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sldIdLst>
    <p:sldId id="348" r:id="rId2"/>
    <p:sldId id="328" r:id="rId3"/>
    <p:sldId id="329" r:id="rId4"/>
    <p:sldId id="331" r:id="rId5"/>
    <p:sldId id="330" r:id="rId6"/>
    <p:sldId id="332" r:id="rId7"/>
    <p:sldId id="333" r:id="rId8"/>
    <p:sldId id="340" r:id="rId9"/>
    <p:sldId id="334" r:id="rId10"/>
    <p:sldId id="335" r:id="rId11"/>
    <p:sldId id="347" r:id="rId12"/>
    <p:sldId id="345" r:id="rId13"/>
    <p:sldId id="339" r:id="rId14"/>
    <p:sldId id="342" r:id="rId15"/>
    <p:sldId id="337" r:id="rId16"/>
    <p:sldId id="338" r:id="rId17"/>
    <p:sldId id="341" r:id="rId18"/>
    <p:sldId id="346" r:id="rId19"/>
    <p:sldId id="343" r:id="rId20"/>
    <p:sldId id="344" r:id="rId21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A00"/>
    <a:srgbClr val="EE0002"/>
    <a:srgbClr val="FFC44F"/>
    <a:srgbClr val="00008D"/>
    <a:srgbClr val="005492"/>
    <a:srgbClr val="A4E6FF"/>
    <a:srgbClr val="EAD8C4"/>
    <a:srgbClr val="E1EA42"/>
    <a:srgbClr val="C07A94"/>
    <a:srgbClr val="0063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6"/>
    <p:restoredTop sz="94708"/>
  </p:normalViewPr>
  <p:slideViewPr>
    <p:cSldViewPr>
      <p:cViewPr varScale="1">
        <p:scale>
          <a:sx n="118" d="100"/>
          <a:sy n="118" d="100"/>
        </p:scale>
        <p:origin x="224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1456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E26CD4B9-EFBA-E244-81D5-5AE652C603D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602D14F9-2FA2-BE49-BEAA-78DA807A978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044286DC-4C8C-CC4C-81B1-D0DEC1AB460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5D7E5E97-B2E3-5944-B037-1769AF52639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24582" name="Rectangle 6">
            <a:extLst>
              <a:ext uri="{FF2B5EF4-FFF2-40B4-BE49-F238E27FC236}">
                <a16:creationId xmlns:a16="http://schemas.microsoft.com/office/drawing/2014/main" id="{BDA4FF30-4EFD-B641-BF01-ACF04EEF259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83" name="Rectangle 7">
            <a:extLst>
              <a:ext uri="{FF2B5EF4-FFF2-40B4-BE49-F238E27FC236}">
                <a16:creationId xmlns:a16="http://schemas.microsoft.com/office/drawing/2014/main" id="{6175E784-68F4-054D-9481-45A477B20F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5670090-27B5-0E47-B51A-4C4F8B09421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charset="0"/>
        <a:cs typeface="Osak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charset="0"/>
        <a:cs typeface="Osak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charset="0"/>
        <a:cs typeface="Osak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charset="0"/>
        <a:cs typeface="Osak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charset="0"/>
        <a:cs typeface="Osak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670090-27B5-0E47-B51A-4C4F8B094212}" type="slidenum">
              <a:rPr lang="it-IT" altLang="it-IT" smtClean="0"/>
              <a:pPr>
                <a:defRPr/>
              </a:pPr>
              <a:t>14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89720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248F0A-AEEB-7943-8AE8-62553031A9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02926F-5B38-B840-BB5E-9FA57FC0AB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EC9774-35B1-474F-8153-EEBFA86000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EF29B-1744-F24B-ADF1-5B002D77BB2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99840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974D5A-4144-194D-8A06-89B063A665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8A4E5E-95C5-B543-A581-2E8E8FE4F9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0F1D11-F683-C94A-A990-1D149E4BA7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506DB-4A85-6E40-BC26-D3C8C990B9D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03352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FF77D6-75A4-EB47-B2B7-503DF8B42F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BC995B-4782-0749-A4B2-1C45DA3DF2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4D95E9-FD71-9244-9748-D3D3ABFDC2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D1C0E-C19B-6D46-81FC-1CE7095A8C7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6864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972CFE-B16C-F44A-AE04-8042C3B2AA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2A47D5-8CF6-0D48-ADE6-39B91DC7A1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F2C90A2-F284-0642-AD6B-A04B19F93C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8791C-A7E9-A14C-BDA7-862977F59AF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62551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0BBB4F-36E4-0F42-949C-09EA620E89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B095E5-806C-F046-A725-98D2748049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EC573F-20EC-1B41-8558-D3812D13A2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FAA1B-57C4-7948-BC26-4F72D8EFD8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99863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ABE317-5305-EF40-B551-5EDBB3D31F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FD6075-5246-1F42-8416-06D8793AF1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84238A-F021-D24F-92F5-A1A5AE0294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09386-8EB1-654F-9C24-F1C70F9F5DA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92769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FB28B44-2EF5-A947-AE63-2CBC9C4875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B582460-59BE-2946-A152-CC4CF1AC36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9D6F79-4C21-1042-A027-DFDCC825B0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6579F-00BA-F049-BE89-25F76CDD13F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3027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BC316F8-4270-9C40-B9A1-DF141995F0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B2A7EAA-A323-EE4A-BCC7-207AF730C2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EFC895B-FF59-7F4B-BBB9-363A51421D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35472-51DB-AE4A-BDC3-B46B3DC8668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00489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F83F785-3498-4648-B1F8-88CD2AE21A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8DA712D-1407-8442-A5DD-18E8206329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730F114-742F-A14E-A513-555D184072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B89D4-CDD6-6D4C-B1E0-F6DE13B9C2F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52986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D913CA-7B11-5144-891C-912FE10F0C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1F08B0-2D60-2845-8475-D030FAA0CA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977D4D-0F21-4C4B-8DCD-C2C410F8FF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05CAC-81D8-004C-AF80-BEA344598EF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65967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FFEF35-711D-F24E-9C4F-1555439575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C0BC02-7360-E34D-82F7-80CA0AECEE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51ED4C-5111-D546-8F20-CCF32716F2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29858-F5B9-1543-ADFB-4706E547C28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58634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3000">
              <a:srgbClr val="000026"/>
            </a:gs>
            <a:gs pos="100000">
              <a:srgbClr val="00008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B777D94-E191-BF49-B36B-AB3E0A0E34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65C08FF-D740-6942-A488-4CD68898BD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text styles</a:t>
            </a:r>
          </a:p>
          <a:p>
            <a:pPr lvl="1"/>
            <a:r>
              <a:rPr lang="it-IT" altLang="it-IT"/>
              <a:t>Second level</a:t>
            </a:r>
          </a:p>
          <a:p>
            <a:pPr lvl="2"/>
            <a:r>
              <a:rPr lang="it-IT" altLang="it-IT"/>
              <a:t>Third level</a:t>
            </a:r>
          </a:p>
          <a:p>
            <a:pPr lvl="3"/>
            <a:r>
              <a:rPr lang="it-IT" altLang="it-IT"/>
              <a:t>Fourth level</a:t>
            </a:r>
          </a:p>
          <a:p>
            <a:pPr lvl="4"/>
            <a:r>
              <a:rPr lang="it-IT" altLang="it-IT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5777FD5-93F3-D640-9015-B4CBA827E97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Osak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BFFD5BF-6044-6A42-B1E9-3638CC294BA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Osak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D379811-C1D2-D94D-89D6-57A31E1BD84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9153A93D-1DD7-454A-9C65-0B83F9CDA02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0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>
            <a:extLst>
              <a:ext uri="{FF2B5EF4-FFF2-40B4-BE49-F238E27FC236}">
                <a16:creationId xmlns:a16="http://schemas.microsoft.com/office/drawing/2014/main" id="{E60FB742-21C8-C54A-9DA3-0BD755D48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3600" y="260350"/>
            <a:ext cx="2336800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it-IT" altLang="it-IT" b="1" i="1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Legionella </a:t>
            </a:r>
            <a:r>
              <a:rPr lang="it-IT" altLang="it-IT" b="1" i="1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endParaRPr lang="it-IT" altLang="it-IT" b="1" i="1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810F5548-7B6B-EE4A-AF5B-88A910F5C611}"/>
              </a:ext>
            </a:extLst>
          </p:cNvPr>
          <p:cNvSpPr/>
          <p:nvPr/>
        </p:nvSpPr>
        <p:spPr>
          <a:xfrm>
            <a:off x="1403648" y="1556792"/>
            <a:ext cx="6408390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alt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Prima di affrontare il capitolo sinceratevi di conoscere bene i capitoli seguenti:</a:t>
            </a:r>
          </a:p>
          <a:p>
            <a:pPr algn="just">
              <a:defRPr/>
            </a:pPr>
            <a:endParaRPr lang="it-IT" dirty="0">
              <a:solidFill>
                <a:srgbClr val="FFD2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it-IT" dirty="0" err="1">
                <a:solidFill>
                  <a:srgbClr val="FFD2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Biofilm</a:t>
            </a:r>
            <a:endParaRPr lang="it-IT" dirty="0">
              <a:solidFill>
                <a:srgbClr val="FFD2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it-IT" dirty="0">
                <a:solidFill>
                  <a:srgbClr val="FFD2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Invasività tra i meccanismi di virulenza</a:t>
            </a:r>
          </a:p>
        </p:txBody>
      </p:sp>
    </p:spTree>
    <p:extLst>
      <p:ext uri="{BB962C8B-B14F-4D97-AF65-F5344CB8AC3E}">
        <p14:creationId xmlns:p14="http://schemas.microsoft.com/office/powerpoint/2010/main" val="416783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0"/>
    </mc:Choice>
    <mc:Fallback xmlns="">
      <p:transition spd="slow" advTm="714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FE292EB-2D49-2D4A-96CF-DBF7218E2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65" y="53370"/>
            <a:ext cx="8034070" cy="6762721"/>
          </a:xfrm>
          <a:prstGeom prst="rect">
            <a:avLst/>
          </a:prstGeom>
        </p:spPr>
      </p:pic>
      <p:sp>
        <p:nvSpPr>
          <p:cNvPr id="16" name="Figura a mano libera 15">
            <a:extLst>
              <a:ext uri="{FF2B5EF4-FFF2-40B4-BE49-F238E27FC236}">
                <a16:creationId xmlns:a16="http://schemas.microsoft.com/office/drawing/2014/main" id="{30A0F222-5BA5-DC46-AEBF-ED82B44073BC}"/>
              </a:ext>
            </a:extLst>
          </p:cNvPr>
          <p:cNvSpPr/>
          <p:nvPr/>
        </p:nvSpPr>
        <p:spPr bwMode="auto">
          <a:xfrm rot="2153287">
            <a:off x="4086533" y="2413059"/>
            <a:ext cx="1374034" cy="1313994"/>
          </a:xfrm>
          <a:custGeom>
            <a:avLst/>
            <a:gdLst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499188 w 1520890"/>
              <a:gd name="connsiteY86" fmla="*/ 881743 h 1408923"/>
              <a:gd name="connsiteX87" fmla="*/ 513184 w 1520890"/>
              <a:gd name="connsiteY87" fmla="*/ 877078 h 1408923"/>
              <a:gd name="connsiteX88" fmla="*/ 541176 w 1520890"/>
              <a:gd name="connsiteY88" fmla="*/ 853751 h 1408923"/>
              <a:gd name="connsiteX89" fmla="*/ 545841 w 1520890"/>
              <a:gd name="connsiteY89" fmla="*/ 839755 h 1408923"/>
              <a:gd name="connsiteX90" fmla="*/ 555172 w 1520890"/>
              <a:gd name="connsiteY90" fmla="*/ 807098 h 1408923"/>
              <a:gd name="connsiteX91" fmla="*/ 611156 w 1520890"/>
              <a:gd name="connsiteY91" fmla="*/ 774441 h 1408923"/>
              <a:gd name="connsiteX92" fmla="*/ 629817 w 1520890"/>
              <a:gd name="connsiteY92" fmla="*/ 797768 h 1408923"/>
              <a:gd name="connsiteX93" fmla="*/ 653143 w 1520890"/>
              <a:gd name="connsiteY93" fmla="*/ 830425 h 1408923"/>
              <a:gd name="connsiteX94" fmla="*/ 671805 w 1520890"/>
              <a:gd name="connsiteY94" fmla="*/ 853751 h 1408923"/>
              <a:gd name="connsiteX95" fmla="*/ 713792 w 1520890"/>
              <a:gd name="connsiteY95" fmla="*/ 914400 h 1408923"/>
              <a:gd name="connsiteX96" fmla="*/ 760445 w 1520890"/>
              <a:gd name="connsiteY96" fmla="*/ 965719 h 1408923"/>
              <a:gd name="connsiteX97" fmla="*/ 774441 w 1520890"/>
              <a:gd name="connsiteY97" fmla="*/ 979715 h 1408923"/>
              <a:gd name="connsiteX98" fmla="*/ 783772 w 1520890"/>
              <a:gd name="connsiteY98" fmla="*/ 993711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513184 w 1520890"/>
              <a:gd name="connsiteY87" fmla="*/ 877078 h 1408923"/>
              <a:gd name="connsiteX88" fmla="*/ 541176 w 1520890"/>
              <a:gd name="connsiteY88" fmla="*/ 853751 h 1408923"/>
              <a:gd name="connsiteX89" fmla="*/ 545841 w 1520890"/>
              <a:gd name="connsiteY89" fmla="*/ 839755 h 1408923"/>
              <a:gd name="connsiteX90" fmla="*/ 555172 w 1520890"/>
              <a:gd name="connsiteY90" fmla="*/ 807098 h 1408923"/>
              <a:gd name="connsiteX91" fmla="*/ 611156 w 1520890"/>
              <a:gd name="connsiteY91" fmla="*/ 774441 h 1408923"/>
              <a:gd name="connsiteX92" fmla="*/ 629817 w 1520890"/>
              <a:gd name="connsiteY92" fmla="*/ 797768 h 1408923"/>
              <a:gd name="connsiteX93" fmla="*/ 653143 w 1520890"/>
              <a:gd name="connsiteY93" fmla="*/ 830425 h 1408923"/>
              <a:gd name="connsiteX94" fmla="*/ 671805 w 1520890"/>
              <a:gd name="connsiteY94" fmla="*/ 853751 h 1408923"/>
              <a:gd name="connsiteX95" fmla="*/ 713792 w 1520890"/>
              <a:gd name="connsiteY95" fmla="*/ 914400 h 1408923"/>
              <a:gd name="connsiteX96" fmla="*/ 760445 w 1520890"/>
              <a:gd name="connsiteY96" fmla="*/ 965719 h 1408923"/>
              <a:gd name="connsiteX97" fmla="*/ 774441 w 1520890"/>
              <a:gd name="connsiteY97" fmla="*/ 979715 h 1408923"/>
              <a:gd name="connsiteX98" fmla="*/ 783772 w 1520890"/>
              <a:gd name="connsiteY98" fmla="*/ 993711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513184 w 1520890"/>
              <a:gd name="connsiteY87" fmla="*/ 877078 h 1408923"/>
              <a:gd name="connsiteX88" fmla="*/ 541176 w 1520890"/>
              <a:gd name="connsiteY88" fmla="*/ 853751 h 1408923"/>
              <a:gd name="connsiteX89" fmla="*/ 545841 w 1520890"/>
              <a:gd name="connsiteY89" fmla="*/ 839755 h 1408923"/>
              <a:gd name="connsiteX90" fmla="*/ 687828 w 1520890"/>
              <a:gd name="connsiteY90" fmla="*/ 1038733 h 1408923"/>
              <a:gd name="connsiteX91" fmla="*/ 611156 w 1520890"/>
              <a:gd name="connsiteY91" fmla="*/ 774441 h 1408923"/>
              <a:gd name="connsiteX92" fmla="*/ 629817 w 1520890"/>
              <a:gd name="connsiteY92" fmla="*/ 797768 h 1408923"/>
              <a:gd name="connsiteX93" fmla="*/ 653143 w 1520890"/>
              <a:gd name="connsiteY93" fmla="*/ 830425 h 1408923"/>
              <a:gd name="connsiteX94" fmla="*/ 671805 w 1520890"/>
              <a:gd name="connsiteY94" fmla="*/ 853751 h 1408923"/>
              <a:gd name="connsiteX95" fmla="*/ 713792 w 1520890"/>
              <a:gd name="connsiteY95" fmla="*/ 914400 h 1408923"/>
              <a:gd name="connsiteX96" fmla="*/ 760445 w 1520890"/>
              <a:gd name="connsiteY96" fmla="*/ 965719 h 1408923"/>
              <a:gd name="connsiteX97" fmla="*/ 774441 w 1520890"/>
              <a:gd name="connsiteY97" fmla="*/ 979715 h 1408923"/>
              <a:gd name="connsiteX98" fmla="*/ 783772 w 1520890"/>
              <a:gd name="connsiteY98" fmla="*/ 993711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513184 w 1520890"/>
              <a:gd name="connsiteY87" fmla="*/ 877078 h 1408923"/>
              <a:gd name="connsiteX88" fmla="*/ 541176 w 1520890"/>
              <a:gd name="connsiteY88" fmla="*/ 853751 h 1408923"/>
              <a:gd name="connsiteX89" fmla="*/ 614030 w 1520890"/>
              <a:gd name="connsiteY89" fmla="*/ 1050093 h 1408923"/>
              <a:gd name="connsiteX90" fmla="*/ 687828 w 1520890"/>
              <a:gd name="connsiteY90" fmla="*/ 1038733 h 1408923"/>
              <a:gd name="connsiteX91" fmla="*/ 611156 w 1520890"/>
              <a:gd name="connsiteY91" fmla="*/ 774441 h 1408923"/>
              <a:gd name="connsiteX92" fmla="*/ 629817 w 1520890"/>
              <a:gd name="connsiteY92" fmla="*/ 797768 h 1408923"/>
              <a:gd name="connsiteX93" fmla="*/ 653143 w 1520890"/>
              <a:gd name="connsiteY93" fmla="*/ 830425 h 1408923"/>
              <a:gd name="connsiteX94" fmla="*/ 671805 w 1520890"/>
              <a:gd name="connsiteY94" fmla="*/ 853751 h 1408923"/>
              <a:gd name="connsiteX95" fmla="*/ 713792 w 1520890"/>
              <a:gd name="connsiteY95" fmla="*/ 914400 h 1408923"/>
              <a:gd name="connsiteX96" fmla="*/ 760445 w 1520890"/>
              <a:gd name="connsiteY96" fmla="*/ 965719 h 1408923"/>
              <a:gd name="connsiteX97" fmla="*/ 774441 w 1520890"/>
              <a:gd name="connsiteY97" fmla="*/ 979715 h 1408923"/>
              <a:gd name="connsiteX98" fmla="*/ 783772 w 1520890"/>
              <a:gd name="connsiteY98" fmla="*/ 993711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513184 w 1520890"/>
              <a:gd name="connsiteY87" fmla="*/ 877078 h 1408923"/>
              <a:gd name="connsiteX88" fmla="*/ 647530 w 1520890"/>
              <a:gd name="connsiteY88" fmla="*/ 1042250 h 1408923"/>
              <a:gd name="connsiteX89" fmla="*/ 614030 w 1520890"/>
              <a:gd name="connsiteY89" fmla="*/ 1050093 h 1408923"/>
              <a:gd name="connsiteX90" fmla="*/ 687828 w 1520890"/>
              <a:gd name="connsiteY90" fmla="*/ 1038733 h 1408923"/>
              <a:gd name="connsiteX91" fmla="*/ 611156 w 1520890"/>
              <a:gd name="connsiteY91" fmla="*/ 774441 h 1408923"/>
              <a:gd name="connsiteX92" fmla="*/ 629817 w 1520890"/>
              <a:gd name="connsiteY92" fmla="*/ 797768 h 1408923"/>
              <a:gd name="connsiteX93" fmla="*/ 653143 w 1520890"/>
              <a:gd name="connsiteY93" fmla="*/ 830425 h 1408923"/>
              <a:gd name="connsiteX94" fmla="*/ 671805 w 1520890"/>
              <a:gd name="connsiteY94" fmla="*/ 853751 h 1408923"/>
              <a:gd name="connsiteX95" fmla="*/ 713792 w 1520890"/>
              <a:gd name="connsiteY95" fmla="*/ 914400 h 1408923"/>
              <a:gd name="connsiteX96" fmla="*/ 760445 w 1520890"/>
              <a:gd name="connsiteY96" fmla="*/ 965719 h 1408923"/>
              <a:gd name="connsiteX97" fmla="*/ 774441 w 1520890"/>
              <a:gd name="connsiteY97" fmla="*/ 979715 h 1408923"/>
              <a:gd name="connsiteX98" fmla="*/ 783772 w 1520890"/>
              <a:gd name="connsiteY98" fmla="*/ 993711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47530 w 1520890"/>
              <a:gd name="connsiteY88" fmla="*/ 1042250 h 1408923"/>
              <a:gd name="connsiteX89" fmla="*/ 614030 w 1520890"/>
              <a:gd name="connsiteY89" fmla="*/ 1050093 h 1408923"/>
              <a:gd name="connsiteX90" fmla="*/ 687828 w 1520890"/>
              <a:gd name="connsiteY90" fmla="*/ 1038733 h 1408923"/>
              <a:gd name="connsiteX91" fmla="*/ 611156 w 1520890"/>
              <a:gd name="connsiteY91" fmla="*/ 774441 h 1408923"/>
              <a:gd name="connsiteX92" fmla="*/ 629817 w 1520890"/>
              <a:gd name="connsiteY92" fmla="*/ 797768 h 1408923"/>
              <a:gd name="connsiteX93" fmla="*/ 653143 w 1520890"/>
              <a:gd name="connsiteY93" fmla="*/ 830425 h 1408923"/>
              <a:gd name="connsiteX94" fmla="*/ 671805 w 1520890"/>
              <a:gd name="connsiteY94" fmla="*/ 853751 h 1408923"/>
              <a:gd name="connsiteX95" fmla="*/ 713792 w 1520890"/>
              <a:gd name="connsiteY95" fmla="*/ 914400 h 1408923"/>
              <a:gd name="connsiteX96" fmla="*/ 760445 w 1520890"/>
              <a:gd name="connsiteY96" fmla="*/ 965719 h 1408923"/>
              <a:gd name="connsiteX97" fmla="*/ 774441 w 1520890"/>
              <a:gd name="connsiteY97" fmla="*/ 979715 h 1408923"/>
              <a:gd name="connsiteX98" fmla="*/ 783772 w 1520890"/>
              <a:gd name="connsiteY98" fmla="*/ 993711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47530 w 1520890"/>
              <a:gd name="connsiteY88" fmla="*/ 1042250 h 1408923"/>
              <a:gd name="connsiteX89" fmla="*/ 614030 w 1520890"/>
              <a:gd name="connsiteY89" fmla="*/ 1050093 h 1408923"/>
              <a:gd name="connsiteX90" fmla="*/ 687828 w 1520890"/>
              <a:gd name="connsiteY90" fmla="*/ 1038733 h 1408923"/>
              <a:gd name="connsiteX91" fmla="*/ 611156 w 1520890"/>
              <a:gd name="connsiteY91" fmla="*/ 774441 h 1408923"/>
              <a:gd name="connsiteX92" fmla="*/ 752022 w 1520890"/>
              <a:gd name="connsiteY92" fmla="*/ 1251489 h 1408923"/>
              <a:gd name="connsiteX93" fmla="*/ 653143 w 1520890"/>
              <a:gd name="connsiteY93" fmla="*/ 830425 h 1408923"/>
              <a:gd name="connsiteX94" fmla="*/ 671805 w 1520890"/>
              <a:gd name="connsiteY94" fmla="*/ 853751 h 1408923"/>
              <a:gd name="connsiteX95" fmla="*/ 713792 w 1520890"/>
              <a:gd name="connsiteY95" fmla="*/ 914400 h 1408923"/>
              <a:gd name="connsiteX96" fmla="*/ 760445 w 1520890"/>
              <a:gd name="connsiteY96" fmla="*/ 965719 h 1408923"/>
              <a:gd name="connsiteX97" fmla="*/ 774441 w 1520890"/>
              <a:gd name="connsiteY97" fmla="*/ 979715 h 1408923"/>
              <a:gd name="connsiteX98" fmla="*/ 783772 w 1520890"/>
              <a:gd name="connsiteY98" fmla="*/ 993711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47530 w 1520890"/>
              <a:gd name="connsiteY88" fmla="*/ 1042250 h 1408923"/>
              <a:gd name="connsiteX89" fmla="*/ 614030 w 1520890"/>
              <a:gd name="connsiteY89" fmla="*/ 1050093 h 1408923"/>
              <a:gd name="connsiteX90" fmla="*/ 705722 w 1520890"/>
              <a:gd name="connsiteY90" fmla="*/ 1194730 h 1408923"/>
              <a:gd name="connsiteX91" fmla="*/ 611156 w 1520890"/>
              <a:gd name="connsiteY91" fmla="*/ 774441 h 1408923"/>
              <a:gd name="connsiteX92" fmla="*/ 752022 w 1520890"/>
              <a:gd name="connsiteY92" fmla="*/ 1251489 h 1408923"/>
              <a:gd name="connsiteX93" fmla="*/ 653143 w 1520890"/>
              <a:gd name="connsiteY93" fmla="*/ 830425 h 1408923"/>
              <a:gd name="connsiteX94" fmla="*/ 671805 w 1520890"/>
              <a:gd name="connsiteY94" fmla="*/ 853751 h 1408923"/>
              <a:gd name="connsiteX95" fmla="*/ 713792 w 1520890"/>
              <a:gd name="connsiteY95" fmla="*/ 914400 h 1408923"/>
              <a:gd name="connsiteX96" fmla="*/ 760445 w 1520890"/>
              <a:gd name="connsiteY96" fmla="*/ 965719 h 1408923"/>
              <a:gd name="connsiteX97" fmla="*/ 774441 w 1520890"/>
              <a:gd name="connsiteY97" fmla="*/ 979715 h 1408923"/>
              <a:gd name="connsiteX98" fmla="*/ 783772 w 1520890"/>
              <a:gd name="connsiteY98" fmla="*/ 993711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47530 w 1520890"/>
              <a:gd name="connsiteY88" fmla="*/ 1042250 h 1408923"/>
              <a:gd name="connsiteX89" fmla="*/ 614030 w 1520890"/>
              <a:gd name="connsiteY89" fmla="*/ 1050093 h 1408923"/>
              <a:gd name="connsiteX90" fmla="*/ 705722 w 1520890"/>
              <a:gd name="connsiteY90" fmla="*/ 1194730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653143 w 1520890"/>
              <a:gd name="connsiteY93" fmla="*/ 830425 h 1408923"/>
              <a:gd name="connsiteX94" fmla="*/ 671805 w 1520890"/>
              <a:gd name="connsiteY94" fmla="*/ 853751 h 1408923"/>
              <a:gd name="connsiteX95" fmla="*/ 713792 w 1520890"/>
              <a:gd name="connsiteY95" fmla="*/ 914400 h 1408923"/>
              <a:gd name="connsiteX96" fmla="*/ 760445 w 1520890"/>
              <a:gd name="connsiteY96" fmla="*/ 965719 h 1408923"/>
              <a:gd name="connsiteX97" fmla="*/ 774441 w 1520890"/>
              <a:gd name="connsiteY97" fmla="*/ 979715 h 1408923"/>
              <a:gd name="connsiteX98" fmla="*/ 783772 w 1520890"/>
              <a:gd name="connsiteY98" fmla="*/ 993711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47530 w 1520890"/>
              <a:gd name="connsiteY88" fmla="*/ 1042250 h 1408923"/>
              <a:gd name="connsiteX89" fmla="*/ 614030 w 1520890"/>
              <a:gd name="connsiteY89" fmla="*/ 1050093 h 1408923"/>
              <a:gd name="connsiteX90" fmla="*/ 705722 w 1520890"/>
              <a:gd name="connsiteY90" fmla="*/ 1194730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653143 w 1520890"/>
              <a:gd name="connsiteY93" fmla="*/ 830425 h 1408923"/>
              <a:gd name="connsiteX94" fmla="*/ 720317 w 1520890"/>
              <a:gd name="connsiteY94" fmla="*/ 1158466 h 1408923"/>
              <a:gd name="connsiteX95" fmla="*/ 713792 w 1520890"/>
              <a:gd name="connsiteY95" fmla="*/ 914400 h 1408923"/>
              <a:gd name="connsiteX96" fmla="*/ 760445 w 1520890"/>
              <a:gd name="connsiteY96" fmla="*/ 965719 h 1408923"/>
              <a:gd name="connsiteX97" fmla="*/ 774441 w 1520890"/>
              <a:gd name="connsiteY97" fmla="*/ 979715 h 1408923"/>
              <a:gd name="connsiteX98" fmla="*/ 783772 w 1520890"/>
              <a:gd name="connsiteY98" fmla="*/ 993711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56757 w 1520890"/>
              <a:gd name="connsiteY88" fmla="*/ 1169959 h 1408923"/>
              <a:gd name="connsiteX89" fmla="*/ 614030 w 1520890"/>
              <a:gd name="connsiteY89" fmla="*/ 1050093 h 1408923"/>
              <a:gd name="connsiteX90" fmla="*/ 705722 w 1520890"/>
              <a:gd name="connsiteY90" fmla="*/ 1194730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653143 w 1520890"/>
              <a:gd name="connsiteY93" fmla="*/ 830425 h 1408923"/>
              <a:gd name="connsiteX94" fmla="*/ 720317 w 1520890"/>
              <a:gd name="connsiteY94" fmla="*/ 1158466 h 1408923"/>
              <a:gd name="connsiteX95" fmla="*/ 713792 w 1520890"/>
              <a:gd name="connsiteY95" fmla="*/ 914400 h 1408923"/>
              <a:gd name="connsiteX96" fmla="*/ 760445 w 1520890"/>
              <a:gd name="connsiteY96" fmla="*/ 965719 h 1408923"/>
              <a:gd name="connsiteX97" fmla="*/ 774441 w 1520890"/>
              <a:gd name="connsiteY97" fmla="*/ 979715 h 1408923"/>
              <a:gd name="connsiteX98" fmla="*/ 783772 w 1520890"/>
              <a:gd name="connsiteY98" fmla="*/ 993711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56757 w 1520890"/>
              <a:gd name="connsiteY88" fmla="*/ 1169959 h 1408923"/>
              <a:gd name="connsiteX89" fmla="*/ 630213 w 1520890"/>
              <a:gd name="connsiteY89" fmla="*/ 1090704 h 1408923"/>
              <a:gd name="connsiteX90" fmla="*/ 705722 w 1520890"/>
              <a:gd name="connsiteY90" fmla="*/ 1194730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653143 w 1520890"/>
              <a:gd name="connsiteY93" fmla="*/ 830425 h 1408923"/>
              <a:gd name="connsiteX94" fmla="*/ 720317 w 1520890"/>
              <a:gd name="connsiteY94" fmla="*/ 1158466 h 1408923"/>
              <a:gd name="connsiteX95" fmla="*/ 713792 w 1520890"/>
              <a:gd name="connsiteY95" fmla="*/ 914400 h 1408923"/>
              <a:gd name="connsiteX96" fmla="*/ 760445 w 1520890"/>
              <a:gd name="connsiteY96" fmla="*/ 965719 h 1408923"/>
              <a:gd name="connsiteX97" fmla="*/ 774441 w 1520890"/>
              <a:gd name="connsiteY97" fmla="*/ 979715 h 1408923"/>
              <a:gd name="connsiteX98" fmla="*/ 783772 w 1520890"/>
              <a:gd name="connsiteY98" fmla="*/ 993711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56757 w 1520890"/>
              <a:gd name="connsiteY88" fmla="*/ 1169959 h 1408923"/>
              <a:gd name="connsiteX89" fmla="*/ 630213 w 1520890"/>
              <a:gd name="connsiteY89" fmla="*/ 1090704 h 1408923"/>
              <a:gd name="connsiteX90" fmla="*/ 705722 w 1520890"/>
              <a:gd name="connsiteY90" fmla="*/ 1194730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740119 w 1520890"/>
              <a:gd name="connsiteY93" fmla="*/ 1071572 h 1408923"/>
              <a:gd name="connsiteX94" fmla="*/ 720317 w 1520890"/>
              <a:gd name="connsiteY94" fmla="*/ 1158466 h 1408923"/>
              <a:gd name="connsiteX95" fmla="*/ 713792 w 1520890"/>
              <a:gd name="connsiteY95" fmla="*/ 914400 h 1408923"/>
              <a:gd name="connsiteX96" fmla="*/ 760445 w 1520890"/>
              <a:gd name="connsiteY96" fmla="*/ 965719 h 1408923"/>
              <a:gd name="connsiteX97" fmla="*/ 774441 w 1520890"/>
              <a:gd name="connsiteY97" fmla="*/ 979715 h 1408923"/>
              <a:gd name="connsiteX98" fmla="*/ 783772 w 1520890"/>
              <a:gd name="connsiteY98" fmla="*/ 993711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56757 w 1520890"/>
              <a:gd name="connsiteY88" fmla="*/ 1169959 h 1408923"/>
              <a:gd name="connsiteX89" fmla="*/ 630213 w 1520890"/>
              <a:gd name="connsiteY89" fmla="*/ 1090704 h 1408923"/>
              <a:gd name="connsiteX90" fmla="*/ 705722 w 1520890"/>
              <a:gd name="connsiteY90" fmla="*/ 1194730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740119 w 1520890"/>
              <a:gd name="connsiteY93" fmla="*/ 1071572 h 1408923"/>
              <a:gd name="connsiteX94" fmla="*/ 720317 w 1520890"/>
              <a:gd name="connsiteY94" fmla="*/ 1158466 h 1408923"/>
              <a:gd name="connsiteX95" fmla="*/ 732543 w 1520890"/>
              <a:gd name="connsiteY95" fmla="*/ 1128089 h 1408923"/>
              <a:gd name="connsiteX96" fmla="*/ 760445 w 1520890"/>
              <a:gd name="connsiteY96" fmla="*/ 965719 h 1408923"/>
              <a:gd name="connsiteX97" fmla="*/ 774441 w 1520890"/>
              <a:gd name="connsiteY97" fmla="*/ 979715 h 1408923"/>
              <a:gd name="connsiteX98" fmla="*/ 783772 w 1520890"/>
              <a:gd name="connsiteY98" fmla="*/ 993711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56757 w 1520890"/>
              <a:gd name="connsiteY88" fmla="*/ 1169959 h 1408923"/>
              <a:gd name="connsiteX89" fmla="*/ 630213 w 1520890"/>
              <a:gd name="connsiteY89" fmla="*/ 1090704 h 1408923"/>
              <a:gd name="connsiteX90" fmla="*/ 705722 w 1520890"/>
              <a:gd name="connsiteY90" fmla="*/ 1194730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740119 w 1520890"/>
              <a:gd name="connsiteY93" fmla="*/ 1071572 h 1408923"/>
              <a:gd name="connsiteX94" fmla="*/ 720317 w 1520890"/>
              <a:gd name="connsiteY94" fmla="*/ 1158466 h 1408923"/>
              <a:gd name="connsiteX95" fmla="*/ 732543 w 1520890"/>
              <a:gd name="connsiteY95" fmla="*/ 1128089 h 1408923"/>
              <a:gd name="connsiteX96" fmla="*/ 760445 w 1520890"/>
              <a:gd name="connsiteY96" fmla="*/ 965719 h 1408923"/>
              <a:gd name="connsiteX97" fmla="*/ 774441 w 1520890"/>
              <a:gd name="connsiteY97" fmla="*/ 979715 h 1408923"/>
              <a:gd name="connsiteX98" fmla="*/ 813237 w 1520890"/>
              <a:gd name="connsiteY98" fmla="*/ 1126466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56757 w 1520890"/>
              <a:gd name="connsiteY88" fmla="*/ 1169959 h 1408923"/>
              <a:gd name="connsiteX89" fmla="*/ 630213 w 1520890"/>
              <a:gd name="connsiteY89" fmla="*/ 1090704 h 1408923"/>
              <a:gd name="connsiteX90" fmla="*/ 705722 w 1520890"/>
              <a:gd name="connsiteY90" fmla="*/ 1194730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740119 w 1520890"/>
              <a:gd name="connsiteY93" fmla="*/ 1071572 h 1408923"/>
              <a:gd name="connsiteX94" fmla="*/ 720317 w 1520890"/>
              <a:gd name="connsiteY94" fmla="*/ 1158466 h 1408923"/>
              <a:gd name="connsiteX95" fmla="*/ 732543 w 1520890"/>
              <a:gd name="connsiteY95" fmla="*/ 1128089 h 1408923"/>
              <a:gd name="connsiteX96" fmla="*/ 760445 w 1520890"/>
              <a:gd name="connsiteY96" fmla="*/ 965719 h 1408923"/>
              <a:gd name="connsiteX97" fmla="*/ 758224 w 1520890"/>
              <a:gd name="connsiteY97" fmla="*/ 1121983 h 1408923"/>
              <a:gd name="connsiteX98" fmla="*/ 813237 w 1520890"/>
              <a:gd name="connsiteY98" fmla="*/ 1126466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56757 w 1520890"/>
              <a:gd name="connsiteY88" fmla="*/ 1169959 h 1408923"/>
              <a:gd name="connsiteX89" fmla="*/ 630213 w 1520890"/>
              <a:gd name="connsiteY89" fmla="*/ 1090704 h 1408923"/>
              <a:gd name="connsiteX90" fmla="*/ 705722 w 1520890"/>
              <a:gd name="connsiteY90" fmla="*/ 1194730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740119 w 1520890"/>
              <a:gd name="connsiteY93" fmla="*/ 1071572 h 1408923"/>
              <a:gd name="connsiteX94" fmla="*/ 720317 w 1520890"/>
              <a:gd name="connsiteY94" fmla="*/ 1158466 h 1408923"/>
              <a:gd name="connsiteX95" fmla="*/ 732543 w 1520890"/>
              <a:gd name="connsiteY95" fmla="*/ 1128089 h 1408923"/>
              <a:gd name="connsiteX96" fmla="*/ 750588 w 1520890"/>
              <a:gd name="connsiteY96" fmla="*/ 1104348 h 1408923"/>
              <a:gd name="connsiteX97" fmla="*/ 758224 w 1520890"/>
              <a:gd name="connsiteY97" fmla="*/ 1121983 h 1408923"/>
              <a:gd name="connsiteX98" fmla="*/ 813237 w 1520890"/>
              <a:gd name="connsiteY98" fmla="*/ 1126466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56757 w 1520890"/>
              <a:gd name="connsiteY88" fmla="*/ 1169959 h 1408923"/>
              <a:gd name="connsiteX89" fmla="*/ 630213 w 1520890"/>
              <a:gd name="connsiteY89" fmla="*/ 1090704 h 1408923"/>
              <a:gd name="connsiteX90" fmla="*/ 705722 w 1520890"/>
              <a:gd name="connsiteY90" fmla="*/ 1194730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740119 w 1520890"/>
              <a:gd name="connsiteY93" fmla="*/ 1071572 h 1408923"/>
              <a:gd name="connsiteX94" fmla="*/ 720317 w 1520890"/>
              <a:gd name="connsiteY94" fmla="*/ 1158466 h 1408923"/>
              <a:gd name="connsiteX95" fmla="*/ 732543 w 1520890"/>
              <a:gd name="connsiteY95" fmla="*/ 1128089 h 1408923"/>
              <a:gd name="connsiteX96" fmla="*/ 750588 w 1520890"/>
              <a:gd name="connsiteY96" fmla="*/ 1104348 h 1408923"/>
              <a:gd name="connsiteX97" fmla="*/ 758224 w 1520890"/>
              <a:gd name="connsiteY97" fmla="*/ 1121983 h 1408923"/>
              <a:gd name="connsiteX98" fmla="*/ 813237 w 1520890"/>
              <a:gd name="connsiteY98" fmla="*/ 1126466 h 1408923"/>
              <a:gd name="connsiteX99" fmla="*/ 795549 w 1520890"/>
              <a:gd name="connsiteY99" fmla="*/ 1168636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56757 w 1520890"/>
              <a:gd name="connsiteY88" fmla="*/ 1169959 h 1408923"/>
              <a:gd name="connsiteX89" fmla="*/ 630213 w 1520890"/>
              <a:gd name="connsiteY89" fmla="*/ 1090704 h 1408923"/>
              <a:gd name="connsiteX90" fmla="*/ 705722 w 1520890"/>
              <a:gd name="connsiteY90" fmla="*/ 1194730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740119 w 1520890"/>
              <a:gd name="connsiteY93" fmla="*/ 1071572 h 1408923"/>
              <a:gd name="connsiteX94" fmla="*/ 720317 w 1520890"/>
              <a:gd name="connsiteY94" fmla="*/ 1158466 h 1408923"/>
              <a:gd name="connsiteX95" fmla="*/ 732543 w 1520890"/>
              <a:gd name="connsiteY95" fmla="*/ 1128089 h 1408923"/>
              <a:gd name="connsiteX96" fmla="*/ 767924 w 1520890"/>
              <a:gd name="connsiteY96" fmla="*/ 1160923 h 1408923"/>
              <a:gd name="connsiteX97" fmla="*/ 758224 w 1520890"/>
              <a:gd name="connsiteY97" fmla="*/ 1121983 h 1408923"/>
              <a:gd name="connsiteX98" fmla="*/ 813237 w 1520890"/>
              <a:gd name="connsiteY98" fmla="*/ 1126466 h 1408923"/>
              <a:gd name="connsiteX99" fmla="*/ 795549 w 1520890"/>
              <a:gd name="connsiteY99" fmla="*/ 1168636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705722 w 1520890"/>
              <a:gd name="connsiteY90" fmla="*/ 1194730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740119 w 1520890"/>
              <a:gd name="connsiteY93" fmla="*/ 1071572 h 1408923"/>
              <a:gd name="connsiteX94" fmla="*/ 720317 w 1520890"/>
              <a:gd name="connsiteY94" fmla="*/ 1158466 h 1408923"/>
              <a:gd name="connsiteX95" fmla="*/ 732543 w 1520890"/>
              <a:gd name="connsiteY95" fmla="*/ 1128089 h 1408923"/>
              <a:gd name="connsiteX96" fmla="*/ 767924 w 1520890"/>
              <a:gd name="connsiteY96" fmla="*/ 1160923 h 1408923"/>
              <a:gd name="connsiteX97" fmla="*/ 758224 w 1520890"/>
              <a:gd name="connsiteY97" fmla="*/ 1121983 h 1408923"/>
              <a:gd name="connsiteX98" fmla="*/ 813237 w 1520890"/>
              <a:gd name="connsiteY98" fmla="*/ 1126466 h 1408923"/>
              <a:gd name="connsiteX99" fmla="*/ 795549 w 1520890"/>
              <a:gd name="connsiteY99" fmla="*/ 1168636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740119 w 1520890"/>
              <a:gd name="connsiteY93" fmla="*/ 1071572 h 1408923"/>
              <a:gd name="connsiteX94" fmla="*/ 720317 w 1520890"/>
              <a:gd name="connsiteY94" fmla="*/ 1158466 h 1408923"/>
              <a:gd name="connsiteX95" fmla="*/ 732543 w 1520890"/>
              <a:gd name="connsiteY95" fmla="*/ 1128089 h 1408923"/>
              <a:gd name="connsiteX96" fmla="*/ 767924 w 1520890"/>
              <a:gd name="connsiteY96" fmla="*/ 1160923 h 1408923"/>
              <a:gd name="connsiteX97" fmla="*/ 758224 w 1520890"/>
              <a:gd name="connsiteY97" fmla="*/ 1121983 h 1408923"/>
              <a:gd name="connsiteX98" fmla="*/ 813237 w 1520890"/>
              <a:gd name="connsiteY98" fmla="*/ 1126466 h 1408923"/>
              <a:gd name="connsiteX99" fmla="*/ 795549 w 1520890"/>
              <a:gd name="connsiteY99" fmla="*/ 1168636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747408 w 1520890"/>
              <a:gd name="connsiteY93" fmla="*/ 1119244 h 1408923"/>
              <a:gd name="connsiteX94" fmla="*/ 740119 w 1520890"/>
              <a:gd name="connsiteY94" fmla="*/ 1071572 h 1408923"/>
              <a:gd name="connsiteX95" fmla="*/ 720317 w 1520890"/>
              <a:gd name="connsiteY95" fmla="*/ 1158466 h 1408923"/>
              <a:gd name="connsiteX96" fmla="*/ 732543 w 1520890"/>
              <a:gd name="connsiteY96" fmla="*/ 1128089 h 1408923"/>
              <a:gd name="connsiteX97" fmla="*/ 767924 w 1520890"/>
              <a:gd name="connsiteY97" fmla="*/ 1160923 h 1408923"/>
              <a:gd name="connsiteX98" fmla="*/ 758224 w 1520890"/>
              <a:gd name="connsiteY98" fmla="*/ 1121983 h 1408923"/>
              <a:gd name="connsiteX99" fmla="*/ 813237 w 1520890"/>
              <a:gd name="connsiteY99" fmla="*/ 1126466 h 1408923"/>
              <a:gd name="connsiteX100" fmla="*/ 795549 w 1520890"/>
              <a:gd name="connsiteY100" fmla="*/ 1168636 h 1408923"/>
              <a:gd name="connsiteX101" fmla="*/ 825760 w 1520890"/>
              <a:gd name="connsiteY101" fmla="*/ 1152331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747408 w 1520890"/>
              <a:gd name="connsiteY93" fmla="*/ 1119244 h 1408923"/>
              <a:gd name="connsiteX94" fmla="*/ 740119 w 1520890"/>
              <a:gd name="connsiteY94" fmla="*/ 1071572 h 1408923"/>
              <a:gd name="connsiteX95" fmla="*/ 720317 w 1520890"/>
              <a:gd name="connsiteY95" fmla="*/ 1158466 h 1408923"/>
              <a:gd name="connsiteX96" fmla="*/ 742044 w 1520890"/>
              <a:gd name="connsiteY96" fmla="*/ 1063344 h 1408923"/>
              <a:gd name="connsiteX97" fmla="*/ 767924 w 1520890"/>
              <a:gd name="connsiteY97" fmla="*/ 1160923 h 1408923"/>
              <a:gd name="connsiteX98" fmla="*/ 758224 w 1520890"/>
              <a:gd name="connsiteY98" fmla="*/ 1121983 h 1408923"/>
              <a:gd name="connsiteX99" fmla="*/ 813237 w 1520890"/>
              <a:gd name="connsiteY99" fmla="*/ 1126466 h 1408923"/>
              <a:gd name="connsiteX100" fmla="*/ 795549 w 1520890"/>
              <a:gd name="connsiteY100" fmla="*/ 1168636 h 1408923"/>
              <a:gd name="connsiteX101" fmla="*/ 825760 w 1520890"/>
              <a:gd name="connsiteY101" fmla="*/ 1152331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747408 w 1520890"/>
              <a:gd name="connsiteY93" fmla="*/ 1119244 h 1408923"/>
              <a:gd name="connsiteX94" fmla="*/ 740119 w 1520890"/>
              <a:gd name="connsiteY94" fmla="*/ 1071572 h 1408923"/>
              <a:gd name="connsiteX95" fmla="*/ 705611 w 1520890"/>
              <a:gd name="connsiteY95" fmla="*/ 1107572 h 1408923"/>
              <a:gd name="connsiteX96" fmla="*/ 742044 w 1520890"/>
              <a:gd name="connsiteY96" fmla="*/ 1063344 h 1408923"/>
              <a:gd name="connsiteX97" fmla="*/ 767924 w 1520890"/>
              <a:gd name="connsiteY97" fmla="*/ 1160923 h 1408923"/>
              <a:gd name="connsiteX98" fmla="*/ 758224 w 1520890"/>
              <a:gd name="connsiteY98" fmla="*/ 1121983 h 1408923"/>
              <a:gd name="connsiteX99" fmla="*/ 813237 w 1520890"/>
              <a:gd name="connsiteY99" fmla="*/ 1126466 h 1408923"/>
              <a:gd name="connsiteX100" fmla="*/ 795549 w 1520890"/>
              <a:gd name="connsiteY100" fmla="*/ 1168636 h 1408923"/>
              <a:gd name="connsiteX101" fmla="*/ 825760 w 1520890"/>
              <a:gd name="connsiteY101" fmla="*/ 1152331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747408 w 1520890"/>
              <a:gd name="connsiteY93" fmla="*/ 1119244 h 1408923"/>
              <a:gd name="connsiteX94" fmla="*/ 740119 w 1520890"/>
              <a:gd name="connsiteY94" fmla="*/ 1071572 h 1408923"/>
              <a:gd name="connsiteX95" fmla="*/ 705611 w 1520890"/>
              <a:gd name="connsiteY95" fmla="*/ 1107572 h 1408923"/>
              <a:gd name="connsiteX96" fmla="*/ 744787 w 1520890"/>
              <a:gd name="connsiteY96" fmla="*/ 1101313 h 1408923"/>
              <a:gd name="connsiteX97" fmla="*/ 767924 w 1520890"/>
              <a:gd name="connsiteY97" fmla="*/ 1160923 h 1408923"/>
              <a:gd name="connsiteX98" fmla="*/ 758224 w 1520890"/>
              <a:gd name="connsiteY98" fmla="*/ 1121983 h 1408923"/>
              <a:gd name="connsiteX99" fmla="*/ 813237 w 1520890"/>
              <a:gd name="connsiteY99" fmla="*/ 1126466 h 1408923"/>
              <a:gd name="connsiteX100" fmla="*/ 795549 w 1520890"/>
              <a:gd name="connsiteY100" fmla="*/ 1168636 h 1408923"/>
              <a:gd name="connsiteX101" fmla="*/ 825760 w 1520890"/>
              <a:gd name="connsiteY101" fmla="*/ 1152331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4787 w 1520890"/>
              <a:gd name="connsiteY96" fmla="*/ 1101313 h 1408923"/>
              <a:gd name="connsiteX97" fmla="*/ 767924 w 1520890"/>
              <a:gd name="connsiteY97" fmla="*/ 1160923 h 1408923"/>
              <a:gd name="connsiteX98" fmla="*/ 758224 w 1520890"/>
              <a:gd name="connsiteY98" fmla="*/ 1121983 h 1408923"/>
              <a:gd name="connsiteX99" fmla="*/ 813237 w 1520890"/>
              <a:gd name="connsiteY99" fmla="*/ 1126466 h 1408923"/>
              <a:gd name="connsiteX100" fmla="*/ 795549 w 1520890"/>
              <a:gd name="connsiteY100" fmla="*/ 1168636 h 1408923"/>
              <a:gd name="connsiteX101" fmla="*/ 825760 w 1520890"/>
              <a:gd name="connsiteY101" fmla="*/ 1152331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28114 w 1520890"/>
              <a:gd name="connsiteY92" fmla="*/ 1138645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4787 w 1520890"/>
              <a:gd name="connsiteY96" fmla="*/ 1101313 h 1408923"/>
              <a:gd name="connsiteX97" fmla="*/ 767924 w 1520890"/>
              <a:gd name="connsiteY97" fmla="*/ 1160923 h 1408923"/>
              <a:gd name="connsiteX98" fmla="*/ 758224 w 1520890"/>
              <a:gd name="connsiteY98" fmla="*/ 1121983 h 1408923"/>
              <a:gd name="connsiteX99" fmla="*/ 813237 w 1520890"/>
              <a:gd name="connsiteY99" fmla="*/ 1126466 h 1408923"/>
              <a:gd name="connsiteX100" fmla="*/ 795549 w 1520890"/>
              <a:gd name="connsiteY100" fmla="*/ 1168636 h 1408923"/>
              <a:gd name="connsiteX101" fmla="*/ 825760 w 1520890"/>
              <a:gd name="connsiteY101" fmla="*/ 1152331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566790 w 1520890"/>
              <a:gd name="connsiteY85" fmla="*/ 1023136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28114 w 1520890"/>
              <a:gd name="connsiteY92" fmla="*/ 1138645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4787 w 1520890"/>
              <a:gd name="connsiteY96" fmla="*/ 1101313 h 1408923"/>
              <a:gd name="connsiteX97" fmla="*/ 767924 w 1520890"/>
              <a:gd name="connsiteY97" fmla="*/ 1160923 h 1408923"/>
              <a:gd name="connsiteX98" fmla="*/ 758224 w 1520890"/>
              <a:gd name="connsiteY98" fmla="*/ 1121983 h 1408923"/>
              <a:gd name="connsiteX99" fmla="*/ 813237 w 1520890"/>
              <a:gd name="connsiteY99" fmla="*/ 1126466 h 1408923"/>
              <a:gd name="connsiteX100" fmla="*/ 795549 w 1520890"/>
              <a:gd name="connsiteY100" fmla="*/ 1168636 h 1408923"/>
              <a:gd name="connsiteX101" fmla="*/ 825760 w 1520890"/>
              <a:gd name="connsiteY101" fmla="*/ 1152331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514973 w 1520890"/>
              <a:gd name="connsiteY84" fmla="*/ 994227 h 1408923"/>
              <a:gd name="connsiteX85" fmla="*/ 566790 w 1520890"/>
              <a:gd name="connsiteY85" fmla="*/ 1023136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28114 w 1520890"/>
              <a:gd name="connsiteY92" fmla="*/ 1138645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4787 w 1520890"/>
              <a:gd name="connsiteY96" fmla="*/ 1101313 h 1408923"/>
              <a:gd name="connsiteX97" fmla="*/ 767924 w 1520890"/>
              <a:gd name="connsiteY97" fmla="*/ 1160923 h 1408923"/>
              <a:gd name="connsiteX98" fmla="*/ 758224 w 1520890"/>
              <a:gd name="connsiteY98" fmla="*/ 1121983 h 1408923"/>
              <a:gd name="connsiteX99" fmla="*/ 813237 w 1520890"/>
              <a:gd name="connsiteY99" fmla="*/ 1126466 h 1408923"/>
              <a:gd name="connsiteX100" fmla="*/ 795549 w 1520890"/>
              <a:gd name="connsiteY100" fmla="*/ 1168636 h 1408923"/>
              <a:gd name="connsiteX101" fmla="*/ 825760 w 1520890"/>
              <a:gd name="connsiteY101" fmla="*/ 1152331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83356 w 1520890"/>
              <a:gd name="connsiteY83" fmla="*/ 1007429 h 1408923"/>
              <a:gd name="connsiteX84" fmla="*/ 514973 w 1520890"/>
              <a:gd name="connsiteY84" fmla="*/ 994227 h 1408923"/>
              <a:gd name="connsiteX85" fmla="*/ 566790 w 1520890"/>
              <a:gd name="connsiteY85" fmla="*/ 1023136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28114 w 1520890"/>
              <a:gd name="connsiteY92" fmla="*/ 1138645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4787 w 1520890"/>
              <a:gd name="connsiteY96" fmla="*/ 1101313 h 1408923"/>
              <a:gd name="connsiteX97" fmla="*/ 767924 w 1520890"/>
              <a:gd name="connsiteY97" fmla="*/ 1160923 h 1408923"/>
              <a:gd name="connsiteX98" fmla="*/ 758224 w 1520890"/>
              <a:gd name="connsiteY98" fmla="*/ 1121983 h 1408923"/>
              <a:gd name="connsiteX99" fmla="*/ 813237 w 1520890"/>
              <a:gd name="connsiteY99" fmla="*/ 1126466 h 1408923"/>
              <a:gd name="connsiteX100" fmla="*/ 795549 w 1520890"/>
              <a:gd name="connsiteY100" fmla="*/ 1168636 h 1408923"/>
              <a:gd name="connsiteX101" fmla="*/ 825760 w 1520890"/>
              <a:gd name="connsiteY101" fmla="*/ 1152331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88015 w 1520890"/>
              <a:gd name="connsiteY82" fmla="*/ 1000375 h 1408923"/>
              <a:gd name="connsiteX83" fmla="*/ 483356 w 1520890"/>
              <a:gd name="connsiteY83" fmla="*/ 1007429 h 1408923"/>
              <a:gd name="connsiteX84" fmla="*/ 514973 w 1520890"/>
              <a:gd name="connsiteY84" fmla="*/ 994227 h 1408923"/>
              <a:gd name="connsiteX85" fmla="*/ 566790 w 1520890"/>
              <a:gd name="connsiteY85" fmla="*/ 1023136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28114 w 1520890"/>
              <a:gd name="connsiteY92" fmla="*/ 1138645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4787 w 1520890"/>
              <a:gd name="connsiteY96" fmla="*/ 1101313 h 1408923"/>
              <a:gd name="connsiteX97" fmla="*/ 767924 w 1520890"/>
              <a:gd name="connsiteY97" fmla="*/ 1160923 h 1408923"/>
              <a:gd name="connsiteX98" fmla="*/ 758224 w 1520890"/>
              <a:gd name="connsiteY98" fmla="*/ 1121983 h 1408923"/>
              <a:gd name="connsiteX99" fmla="*/ 813237 w 1520890"/>
              <a:gd name="connsiteY99" fmla="*/ 1126466 h 1408923"/>
              <a:gd name="connsiteX100" fmla="*/ 795549 w 1520890"/>
              <a:gd name="connsiteY100" fmla="*/ 1168636 h 1408923"/>
              <a:gd name="connsiteX101" fmla="*/ 825760 w 1520890"/>
              <a:gd name="connsiteY101" fmla="*/ 1152331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88015 w 1520890"/>
              <a:gd name="connsiteY82" fmla="*/ 1000375 h 1408923"/>
              <a:gd name="connsiteX83" fmla="*/ 510998 w 1520890"/>
              <a:gd name="connsiteY83" fmla="*/ 1019291 h 1408923"/>
              <a:gd name="connsiteX84" fmla="*/ 514973 w 1520890"/>
              <a:gd name="connsiteY84" fmla="*/ 994227 h 1408923"/>
              <a:gd name="connsiteX85" fmla="*/ 566790 w 1520890"/>
              <a:gd name="connsiteY85" fmla="*/ 1023136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28114 w 1520890"/>
              <a:gd name="connsiteY92" fmla="*/ 1138645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4787 w 1520890"/>
              <a:gd name="connsiteY96" fmla="*/ 1101313 h 1408923"/>
              <a:gd name="connsiteX97" fmla="*/ 767924 w 1520890"/>
              <a:gd name="connsiteY97" fmla="*/ 1160923 h 1408923"/>
              <a:gd name="connsiteX98" fmla="*/ 758224 w 1520890"/>
              <a:gd name="connsiteY98" fmla="*/ 1121983 h 1408923"/>
              <a:gd name="connsiteX99" fmla="*/ 813237 w 1520890"/>
              <a:gd name="connsiteY99" fmla="*/ 1126466 h 1408923"/>
              <a:gd name="connsiteX100" fmla="*/ 795549 w 1520890"/>
              <a:gd name="connsiteY100" fmla="*/ 1168636 h 1408923"/>
              <a:gd name="connsiteX101" fmla="*/ 825760 w 1520890"/>
              <a:gd name="connsiteY101" fmla="*/ 1152331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518682 w 1520890"/>
              <a:gd name="connsiteY82" fmla="*/ 1010506 h 1408923"/>
              <a:gd name="connsiteX83" fmla="*/ 510998 w 1520890"/>
              <a:gd name="connsiteY83" fmla="*/ 1019291 h 1408923"/>
              <a:gd name="connsiteX84" fmla="*/ 514973 w 1520890"/>
              <a:gd name="connsiteY84" fmla="*/ 994227 h 1408923"/>
              <a:gd name="connsiteX85" fmla="*/ 566790 w 1520890"/>
              <a:gd name="connsiteY85" fmla="*/ 1023136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28114 w 1520890"/>
              <a:gd name="connsiteY92" fmla="*/ 1138645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4787 w 1520890"/>
              <a:gd name="connsiteY96" fmla="*/ 1101313 h 1408923"/>
              <a:gd name="connsiteX97" fmla="*/ 767924 w 1520890"/>
              <a:gd name="connsiteY97" fmla="*/ 1160923 h 1408923"/>
              <a:gd name="connsiteX98" fmla="*/ 758224 w 1520890"/>
              <a:gd name="connsiteY98" fmla="*/ 1121983 h 1408923"/>
              <a:gd name="connsiteX99" fmla="*/ 813237 w 1520890"/>
              <a:gd name="connsiteY99" fmla="*/ 1126466 h 1408923"/>
              <a:gd name="connsiteX100" fmla="*/ 795549 w 1520890"/>
              <a:gd name="connsiteY100" fmla="*/ 1168636 h 1408923"/>
              <a:gd name="connsiteX101" fmla="*/ 825760 w 1520890"/>
              <a:gd name="connsiteY101" fmla="*/ 1152331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518682 w 1520890"/>
              <a:gd name="connsiteY82" fmla="*/ 1010506 h 1408923"/>
              <a:gd name="connsiteX83" fmla="*/ 510998 w 1520890"/>
              <a:gd name="connsiteY83" fmla="*/ 1019291 h 1408923"/>
              <a:gd name="connsiteX84" fmla="*/ 514973 w 1520890"/>
              <a:gd name="connsiteY84" fmla="*/ 994227 h 1408923"/>
              <a:gd name="connsiteX85" fmla="*/ 566790 w 1520890"/>
              <a:gd name="connsiteY85" fmla="*/ 1023136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28114 w 1520890"/>
              <a:gd name="connsiteY92" fmla="*/ 1138645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3267 w 1520890"/>
              <a:gd name="connsiteY96" fmla="*/ 1145676 h 1408923"/>
              <a:gd name="connsiteX97" fmla="*/ 767924 w 1520890"/>
              <a:gd name="connsiteY97" fmla="*/ 1160923 h 1408923"/>
              <a:gd name="connsiteX98" fmla="*/ 758224 w 1520890"/>
              <a:gd name="connsiteY98" fmla="*/ 1121983 h 1408923"/>
              <a:gd name="connsiteX99" fmla="*/ 813237 w 1520890"/>
              <a:gd name="connsiteY99" fmla="*/ 1126466 h 1408923"/>
              <a:gd name="connsiteX100" fmla="*/ 795549 w 1520890"/>
              <a:gd name="connsiteY100" fmla="*/ 1168636 h 1408923"/>
              <a:gd name="connsiteX101" fmla="*/ 825760 w 1520890"/>
              <a:gd name="connsiteY101" fmla="*/ 1152331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518682 w 1520890"/>
              <a:gd name="connsiteY82" fmla="*/ 1010506 h 1408923"/>
              <a:gd name="connsiteX83" fmla="*/ 510998 w 1520890"/>
              <a:gd name="connsiteY83" fmla="*/ 1019291 h 1408923"/>
              <a:gd name="connsiteX84" fmla="*/ 514973 w 1520890"/>
              <a:gd name="connsiteY84" fmla="*/ 994227 h 1408923"/>
              <a:gd name="connsiteX85" fmla="*/ 566790 w 1520890"/>
              <a:gd name="connsiteY85" fmla="*/ 1023136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28114 w 1520890"/>
              <a:gd name="connsiteY92" fmla="*/ 1138645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3267 w 1520890"/>
              <a:gd name="connsiteY96" fmla="*/ 1145676 h 1408923"/>
              <a:gd name="connsiteX97" fmla="*/ 767924 w 1520890"/>
              <a:gd name="connsiteY97" fmla="*/ 1160923 h 1408923"/>
              <a:gd name="connsiteX98" fmla="*/ 778433 w 1520890"/>
              <a:gd name="connsiteY98" fmla="*/ 1161820 h 1408923"/>
              <a:gd name="connsiteX99" fmla="*/ 813237 w 1520890"/>
              <a:gd name="connsiteY99" fmla="*/ 1126466 h 1408923"/>
              <a:gd name="connsiteX100" fmla="*/ 795549 w 1520890"/>
              <a:gd name="connsiteY100" fmla="*/ 1168636 h 1408923"/>
              <a:gd name="connsiteX101" fmla="*/ 825760 w 1520890"/>
              <a:gd name="connsiteY101" fmla="*/ 1152331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518682 w 1520890"/>
              <a:gd name="connsiteY82" fmla="*/ 1010506 h 1408923"/>
              <a:gd name="connsiteX83" fmla="*/ 510998 w 1520890"/>
              <a:gd name="connsiteY83" fmla="*/ 1019291 h 1408923"/>
              <a:gd name="connsiteX84" fmla="*/ 514973 w 1520890"/>
              <a:gd name="connsiteY84" fmla="*/ 994227 h 1408923"/>
              <a:gd name="connsiteX85" fmla="*/ 566790 w 1520890"/>
              <a:gd name="connsiteY85" fmla="*/ 1023136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28114 w 1520890"/>
              <a:gd name="connsiteY92" fmla="*/ 1138645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3267 w 1520890"/>
              <a:gd name="connsiteY96" fmla="*/ 1145676 h 1408923"/>
              <a:gd name="connsiteX97" fmla="*/ 767924 w 1520890"/>
              <a:gd name="connsiteY97" fmla="*/ 1160923 h 1408923"/>
              <a:gd name="connsiteX98" fmla="*/ 778433 w 1520890"/>
              <a:gd name="connsiteY98" fmla="*/ 1161820 h 1408923"/>
              <a:gd name="connsiteX99" fmla="*/ 835091 w 1520890"/>
              <a:gd name="connsiteY99" fmla="*/ 1189086 h 1408923"/>
              <a:gd name="connsiteX100" fmla="*/ 795549 w 1520890"/>
              <a:gd name="connsiteY100" fmla="*/ 1168636 h 1408923"/>
              <a:gd name="connsiteX101" fmla="*/ 825760 w 1520890"/>
              <a:gd name="connsiteY101" fmla="*/ 1152331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518682 w 1520890"/>
              <a:gd name="connsiteY82" fmla="*/ 1010506 h 1408923"/>
              <a:gd name="connsiteX83" fmla="*/ 510998 w 1520890"/>
              <a:gd name="connsiteY83" fmla="*/ 1019291 h 1408923"/>
              <a:gd name="connsiteX84" fmla="*/ 514973 w 1520890"/>
              <a:gd name="connsiteY84" fmla="*/ 994227 h 1408923"/>
              <a:gd name="connsiteX85" fmla="*/ 566790 w 1520890"/>
              <a:gd name="connsiteY85" fmla="*/ 1023136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28114 w 1520890"/>
              <a:gd name="connsiteY92" fmla="*/ 1138645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3267 w 1520890"/>
              <a:gd name="connsiteY96" fmla="*/ 1145676 h 1408923"/>
              <a:gd name="connsiteX97" fmla="*/ 767924 w 1520890"/>
              <a:gd name="connsiteY97" fmla="*/ 1160923 h 1408923"/>
              <a:gd name="connsiteX98" fmla="*/ 778433 w 1520890"/>
              <a:gd name="connsiteY98" fmla="*/ 1161820 h 1408923"/>
              <a:gd name="connsiteX99" fmla="*/ 835091 w 1520890"/>
              <a:gd name="connsiteY99" fmla="*/ 1189086 h 1408923"/>
              <a:gd name="connsiteX100" fmla="*/ 795549 w 1520890"/>
              <a:gd name="connsiteY100" fmla="*/ 1168636 h 1408923"/>
              <a:gd name="connsiteX101" fmla="*/ 826167 w 1520890"/>
              <a:gd name="connsiteY101" fmla="*/ 1179774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518682 w 1520890"/>
              <a:gd name="connsiteY82" fmla="*/ 1010506 h 1408923"/>
              <a:gd name="connsiteX83" fmla="*/ 510998 w 1520890"/>
              <a:gd name="connsiteY83" fmla="*/ 1019291 h 1408923"/>
              <a:gd name="connsiteX84" fmla="*/ 542473 w 1520890"/>
              <a:gd name="connsiteY84" fmla="*/ 1025939 h 1408923"/>
              <a:gd name="connsiteX85" fmla="*/ 566790 w 1520890"/>
              <a:gd name="connsiteY85" fmla="*/ 1023136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28114 w 1520890"/>
              <a:gd name="connsiteY92" fmla="*/ 1138645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3267 w 1520890"/>
              <a:gd name="connsiteY96" fmla="*/ 1145676 h 1408923"/>
              <a:gd name="connsiteX97" fmla="*/ 767924 w 1520890"/>
              <a:gd name="connsiteY97" fmla="*/ 1160923 h 1408923"/>
              <a:gd name="connsiteX98" fmla="*/ 778433 w 1520890"/>
              <a:gd name="connsiteY98" fmla="*/ 1161820 h 1408923"/>
              <a:gd name="connsiteX99" fmla="*/ 835091 w 1520890"/>
              <a:gd name="connsiteY99" fmla="*/ 1189086 h 1408923"/>
              <a:gd name="connsiteX100" fmla="*/ 795549 w 1520890"/>
              <a:gd name="connsiteY100" fmla="*/ 1168636 h 1408923"/>
              <a:gd name="connsiteX101" fmla="*/ 826167 w 1520890"/>
              <a:gd name="connsiteY101" fmla="*/ 1179774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500082 w 1520890"/>
              <a:gd name="connsiteY81" fmla="*/ 1026625 h 1408923"/>
              <a:gd name="connsiteX82" fmla="*/ 518682 w 1520890"/>
              <a:gd name="connsiteY82" fmla="*/ 1010506 h 1408923"/>
              <a:gd name="connsiteX83" fmla="*/ 510998 w 1520890"/>
              <a:gd name="connsiteY83" fmla="*/ 1019291 h 1408923"/>
              <a:gd name="connsiteX84" fmla="*/ 542473 w 1520890"/>
              <a:gd name="connsiteY84" fmla="*/ 1025939 h 1408923"/>
              <a:gd name="connsiteX85" fmla="*/ 566790 w 1520890"/>
              <a:gd name="connsiteY85" fmla="*/ 1023136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28114 w 1520890"/>
              <a:gd name="connsiteY92" fmla="*/ 1138645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3267 w 1520890"/>
              <a:gd name="connsiteY96" fmla="*/ 1145676 h 1408923"/>
              <a:gd name="connsiteX97" fmla="*/ 767924 w 1520890"/>
              <a:gd name="connsiteY97" fmla="*/ 1160923 h 1408923"/>
              <a:gd name="connsiteX98" fmla="*/ 778433 w 1520890"/>
              <a:gd name="connsiteY98" fmla="*/ 1161820 h 1408923"/>
              <a:gd name="connsiteX99" fmla="*/ 835091 w 1520890"/>
              <a:gd name="connsiteY99" fmla="*/ 1189086 h 1408923"/>
              <a:gd name="connsiteX100" fmla="*/ 795549 w 1520890"/>
              <a:gd name="connsiteY100" fmla="*/ 1168636 h 1408923"/>
              <a:gd name="connsiteX101" fmla="*/ 826167 w 1520890"/>
              <a:gd name="connsiteY101" fmla="*/ 1179774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512142 w 1520890"/>
              <a:gd name="connsiteY80" fmla="*/ 1031825 h 1408923"/>
              <a:gd name="connsiteX81" fmla="*/ 500082 w 1520890"/>
              <a:gd name="connsiteY81" fmla="*/ 1026625 h 1408923"/>
              <a:gd name="connsiteX82" fmla="*/ 518682 w 1520890"/>
              <a:gd name="connsiteY82" fmla="*/ 1010506 h 1408923"/>
              <a:gd name="connsiteX83" fmla="*/ 510998 w 1520890"/>
              <a:gd name="connsiteY83" fmla="*/ 1019291 h 1408923"/>
              <a:gd name="connsiteX84" fmla="*/ 542473 w 1520890"/>
              <a:gd name="connsiteY84" fmla="*/ 1025939 h 1408923"/>
              <a:gd name="connsiteX85" fmla="*/ 566790 w 1520890"/>
              <a:gd name="connsiteY85" fmla="*/ 1023136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28114 w 1520890"/>
              <a:gd name="connsiteY92" fmla="*/ 1138645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3267 w 1520890"/>
              <a:gd name="connsiteY96" fmla="*/ 1145676 h 1408923"/>
              <a:gd name="connsiteX97" fmla="*/ 767924 w 1520890"/>
              <a:gd name="connsiteY97" fmla="*/ 1160923 h 1408923"/>
              <a:gd name="connsiteX98" fmla="*/ 778433 w 1520890"/>
              <a:gd name="connsiteY98" fmla="*/ 1161820 h 1408923"/>
              <a:gd name="connsiteX99" fmla="*/ 835091 w 1520890"/>
              <a:gd name="connsiteY99" fmla="*/ 1189086 h 1408923"/>
              <a:gd name="connsiteX100" fmla="*/ 795549 w 1520890"/>
              <a:gd name="connsiteY100" fmla="*/ 1168636 h 1408923"/>
              <a:gd name="connsiteX101" fmla="*/ 826167 w 1520890"/>
              <a:gd name="connsiteY101" fmla="*/ 1179774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520890" h="1408923">
                <a:moveTo>
                  <a:pt x="886409" y="41988"/>
                </a:moveTo>
                <a:cubicBezTo>
                  <a:pt x="872413" y="45876"/>
                  <a:pt x="827199" y="50633"/>
                  <a:pt x="797768" y="55984"/>
                </a:cubicBezTo>
                <a:cubicBezTo>
                  <a:pt x="792930" y="56864"/>
                  <a:pt x="787864" y="57921"/>
                  <a:pt x="783772" y="60649"/>
                </a:cubicBezTo>
                <a:cubicBezTo>
                  <a:pt x="778282" y="64309"/>
                  <a:pt x="774441" y="69980"/>
                  <a:pt x="769776" y="74645"/>
                </a:cubicBezTo>
                <a:cubicBezTo>
                  <a:pt x="768221" y="79310"/>
                  <a:pt x="765111" y="83723"/>
                  <a:pt x="765111" y="88641"/>
                </a:cubicBezTo>
                <a:cubicBezTo>
                  <a:pt x="765111" y="142484"/>
                  <a:pt x="780797" y="128535"/>
                  <a:pt x="765111" y="191278"/>
                </a:cubicBezTo>
                <a:cubicBezTo>
                  <a:pt x="763511" y="197679"/>
                  <a:pt x="756605" y="201614"/>
                  <a:pt x="751115" y="205274"/>
                </a:cubicBezTo>
                <a:cubicBezTo>
                  <a:pt x="747023" y="208002"/>
                  <a:pt x="741784" y="208384"/>
                  <a:pt x="737119" y="209939"/>
                </a:cubicBezTo>
                <a:cubicBezTo>
                  <a:pt x="727788" y="208384"/>
                  <a:pt x="718101" y="208265"/>
                  <a:pt x="709127" y="205274"/>
                </a:cubicBezTo>
                <a:cubicBezTo>
                  <a:pt x="693338" y="200011"/>
                  <a:pt x="695369" y="193430"/>
                  <a:pt x="685800" y="181947"/>
                </a:cubicBezTo>
                <a:cubicBezTo>
                  <a:pt x="681576" y="176879"/>
                  <a:pt x="675856" y="173159"/>
                  <a:pt x="671805" y="167951"/>
                </a:cubicBezTo>
                <a:cubicBezTo>
                  <a:pt x="664920" y="159099"/>
                  <a:pt x="663781" y="143506"/>
                  <a:pt x="653143" y="139960"/>
                </a:cubicBezTo>
                <a:lnTo>
                  <a:pt x="611156" y="125964"/>
                </a:lnTo>
                <a:cubicBezTo>
                  <a:pt x="606491" y="124409"/>
                  <a:pt x="602040" y="121908"/>
                  <a:pt x="597160" y="121298"/>
                </a:cubicBezTo>
                <a:lnTo>
                  <a:pt x="522515" y="111968"/>
                </a:lnTo>
                <a:cubicBezTo>
                  <a:pt x="514288" y="112996"/>
                  <a:pt x="479222" y="115859"/>
                  <a:pt x="466531" y="121298"/>
                </a:cubicBezTo>
                <a:cubicBezTo>
                  <a:pt x="403234" y="148426"/>
                  <a:pt x="497505" y="115640"/>
                  <a:pt x="438539" y="135294"/>
                </a:cubicBezTo>
                <a:cubicBezTo>
                  <a:pt x="421434" y="148123"/>
                  <a:pt x="416767" y="148902"/>
                  <a:pt x="405882" y="167951"/>
                </a:cubicBezTo>
                <a:cubicBezTo>
                  <a:pt x="403442" y="172221"/>
                  <a:pt x="402772" y="177282"/>
                  <a:pt x="401217" y="181947"/>
                </a:cubicBezTo>
                <a:cubicBezTo>
                  <a:pt x="401465" y="182939"/>
                  <a:pt x="408156" y="211735"/>
                  <a:pt x="410547" y="214604"/>
                </a:cubicBezTo>
                <a:cubicBezTo>
                  <a:pt x="420325" y="226337"/>
                  <a:pt x="435177" y="230879"/>
                  <a:pt x="447870" y="237931"/>
                </a:cubicBezTo>
                <a:cubicBezTo>
                  <a:pt x="455796" y="242335"/>
                  <a:pt x="463086" y="247872"/>
                  <a:pt x="471196" y="251927"/>
                </a:cubicBezTo>
                <a:cubicBezTo>
                  <a:pt x="478654" y="255656"/>
                  <a:pt x="496878" y="259264"/>
                  <a:pt x="503854" y="261257"/>
                </a:cubicBezTo>
                <a:cubicBezTo>
                  <a:pt x="508582" y="262608"/>
                  <a:pt x="513184" y="264368"/>
                  <a:pt x="517849" y="265923"/>
                </a:cubicBezTo>
                <a:cubicBezTo>
                  <a:pt x="522514" y="270588"/>
                  <a:pt x="528571" y="274191"/>
                  <a:pt x="531845" y="279919"/>
                </a:cubicBezTo>
                <a:cubicBezTo>
                  <a:pt x="535026" y="285486"/>
                  <a:pt x="534749" y="292415"/>
                  <a:pt x="536511" y="298580"/>
                </a:cubicBezTo>
                <a:cubicBezTo>
                  <a:pt x="541507" y="316064"/>
                  <a:pt x="542195" y="311188"/>
                  <a:pt x="545841" y="331237"/>
                </a:cubicBezTo>
                <a:cubicBezTo>
                  <a:pt x="556986" y="392529"/>
                  <a:pt x="544591" y="340230"/>
                  <a:pt x="555172" y="382555"/>
                </a:cubicBezTo>
                <a:cubicBezTo>
                  <a:pt x="553617" y="391886"/>
                  <a:pt x="552801" y="401370"/>
                  <a:pt x="550507" y="410547"/>
                </a:cubicBezTo>
                <a:cubicBezTo>
                  <a:pt x="545969" y="428700"/>
                  <a:pt x="545616" y="441725"/>
                  <a:pt x="527180" y="447870"/>
                </a:cubicBezTo>
                <a:cubicBezTo>
                  <a:pt x="518206" y="450861"/>
                  <a:pt x="508519" y="450980"/>
                  <a:pt x="499188" y="452535"/>
                </a:cubicBezTo>
                <a:cubicBezTo>
                  <a:pt x="478972" y="450980"/>
                  <a:pt x="458035" y="453440"/>
                  <a:pt x="438539" y="447870"/>
                </a:cubicBezTo>
                <a:cubicBezTo>
                  <a:pt x="433811" y="446519"/>
                  <a:pt x="436314" y="438144"/>
                  <a:pt x="433874" y="433874"/>
                </a:cubicBezTo>
                <a:cubicBezTo>
                  <a:pt x="430016" y="427123"/>
                  <a:pt x="424337" y="421583"/>
                  <a:pt x="419878" y="415213"/>
                </a:cubicBezTo>
                <a:cubicBezTo>
                  <a:pt x="413447" y="406026"/>
                  <a:pt x="410548" y="393442"/>
                  <a:pt x="401217" y="387221"/>
                </a:cubicBezTo>
                <a:cubicBezTo>
                  <a:pt x="371640" y="367502"/>
                  <a:pt x="392809" y="378356"/>
                  <a:pt x="331237" y="373225"/>
                </a:cubicBezTo>
                <a:lnTo>
                  <a:pt x="303245" y="363894"/>
                </a:lnTo>
                <a:lnTo>
                  <a:pt x="289249" y="359229"/>
                </a:lnTo>
                <a:cubicBezTo>
                  <a:pt x="261007" y="401596"/>
                  <a:pt x="304651" y="339489"/>
                  <a:pt x="261258" y="387221"/>
                </a:cubicBezTo>
                <a:cubicBezTo>
                  <a:pt x="237433" y="413429"/>
                  <a:pt x="236491" y="418093"/>
                  <a:pt x="223935" y="443204"/>
                </a:cubicBezTo>
                <a:cubicBezTo>
                  <a:pt x="211495" y="492971"/>
                  <a:pt x="223935" y="430762"/>
                  <a:pt x="223935" y="480527"/>
                </a:cubicBezTo>
                <a:cubicBezTo>
                  <a:pt x="223935" y="530844"/>
                  <a:pt x="220153" y="519110"/>
                  <a:pt x="214605" y="555172"/>
                </a:cubicBezTo>
                <a:cubicBezTo>
                  <a:pt x="212699" y="567564"/>
                  <a:pt x="211494" y="580053"/>
                  <a:pt x="209939" y="592494"/>
                </a:cubicBezTo>
                <a:cubicBezTo>
                  <a:pt x="211494" y="614266"/>
                  <a:pt x="212055" y="636131"/>
                  <a:pt x="214605" y="657809"/>
                </a:cubicBezTo>
                <a:cubicBezTo>
                  <a:pt x="215180" y="662693"/>
                  <a:pt x="219270" y="666887"/>
                  <a:pt x="219270" y="671804"/>
                </a:cubicBezTo>
                <a:cubicBezTo>
                  <a:pt x="219270" y="675801"/>
                  <a:pt x="211065" y="725858"/>
                  <a:pt x="205274" y="727788"/>
                </a:cubicBezTo>
                <a:lnTo>
                  <a:pt x="191278" y="732453"/>
                </a:lnTo>
                <a:cubicBezTo>
                  <a:pt x="164602" y="750238"/>
                  <a:pt x="187873" y="737737"/>
                  <a:pt x="139960" y="746449"/>
                </a:cubicBezTo>
                <a:cubicBezTo>
                  <a:pt x="135122" y="747329"/>
                  <a:pt x="130786" y="750151"/>
                  <a:pt x="125964" y="751115"/>
                </a:cubicBezTo>
                <a:cubicBezTo>
                  <a:pt x="115181" y="753272"/>
                  <a:pt x="104193" y="754225"/>
                  <a:pt x="93307" y="755780"/>
                </a:cubicBezTo>
                <a:cubicBezTo>
                  <a:pt x="77294" y="761117"/>
                  <a:pt x="74771" y="760319"/>
                  <a:pt x="60649" y="774441"/>
                </a:cubicBezTo>
                <a:cubicBezTo>
                  <a:pt x="56684" y="778406"/>
                  <a:pt x="55284" y="784472"/>
                  <a:pt x="51319" y="788437"/>
                </a:cubicBezTo>
                <a:cubicBezTo>
                  <a:pt x="47354" y="792402"/>
                  <a:pt x="41630" y="794178"/>
                  <a:pt x="37323" y="797768"/>
                </a:cubicBezTo>
                <a:cubicBezTo>
                  <a:pt x="23853" y="808994"/>
                  <a:pt x="23171" y="811998"/>
                  <a:pt x="13996" y="825760"/>
                </a:cubicBezTo>
                <a:cubicBezTo>
                  <a:pt x="2806" y="859329"/>
                  <a:pt x="16387" y="817393"/>
                  <a:pt x="4666" y="858417"/>
                </a:cubicBezTo>
                <a:cubicBezTo>
                  <a:pt x="3315" y="863146"/>
                  <a:pt x="1555" y="867748"/>
                  <a:pt x="0" y="872413"/>
                </a:cubicBezTo>
                <a:cubicBezTo>
                  <a:pt x="1555" y="881743"/>
                  <a:pt x="72" y="892135"/>
                  <a:pt x="4666" y="900404"/>
                </a:cubicBezTo>
                <a:cubicBezTo>
                  <a:pt x="8442" y="907201"/>
                  <a:pt x="17000" y="909881"/>
                  <a:pt x="23327" y="914400"/>
                </a:cubicBezTo>
                <a:cubicBezTo>
                  <a:pt x="40676" y="926792"/>
                  <a:pt x="34150" y="922938"/>
                  <a:pt x="55984" y="928396"/>
                </a:cubicBezTo>
                <a:cubicBezTo>
                  <a:pt x="74410" y="925764"/>
                  <a:pt x="93781" y="923613"/>
                  <a:pt x="111968" y="919066"/>
                </a:cubicBezTo>
                <a:cubicBezTo>
                  <a:pt x="137364" y="912717"/>
                  <a:pt x="114890" y="914035"/>
                  <a:pt x="149290" y="909735"/>
                </a:cubicBezTo>
                <a:cubicBezTo>
                  <a:pt x="166334" y="907605"/>
                  <a:pt x="183503" y="906625"/>
                  <a:pt x="200609" y="905070"/>
                </a:cubicBezTo>
                <a:cubicBezTo>
                  <a:pt x="232327" y="909601"/>
                  <a:pt x="229973" y="902600"/>
                  <a:pt x="247262" y="923731"/>
                </a:cubicBezTo>
                <a:cubicBezTo>
                  <a:pt x="257110" y="935767"/>
                  <a:pt x="275254" y="961053"/>
                  <a:pt x="275254" y="961053"/>
                </a:cubicBezTo>
                <a:cubicBezTo>
                  <a:pt x="276809" y="965718"/>
                  <a:pt x="279919" y="970131"/>
                  <a:pt x="279919" y="975049"/>
                </a:cubicBezTo>
                <a:cubicBezTo>
                  <a:pt x="279919" y="981461"/>
                  <a:pt x="277097" y="987569"/>
                  <a:pt x="275254" y="993711"/>
                </a:cubicBezTo>
                <a:cubicBezTo>
                  <a:pt x="266170" y="1023991"/>
                  <a:pt x="270227" y="1015246"/>
                  <a:pt x="256592" y="1035698"/>
                </a:cubicBezTo>
                <a:cubicBezTo>
                  <a:pt x="255037" y="1041919"/>
                  <a:pt x="253770" y="1048218"/>
                  <a:pt x="251927" y="1054360"/>
                </a:cubicBezTo>
                <a:cubicBezTo>
                  <a:pt x="249101" y="1063780"/>
                  <a:pt x="244981" y="1072810"/>
                  <a:pt x="242596" y="1082351"/>
                </a:cubicBezTo>
                <a:lnTo>
                  <a:pt x="233266" y="1119674"/>
                </a:lnTo>
                <a:cubicBezTo>
                  <a:pt x="234821" y="1127449"/>
                  <a:pt x="234385" y="1135908"/>
                  <a:pt x="237931" y="1143000"/>
                </a:cubicBezTo>
                <a:cubicBezTo>
                  <a:pt x="240882" y="1148901"/>
                  <a:pt x="246361" y="1153454"/>
                  <a:pt x="251927" y="1156996"/>
                </a:cubicBezTo>
                <a:cubicBezTo>
                  <a:pt x="301495" y="1188540"/>
                  <a:pt x="273279" y="1167481"/>
                  <a:pt x="303245" y="1180323"/>
                </a:cubicBezTo>
                <a:cubicBezTo>
                  <a:pt x="337397" y="1194959"/>
                  <a:pt x="306166" y="1185717"/>
                  <a:pt x="340568" y="1194319"/>
                </a:cubicBezTo>
                <a:cubicBezTo>
                  <a:pt x="353009" y="1192764"/>
                  <a:pt x="366083" y="1193870"/>
                  <a:pt x="377890" y="1189653"/>
                </a:cubicBezTo>
                <a:cubicBezTo>
                  <a:pt x="401425" y="1181247"/>
                  <a:pt x="406730" y="1169862"/>
                  <a:pt x="419878" y="1152331"/>
                </a:cubicBezTo>
                <a:cubicBezTo>
                  <a:pt x="426331" y="1132972"/>
                  <a:pt x="424461" y="1129032"/>
                  <a:pt x="452535" y="1119674"/>
                </a:cubicBezTo>
                <a:lnTo>
                  <a:pt x="480527" y="1110343"/>
                </a:lnTo>
                <a:cubicBezTo>
                  <a:pt x="481973" y="1108897"/>
                  <a:pt x="507808" y="1085501"/>
                  <a:pt x="508519" y="1077686"/>
                </a:cubicBezTo>
                <a:cubicBezTo>
                  <a:pt x="508537" y="1077488"/>
                  <a:pt x="498584" y="1029345"/>
                  <a:pt x="499188" y="1021702"/>
                </a:cubicBezTo>
                <a:cubicBezTo>
                  <a:pt x="499792" y="1014059"/>
                  <a:pt x="511993" y="1031005"/>
                  <a:pt x="512142" y="1031825"/>
                </a:cubicBezTo>
                <a:cubicBezTo>
                  <a:pt x="512291" y="1032646"/>
                  <a:pt x="498992" y="1030178"/>
                  <a:pt x="500082" y="1026625"/>
                </a:cubicBezTo>
                <a:cubicBezTo>
                  <a:pt x="501172" y="1023072"/>
                  <a:pt x="523347" y="1013616"/>
                  <a:pt x="518682" y="1010506"/>
                </a:cubicBezTo>
                <a:cubicBezTo>
                  <a:pt x="515572" y="1005841"/>
                  <a:pt x="507033" y="1016719"/>
                  <a:pt x="510998" y="1019291"/>
                </a:cubicBezTo>
                <a:cubicBezTo>
                  <a:pt x="514963" y="1021863"/>
                  <a:pt x="533174" y="1025298"/>
                  <a:pt x="542473" y="1025939"/>
                </a:cubicBezTo>
                <a:cubicBezTo>
                  <a:pt x="551772" y="1026580"/>
                  <a:pt x="555844" y="1017386"/>
                  <a:pt x="566790" y="1023136"/>
                </a:cubicBezTo>
                <a:cubicBezTo>
                  <a:pt x="577736" y="1028887"/>
                  <a:pt x="599790" y="1051735"/>
                  <a:pt x="608147" y="1060442"/>
                </a:cubicBezTo>
                <a:cubicBezTo>
                  <a:pt x="616504" y="1069149"/>
                  <a:pt x="612269" y="1076935"/>
                  <a:pt x="616934" y="1075380"/>
                </a:cubicBezTo>
                <a:cubicBezTo>
                  <a:pt x="627261" y="1068495"/>
                  <a:pt x="632141" y="1097192"/>
                  <a:pt x="634354" y="1099746"/>
                </a:cubicBezTo>
                <a:cubicBezTo>
                  <a:pt x="636567" y="1102300"/>
                  <a:pt x="623725" y="1091549"/>
                  <a:pt x="630213" y="1090704"/>
                </a:cubicBezTo>
                <a:cubicBezTo>
                  <a:pt x="636701" y="1089859"/>
                  <a:pt x="662100" y="1128232"/>
                  <a:pt x="673285" y="1094674"/>
                </a:cubicBezTo>
                <a:cubicBezTo>
                  <a:pt x="678367" y="1054017"/>
                  <a:pt x="684641" y="1085558"/>
                  <a:pt x="693779" y="1092886"/>
                </a:cubicBezTo>
                <a:cubicBezTo>
                  <a:pt x="702917" y="1100214"/>
                  <a:pt x="719176" y="1134252"/>
                  <a:pt x="728114" y="1138645"/>
                </a:cubicBezTo>
                <a:cubicBezTo>
                  <a:pt x="737052" y="1143038"/>
                  <a:pt x="749392" y="1149230"/>
                  <a:pt x="747408" y="1119244"/>
                </a:cubicBezTo>
                <a:cubicBezTo>
                  <a:pt x="745424" y="1089258"/>
                  <a:pt x="733462" y="1124806"/>
                  <a:pt x="726496" y="1122861"/>
                </a:cubicBezTo>
                <a:cubicBezTo>
                  <a:pt x="719530" y="1120916"/>
                  <a:pt x="702816" y="1103770"/>
                  <a:pt x="705611" y="1107572"/>
                </a:cubicBezTo>
                <a:cubicBezTo>
                  <a:pt x="708406" y="1111374"/>
                  <a:pt x="732882" y="1136784"/>
                  <a:pt x="743267" y="1145676"/>
                </a:cubicBezTo>
                <a:cubicBezTo>
                  <a:pt x="753652" y="1154568"/>
                  <a:pt x="762063" y="1158232"/>
                  <a:pt x="767924" y="1160923"/>
                </a:cubicBezTo>
                <a:cubicBezTo>
                  <a:pt x="773785" y="1163614"/>
                  <a:pt x="767239" y="1157126"/>
                  <a:pt x="778433" y="1161820"/>
                </a:cubicBezTo>
                <a:cubicBezTo>
                  <a:pt x="789627" y="1166514"/>
                  <a:pt x="832238" y="1187950"/>
                  <a:pt x="835091" y="1189086"/>
                </a:cubicBezTo>
                <a:cubicBezTo>
                  <a:pt x="837944" y="1190222"/>
                  <a:pt x="774127" y="1136504"/>
                  <a:pt x="795549" y="1168636"/>
                </a:cubicBezTo>
                <a:cubicBezTo>
                  <a:pt x="819232" y="1239690"/>
                  <a:pt x="819577" y="1180159"/>
                  <a:pt x="826167" y="1179774"/>
                </a:cubicBezTo>
                <a:cubicBezTo>
                  <a:pt x="832757" y="1179389"/>
                  <a:pt x="832825" y="1166236"/>
                  <a:pt x="835090" y="1166327"/>
                </a:cubicBezTo>
                <a:cubicBezTo>
                  <a:pt x="837355" y="1166418"/>
                  <a:pt x="837557" y="1175924"/>
                  <a:pt x="839756" y="1180323"/>
                </a:cubicBezTo>
                <a:cubicBezTo>
                  <a:pt x="842263" y="1185338"/>
                  <a:pt x="845827" y="1189756"/>
                  <a:pt x="849086" y="1194319"/>
                </a:cubicBezTo>
                <a:cubicBezTo>
                  <a:pt x="855722" y="1203609"/>
                  <a:pt x="867189" y="1219912"/>
                  <a:pt x="877078" y="1226976"/>
                </a:cubicBezTo>
                <a:cubicBezTo>
                  <a:pt x="899721" y="1243149"/>
                  <a:pt x="889436" y="1230823"/>
                  <a:pt x="909735" y="1240972"/>
                </a:cubicBezTo>
                <a:cubicBezTo>
                  <a:pt x="914750" y="1243479"/>
                  <a:pt x="919563" y="1246551"/>
                  <a:pt x="923731" y="1250302"/>
                </a:cubicBezTo>
                <a:cubicBezTo>
                  <a:pt x="935174" y="1260601"/>
                  <a:pt x="945502" y="1272074"/>
                  <a:pt x="956388" y="1282960"/>
                </a:cubicBezTo>
                <a:cubicBezTo>
                  <a:pt x="964164" y="1290736"/>
                  <a:pt x="973616" y="1297136"/>
                  <a:pt x="979715" y="1306286"/>
                </a:cubicBezTo>
                <a:cubicBezTo>
                  <a:pt x="993925" y="1327602"/>
                  <a:pt x="985080" y="1316317"/>
                  <a:pt x="1007707" y="1338943"/>
                </a:cubicBezTo>
                <a:cubicBezTo>
                  <a:pt x="1015480" y="1362265"/>
                  <a:pt x="1008394" y="1345923"/>
                  <a:pt x="1026368" y="1371600"/>
                </a:cubicBezTo>
                <a:cubicBezTo>
                  <a:pt x="1050181" y="1405619"/>
                  <a:pt x="1034678" y="1392691"/>
                  <a:pt x="1059025" y="1408923"/>
                </a:cubicBezTo>
                <a:cubicBezTo>
                  <a:pt x="1066396" y="1408104"/>
                  <a:pt x="1116690" y="1403286"/>
                  <a:pt x="1129005" y="1399592"/>
                </a:cubicBezTo>
                <a:cubicBezTo>
                  <a:pt x="1135666" y="1397594"/>
                  <a:pt x="1141274" y="1393002"/>
                  <a:pt x="1147666" y="1390262"/>
                </a:cubicBezTo>
                <a:cubicBezTo>
                  <a:pt x="1152186" y="1388325"/>
                  <a:pt x="1156997" y="1387151"/>
                  <a:pt x="1161662" y="1385596"/>
                </a:cubicBezTo>
                <a:cubicBezTo>
                  <a:pt x="1166327" y="1380931"/>
                  <a:pt x="1170589" y="1375824"/>
                  <a:pt x="1175658" y="1371600"/>
                </a:cubicBezTo>
                <a:cubicBezTo>
                  <a:pt x="1179965" y="1368011"/>
                  <a:pt x="1186151" y="1366648"/>
                  <a:pt x="1189654" y="1362270"/>
                </a:cubicBezTo>
                <a:cubicBezTo>
                  <a:pt x="1193479" y="1357488"/>
                  <a:pt x="1198752" y="1326108"/>
                  <a:pt x="1198984" y="1324947"/>
                </a:cubicBezTo>
                <a:cubicBezTo>
                  <a:pt x="1195725" y="1285842"/>
                  <a:pt x="1201427" y="1270518"/>
                  <a:pt x="1180323" y="1240972"/>
                </a:cubicBezTo>
                <a:cubicBezTo>
                  <a:pt x="1170715" y="1227520"/>
                  <a:pt x="1157879" y="1216648"/>
                  <a:pt x="1147666" y="1203649"/>
                </a:cubicBezTo>
                <a:cubicBezTo>
                  <a:pt x="1140738" y="1194831"/>
                  <a:pt x="1135890" y="1184509"/>
                  <a:pt x="1129005" y="1175657"/>
                </a:cubicBezTo>
                <a:cubicBezTo>
                  <a:pt x="1124954" y="1170449"/>
                  <a:pt x="1119354" y="1166627"/>
                  <a:pt x="1115009" y="1161662"/>
                </a:cubicBezTo>
                <a:cubicBezTo>
                  <a:pt x="1111000" y="1157081"/>
                  <a:pt x="1091647" y="1133600"/>
                  <a:pt x="1087017" y="1124339"/>
                </a:cubicBezTo>
                <a:cubicBezTo>
                  <a:pt x="1083672" y="1117649"/>
                  <a:pt x="1079180" y="1097657"/>
                  <a:pt x="1077686" y="1091682"/>
                </a:cubicBezTo>
                <a:cubicBezTo>
                  <a:pt x="1079241" y="1083906"/>
                  <a:pt x="1078418" y="1075240"/>
                  <a:pt x="1082352" y="1068355"/>
                </a:cubicBezTo>
                <a:cubicBezTo>
                  <a:pt x="1089257" y="1056271"/>
                  <a:pt x="1116058" y="1055740"/>
                  <a:pt x="1124339" y="1054360"/>
                </a:cubicBezTo>
                <a:cubicBezTo>
                  <a:pt x="1132701" y="1051572"/>
                  <a:pt x="1151233" y="1046127"/>
                  <a:pt x="1156996" y="1040364"/>
                </a:cubicBezTo>
                <a:cubicBezTo>
                  <a:pt x="1161914" y="1035446"/>
                  <a:pt x="1163217" y="1027923"/>
                  <a:pt x="1166327" y="1021702"/>
                </a:cubicBezTo>
                <a:cubicBezTo>
                  <a:pt x="1164772" y="1007706"/>
                  <a:pt x="1165077" y="993376"/>
                  <a:pt x="1161662" y="979715"/>
                </a:cubicBezTo>
                <a:cubicBezTo>
                  <a:pt x="1160302" y="974275"/>
                  <a:pt x="1155590" y="970282"/>
                  <a:pt x="1152331" y="965719"/>
                </a:cubicBezTo>
                <a:cubicBezTo>
                  <a:pt x="1147811" y="959392"/>
                  <a:pt x="1143565" y="952811"/>
                  <a:pt x="1138335" y="947057"/>
                </a:cubicBezTo>
                <a:cubicBezTo>
                  <a:pt x="1127980" y="935666"/>
                  <a:pt x="1114218" y="927209"/>
                  <a:pt x="1105678" y="914400"/>
                </a:cubicBezTo>
                <a:cubicBezTo>
                  <a:pt x="1099458" y="905070"/>
                  <a:pt x="1094946" y="894338"/>
                  <a:pt x="1087017" y="886409"/>
                </a:cubicBezTo>
                <a:cubicBezTo>
                  <a:pt x="1069056" y="868448"/>
                  <a:pt x="1076681" y="877903"/>
                  <a:pt x="1063690" y="858417"/>
                </a:cubicBezTo>
                <a:cubicBezTo>
                  <a:pt x="1066800" y="853752"/>
                  <a:pt x="1068356" y="847531"/>
                  <a:pt x="1073021" y="844421"/>
                </a:cubicBezTo>
                <a:cubicBezTo>
                  <a:pt x="1087256" y="834931"/>
                  <a:pt x="1111221" y="842547"/>
                  <a:pt x="1124339" y="844421"/>
                </a:cubicBezTo>
                <a:cubicBezTo>
                  <a:pt x="1129004" y="845976"/>
                  <a:pt x="1133858" y="847051"/>
                  <a:pt x="1138335" y="849086"/>
                </a:cubicBezTo>
                <a:cubicBezTo>
                  <a:pt x="1150998" y="854842"/>
                  <a:pt x="1162164" y="864373"/>
                  <a:pt x="1175658" y="867747"/>
                </a:cubicBezTo>
                <a:lnTo>
                  <a:pt x="1194319" y="872413"/>
                </a:lnTo>
                <a:cubicBezTo>
                  <a:pt x="1227284" y="894388"/>
                  <a:pt x="1186495" y="866824"/>
                  <a:pt x="1226976" y="895739"/>
                </a:cubicBezTo>
                <a:cubicBezTo>
                  <a:pt x="1231539" y="898998"/>
                  <a:pt x="1236715" y="901421"/>
                  <a:pt x="1240972" y="905070"/>
                </a:cubicBezTo>
                <a:cubicBezTo>
                  <a:pt x="1247651" y="910795"/>
                  <a:pt x="1252475" y="918618"/>
                  <a:pt x="1259633" y="923731"/>
                </a:cubicBezTo>
                <a:cubicBezTo>
                  <a:pt x="1263635" y="926589"/>
                  <a:pt x="1269109" y="926459"/>
                  <a:pt x="1273629" y="928396"/>
                </a:cubicBezTo>
                <a:cubicBezTo>
                  <a:pt x="1322306" y="949258"/>
                  <a:pt x="1263156" y="928053"/>
                  <a:pt x="1310952" y="942392"/>
                </a:cubicBezTo>
                <a:cubicBezTo>
                  <a:pt x="1320372" y="945218"/>
                  <a:pt x="1329242" y="950106"/>
                  <a:pt x="1338943" y="951723"/>
                </a:cubicBezTo>
                <a:cubicBezTo>
                  <a:pt x="1372238" y="957272"/>
                  <a:pt x="1367718" y="955754"/>
                  <a:pt x="1404258" y="965719"/>
                </a:cubicBezTo>
                <a:cubicBezTo>
                  <a:pt x="1409002" y="967013"/>
                  <a:pt x="1413483" y="969191"/>
                  <a:pt x="1418254" y="970384"/>
                </a:cubicBezTo>
                <a:lnTo>
                  <a:pt x="1455576" y="979715"/>
                </a:lnTo>
                <a:cubicBezTo>
                  <a:pt x="1460241" y="978160"/>
                  <a:pt x="1465173" y="977248"/>
                  <a:pt x="1469572" y="975049"/>
                </a:cubicBezTo>
                <a:cubicBezTo>
                  <a:pt x="1480858" y="969406"/>
                  <a:pt x="1495339" y="956243"/>
                  <a:pt x="1502229" y="947057"/>
                </a:cubicBezTo>
                <a:cubicBezTo>
                  <a:pt x="1507835" y="939582"/>
                  <a:pt x="1517972" y="912365"/>
                  <a:pt x="1520890" y="905070"/>
                </a:cubicBezTo>
                <a:cubicBezTo>
                  <a:pt x="1516225" y="873968"/>
                  <a:pt x="1516216" y="841801"/>
                  <a:pt x="1506894" y="811764"/>
                </a:cubicBezTo>
                <a:cubicBezTo>
                  <a:pt x="1501908" y="795699"/>
                  <a:pt x="1489097" y="783156"/>
                  <a:pt x="1478903" y="769776"/>
                </a:cubicBezTo>
                <a:cubicBezTo>
                  <a:pt x="1464181" y="750454"/>
                  <a:pt x="1452461" y="727267"/>
                  <a:pt x="1432249" y="713792"/>
                </a:cubicBezTo>
                <a:cubicBezTo>
                  <a:pt x="1398471" y="691273"/>
                  <a:pt x="1414288" y="700146"/>
                  <a:pt x="1385596" y="685800"/>
                </a:cubicBezTo>
                <a:cubicBezTo>
                  <a:pt x="1380931" y="687355"/>
                  <a:pt x="1376518" y="690466"/>
                  <a:pt x="1371600" y="690466"/>
                </a:cubicBezTo>
                <a:cubicBezTo>
                  <a:pt x="1349763" y="690466"/>
                  <a:pt x="1335269" y="686048"/>
                  <a:pt x="1315617" y="681135"/>
                </a:cubicBezTo>
                <a:cubicBezTo>
                  <a:pt x="1312507" y="674915"/>
                  <a:pt x="1307269" y="669359"/>
                  <a:pt x="1306286" y="662474"/>
                </a:cubicBezTo>
                <a:cubicBezTo>
                  <a:pt x="1305591" y="657606"/>
                  <a:pt x="1308512" y="652748"/>
                  <a:pt x="1310952" y="648478"/>
                </a:cubicBezTo>
                <a:cubicBezTo>
                  <a:pt x="1314810" y="641727"/>
                  <a:pt x="1320428" y="636144"/>
                  <a:pt x="1324947" y="629817"/>
                </a:cubicBezTo>
                <a:cubicBezTo>
                  <a:pt x="1328206" y="625254"/>
                  <a:pt x="1330313" y="619786"/>
                  <a:pt x="1334278" y="615821"/>
                </a:cubicBezTo>
                <a:cubicBezTo>
                  <a:pt x="1338243" y="611856"/>
                  <a:pt x="1343609" y="609600"/>
                  <a:pt x="1348274" y="606490"/>
                </a:cubicBezTo>
                <a:cubicBezTo>
                  <a:pt x="1357439" y="578994"/>
                  <a:pt x="1346761" y="606110"/>
                  <a:pt x="1366935" y="573833"/>
                </a:cubicBezTo>
                <a:cubicBezTo>
                  <a:pt x="1370621" y="567936"/>
                  <a:pt x="1373156" y="561392"/>
                  <a:pt x="1376266" y="555172"/>
                </a:cubicBezTo>
                <a:cubicBezTo>
                  <a:pt x="1374711" y="544286"/>
                  <a:pt x="1375684" y="532725"/>
                  <a:pt x="1371600" y="522515"/>
                </a:cubicBezTo>
                <a:cubicBezTo>
                  <a:pt x="1369150" y="516389"/>
                  <a:pt x="1361265" y="514009"/>
                  <a:pt x="1357605" y="508519"/>
                </a:cubicBezTo>
                <a:cubicBezTo>
                  <a:pt x="1354877" y="504427"/>
                  <a:pt x="1354494" y="499188"/>
                  <a:pt x="1352939" y="494523"/>
                </a:cubicBezTo>
                <a:cubicBezTo>
                  <a:pt x="1351327" y="484850"/>
                  <a:pt x="1347784" y="459004"/>
                  <a:pt x="1343609" y="447870"/>
                </a:cubicBezTo>
                <a:cubicBezTo>
                  <a:pt x="1341167" y="441358"/>
                  <a:pt x="1339196" y="434127"/>
                  <a:pt x="1334278" y="429209"/>
                </a:cubicBezTo>
                <a:cubicBezTo>
                  <a:pt x="1320827" y="415758"/>
                  <a:pt x="1308878" y="414694"/>
                  <a:pt x="1292290" y="410547"/>
                </a:cubicBezTo>
                <a:cubicBezTo>
                  <a:pt x="1284515" y="412102"/>
                  <a:pt x="1274571" y="420820"/>
                  <a:pt x="1268964" y="415213"/>
                </a:cubicBezTo>
                <a:cubicBezTo>
                  <a:pt x="1261188" y="407437"/>
                  <a:pt x="1266602" y="393307"/>
                  <a:pt x="1264298" y="382555"/>
                </a:cubicBezTo>
                <a:cubicBezTo>
                  <a:pt x="1261926" y="371485"/>
                  <a:pt x="1257947" y="360820"/>
                  <a:pt x="1254968" y="349898"/>
                </a:cubicBezTo>
                <a:cubicBezTo>
                  <a:pt x="1253281" y="343712"/>
                  <a:pt x="1252145" y="337378"/>
                  <a:pt x="1250303" y="331237"/>
                </a:cubicBezTo>
                <a:cubicBezTo>
                  <a:pt x="1247477" y="321816"/>
                  <a:pt x="1240972" y="303245"/>
                  <a:pt x="1240972" y="303245"/>
                </a:cubicBezTo>
                <a:cubicBezTo>
                  <a:pt x="1254499" y="208551"/>
                  <a:pt x="1237356" y="326746"/>
                  <a:pt x="1250303" y="242596"/>
                </a:cubicBezTo>
                <a:cubicBezTo>
                  <a:pt x="1251975" y="231728"/>
                  <a:pt x="1251808" y="220471"/>
                  <a:pt x="1254968" y="209939"/>
                </a:cubicBezTo>
                <a:cubicBezTo>
                  <a:pt x="1259530" y="194732"/>
                  <a:pt x="1267511" y="195599"/>
                  <a:pt x="1278294" y="186613"/>
                </a:cubicBezTo>
                <a:cubicBezTo>
                  <a:pt x="1336781" y="137875"/>
                  <a:pt x="1241057" y="211040"/>
                  <a:pt x="1310952" y="158621"/>
                </a:cubicBezTo>
                <a:cubicBezTo>
                  <a:pt x="1314062" y="152401"/>
                  <a:pt x="1316240" y="145619"/>
                  <a:pt x="1320282" y="139960"/>
                </a:cubicBezTo>
                <a:cubicBezTo>
                  <a:pt x="1324117" y="134591"/>
                  <a:pt x="1330781" y="131559"/>
                  <a:pt x="1334278" y="125964"/>
                </a:cubicBezTo>
                <a:cubicBezTo>
                  <a:pt x="1338717" y="118862"/>
                  <a:pt x="1340499" y="110413"/>
                  <a:pt x="1343609" y="102637"/>
                </a:cubicBezTo>
                <a:cubicBezTo>
                  <a:pt x="1342054" y="88641"/>
                  <a:pt x="1344770" y="73469"/>
                  <a:pt x="1338943" y="60649"/>
                </a:cubicBezTo>
                <a:cubicBezTo>
                  <a:pt x="1336065" y="54318"/>
                  <a:pt x="1327224" y="51727"/>
                  <a:pt x="1320282" y="51319"/>
                </a:cubicBezTo>
                <a:cubicBezTo>
                  <a:pt x="1300041" y="50128"/>
                  <a:pt x="1279826" y="54148"/>
                  <a:pt x="1259633" y="55984"/>
                </a:cubicBezTo>
                <a:cubicBezTo>
                  <a:pt x="1245609" y="57259"/>
                  <a:pt x="1231586" y="58657"/>
                  <a:pt x="1217645" y="60649"/>
                </a:cubicBezTo>
                <a:cubicBezTo>
                  <a:pt x="1180443" y="65964"/>
                  <a:pt x="1169063" y="68500"/>
                  <a:pt x="1138335" y="74645"/>
                </a:cubicBezTo>
                <a:cubicBezTo>
                  <a:pt x="1132115" y="77755"/>
                  <a:pt x="1126131" y="81393"/>
                  <a:pt x="1119674" y="83976"/>
                </a:cubicBezTo>
                <a:cubicBezTo>
                  <a:pt x="1110542" y="87629"/>
                  <a:pt x="1091682" y="93306"/>
                  <a:pt x="1091682" y="93306"/>
                </a:cubicBezTo>
                <a:cubicBezTo>
                  <a:pt x="1056932" y="116473"/>
                  <a:pt x="1099612" y="86698"/>
                  <a:pt x="1063690" y="116633"/>
                </a:cubicBezTo>
                <a:cubicBezTo>
                  <a:pt x="1059383" y="120223"/>
                  <a:pt x="1054359" y="122854"/>
                  <a:pt x="1049694" y="125964"/>
                </a:cubicBezTo>
                <a:cubicBezTo>
                  <a:pt x="1045029" y="124409"/>
                  <a:pt x="1039538" y="124370"/>
                  <a:pt x="1035698" y="121298"/>
                </a:cubicBezTo>
                <a:cubicBezTo>
                  <a:pt x="1023880" y="111843"/>
                  <a:pt x="1026506" y="101447"/>
                  <a:pt x="1021703" y="88641"/>
                </a:cubicBezTo>
                <a:cubicBezTo>
                  <a:pt x="1019261" y="82129"/>
                  <a:pt x="1015482" y="76200"/>
                  <a:pt x="1012372" y="69980"/>
                </a:cubicBezTo>
                <a:cubicBezTo>
                  <a:pt x="1008261" y="45312"/>
                  <a:pt x="1014703" y="41987"/>
                  <a:pt x="993711" y="32657"/>
                </a:cubicBezTo>
                <a:cubicBezTo>
                  <a:pt x="984723" y="28663"/>
                  <a:pt x="965719" y="23327"/>
                  <a:pt x="965719" y="23327"/>
                </a:cubicBezTo>
                <a:cubicBezTo>
                  <a:pt x="933635" y="1938"/>
                  <a:pt x="948365" y="8213"/>
                  <a:pt x="923731" y="0"/>
                </a:cubicBezTo>
                <a:cubicBezTo>
                  <a:pt x="904231" y="13001"/>
                  <a:pt x="895444" y="16216"/>
                  <a:pt x="881743" y="32657"/>
                </a:cubicBezTo>
                <a:cubicBezTo>
                  <a:pt x="869001" y="47947"/>
                  <a:pt x="900405" y="38100"/>
                  <a:pt x="886409" y="41988"/>
                </a:cubicBezTo>
                <a:close/>
              </a:path>
            </a:pathLst>
          </a:custGeom>
          <a:solidFill>
            <a:srgbClr val="EAD8C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E6BB3190-ED6E-8041-AA37-F23FC06C8C87}"/>
              </a:ext>
            </a:extLst>
          </p:cNvPr>
          <p:cNvGrpSpPr/>
          <p:nvPr/>
        </p:nvGrpSpPr>
        <p:grpSpPr>
          <a:xfrm rot="20406584">
            <a:off x="4457279" y="2784704"/>
            <a:ext cx="316000" cy="709472"/>
            <a:chOff x="3285719" y="3430144"/>
            <a:chExt cx="316000" cy="709472"/>
          </a:xfrm>
        </p:grpSpPr>
        <p:sp>
          <p:nvSpPr>
            <p:cNvPr id="5" name="Figura a mano libera 4">
              <a:extLst>
                <a:ext uri="{FF2B5EF4-FFF2-40B4-BE49-F238E27FC236}">
                  <a16:creationId xmlns:a16="http://schemas.microsoft.com/office/drawing/2014/main" id="{54598997-D569-B34E-8560-2FFB9C32305B}"/>
                </a:ext>
              </a:extLst>
            </p:cNvPr>
            <p:cNvSpPr/>
            <p:nvPr/>
          </p:nvSpPr>
          <p:spPr bwMode="auto">
            <a:xfrm>
              <a:off x="3285719" y="3430144"/>
              <a:ext cx="316000" cy="709472"/>
            </a:xfrm>
            <a:custGeom>
              <a:avLst/>
              <a:gdLst>
                <a:gd name="connsiteX0" fmla="*/ 138200 w 316000"/>
                <a:gd name="connsiteY0" fmla="*/ 3352 h 709472"/>
                <a:gd name="connsiteX1" fmla="*/ 133120 w 316000"/>
                <a:gd name="connsiteY1" fmla="*/ 28752 h 709472"/>
                <a:gd name="connsiteX2" fmla="*/ 143280 w 316000"/>
                <a:gd name="connsiteY2" fmla="*/ 59232 h 709472"/>
                <a:gd name="connsiteX3" fmla="*/ 128040 w 316000"/>
                <a:gd name="connsiteY3" fmla="*/ 69392 h 709472"/>
                <a:gd name="connsiteX4" fmla="*/ 87400 w 316000"/>
                <a:gd name="connsiteY4" fmla="*/ 54152 h 709472"/>
                <a:gd name="connsiteX5" fmla="*/ 72160 w 316000"/>
                <a:gd name="connsiteY5" fmla="*/ 59232 h 709472"/>
                <a:gd name="connsiteX6" fmla="*/ 92480 w 316000"/>
                <a:gd name="connsiteY6" fmla="*/ 94792 h 709472"/>
                <a:gd name="connsiteX7" fmla="*/ 87400 w 316000"/>
                <a:gd name="connsiteY7" fmla="*/ 135432 h 709472"/>
                <a:gd name="connsiteX8" fmla="*/ 72160 w 316000"/>
                <a:gd name="connsiteY8" fmla="*/ 140512 h 709472"/>
                <a:gd name="connsiteX9" fmla="*/ 21360 w 316000"/>
                <a:gd name="connsiteY9" fmla="*/ 140512 h 709472"/>
                <a:gd name="connsiteX10" fmla="*/ 36600 w 316000"/>
                <a:gd name="connsiteY10" fmla="*/ 155752 h 709472"/>
                <a:gd name="connsiteX11" fmla="*/ 51840 w 316000"/>
                <a:gd name="connsiteY11" fmla="*/ 165912 h 709472"/>
                <a:gd name="connsiteX12" fmla="*/ 82320 w 316000"/>
                <a:gd name="connsiteY12" fmla="*/ 176072 h 709472"/>
                <a:gd name="connsiteX13" fmla="*/ 77240 w 316000"/>
                <a:gd name="connsiteY13" fmla="*/ 191312 h 709472"/>
                <a:gd name="connsiteX14" fmla="*/ 62000 w 316000"/>
                <a:gd name="connsiteY14" fmla="*/ 201472 h 709472"/>
                <a:gd name="connsiteX15" fmla="*/ 16280 w 316000"/>
                <a:gd name="connsiteY15" fmla="*/ 211632 h 709472"/>
                <a:gd name="connsiteX16" fmla="*/ 21360 w 316000"/>
                <a:gd name="connsiteY16" fmla="*/ 226872 h 709472"/>
                <a:gd name="connsiteX17" fmla="*/ 56920 w 316000"/>
                <a:gd name="connsiteY17" fmla="*/ 237032 h 709472"/>
                <a:gd name="connsiteX18" fmla="*/ 77240 w 316000"/>
                <a:gd name="connsiteY18" fmla="*/ 262432 h 709472"/>
                <a:gd name="connsiteX19" fmla="*/ 62000 w 316000"/>
                <a:gd name="connsiteY19" fmla="*/ 272592 h 709472"/>
                <a:gd name="connsiteX20" fmla="*/ 36600 w 316000"/>
                <a:gd name="connsiteY20" fmla="*/ 292912 h 709472"/>
                <a:gd name="connsiteX21" fmla="*/ 21360 w 316000"/>
                <a:gd name="connsiteY21" fmla="*/ 287832 h 709472"/>
                <a:gd name="connsiteX22" fmla="*/ 1040 w 316000"/>
                <a:gd name="connsiteY22" fmla="*/ 292912 h 709472"/>
                <a:gd name="connsiteX23" fmla="*/ 6120 w 316000"/>
                <a:gd name="connsiteY23" fmla="*/ 308152 h 709472"/>
                <a:gd name="connsiteX24" fmla="*/ 21360 w 316000"/>
                <a:gd name="connsiteY24" fmla="*/ 318312 h 709472"/>
                <a:gd name="connsiteX25" fmla="*/ 56920 w 316000"/>
                <a:gd name="connsiteY25" fmla="*/ 328472 h 709472"/>
                <a:gd name="connsiteX26" fmla="*/ 72160 w 316000"/>
                <a:gd name="connsiteY26" fmla="*/ 333552 h 709472"/>
                <a:gd name="connsiteX27" fmla="*/ 72160 w 316000"/>
                <a:gd name="connsiteY27" fmla="*/ 364032 h 709472"/>
                <a:gd name="connsiteX28" fmla="*/ 41680 w 316000"/>
                <a:gd name="connsiteY28" fmla="*/ 384352 h 709472"/>
                <a:gd name="connsiteX29" fmla="*/ 56920 w 316000"/>
                <a:gd name="connsiteY29" fmla="*/ 394512 h 709472"/>
                <a:gd name="connsiteX30" fmla="*/ 87400 w 316000"/>
                <a:gd name="connsiteY30" fmla="*/ 399592 h 709472"/>
                <a:gd name="connsiteX31" fmla="*/ 82320 w 316000"/>
                <a:gd name="connsiteY31" fmla="*/ 450392 h 709472"/>
                <a:gd name="connsiteX32" fmla="*/ 77240 w 316000"/>
                <a:gd name="connsiteY32" fmla="*/ 465632 h 709472"/>
                <a:gd name="connsiteX33" fmla="*/ 92480 w 316000"/>
                <a:gd name="connsiteY33" fmla="*/ 460552 h 709472"/>
                <a:gd name="connsiteX34" fmla="*/ 107720 w 316000"/>
                <a:gd name="connsiteY34" fmla="*/ 470712 h 709472"/>
                <a:gd name="connsiteX35" fmla="*/ 133120 w 316000"/>
                <a:gd name="connsiteY35" fmla="*/ 450392 h 709472"/>
                <a:gd name="connsiteX36" fmla="*/ 128040 w 316000"/>
                <a:gd name="connsiteY36" fmla="*/ 435152 h 709472"/>
                <a:gd name="connsiteX37" fmla="*/ 128040 w 316000"/>
                <a:gd name="connsiteY37" fmla="*/ 496112 h 709472"/>
                <a:gd name="connsiteX38" fmla="*/ 133120 w 316000"/>
                <a:gd name="connsiteY38" fmla="*/ 511352 h 709472"/>
                <a:gd name="connsiteX39" fmla="*/ 148360 w 316000"/>
                <a:gd name="connsiteY39" fmla="*/ 516432 h 709472"/>
                <a:gd name="connsiteX40" fmla="*/ 153440 w 316000"/>
                <a:gd name="connsiteY40" fmla="*/ 501192 h 709472"/>
                <a:gd name="connsiteX41" fmla="*/ 158520 w 316000"/>
                <a:gd name="connsiteY41" fmla="*/ 470712 h 709472"/>
                <a:gd name="connsiteX42" fmla="*/ 173760 w 316000"/>
                <a:gd name="connsiteY42" fmla="*/ 480872 h 709472"/>
                <a:gd name="connsiteX43" fmla="*/ 189000 w 316000"/>
                <a:gd name="connsiteY43" fmla="*/ 511352 h 709472"/>
                <a:gd name="connsiteX44" fmla="*/ 183920 w 316000"/>
                <a:gd name="connsiteY44" fmla="*/ 526592 h 709472"/>
                <a:gd name="connsiteX45" fmla="*/ 178840 w 316000"/>
                <a:gd name="connsiteY45" fmla="*/ 557072 h 709472"/>
                <a:gd name="connsiteX46" fmla="*/ 168680 w 316000"/>
                <a:gd name="connsiteY46" fmla="*/ 618032 h 709472"/>
                <a:gd name="connsiteX47" fmla="*/ 178840 w 316000"/>
                <a:gd name="connsiteY47" fmla="*/ 678992 h 709472"/>
                <a:gd name="connsiteX48" fmla="*/ 189000 w 316000"/>
                <a:gd name="connsiteY48" fmla="*/ 709472 h 709472"/>
                <a:gd name="connsiteX49" fmla="*/ 199160 w 316000"/>
                <a:gd name="connsiteY49" fmla="*/ 577392 h 709472"/>
                <a:gd name="connsiteX50" fmla="*/ 224560 w 316000"/>
                <a:gd name="connsiteY50" fmla="*/ 531672 h 709472"/>
                <a:gd name="connsiteX51" fmla="*/ 229640 w 316000"/>
                <a:gd name="connsiteY51" fmla="*/ 516432 h 709472"/>
                <a:gd name="connsiteX52" fmla="*/ 224560 w 316000"/>
                <a:gd name="connsiteY52" fmla="*/ 485952 h 709472"/>
                <a:gd name="connsiteX53" fmla="*/ 219480 w 316000"/>
                <a:gd name="connsiteY53" fmla="*/ 470712 h 709472"/>
                <a:gd name="connsiteX54" fmla="*/ 214400 w 316000"/>
                <a:gd name="connsiteY54" fmla="*/ 485952 h 709472"/>
                <a:gd name="connsiteX55" fmla="*/ 209320 w 316000"/>
                <a:gd name="connsiteY55" fmla="*/ 541832 h 709472"/>
                <a:gd name="connsiteX56" fmla="*/ 199160 w 316000"/>
                <a:gd name="connsiteY56" fmla="*/ 597712 h 709472"/>
                <a:gd name="connsiteX57" fmla="*/ 214400 w 316000"/>
                <a:gd name="connsiteY57" fmla="*/ 673912 h 709472"/>
                <a:gd name="connsiteX58" fmla="*/ 219480 w 316000"/>
                <a:gd name="connsiteY58" fmla="*/ 689152 h 709472"/>
                <a:gd name="connsiteX59" fmla="*/ 224560 w 316000"/>
                <a:gd name="connsiteY59" fmla="*/ 704392 h 709472"/>
                <a:gd name="connsiteX60" fmla="*/ 234720 w 316000"/>
                <a:gd name="connsiteY60" fmla="*/ 689152 h 709472"/>
                <a:gd name="connsiteX61" fmla="*/ 239800 w 316000"/>
                <a:gd name="connsiteY61" fmla="*/ 648512 h 709472"/>
                <a:gd name="connsiteX62" fmla="*/ 244880 w 316000"/>
                <a:gd name="connsiteY62" fmla="*/ 623112 h 709472"/>
                <a:gd name="connsiteX63" fmla="*/ 249960 w 316000"/>
                <a:gd name="connsiteY63" fmla="*/ 607872 h 709472"/>
                <a:gd name="connsiteX64" fmla="*/ 265200 w 316000"/>
                <a:gd name="connsiteY64" fmla="*/ 592632 h 709472"/>
                <a:gd name="connsiteX65" fmla="*/ 270280 w 316000"/>
                <a:gd name="connsiteY65" fmla="*/ 496112 h 709472"/>
                <a:gd name="connsiteX66" fmla="*/ 265200 w 316000"/>
                <a:gd name="connsiteY66" fmla="*/ 480872 h 709472"/>
                <a:gd name="connsiteX67" fmla="*/ 249960 w 316000"/>
                <a:gd name="connsiteY67" fmla="*/ 465632 h 709472"/>
                <a:gd name="connsiteX68" fmla="*/ 234720 w 316000"/>
                <a:gd name="connsiteY68" fmla="*/ 435152 h 709472"/>
                <a:gd name="connsiteX69" fmla="*/ 239800 w 316000"/>
                <a:gd name="connsiteY69" fmla="*/ 419912 h 709472"/>
                <a:gd name="connsiteX70" fmla="*/ 280440 w 316000"/>
                <a:gd name="connsiteY70" fmla="*/ 409752 h 709472"/>
                <a:gd name="connsiteX71" fmla="*/ 260120 w 316000"/>
                <a:gd name="connsiteY71" fmla="*/ 404672 h 709472"/>
                <a:gd name="connsiteX72" fmla="*/ 244880 w 316000"/>
                <a:gd name="connsiteY72" fmla="*/ 394512 h 709472"/>
                <a:gd name="connsiteX73" fmla="*/ 239800 w 316000"/>
                <a:gd name="connsiteY73" fmla="*/ 379272 h 709472"/>
                <a:gd name="connsiteX74" fmla="*/ 285520 w 316000"/>
                <a:gd name="connsiteY74" fmla="*/ 374192 h 709472"/>
                <a:gd name="connsiteX75" fmla="*/ 295680 w 316000"/>
                <a:gd name="connsiteY75" fmla="*/ 343712 h 709472"/>
                <a:gd name="connsiteX76" fmla="*/ 290600 w 316000"/>
                <a:gd name="connsiteY76" fmla="*/ 328472 h 709472"/>
                <a:gd name="connsiteX77" fmla="*/ 224560 w 316000"/>
                <a:gd name="connsiteY77" fmla="*/ 323392 h 709472"/>
                <a:gd name="connsiteX78" fmla="*/ 234720 w 316000"/>
                <a:gd name="connsiteY78" fmla="*/ 308152 h 709472"/>
                <a:gd name="connsiteX79" fmla="*/ 280440 w 316000"/>
                <a:gd name="connsiteY79" fmla="*/ 308152 h 709472"/>
                <a:gd name="connsiteX80" fmla="*/ 285520 w 316000"/>
                <a:gd name="connsiteY80" fmla="*/ 277672 h 709472"/>
                <a:gd name="connsiteX81" fmla="*/ 255040 w 316000"/>
                <a:gd name="connsiteY81" fmla="*/ 267512 h 709472"/>
                <a:gd name="connsiteX82" fmla="*/ 275360 w 316000"/>
                <a:gd name="connsiteY82" fmla="*/ 247192 h 709472"/>
                <a:gd name="connsiteX83" fmla="*/ 285520 w 316000"/>
                <a:gd name="connsiteY83" fmla="*/ 231952 h 709472"/>
                <a:gd name="connsiteX84" fmla="*/ 260120 w 316000"/>
                <a:gd name="connsiteY84" fmla="*/ 211632 h 709472"/>
                <a:gd name="connsiteX85" fmla="*/ 239800 w 316000"/>
                <a:gd name="connsiteY85" fmla="*/ 206552 h 709472"/>
                <a:gd name="connsiteX86" fmla="*/ 255040 w 316000"/>
                <a:gd name="connsiteY86" fmla="*/ 201472 h 709472"/>
                <a:gd name="connsiteX87" fmla="*/ 290600 w 316000"/>
                <a:gd name="connsiteY87" fmla="*/ 196392 h 709472"/>
                <a:gd name="connsiteX88" fmla="*/ 300760 w 316000"/>
                <a:gd name="connsiteY88" fmla="*/ 181152 h 709472"/>
                <a:gd name="connsiteX89" fmla="*/ 285520 w 316000"/>
                <a:gd name="connsiteY89" fmla="*/ 165912 h 709472"/>
                <a:gd name="connsiteX90" fmla="*/ 255040 w 316000"/>
                <a:gd name="connsiteY90" fmla="*/ 160832 h 709472"/>
                <a:gd name="connsiteX91" fmla="*/ 260120 w 316000"/>
                <a:gd name="connsiteY91" fmla="*/ 145592 h 709472"/>
                <a:gd name="connsiteX92" fmla="*/ 285520 w 316000"/>
                <a:gd name="connsiteY92" fmla="*/ 140512 h 709472"/>
                <a:gd name="connsiteX93" fmla="*/ 316000 w 316000"/>
                <a:gd name="connsiteY93" fmla="*/ 125272 h 709472"/>
                <a:gd name="connsiteX94" fmla="*/ 295680 w 316000"/>
                <a:gd name="connsiteY94" fmla="*/ 115112 h 709472"/>
                <a:gd name="connsiteX95" fmla="*/ 275360 w 316000"/>
                <a:gd name="connsiteY95" fmla="*/ 94792 h 709472"/>
                <a:gd name="connsiteX96" fmla="*/ 270280 w 316000"/>
                <a:gd name="connsiteY96" fmla="*/ 59232 h 709472"/>
                <a:gd name="connsiteX97" fmla="*/ 249960 w 316000"/>
                <a:gd name="connsiteY97" fmla="*/ 64312 h 709472"/>
                <a:gd name="connsiteX98" fmla="*/ 219480 w 316000"/>
                <a:gd name="connsiteY98" fmla="*/ 74472 h 709472"/>
                <a:gd name="connsiteX99" fmla="*/ 234720 w 316000"/>
                <a:gd name="connsiteY99" fmla="*/ 28752 h 709472"/>
                <a:gd name="connsiteX100" fmla="*/ 209320 w 316000"/>
                <a:gd name="connsiteY100" fmla="*/ 23672 h 709472"/>
                <a:gd name="connsiteX101" fmla="*/ 194080 w 316000"/>
                <a:gd name="connsiteY101" fmla="*/ 33832 h 709472"/>
                <a:gd name="connsiteX102" fmla="*/ 178840 w 316000"/>
                <a:gd name="connsiteY102" fmla="*/ 23672 h 709472"/>
                <a:gd name="connsiteX103" fmla="*/ 183920 w 316000"/>
                <a:gd name="connsiteY103" fmla="*/ 8432 h 709472"/>
                <a:gd name="connsiteX104" fmla="*/ 138200 w 316000"/>
                <a:gd name="connsiteY104" fmla="*/ 3352 h 709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316000" h="709472">
                  <a:moveTo>
                    <a:pt x="138200" y="3352"/>
                  </a:moveTo>
                  <a:cubicBezTo>
                    <a:pt x="129733" y="6739"/>
                    <a:pt x="132338" y="20153"/>
                    <a:pt x="133120" y="28752"/>
                  </a:cubicBezTo>
                  <a:cubicBezTo>
                    <a:pt x="134090" y="39418"/>
                    <a:pt x="143280" y="59232"/>
                    <a:pt x="143280" y="59232"/>
                  </a:cubicBezTo>
                  <a:cubicBezTo>
                    <a:pt x="138200" y="62619"/>
                    <a:pt x="134098" y="68635"/>
                    <a:pt x="128040" y="69392"/>
                  </a:cubicBezTo>
                  <a:cubicBezTo>
                    <a:pt x="109538" y="71705"/>
                    <a:pt x="100713" y="63027"/>
                    <a:pt x="87400" y="54152"/>
                  </a:cubicBezTo>
                  <a:cubicBezTo>
                    <a:pt x="82320" y="55845"/>
                    <a:pt x="73853" y="54152"/>
                    <a:pt x="72160" y="59232"/>
                  </a:cubicBezTo>
                  <a:cubicBezTo>
                    <a:pt x="64741" y="81488"/>
                    <a:pt x="79740" y="86299"/>
                    <a:pt x="92480" y="94792"/>
                  </a:cubicBezTo>
                  <a:cubicBezTo>
                    <a:pt x="102553" y="125012"/>
                    <a:pt x="112701" y="122782"/>
                    <a:pt x="87400" y="135432"/>
                  </a:cubicBezTo>
                  <a:cubicBezTo>
                    <a:pt x="82611" y="137827"/>
                    <a:pt x="77240" y="138819"/>
                    <a:pt x="72160" y="140512"/>
                  </a:cubicBezTo>
                  <a:cubicBezTo>
                    <a:pt x="66002" y="139280"/>
                    <a:pt x="27518" y="128197"/>
                    <a:pt x="21360" y="140512"/>
                  </a:cubicBezTo>
                  <a:cubicBezTo>
                    <a:pt x="18147" y="146938"/>
                    <a:pt x="31081" y="151153"/>
                    <a:pt x="36600" y="155752"/>
                  </a:cubicBezTo>
                  <a:cubicBezTo>
                    <a:pt x="41290" y="159661"/>
                    <a:pt x="46261" y="163432"/>
                    <a:pt x="51840" y="165912"/>
                  </a:cubicBezTo>
                  <a:cubicBezTo>
                    <a:pt x="61627" y="170262"/>
                    <a:pt x="82320" y="176072"/>
                    <a:pt x="82320" y="176072"/>
                  </a:cubicBezTo>
                  <a:cubicBezTo>
                    <a:pt x="80627" y="181152"/>
                    <a:pt x="80585" y="187131"/>
                    <a:pt x="77240" y="191312"/>
                  </a:cubicBezTo>
                  <a:cubicBezTo>
                    <a:pt x="73426" y="196080"/>
                    <a:pt x="67461" y="198742"/>
                    <a:pt x="62000" y="201472"/>
                  </a:cubicBezTo>
                  <a:cubicBezTo>
                    <a:pt x="49494" y="207725"/>
                    <a:pt x="27987" y="209681"/>
                    <a:pt x="16280" y="211632"/>
                  </a:cubicBezTo>
                  <a:cubicBezTo>
                    <a:pt x="17973" y="216712"/>
                    <a:pt x="17574" y="223086"/>
                    <a:pt x="21360" y="226872"/>
                  </a:cubicBezTo>
                  <a:cubicBezTo>
                    <a:pt x="23789" y="229301"/>
                    <a:pt x="56744" y="236988"/>
                    <a:pt x="56920" y="237032"/>
                  </a:cubicBezTo>
                  <a:cubicBezTo>
                    <a:pt x="62732" y="240907"/>
                    <a:pt x="82406" y="249518"/>
                    <a:pt x="77240" y="262432"/>
                  </a:cubicBezTo>
                  <a:cubicBezTo>
                    <a:pt x="74973" y="268101"/>
                    <a:pt x="67080" y="269205"/>
                    <a:pt x="62000" y="272592"/>
                  </a:cubicBezTo>
                  <a:cubicBezTo>
                    <a:pt x="54199" y="284294"/>
                    <a:pt x="52958" y="292912"/>
                    <a:pt x="36600" y="292912"/>
                  </a:cubicBezTo>
                  <a:cubicBezTo>
                    <a:pt x="31245" y="292912"/>
                    <a:pt x="26440" y="289525"/>
                    <a:pt x="21360" y="287832"/>
                  </a:cubicBezTo>
                  <a:cubicBezTo>
                    <a:pt x="14587" y="289525"/>
                    <a:pt x="5229" y="287327"/>
                    <a:pt x="1040" y="292912"/>
                  </a:cubicBezTo>
                  <a:cubicBezTo>
                    <a:pt x="-2173" y="297196"/>
                    <a:pt x="2775" y="303971"/>
                    <a:pt x="6120" y="308152"/>
                  </a:cubicBezTo>
                  <a:cubicBezTo>
                    <a:pt x="9934" y="312920"/>
                    <a:pt x="15899" y="315582"/>
                    <a:pt x="21360" y="318312"/>
                  </a:cubicBezTo>
                  <a:cubicBezTo>
                    <a:pt x="29480" y="322372"/>
                    <a:pt x="49324" y="326302"/>
                    <a:pt x="56920" y="328472"/>
                  </a:cubicBezTo>
                  <a:cubicBezTo>
                    <a:pt x="62069" y="329943"/>
                    <a:pt x="67080" y="331859"/>
                    <a:pt x="72160" y="333552"/>
                  </a:cubicBezTo>
                  <a:cubicBezTo>
                    <a:pt x="82142" y="348525"/>
                    <a:pt x="89272" y="349059"/>
                    <a:pt x="72160" y="364032"/>
                  </a:cubicBezTo>
                  <a:cubicBezTo>
                    <a:pt x="62970" y="372073"/>
                    <a:pt x="41680" y="384352"/>
                    <a:pt x="41680" y="384352"/>
                  </a:cubicBezTo>
                  <a:cubicBezTo>
                    <a:pt x="46760" y="387739"/>
                    <a:pt x="51128" y="392581"/>
                    <a:pt x="56920" y="394512"/>
                  </a:cubicBezTo>
                  <a:cubicBezTo>
                    <a:pt x="66692" y="397769"/>
                    <a:pt x="83138" y="390215"/>
                    <a:pt x="87400" y="399592"/>
                  </a:cubicBezTo>
                  <a:cubicBezTo>
                    <a:pt x="94442" y="415084"/>
                    <a:pt x="84908" y="433572"/>
                    <a:pt x="82320" y="450392"/>
                  </a:cubicBezTo>
                  <a:cubicBezTo>
                    <a:pt x="81506" y="455685"/>
                    <a:pt x="73454" y="461846"/>
                    <a:pt x="77240" y="465632"/>
                  </a:cubicBezTo>
                  <a:cubicBezTo>
                    <a:pt x="81026" y="469418"/>
                    <a:pt x="87400" y="462245"/>
                    <a:pt x="92480" y="460552"/>
                  </a:cubicBezTo>
                  <a:cubicBezTo>
                    <a:pt x="97560" y="463939"/>
                    <a:pt x="101698" y="469708"/>
                    <a:pt x="107720" y="470712"/>
                  </a:cubicBezTo>
                  <a:cubicBezTo>
                    <a:pt x="122442" y="473166"/>
                    <a:pt x="127184" y="459296"/>
                    <a:pt x="133120" y="450392"/>
                  </a:cubicBezTo>
                  <a:cubicBezTo>
                    <a:pt x="131427" y="445312"/>
                    <a:pt x="130435" y="430363"/>
                    <a:pt x="128040" y="435152"/>
                  </a:cubicBezTo>
                  <a:cubicBezTo>
                    <a:pt x="118205" y="454822"/>
                    <a:pt x="123160" y="476593"/>
                    <a:pt x="128040" y="496112"/>
                  </a:cubicBezTo>
                  <a:cubicBezTo>
                    <a:pt x="129339" y="501307"/>
                    <a:pt x="129334" y="507566"/>
                    <a:pt x="133120" y="511352"/>
                  </a:cubicBezTo>
                  <a:cubicBezTo>
                    <a:pt x="136906" y="515138"/>
                    <a:pt x="143280" y="514739"/>
                    <a:pt x="148360" y="516432"/>
                  </a:cubicBezTo>
                  <a:cubicBezTo>
                    <a:pt x="150053" y="511352"/>
                    <a:pt x="152278" y="506419"/>
                    <a:pt x="153440" y="501192"/>
                  </a:cubicBezTo>
                  <a:cubicBezTo>
                    <a:pt x="155674" y="491137"/>
                    <a:pt x="151237" y="477995"/>
                    <a:pt x="158520" y="470712"/>
                  </a:cubicBezTo>
                  <a:cubicBezTo>
                    <a:pt x="162837" y="466395"/>
                    <a:pt x="168680" y="477485"/>
                    <a:pt x="173760" y="480872"/>
                  </a:cubicBezTo>
                  <a:cubicBezTo>
                    <a:pt x="178897" y="488577"/>
                    <a:pt x="189000" y="500836"/>
                    <a:pt x="189000" y="511352"/>
                  </a:cubicBezTo>
                  <a:cubicBezTo>
                    <a:pt x="189000" y="516707"/>
                    <a:pt x="185082" y="521365"/>
                    <a:pt x="183920" y="526592"/>
                  </a:cubicBezTo>
                  <a:cubicBezTo>
                    <a:pt x="181686" y="536647"/>
                    <a:pt x="180860" y="546972"/>
                    <a:pt x="178840" y="557072"/>
                  </a:cubicBezTo>
                  <a:cubicBezTo>
                    <a:pt x="167652" y="613013"/>
                    <a:pt x="180095" y="526710"/>
                    <a:pt x="168680" y="618032"/>
                  </a:cubicBezTo>
                  <a:cubicBezTo>
                    <a:pt x="182570" y="659702"/>
                    <a:pt x="161826" y="593922"/>
                    <a:pt x="178840" y="678992"/>
                  </a:cubicBezTo>
                  <a:cubicBezTo>
                    <a:pt x="180940" y="689494"/>
                    <a:pt x="189000" y="709472"/>
                    <a:pt x="189000" y="709472"/>
                  </a:cubicBezTo>
                  <a:cubicBezTo>
                    <a:pt x="204254" y="648456"/>
                    <a:pt x="187731" y="720254"/>
                    <a:pt x="199160" y="577392"/>
                  </a:cubicBezTo>
                  <a:cubicBezTo>
                    <a:pt x="200773" y="557234"/>
                    <a:pt x="217982" y="551407"/>
                    <a:pt x="224560" y="531672"/>
                  </a:cubicBezTo>
                  <a:lnTo>
                    <a:pt x="229640" y="516432"/>
                  </a:lnTo>
                  <a:cubicBezTo>
                    <a:pt x="227947" y="506272"/>
                    <a:pt x="226794" y="496007"/>
                    <a:pt x="224560" y="485952"/>
                  </a:cubicBezTo>
                  <a:cubicBezTo>
                    <a:pt x="223398" y="480725"/>
                    <a:pt x="224835" y="470712"/>
                    <a:pt x="219480" y="470712"/>
                  </a:cubicBezTo>
                  <a:cubicBezTo>
                    <a:pt x="214125" y="470712"/>
                    <a:pt x="216093" y="480872"/>
                    <a:pt x="214400" y="485952"/>
                  </a:cubicBezTo>
                  <a:cubicBezTo>
                    <a:pt x="212707" y="504579"/>
                    <a:pt x="211505" y="523257"/>
                    <a:pt x="209320" y="541832"/>
                  </a:cubicBezTo>
                  <a:cubicBezTo>
                    <a:pt x="207463" y="557616"/>
                    <a:pt x="202368" y="581670"/>
                    <a:pt x="199160" y="597712"/>
                  </a:cubicBezTo>
                  <a:cubicBezTo>
                    <a:pt x="205423" y="654076"/>
                    <a:pt x="199391" y="628885"/>
                    <a:pt x="214400" y="673912"/>
                  </a:cubicBezTo>
                  <a:lnTo>
                    <a:pt x="219480" y="689152"/>
                  </a:lnTo>
                  <a:lnTo>
                    <a:pt x="224560" y="704392"/>
                  </a:lnTo>
                  <a:cubicBezTo>
                    <a:pt x="227947" y="699312"/>
                    <a:pt x="233114" y="695042"/>
                    <a:pt x="234720" y="689152"/>
                  </a:cubicBezTo>
                  <a:cubicBezTo>
                    <a:pt x="238312" y="675981"/>
                    <a:pt x="237724" y="662005"/>
                    <a:pt x="239800" y="648512"/>
                  </a:cubicBezTo>
                  <a:cubicBezTo>
                    <a:pt x="241113" y="639978"/>
                    <a:pt x="242786" y="631489"/>
                    <a:pt x="244880" y="623112"/>
                  </a:cubicBezTo>
                  <a:cubicBezTo>
                    <a:pt x="246179" y="617917"/>
                    <a:pt x="246990" y="612327"/>
                    <a:pt x="249960" y="607872"/>
                  </a:cubicBezTo>
                  <a:cubicBezTo>
                    <a:pt x="253945" y="601894"/>
                    <a:pt x="260120" y="597712"/>
                    <a:pt x="265200" y="592632"/>
                  </a:cubicBezTo>
                  <a:cubicBezTo>
                    <a:pt x="281041" y="545110"/>
                    <a:pt x="278864" y="564783"/>
                    <a:pt x="270280" y="496112"/>
                  </a:cubicBezTo>
                  <a:cubicBezTo>
                    <a:pt x="269616" y="490799"/>
                    <a:pt x="268170" y="485327"/>
                    <a:pt x="265200" y="480872"/>
                  </a:cubicBezTo>
                  <a:cubicBezTo>
                    <a:pt x="261215" y="474894"/>
                    <a:pt x="254559" y="471151"/>
                    <a:pt x="249960" y="465632"/>
                  </a:cubicBezTo>
                  <a:cubicBezTo>
                    <a:pt x="239018" y="452502"/>
                    <a:pt x="239811" y="450426"/>
                    <a:pt x="234720" y="435152"/>
                  </a:cubicBezTo>
                  <a:cubicBezTo>
                    <a:pt x="236413" y="430072"/>
                    <a:pt x="234720" y="421605"/>
                    <a:pt x="239800" y="419912"/>
                  </a:cubicBezTo>
                  <a:cubicBezTo>
                    <a:pt x="268179" y="410452"/>
                    <a:pt x="322824" y="421862"/>
                    <a:pt x="280440" y="409752"/>
                  </a:cubicBezTo>
                  <a:cubicBezTo>
                    <a:pt x="273727" y="407834"/>
                    <a:pt x="266893" y="406365"/>
                    <a:pt x="260120" y="404672"/>
                  </a:cubicBezTo>
                  <a:cubicBezTo>
                    <a:pt x="255040" y="401285"/>
                    <a:pt x="248694" y="399280"/>
                    <a:pt x="244880" y="394512"/>
                  </a:cubicBezTo>
                  <a:cubicBezTo>
                    <a:pt x="241535" y="390331"/>
                    <a:pt x="235011" y="381667"/>
                    <a:pt x="239800" y="379272"/>
                  </a:cubicBezTo>
                  <a:cubicBezTo>
                    <a:pt x="253515" y="372415"/>
                    <a:pt x="270280" y="375885"/>
                    <a:pt x="285520" y="374192"/>
                  </a:cubicBezTo>
                  <a:cubicBezTo>
                    <a:pt x="288907" y="364032"/>
                    <a:pt x="299067" y="353872"/>
                    <a:pt x="295680" y="343712"/>
                  </a:cubicBezTo>
                  <a:cubicBezTo>
                    <a:pt x="293987" y="338632"/>
                    <a:pt x="295749" y="329943"/>
                    <a:pt x="290600" y="328472"/>
                  </a:cubicBezTo>
                  <a:cubicBezTo>
                    <a:pt x="269371" y="322407"/>
                    <a:pt x="246573" y="325085"/>
                    <a:pt x="224560" y="323392"/>
                  </a:cubicBezTo>
                  <a:cubicBezTo>
                    <a:pt x="227947" y="318312"/>
                    <a:pt x="229952" y="311966"/>
                    <a:pt x="234720" y="308152"/>
                  </a:cubicBezTo>
                  <a:cubicBezTo>
                    <a:pt x="247657" y="297802"/>
                    <a:pt x="267904" y="306063"/>
                    <a:pt x="280440" y="308152"/>
                  </a:cubicBezTo>
                  <a:cubicBezTo>
                    <a:pt x="285319" y="300833"/>
                    <a:pt x="299768" y="287849"/>
                    <a:pt x="285520" y="277672"/>
                  </a:cubicBezTo>
                  <a:cubicBezTo>
                    <a:pt x="276805" y="271447"/>
                    <a:pt x="255040" y="267512"/>
                    <a:pt x="255040" y="267512"/>
                  </a:cubicBezTo>
                  <a:cubicBezTo>
                    <a:pt x="266124" y="234261"/>
                    <a:pt x="250730" y="266896"/>
                    <a:pt x="275360" y="247192"/>
                  </a:cubicBezTo>
                  <a:cubicBezTo>
                    <a:pt x="280128" y="243378"/>
                    <a:pt x="282133" y="237032"/>
                    <a:pt x="285520" y="231952"/>
                  </a:cubicBezTo>
                  <a:cubicBezTo>
                    <a:pt x="235698" y="215345"/>
                    <a:pt x="306076" y="242269"/>
                    <a:pt x="260120" y="211632"/>
                  </a:cubicBezTo>
                  <a:cubicBezTo>
                    <a:pt x="254311" y="207759"/>
                    <a:pt x="246573" y="208245"/>
                    <a:pt x="239800" y="206552"/>
                  </a:cubicBezTo>
                  <a:cubicBezTo>
                    <a:pt x="244880" y="204859"/>
                    <a:pt x="249789" y="202522"/>
                    <a:pt x="255040" y="201472"/>
                  </a:cubicBezTo>
                  <a:cubicBezTo>
                    <a:pt x="266781" y="199124"/>
                    <a:pt x="279658" y="201255"/>
                    <a:pt x="290600" y="196392"/>
                  </a:cubicBezTo>
                  <a:cubicBezTo>
                    <a:pt x="296179" y="193912"/>
                    <a:pt x="297373" y="186232"/>
                    <a:pt x="300760" y="181152"/>
                  </a:cubicBezTo>
                  <a:cubicBezTo>
                    <a:pt x="295680" y="176072"/>
                    <a:pt x="292085" y="168830"/>
                    <a:pt x="285520" y="165912"/>
                  </a:cubicBezTo>
                  <a:cubicBezTo>
                    <a:pt x="276108" y="161729"/>
                    <a:pt x="263083" y="167266"/>
                    <a:pt x="255040" y="160832"/>
                  </a:cubicBezTo>
                  <a:cubicBezTo>
                    <a:pt x="250859" y="157487"/>
                    <a:pt x="255665" y="148562"/>
                    <a:pt x="260120" y="145592"/>
                  </a:cubicBezTo>
                  <a:cubicBezTo>
                    <a:pt x="267304" y="140803"/>
                    <a:pt x="277143" y="142606"/>
                    <a:pt x="285520" y="140512"/>
                  </a:cubicBezTo>
                  <a:cubicBezTo>
                    <a:pt x="302346" y="136306"/>
                    <a:pt x="301101" y="135205"/>
                    <a:pt x="316000" y="125272"/>
                  </a:cubicBezTo>
                  <a:cubicBezTo>
                    <a:pt x="309227" y="121885"/>
                    <a:pt x="302933" y="117288"/>
                    <a:pt x="295680" y="115112"/>
                  </a:cubicBezTo>
                  <a:cubicBezTo>
                    <a:pt x="261882" y="104972"/>
                    <a:pt x="257884" y="121006"/>
                    <a:pt x="275360" y="94792"/>
                  </a:cubicBezTo>
                  <a:cubicBezTo>
                    <a:pt x="273667" y="82939"/>
                    <a:pt x="277945" y="68430"/>
                    <a:pt x="270280" y="59232"/>
                  </a:cubicBezTo>
                  <a:cubicBezTo>
                    <a:pt x="265810" y="53868"/>
                    <a:pt x="256647" y="62306"/>
                    <a:pt x="249960" y="64312"/>
                  </a:cubicBezTo>
                  <a:cubicBezTo>
                    <a:pt x="239702" y="67389"/>
                    <a:pt x="219480" y="74472"/>
                    <a:pt x="219480" y="74472"/>
                  </a:cubicBezTo>
                  <a:lnTo>
                    <a:pt x="234720" y="28752"/>
                  </a:lnTo>
                  <a:cubicBezTo>
                    <a:pt x="240647" y="10972"/>
                    <a:pt x="249960" y="-3421"/>
                    <a:pt x="209320" y="23672"/>
                  </a:cubicBezTo>
                  <a:lnTo>
                    <a:pt x="194080" y="33832"/>
                  </a:lnTo>
                  <a:cubicBezTo>
                    <a:pt x="189000" y="30445"/>
                    <a:pt x="181107" y="29341"/>
                    <a:pt x="178840" y="23672"/>
                  </a:cubicBezTo>
                  <a:cubicBezTo>
                    <a:pt x="176851" y="18700"/>
                    <a:pt x="187706" y="12218"/>
                    <a:pt x="183920" y="8432"/>
                  </a:cubicBezTo>
                  <a:cubicBezTo>
                    <a:pt x="171618" y="-3870"/>
                    <a:pt x="146667" y="-35"/>
                    <a:pt x="138200" y="3352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34548A2B-9F42-3542-A169-A10DB0DED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76574" y="3526532"/>
              <a:ext cx="134291" cy="118492"/>
            </a:xfrm>
            <a:prstGeom prst="rect">
              <a:avLst/>
            </a:prstGeom>
          </p:spPr>
        </p:pic>
      </p:grpSp>
      <p:sp>
        <p:nvSpPr>
          <p:cNvPr id="25" name="Ovale 24">
            <a:extLst>
              <a:ext uri="{FF2B5EF4-FFF2-40B4-BE49-F238E27FC236}">
                <a16:creationId xmlns:a16="http://schemas.microsoft.com/office/drawing/2014/main" id="{1B16CE19-C5C0-184D-80B7-41E1806C77BA}"/>
              </a:ext>
            </a:extLst>
          </p:cNvPr>
          <p:cNvSpPr/>
          <p:nvPr/>
        </p:nvSpPr>
        <p:spPr bwMode="auto">
          <a:xfrm rot="21587717">
            <a:off x="4798463" y="2780015"/>
            <a:ext cx="297703" cy="267926"/>
          </a:xfrm>
          <a:prstGeom prst="ellipse">
            <a:avLst/>
          </a:prstGeom>
          <a:solidFill>
            <a:srgbClr val="C07A9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5F05857-4DE4-4F42-A4AE-BBFAE3C3F592}"/>
              </a:ext>
            </a:extLst>
          </p:cNvPr>
          <p:cNvSpPr txBox="1"/>
          <p:nvPr/>
        </p:nvSpPr>
        <p:spPr>
          <a:xfrm>
            <a:off x="336807" y="188640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ELIMINAZIONE DEI BATTERI NEGLI ALVEOLI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825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96"/>
    </mc:Choice>
    <mc:Fallback xmlns="">
      <p:transition spd="slow" advTm="16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magine 133">
            <a:extLst>
              <a:ext uri="{FF2B5EF4-FFF2-40B4-BE49-F238E27FC236}">
                <a16:creationId xmlns:a16="http://schemas.microsoft.com/office/drawing/2014/main" id="{9CFAF069-C6DD-C846-9BFB-35E28F76B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31" y="3330948"/>
            <a:ext cx="2664296" cy="181048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35" name="Gruppo 134">
            <a:extLst>
              <a:ext uri="{FF2B5EF4-FFF2-40B4-BE49-F238E27FC236}">
                <a16:creationId xmlns:a16="http://schemas.microsoft.com/office/drawing/2014/main" id="{9D7E55FD-43D7-3242-B35D-3040EF4CE7D3}"/>
              </a:ext>
            </a:extLst>
          </p:cNvPr>
          <p:cNvGrpSpPr/>
          <p:nvPr/>
        </p:nvGrpSpPr>
        <p:grpSpPr>
          <a:xfrm>
            <a:off x="5822481" y="166122"/>
            <a:ext cx="2574180" cy="3835873"/>
            <a:chOff x="5822481" y="166122"/>
            <a:chExt cx="2574180" cy="3835873"/>
          </a:xfrm>
        </p:grpSpPr>
        <p:pic>
          <p:nvPicPr>
            <p:cNvPr id="120" name="Immagine 119">
              <a:extLst>
                <a:ext uri="{FF2B5EF4-FFF2-40B4-BE49-F238E27FC236}">
                  <a16:creationId xmlns:a16="http://schemas.microsoft.com/office/drawing/2014/main" id="{1FA19F43-7E61-974B-B973-1535C2896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22481" y="905651"/>
              <a:ext cx="2574180" cy="3096344"/>
            </a:xfrm>
            <a:prstGeom prst="rect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  <a:effectLst>
              <a:glow rad="203200">
                <a:schemeClr val="accent1">
                  <a:alpha val="40000"/>
                </a:schemeClr>
              </a:glow>
            </a:effectLst>
          </p:spPr>
        </p:pic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4E5764CA-751D-D243-BFC7-7745E52523F2}"/>
                </a:ext>
              </a:extLst>
            </p:cNvPr>
            <p:cNvSpPr txBox="1"/>
            <p:nvPr/>
          </p:nvSpPr>
          <p:spPr>
            <a:xfrm>
              <a:off x="6024981" y="166122"/>
              <a:ext cx="21691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8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Inalazione di Legionella</a:t>
              </a:r>
            </a:p>
            <a:p>
              <a:pPr algn="ctr"/>
              <a:r>
                <a:rPr lang="it-IT" sz="18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nell’aerosol</a:t>
              </a:r>
            </a:p>
          </p:txBody>
        </p:sp>
      </p:grpSp>
      <p:grpSp>
        <p:nvGrpSpPr>
          <p:cNvPr id="133" name="Gruppo 132">
            <a:extLst>
              <a:ext uri="{FF2B5EF4-FFF2-40B4-BE49-F238E27FC236}">
                <a16:creationId xmlns:a16="http://schemas.microsoft.com/office/drawing/2014/main" id="{1C879D60-0A0B-E248-A4D7-45AFFC84475A}"/>
              </a:ext>
            </a:extLst>
          </p:cNvPr>
          <p:cNvGrpSpPr/>
          <p:nvPr/>
        </p:nvGrpSpPr>
        <p:grpSpPr>
          <a:xfrm>
            <a:off x="2195736" y="2560094"/>
            <a:ext cx="3934108" cy="2134962"/>
            <a:chOff x="2195736" y="2560094"/>
            <a:chExt cx="3934108" cy="2134962"/>
          </a:xfrm>
        </p:grpSpPr>
        <p:sp>
          <p:nvSpPr>
            <p:cNvPr id="130" name="Figura a mano libera 129">
              <a:extLst>
                <a:ext uri="{FF2B5EF4-FFF2-40B4-BE49-F238E27FC236}">
                  <a16:creationId xmlns:a16="http://schemas.microsoft.com/office/drawing/2014/main" id="{FA416666-F111-244C-9A88-34696A49BE56}"/>
                </a:ext>
              </a:extLst>
            </p:cNvPr>
            <p:cNvSpPr/>
            <p:nvPr/>
          </p:nvSpPr>
          <p:spPr bwMode="auto">
            <a:xfrm rot="4310876" flipH="1">
              <a:off x="2578185" y="3952133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7FC8E4BF-07B5-A840-AAA9-9553DFAF48E2}"/>
                </a:ext>
              </a:extLst>
            </p:cNvPr>
            <p:cNvSpPr/>
            <p:nvPr/>
          </p:nvSpPr>
          <p:spPr bwMode="auto">
            <a:xfrm>
              <a:off x="4758445" y="3220276"/>
              <a:ext cx="72008" cy="72008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6EB01ED3-2654-2643-8681-93E5AF74BA6A}"/>
                </a:ext>
              </a:extLst>
            </p:cNvPr>
            <p:cNvSpPr/>
            <p:nvPr/>
          </p:nvSpPr>
          <p:spPr bwMode="auto">
            <a:xfrm>
              <a:off x="4752475" y="3807139"/>
              <a:ext cx="144016" cy="144016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BB603C7A-342E-6844-88E2-6CBC231AF2B0}"/>
                </a:ext>
              </a:extLst>
            </p:cNvPr>
            <p:cNvSpPr/>
            <p:nvPr/>
          </p:nvSpPr>
          <p:spPr bwMode="auto">
            <a:xfrm rot="20796458">
              <a:off x="4254627" y="3447035"/>
              <a:ext cx="144016" cy="144016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BCE810BC-FBA9-8E4B-BD95-C8B8741B5343}"/>
                </a:ext>
              </a:extLst>
            </p:cNvPr>
            <p:cNvSpPr/>
            <p:nvPr/>
          </p:nvSpPr>
          <p:spPr bwMode="auto">
            <a:xfrm>
              <a:off x="4592498" y="3760074"/>
              <a:ext cx="144016" cy="144016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28ED5E19-C311-D541-B992-FACD6CA9E951}"/>
                </a:ext>
              </a:extLst>
            </p:cNvPr>
            <p:cNvSpPr/>
            <p:nvPr/>
          </p:nvSpPr>
          <p:spPr bwMode="auto">
            <a:xfrm>
              <a:off x="4800676" y="3366306"/>
              <a:ext cx="91244" cy="103442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DA55BD16-D16B-AD4F-8A08-665EE0DCBAD8}"/>
                </a:ext>
              </a:extLst>
            </p:cNvPr>
            <p:cNvSpPr/>
            <p:nvPr/>
          </p:nvSpPr>
          <p:spPr bwMode="auto">
            <a:xfrm>
              <a:off x="4405122" y="3964267"/>
              <a:ext cx="144016" cy="144016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60303E20-207D-3F4D-8E0D-B559A632EE7E}"/>
                </a:ext>
              </a:extLst>
            </p:cNvPr>
            <p:cNvSpPr/>
            <p:nvPr/>
          </p:nvSpPr>
          <p:spPr bwMode="auto">
            <a:xfrm>
              <a:off x="4264224" y="3684596"/>
              <a:ext cx="144016" cy="144016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F5E3F442-6612-E54B-ADC0-31A96326277E}"/>
                </a:ext>
              </a:extLst>
            </p:cNvPr>
            <p:cNvSpPr/>
            <p:nvPr/>
          </p:nvSpPr>
          <p:spPr bwMode="auto">
            <a:xfrm>
              <a:off x="4594864" y="4049821"/>
              <a:ext cx="144016" cy="144016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ED4B76F5-59D7-2F41-9E45-A94D47A67864}"/>
                </a:ext>
              </a:extLst>
            </p:cNvPr>
            <p:cNvSpPr/>
            <p:nvPr/>
          </p:nvSpPr>
          <p:spPr bwMode="auto">
            <a:xfrm>
              <a:off x="3110131" y="3641097"/>
              <a:ext cx="212577" cy="212576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BE457F8E-1307-0143-B1CD-2D68D087B167}"/>
                </a:ext>
              </a:extLst>
            </p:cNvPr>
            <p:cNvSpPr/>
            <p:nvPr/>
          </p:nvSpPr>
          <p:spPr bwMode="auto">
            <a:xfrm>
              <a:off x="4095112" y="3653786"/>
              <a:ext cx="212578" cy="212576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7B705253-79E3-564D-8D36-D7C02CED4AEC}"/>
                </a:ext>
              </a:extLst>
            </p:cNvPr>
            <p:cNvSpPr/>
            <p:nvPr/>
          </p:nvSpPr>
          <p:spPr bwMode="auto">
            <a:xfrm>
              <a:off x="5106145" y="3348451"/>
              <a:ext cx="72008" cy="72008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912E6CDA-D7C1-C74F-AB0B-FE963C898E3C}"/>
                </a:ext>
              </a:extLst>
            </p:cNvPr>
            <p:cNvSpPr/>
            <p:nvPr/>
          </p:nvSpPr>
          <p:spPr bwMode="auto">
            <a:xfrm>
              <a:off x="4933950" y="3184307"/>
              <a:ext cx="72008" cy="72008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85BAED9D-0F05-EF42-BF54-10DFF32A5166}"/>
                </a:ext>
              </a:extLst>
            </p:cNvPr>
            <p:cNvSpPr/>
            <p:nvPr/>
          </p:nvSpPr>
          <p:spPr bwMode="auto">
            <a:xfrm>
              <a:off x="5376488" y="3047447"/>
              <a:ext cx="72000" cy="72000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EBF30CF0-1C4E-C349-8311-008BADF0B65C}"/>
                </a:ext>
              </a:extLst>
            </p:cNvPr>
            <p:cNvSpPr/>
            <p:nvPr/>
          </p:nvSpPr>
          <p:spPr bwMode="auto">
            <a:xfrm>
              <a:off x="5106145" y="3093157"/>
              <a:ext cx="72008" cy="72008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8635BEFD-A3C7-6849-9CF6-17D012F46D20}"/>
                </a:ext>
              </a:extLst>
            </p:cNvPr>
            <p:cNvSpPr/>
            <p:nvPr/>
          </p:nvSpPr>
          <p:spPr bwMode="auto">
            <a:xfrm rot="19934922">
              <a:off x="5234092" y="3263019"/>
              <a:ext cx="72008" cy="72008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E8F06BF1-CD9A-2546-B7BC-77D193AA1E5F}"/>
                </a:ext>
              </a:extLst>
            </p:cNvPr>
            <p:cNvSpPr/>
            <p:nvPr/>
          </p:nvSpPr>
          <p:spPr bwMode="auto">
            <a:xfrm>
              <a:off x="4859474" y="3696453"/>
              <a:ext cx="110480" cy="105544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C8BE6F13-6933-3F47-B36A-CDBC3E9D7647}"/>
                </a:ext>
              </a:extLst>
            </p:cNvPr>
            <p:cNvSpPr/>
            <p:nvPr/>
          </p:nvSpPr>
          <p:spPr bwMode="auto">
            <a:xfrm>
              <a:off x="4493581" y="3558608"/>
              <a:ext cx="129600" cy="129600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C1C431C5-3BC1-0B41-9C31-7B052B8D4476}"/>
                </a:ext>
              </a:extLst>
            </p:cNvPr>
            <p:cNvSpPr/>
            <p:nvPr/>
          </p:nvSpPr>
          <p:spPr bwMode="auto">
            <a:xfrm>
              <a:off x="3025551" y="4039365"/>
              <a:ext cx="212577" cy="212576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2A996B28-59B5-B44A-872B-F5EBA3943B01}"/>
                </a:ext>
              </a:extLst>
            </p:cNvPr>
            <p:cNvSpPr/>
            <p:nvPr/>
          </p:nvSpPr>
          <p:spPr bwMode="auto">
            <a:xfrm>
              <a:off x="3498471" y="3826768"/>
              <a:ext cx="212577" cy="212576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E9205A4E-B19B-734C-BE09-C49B303A7E9E}"/>
                </a:ext>
              </a:extLst>
            </p:cNvPr>
            <p:cNvSpPr/>
            <p:nvPr/>
          </p:nvSpPr>
          <p:spPr bwMode="auto">
            <a:xfrm>
              <a:off x="2195736" y="4463432"/>
              <a:ext cx="212577" cy="212576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5" name="Ovale 24">
              <a:extLst>
                <a:ext uri="{FF2B5EF4-FFF2-40B4-BE49-F238E27FC236}">
                  <a16:creationId xmlns:a16="http://schemas.microsoft.com/office/drawing/2014/main" id="{53C33874-DD86-D443-A5F6-1072D773320C}"/>
                </a:ext>
              </a:extLst>
            </p:cNvPr>
            <p:cNvSpPr/>
            <p:nvPr/>
          </p:nvSpPr>
          <p:spPr bwMode="auto">
            <a:xfrm>
              <a:off x="5937523" y="2672920"/>
              <a:ext cx="36000" cy="36000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D9E62BBA-3B94-0E48-BB3F-14F5068C8B60}"/>
                </a:ext>
              </a:extLst>
            </p:cNvPr>
            <p:cNvSpPr/>
            <p:nvPr/>
          </p:nvSpPr>
          <p:spPr bwMode="auto">
            <a:xfrm rot="17644023">
              <a:off x="5640307" y="2883168"/>
              <a:ext cx="36000" cy="36000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7" name="Ovale 26">
              <a:extLst>
                <a:ext uri="{FF2B5EF4-FFF2-40B4-BE49-F238E27FC236}">
                  <a16:creationId xmlns:a16="http://schemas.microsoft.com/office/drawing/2014/main" id="{479B36EC-D69E-974B-A215-BD907FC3667D}"/>
                </a:ext>
              </a:extLst>
            </p:cNvPr>
            <p:cNvSpPr/>
            <p:nvPr/>
          </p:nvSpPr>
          <p:spPr bwMode="auto">
            <a:xfrm>
              <a:off x="5580112" y="3047447"/>
              <a:ext cx="36000" cy="36000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8" name="Ovale 27">
              <a:extLst>
                <a:ext uri="{FF2B5EF4-FFF2-40B4-BE49-F238E27FC236}">
                  <a16:creationId xmlns:a16="http://schemas.microsoft.com/office/drawing/2014/main" id="{FB85046A-45C5-044C-BC6E-A219EF20B959}"/>
                </a:ext>
              </a:extLst>
            </p:cNvPr>
            <p:cNvSpPr/>
            <p:nvPr/>
          </p:nvSpPr>
          <p:spPr bwMode="auto">
            <a:xfrm>
              <a:off x="5448908" y="3227738"/>
              <a:ext cx="36000" cy="36000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15E166DD-726A-BD4F-9799-52FC427F46A9}"/>
                </a:ext>
              </a:extLst>
            </p:cNvPr>
            <p:cNvSpPr/>
            <p:nvPr/>
          </p:nvSpPr>
          <p:spPr bwMode="auto">
            <a:xfrm>
              <a:off x="5973523" y="2799686"/>
              <a:ext cx="36000" cy="36000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31" name="Ovale 30">
              <a:extLst>
                <a:ext uri="{FF2B5EF4-FFF2-40B4-BE49-F238E27FC236}">
                  <a16:creationId xmlns:a16="http://schemas.microsoft.com/office/drawing/2014/main" id="{9323FAA0-914E-724B-8128-2A662AAC8E5A}"/>
                </a:ext>
              </a:extLst>
            </p:cNvPr>
            <p:cNvSpPr/>
            <p:nvPr/>
          </p:nvSpPr>
          <p:spPr bwMode="auto">
            <a:xfrm>
              <a:off x="3830854" y="4193837"/>
              <a:ext cx="212577" cy="212576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32" name="Ovale 31">
              <a:extLst>
                <a:ext uri="{FF2B5EF4-FFF2-40B4-BE49-F238E27FC236}">
                  <a16:creationId xmlns:a16="http://schemas.microsoft.com/office/drawing/2014/main" id="{E7835045-1F5C-2F41-8A67-E9700CCAEACD}"/>
                </a:ext>
              </a:extLst>
            </p:cNvPr>
            <p:cNvSpPr/>
            <p:nvPr/>
          </p:nvSpPr>
          <p:spPr bwMode="auto">
            <a:xfrm>
              <a:off x="2498142" y="3772859"/>
              <a:ext cx="212577" cy="212576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33" name="Ovale 32">
              <a:extLst>
                <a:ext uri="{FF2B5EF4-FFF2-40B4-BE49-F238E27FC236}">
                  <a16:creationId xmlns:a16="http://schemas.microsoft.com/office/drawing/2014/main" id="{F2C5132F-89AD-DA41-A83B-857F3EF85CCA}"/>
                </a:ext>
              </a:extLst>
            </p:cNvPr>
            <p:cNvSpPr/>
            <p:nvPr/>
          </p:nvSpPr>
          <p:spPr bwMode="auto">
            <a:xfrm>
              <a:off x="3429095" y="4220134"/>
              <a:ext cx="212577" cy="212576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34" name="Ovale 33">
              <a:extLst>
                <a:ext uri="{FF2B5EF4-FFF2-40B4-BE49-F238E27FC236}">
                  <a16:creationId xmlns:a16="http://schemas.microsoft.com/office/drawing/2014/main" id="{F551D04D-37FA-0746-B023-7CCFF1840CC3}"/>
                </a:ext>
              </a:extLst>
            </p:cNvPr>
            <p:cNvSpPr/>
            <p:nvPr/>
          </p:nvSpPr>
          <p:spPr bwMode="auto">
            <a:xfrm>
              <a:off x="3567569" y="3569708"/>
              <a:ext cx="212577" cy="212576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35" name="Ovale 34">
              <a:extLst>
                <a:ext uri="{FF2B5EF4-FFF2-40B4-BE49-F238E27FC236}">
                  <a16:creationId xmlns:a16="http://schemas.microsoft.com/office/drawing/2014/main" id="{5270A013-AC0E-7940-B745-B4C49C7CA7A8}"/>
                </a:ext>
              </a:extLst>
            </p:cNvPr>
            <p:cNvSpPr/>
            <p:nvPr/>
          </p:nvSpPr>
          <p:spPr bwMode="auto">
            <a:xfrm>
              <a:off x="4077679" y="4001995"/>
              <a:ext cx="212577" cy="212576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36" name="Ovale 35">
              <a:extLst>
                <a:ext uri="{FF2B5EF4-FFF2-40B4-BE49-F238E27FC236}">
                  <a16:creationId xmlns:a16="http://schemas.microsoft.com/office/drawing/2014/main" id="{70F99858-EFBA-6C46-A766-8D7366D47C5A}"/>
                </a:ext>
              </a:extLst>
            </p:cNvPr>
            <p:cNvSpPr/>
            <p:nvPr/>
          </p:nvSpPr>
          <p:spPr bwMode="auto">
            <a:xfrm>
              <a:off x="3311898" y="4094858"/>
              <a:ext cx="212577" cy="212576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37" name="Ovale 36">
              <a:extLst>
                <a:ext uri="{FF2B5EF4-FFF2-40B4-BE49-F238E27FC236}">
                  <a16:creationId xmlns:a16="http://schemas.microsoft.com/office/drawing/2014/main" id="{EA5A253C-1906-FC4D-8B95-E9C00C8EB845}"/>
                </a:ext>
              </a:extLst>
            </p:cNvPr>
            <p:cNvSpPr/>
            <p:nvPr/>
          </p:nvSpPr>
          <p:spPr bwMode="auto">
            <a:xfrm>
              <a:off x="2832294" y="4482480"/>
              <a:ext cx="212577" cy="212576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38" name="Ovale 37">
              <a:extLst>
                <a:ext uri="{FF2B5EF4-FFF2-40B4-BE49-F238E27FC236}">
                  <a16:creationId xmlns:a16="http://schemas.microsoft.com/office/drawing/2014/main" id="{9768AB86-EA98-534A-929C-DA9F55C1ECFC}"/>
                </a:ext>
              </a:extLst>
            </p:cNvPr>
            <p:cNvSpPr/>
            <p:nvPr/>
          </p:nvSpPr>
          <p:spPr bwMode="auto">
            <a:xfrm>
              <a:off x="4801685" y="3546396"/>
              <a:ext cx="129600" cy="129600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39" name="Ovale 38">
              <a:extLst>
                <a:ext uri="{FF2B5EF4-FFF2-40B4-BE49-F238E27FC236}">
                  <a16:creationId xmlns:a16="http://schemas.microsoft.com/office/drawing/2014/main" id="{A925A05E-FC09-8149-B603-69E56265391C}"/>
                </a:ext>
              </a:extLst>
            </p:cNvPr>
            <p:cNvSpPr/>
            <p:nvPr/>
          </p:nvSpPr>
          <p:spPr bwMode="auto">
            <a:xfrm>
              <a:off x="4615699" y="3375187"/>
              <a:ext cx="129600" cy="129600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40" name="Ovale 39">
              <a:extLst>
                <a:ext uri="{FF2B5EF4-FFF2-40B4-BE49-F238E27FC236}">
                  <a16:creationId xmlns:a16="http://schemas.microsoft.com/office/drawing/2014/main" id="{73B8A090-15E9-F040-822C-647FC53447F2}"/>
                </a:ext>
              </a:extLst>
            </p:cNvPr>
            <p:cNvSpPr/>
            <p:nvPr/>
          </p:nvSpPr>
          <p:spPr bwMode="auto">
            <a:xfrm>
              <a:off x="4985815" y="3314017"/>
              <a:ext cx="129600" cy="129600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41" name="Ovale 40">
              <a:extLst>
                <a:ext uri="{FF2B5EF4-FFF2-40B4-BE49-F238E27FC236}">
                  <a16:creationId xmlns:a16="http://schemas.microsoft.com/office/drawing/2014/main" id="{1881163B-0D88-8346-957A-01C312107FEC}"/>
                </a:ext>
              </a:extLst>
            </p:cNvPr>
            <p:cNvSpPr/>
            <p:nvPr/>
          </p:nvSpPr>
          <p:spPr bwMode="auto">
            <a:xfrm rot="19934922">
              <a:off x="5291856" y="3355355"/>
              <a:ext cx="72008" cy="72008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42" name="Ovale 41">
              <a:extLst>
                <a:ext uri="{FF2B5EF4-FFF2-40B4-BE49-F238E27FC236}">
                  <a16:creationId xmlns:a16="http://schemas.microsoft.com/office/drawing/2014/main" id="{01BFDB35-A2AD-6245-A4FF-2F986D31F1BC}"/>
                </a:ext>
              </a:extLst>
            </p:cNvPr>
            <p:cNvSpPr/>
            <p:nvPr/>
          </p:nvSpPr>
          <p:spPr bwMode="auto">
            <a:xfrm rot="19934922">
              <a:off x="5059188" y="3556465"/>
              <a:ext cx="72008" cy="72008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43" name="Ovale 42">
              <a:extLst>
                <a:ext uri="{FF2B5EF4-FFF2-40B4-BE49-F238E27FC236}">
                  <a16:creationId xmlns:a16="http://schemas.microsoft.com/office/drawing/2014/main" id="{FAA0DD9E-DAF3-6748-86D7-CA307A479B03}"/>
                </a:ext>
              </a:extLst>
            </p:cNvPr>
            <p:cNvSpPr/>
            <p:nvPr/>
          </p:nvSpPr>
          <p:spPr bwMode="auto">
            <a:xfrm rot="19934922">
              <a:off x="5230711" y="3548969"/>
              <a:ext cx="72008" cy="72008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44" name="Ovale 43">
              <a:extLst>
                <a:ext uri="{FF2B5EF4-FFF2-40B4-BE49-F238E27FC236}">
                  <a16:creationId xmlns:a16="http://schemas.microsoft.com/office/drawing/2014/main" id="{9778508C-67BD-D84C-8D47-2291F03F24D5}"/>
                </a:ext>
              </a:extLst>
            </p:cNvPr>
            <p:cNvSpPr/>
            <p:nvPr/>
          </p:nvSpPr>
          <p:spPr bwMode="auto">
            <a:xfrm>
              <a:off x="6093844" y="2560094"/>
              <a:ext cx="36000" cy="36000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45" name="Ovale 44">
              <a:extLst>
                <a:ext uri="{FF2B5EF4-FFF2-40B4-BE49-F238E27FC236}">
                  <a16:creationId xmlns:a16="http://schemas.microsoft.com/office/drawing/2014/main" id="{F18E1951-8C96-704C-893A-8DCE850C4843}"/>
                </a:ext>
              </a:extLst>
            </p:cNvPr>
            <p:cNvSpPr/>
            <p:nvPr/>
          </p:nvSpPr>
          <p:spPr bwMode="auto">
            <a:xfrm>
              <a:off x="5868144" y="2800381"/>
              <a:ext cx="36000" cy="36000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46" name="Ovale 45">
              <a:extLst>
                <a:ext uri="{FF2B5EF4-FFF2-40B4-BE49-F238E27FC236}">
                  <a16:creationId xmlns:a16="http://schemas.microsoft.com/office/drawing/2014/main" id="{1F2064C0-9ADA-1E4B-8038-A1D8036E684C}"/>
                </a:ext>
              </a:extLst>
            </p:cNvPr>
            <p:cNvSpPr/>
            <p:nvPr/>
          </p:nvSpPr>
          <p:spPr bwMode="auto">
            <a:xfrm>
              <a:off x="5664083" y="3209023"/>
              <a:ext cx="36000" cy="36000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47" name="Ovale 46">
              <a:extLst>
                <a:ext uri="{FF2B5EF4-FFF2-40B4-BE49-F238E27FC236}">
                  <a16:creationId xmlns:a16="http://schemas.microsoft.com/office/drawing/2014/main" id="{637FA51B-EDF0-8D4A-81B7-FDAF0A6FEA93}"/>
                </a:ext>
              </a:extLst>
            </p:cNvPr>
            <p:cNvSpPr/>
            <p:nvPr/>
          </p:nvSpPr>
          <p:spPr bwMode="auto">
            <a:xfrm>
              <a:off x="5724128" y="2955185"/>
              <a:ext cx="36000" cy="36000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48" name="Ovale 47">
              <a:extLst>
                <a:ext uri="{FF2B5EF4-FFF2-40B4-BE49-F238E27FC236}">
                  <a16:creationId xmlns:a16="http://schemas.microsoft.com/office/drawing/2014/main" id="{EF86D451-BBE3-024F-9C4D-FC626D2B8A84}"/>
                </a:ext>
              </a:extLst>
            </p:cNvPr>
            <p:cNvSpPr/>
            <p:nvPr/>
          </p:nvSpPr>
          <p:spPr bwMode="auto">
            <a:xfrm>
              <a:off x="5937217" y="2952483"/>
              <a:ext cx="36000" cy="36000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49" name="Ovale 48">
              <a:extLst>
                <a:ext uri="{FF2B5EF4-FFF2-40B4-BE49-F238E27FC236}">
                  <a16:creationId xmlns:a16="http://schemas.microsoft.com/office/drawing/2014/main" id="{A53628AC-BB86-1046-B662-CDDB36082243}"/>
                </a:ext>
              </a:extLst>
            </p:cNvPr>
            <p:cNvSpPr/>
            <p:nvPr/>
          </p:nvSpPr>
          <p:spPr bwMode="auto">
            <a:xfrm>
              <a:off x="5702952" y="3101447"/>
              <a:ext cx="36000" cy="36000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50" name="Ovale 49">
              <a:extLst>
                <a:ext uri="{FF2B5EF4-FFF2-40B4-BE49-F238E27FC236}">
                  <a16:creationId xmlns:a16="http://schemas.microsoft.com/office/drawing/2014/main" id="{ABDE87F1-0611-A64A-85B9-99E3DC467B84}"/>
                </a:ext>
              </a:extLst>
            </p:cNvPr>
            <p:cNvSpPr/>
            <p:nvPr/>
          </p:nvSpPr>
          <p:spPr bwMode="auto">
            <a:xfrm>
              <a:off x="5494663" y="3448872"/>
              <a:ext cx="36000" cy="36000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51" name="Ovale 50">
              <a:extLst>
                <a:ext uri="{FF2B5EF4-FFF2-40B4-BE49-F238E27FC236}">
                  <a16:creationId xmlns:a16="http://schemas.microsoft.com/office/drawing/2014/main" id="{1AA115CE-B47E-894C-8B96-3E24F3393E16}"/>
                </a:ext>
              </a:extLst>
            </p:cNvPr>
            <p:cNvSpPr/>
            <p:nvPr/>
          </p:nvSpPr>
          <p:spPr bwMode="auto">
            <a:xfrm>
              <a:off x="5850144" y="3129161"/>
              <a:ext cx="36000" cy="36000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52" name="Ovale 51">
              <a:extLst>
                <a:ext uri="{FF2B5EF4-FFF2-40B4-BE49-F238E27FC236}">
                  <a16:creationId xmlns:a16="http://schemas.microsoft.com/office/drawing/2014/main" id="{052A6BC4-B657-1A41-A312-9A0A371628D2}"/>
                </a:ext>
              </a:extLst>
            </p:cNvPr>
            <p:cNvSpPr/>
            <p:nvPr/>
          </p:nvSpPr>
          <p:spPr bwMode="auto">
            <a:xfrm>
              <a:off x="5714830" y="3336620"/>
              <a:ext cx="36000" cy="36000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53" name="Ovale 52">
              <a:extLst>
                <a:ext uri="{FF2B5EF4-FFF2-40B4-BE49-F238E27FC236}">
                  <a16:creationId xmlns:a16="http://schemas.microsoft.com/office/drawing/2014/main" id="{3E1AE2C3-260E-2344-A6B7-D7BE7481676E}"/>
                </a:ext>
              </a:extLst>
            </p:cNvPr>
            <p:cNvSpPr/>
            <p:nvPr/>
          </p:nvSpPr>
          <p:spPr bwMode="auto">
            <a:xfrm>
              <a:off x="6021288" y="2919430"/>
              <a:ext cx="36000" cy="36000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54" name="Ovale 53">
              <a:extLst>
                <a:ext uri="{FF2B5EF4-FFF2-40B4-BE49-F238E27FC236}">
                  <a16:creationId xmlns:a16="http://schemas.microsoft.com/office/drawing/2014/main" id="{E96497C7-1BFF-4743-BBEB-11C9B8F0795F}"/>
                </a:ext>
              </a:extLst>
            </p:cNvPr>
            <p:cNvSpPr/>
            <p:nvPr/>
          </p:nvSpPr>
          <p:spPr bwMode="auto">
            <a:xfrm>
              <a:off x="5850144" y="2865168"/>
              <a:ext cx="36000" cy="36000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55" name="Ovale 54">
              <a:extLst>
                <a:ext uri="{FF2B5EF4-FFF2-40B4-BE49-F238E27FC236}">
                  <a16:creationId xmlns:a16="http://schemas.microsoft.com/office/drawing/2014/main" id="{45056403-B89A-5947-8136-DC5307AAE604}"/>
                </a:ext>
              </a:extLst>
            </p:cNvPr>
            <p:cNvSpPr/>
            <p:nvPr/>
          </p:nvSpPr>
          <p:spPr bwMode="auto">
            <a:xfrm>
              <a:off x="3673857" y="4395891"/>
              <a:ext cx="212577" cy="212576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56" name="Ovale 55">
              <a:extLst>
                <a:ext uri="{FF2B5EF4-FFF2-40B4-BE49-F238E27FC236}">
                  <a16:creationId xmlns:a16="http://schemas.microsoft.com/office/drawing/2014/main" id="{5D99A588-4931-004D-B9DF-4C71372C69A9}"/>
                </a:ext>
              </a:extLst>
            </p:cNvPr>
            <p:cNvSpPr/>
            <p:nvPr/>
          </p:nvSpPr>
          <p:spPr bwMode="auto">
            <a:xfrm>
              <a:off x="3857696" y="3797975"/>
              <a:ext cx="212577" cy="212576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57" name="Ovale 56">
              <a:extLst>
                <a:ext uri="{FF2B5EF4-FFF2-40B4-BE49-F238E27FC236}">
                  <a16:creationId xmlns:a16="http://schemas.microsoft.com/office/drawing/2014/main" id="{2A1E1E1D-FED4-844A-8E70-4F15DC4990D8}"/>
                </a:ext>
              </a:extLst>
            </p:cNvPr>
            <p:cNvSpPr/>
            <p:nvPr/>
          </p:nvSpPr>
          <p:spPr bwMode="auto">
            <a:xfrm>
              <a:off x="4220346" y="4357144"/>
              <a:ext cx="212577" cy="212576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61" name="Ovale 60">
              <a:extLst>
                <a:ext uri="{FF2B5EF4-FFF2-40B4-BE49-F238E27FC236}">
                  <a16:creationId xmlns:a16="http://schemas.microsoft.com/office/drawing/2014/main" id="{350103CF-4D3C-184F-9B58-F661B8E14365}"/>
                </a:ext>
              </a:extLst>
            </p:cNvPr>
            <p:cNvSpPr/>
            <p:nvPr/>
          </p:nvSpPr>
          <p:spPr bwMode="auto">
            <a:xfrm rot="19934922">
              <a:off x="5495480" y="3153592"/>
              <a:ext cx="72008" cy="72008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62" name="Ovale 61">
              <a:extLst>
                <a:ext uri="{FF2B5EF4-FFF2-40B4-BE49-F238E27FC236}">
                  <a16:creationId xmlns:a16="http://schemas.microsoft.com/office/drawing/2014/main" id="{0DDC1ACD-1DAD-D246-BBD8-D420F81A323B}"/>
                </a:ext>
              </a:extLst>
            </p:cNvPr>
            <p:cNvSpPr/>
            <p:nvPr/>
          </p:nvSpPr>
          <p:spPr bwMode="auto">
            <a:xfrm rot="19934922">
              <a:off x="5448720" y="3297608"/>
              <a:ext cx="72008" cy="72008"/>
            </a:xfrm>
            <a:prstGeom prst="ellipse">
              <a:avLst/>
            </a:prstGeom>
            <a:gradFill flip="none" rotWithShape="1">
              <a:gsLst>
                <a:gs pos="32000">
                  <a:srgbClr val="0063AC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63" name="Figura a mano libera 62">
              <a:extLst>
                <a:ext uri="{FF2B5EF4-FFF2-40B4-BE49-F238E27FC236}">
                  <a16:creationId xmlns:a16="http://schemas.microsoft.com/office/drawing/2014/main" id="{716FED9E-90FB-544D-836D-B7F4E223E036}"/>
                </a:ext>
              </a:extLst>
            </p:cNvPr>
            <p:cNvSpPr/>
            <p:nvPr/>
          </p:nvSpPr>
          <p:spPr bwMode="auto">
            <a:xfrm rot="17734589" flipH="1">
              <a:off x="3607397" y="3633993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64" name="Figura a mano libera 63">
              <a:extLst>
                <a:ext uri="{FF2B5EF4-FFF2-40B4-BE49-F238E27FC236}">
                  <a16:creationId xmlns:a16="http://schemas.microsoft.com/office/drawing/2014/main" id="{9756CF75-D4BD-DA45-B36D-AA22DFD53703}"/>
                </a:ext>
              </a:extLst>
            </p:cNvPr>
            <p:cNvSpPr/>
            <p:nvPr/>
          </p:nvSpPr>
          <p:spPr bwMode="auto">
            <a:xfrm rot="17734589" flipH="1">
              <a:off x="2199791" y="4514364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65" name="Figura a mano libera 64">
              <a:extLst>
                <a:ext uri="{FF2B5EF4-FFF2-40B4-BE49-F238E27FC236}">
                  <a16:creationId xmlns:a16="http://schemas.microsoft.com/office/drawing/2014/main" id="{636315FB-A3DD-3F46-AEE8-977A5488B6BB}"/>
                </a:ext>
              </a:extLst>
            </p:cNvPr>
            <p:cNvSpPr/>
            <p:nvPr/>
          </p:nvSpPr>
          <p:spPr bwMode="auto">
            <a:xfrm rot="21354043" flipH="1">
              <a:off x="3118894" y="3689111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66" name="Figura a mano libera 65">
              <a:extLst>
                <a:ext uri="{FF2B5EF4-FFF2-40B4-BE49-F238E27FC236}">
                  <a16:creationId xmlns:a16="http://schemas.microsoft.com/office/drawing/2014/main" id="{C9BC08CB-F9B2-ED49-83F0-FBDBFF0A7BF4}"/>
                </a:ext>
              </a:extLst>
            </p:cNvPr>
            <p:cNvSpPr/>
            <p:nvPr/>
          </p:nvSpPr>
          <p:spPr bwMode="auto">
            <a:xfrm rot="15936809" flipH="1">
              <a:off x="2530279" y="3848904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67" name="Figura a mano libera 66">
              <a:extLst>
                <a:ext uri="{FF2B5EF4-FFF2-40B4-BE49-F238E27FC236}">
                  <a16:creationId xmlns:a16="http://schemas.microsoft.com/office/drawing/2014/main" id="{1A6DC819-FD4D-254C-A87E-4087AE93F049}"/>
                </a:ext>
              </a:extLst>
            </p:cNvPr>
            <p:cNvSpPr/>
            <p:nvPr/>
          </p:nvSpPr>
          <p:spPr bwMode="auto">
            <a:xfrm rot="17734589" flipH="1">
              <a:off x="3873834" y="4268075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68" name="Figura a mano libera 67">
              <a:extLst>
                <a:ext uri="{FF2B5EF4-FFF2-40B4-BE49-F238E27FC236}">
                  <a16:creationId xmlns:a16="http://schemas.microsoft.com/office/drawing/2014/main" id="{8D70974C-4C3E-4C47-8C4E-3622658FA3B7}"/>
                </a:ext>
              </a:extLst>
            </p:cNvPr>
            <p:cNvSpPr/>
            <p:nvPr/>
          </p:nvSpPr>
          <p:spPr bwMode="auto">
            <a:xfrm rot="4428967" flipH="1">
              <a:off x="3540234" y="3876384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69" name="Figura a mano libera 68">
              <a:extLst>
                <a:ext uri="{FF2B5EF4-FFF2-40B4-BE49-F238E27FC236}">
                  <a16:creationId xmlns:a16="http://schemas.microsoft.com/office/drawing/2014/main" id="{3622204C-EEFE-E34C-8F23-6DA39A9ACB1C}"/>
                </a:ext>
              </a:extLst>
            </p:cNvPr>
            <p:cNvSpPr/>
            <p:nvPr/>
          </p:nvSpPr>
          <p:spPr bwMode="auto">
            <a:xfrm rot="21026420" flipH="1">
              <a:off x="2275203" y="4556850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70" name="Figura a mano libera 69">
              <a:extLst>
                <a:ext uri="{FF2B5EF4-FFF2-40B4-BE49-F238E27FC236}">
                  <a16:creationId xmlns:a16="http://schemas.microsoft.com/office/drawing/2014/main" id="{220AF058-0375-554F-A93E-7039BA462766}"/>
                </a:ext>
              </a:extLst>
            </p:cNvPr>
            <p:cNvSpPr/>
            <p:nvPr/>
          </p:nvSpPr>
          <p:spPr bwMode="auto">
            <a:xfrm rot="20878547" flipH="1">
              <a:off x="2524599" y="3809292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71" name="Figura a mano libera 70">
              <a:extLst>
                <a:ext uri="{FF2B5EF4-FFF2-40B4-BE49-F238E27FC236}">
                  <a16:creationId xmlns:a16="http://schemas.microsoft.com/office/drawing/2014/main" id="{1E523442-D9A9-344B-B77B-11B8BDD5F42C}"/>
                </a:ext>
              </a:extLst>
            </p:cNvPr>
            <p:cNvSpPr/>
            <p:nvPr/>
          </p:nvSpPr>
          <p:spPr bwMode="auto">
            <a:xfrm rot="20430896" flipH="1">
              <a:off x="3470574" y="4268886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72" name="Figura a mano libera 71">
              <a:extLst>
                <a:ext uri="{FF2B5EF4-FFF2-40B4-BE49-F238E27FC236}">
                  <a16:creationId xmlns:a16="http://schemas.microsoft.com/office/drawing/2014/main" id="{7205A683-38A5-2D45-A48D-C55C9AC210C8}"/>
                </a:ext>
              </a:extLst>
            </p:cNvPr>
            <p:cNvSpPr/>
            <p:nvPr/>
          </p:nvSpPr>
          <p:spPr bwMode="auto">
            <a:xfrm rot="14818002" flipH="1">
              <a:off x="3357007" y="4156765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73" name="Figura a mano libera 72">
              <a:extLst>
                <a:ext uri="{FF2B5EF4-FFF2-40B4-BE49-F238E27FC236}">
                  <a16:creationId xmlns:a16="http://schemas.microsoft.com/office/drawing/2014/main" id="{CD0BF6CD-836B-CD44-A038-58D2D766FEB1}"/>
                </a:ext>
              </a:extLst>
            </p:cNvPr>
            <p:cNvSpPr/>
            <p:nvPr/>
          </p:nvSpPr>
          <p:spPr bwMode="auto">
            <a:xfrm rot="1210292" flipH="1">
              <a:off x="2881210" y="4544388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74" name="Figura a mano libera 73">
              <a:extLst>
                <a:ext uri="{FF2B5EF4-FFF2-40B4-BE49-F238E27FC236}">
                  <a16:creationId xmlns:a16="http://schemas.microsoft.com/office/drawing/2014/main" id="{8ACD0650-71E1-1342-B096-19DD11FE5586}"/>
                </a:ext>
              </a:extLst>
            </p:cNvPr>
            <p:cNvSpPr/>
            <p:nvPr/>
          </p:nvSpPr>
          <p:spPr bwMode="auto">
            <a:xfrm rot="9512310" flipH="1">
              <a:off x="3092174" y="4105724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75" name="Figura a mano libera 74">
              <a:extLst>
                <a:ext uri="{FF2B5EF4-FFF2-40B4-BE49-F238E27FC236}">
                  <a16:creationId xmlns:a16="http://schemas.microsoft.com/office/drawing/2014/main" id="{521F2A96-DB18-3445-ACE0-3947B87AA315}"/>
                </a:ext>
              </a:extLst>
            </p:cNvPr>
            <p:cNvSpPr/>
            <p:nvPr/>
          </p:nvSpPr>
          <p:spPr bwMode="auto">
            <a:xfrm rot="4384633" flipH="1">
              <a:off x="4126456" y="3708903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76" name="Figura a mano libera 75">
              <a:extLst>
                <a:ext uri="{FF2B5EF4-FFF2-40B4-BE49-F238E27FC236}">
                  <a16:creationId xmlns:a16="http://schemas.microsoft.com/office/drawing/2014/main" id="{C22FA5F6-3E91-8E45-BD93-0701344FE9FB}"/>
                </a:ext>
              </a:extLst>
            </p:cNvPr>
            <p:cNvSpPr/>
            <p:nvPr/>
          </p:nvSpPr>
          <p:spPr bwMode="auto">
            <a:xfrm rot="1613346" flipH="1">
              <a:off x="4128717" y="4066087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77" name="Figura a mano libera 76">
              <a:extLst>
                <a:ext uri="{FF2B5EF4-FFF2-40B4-BE49-F238E27FC236}">
                  <a16:creationId xmlns:a16="http://schemas.microsoft.com/office/drawing/2014/main" id="{B540D581-519D-1E48-8BBA-E883A92351FC}"/>
                </a:ext>
              </a:extLst>
            </p:cNvPr>
            <p:cNvSpPr/>
            <p:nvPr/>
          </p:nvSpPr>
          <p:spPr bwMode="auto">
            <a:xfrm rot="5116899" flipH="1">
              <a:off x="2864776" y="4565456"/>
              <a:ext cx="126615" cy="117489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78" name="Figura a mano libera 77">
              <a:extLst>
                <a:ext uri="{FF2B5EF4-FFF2-40B4-BE49-F238E27FC236}">
                  <a16:creationId xmlns:a16="http://schemas.microsoft.com/office/drawing/2014/main" id="{AEA75D69-6CB8-2643-9D7D-7EE5EAF2DAE7}"/>
                </a:ext>
              </a:extLst>
            </p:cNvPr>
            <p:cNvSpPr/>
            <p:nvPr/>
          </p:nvSpPr>
          <p:spPr bwMode="auto">
            <a:xfrm rot="9287069" flipH="1">
              <a:off x="4244382" y="4403442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79" name="Figura a mano libera 78">
              <a:extLst>
                <a:ext uri="{FF2B5EF4-FFF2-40B4-BE49-F238E27FC236}">
                  <a16:creationId xmlns:a16="http://schemas.microsoft.com/office/drawing/2014/main" id="{10182EC3-508B-4147-B81D-1C3DD32A4C04}"/>
                </a:ext>
              </a:extLst>
            </p:cNvPr>
            <p:cNvSpPr/>
            <p:nvPr/>
          </p:nvSpPr>
          <p:spPr bwMode="auto">
            <a:xfrm rot="1275664" flipH="1">
              <a:off x="3168058" y="3727966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80" name="Figura a mano libera 79">
              <a:extLst>
                <a:ext uri="{FF2B5EF4-FFF2-40B4-BE49-F238E27FC236}">
                  <a16:creationId xmlns:a16="http://schemas.microsoft.com/office/drawing/2014/main" id="{89694B20-F9BD-7942-B225-B24C44E80447}"/>
                </a:ext>
              </a:extLst>
            </p:cNvPr>
            <p:cNvSpPr/>
            <p:nvPr/>
          </p:nvSpPr>
          <p:spPr bwMode="auto">
            <a:xfrm rot="1194916" flipH="1">
              <a:off x="3900676" y="3865909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81" name="Figura a mano libera 80">
              <a:extLst>
                <a:ext uri="{FF2B5EF4-FFF2-40B4-BE49-F238E27FC236}">
                  <a16:creationId xmlns:a16="http://schemas.microsoft.com/office/drawing/2014/main" id="{A9957CD9-C134-6145-BB11-44C37202AB6F}"/>
                </a:ext>
              </a:extLst>
            </p:cNvPr>
            <p:cNvSpPr/>
            <p:nvPr/>
          </p:nvSpPr>
          <p:spPr bwMode="auto">
            <a:xfrm rot="3919891" flipH="1">
              <a:off x="3712363" y="4447272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82" name="Figura a mano libera 81">
              <a:extLst>
                <a:ext uri="{FF2B5EF4-FFF2-40B4-BE49-F238E27FC236}">
                  <a16:creationId xmlns:a16="http://schemas.microsoft.com/office/drawing/2014/main" id="{CD4FAE8F-A99D-144B-88FB-4EA351F9C293}"/>
                </a:ext>
              </a:extLst>
            </p:cNvPr>
            <p:cNvSpPr/>
            <p:nvPr/>
          </p:nvSpPr>
          <p:spPr bwMode="auto">
            <a:xfrm rot="6560472" flipH="1">
              <a:off x="4806138" y="3589290"/>
              <a:ext cx="119282" cy="45719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83" name="Figura a mano libera 82">
              <a:extLst>
                <a:ext uri="{FF2B5EF4-FFF2-40B4-BE49-F238E27FC236}">
                  <a16:creationId xmlns:a16="http://schemas.microsoft.com/office/drawing/2014/main" id="{71229B67-77E4-2B4A-A095-0B8BAA290F82}"/>
                </a:ext>
              </a:extLst>
            </p:cNvPr>
            <p:cNvSpPr/>
            <p:nvPr/>
          </p:nvSpPr>
          <p:spPr bwMode="auto">
            <a:xfrm rot="6732467" flipH="1">
              <a:off x="4424948" y="4010516"/>
              <a:ext cx="119282" cy="45719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84" name="Figura a mano libera 83">
              <a:extLst>
                <a:ext uri="{FF2B5EF4-FFF2-40B4-BE49-F238E27FC236}">
                  <a16:creationId xmlns:a16="http://schemas.microsoft.com/office/drawing/2014/main" id="{85DCD905-3803-3B4C-AC91-F26395AD755F}"/>
                </a:ext>
              </a:extLst>
            </p:cNvPr>
            <p:cNvSpPr/>
            <p:nvPr/>
          </p:nvSpPr>
          <p:spPr bwMode="auto">
            <a:xfrm rot="4384633" flipH="1">
              <a:off x="4624803" y="3414684"/>
              <a:ext cx="119282" cy="45719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85" name="Figura a mano libera 84">
              <a:extLst>
                <a:ext uri="{FF2B5EF4-FFF2-40B4-BE49-F238E27FC236}">
                  <a16:creationId xmlns:a16="http://schemas.microsoft.com/office/drawing/2014/main" id="{C89E19C3-E421-F442-BCCE-EFD1A97BD762}"/>
                </a:ext>
              </a:extLst>
            </p:cNvPr>
            <p:cNvSpPr/>
            <p:nvPr/>
          </p:nvSpPr>
          <p:spPr bwMode="auto">
            <a:xfrm rot="6929715" flipH="1">
              <a:off x="4266207" y="3475251"/>
              <a:ext cx="119282" cy="90615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86" name="Figura a mano libera 85">
              <a:extLst>
                <a:ext uri="{FF2B5EF4-FFF2-40B4-BE49-F238E27FC236}">
                  <a16:creationId xmlns:a16="http://schemas.microsoft.com/office/drawing/2014/main" id="{3CE93DEB-70C4-4D4A-AED2-B58AAB5C679C}"/>
                </a:ext>
              </a:extLst>
            </p:cNvPr>
            <p:cNvSpPr/>
            <p:nvPr/>
          </p:nvSpPr>
          <p:spPr bwMode="auto">
            <a:xfrm rot="8065737" flipH="1">
              <a:off x="4516793" y="3602347"/>
              <a:ext cx="84299" cy="45719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87" name="Figura a mano libera 86">
              <a:extLst>
                <a:ext uri="{FF2B5EF4-FFF2-40B4-BE49-F238E27FC236}">
                  <a16:creationId xmlns:a16="http://schemas.microsoft.com/office/drawing/2014/main" id="{A9A5E406-2579-5443-B212-F6B9F50E94DC}"/>
                </a:ext>
              </a:extLst>
            </p:cNvPr>
            <p:cNvSpPr/>
            <p:nvPr/>
          </p:nvSpPr>
          <p:spPr bwMode="auto">
            <a:xfrm rot="778217" flipH="1">
              <a:off x="4611580" y="3816930"/>
              <a:ext cx="119282" cy="45719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88" name="Figura a mano libera 87">
              <a:extLst>
                <a:ext uri="{FF2B5EF4-FFF2-40B4-BE49-F238E27FC236}">
                  <a16:creationId xmlns:a16="http://schemas.microsoft.com/office/drawing/2014/main" id="{8AC611DE-0FEC-4C41-BCC6-1622432259DE}"/>
                </a:ext>
              </a:extLst>
            </p:cNvPr>
            <p:cNvSpPr/>
            <p:nvPr/>
          </p:nvSpPr>
          <p:spPr bwMode="auto">
            <a:xfrm rot="778217" flipH="1">
              <a:off x="4984304" y="3362374"/>
              <a:ext cx="119282" cy="45719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89" name="Figura a mano libera 88">
              <a:extLst>
                <a:ext uri="{FF2B5EF4-FFF2-40B4-BE49-F238E27FC236}">
                  <a16:creationId xmlns:a16="http://schemas.microsoft.com/office/drawing/2014/main" id="{07151D79-5BC8-AB46-989F-ADAE885E6E7D}"/>
                </a:ext>
              </a:extLst>
            </p:cNvPr>
            <p:cNvSpPr/>
            <p:nvPr/>
          </p:nvSpPr>
          <p:spPr bwMode="auto">
            <a:xfrm rot="778217" flipH="1" flipV="1">
              <a:off x="4628439" y="4098969"/>
              <a:ext cx="80194" cy="45719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90" name="Figura a mano libera 89">
              <a:extLst>
                <a:ext uri="{FF2B5EF4-FFF2-40B4-BE49-F238E27FC236}">
                  <a16:creationId xmlns:a16="http://schemas.microsoft.com/office/drawing/2014/main" id="{414459F1-6AC9-0742-9252-0AE298E2D37B}"/>
                </a:ext>
              </a:extLst>
            </p:cNvPr>
            <p:cNvSpPr/>
            <p:nvPr/>
          </p:nvSpPr>
          <p:spPr bwMode="auto">
            <a:xfrm rot="778217" flipH="1">
              <a:off x="4764842" y="3856287"/>
              <a:ext cx="119282" cy="45719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91" name="Figura a mano libera 90">
              <a:extLst>
                <a:ext uri="{FF2B5EF4-FFF2-40B4-BE49-F238E27FC236}">
                  <a16:creationId xmlns:a16="http://schemas.microsoft.com/office/drawing/2014/main" id="{7F0317F8-0784-574D-874E-5E07F2A27355}"/>
                </a:ext>
              </a:extLst>
            </p:cNvPr>
            <p:cNvSpPr/>
            <p:nvPr/>
          </p:nvSpPr>
          <p:spPr bwMode="auto">
            <a:xfrm rot="5247806" flipH="1">
              <a:off x="4281969" y="4409549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92" name="Figura a mano libera 91">
              <a:extLst>
                <a:ext uri="{FF2B5EF4-FFF2-40B4-BE49-F238E27FC236}">
                  <a16:creationId xmlns:a16="http://schemas.microsoft.com/office/drawing/2014/main" id="{3DF9E9A6-3EB2-854F-BC22-D611704517EE}"/>
                </a:ext>
              </a:extLst>
            </p:cNvPr>
            <p:cNvSpPr/>
            <p:nvPr/>
          </p:nvSpPr>
          <p:spPr bwMode="auto">
            <a:xfrm rot="6750808" flipH="1">
              <a:off x="3894541" y="3839944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93" name="Figura a mano libera 92">
              <a:extLst>
                <a:ext uri="{FF2B5EF4-FFF2-40B4-BE49-F238E27FC236}">
                  <a16:creationId xmlns:a16="http://schemas.microsoft.com/office/drawing/2014/main" id="{CB8D40C7-8283-A546-AC4B-03FC5F3F407F}"/>
                </a:ext>
              </a:extLst>
            </p:cNvPr>
            <p:cNvSpPr/>
            <p:nvPr/>
          </p:nvSpPr>
          <p:spPr bwMode="auto">
            <a:xfrm rot="11194724" flipH="1">
              <a:off x="3559069" y="3919601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94" name="Figura a mano libera 93">
              <a:extLst>
                <a:ext uri="{FF2B5EF4-FFF2-40B4-BE49-F238E27FC236}">
                  <a16:creationId xmlns:a16="http://schemas.microsoft.com/office/drawing/2014/main" id="{007BAC3C-7232-A040-8CF7-524B9E2BAA59}"/>
                </a:ext>
              </a:extLst>
            </p:cNvPr>
            <p:cNvSpPr/>
            <p:nvPr/>
          </p:nvSpPr>
          <p:spPr bwMode="auto">
            <a:xfrm rot="9512310" flipH="1">
              <a:off x="3045511" y="4081654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95" name="Figura a mano libera 94">
              <a:extLst>
                <a:ext uri="{FF2B5EF4-FFF2-40B4-BE49-F238E27FC236}">
                  <a16:creationId xmlns:a16="http://schemas.microsoft.com/office/drawing/2014/main" id="{77AD6FF5-9F08-E845-B698-65CE54A78C49}"/>
                </a:ext>
              </a:extLst>
            </p:cNvPr>
            <p:cNvSpPr/>
            <p:nvPr/>
          </p:nvSpPr>
          <p:spPr bwMode="auto">
            <a:xfrm rot="780667" flipH="1">
              <a:off x="3359765" y="4182460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96" name="Figura a mano libera 95">
              <a:extLst>
                <a:ext uri="{FF2B5EF4-FFF2-40B4-BE49-F238E27FC236}">
                  <a16:creationId xmlns:a16="http://schemas.microsoft.com/office/drawing/2014/main" id="{C7B04513-21D1-2A48-AD03-7C394FB286DE}"/>
                </a:ext>
              </a:extLst>
            </p:cNvPr>
            <p:cNvSpPr/>
            <p:nvPr/>
          </p:nvSpPr>
          <p:spPr bwMode="auto">
            <a:xfrm rot="11957433" flipH="1">
              <a:off x="3619957" y="3640055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97" name="Figura a mano libera 96">
              <a:extLst>
                <a:ext uri="{FF2B5EF4-FFF2-40B4-BE49-F238E27FC236}">
                  <a16:creationId xmlns:a16="http://schemas.microsoft.com/office/drawing/2014/main" id="{E7F8B955-3216-CD47-AC98-019FEEFE1F25}"/>
                </a:ext>
              </a:extLst>
            </p:cNvPr>
            <p:cNvSpPr/>
            <p:nvPr/>
          </p:nvSpPr>
          <p:spPr bwMode="auto">
            <a:xfrm rot="2453342" flipH="1">
              <a:off x="3722520" y="4496265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98" name="Figura a mano libera 97">
              <a:extLst>
                <a:ext uri="{FF2B5EF4-FFF2-40B4-BE49-F238E27FC236}">
                  <a16:creationId xmlns:a16="http://schemas.microsoft.com/office/drawing/2014/main" id="{721BAB20-5D83-D943-8D67-F0AAEB3FBA9E}"/>
                </a:ext>
              </a:extLst>
            </p:cNvPr>
            <p:cNvSpPr/>
            <p:nvPr/>
          </p:nvSpPr>
          <p:spPr bwMode="auto">
            <a:xfrm rot="4547487" flipH="1">
              <a:off x="4137411" y="4026659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99" name="Figura a mano libera 98">
              <a:extLst>
                <a:ext uri="{FF2B5EF4-FFF2-40B4-BE49-F238E27FC236}">
                  <a16:creationId xmlns:a16="http://schemas.microsoft.com/office/drawing/2014/main" id="{1474CD10-4734-EA4C-89D8-5439815BA5AD}"/>
                </a:ext>
              </a:extLst>
            </p:cNvPr>
            <p:cNvSpPr/>
            <p:nvPr/>
          </p:nvSpPr>
          <p:spPr bwMode="auto">
            <a:xfrm rot="21435619" flipH="1">
              <a:off x="3857860" y="4225757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00" name="Figura a mano libera 99">
              <a:extLst>
                <a:ext uri="{FF2B5EF4-FFF2-40B4-BE49-F238E27FC236}">
                  <a16:creationId xmlns:a16="http://schemas.microsoft.com/office/drawing/2014/main" id="{F8A681FD-5916-9B47-AC4D-B348654ECC90}"/>
                </a:ext>
              </a:extLst>
            </p:cNvPr>
            <p:cNvSpPr/>
            <p:nvPr/>
          </p:nvSpPr>
          <p:spPr bwMode="auto">
            <a:xfrm rot="4782200" flipH="1">
              <a:off x="3194956" y="3663140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01" name="Figura a mano libera 100">
              <a:extLst>
                <a:ext uri="{FF2B5EF4-FFF2-40B4-BE49-F238E27FC236}">
                  <a16:creationId xmlns:a16="http://schemas.microsoft.com/office/drawing/2014/main" id="{8943CB6F-B6DF-7D43-8EFB-D83F688FD828}"/>
                </a:ext>
              </a:extLst>
            </p:cNvPr>
            <p:cNvSpPr/>
            <p:nvPr/>
          </p:nvSpPr>
          <p:spPr bwMode="auto">
            <a:xfrm rot="6538288" flipH="1">
              <a:off x="3509937" y="4277214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02" name="Figura a mano libera 101">
              <a:extLst>
                <a:ext uri="{FF2B5EF4-FFF2-40B4-BE49-F238E27FC236}">
                  <a16:creationId xmlns:a16="http://schemas.microsoft.com/office/drawing/2014/main" id="{9E3A2984-9025-DE47-995E-4149A847834D}"/>
                </a:ext>
              </a:extLst>
            </p:cNvPr>
            <p:cNvSpPr/>
            <p:nvPr/>
          </p:nvSpPr>
          <p:spPr bwMode="auto">
            <a:xfrm rot="4915671" flipH="1">
              <a:off x="2915920" y="4508964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03" name="Figura a mano libera 102">
              <a:extLst>
                <a:ext uri="{FF2B5EF4-FFF2-40B4-BE49-F238E27FC236}">
                  <a16:creationId xmlns:a16="http://schemas.microsoft.com/office/drawing/2014/main" id="{31459B03-0743-C246-9916-43CC94B3BC22}"/>
                </a:ext>
              </a:extLst>
            </p:cNvPr>
            <p:cNvSpPr/>
            <p:nvPr/>
          </p:nvSpPr>
          <p:spPr bwMode="auto">
            <a:xfrm rot="778217" flipH="1">
              <a:off x="4160443" y="3699296"/>
              <a:ext cx="119282" cy="45719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04" name="Figura a mano libera 103">
              <a:extLst>
                <a:ext uri="{FF2B5EF4-FFF2-40B4-BE49-F238E27FC236}">
                  <a16:creationId xmlns:a16="http://schemas.microsoft.com/office/drawing/2014/main" id="{7A61AF75-117B-5B4D-B60E-AE33E96C7F69}"/>
                </a:ext>
              </a:extLst>
            </p:cNvPr>
            <p:cNvSpPr/>
            <p:nvPr/>
          </p:nvSpPr>
          <p:spPr bwMode="auto">
            <a:xfrm rot="3109210" flipH="1">
              <a:off x="4890394" y="3706232"/>
              <a:ext cx="55436" cy="45719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05" name="Figura a mano libera 104">
              <a:extLst>
                <a:ext uri="{FF2B5EF4-FFF2-40B4-BE49-F238E27FC236}">
                  <a16:creationId xmlns:a16="http://schemas.microsoft.com/office/drawing/2014/main" id="{4BAEAB23-1669-AF41-B4A4-F7244DECFD4C}"/>
                </a:ext>
              </a:extLst>
            </p:cNvPr>
            <p:cNvSpPr/>
            <p:nvPr/>
          </p:nvSpPr>
          <p:spPr bwMode="auto">
            <a:xfrm rot="3109210" flipH="1">
              <a:off x="4829383" y="3391876"/>
              <a:ext cx="55436" cy="45719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06" name="Figura a mano libera 105">
              <a:extLst>
                <a:ext uri="{FF2B5EF4-FFF2-40B4-BE49-F238E27FC236}">
                  <a16:creationId xmlns:a16="http://schemas.microsoft.com/office/drawing/2014/main" id="{3FEF4429-2D8C-F040-A28A-FDF15B33DB88}"/>
                </a:ext>
              </a:extLst>
            </p:cNvPr>
            <p:cNvSpPr/>
            <p:nvPr/>
          </p:nvSpPr>
          <p:spPr bwMode="auto">
            <a:xfrm rot="6504934" flipH="1">
              <a:off x="5119144" y="3108320"/>
              <a:ext cx="55436" cy="45719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07" name="Figura a mano libera 106">
              <a:extLst>
                <a:ext uri="{FF2B5EF4-FFF2-40B4-BE49-F238E27FC236}">
                  <a16:creationId xmlns:a16="http://schemas.microsoft.com/office/drawing/2014/main" id="{9765190A-5030-DC4D-8CAB-4829B94C83CA}"/>
                </a:ext>
              </a:extLst>
            </p:cNvPr>
            <p:cNvSpPr/>
            <p:nvPr/>
          </p:nvSpPr>
          <p:spPr bwMode="auto">
            <a:xfrm rot="7509407" flipH="1">
              <a:off x="5302456" y="3371418"/>
              <a:ext cx="55436" cy="45719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08" name="Figura a mano libera 107">
              <a:extLst>
                <a:ext uri="{FF2B5EF4-FFF2-40B4-BE49-F238E27FC236}">
                  <a16:creationId xmlns:a16="http://schemas.microsoft.com/office/drawing/2014/main" id="{67F16C2E-BB6E-694D-BD53-0C121DCECC49}"/>
                </a:ext>
              </a:extLst>
            </p:cNvPr>
            <p:cNvSpPr/>
            <p:nvPr/>
          </p:nvSpPr>
          <p:spPr bwMode="auto">
            <a:xfrm rot="20160904" flipH="1">
              <a:off x="5067474" y="3572261"/>
              <a:ext cx="55436" cy="45719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09" name="Figura a mano libera 108">
              <a:extLst>
                <a:ext uri="{FF2B5EF4-FFF2-40B4-BE49-F238E27FC236}">
                  <a16:creationId xmlns:a16="http://schemas.microsoft.com/office/drawing/2014/main" id="{A41447DA-27FE-6A4A-98BC-AE8B85B56ABD}"/>
                </a:ext>
              </a:extLst>
            </p:cNvPr>
            <p:cNvSpPr/>
            <p:nvPr/>
          </p:nvSpPr>
          <p:spPr bwMode="auto">
            <a:xfrm rot="6126280" flipH="1">
              <a:off x="5242207" y="3556441"/>
              <a:ext cx="55436" cy="45719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10" name="Figura a mano libera 109">
              <a:extLst>
                <a:ext uri="{FF2B5EF4-FFF2-40B4-BE49-F238E27FC236}">
                  <a16:creationId xmlns:a16="http://schemas.microsoft.com/office/drawing/2014/main" id="{FD7602F9-7BF5-7042-B241-88A22475B291}"/>
                </a:ext>
              </a:extLst>
            </p:cNvPr>
            <p:cNvSpPr/>
            <p:nvPr/>
          </p:nvSpPr>
          <p:spPr bwMode="auto">
            <a:xfrm rot="3855532" flipH="1">
              <a:off x="5035963" y="3339268"/>
              <a:ext cx="55436" cy="45719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11" name="Figura a mano libera 110">
              <a:extLst>
                <a:ext uri="{FF2B5EF4-FFF2-40B4-BE49-F238E27FC236}">
                  <a16:creationId xmlns:a16="http://schemas.microsoft.com/office/drawing/2014/main" id="{C72B1930-7A44-7742-82F1-3353EDD27761}"/>
                </a:ext>
              </a:extLst>
            </p:cNvPr>
            <p:cNvSpPr/>
            <p:nvPr/>
          </p:nvSpPr>
          <p:spPr bwMode="auto">
            <a:xfrm rot="6703289" flipH="1">
              <a:off x="4894003" y="3737562"/>
              <a:ext cx="55436" cy="45719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12" name="Figura a mano libera 111">
              <a:extLst>
                <a:ext uri="{FF2B5EF4-FFF2-40B4-BE49-F238E27FC236}">
                  <a16:creationId xmlns:a16="http://schemas.microsoft.com/office/drawing/2014/main" id="{36FD68A4-4E15-644F-A3CE-AC9095E473FF}"/>
                </a:ext>
              </a:extLst>
            </p:cNvPr>
            <p:cNvSpPr/>
            <p:nvPr/>
          </p:nvSpPr>
          <p:spPr bwMode="auto">
            <a:xfrm rot="15449775" flipH="1">
              <a:off x="4861870" y="3589236"/>
              <a:ext cx="55436" cy="45719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13" name="Figura a mano libera 112">
              <a:extLst>
                <a:ext uri="{FF2B5EF4-FFF2-40B4-BE49-F238E27FC236}">
                  <a16:creationId xmlns:a16="http://schemas.microsoft.com/office/drawing/2014/main" id="{A1AF6286-1E81-B544-8FF6-0172C8E78AA3}"/>
                </a:ext>
              </a:extLst>
            </p:cNvPr>
            <p:cNvSpPr/>
            <p:nvPr/>
          </p:nvSpPr>
          <p:spPr bwMode="auto">
            <a:xfrm rot="4979173" flipH="1">
              <a:off x="4809382" y="3873344"/>
              <a:ext cx="55436" cy="45719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14" name="Figura a mano libera 113">
              <a:extLst>
                <a:ext uri="{FF2B5EF4-FFF2-40B4-BE49-F238E27FC236}">
                  <a16:creationId xmlns:a16="http://schemas.microsoft.com/office/drawing/2014/main" id="{D2D16FB5-228A-0743-B582-30C1C2272CF4}"/>
                </a:ext>
              </a:extLst>
            </p:cNvPr>
            <p:cNvSpPr/>
            <p:nvPr/>
          </p:nvSpPr>
          <p:spPr bwMode="auto">
            <a:xfrm rot="5400000" flipH="1">
              <a:off x="4315453" y="3731778"/>
              <a:ext cx="55436" cy="45719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15" name="Figura a mano libera 114">
              <a:extLst>
                <a:ext uri="{FF2B5EF4-FFF2-40B4-BE49-F238E27FC236}">
                  <a16:creationId xmlns:a16="http://schemas.microsoft.com/office/drawing/2014/main" id="{C2AD6ADE-1020-2049-B6B2-BCB64A39D879}"/>
                </a:ext>
              </a:extLst>
            </p:cNvPr>
            <p:cNvSpPr/>
            <p:nvPr/>
          </p:nvSpPr>
          <p:spPr bwMode="auto">
            <a:xfrm rot="4873070" flipH="1">
              <a:off x="4548243" y="3595134"/>
              <a:ext cx="55436" cy="45719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16" name="Figura a mano libera 115">
              <a:extLst>
                <a:ext uri="{FF2B5EF4-FFF2-40B4-BE49-F238E27FC236}">
                  <a16:creationId xmlns:a16="http://schemas.microsoft.com/office/drawing/2014/main" id="{5343091B-7B43-804E-BAFF-CFD85C025837}"/>
                </a:ext>
              </a:extLst>
            </p:cNvPr>
            <p:cNvSpPr/>
            <p:nvPr/>
          </p:nvSpPr>
          <p:spPr bwMode="auto">
            <a:xfrm rot="7575726" flipH="1">
              <a:off x="5400463" y="3060588"/>
              <a:ext cx="55436" cy="45719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17" name="Figura a mano libera 116">
              <a:extLst>
                <a:ext uri="{FF2B5EF4-FFF2-40B4-BE49-F238E27FC236}">
                  <a16:creationId xmlns:a16="http://schemas.microsoft.com/office/drawing/2014/main" id="{404B6B1D-41C7-EB43-B621-5E5852BA6E5A}"/>
                </a:ext>
              </a:extLst>
            </p:cNvPr>
            <p:cNvSpPr/>
            <p:nvPr/>
          </p:nvSpPr>
          <p:spPr bwMode="auto">
            <a:xfrm rot="18919792" flipH="1">
              <a:off x="5496459" y="3172650"/>
              <a:ext cx="55436" cy="45719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18" name="Figura a mano libera 117">
              <a:extLst>
                <a:ext uri="{FF2B5EF4-FFF2-40B4-BE49-F238E27FC236}">
                  <a16:creationId xmlns:a16="http://schemas.microsoft.com/office/drawing/2014/main" id="{D14882D8-71E9-7A4C-B920-5FD17BC11C92}"/>
                </a:ext>
              </a:extLst>
            </p:cNvPr>
            <p:cNvSpPr/>
            <p:nvPr/>
          </p:nvSpPr>
          <p:spPr bwMode="auto">
            <a:xfrm rot="3641550" flipH="1">
              <a:off x="5250602" y="3276237"/>
              <a:ext cx="55436" cy="45719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19" name="Figura a mano libera 118">
              <a:extLst>
                <a:ext uri="{FF2B5EF4-FFF2-40B4-BE49-F238E27FC236}">
                  <a16:creationId xmlns:a16="http://schemas.microsoft.com/office/drawing/2014/main" id="{4127D955-79BC-604A-8D0E-DD934B98EEBF}"/>
                </a:ext>
              </a:extLst>
            </p:cNvPr>
            <p:cNvSpPr/>
            <p:nvPr/>
          </p:nvSpPr>
          <p:spPr bwMode="auto">
            <a:xfrm rot="1621964" flipH="1">
              <a:off x="5457005" y="3319433"/>
              <a:ext cx="55436" cy="45719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21" name="Figura a mano libera 120">
              <a:extLst>
                <a:ext uri="{FF2B5EF4-FFF2-40B4-BE49-F238E27FC236}">
                  <a16:creationId xmlns:a16="http://schemas.microsoft.com/office/drawing/2014/main" id="{E91AB953-61E1-C740-9388-B32529E241E4}"/>
                </a:ext>
              </a:extLst>
            </p:cNvPr>
            <p:cNvSpPr/>
            <p:nvPr/>
          </p:nvSpPr>
          <p:spPr bwMode="auto">
            <a:xfrm rot="1329050" flipH="1">
              <a:off x="3919325" y="3921471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22" name="Figura a mano libera 121">
              <a:extLst>
                <a:ext uri="{FF2B5EF4-FFF2-40B4-BE49-F238E27FC236}">
                  <a16:creationId xmlns:a16="http://schemas.microsoft.com/office/drawing/2014/main" id="{3A867F01-E743-F54B-86E4-034E1BA3A053}"/>
                </a:ext>
              </a:extLst>
            </p:cNvPr>
            <p:cNvSpPr/>
            <p:nvPr/>
          </p:nvSpPr>
          <p:spPr bwMode="auto">
            <a:xfrm rot="15117300" flipH="1">
              <a:off x="3393097" y="4111376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23" name="Figura a mano libera 122">
              <a:extLst>
                <a:ext uri="{FF2B5EF4-FFF2-40B4-BE49-F238E27FC236}">
                  <a16:creationId xmlns:a16="http://schemas.microsoft.com/office/drawing/2014/main" id="{27ED79D7-B641-634B-9241-B1B44FEDDB7E}"/>
                </a:ext>
              </a:extLst>
            </p:cNvPr>
            <p:cNvSpPr/>
            <p:nvPr/>
          </p:nvSpPr>
          <p:spPr bwMode="auto">
            <a:xfrm rot="2058732" flipH="1">
              <a:off x="4131451" y="4092297"/>
              <a:ext cx="126615" cy="13068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24" name="Figura a mano libera 123">
              <a:extLst>
                <a:ext uri="{FF2B5EF4-FFF2-40B4-BE49-F238E27FC236}">
                  <a16:creationId xmlns:a16="http://schemas.microsoft.com/office/drawing/2014/main" id="{2AA26870-5B8A-3B4C-821F-48D1CF72CDFF}"/>
                </a:ext>
              </a:extLst>
            </p:cNvPr>
            <p:cNvSpPr/>
            <p:nvPr/>
          </p:nvSpPr>
          <p:spPr bwMode="auto">
            <a:xfrm rot="17487674" flipH="1">
              <a:off x="2599288" y="3823733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25" name="Figura a mano libera 124">
              <a:extLst>
                <a:ext uri="{FF2B5EF4-FFF2-40B4-BE49-F238E27FC236}">
                  <a16:creationId xmlns:a16="http://schemas.microsoft.com/office/drawing/2014/main" id="{91D85CF2-4DB1-D14A-A24E-97ABE56845CA}"/>
                </a:ext>
              </a:extLst>
            </p:cNvPr>
            <p:cNvSpPr/>
            <p:nvPr/>
          </p:nvSpPr>
          <p:spPr bwMode="auto">
            <a:xfrm rot="19106610" flipH="1">
              <a:off x="3931014" y="4264309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26" name="Figura a mano libera 125">
              <a:extLst>
                <a:ext uri="{FF2B5EF4-FFF2-40B4-BE49-F238E27FC236}">
                  <a16:creationId xmlns:a16="http://schemas.microsoft.com/office/drawing/2014/main" id="{4BE7243E-C75E-6548-8E2E-F6C9960133D1}"/>
                </a:ext>
              </a:extLst>
            </p:cNvPr>
            <p:cNvSpPr/>
            <p:nvPr/>
          </p:nvSpPr>
          <p:spPr bwMode="auto">
            <a:xfrm rot="1354720" flipH="1">
              <a:off x="3083234" y="4154310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27" name="Figura a mano libera 126">
              <a:extLst>
                <a:ext uri="{FF2B5EF4-FFF2-40B4-BE49-F238E27FC236}">
                  <a16:creationId xmlns:a16="http://schemas.microsoft.com/office/drawing/2014/main" id="{DFDD0E50-9367-DE4E-9236-BAE97E604392}"/>
                </a:ext>
              </a:extLst>
            </p:cNvPr>
            <p:cNvSpPr/>
            <p:nvPr/>
          </p:nvSpPr>
          <p:spPr bwMode="auto">
            <a:xfrm rot="1831530" flipH="1">
              <a:off x="2229004" y="4508963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28" name="Figura a mano libera 127">
              <a:extLst>
                <a:ext uri="{FF2B5EF4-FFF2-40B4-BE49-F238E27FC236}">
                  <a16:creationId xmlns:a16="http://schemas.microsoft.com/office/drawing/2014/main" id="{3B3324D2-88C9-4D4B-98BC-E0A74CFAA6CE}"/>
                </a:ext>
              </a:extLst>
            </p:cNvPr>
            <p:cNvSpPr/>
            <p:nvPr/>
          </p:nvSpPr>
          <p:spPr bwMode="auto">
            <a:xfrm rot="20242479" flipH="1">
              <a:off x="2825198" y="4216721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29" name="Figura a mano libera 128">
              <a:extLst>
                <a:ext uri="{FF2B5EF4-FFF2-40B4-BE49-F238E27FC236}">
                  <a16:creationId xmlns:a16="http://schemas.microsoft.com/office/drawing/2014/main" id="{0C115658-C602-AE42-8DD1-7B5C56906A4B}"/>
                </a:ext>
              </a:extLst>
            </p:cNvPr>
            <p:cNvSpPr/>
            <p:nvPr/>
          </p:nvSpPr>
          <p:spPr bwMode="auto">
            <a:xfrm rot="14491986" flipH="1">
              <a:off x="2274533" y="4467581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31" name="Figura a mano libera 130">
              <a:extLst>
                <a:ext uri="{FF2B5EF4-FFF2-40B4-BE49-F238E27FC236}">
                  <a16:creationId xmlns:a16="http://schemas.microsoft.com/office/drawing/2014/main" id="{768CD1A8-8FE5-AC47-A93F-4AA8D9E1856D}"/>
                </a:ext>
              </a:extLst>
            </p:cNvPr>
            <p:cNvSpPr/>
            <p:nvPr/>
          </p:nvSpPr>
          <p:spPr bwMode="auto">
            <a:xfrm rot="2955503" flipH="1">
              <a:off x="3568189" y="3823732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32" name="Figura a mano libera 131">
              <a:extLst>
                <a:ext uri="{FF2B5EF4-FFF2-40B4-BE49-F238E27FC236}">
                  <a16:creationId xmlns:a16="http://schemas.microsoft.com/office/drawing/2014/main" id="{825AB600-DCC5-BE4D-BFDF-61AA47FA4CA3}"/>
                </a:ext>
              </a:extLst>
            </p:cNvPr>
            <p:cNvSpPr/>
            <p:nvPr/>
          </p:nvSpPr>
          <p:spPr bwMode="auto">
            <a:xfrm rot="21026420" flipH="1">
              <a:off x="2480972" y="4473329"/>
              <a:ext cx="126615" cy="88761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 dirty="0">
                <a:latin typeface="Times" charset="0"/>
                <a:ea typeface="Osaka" charset="0"/>
                <a:cs typeface="Osak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809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9"/>
    </mc:Choice>
    <mc:Fallback xmlns="">
      <p:transition spd="slow" advTm="9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FE292EB-2D49-2D4A-96CF-DBF7218E2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06" y="58166"/>
            <a:ext cx="8034070" cy="6762721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EF92B0E6-4A13-4346-89A6-CCC10AAC1AD6}"/>
              </a:ext>
            </a:extLst>
          </p:cNvPr>
          <p:cNvSpPr/>
          <p:nvPr/>
        </p:nvSpPr>
        <p:spPr bwMode="auto">
          <a:xfrm>
            <a:off x="4169546" y="2741381"/>
            <a:ext cx="1025689" cy="1039138"/>
          </a:xfrm>
          <a:prstGeom prst="ellipse">
            <a:avLst/>
          </a:prstGeom>
          <a:solidFill>
            <a:srgbClr val="EE0002"/>
          </a:solidFill>
          <a:ln w="9525" cap="flat" cmpd="sng" algn="ctr">
            <a:solidFill>
              <a:srgbClr val="EE0002"/>
            </a:solidFill>
            <a:prstDash val="solid"/>
            <a:round/>
            <a:headEnd type="none" w="med" len="med"/>
            <a:tailEnd type="none" w="med" len="med"/>
          </a:ln>
          <a:effectLst>
            <a:glow rad="1905000">
              <a:srgbClr val="EE0002"/>
            </a:glo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6" name="Figura a mano libera 15">
            <a:extLst>
              <a:ext uri="{FF2B5EF4-FFF2-40B4-BE49-F238E27FC236}">
                <a16:creationId xmlns:a16="http://schemas.microsoft.com/office/drawing/2014/main" id="{30A0F222-5BA5-DC46-AEBF-ED82B44073BC}"/>
              </a:ext>
            </a:extLst>
          </p:cNvPr>
          <p:cNvSpPr/>
          <p:nvPr/>
        </p:nvSpPr>
        <p:spPr bwMode="auto">
          <a:xfrm rot="2153287">
            <a:off x="4059263" y="2404227"/>
            <a:ext cx="1374034" cy="1407034"/>
          </a:xfrm>
          <a:custGeom>
            <a:avLst/>
            <a:gdLst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499188 w 1520890"/>
              <a:gd name="connsiteY86" fmla="*/ 881743 h 1408923"/>
              <a:gd name="connsiteX87" fmla="*/ 513184 w 1520890"/>
              <a:gd name="connsiteY87" fmla="*/ 877078 h 1408923"/>
              <a:gd name="connsiteX88" fmla="*/ 541176 w 1520890"/>
              <a:gd name="connsiteY88" fmla="*/ 853751 h 1408923"/>
              <a:gd name="connsiteX89" fmla="*/ 545841 w 1520890"/>
              <a:gd name="connsiteY89" fmla="*/ 839755 h 1408923"/>
              <a:gd name="connsiteX90" fmla="*/ 555172 w 1520890"/>
              <a:gd name="connsiteY90" fmla="*/ 807098 h 1408923"/>
              <a:gd name="connsiteX91" fmla="*/ 611156 w 1520890"/>
              <a:gd name="connsiteY91" fmla="*/ 774441 h 1408923"/>
              <a:gd name="connsiteX92" fmla="*/ 629817 w 1520890"/>
              <a:gd name="connsiteY92" fmla="*/ 797768 h 1408923"/>
              <a:gd name="connsiteX93" fmla="*/ 653143 w 1520890"/>
              <a:gd name="connsiteY93" fmla="*/ 830425 h 1408923"/>
              <a:gd name="connsiteX94" fmla="*/ 671805 w 1520890"/>
              <a:gd name="connsiteY94" fmla="*/ 853751 h 1408923"/>
              <a:gd name="connsiteX95" fmla="*/ 713792 w 1520890"/>
              <a:gd name="connsiteY95" fmla="*/ 914400 h 1408923"/>
              <a:gd name="connsiteX96" fmla="*/ 760445 w 1520890"/>
              <a:gd name="connsiteY96" fmla="*/ 965719 h 1408923"/>
              <a:gd name="connsiteX97" fmla="*/ 774441 w 1520890"/>
              <a:gd name="connsiteY97" fmla="*/ 979715 h 1408923"/>
              <a:gd name="connsiteX98" fmla="*/ 783772 w 1520890"/>
              <a:gd name="connsiteY98" fmla="*/ 993711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513184 w 1520890"/>
              <a:gd name="connsiteY87" fmla="*/ 877078 h 1408923"/>
              <a:gd name="connsiteX88" fmla="*/ 541176 w 1520890"/>
              <a:gd name="connsiteY88" fmla="*/ 853751 h 1408923"/>
              <a:gd name="connsiteX89" fmla="*/ 545841 w 1520890"/>
              <a:gd name="connsiteY89" fmla="*/ 839755 h 1408923"/>
              <a:gd name="connsiteX90" fmla="*/ 555172 w 1520890"/>
              <a:gd name="connsiteY90" fmla="*/ 807098 h 1408923"/>
              <a:gd name="connsiteX91" fmla="*/ 611156 w 1520890"/>
              <a:gd name="connsiteY91" fmla="*/ 774441 h 1408923"/>
              <a:gd name="connsiteX92" fmla="*/ 629817 w 1520890"/>
              <a:gd name="connsiteY92" fmla="*/ 797768 h 1408923"/>
              <a:gd name="connsiteX93" fmla="*/ 653143 w 1520890"/>
              <a:gd name="connsiteY93" fmla="*/ 830425 h 1408923"/>
              <a:gd name="connsiteX94" fmla="*/ 671805 w 1520890"/>
              <a:gd name="connsiteY94" fmla="*/ 853751 h 1408923"/>
              <a:gd name="connsiteX95" fmla="*/ 713792 w 1520890"/>
              <a:gd name="connsiteY95" fmla="*/ 914400 h 1408923"/>
              <a:gd name="connsiteX96" fmla="*/ 760445 w 1520890"/>
              <a:gd name="connsiteY96" fmla="*/ 965719 h 1408923"/>
              <a:gd name="connsiteX97" fmla="*/ 774441 w 1520890"/>
              <a:gd name="connsiteY97" fmla="*/ 979715 h 1408923"/>
              <a:gd name="connsiteX98" fmla="*/ 783772 w 1520890"/>
              <a:gd name="connsiteY98" fmla="*/ 993711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513184 w 1520890"/>
              <a:gd name="connsiteY87" fmla="*/ 877078 h 1408923"/>
              <a:gd name="connsiteX88" fmla="*/ 541176 w 1520890"/>
              <a:gd name="connsiteY88" fmla="*/ 853751 h 1408923"/>
              <a:gd name="connsiteX89" fmla="*/ 545841 w 1520890"/>
              <a:gd name="connsiteY89" fmla="*/ 839755 h 1408923"/>
              <a:gd name="connsiteX90" fmla="*/ 687828 w 1520890"/>
              <a:gd name="connsiteY90" fmla="*/ 1038733 h 1408923"/>
              <a:gd name="connsiteX91" fmla="*/ 611156 w 1520890"/>
              <a:gd name="connsiteY91" fmla="*/ 774441 h 1408923"/>
              <a:gd name="connsiteX92" fmla="*/ 629817 w 1520890"/>
              <a:gd name="connsiteY92" fmla="*/ 797768 h 1408923"/>
              <a:gd name="connsiteX93" fmla="*/ 653143 w 1520890"/>
              <a:gd name="connsiteY93" fmla="*/ 830425 h 1408923"/>
              <a:gd name="connsiteX94" fmla="*/ 671805 w 1520890"/>
              <a:gd name="connsiteY94" fmla="*/ 853751 h 1408923"/>
              <a:gd name="connsiteX95" fmla="*/ 713792 w 1520890"/>
              <a:gd name="connsiteY95" fmla="*/ 914400 h 1408923"/>
              <a:gd name="connsiteX96" fmla="*/ 760445 w 1520890"/>
              <a:gd name="connsiteY96" fmla="*/ 965719 h 1408923"/>
              <a:gd name="connsiteX97" fmla="*/ 774441 w 1520890"/>
              <a:gd name="connsiteY97" fmla="*/ 979715 h 1408923"/>
              <a:gd name="connsiteX98" fmla="*/ 783772 w 1520890"/>
              <a:gd name="connsiteY98" fmla="*/ 993711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513184 w 1520890"/>
              <a:gd name="connsiteY87" fmla="*/ 877078 h 1408923"/>
              <a:gd name="connsiteX88" fmla="*/ 541176 w 1520890"/>
              <a:gd name="connsiteY88" fmla="*/ 853751 h 1408923"/>
              <a:gd name="connsiteX89" fmla="*/ 614030 w 1520890"/>
              <a:gd name="connsiteY89" fmla="*/ 1050093 h 1408923"/>
              <a:gd name="connsiteX90" fmla="*/ 687828 w 1520890"/>
              <a:gd name="connsiteY90" fmla="*/ 1038733 h 1408923"/>
              <a:gd name="connsiteX91" fmla="*/ 611156 w 1520890"/>
              <a:gd name="connsiteY91" fmla="*/ 774441 h 1408923"/>
              <a:gd name="connsiteX92" fmla="*/ 629817 w 1520890"/>
              <a:gd name="connsiteY92" fmla="*/ 797768 h 1408923"/>
              <a:gd name="connsiteX93" fmla="*/ 653143 w 1520890"/>
              <a:gd name="connsiteY93" fmla="*/ 830425 h 1408923"/>
              <a:gd name="connsiteX94" fmla="*/ 671805 w 1520890"/>
              <a:gd name="connsiteY94" fmla="*/ 853751 h 1408923"/>
              <a:gd name="connsiteX95" fmla="*/ 713792 w 1520890"/>
              <a:gd name="connsiteY95" fmla="*/ 914400 h 1408923"/>
              <a:gd name="connsiteX96" fmla="*/ 760445 w 1520890"/>
              <a:gd name="connsiteY96" fmla="*/ 965719 h 1408923"/>
              <a:gd name="connsiteX97" fmla="*/ 774441 w 1520890"/>
              <a:gd name="connsiteY97" fmla="*/ 979715 h 1408923"/>
              <a:gd name="connsiteX98" fmla="*/ 783772 w 1520890"/>
              <a:gd name="connsiteY98" fmla="*/ 993711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513184 w 1520890"/>
              <a:gd name="connsiteY87" fmla="*/ 877078 h 1408923"/>
              <a:gd name="connsiteX88" fmla="*/ 647530 w 1520890"/>
              <a:gd name="connsiteY88" fmla="*/ 1042250 h 1408923"/>
              <a:gd name="connsiteX89" fmla="*/ 614030 w 1520890"/>
              <a:gd name="connsiteY89" fmla="*/ 1050093 h 1408923"/>
              <a:gd name="connsiteX90" fmla="*/ 687828 w 1520890"/>
              <a:gd name="connsiteY90" fmla="*/ 1038733 h 1408923"/>
              <a:gd name="connsiteX91" fmla="*/ 611156 w 1520890"/>
              <a:gd name="connsiteY91" fmla="*/ 774441 h 1408923"/>
              <a:gd name="connsiteX92" fmla="*/ 629817 w 1520890"/>
              <a:gd name="connsiteY92" fmla="*/ 797768 h 1408923"/>
              <a:gd name="connsiteX93" fmla="*/ 653143 w 1520890"/>
              <a:gd name="connsiteY93" fmla="*/ 830425 h 1408923"/>
              <a:gd name="connsiteX94" fmla="*/ 671805 w 1520890"/>
              <a:gd name="connsiteY94" fmla="*/ 853751 h 1408923"/>
              <a:gd name="connsiteX95" fmla="*/ 713792 w 1520890"/>
              <a:gd name="connsiteY95" fmla="*/ 914400 h 1408923"/>
              <a:gd name="connsiteX96" fmla="*/ 760445 w 1520890"/>
              <a:gd name="connsiteY96" fmla="*/ 965719 h 1408923"/>
              <a:gd name="connsiteX97" fmla="*/ 774441 w 1520890"/>
              <a:gd name="connsiteY97" fmla="*/ 979715 h 1408923"/>
              <a:gd name="connsiteX98" fmla="*/ 783772 w 1520890"/>
              <a:gd name="connsiteY98" fmla="*/ 993711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47530 w 1520890"/>
              <a:gd name="connsiteY88" fmla="*/ 1042250 h 1408923"/>
              <a:gd name="connsiteX89" fmla="*/ 614030 w 1520890"/>
              <a:gd name="connsiteY89" fmla="*/ 1050093 h 1408923"/>
              <a:gd name="connsiteX90" fmla="*/ 687828 w 1520890"/>
              <a:gd name="connsiteY90" fmla="*/ 1038733 h 1408923"/>
              <a:gd name="connsiteX91" fmla="*/ 611156 w 1520890"/>
              <a:gd name="connsiteY91" fmla="*/ 774441 h 1408923"/>
              <a:gd name="connsiteX92" fmla="*/ 629817 w 1520890"/>
              <a:gd name="connsiteY92" fmla="*/ 797768 h 1408923"/>
              <a:gd name="connsiteX93" fmla="*/ 653143 w 1520890"/>
              <a:gd name="connsiteY93" fmla="*/ 830425 h 1408923"/>
              <a:gd name="connsiteX94" fmla="*/ 671805 w 1520890"/>
              <a:gd name="connsiteY94" fmla="*/ 853751 h 1408923"/>
              <a:gd name="connsiteX95" fmla="*/ 713792 w 1520890"/>
              <a:gd name="connsiteY95" fmla="*/ 914400 h 1408923"/>
              <a:gd name="connsiteX96" fmla="*/ 760445 w 1520890"/>
              <a:gd name="connsiteY96" fmla="*/ 965719 h 1408923"/>
              <a:gd name="connsiteX97" fmla="*/ 774441 w 1520890"/>
              <a:gd name="connsiteY97" fmla="*/ 979715 h 1408923"/>
              <a:gd name="connsiteX98" fmla="*/ 783772 w 1520890"/>
              <a:gd name="connsiteY98" fmla="*/ 993711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47530 w 1520890"/>
              <a:gd name="connsiteY88" fmla="*/ 1042250 h 1408923"/>
              <a:gd name="connsiteX89" fmla="*/ 614030 w 1520890"/>
              <a:gd name="connsiteY89" fmla="*/ 1050093 h 1408923"/>
              <a:gd name="connsiteX90" fmla="*/ 687828 w 1520890"/>
              <a:gd name="connsiteY90" fmla="*/ 1038733 h 1408923"/>
              <a:gd name="connsiteX91" fmla="*/ 611156 w 1520890"/>
              <a:gd name="connsiteY91" fmla="*/ 774441 h 1408923"/>
              <a:gd name="connsiteX92" fmla="*/ 752022 w 1520890"/>
              <a:gd name="connsiteY92" fmla="*/ 1251489 h 1408923"/>
              <a:gd name="connsiteX93" fmla="*/ 653143 w 1520890"/>
              <a:gd name="connsiteY93" fmla="*/ 830425 h 1408923"/>
              <a:gd name="connsiteX94" fmla="*/ 671805 w 1520890"/>
              <a:gd name="connsiteY94" fmla="*/ 853751 h 1408923"/>
              <a:gd name="connsiteX95" fmla="*/ 713792 w 1520890"/>
              <a:gd name="connsiteY95" fmla="*/ 914400 h 1408923"/>
              <a:gd name="connsiteX96" fmla="*/ 760445 w 1520890"/>
              <a:gd name="connsiteY96" fmla="*/ 965719 h 1408923"/>
              <a:gd name="connsiteX97" fmla="*/ 774441 w 1520890"/>
              <a:gd name="connsiteY97" fmla="*/ 979715 h 1408923"/>
              <a:gd name="connsiteX98" fmla="*/ 783772 w 1520890"/>
              <a:gd name="connsiteY98" fmla="*/ 993711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47530 w 1520890"/>
              <a:gd name="connsiteY88" fmla="*/ 1042250 h 1408923"/>
              <a:gd name="connsiteX89" fmla="*/ 614030 w 1520890"/>
              <a:gd name="connsiteY89" fmla="*/ 1050093 h 1408923"/>
              <a:gd name="connsiteX90" fmla="*/ 705722 w 1520890"/>
              <a:gd name="connsiteY90" fmla="*/ 1194730 h 1408923"/>
              <a:gd name="connsiteX91" fmla="*/ 611156 w 1520890"/>
              <a:gd name="connsiteY91" fmla="*/ 774441 h 1408923"/>
              <a:gd name="connsiteX92" fmla="*/ 752022 w 1520890"/>
              <a:gd name="connsiteY92" fmla="*/ 1251489 h 1408923"/>
              <a:gd name="connsiteX93" fmla="*/ 653143 w 1520890"/>
              <a:gd name="connsiteY93" fmla="*/ 830425 h 1408923"/>
              <a:gd name="connsiteX94" fmla="*/ 671805 w 1520890"/>
              <a:gd name="connsiteY94" fmla="*/ 853751 h 1408923"/>
              <a:gd name="connsiteX95" fmla="*/ 713792 w 1520890"/>
              <a:gd name="connsiteY95" fmla="*/ 914400 h 1408923"/>
              <a:gd name="connsiteX96" fmla="*/ 760445 w 1520890"/>
              <a:gd name="connsiteY96" fmla="*/ 965719 h 1408923"/>
              <a:gd name="connsiteX97" fmla="*/ 774441 w 1520890"/>
              <a:gd name="connsiteY97" fmla="*/ 979715 h 1408923"/>
              <a:gd name="connsiteX98" fmla="*/ 783772 w 1520890"/>
              <a:gd name="connsiteY98" fmla="*/ 993711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47530 w 1520890"/>
              <a:gd name="connsiteY88" fmla="*/ 1042250 h 1408923"/>
              <a:gd name="connsiteX89" fmla="*/ 614030 w 1520890"/>
              <a:gd name="connsiteY89" fmla="*/ 1050093 h 1408923"/>
              <a:gd name="connsiteX90" fmla="*/ 705722 w 1520890"/>
              <a:gd name="connsiteY90" fmla="*/ 1194730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653143 w 1520890"/>
              <a:gd name="connsiteY93" fmla="*/ 830425 h 1408923"/>
              <a:gd name="connsiteX94" fmla="*/ 671805 w 1520890"/>
              <a:gd name="connsiteY94" fmla="*/ 853751 h 1408923"/>
              <a:gd name="connsiteX95" fmla="*/ 713792 w 1520890"/>
              <a:gd name="connsiteY95" fmla="*/ 914400 h 1408923"/>
              <a:gd name="connsiteX96" fmla="*/ 760445 w 1520890"/>
              <a:gd name="connsiteY96" fmla="*/ 965719 h 1408923"/>
              <a:gd name="connsiteX97" fmla="*/ 774441 w 1520890"/>
              <a:gd name="connsiteY97" fmla="*/ 979715 h 1408923"/>
              <a:gd name="connsiteX98" fmla="*/ 783772 w 1520890"/>
              <a:gd name="connsiteY98" fmla="*/ 993711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47530 w 1520890"/>
              <a:gd name="connsiteY88" fmla="*/ 1042250 h 1408923"/>
              <a:gd name="connsiteX89" fmla="*/ 614030 w 1520890"/>
              <a:gd name="connsiteY89" fmla="*/ 1050093 h 1408923"/>
              <a:gd name="connsiteX90" fmla="*/ 705722 w 1520890"/>
              <a:gd name="connsiteY90" fmla="*/ 1194730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653143 w 1520890"/>
              <a:gd name="connsiteY93" fmla="*/ 830425 h 1408923"/>
              <a:gd name="connsiteX94" fmla="*/ 720317 w 1520890"/>
              <a:gd name="connsiteY94" fmla="*/ 1158466 h 1408923"/>
              <a:gd name="connsiteX95" fmla="*/ 713792 w 1520890"/>
              <a:gd name="connsiteY95" fmla="*/ 914400 h 1408923"/>
              <a:gd name="connsiteX96" fmla="*/ 760445 w 1520890"/>
              <a:gd name="connsiteY96" fmla="*/ 965719 h 1408923"/>
              <a:gd name="connsiteX97" fmla="*/ 774441 w 1520890"/>
              <a:gd name="connsiteY97" fmla="*/ 979715 h 1408923"/>
              <a:gd name="connsiteX98" fmla="*/ 783772 w 1520890"/>
              <a:gd name="connsiteY98" fmla="*/ 993711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56757 w 1520890"/>
              <a:gd name="connsiteY88" fmla="*/ 1169959 h 1408923"/>
              <a:gd name="connsiteX89" fmla="*/ 614030 w 1520890"/>
              <a:gd name="connsiteY89" fmla="*/ 1050093 h 1408923"/>
              <a:gd name="connsiteX90" fmla="*/ 705722 w 1520890"/>
              <a:gd name="connsiteY90" fmla="*/ 1194730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653143 w 1520890"/>
              <a:gd name="connsiteY93" fmla="*/ 830425 h 1408923"/>
              <a:gd name="connsiteX94" fmla="*/ 720317 w 1520890"/>
              <a:gd name="connsiteY94" fmla="*/ 1158466 h 1408923"/>
              <a:gd name="connsiteX95" fmla="*/ 713792 w 1520890"/>
              <a:gd name="connsiteY95" fmla="*/ 914400 h 1408923"/>
              <a:gd name="connsiteX96" fmla="*/ 760445 w 1520890"/>
              <a:gd name="connsiteY96" fmla="*/ 965719 h 1408923"/>
              <a:gd name="connsiteX97" fmla="*/ 774441 w 1520890"/>
              <a:gd name="connsiteY97" fmla="*/ 979715 h 1408923"/>
              <a:gd name="connsiteX98" fmla="*/ 783772 w 1520890"/>
              <a:gd name="connsiteY98" fmla="*/ 993711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56757 w 1520890"/>
              <a:gd name="connsiteY88" fmla="*/ 1169959 h 1408923"/>
              <a:gd name="connsiteX89" fmla="*/ 630213 w 1520890"/>
              <a:gd name="connsiteY89" fmla="*/ 1090704 h 1408923"/>
              <a:gd name="connsiteX90" fmla="*/ 705722 w 1520890"/>
              <a:gd name="connsiteY90" fmla="*/ 1194730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653143 w 1520890"/>
              <a:gd name="connsiteY93" fmla="*/ 830425 h 1408923"/>
              <a:gd name="connsiteX94" fmla="*/ 720317 w 1520890"/>
              <a:gd name="connsiteY94" fmla="*/ 1158466 h 1408923"/>
              <a:gd name="connsiteX95" fmla="*/ 713792 w 1520890"/>
              <a:gd name="connsiteY95" fmla="*/ 914400 h 1408923"/>
              <a:gd name="connsiteX96" fmla="*/ 760445 w 1520890"/>
              <a:gd name="connsiteY96" fmla="*/ 965719 h 1408923"/>
              <a:gd name="connsiteX97" fmla="*/ 774441 w 1520890"/>
              <a:gd name="connsiteY97" fmla="*/ 979715 h 1408923"/>
              <a:gd name="connsiteX98" fmla="*/ 783772 w 1520890"/>
              <a:gd name="connsiteY98" fmla="*/ 993711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56757 w 1520890"/>
              <a:gd name="connsiteY88" fmla="*/ 1169959 h 1408923"/>
              <a:gd name="connsiteX89" fmla="*/ 630213 w 1520890"/>
              <a:gd name="connsiteY89" fmla="*/ 1090704 h 1408923"/>
              <a:gd name="connsiteX90" fmla="*/ 705722 w 1520890"/>
              <a:gd name="connsiteY90" fmla="*/ 1194730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740119 w 1520890"/>
              <a:gd name="connsiteY93" fmla="*/ 1071572 h 1408923"/>
              <a:gd name="connsiteX94" fmla="*/ 720317 w 1520890"/>
              <a:gd name="connsiteY94" fmla="*/ 1158466 h 1408923"/>
              <a:gd name="connsiteX95" fmla="*/ 713792 w 1520890"/>
              <a:gd name="connsiteY95" fmla="*/ 914400 h 1408923"/>
              <a:gd name="connsiteX96" fmla="*/ 760445 w 1520890"/>
              <a:gd name="connsiteY96" fmla="*/ 965719 h 1408923"/>
              <a:gd name="connsiteX97" fmla="*/ 774441 w 1520890"/>
              <a:gd name="connsiteY97" fmla="*/ 979715 h 1408923"/>
              <a:gd name="connsiteX98" fmla="*/ 783772 w 1520890"/>
              <a:gd name="connsiteY98" fmla="*/ 993711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56757 w 1520890"/>
              <a:gd name="connsiteY88" fmla="*/ 1169959 h 1408923"/>
              <a:gd name="connsiteX89" fmla="*/ 630213 w 1520890"/>
              <a:gd name="connsiteY89" fmla="*/ 1090704 h 1408923"/>
              <a:gd name="connsiteX90" fmla="*/ 705722 w 1520890"/>
              <a:gd name="connsiteY90" fmla="*/ 1194730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740119 w 1520890"/>
              <a:gd name="connsiteY93" fmla="*/ 1071572 h 1408923"/>
              <a:gd name="connsiteX94" fmla="*/ 720317 w 1520890"/>
              <a:gd name="connsiteY94" fmla="*/ 1158466 h 1408923"/>
              <a:gd name="connsiteX95" fmla="*/ 732543 w 1520890"/>
              <a:gd name="connsiteY95" fmla="*/ 1128089 h 1408923"/>
              <a:gd name="connsiteX96" fmla="*/ 760445 w 1520890"/>
              <a:gd name="connsiteY96" fmla="*/ 965719 h 1408923"/>
              <a:gd name="connsiteX97" fmla="*/ 774441 w 1520890"/>
              <a:gd name="connsiteY97" fmla="*/ 979715 h 1408923"/>
              <a:gd name="connsiteX98" fmla="*/ 783772 w 1520890"/>
              <a:gd name="connsiteY98" fmla="*/ 993711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56757 w 1520890"/>
              <a:gd name="connsiteY88" fmla="*/ 1169959 h 1408923"/>
              <a:gd name="connsiteX89" fmla="*/ 630213 w 1520890"/>
              <a:gd name="connsiteY89" fmla="*/ 1090704 h 1408923"/>
              <a:gd name="connsiteX90" fmla="*/ 705722 w 1520890"/>
              <a:gd name="connsiteY90" fmla="*/ 1194730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740119 w 1520890"/>
              <a:gd name="connsiteY93" fmla="*/ 1071572 h 1408923"/>
              <a:gd name="connsiteX94" fmla="*/ 720317 w 1520890"/>
              <a:gd name="connsiteY94" fmla="*/ 1158466 h 1408923"/>
              <a:gd name="connsiteX95" fmla="*/ 732543 w 1520890"/>
              <a:gd name="connsiteY95" fmla="*/ 1128089 h 1408923"/>
              <a:gd name="connsiteX96" fmla="*/ 760445 w 1520890"/>
              <a:gd name="connsiteY96" fmla="*/ 965719 h 1408923"/>
              <a:gd name="connsiteX97" fmla="*/ 774441 w 1520890"/>
              <a:gd name="connsiteY97" fmla="*/ 979715 h 1408923"/>
              <a:gd name="connsiteX98" fmla="*/ 813237 w 1520890"/>
              <a:gd name="connsiteY98" fmla="*/ 1126466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56757 w 1520890"/>
              <a:gd name="connsiteY88" fmla="*/ 1169959 h 1408923"/>
              <a:gd name="connsiteX89" fmla="*/ 630213 w 1520890"/>
              <a:gd name="connsiteY89" fmla="*/ 1090704 h 1408923"/>
              <a:gd name="connsiteX90" fmla="*/ 705722 w 1520890"/>
              <a:gd name="connsiteY90" fmla="*/ 1194730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740119 w 1520890"/>
              <a:gd name="connsiteY93" fmla="*/ 1071572 h 1408923"/>
              <a:gd name="connsiteX94" fmla="*/ 720317 w 1520890"/>
              <a:gd name="connsiteY94" fmla="*/ 1158466 h 1408923"/>
              <a:gd name="connsiteX95" fmla="*/ 732543 w 1520890"/>
              <a:gd name="connsiteY95" fmla="*/ 1128089 h 1408923"/>
              <a:gd name="connsiteX96" fmla="*/ 760445 w 1520890"/>
              <a:gd name="connsiteY96" fmla="*/ 965719 h 1408923"/>
              <a:gd name="connsiteX97" fmla="*/ 758224 w 1520890"/>
              <a:gd name="connsiteY97" fmla="*/ 1121983 h 1408923"/>
              <a:gd name="connsiteX98" fmla="*/ 813237 w 1520890"/>
              <a:gd name="connsiteY98" fmla="*/ 1126466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56757 w 1520890"/>
              <a:gd name="connsiteY88" fmla="*/ 1169959 h 1408923"/>
              <a:gd name="connsiteX89" fmla="*/ 630213 w 1520890"/>
              <a:gd name="connsiteY89" fmla="*/ 1090704 h 1408923"/>
              <a:gd name="connsiteX90" fmla="*/ 705722 w 1520890"/>
              <a:gd name="connsiteY90" fmla="*/ 1194730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740119 w 1520890"/>
              <a:gd name="connsiteY93" fmla="*/ 1071572 h 1408923"/>
              <a:gd name="connsiteX94" fmla="*/ 720317 w 1520890"/>
              <a:gd name="connsiteY94" fmla="*/ 1158466 h 1408923"/>
              <a:gd name="connsiteX95" fmla="*/ 732543 w 1520890"/>
              <a:gd name="connsiteY95" fmla="*/ 1128089 h 1408923"/>
              <a:gd name="connsiteX96" fmla="*/ 750588 w 1520890"/>
              <a:gd name="connsiteY96" fmla="*/ 1104348 h 1408923"/>
              <a:gd name="connsiteX97" fmla="*/ 758224 w 1520890"/>
              <a:gd name="connsiteY97" fmla="*/ 1121983 h 1408923"/>
              <a:gd name="connsiteX98" fmla="*/ 813237 w 1520890"/>
              <a:gd name="connsiteY98" fmla="*/ 1126466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56757 w 1520890"/>
              <a:gd name="connsiteY88" fmla="*/ 1169959 h 1408923"/>
              <a:gd name="connsiteX89" fmla="*/ 630213 w 1520890"/>
              <a:gd name="connsiteY89" fmla="*/ 1090704 h 1408923"/>
              <a:gd name="connsiteX90" fmla="*/ 705722 w 1520890"/>
              <a:gd name="connsiteY90" fmla="*/ 1194730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740119 w 1520890"/>
              <a:gd name="connsiteY93" fmla="*/ 1071572 h 1408923"/>
              <a:gd name="connsiteX94" fmla="*/ 720317 w 1520890"/>
              <a:gd name="connsiteY94" fmla="*/ 1158466 h 1408923"/>
              <a:gd name="connsiteX95" fmla="*/ 732543 w 1520890"/>
              <a:gd name="connsiteY95" fmla="*/ 1128089 h 1408923"/>
              <a:gd name="connsiteX96" fmla="*/ 750588 w 1520890"/>
              <a:gd name="connsiteY96" fmla="*/ 1104348 h 1408923"/>
              <a:gd name="connsiteX97" fmla="*/ 758224 w 1520890"/>
              <a:gd name="connsiteY97" fmla="*/ 1121983 h 1408923"/>
              <a:gd name="connsiteX98" fmla="*/ 813237 w 1520890"/>
              <a:gd name="connsiteY98" fmla="*/ 1126466 h 1408923"/>
              <a:gd name="connsiteX99" fmla="*/ 795549 w 1520890"/>
              <a:gd name="connsiteY99" fmla="*/ 1168636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56757 w 1520890"/>
              <a:gd name="connsiteY88" fmla="*/ 1169959 h 1408923"/>
              <a:gd name="connsiteX89" fmla="*/ 630213 w 1520890"/>
              <a:gd name="connsiteY89" fmla="*/ 1090704 h 1408923"/>
              <a:gd name="connsiteX90" fmla="*/ 705722 w 1520890"/>
              <a:gd name="connsiteY90" fmla="*/ 1194730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740119 w 1520890"/>
              <a:gd name="connsiteY93" fmla="*/ 1071572 h 1408923"/>
              <a:gd name="connsiteX94" fmla="*/ 720317 w 1520890"/>
              <a:gd name="connsiteY94" fmla="*/ 1158466 h 1408923"/>
              <a:gd name="connsiteX95" fmla="*/ 732543 w 1520890"/>
              <a:gd name="connsiteY95" fmla="*/ 1128089 h 1408923"/>
              <a:gd name="connsiteX96" fmla="*/ 767924 w 1520890"/>
              <a:gd name="connsiteY96" fmla="*/ 1160923 h 1408923"/>
              <a:gd name="connsiteX97" fmla="*/ 758224 w 1520890"/>
              <a:gd name="connsiteY97" fmla="*/ 1121983 h 1408923"/>
              <a:gd name="connsiteX98" fmla="*/ 813237 w 1520890"/>
              <a:gd name="connsiteY98" fmla="*/ 1126466 h 1408923"/>
              <a:gd name="connsiteX99" fmla="*/ 795549 w 1520890"/>
              <a:gd name="connsiteY99" fmla="*/ 1168636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705722 w 1520890"/>
              <a:gd name="connsiteY90" fmla="*/ 1194730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740119 w 1520890"/>
              <a:gd name="connsiteY93" fmla="*/ 1071572 h 1408923"/>
              <a:gd name="connsiteX94" fmla="*/ 720317 w 1520890"/>
              <a:gd name="connsiteY94" fmla="*/ 1158466 h 1408923"/>
              <a:gd name="connsiteX95" fmla="*/ 732543 w 1520890"/>
              <a:gd name="connsiteY95" fmla="*/ 1128089 h 1408923"/>
              <a:gd name="connsiteX96" fmla="*/ 767924 w 1520890"/>
              <a:gd name="connsiteY96" fmla="*/ 1160923 h 1408923"/>
              <a:gd name="connsiteX97" fmla="*/ 758224 w 1520890"/>
              <a:gd name="connsiteY97" fmla="*/ 1121983 h 1408923"/>
              <a:gd name="connsiteX98" fmla="*/ 813237 w 1520890"/>
              <a:gd name="connsiteY98" fmla="*/ 1126466 h 1408923"/>
              <a:gd name="connsiteX99" fmla="*/ 795549 w 1520890"/>
              <a:gd name="connsiteY99" fmla="*/ 1168636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740119 w 1520890"/>
              <a:gd name="connsiteY93" fmla="*/ 1071572 h 1408923"/>
              <a:gd name="connsiteX94" fmla="*/ 720317 w 1520890"/>
              <a:gd name="connsiteY94" fmla="*/ 1158466 h 1408923"/>
              <a:gd name="connsiteX95" fmla="*/ 732543 w 1520890"/>
              <a:gd name="connsiteY95" fmla="*/ 1128089 h 1408923"/>
              <a:gd name="connsiteX96" fmla="*/ 767924 w 1520890"/>
              <a:gd name="connsiteY96" fmla="*/ 1160923 h 1408923"/>
              <a:gd name="connsiteX97" fmla="*/ 758224 w 1520890"/>
              <a:gd name="connsiteY97" fmla="*/ 1121983 h 1408923"/>
              <a:gd name="connsiteX98" fmla="*/ 813237 w 1520890"/>
              <a:gd name="connsiteY98" fmla="*/ 1126466 h 1408923"/>
              <a:gd name="connsiteX99" fmla="*/ 795549 w 1520890"/>
              <a:gd name="connsiteY99" fmla="*/ 1168636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747408 w 1520890"/>
              <a:gd name="connsiteY93" fmla="*/ 1119244 h 1408923"/>
              <a:gd name="connsiteX94" fmla="*/ 740119 w 1520890"/>
              <a:gd name="connsiteY94" fmla="*/ 1071572 h 1408923"/>
              <a:gd name="connsiteX95" fmla="*/ 720317 w 1520890"/>
              <a:gd name="connsiteY95" fmla="*/ 1158466 h 1408923"/>
              <a:gd name="connsiteX96" fmla="*/ 732543 w 1520890"/>
              <a:gd name="connsiteY96" fmla="*/ 1128089 h 1408923"/>
              <a:gd name="connsiteX97" fmla="*/ 767924 w 1520890"/>
              <a:gd name="connsiteY97" fmla="*/ 1160923 h 1408923"/>
              <a:gd name="connsiteX98" fmla="*/ 758224 w 1520890"/>
              <a:gd name="connsiteY98" fmla="*/ 1121983 h 1408923"/>
              <a:gd name="connsiteX99" fmla="*/ 813237 w 1520890"/>
              <a:gd name="connsiteY99" fmla="*/ 1126466 h 1408923"/>
              <a:gd name="connsiteX100" fmla="*/ 795549 w 1520890"/>
              <a:gd name="connsiteY100" fmla="*/ 1168636 h 1408923"/>
              <a:gd name="connsiteX101" fmla="*/ 825760 w 1520890"/>
              <a:gd name="connsiteY101" fmla="*/ 1152331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747408 w 1520890"/>
              <a:gd name="connsiteY93" fmla="*/ 1119244 h 1408923"/>
              <a:gd name="connsiteX94" fmla="*/ 740119 w 1520890"/>
              <a:gd name="connsiteY94" fmla="*/ 1071572 h 1408923"/>
              <a:gd name="connsiteX95" fmla="*/ 720317 w 1520890"/>
              <a:gd name="connsiteY95" fmla="*/ 1158466 h 1408923"/>
              <a:gd name="connsiteX96" fmla="*/ 742044 w 1520890"/>
              <a:gd name="connsiteY96" fmla="*/ 1063344 h 1408923"/>
              <a:gd name="connsiteX97" fmla="*/ 767924 w 1520890"/>
              <a:gd name="connsiteY97" fmla="*/ 1160923 h 1408923"/>
              <a:gd name="connsiteX98" fmla="*/ 758224 w 1520890"/>
              <a:gd name="connsiteY98" fmla="*/ 1121983 h 1408923"/>
              <a:gd name="connsiteX99" fmla="*/ 813237 w 1520890"/>
              <a:gd name="connsiteY99" fmla="*/ 1126466 h 1408923"/>
              <a:gd name="connsiteX100" fmla="*/ 795549 w 1520890"/>
              <a:gd name="connsiteY100" fmla="*/ 1168636 h 1408923"/>
              <a:gd name="connsiteX101" fmla="*/ 825760 w 1520890"/>
              <a:gd name="connsiteY101" fmla="*/ 1152331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747408 w 1520890"/>
              <a:gd name="connsiteY93" fmla="*/ 1119244 h 1408923"/>
              <a:gd name="connsiteX94" fmla="*/ 740119 w 1520890"/>
              <a:gd name="connsiteY94" fmla="*/ 1071572 h 1408923"/>
              <a:gd name="connsiteX95" fmla="*/ 705611 w 1520890"/>
              <a:gd name="connsiteY95" fmla="*/ 1107572 h 1408923"/>
              <a:gd name="connsiteX96" fmla="*/ 742044 w 1520890"/>
              <a:gd name="connsiteY96" fmla="*/ 1063344 h 1408923"/>
              <a:gd name="connsiteX97" fmla="*/ 767924 w 1520890"/>
              <a:gd name="connsiteY97" fmla="*/ 1160923 h 1408923"/>
              <a:gd name="connsiteX98" fmla="*/ 758224 w 1520890"/>
              <a:gd name="connsiteY98" fmla="*/ 1121983 h 1408923"/>
              <a:gd name="connsiteX99" fmla="*/ 813237 w 1520890"/>
              <a:gd name="connsiteY99" fmla="*/ 1126466 h 1408923"/>
              <a:gd name="connsiteX100" fmla="*/ 795549 w 1520890"/>
              <a:gd name="connsiteY100" fmla="*/ 1168636 h 1408923"/>
              <a:gd name="connsiteX101" fmla="*/ 825760 w 1520890"/>
              <a:gd name="connsiteY101" fmla="*/ 1152331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747408 w 1520890"/>
              <a:gd name="connsiteY93" fmla="*/ 1119244 h 1408923"/>
              <a:gd name="connsiteX94" fmla="*/ 740119 w 1520890"/>
              <a:gd name="connsiteY94" fmla="*/ 1071572 h 1408923"/>
              <a:gd name="connsiteX95" fmla="*/ 705611 w 1520890"/>
              <a:gd name="connsiteY95" fmla="*/ 1107572 h 1408923"/>
              <a:gd name="connsiteX96" fmla="*/ 744787 w 1520890"/>
              <a:gd name="connsiteY96" fmla="*/ 1101313 h 1408923"/>
              <a:gd name="connsiteX97" fmla="*/ 767924 w 1520890"/>
              <a:gd name="connsiteY97" fmla="*/ 1160923 h 1408923"/>
              <a:gd name="connsiteX98" fmla="*/ 758224 w 1520890"/>
              <a:gd name="connsiteY98" fmla="*/ 1121983 h 1408923"/>
              <a:gd name="connsiteX99" fmla="*/ 813237 w 1520890"/>
              <a:gd name="connsiteY99" fmla="*/ 1126466 h 1408923"/>
              <a:gd name="connsiteX100" fmla="*/ 795549 w 1520890"/>
              <a:gd name="connsiteY100" fmla="*/ 1168636 h 1408923"/>
              <a:gd name="connsiteX101" fmla="*/ 825760 w 1520890"/>
              <a:gd name="connsiteY101" fmla="*/ 1152331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52022 w 1520890"/>
              <a:gd name="connsiteY92" fmla="*/ 1251489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4787 w 1520890"/>
              <a:gd name="connsiteY96" fmla="*/ 1101313 h 1408923"/>
              <a:gd name="connsiteX97" fmla="*/ 767924 w 1520890"/>
              <a:gd name="connsiteY97" fmla="*/ 1160923 h 1408923"/>
              <a:gd name="connsiteX98" fmla="*/ 758224 w 1520890"/>
              <a:gd name="connsiteY98" fmla="*/ 1121983 h 1408923"/>
              <a:gd name="connsiteX99" fmla="*/ 813237 w 1520890"/>
              <a:gd name="connsiteY99" fmla="*/ 1126466 h 1408923"/>
              <a:gd name="connsiteX100" fmla="*/ 795549 w 1520890"/>
              <a:gd name="connsiteY100" fmla="*/ 1168636 h 1408923"/>
              <a:gd name="connsiteX101" fmla="*/ 825760 w 1520890"/>
              <a:gd name="connsiteY101" fmla="*/ 1152331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28114 w 1520890"/>
              <a:gd name="connsiteY92" fmla="*/ 1138645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4787 w 1520890"/>
              <a:gd name="connsiteY96" fmla="*/ 1101313 h 1408923"/>
              <a:gd name="connsiteX97" fmla="*/ 767924 w 1520890"/>
              <a:gd name="connsiteY97" fmla="*/ 1160923 h 1408923"/>
              <a:gd name="connsiteX98" fmla="*/ 758224 w 1520890"/>
              <a:gd name="connsiteY98" fmla="*/ 1121983 h 1408923"/>
              <a:gd name="connsiteX99" fmla="*/ 813237 w 1520890"/>
              <a:gd name="connsiteY99" fmla="*/ 1126466 h 1408923"/>
              <a:gd name="connsiteX100" fmla="*/ 795549 w 1520890"/>
              <a:gd name="connsiteY100" fmla="*/ 1168636 h 1408923"/>
              <a:gd name="connsiteX101" fmla="*/ 825760 w 1520890"/>
              <a:gd name="connsiteY101" fmla="*/ 1152331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566790 w 1520890"/>
              <a:gd name="connsiteY85" fmla="*/ 1023136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28114 w 1520890"/>
              <a:gd name="connsiteY92" fmla="*/ 1138645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4787 w 1520890"/>
              <a:gd name="connsiteY96" fmla="*/ 1101313 h 1408923"/>
              <a:gd name="connsiteX97" fmla="*/ 767924 w 1520890"/>
              <a:gd name="connsiteY97" fmla="*/ 1160923 h 1408923"/>
              <a:gd name="connsiteX98" fmla="*/ 758224 w 1520890"/>
              <a:gd name="connsiteY98" fmla="*/ 1121983 h 1408923"/>
              <a:gd name="connsiteX99" fmla="*/ 813237 w 1520890"/>
              <a:gd name="connsiteY99" fmla="*/ 1126466 h 1408923"/>
              <a:gd name="connsiteX100" fmla="*/ 795549 w 1520890"/>
              <a:gd name="connsiteY100" fmla="*/ 1168636 h 1408923"/>
              <a:gd name="connsiteX101" fmla="*/ 825760 w 1520890"/>
              <a:gd name="connsiteY101" fmla="*/ 1152331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514973 w 1520890"/>
              <a:gd name="connsiteY84" fmla="*/ 994227 h 1408923"/>
              <a:gd name="connsiteX85" fmla="*/ 566790 w 1520890"/>
              <a:gd name="connsiteY85" fmla="*/ 1023136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28114 w 1520890"/>
              <a:gd name="connsiteY92" fmla="*/ 1138645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4787 w 1520890"/>
              <a:gd name="connsiteY96" fmla="*/ 1101313 h 1408923"/>
              <a:gd name="connsiteX97" fmla="*/ 767924 w 1520890"/>
              <a:gd name="connsiteY97" fmla="*/ 1160923 h 1408923"/>
              <a:gd name="connsiteX98" fmla="*/ 758224 w 1520890"/>
              <a:gd name="connsiteY98" fmla="*/ 1121983 h 1408923"/>
              <a:gd name="connsiteX99" fmla="*/ 813237 w 1520890"/>
              <a:gd name="connsiteY99" fmla="*/ 1126466 h 1408923"/>
              <a:gd name="connsiteX100" fmla="*/ 795549 w 1520890"/>
              <a:gd name="connsiteY100" fmla="*/ 1168636 h 1408923"/>
              <a:gd name="connsiteX101" fmla="*/ 825760 w 1520890"/>
              <a:gd name="connsiteY101" fmla="*/ 1152331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83356 w 1520890"/>
              <a:gd name="connsiteY83" fmla="*/ 1007429 h 1408923"/>
              <a:gd name="connsiteX84" fmla="*/ 514973 w 1520890"/>
              <a:gd name="connsiteY84" fmla="*/ 994227 h 1408923"/>
              <a:gd name="connsiteX85" fmla="*/ 566790 w 1520890"/>
              <a:gd name="connsiteY85" fmla="*/ 1023136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28114 w 1520890"/>
              <a:gd name="connsiteY92" fmla="*/ 1138645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4787 w 1520890"/>
              <a:gd name="connsiteY96" fmla="*/ 1101313 h 1408923"/>
              <a:gd name="connsiteX97" fmla="*/ 767924 w 1520890"/>
              <a:gd name="connsiteY97" fmla="*/ 1160923 h 1408923"/>
              <a:gd name="connsiteX98" fmla="*/ 758224 w 1520890"/>
              <a:gd name="connsiteY98" fmla="*/ 1121983 h 1408923"/>
              <a:gd name="connsiteX99" fmla="*/ 813237 w 1520890"/>
              <a:gd name="connsiteY99" fmla="*/ 1126466 h 1408923"/>
              <a:gd name="connsiteX100" fmla="*/ 795549 w 1520890"/>
              <a:gd name="connsiteY100" fmla="*/ 1168636 h 1408923"/>
              <a:gd name="connsiteX101" fmla="*/ 825760 w 1520890"/>
              <a:gd name="connsiteY101" fmla="*/ 1152331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88015 w 1520890"/>
              <a:gd name="connsiteY82" fmla="*/ 1000375 h 1408923"/>
              <a:gd name="connsiteX83" fmla="*/ 483356 w 1520890"/>
              <a:gd name="connsiteY83" fmla="*/ 1007429 h 1408923"/>
              <a:gd name="connsiteX84" fmla="*/ 514973 w 1520890"/>
              <a:gd name="connsiteY84" fmla="*/ 994227 h 1408923"/>
              <a:gd name="connsiteX85" fmla="*/ 566790 w 1520890"/>
              <a:gd name="connsiteY85" fmla="*/ 1023136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28114 w 1520890"/>
              <a:gd name="connsiteY92" fmla="*/ 1138645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4787 w 1520890"/>
              <a:gd name="connsiteY96" fmla="*/ 1101313 h 1408923"/>
              <a:gd name="connsiteX97" fmla="*/ 767924 w 1520890"/>
              <a:gd name="connsiteY97" fmla="*/ 1160923 h 1408923"/>
              <a:gd name="connsiteX98" fmla="*/ 758224 w 1520890"/>
              <a:gd name="connsiteY98" fmla="*/ 1121983 h 1408923"/>
              <a:gd name="connsiteX99" fmla="*/ 813237 w 1520890"/>
              <a:gd name="connsiteY99" fmla="*/ 1126466 h 1408923"/>
              <a:gd name="connsiteX100" fmla="*/ 795549 w 1520890"/>
              <a:gd name="connsiteY100" fmla="*/ 1168636 h 1408923"/>
              <a:gd name="connsiteX101" fmla="*/ 825760 w 1520890"/>
              <a:gd name="connsiteY101" fmla="*/ 1152331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88015 w 1520890"/>
              <a:gd name="connsiteY82" fmla="*/ 1000375 h 1408923"/>
              <a:gd name="connsiteX83" fmla="*/ 510998 w 1520890"/>
              <a:gd name="connsiteY83" fmla="*/ 1019291 h 1408923"/>
              <a:gd name="connsiteX84" fmla="*/ 514973 w 1520890"/>
              <a:gd name="connsiteY84" fmla="*/ 994227 h 1408923"/>
              <a:gd name="connsiteX85" fmla="*/ 566790 w 1520890"/>
              <a:gd name="connsiteY85" fmla="*/ 1023136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28114 w 1520890"/>
              <a:gd name="connsiteY92" fmla="*/ 1138645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4787 w 1520890"/>
              <a:gd name="connsiteY96" fmla="*/ 1101313 h 1408923"/>
              <a:gd name="connsiteX97" fmla="*/ 767924 w 1520890"/>
              <a:gd name="connsiteY97" fmla="*/ 1160923 h 1408923"/>
              <a:gd name="connsiteX98" fmla="*/ 758224 w 1520890"/>
              <a:gd name="connsiteY98" fmla="*/ 1121983 h 1408923"/>
              <a:gd name="connsiteX99" fmla="*/ 813237 w 1520890"/>
              <a:gd name="connsiteY99" fmla="*/ 1126466 h 1408923"/>
              <a:gd name="connsiteX100" fmla="*/ 795549 w 1520890"/>
              <a:gd name="connsiteY100" fmla="*/ 1168636 h 1408923"/>
              <a:gd name="connsiteX101" fmla="*/ 825760 w 1520890"/>
              <a:gd name="connsiteY101" fmla="*/ 1152331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518682 w 1520890"/>
              <a:gd name="connsiteY82" fmla="*/ 1010506 h 1408923"/>
              <a:gd name="connsiteX83" fmla="*/ 510998 w 1520890"/>
              <a:gd name="connsiteY83" fmla="*/ 1019291 h 1408923"/>
              <a:gd name="connsiteX84" fmla="*/ 514973 w 1520890"/>
              <a:gd name="connsiteY84" fmla="*/ 994227 h 1408923"/>
              <a:gd name="connsiteX85" fmla="*/ 566790 w 1520890"/>
              <a:gd name="connsiteY85" fmla="*/ 1023136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28114 w 1520890"/>
              <a:gd name="connsiteY92" fmla="*/ 1138645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4787 w 1520890"/>
              <a:gd name="connsiteY96" fmla="*/ 1101313 h 1408923"/>
              <a:gd name="connsiteX97" fmla="*/ 767924 w 1520890"/>
              <a:gd name="connsiteY97" fmla="*/ 1160923 h 1408923"/>
              <a:gd name="connsiteX98" fmla="*/ 758224 w 1520890"/>
              <a:gd name="connsiteY98" fmla="*/ 1121983 h 1408923"/>
              <a:gd name="connsiteX99" fmla="*/ 813237 w 1520890"/>
              <a:gd name="connsiteY99" fmla="*/ 1126466 h 1408923"/>
              <a:gd name="connsiteX100" fmla="*/ 795549 w 1520890"/>
              <a:gd name="connsiteY100" fmla="*/ 1168636 h 1408923"/>
              <a:gd name="connsiteX101" fmla="*/ 825760 w 1520890"/>
              <a:gd name="connsiteY101" fmla="*/ 1152331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518682 w 1520890"/>
              <a:gd name="connsiteY82" fmla="*/ 1010506 h 1408923"/>
              <a:gd name="connsiteX83" fmla="*/ 510998 w 1520890"/>
              <a:gd name="connsiteY83" fmla="*/ 1019291 h 1408923"/>
              <a:gd name="connsiteX84" fmla="*/ 514973 w 1520890"/>
              <a:gd name="connsiteY84" fmla="*/ 994227 h 1408923"/>
              <a:gd name="connsiteX85" fmla="*/ 566790 w 1520890"/>
              <a:gd name="connsiteY85" fmla="*/ 1023136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28114 w 1520890"/>
              <a:gd name="connsiteY92" fmla="*/ 1138645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3267 w 1520890"/>
              <a:gd name="connsiteY96" fmla="*/ 1145676 h 1408923"/>
              <a:gd name="connsiteX97" fmla="*/ 767924 w 1520890"/>
              <a:gd name="connsiteY97" fmla="*/ 1160923 h 1408923"/>
              <a:gd name="connsiteX98" fmla="*/ 758224 w 1520890"/>
              <a:gd name="connsiteY98" fmla="*/ 1121983 h 1408923"/>
              <a:gd name="connsiteX99" fmla="*/ 813237 w 1520890"/>
              <a:gd name="connsiteY99" fmla="*/ 1126466 h 1408923"/>
              <a:gd name="connsiteX100" fmla="*/ 795549 w 1520890"/>
              <a:gd name="connsiteY100" fmla="*/ 1168636 h 1408923"/>
              <a:gd name="connsiteX101" fmla="*/ 825760 w 1520890"/>
              <a:gd name="connsiteY101" fmla="*/ 1152331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518682 w 1520890"/>
              <a:gd name="connsiteY82" fmla="*/ 1010506 h 1408923"/>
              <a:gd name="connsiteX83" fmla="*/ 510998 w 1520890"/>
              <a:gd name="connsiteY83" fmla="*/ 1019291 h 1408923"/>
              <a:gd name="connsiteX84" fmla="*/ 514973 w 1520890"/>
              <a:gd name="connsiteY84" fmla="*/ 994227 h 1408923"/>
              <a:gd name="connsiteX85" fmla="*/ 566790 w 1520890"/>
              <a:gd name="connsiteY85" fmla="*/ 1023136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28114 w 1520890"/>
              <a:gd name="connsiteY92" fmla="*/ 1138645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3267 w 1520890"/>
              <a:gd name="connsiteY96" fmla="*/ 1145676 h 1408923"/>
              <a:gd name="connsiteX97" fmla="*/ 767924 w 1520890"/>
              <a:gd name="connsiteY97" fmla="*/ 1160923 h 1408923"/>
              <a:gd name="connsiteX98" fmla="*/ 778433 w 1520890"/>
              <a:gd name="connsiteY98" fmla="*/ 1161820 h 1408923"/>
              <a:gd name="connsiteX99" fmla="*/ 813237 w 1520890"/>
              <a:gd name="connsiteY99" fmla="*/ 1126466 h 1408923"/>
              <a:gd name="connsiteX100" fmla="*/ 795549 w 1520890"/>
              <a:gd name="connsiteY100" fmla="*/ 1168636 h 1408923"/>
              <a:gd name="connsiteX101" fmla="*/ 825760 w 1520890"/>
              <a:gd name="connsiteY101" fmla="*/ 1152331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518682 w 1520890"/>
              <a:gd name="connsiteY82" fmla="*/ 1010506 h 1408923"/>
              <a:gd name="connsiteX83" fmla="*/ 510998 w 1520890"/>
              <a:gd name="connsiteY83" fmla="*/ 1019291 h 1408923"/>
              <a:gd name="connsiteX84" fmla="*/ 514973 w 1520890"/>
              <a:gd name="connsiteY84" fmla="*/ 994227 h 1408923"/>
              <a:gd name="connsiteX85" fmla="*/ 566790 w 1520890"/>
              <a:gd name="connsiteY85" fmla="*/ 1023136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28114 w 1520890"/>
              <a:gd name="connsiteY92" fmla="*/ 1138645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3267 w 1520890"/>
              <a:gd name="connsiteY96" fmla="*/ 1145676 h 1408923"/>
              <a:gd name="connsiteX97" fmla="*/ 767924 w 1520890"/>
              <a:gd name="connsiteY97" fmla="*/ 1160923 h 1408923"/>
              <a:gd name="connsiteX98" fmla="*/ 778433 w 1520890"/>
              <a:gd name="connsiteY98" fmla="*/ 1161820 h 1408923"/>
              <a:gd name="connsiteX99" fmla="*/ 835091 w 1520890"/>
              <a:gd name="connsiteY99" fmla="*/ 1189086 h 1408923"/>
              <a:gd name="connsiteX100" fmla="*/ 795549 w 1520890"/>
              <a:gd name="connsiteY100" fmla="*/ 1168636 h 1408923"/>
              <a:gd name="connsiteX101" fmla="*/ 825760 w 1520890"/>
              <a:gd name="connsiteY101" fmla="*/ 1152331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518682 w 1520890"/>
              <a:gd name="connsiteY82" fmla="*/ 1010506 h 1408923"/>
              <a:gd name="connsiteX83" fmla="*/ 510998 w 1520890"/>
              <a:gd name="connsiteY83" fmla="*/ 1019291 h 1408923"/>
              <a:gd name="connsiteX84" fmla="*/ 514973 w 1520890"/>
              <a:gd name="connsiteY84" fmla="*/ 994227 h 1408923"/>
              <a:gd name="connsiteX85" fmla="*/ 566790 w 1520890"/>
              <a:gd name="connsiteY85" fmla="*/ 1023136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28114 w 1520890"/>
              <a:gd name="connsiteY92" fmla="*/ 1138645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3267 w 1520890"/>
              <a:gd name="connsiteY96" fmla="*/ 1145676 h 1408923"/>
              <a:gd name="connsiteX97" fmla="*/ 767924 w 1520890"/>
              <a:gd name="connsiteY97" fmla="*/ 1160923 h 1408923"/>
              <a:gd name="connsiteX98" fmla="*/ 778433 w 1520890"/>
              <a:gd name="connsiteY98" fmla="*/ 1161820 h 1408923"/>
              <a:gd name="connsiteX99" fmla="*/ 835091 w 1520890"/>
              <a:gd name="connsiteY99" fmla="*/ 1189086 h 1408923"/>
              <a:gd name="connsiteX100" fmla="*/ 795549 w 1520890"/>
              <a:gd name="connsiteY100" fmla="*/ 1168636 h 1408923"/>
              <a:gd name="connsiteX101" fmla="*/ 826167 w 1520890"/>
              <a:gd name="connsiteY101" fmla="*/ 1179774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518682 w 1520890"/>
              <a:gd name="connsiteY82" fmla="*/ 1010506 h 1408923"/>
              <a:gd name="connsiteX83" fmla="*/ 510998 w 1520890"/>
              <a:gd name="connsiteY83" fmla="*/ 1019291 h 1408923"/>
              <a:gd name="connsiteX84" fmla="*/ 542473 w 1520890"/>
              <a:gd name="connsiteY84" fmla="*/ 1025939 h 1408923"/>
              <a:gd name="connsiteX85" fmla="*/ 566790 w 1520890"/>
              <a:gd name="connsiteY85" fmla="*/ 1023136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28114 w 1520890"/>
              <a:gd name="connsiteY92" fmla="*/ 1138645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3267 w 1520890"/>
              <a:gd name="connsiteY96" fmla="*/ 1145676 h 1408923"/>
              <a:gd name="connsiteX97" fmla="*/ 767924 w 1520890"/>
              <a:gd name="connsiteY97" fmla="*/ 1160923 h 1408923"/>
              <a:gd name="connsiteX98" fmla="*/ 778433 w 1520890"/>
              <a:gd name="connsiteY98" fmla="*/ 1161820 h 1408923"/>
              <a:gd name="connsiteX99" fmla="*/ 835091 w 1520890"/>
              <a:gd name="connsiteY99" fmla="*/ 1189086 h 1408923"/>
              <a:gd name="connsiteX100" fmla="*/ 795549 w 1520890"/>
              <a:gd name="connsiteY100" fmla="*/ 1168636 h 1408923"/>
              <a:gd name="connsiteX101" fmla="*/ 826167 w 1520890"/>
              <a:gd name="connsiteY101" fmla="*/ 1179774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500082 w 1520890"/>
              <a:gd name="connsiteY81" fmla="*/ 1026625 h 1408923"/>
              <a:gd name="connsiteX82" fmla="*/ 518682 w 1520890"/>
              <a:gd name="connsiteY82" fmla="*/ 1010506 h 1408923"/>
              <a:gd name="connsiteX83" fmla="*/ 510998 w 1520890"/>
              <a:gd name="connsiteY83" fmla="*/ 1019291 h 1408923"/>
              <a:gd name="connsiteX84" fmla="*/ 542473 w 1520890"/>
              <a:gd name="connsiteY84" fmla="*/ 1025939 h 1408923"/>
              <a:gd name="connsiteX85" fmla="*/ 566790 w 1520890"/>
              <a:gd name="connsiteY85" fmla="*/ 1023136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28114 w 1520890"/>
              <a:gd name="connsiteY92" fmla="*/ 1138645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3267 w 1520890"/>
              <a:gd name="connsiteY96" fmla="*/ 1145676 h 1408923"/>
              <a:gd name="connsiteX97" fmla="*/ 767924 w 1520890"/>
              <a:gd name="connsiteY97" fmla="*/ 1160923 h 1408923"/>
              <a:gd name="connsiteX98" fmla="*/ 778433 w 1520890"/>
              <a:gd name="connsiteY98" fmla="*/ 1161820 h 1408923"/>
              <a:gd name="connsiteX99" fmla="*/ 835091 w 1520890"/>
              <a:gd name="connsiteY99" fmla="*/ 1189086 h 1408923"/>
              <a:gd name="connsiteX100" fmla="*/ 795549 w 1520890"/>
              <a:gd name="connsiteY100" fmla="*/ 1168636 h 1408923"/>
              <a:gd name="connsiteX101" fmla="*/ 826167 w 1520890"/>
              <a:gd name="connsiteY101" fmla="*/ 1179774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512142 w 1520890"/>
              <a:gd name="connsiteY80" fmla="*/ 1031825 h 1408923"/>
              <a:gd name="connsiteX81" fmla="*/ 500082 w 1520890"/>
              <a:gd name="connsiteY81" fmla="*/ 1026625 h 1408923"/>
              <a:gd name="connsiteX82" fmla="*/ 518682 w 1520890"/>
              <a:gd name="connsiteY82" fmla="*/ 1010506 h 1408923"/>
              <a:gd name="connsiteX83" fmla="*/ 510998 w 1520890"/>
              <a:gd name="connsiteY83" fmla="*/ 1019291 h 1408923"/>
              <a:gd name="connsiteX84" fmla="*/ 542473 w 1520890"/>
              <a:gd name="connsiteY84" fmla="*/ 1025939 h 1408923"/>
              <a:gd name="connsiteX85" fmla="*/ 566790 w 1520890"/>
              <a:gd name="connsiteY85" fmla="*/ 1023136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28114 w 1520890"/>
              <a:gd name="connsiteY92" fmla="*/ 1138645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3267 w 1520890"/>
              <a:gd name="connsiteY96" fmla="*/ 1145676 h 1408923"/>
              <a:gd name="connsiteX97" fmla="*/ 767924 w 1520890"/>
              <a:gd name="connsiteY97" fmla="*/ 1160923 h 1408923"/>
              <a:gd name="connsiteX98" fmla="*/ 778433 w 1520890"/>
              <a:gd name="connsiteY98" fmla="*/ 1161820 h 1408923"/>
              <a:gd name="connsiteX99" fmla="*/ 835091 w 1520890"/>
              <a:gd name="connsiteY99" fmla="*/ 1189086 h 1408923"/>
              <a:gd name="connsiteX100" fmla="*/ 795549 w 1520890"/>
              <a:gd name="connsiteY100" fmla="*/ 1168636 h 1408923"/>
              <a:gd name="connsiteX101" fmla="*/ 826167 w 1520890"/>
              <a:gd name="connsiteY101" fmla="*/ 1179774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66387 w 1520890"/>
              <a:gd name="connsiteY78" fmla="*/ 1184197 h 1408923"/>
              <a:gd name="connsiteX79" fmla="*/ 499188 w 1520890"/>
              <a:gd name="connsiteY79" fmla="*/ 1021702 h 1408923"/>
              <a:gd name="connsiteX80" fmla="*/ 512142 w 1520890"/>
              <a:gd name="connsiteY80" fmla="*/ 1031825 h 1408923"/>
              <a:gd name="connsiteX81" fmla="*/ 500082 w 1520890"/>
              <a:gd name="connsiteY81" fmla="*/ 1026625 h 1408923"/>
              <a:gd name="connsiteX82" fmla="*/ 518682 w 1520890"/>
              <a:gd name="connsiteY82" fmla="*/ 1010506 h 1408923"/>
              <a:gd name="connsiteX83" fmla="*/ 510998 w 1520890"/>
              <a:gd name="connsiteY83" fmla="*/ 1019291 h 1408923"/>
              <a:gd name="connsiteX84" fmla="*/ 542473 w 1520890"/>
              <a:gd name="connsiteY84" fmla="*/ 1025939 h 1408923"/>
              <a:gd name="connsiteX85" fmla="*/ 566790 w 1520890"/>
              <a:gd name="connsiteY85" fmla="*/ 1023136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28114 w 1520890"/>
              <a:gd name="connsiteY92" fmla="*/ 1138645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3267 w 1520890"/>
              <a:gd name="connsiteY96" fmla="*/ 1145676 h 1408923"/>
              <a:gd name="connsiteX97" fmla="*/ 767924 w 1520890"/>
              <a:gd name="connsiteY97" fmla="*/ 1160923 h 1408923"/>
              <a:gd name="connsiteX98" fmla="*/ 778433 w 1520890"/>
              <a:gd name="connsiteY98" fmla="*/ 1161820 h 1408923"/>
              <a:gd name="connsiteX99" fmla="*/ 835091 w 1520890"/>
              <a:gd name="connsiteY99" fmla="*/ 1189086 h 1408923"/>
              <a:gd name="connsiteX100" fmla="*/ 795549 w 1520890"/>
              <a:gd name="connsiteY100" fmla="*/ 1168636 h 1408923"/>
              <a:gd name="connsiteX101" fmla="*/ 826167 w 1520890"/>
              <a:gd name="connsiteY101" fmla="*/ 1179774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97077 w 1520890"/>
              <a:gd name="connsiteY77" fmla="*/ 1207996 h 1408923"/>
              <a:gd name="connsiteX78" fmla="*/ 566387 w 1520890"/>
              <a:gd name="connsiteY78" fmla="*/ 1184197 h 1408923"/>
              <a:gd name="connsiteX79" fmla="*/ 499188 w 1520890"/>
              <a:gd name="connsiteY79" fmla="*/ 1021702 h 1408923"/>
              <a:gd name="connsiteX80" fmla="*/ 512142 w 1520890"/>
              <a:gd name="connsiteY80" fmla="*/ 1031825 h 1408923"/>
              <a:gd name="connsiteX81" fmla="*/ 500082 w 1520890"/>
              <a:gd name="connsiteY81" fmla="*/ 1026625 h 1408923"/>
              <a:gd name="connsiteX82" fmla="*/ 518682 w 1520890"/>
              <a:gd name="connsiteY82" fmla="*/ 1010506 h 1408923"/>
              <a:gd name="connsiteX83" fmla="*/ 510998 w 1520890"/>
              <a:gd name="connsiteY83" fmla="*/ 1019291 h 1408923"/>
              <a:gd name="connsiteX84" fmla="*/ 542473 w 1520890"/>
              <a:gd name="connsiteY84" fmla="*/ 1025939 h 1408923"/>
              <a:gd name="connsiteX85" fmla="*/ 566790 w 1520890"/>
              <a:gd name="connsiteY85" fmla="*/ 1023136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28114 w 1520890"/>
              <a:gd name="connsiteY92" fmla="*/ 1138645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3267 w 1520890"/>
              <a:gd name="connsiteY96" fmla="*/ 1145676 h 1408923"/>
              <a:gd name="connsiteX97" fmla="*/ 767924 w 1520890"/>
              <a:gd name="connsiteY97" fmla="*/ 1160923 h 1408923"/>
              <a:gd name="connsiteX98" fmla="*/ 778433 w 1520890"/>
              <a:gd name="connsiteY98" fmla="*/ 1161820 h 1408923"/>
              <a:gd name="connsiteX99" fmla="*/ 835091 w 1520890"/>
              <a:gd name="connsiteY99" fmla="*/ 1189086 h 1408923"/>
              <a:gd name="connsiteX100" fmla="*/ 795549 w 1520890"/>
              <a:gd name="connsiteY100" fmla="*/ 1168636 h 1408923"/>
              <a:gd name="connsiteX101" fmla="*/ 826167 w 1520890"/>
              <a:gd name="connsiteY101" fmla="*/ 1179774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6425 w 1520890"/>
              <a:gd name="connsiteY76" fmla="*/ 1217800 h 1408923"/>
              <a:gd name="connsiteX77" fmla="*/ 497077 w 1520890"/>
              <a:gd name="connsiteY77" fmla="*/ 1207996 h 1408923"/>
              <a:gd name="connsiteX78" fmla="*/ 566387 w 1520890"/>
              <a:gd name="connsiteY78" fmla="*/ 1184197 h 1408923"/>
              <a:gd name="connsiteX79" fmla="*/ 499188 w 1520890"/>
              <a:gd name="connsiteY79" fmla="*/ 1021702 h 1408923"/>
              <a:gd name="connsiteX80" fmla="*/ 512142 w 1520890"/>
              <a:gd name="connsiteY80" fmla="*/ 1031825 h 1408923"/>
              <a:gd name="connsiteX81" fmla="*/ 500082 w 1520890"/>
              <a:gd name="connsiteY81" fmla="*/ 1026625 h 1408923"/>
              <a:gd name="connsiteX82" fmla="*/ 518682 w 1520890"/>
              <a:gd name="connsiteY82" fmla="*/ 1010506 h 1408923"/>
              <a:gd name="connsiteX83" fmla="*/ 510998 w 1520890"/>
              <a:gd name="connsiteY83" fmla="*/ 1019291 h 1408923"/>
              <a:gd name="connsiteX84" fmla="*/ 542473 w 1520890"/>
              <a:gd name="connsiteY84" fmla="*/ 1025939 h 1408923"/>
              <a:gd name="connsiteX85" fmla="*/ 566790 w 1520890"/>
              <a:gd name="connsiteY85" fmla="*/ 1023136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28114 w 1520890"/>
              <a:gd name="connsiteY92" fmla="*/ 1138645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3267 w 1520890"/>
              <a:gd name="connsiteY96" fmla="*/ 1145676 h 1408923"/>
              <a:gd name="connsiteX97" fmla="*/ 767924 w 1520890"/>
              <a:gd name="connsiteY97" fmla="*/ 1160923 h 1408923"/>
              <a:gd name="connsiteX98" fmla="*/ 778433 w 1520890"/>
              <a:gd name="connsiteY98" fmla="*/ 1161820 h 1408923"/>
              <a:gd name="connsiteX99" fmla="*/ 835091 w 1520890"/>
              <a:gd name="connsiteY99" fmla="*/ 1189086 h 1408923"/>
              <a:gd name="connsiteX100" fmla="*/ 795549 w 1520890"/>
              <a:gd name="connsiteY100" fmla="*/ 1168636 h 1408923"/>
              <a:gd name="connsiteX101" fmla="*/ 826167 w 1520890"/>
              <a:gd name="connsiteY101" fmla="*/ 1179774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456425 w 1520890"/>
              <a:gd name="connsiteY76" fmla="*/ 1217800 h 1408923"/>
              <a:gd name="connsiteX77" fmla="*/ 497077 w 1520890"/>
              <a:gd name="connsiteY77" fmla="*/ 1207996 h 1408923"/>
              <a:gd name="connsiteX78" fmla="*/ 566387 w 1520890"/>
              <a:gd name="connsiteY78" fmla="*/ 1184197 h 1408923"/>
              <a:gd name="connsiteX79" fmla="*/ 499188 w 1520890"/>
              <a:gd name="connsiteY79" fmla="*/ 1021702 h 1408923"/>
              <a:gd name="connsiteX80" fmla="*/ 512142 w 1520890"/>
              <a:gd name="connsiteY80" fmla="*/ 1031825 h 1408923"/>
              <a:gd name="connsiteX81" fmla="*/ 500082 w 1520890"/>
              <a:gd name="connsiteY81" fmla="*/ 1026625 h 1408923"/>
              <a:gd name="connsiteX82" fmla="*/ 518682 w 1520890"/>
              <a:gd name="connsiteY82" fmla="*/ 1010506 h 1408923"/>
              <a:gd name="connsiteX83" fmla="*/ 510998 w 1520890"/>
              <a:gd name="connsiteY83" fmla="*/ 1019291 h 1408923"/>
              <a:gd name="connsiteX84" fmla="*/ 542473 w 1520890"/>
              <a:gd name="connsiteY84" fmla="*/ 1025939 h 1408923"/>
              <a:gd name="connsiteX85" fmla="*/ 566790 w 1520890"/>
              <a:gd name="connsiteY85" fmla="*/ 1023136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28114 w 1520890"/>
              <a:gd name="connsiteY92" fmla="*/ 1138645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3267 w 1520890"/>
              <a:gd name="connsiteY96" fmla="*/ 1145676 h 1408923"/>
              <a:gd name="connsiteX97" fmla="*/ 767924 w 1520890"/>
              <a:gd name="connsiteY97" fmla="*/ 1160923 h 1408923"/>
              <a:gd name="connsiteX98" fmla="*/ 778433 w 1520890"/>
              <a:gd name="connsiteY98" fmla="*/ 1161820 h 1408923"/>
              <a:gd name="connsiteX99" fmla="*/ 835091 w 1520890"/>
              <a:gd name="connsiteY99" fmla="*/ 1189086 h 1408923"/>
              <a:gd name="connsiteX100" fmla="*/ 795549 w 1520890"/>
              <a:gd name="connsiteY100" fmla="*/ 1168636 h 1408923"/>
              <a:gd name="connsiteX101" fmla="*/ 826167 w 1520890"/>
              <a:gd name="connsiteY101" fmla="*/ 1179774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461703 w 1520890"/>
              <a:gd name="connsiteY76" fmla="*/ 1277132 h 1408923"/>
              <a:gd name="connsiteX77" fmla="*/ 497077 w 1520890"/>
              <a:gd name="connsiteY77" fmla="*/ 1207996 h 1408923"/>
              <a:gd name="connsiteX78" fmla="*/ 566387 w 1520890"/>
              <a:gd name="connsiteY78" fmla="*/ 1184197 h 1408923"/>
              <a:gd name="connsiteX79" fmla="*/ 499188 w 1520890"/>
              <a:gd name="connsiteY79" fmla="*/ 1021702 h 1408923"/>
              <a:gd name="connsiteX80" fmla="*/ 512142 w 1520890"/>
              <a:gd name="connsiteY80" fmla="*/ 1031825 h 1408923"/>
              <a:gd name="connsiteX81" fmla="*/ 500082 w 1520890"/>
              <a:gd name="connsiteY81" fmla="*/ 1026625 h 1408923"/>
              <a:gd name="connsiteX82" fmla="*/ 518682 w 1520890"/>
              <a:gd name="connsiteY82" fmla="*/ 1010506 h 1408923"/>
              <a:gd name="connsiteX83" fmla="*/ 510998 w 1520890"/>
              <a:gd name="connsiteY83" fmla="*/ 1019291 h 1408923"/>
              <a:gd name="connsiteX84" fmla="*/ 542473 w 1520890"/>
              <a:gd name="connsiteY84" fmla="*/ 1025939 h 1408923"/>
              <a:gd name="connsiteX85" fmla="*/ 566790 w 1520890"/>
              <a:gd name="connsiteY85" fmla="*/ 1023136 h 1408923"/>
              <a:gd name="connsiteX86" fmla="*/ 608147 w 1520890"/>
              <a:gd name="connsiteY86" fmla="*/ 1060442 h 1408923"/>
              <a:gd name="connsiteX87" fmla="*/ 616934 w 1520890"/>
              <a:gd name="connsiteY87" fmla="*/ 1075380 h 1408923"/>
              <a:gd name="connsiteX88" fmla="*/ 634354 w 1520890"/>
              <a:gd name="connsiteY88" fmla="*/ 1099746 h 1408923"/>
              <a:gd name="connsiteX89" fmla="*/ 630213 w 1520890"/>
              <a:gd name="connsiteY89" fmla="*/ 1090704 h 1408923"/>
              <a:gd name="connsiteX90" fmla="*/ 673285 w 1520890"/>
              <a:gd name="connsiteY90" fmla="*/ 1094674 h 1408923"/>
              <a:gd name="connsiteX91" fmla="*/ 693779 w 1520890"/>
              <a:gd name="connsiteY91" fmla="*/ 1092886 h 1408923"/>
              <a:gd name="connsiteX92" fmla="*/ 728114 w 1520890"/>
              <a:gd name="connsiteY92" fmla="*/ 1138645 h 1408923"/>
              <a:gd name="connsiteX93" fmla="*/ 747408 w 1520890"/>
              <a:gd name="connsiteY93" fmla="*/ 1119244 h 1408923"/>
              <a:gd name="connsiteX94" fmla="*/ 726496 w 1520890"/>
              <a:gd name="connsiteY94" fmla="*/ 1122861 h 1408923"/>
              <a:gd name="connsiteX95" fmla="*/ 705611 w 1520890"/>
              <a:gd name="connsiteY95" fmla="*/ 1107572 h 1408923"/>
              <a:gd name="connsiteX96" fmla="*/ 743267 w 1520890"/>
              <a:gd name="connsiteY96" fmla="*/ 1145676 h 1408923"/>
              <a:gd name="connsiteX97" fmla="*/ 767924 w 1520890"/>
              <a:gd name="connsiteY97" fmla="*/ 1160923 h 1408923"/>
              <a:gd name="connsiteX98" fmla="*/ 778433 w 1520890"/>
              <a:gd name="connsiteY98" fmla="*/ 1161820 h 1408923"/>
              <a:gd name="connsiteX99" fmla="*/ 835091 w 1520890"/>
              <a:gd name="connsiteY99" fmla="*/ 1189086 h 1408923"/>
              <a:gd name="connsiteX100" fmla="*/ 795549 w 1520890"/>
              <a:gd name="connsiteY100" fmla="*/ 1168636 h 1408923"/>
              <a:gd name="connsiteX101" fmla="*/ 826167 w 1520890"/>
              <a:gd name="connsiteY101" fmla="*/ 1179774 h 1408923"/>
              <a:gd name="connsiteX102" fmla="*/ 835090 w 1520890"/>
              <a:gd name="connsiteY102" fmla="*/ 1166327 h 1408923"/>
              <a:gd name="connsiteX103" fmla="*/ 839756 w 1520890"/>
              <a:gd name="connsiteY103" fmla="*/ 1180323 h 1408923"/>
              <a:gd name="connsiteX104" fmla="*/ 849086 w 1520890"/>
              <a:gd name="connsiteY104" fmla="*/ 1194319 h 1408923"/>
              <a:gd name="connsiteX105" fmla="*/ 877078 w 1520890"/>
              <a:gd name="connsiteY105" fmla="*/ 1226976 h 1408923"/>
              <a:gd name="connsiteX106" fmla="*/ 909735 w 1520890"/>
              <a:gd name="connsiteY106" fmla="*/ 1240972 h 1408923"/>
              <a:gd name="connsiteX107" fmla="*/ 923731 w 1520890"/>
              <a:gd name="connsiteY107" fmla="*/ 1250302 h 1408923"/>
              <a:gd name="connsiteX108" fmla="*/ 956388 w 1520890"/>
              <a:gd name="connsiteY108" fmla="*/ 1282960 h 1408923"/>
              <a:gd name="connsiteX109" fmla="*/ 979715 w 1520890"/>
              <a:gd name="connsiteY109" fmla="*/ 1306286 h 1408923"/>
              <a:gd name="connsiteX110" fmla="*/ 1007707 w 1520890"/>
              <a:gd name="connsiteY110" fmla="*/ 1338943 h 1408923"/>
              <a:gd name="connsiteX111" fmla="*/ 1026368 w 1520890"/>
              <a:gd name="connsiteY111" fmla="*/ 1371600 h 1408923"/>
              <a:gd name="connsiteX112" fmla="*/ 1059025 w 1520890"/>
              <a:gd name="connsiteY112" fmla="*/ 1408923 h 1408923"/>
              <a:gd name="connsiteX113" fmla="*/ 1129005 w 1520890"/>
              <a:gd name="connsiteY113" fmla="*/ 1399592 h 1408923"/>
              <a:gd name="connsiteX114" fmla="*/ 1147666 w 1520890"/>
              <a:gd name="connsiteY114" fmla="*/ 1390262 h 1408923"/>
              <a:gd name="connsiteX115" fmla="*/ 1161662 w 1520890"/>
              <a:gd name="connsiteY115" fmla="*/ 1385596 h 1408923"/>
              <a:gd name="connsiteX116" fmla="*/ 1175658 w 1520890"/>
              <a:gd name="connsiteY116" fmla="*/ 1371600 h 1408923"/>
              <a:gd name="connsiteX117" fmla="*/ 1189654 w 1520890"/>
              <a:gd name="connsiteY117" fmla="*/ 1362270 h 1408923"/>
              <a:gd name="connsiteX118" fmla="*/ 1198984 w 1520890"/>
              <a:gd name="connsiteY118" fmla="*/ 1324947 h 1408923"/>
              <a:gd name="connsiteX119" fmla="*/ 1180323 w 1520890"/>
              <a:gd name="connsiteY119" fmla="*/ 1240972 h 1408923"/>
              <a:gd name="connsiteX120" fmla="*/ 1147666 w 1520890"/>
              <a:gd name="connsiteY120" fmla="*/ 1203649 h 1408923"/>
              <a:gd name="connsiteX121" fmla="*/ 1129005 w 1520890"/>
              <a:gd name="connsiteY121" fmla="*/ 1175657 h 1408923"/>
              <a:gd name="connsiteX122" fmla="*/ 1115009 w 1520890"/>
              <a:gd name="connsiteY122" fmla="*/ 1161662 h 1408923"/>
              <a:gd name="connsiteX123" fmla="*/ 1087017 w 1520890"/>
              <a:gd name="connsiteY123" fmla="*/ 1124339 h 1408923"/>
              <a:gd name="connsiteX124" fmla="*/ 1077686 w 1520890"/>
              <a:gd name="connsiteY124" fmla="*/ 1091682 h 1408923"/>
              <a:gd name="connsiteX125" fmla="*/ 1082352 w 1520890"/>
              <a:gd name="connsiteY125" fmla="*/ 1068355 h 1408923"/>
              <a:gd name="connsiteX126" fmla="*/ 1124339 w 1520890"/>
              <a:gd name="connsiteY126" fmla="*/ 1054360 h 1408923"/>
              <a:gd name="connsiteX127" fmla="*/ 1156996 w 1520890"/>
              <a:gd name="connsiteY127" fmla="*/ 1040364 h 1408923"/>
              <a:gd name="connsiteX128" fmla="*/ 1166327 w 1520890"/>
              <a:gd name="connsiteY128" fmla="*/ 1021702 h 1408923"/>
              <a:gd name="connsiteX129" fmla="*/ 1161662 w 1520890"/>
              <a:gd name="connsiteY129" fmla="*/ 979715 h 1408923"/>
              <a:gd name="connsiteX130" fmla="*/ 1152331 w 1520890"/>
              <a:gd name="connsiteY130" fmla="*/ 965719 h 1408923"/>
              <a:gd name="connsiteX131" fmla="*/ 1138335 w 1520890"/>
              <a:gd name="connsiteY131" fmla="*/ 947057 h 1408923"/>
              <a:gd name="connsiteX132" fmla="*/ 1105678 w 1520890"/>
              <a:gd name="connsiteY132" fmla="*/ 914400 h 1408923"/>
              <a:gd name="connsiteX133" fmla="*/ 1087017 w 1520890"/>
              <a:gd name="connsiteY133" fmla="*/ 886409 h 1408923"/>
              <a:gd name="connsiteX134" fmla="*/ 1063690 w 1520890"/>
              <a:gd name="connsiteY134" fmla="*/ 858417 h 1408923"/>
              <a:gd name="connsiteX135" fmla="*/ 1073021 w 1520890"/>
              <a:gd name="connsiteY135" fmla="*/ 844421 h 1408923"/>
              <a:gd name="connsiteX136" fmla="*/ 1124339 w 1520890"/>
              <a:gd name="connsiteY136" fmla="*/ 844421 h 1408923"/>
              <a:gd name="connsiteX137" fmla="*/ 1138335 w 1520890"/>
              <a:gd name="connsiteY137" fmla="*/ 849086 h 1408923"/>
              <a:gd name="connsiteX138" fmla="*/ 1175658 w 1520890"/>
              <a:gd name="connsiteY138" fmla="*/ 867747 h 1408923"/>
              <a:gd name="connsiteX139" fmla="*/ 1194319 w 1520890"/>
              <a:gd name="connsiteY139" fmla="*/ 872413 h 1408923"/>
              <a:gd name="connsiteX140" fmla="*/ 1226976 w 1520890"/>
              <a:gd name="connsiteY140" fmla="*/ 895739 h 1408923"/>
              <a:gd name="connsiteX141" fmla="*/ 1240972 w 1520890"/>
              <a:gd name="connsiteY141" fmla="*/ 905070 h 1408923"/>
              <a:gd name="connsiteX142" fmla="*/ 1259633 w 1520890"/>
              <a:gd name="connsiteY142" fmla="*/ 923731 h 1408923"/>
              <a:gd name="connsiteX143" fmla="*/ 1273629 w 1520890"/>
              <a:gd name="connsiteY143" fmla="*/ 928396 h 1408923"/>
              <a:gd name="connsiteX144" fmla="*/ 1310952 w 1520890"/>
              <a:gd name="connsiteY144" fmla="*/ 942392 h 1408923"/>
              <a:gd name="connsiteX145" fmla="*/ 1338943 w 1520890"/>
              <a:gd name="connsiteY145" fmla="*/ 951723 h 1408923"/>
              <a:gd name="connsiteX146" fmla="*/ 1404258 w 1520890"/>
              <a:gd name="connsiteY146" fmla="*/ 965719 h 1408923"/>
              <a:gd name="connsiteX147" fmla="*/ 1418254 w 1520890"/>
              <a:gd name="connsiteY147" fmla="*/ 970384 h 1408923"/>
              <a:gd name="connsiteX148" fmla="*/ 1455576 w 1520890"/>
              <a:gd name="connsiteY148" fmla="*/ 979715 h 1408923"/>
              <a:gd name="connsiteX149" fmla="*/ 1469572 w 1520890"/>
              <a:gd name="connsiteY149" fmla="*/ 975049 h 1408923"/>
              <a:gd name="connsiteX150" fmla="*/ 1502229 w 1520890"/>
              <a:gd name="connsiteY150" fmla="*/ 947057 h 1408923"/>
              <a:gd name="connsiteX151" fmla="*/ 1520890 w 1520890"/>
              <a:gd name="connsiteY151" fmla="*/ 905070 h 1408923"/>
              <a:gd name="connsiteX152" fmla="*/ 1506894 w 1520890"/>
              <a:gd name="connsiteY152" fmla="*/ 811764 h 1408923"/>
              <a:gd name="connsiteX153" fmla="*/ 1478903 w 1520890"/>
              <a:gd name="connsiteY153" fmla="*/ 769776 h 1408923"/>
              <a:gd name="connsiteX154" fmla="*/ 1432249 w 1520890"/>
              <a:gd name="connsiteY154" fmla="*/ 713792 h 1408923"/>
              <a:gd name="connsiteX155" fmla="*/ 1385596 w 1520890"/>
              <a:gd name="connsiteY155" fmla="*/ 685800 h 1408923"/>
              <a:gd name="connsiteX156" fmla="*/ 1371600 w 1520890"/>
              <a:gd name="connsiteY156" fmla="*/ 690466 h 1408923"/>
              <a:gd name="connsiteX157" fmla="*/ 1315617 w 1520890"/>
              <a:gd name="connsiteY157" fmla="*/ 681135 h 1408923"/>
              <a:gd name="connsiteX158" fmla="*/ 1306286 w 1520890"/>
              <a:gd name="connsiteY158" fmla="*/ 662474 h 1408923"/>
              <a:gd name="connsiteX159" fmla="*/ 1310952 w 1520890"/>
              <a:gd name="connsiteY159" fmla="*/ 648478 h 1408923"/>
              <a:gd name="connsiteX160" fmla="*/ 1324947 w 1520890"/>
              <a:gd name="connsiteY160" fmla="*/ 629817 h 1408923"/>
              <a:gd name="connsiteX161" fmla="*/ 1334278 w 1520890"/>
              <a:gd name="connsiteY161" fmla="*/ 615821 h 1408923"/>
              <a:gd name="connsiteX162" fmla="*/ 1348274 w 1520890"/>
              <a:gd name="connsiteY162" fmla="*/ 606490 h 1408923"/>
              <a:gd name="connsiteX163" fmla="*/ 1366935 w 1520890"/>
              <a:gd name="connsiteY163" fmla="*/ 573833 h 1408923"/>
              <a:gd name="connsiteX164" fmla="*/ 1376266 w 1520890"/>
              <a:gd name="connsiteY164" fmla="*/ 555172 h 1408923"/>
              <a:gd name="connsiteX165" fmla="*/ 1371600 w 1520890"/>
              <a:gd name="connsiteY165" fmla="*/ 522515 h 1408923"/>
              <a:gd name="connsiteX166" fmla="*/ 1357605 w 1520890"/>
              <a:gd name="connsiteY166" fmla="*/ 508519 h 1408923"/>
              <a:gd name="connsiteX167" fmla="*/ 1352939 w 1520890"/>
              <a:gd name="connsiteY167" fmla="*/ 494523 h 1408923"/>
              <a:gd name="connsiteX168" fmla="*/ 1343609 w 1520890"/>
              <a:gd name="connsiteY168" fmla="*/ 447870 h 1408923"/>
              <a:gd name="connsiteX169" fmla="*/ 1334278 w 1520890"/>
              <a:gd name="connsiteY169" fmla="*/ 429209 h 1408923"/>
              <a:gd name="connsiteX170" fmla="*/ 1292290 w 1520890"/>
              <a:gd name="connsiteY170" fmla="*/ 410547 h 1408923"/>
              <a:gd name="connsiteX171" fmla="*/ 1268964 w 1520890"/>
              <a:gd name="connsiteY171" fmla="*/ 415213 h 1408923"/>
              <a:gd name="connsiteX172" fmla="*/ 1264298 w 1520890"/>
              <a:gd name="connsiteY172" fmla="*/ 382555 h 1408923"/>
              <a:gd name="connsiteX173" fmla="*/ 1254968 w 1520890"/>
              <a:gd name="connsiteY173" fmla="*/ 349898 h 1408923"/>
              <a:gd name="connsiteX174" fmla="*/ 1250303 w 1520890"/>
              <a:gd name="connsiteY174" fmla="*/ 331237 h 1408923"/>
              <a:gd name="connsiteX175" fmla="*/ 1240972 w 1520890"/>
              <a:gd name="connsiteY175" fmla="*/ 303245 h 1408923"/>
              <a:gd name="connsiteX176" fmla="*/ 1250303 w 1520890"/>
              <a:gd name="connsiteY176" fmla="*/ 242596 h 1408923"/>
              <a:gd name="connsiteX177" fmla="*/ 1254968 w 1520890"/>
              <a:gd name="connsiteY177" fmla="*/ 209939 h 1408923"/>
              <a:gd name="connsiteX178" fmla="*/ 1278294 w 1520890"/>
              <a:gd name="connsiteY178" fmla="*/ 186613 h 1408923"/>
              <a:gd name="connsiteX179" fmla="*/ 1310952 w 1520890"/>
              <a:gd name="connsiteY179" fmla="*/ 158621 h 1408923"/>
              <a:gd name="connsiteX180" fmla="*/ 1320282 w 1520890"/>
              <a:gd name="connsiteY180" fmla="*/ 139960 h 1408923"/>
              <a:gd name="connsiteX181" fmla="*/ 1334278 w 1520890"/>
              <a:gd name="connsiteY181" fmla="*/ 125964 h 1408923"/>
              <a:gd name="connsiteX182" fmla="*/ 1343609 w 1520890"/>
              <a:gd name="connsiteY182" fmla="*/ 102637 h 1408923"/>
              <a:gd name="connsiteX183" fmla="*/ 1338943 w 1520890"/>
              <a:gd name="connsiteY183" fmla="*/ 60649 h 1408923"/>
              <a:gd name="connsiteX184" fmla="*/ 1320282 w 1520890"/>
              <a:gd name="connsiteY184" fmla="*/ 51319 h 1408923"/>
              <a:gd name="connsiteX185" fmla="*/ 1259633 w 1520890"/>
              <a:gd name="connsiteY185" fmla="*/ 55984 h 1408923"/>
              <a:gd name="connsiteX186" fmla="*/ 1217645 w 1520890"/>
              <a:gd name="connsiteY186" fmla="*/ 60649 h 1408923"/>
              <a:gd name="connsiteX187" fmla="*/ 1138335 w 1520890"/>
              <a:gd name="connsiteY187" fmla="*/ 74645 h 1408923"/>
              <a:gd name="connsiteX188" fmla="*/ 1119674 w 1520890"/>
              <a:gd name="connsiteY188" fmla="*/ 83976 h 1408923"/>
              <a:gd name="connsiteX189" fmla="*/ 1091682 w 1520890"/>
              <a:gd name="connsiteY189" fmla="*/ 93306 h 1408923"/>
              <a:gd name="connsiteX190" fmla="*/ 1063690 w 1520890"/>
              <a:gd name="connsiteY190" fmla="*/ 116633 h 1408923"/>
              <a:gd name="connsiteX191" fmla="*/ 1049694 w 1520890"/>
              <a:gd name="connsiteY191" fmla="*/ 125964 h 1408923"/>
              <a:gd name="connsiteX192" fmla="*/ 1035698 w 1520890"/>
              <a:gd name="connsiteY192" fmla="*/ 121298 h 1408923"/>
              <a:gd name="connsiteX193" fmla="*/ 1021703 w 1520890"/>
              <a:gd name="connsiteY193" fmla="*/ 88641 h 1408923"/>
              <a:gd name="connsiteX194" fmla="*/ 1012372 w 1520890"/>
              <a:gd name="connsiteY194" fmla="*/ 69980 h 1408923"/>
              <a:gd name="connsiteX195" fmla="*/ 993711 w 1520890"/>
              <a:gd name="connsiteY195" fmla="*/ 32657 h 1408923"/>
              <a:gd name="connsiteX196" fmla="*/ 965719 w 1520890"/>
              <a:gd name="connsiteY196" fmla="*/ 23327 h 1408923"/>
              <a:gd name="connsiteX197" fmla="*/ 923731 w 1520890"/>
              <a:gd name="connsiteY197" fmla="*/ 0 h 1408923"/>
              <a:gd name="connsiteX198" fmla="*/ 881743 w 1520890"/>
              <a:gd name="connsiteY198" fmla="*/ 32657 h 1408923"/>
              <a:gd name="connsiteX199" fmla="*/ 886409 w 1520890"/>
              <a:gd name="connsiteY19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461703 w 1520890"/>
              <a:gd name="connsiteY76" fmla="*/ 1277132 h 1408923"/>
              <a:gd name="connsiteX77" fmla="*/ 566387 w 1520890"/>
              <a:gd name="connsiteY77" fmla="*/ 1184197 h 1408923"/>
              <a:gd name="connsiteX78" fmla="*/ 499188 w 1520890"/>
              <a:gd name="connsiteY78" fmla="*/ 1021702 h 1408923"/>
              <a:gd name="connsiteX79" fmla="*/ 512142 w 1520890"/>
              <a:gd name="connsiteY79" fmla="*/ 1031825 h 1408923"/>
              <a:gd name="connsiteX80" fmla="*/ 500082 w 1520890"/>
              <a:gd name="connsiteY80" fmla="*/ 1026625 h 1408923"/>
              <a:gd name="connsiteX81" fmla="*/ 518682 w 1520890"/>
              <a:gd name="connsiteY81" fmla="*/ 1010506 h 1408923"/>
              <a:gd name="connsiteX82" fmla="*/ 510998 w 1520890"/>
              <a:gd name="connsiteY82" fmla="*/ 1019291 h 1408923"/>
              <a:gd name="connsiteX83" fmla="*/ 542473 w 1520890"/>
              <a:gd name="connsiteY83" fmla="*/ 1025939 h 1408923"/>
              <a:gd name="connsiteX84" fmla="*/ 566790 w 1520890"/>
              <a:gd name="connsiteY84" fmla="*/ 1023136 h 1408923"/>
              <a:gd name="connsiteX85" fmla="*/ 608147 w 1520890"/>
              <a:gd name="connsiteY85" fmla="*/ 1060442 h 1408923"/>
              <a:gd name="connsiteX86" fmla="*/ 616934 w 1520890"/>
              <a:gd name="connsiteY86" fmla="*/ 1075380 h 1408923"/>
              <a:gd name="connsiteX87" fmla="*/ 634354 w 1520890"/>
              <a:gd name="connsiteY87" fmla="*/ 1099746 h 1408923"/>
              <a:gd name="connsiteX88" fmla="*/ 630213 w 1520890"/>
              <a:gd name="connsiteY88" fmla="*/ 1090704 h 1408923"/>
              <a:gd name="connsiteX89" fmla="*/ 673285 w 1520890"/>
              <a:gd name="connsiteY89" fmla="*/ 1094674 h 1408923"/>
              <a:gd name="connsiteX90" fmla="*/ 693779 w 1520890"/>
              <a:gd name="connsiteY90" fmla="*/ 1092886 h 1408923"/>
              <a:gd name="connsiteX91" fmla="*/ 728114 w 1520890"/>
              <a:gd name="connsiteY91" fmla="*/ 1138645 h 1408923"/>
              <a:gd name="connsiteX92" fmla="*/ 747408 w 1520890"/>
              <a:gd name="connsiteY92" fmla="*/ 1119244 h 1408923"/>
              <a:gd name="connsiteX93" fmla="*/ 726496 w 1520890"/>
              <a:gd name="connsiteY93" fmla="*/ 1122861 h 1408923"/>
              <a:gd name="connsiteX94" fmla="*/ 705611 w 1520890"/>
              <a:gd name="connsiteY94" fmla="*/ 1107572 h 1408923"/>
              <a:gd name="connsiteX95" fmla="*/ 743267 w 1520890"/>
              <a:gd name="connsiteY95" fmla="*/ 1145676 h 1408923"/>
              <a:gd name="connsiteX96" fmla="*/ 767924 w 1520890"/>
              <a:gd name="connsiteY96" fmla="*/ 1160923 h 1408923"/>
              <a:gd name="connsiteX97" fmla="*/ 778433 w 1520890"/>
              <a:gd name="connsiteY97" fmla="*/ 1161820 h 1408923"/>
              <a:gd name="connsiteX98" fmla="*/ 835091 w 1520890"/>
              <a:gd name="connsiteY98" fmla="*/ 1189086 h 1408923"/>
              <a:gd name="connsiteX99" fmla="*/ 795549 w 1520890"/>
              <a:gd name="connsiteY99" fmla="*/ 1168636 h 1408923"/>
              <a:gd name="connsiteX100" fmla="*/ 826167 w 1520890"/>
              <a:gd name="connsiteY100" fmla="*/ 1179774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461703 w 1520890"/>
              <a:gd name="connsiteY76" fmla="*/ 1277132 h 1408923"/>
              <a:gd name="connsiteX77" fmla="*/ 572752 w 1520890"/>
              <a:gd name="connsiteY77" fmla="*/ 1221757 h 1408923"/>
              <a:gd name="connsiteX78" fmla="*/ 499188 w 1520890"/>
              <a:gd name="connsiteY78" fmla="*/ 1021702 h 1408923"/>
              <a:gd name="connsiteX79" fmla="*/ 512142 w 1520890"/>
              <a:gd name="connsiteY79" fmla="*/ 1031825 h 1408923"/>
              <a:gd name="connsiteX80" fmla="*/ 500082 w 1520890"/>
              <a:gd name="connsiteY80" fmla="*/ 1026625 h 1408923"/>
              <a:gd name="connsiteX81" fmla="*/ 518682 w 1520890"/>
              <a:gd name="connsiteY81" fmla="*/ 1010506 h 1408923"/>
              <a:gd name="connsiteX82" fmla="*/ 510998 w 1520890"/>
              <a:gd name="connsiteY82" fmla="*/ 1019291 h 1408923"/>
              <a:gd name="connsiteX83" fmla="*/ 542473 w 1520890"/>
              <a:gd name="connsiteY83" fmla="*/ 1025939 h 1408923"/>
              <a:gd name="connsiteX84" fmla="*/ 566790 w 1520890"/>
              <a:gd name="connsiteY84" fmla="*/ 1023136 h 1408923"/>
              <a:gd name="connsiteX85" fmla="*/ 608147 w 1520890"/>
              <a:gd name="connsiteY85" fmla="*/ 1060442 h 1408923"/>
              <a:gd name="connsiteX86" fmla="*/ 616934 w 1520890"/>
              <a:gd name="connsiteY86" fmla="*/ 1075380 h 1408923"/>
              <a:gd name="connsiteX87" fmla="*/ 634354 w 1520890"/>
              <a:gd name="connsiteY87" fmla="*/ 1099746 h 1408923"/>
              <a:gd name="connsiteX88" fmla="*/ 630213 w 1520890"/>
              <a:gd name="connsiteY88" fmla="*/ 1090704 h 1408923"/>
              <a:gd name="connsiteX89" fmla="*/ 673285 w 1520890"/>
              <a:gd name="connsiteY89" fmla="*/ 1094674 h 1408923"/>
              <a:gd name="connsiteX90" fmla="*/ 693779 w 1520890"/>
              <a:gd name="connsiteY90" fmla="*/ 1092886 h 1408923"/>
              <a:gd name="connsiteX91" fmla="*/ 728114 w 1520890"/>
              <a:gd name="connsiteY91" fmla="*/ 1138645 h 1408923"/>
              <a:gd name="connsiteX92" fmla="*/ 747408 w 1520890"/>
              <a:gd name="connsiteY92" fmla="*/ 1119244 h 1408923"/>
              <a:gd name="connsiteX93" fmla="*/ 726496 w 1520890"/>
              <a:gd name="connsiteY93" fmla="*/ 1122861 h 1408923"/>
              <a:gd name="connsiteX94" fmla="*/ 705611 w 1520890"/>
              <a:gd name="connsiteY94" fmla="*/ 1107572 h 1408923"/>
              <a:gd name="connsiteX95" fmla="*/ 743267 w 1520890"/>
              <a:gd name="connsiteY95" fmla="*/ 1145676 h 1408923"/>
              <a:gd name="connsiteX96" fmla="*/ 767924 w 1520890"/>
              <a:gd name="connsiteY96" fmla="*/ 1160923 h 1408923"/>
              <a:gd name="connsiteX97" fmla="*/ 778433 w 1520890"/>
              <a:gd name="connsiteY97" fmla="*/ 1161820 h 1408923"/>
              <a:gd name="connsiteX98" fmla="*/ 835091 w 1520890"/>
              <a:gd name="connsiteY98" fmla="*/ 1189086 h 1408923"/>
              <a:gd name="connsiteX99" fmla="*/ 795549 w 1520890"/>
              <a:gd name="connsiteY99" fmla="*/ 1168636 h 1408923"/>
              <a:gd name="connsiteX100" fmla="*/ 826167 w 1520890"/>
              <a:gd name="connsiteY100" fmla="*/ 1179774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461703 w 1520890"/>
              <a:gd name="connsiteY76" fmla="*/ 1277132 h 1408923"/>
              <a:gd name="connsiteX77" fmla="*/ 572752 w 1520890"/>
              <a:gd name="connsiteY77" fmla="*/ 1221757 h 1408923"/>
              <a:gd name="connsiteX78" fmla="*/ 499188 w 1520890"/>
              <a:gd name="connsiteY78" fmla="*/ 1021702 h 1408923"/>
              <a:gd name="connsiteX79" fmla="*/ 512142 w 1520890"/>
              <a:gd name="connsiteY79" fmla="*/ 1031825 h 1408923"/>
              <a:gd name="connsiteX80" fmla="*/ 500082 w 1520890"/>
              <a:gd name="connsiteY80" fmla="*/ 1026625 h 1408923"/>
              <a:gd name="connsiteX81" fmla="*/ 518682 w 1520890"/>
              <a:gd name="connsiteY81" fmla="*/ 1010506 h 1408923"/>
              <a:gd name="connsiteX82" fmla="*/ 510998 w 1520890"/>
              <a:gd name="connsiteY82" fmla="*/ 1019291 h 1408923"/>
              <a:gd name="connsiteX83" fmla="*/ 566790 w 1520890"/>
              <a:gd name="connsiteY83" fmla="*/ 1023136 h 1408923"/>
              <a:gd name="connsiteX84" fmla="*/ 608147 w 1520890"/>
              <a:gd name="connsiteY84" fmla="*/ 1060442 h 1408923"/>
              <a:gd name="connsiteX85" fmla="*/ 616934 w 1520890"/>
              <a:gd name="connsiteY85" fmla="*/ 1075380 h 1408923"/>
              <a:gd name="connsiteX86" fmla="*/ 634354 w 1520890"/>
              <a:gd name="connsiteY86" fmla="*/ 1099746 h 1408923"/>
              <a:gd name="connsiteX87" fmla="*/ 630213 w 1520890"/>
              <a:gd name="connsiteY87" fmla="*/ 1090704 h 1408923"/>
              <a:gd name="connsiteX88" fmla="*/ 673285 w 1520890"/>
              <a:gd name="connsiteY88" fmla="*/ 1094674 h 1408923"/>
              <a:gd name="connsiteX89" fmla="*/ 693779 w 1520890"/>
              <a:gd name="connsiteY89" fmla="*/ 1092886 h 1408923"/>
              <a:gd name="connsiteX90" fmla="*/ 728114 w 1520890"/>
              <a:gd name="connsiteY90" fmla="*/ 1138645 h 1408923"/>
              <a:gd name="connsiteX91" fmla="*/ 747408 w 1520890"/>
              <a:gd name="connsiteY91" fmla="*/ 1119244 h 1408923"/>
              <a:gd name="connsiteX92" fmla="*/ 726496 w 1520890"/>
              <a:gd name="connsiteY92" fmla="*/ 1122861 h 1408923"/>
              <a:gd name="connsiteX93" fmla="*/ 705611 w 1520890"/>
              <a:gd name="connsiteY93" fmla="*/ 1107572 h 1408923"/>
              <a:gd name="connsiteX94" fmla="*/ 743267 w 1520890"/>
              <a:gd name="connsiteY94" fmla="*/ 1145676 h 1408923"/>
              <a:gd name="connsiteX95" fmla="*/ 767924 w 1520890"/>
              <a:gd name="connsiteY95" fmla="*/ 1160923 h 1408923"/>
              <a:gd name="connsiteX96" fmla="*/ 778433 w 1520890"/>
              <a:gd name="connsiteY96" fmla="*/ 1161820 h 1408923"/>
              <a:gd name="connsiteX97" fmla="*/ 835091 w 1520890"/>
              <a:gd name="connsiteY97" fmla="*/ 1189086 h 1408923"/>
              <a:gd name="connsiteX98" fmla="*/ 795549 w 1520890"/>
              <a:gd name="connsiteY98" fmla="*/ 1168636 h 1408923"/>
              <a:gd name="connsiteX99" fmla="*/ 826167 w 1520890"/>
              <a:gd name="connsiteY99" fmla="*/ 1179774 h 1408923"/>
              <a:gd name="connsiteX100" fmla="*/ 835090 w 1520890"/>
              <a:gd name="connsiteY100" fmla="*/ 1166327 h 1408923"/>
              <a:gd name="connsiteX101" fmla="*/ 839756 w 1520890"/>
              <a:gd name="connsiteY101" fmla="*/ 1180323 h 1408923"/>
              <a:gd name="connsiteX102" fmla="*/ 849086 w 1520890"/>
              <a:gd name="connsiteY102" fmla="*/ 1194319 h 1408923"/>
              <a:gd name="connsiteX103" fmla="*/ 877078 w 1520890"/>
              <a:gd name="connsiteY103" fmla="*/ 1226976 h 1408923"/>
              <a:gd name="connsiteX104" fmla="*/ 909735 w 1520890"/>
              <a:gd name="connsiteY104" fmla="*/ 1240972 h 1408923"/>
              <a:gd name="connsiteX105" fmla="*/ 923731 w 1520890"/>
              <a:gd name="connsiteY105" fmla="*/ 1250302 h 1408923"/>
              <a:gd name="connsiteX106" fmla="*/ 956388 w 1520890"/>
              <a:gd name="connsiteY106" fmla="*/ 1282960 h 1408923"/>
              <a:gd name="connsiteX107" fmla="*/ 979715 w 1520890"/>
              <a:gd name="connsiteY107" fmla="*/ 1306286 h 1408923"/>
              <a:gd name="connsiteX108" fmla="*/ 1007707 w 1520890"/>
              <a:gd name="connsiteY108" fmla="*/ 1338943 h 1408923"/>
              <a:gd name="connsiteX109" fmla="*/ 1026368 w 1520890"/>
              <a:gd name="connsiteY109" fmla="*/ 1371600 h 1408923"/>
              <a:gd name="connsiteX110" fmla="*/ 1059025 w 1520890"/>
              <a:gd name="connsiteY110" fmla="*/ 1408923 h 1408923"/>
              <a:gd name="connsiteX111" fmla="*/ 1129005 w 1520890"/>
              <a:gd name="connsiteY111" fmla="*/ 1399592 h 1408923"/>
              <a:gd name="connsiteX112" fmla="*/ 1147666 w 1520890"/>
              <a:gd name="connsiteY112" fmla="*/ 1390262 h 1408923"/>
              <a:gd name="connsiteX113" fmla="*/ 1161662 w 1520890"/>
              <a:gd name="connsiteY113" fmla="*/ 1385596 h 1408923"/>
              <a:gd name="connsiteX114" fmla="*/ 1175658 w 1520890"/>
              <a:gd name="connsiteY114" fmla="*/ 1371600 h 1408923"/>
              <a:gd name="connsiteX115" fmla="*/ 1189654 w 1520890"/>
              <a:gd name="connsiteY115" fmla="*/ 1362270 h 1408923"/>
              <a:gd name="connsiteX116" fmla="*/ 1198984 w 1520890"/>
              <a:gd name="connsiteY116" fmla="*/ 1324947 h 1408923"/>
              <a:gd name="connsiteX117" fmla="*/ 1180323 w 1520890"/>
              <a:gd name="connsiteY117" fmla="*/ 1240972 h 1408923"/>
              <a:gd name="connsiteX118" fmla="*/ 1147666 w 1520890"/>
              <a:gd name="connsiteY118" fmla="*/ 1203649 h 1408923"/>
              <a:gd name="connsiteX119" fmla="*/ 1129005 w 1520890"/>
              <a:gd name="connsiteY119" fmla="*/ 1175657 h 1408923"/>
              <a:gd name="connsiteX120" fmla="*/ 1115009 w 1520890"/>
              <a:gd name="connsiteY120" fmla="*/ 1161662 h 1408923"/>
              <a:gd name="connsiteX121" fmla="*/ 1087017 w 1520890"/>
              <a:gd name="connsiteY121" fmla="*/ 1124339 h 1408923"/>
              <a:gd name="connsiteX122" fmla="*/ 1077686 w 1520890"/>
              <a:gd name="connsiteY122" fmla="*/ 1091682 h 1408923"/>
              <a:gd name="connsiteX123" fmla="*/ 1082352 w 1520890"/>
              <a:gd name="connsiteY123" fmla="*/ 1068355 h 1408923"/>
              <a:gd name="connsiteX124" fmla="*/ 1124339 w 1520890"/>
              <a:gd name="connsiteY124" fmla="*/ 1054360 h 1408923"/>
              <a:gd name="connsiteX125" fmla="*/ 1156996 w 1520890"/>
              <a:gd name="connsiteY125" fmla="*/ 1040364 h 1408923"/>
              <a:gd name="connsiteX126" fmla="*/ 1166327 w 1520890"/>
              <a:gd name="connsiteY126" fmla="*/ 1021702 h 1408923"/>
              <a:gd name="connsiteX127" fmla="*/ 1161662 w 1520890"/>
              <a:gd name="connsiteY127" fmla="*/ 979715 h 1408923"/>
              <a:gd name="connsiteX128" fmla="*/ 1152331 w 1520890"/>
              <a:gd name="connsiteY128" fmla="*/ 965719 h 1408923"/>
              <a:gd name="connsiteX129" fmla="*/ 1138335 w 1520890"/>
              <a:gd name="connsiteY129" fmla="*/ 947057 h 1408923"/>
              <a:gd name="connsiteX130" fmla="*/ 1105678 w 1520890"/>
              <a:gd name="connsiteY130" fmla="*/ 914400 h 1408923"/>
              <a:gd name="connsiteX131" fmla="*/ 1087017 w 1520890"/>
              <a:gd name="connsiteY131" fmla="*/ 886409 h 1408923"/>
              <a:gd name="connsiteX132" fmla="*/ 1063690 w 1520890"/>
              <a:gd name="connsiteY132" fmla="*/ 858417 h 1408923"/>
              <a:gd name="connsiteX133" fmla="*/ 1073021 w 1520890"/>
              <a:gd name="connsiteY133" fmla="*/ 844421 h 1408923"/>
              <a:gd name="connsiteX134" fmla="*/ 1124339 w 1520890"/>
              <a:gd name="connsiteY134" fmla="*/ 844421 h 1408923"/>
              <a:gd name="connsiteX135" fmla="*/ 1138335 w 1520890"/>
              <a:gd name="connsiteY135" fmla="*/ 849086 h 1408923"/>
              <a:gd name="connsiteX136" fmla="*/ 1175658 w 1520890"/>
              <a:gd name="connsiteY136" fmla="*/ 867747 h 1408923"/>
              <a:gd name="connsiteX137" fmla="*/ 1194319 w 1520890"/>
              <a:gd name="connsiteY137" fmla="*/ 872413 h 1408923"/>
              <a:gd name="connsiteX138" fmla="*/ 1226976 w 1520890"/>
              <a:gd name="connsiteY138" fmla="*/ 895739 h 1408923"/>
              <a:gd name="connsiteX139" fmla="*/ 1240972 w 1520890"/>
              <a:gd name="connsiteY139" fmla="*/ 905070 h 1408923"/>
              <a:gd name="connsiteX140" fmla="*/ 1259633 w 1520890"/>
              <a:gd name="connsiteY140" fmla="*/ 923731 h 1408923"/>
              <a:gd name="connsiteX141" fmla="*/ 1273629 w 1520890"/>
              <a:gd name="connsiteY141" fmla="*/ 928396 h 1408923"/>
              <a:gd name="connsiteX142" fmla="*/ 1310952 w 1520890"/>
              <a:gd name="connsiteY142" fmla="*/ 942392 h 1408923"/>
              <a:gd name="connsiteX143" fmla="*/ 1338943 w 1520890"/>
              <a:gd name="connsiteY143" fmla="*/ 951723 h 1408923"/>
              <a:gd name="connsiteX144" fmla="*/ 1404258 w 1520890"/>
              <a:gd name="connsiteY144" fmla="*/ 965719 h 1408923"/>
              <a:gd name="connsiteX145" fmla="*/ 1418254 w 1520890"/>
              <a:gd name="connsiteY145" fmla="*/ 970384 h 1408923"/>
              <a:gd name="connsiteX146" fmla="*/ 1455576 w 1520890"/>
              <a:gd name="connsiteY146" fmla="*/ 979715 h 1408923"/>
              <a:gd name="connsiteX147" fmla="*/ 1469572 w 1520890"/>
              <a:gd name="connsiteY147" fmla="*/ 975049 h 1408923"/>
              <a:gd name="connsiteX148" fmla="*/ 1502229 w 1520890"/>
              <a:gd name="connsiteY148" fmla="*/ 947057 h 1408923"/>
              <a:gd name="connsiteX149" fmla="*/ 1520890 w 1520890"/>
              <a:gd name="connsiteY149" fmla="*/ 905070 h 1408923"/>
              <a:gd name="connsiteX150" fmla="*/ 1506894 w 1520890"/>
              <a:gd name="connsiteY150" fmla="*/ 811764 h 1408923"/>
              <a:gd name="connsiteX151" fmla="*/ 1478903 w 1520890"/>
              <a:gd name="connsiteY151" fmla="*/ 769776 h 1408923"/>
              <a:gd name="connsiteX152" fmla="*/ 1432249 w 1520890"/>
              <a:gd name="connsiteY152" fmla="*/ 713792 h 1408923"/>
              <a:gd name="connsiteX153" fmla="*/ 1385596 w 1520890"/>
              <a:gd name="connsiteY153" fmla="*/ 685800 h 1408923"/>
              <a:gd name="connsiteX154" fmla="*/ 1371600 w 1520890"/>
              <a:gd name="connsiteY154" fmla="*/ 690466 h 1408923"/>
              <a:gd name="connsiteX155" fmla="*/ 1315617 w 1520890"/>
              <a:gd name="connsiteY155" fmla="*/ 681135 h 1408923"/>
              <a:gd name="connsiteX156" fmla="*/ 1306286 w 1520890"/>
              <a:gd name="connsiteY156" fmla="*/ 662474 h 1408923"/>
              <a:gd name="connsiteX157" fmla="*/ 1310952 w 1520890"/>
              <a:gd name="connsiteY157" fmla="*/ 648478 h 1408923"/>
              <a:gd name="connsiteX158" fmla="*/ 1324947 w 1520890"/>
              <a:gd name="connsiteY158" fmla="*/ 629817 h 1408923"/>
              <a:gd name="connsiteX159" fmla="*/ 1334278 w 1520890"/>
              <a:gd name="connsiteY159" fmla="*/ 615821 h 1408923"/>
              <a:gd name="connsiteX160" fmla="*/ 1348274 w 1520890"/>
              <a:gd name="connsiteY160" fmla="*/ 606490 h 1408923"/>
              <a:gd name="connsiteX161" fmla="*/ 1366935 w 1520890"/>
              <a:gd name="connsiteY161" fmla="*/ 573833 h 1408923"/>
              <a:gd name="connsiteX162" fmla="*/ 1376266 w 1520890"/>
              <a:gd name="connsiteY162" fmla="*/ 555172 h 1408923"/>
              <a:gd name="connsiteX163" fmla="*/ 1371600 w 1520890"/>
              <a:gd name="connsiteY163" fmla="*/ 522515 h 1408923"/>
              <a:gd name="connsiteX164" fmla="*/ 1357605 w 1520890"/>
              <a:gd name="connsiteY164" fmla="*/ 508519 h 1408923"/>
              <a:gd name="connsiteX165" fmla="*/ 1352939 w 1520890"/>
              <a:gd name="connsiteY165" fmla="*/ 494523 h 1408923"/>
              <a:gd name="connsiteX166" fmla="*/ 1343609 w 1520890"/>
              <a:gd name="connsiteY166" fmla="*/ 447870 h 1408923"/>
              <a:gd name="connsiteX167" fmla="*/ 1334278 w 1520890"/>
              <a:gd name="connsiteY167" fmla="*/ 429209 h 1408923"/>
              <a:gd name="connsiteX168" fmla="*/ 1292290 w 1520890"/>
              <a:gd name="connsiteY168" fmla="*/ 410547 h 1408923"/>
              <a:gd name="connsiteX169" fmla="*/ 1268964 w 1520890"/>
              <a:gd name="connsiteY169" fmla="*/ 415213 h 1408923"/>
              <a:gd name="connsiteX170" fmla="*/ 1264298 w 1520890"/>
              <a:gd name="connsiteY170" fmla="*/ 382555 h 1408923"/>
              <a:gd name="connsiteX171" fmla="*/ 1254968 w 1520890"/>
              <a:gd name="connsiteY171" fmla="*/ 349898 h 1408923"/>
              <a:gd name="connsiteX172" fmla="*/ 1250303 w 1520890"/>
              <a:gd name="connsiteY172" fmla="*/ 331237 h 1408923"/>
              <a:gd name="connsiteX173" fmla="*/ 1240972 w 1520890"/>
              <a:gd name="connsiteY173" fmla="*/ 303245 h 1408923"/>
              <a:gd name="connsiteX174" fmla="*/ 1250303 w 1520890"/>
              <a:gd name="connsiteY174" fmla="*/ 242596 h 1408923"/>
              <a:gd name="connsiteX175" fmla="*/ 1254968 w 1520890"/>
              <a:gd name="connsiteY175" fmla="*/ 209939 h 1408923"/>
              <a:gd name="connsiteX176" fmla="*/ 1278294 w 1520890"/>
              <a:gd name="connsiteY176" fmla="*/ 186613 h 1408923"/>
              <a:gd name="connsiteX177" fmla="*/ 1310952 w 1520890"/>
              <a:gd name="connsiteY177" fmla="*/ 158621 h 1408923"/>
              <a:gd name="connsiteX178" fmla="*/ 1320282 w 1520890"/>
              <a:gd name="connsiteY178" fmla="*/ 139960 h 1408923"/>
              <a:gd name="connsiteX179" fmla="*/ 1334278 w 1520890"/>
              <a:gd name="connsiteY179" fmla="*/ 125964 h 1408923"/>
              <a:gd name="connsiteX180" fmla="*/ 1343609 w 1520890"/>
              <a:gd name="connsiteY180" fmla="*/ 102637 h 1408923"/>
              <a:gd name="connsiteX181" fmla="*/ 1338943 w 1520890"/>
              <a:gd name="connsiteY181" fmla="*/ 60649 h 1408923"/>
              <a:gd name="connsiteX182" fmla="*/ 1320282 w 1520890"/>
              <a:gd name="connsiteY182" fmla="*/ 51319 h 1408923"/>
              <a:gd name="connsiteX183" fmla="*/ 1259633 w 1520890"/>
              <a:gd name="connsiteY183" fmla="*/ 55984 h 1408923"/>
              <a:gd name="connsiteX184" fmla="*/ 1217645 w 1520890"/>
              <a:gd name="connsiteY184" fmla="*/ 60649 h 1408923"/>
              <a:gd name="connsiteX185" fmla="*/ 1138335 w 1520890"/>
              <a:gd name="connsiteY185" fmla="*/ 74645 h 1408923"/>
              <a:gd name="connsiteX186" fmla="*/ 1119674 w 1520890"/>
              <a:gd name="connsiteY186" fmla="*/ 83976 h 1408923"/>
              <a:gd name="connsiteX187" fmla="*/ 1091682 w 1520890"/>
              <a:gd name="connsiteY187" fmla="*/ 93306 h 1408923"/>
              <a:gd name="connsiteX188" fmla="*/ 1063690 w 1520890"/>
              <a:gd name="connsiteY188" fmla="*/ 116633 h 1408923"/>
              <a:gd name="connsiteX189" fmla="*/ 1049694 w 1520890"/>
              <a:gd name="connsiteY189" fmla="*/ 125964 h 1408923"/>
              <a:gd name="connsiteX190" fmla="*/ 1035698 w 1520890"/>
              <a:gd name="connsiteY190" fmla="*/ 121298 h 1408923"/>
              <a:gd name="connsiteX191" fmla="*/ 1021703 w 1520890"/>
              <a:gd name="connsiteY191" fmla="*/ 88641 h 1408923"/>
              <a:gd name="connsiteX192" fmla="*/ 1012372 w 1520890"/>
              <a:gd name="connsiteY192" fmla="*/ 69980 h 1408923"/>
              <a:gd name="connsiteX193" fmla="*/ 993711 w 1520890"/>
              <a:gd name="connsiteY193" fmla="*/ 32657 h 1408923"/>
              <a:gd name="connsiteX194" fmla="*/ 965719 w 1520890"/>
              <a:gd name="connsiteY194" fmla="*/ 23327 h 1408923"/>
              <a:gd name="connsiteX195" fmla="*/ 923731 w 1520890"/>
              <a:gd name="connsiteY195" fmla="*/ 0 h 1408923"/>
              <a:gd name="connsiteX196" fmla="*/ 881743 w 1520890"/>
              <a:gd name="connsiteY196" fmla="*/ 32657 h 1408923"/>
              <a:gd name="connsiteX197" fmla="*/ 886409 w 1520890"/>
              <a:gd name="connsiteY197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461703 w 1520890"/>
              <a:gd name="connsiteY76" fmla="*/ 1277132 h 1408923"/>
              <a:gd name="connsiteX77" fmla="*/ 572752 w 1520890"/>
              <a:gd name="connsiteY77" fmla="*/ 1221757 h 1408923"/>
              <a:gd name="connsiteX78" fmla="*/ 499188 w 1520890"/>
              <a:gd name="connsiteY78" fmla="*/ 1021702 h 1408923"/>
              <a:gd name="connsiteX79" fmla="*/ 512142 w 1520890"/>
              <a:gd name="connsiteY79" fmla="*/ 1031825 h 1408923"/>
              <a:gd name="connsiteX80" fmla="*/ 500082 w 1520890"/>
              <a:gd name="connsiteY80" fmla="*/ 1026625 h 1408923"/>
              <a:gd name="connsiteX81" fmla="*/ 518682 w 1520890"/>
              <a:gd name="connsiteY81" fmla="*/ 1010506 h 1408923"/>
              <a:gd name="connsiteX82" fmla="*/ 566790 w 1520890"/>
              <a:gd name="connsiteY82" fmla="*/ 1023136 h 1408923"/>
              <a:gd name="connsiteX83" fmla="*/ 608147 w 1520890"/>
              <a:gd name="connsiteY83" fmla="*/ 1060442 h 1408923"/>
              <a:gd name="connsiteX84" fmla="*/ 616934 w 1520890"/>
              <a:gd name="connsiteY84" fmla="*/ 1075380 h 1408923"/>
              <a:gd name="connsiteX85" fmla="*/ 634354 w 1520890"/>
              <a:gd name="connsiteY85" fmla="*/ 1099746 h 1408923"/>
              <a:gd name="connsiteX86" fmla="*/ 630213 w 1520890"/>
              <a:gd name="connsiteY86" fmla="*/ 1090704 h 1408923"/>
              <a:gd name="connsiteX87" fmla="*/ 673285 w 1520890"/>
              <a:gd name="connsiteY87" fmla="*/ 1094674 h 1408923"/>
              <a:gd name="connsiteX88" fmla="*/ 693779 w 1520890"/>
              <a:gd name="connsiteY88" fmla="*/ 1092886 h 1408923"/>
              <a:gd name="connsiteX89" fmla="*/ 728114 w 1520890"/>
              <a:gd name="connsiteY89" fmla="*/ 1138645 h 1408923"/>
              <a:gd name="connsiteX90" fmla="*/ 747408 w 1520890"/>
              <a:gd name="connsiteY90" fmla="*/ 1119244 h 1408923"/>
              <a:gd name="connsiteX91" fmla="*/ 726496 w 1520890"/>
              <a:gd name="connsiteY91" fmla="*/ 1122861 h 1408923"/>
              <a:gd name="connsiteX92" fmla="*/ 705611 w 1520890"/>
              <a:gd name="connsiteY92" fmla="*/ 1107572 h 1408923"/>
              <a:gd name="connsiteX93" fmla="*/ 743267 w 1520890"/>
              <a:gd name="connsiteY93" fmla="*/ 1145676 h 1408923"/>
              <a:gd name="connsiteX94" fmla="*/ 767924 w 1520890"/>
              <a:gd name="connsiteY94" fmla="*/ 1160923 h 1408923"/>
              <a:gd name="connsiteX95" fmla="*/ 778433 w 1520890"/>
              <a:gd name="connsiteY95" fmla="*/ 1161820 h 1408923"/>
              <a:gd name="connsiteX96" fmla="*/ 835091 w 1520890"/>
              <a:gd name="connsiteY96" fmla="*/ 1189086 h 1408923"/>
              <a:gd name="connsiteX97" fmla="*/ 795549 w 1520890"/>
              <a:gd name="connsiteY97" fmla="*/ 1168636 h 1408923"/>
              <a:gd name="connsiteX98" fmla="*/ 826167 w 1520890"/>
              <a:gd name="connsiteY98" fmla="*/ 1179774 h 1408923"/>
              <a:gd name="connsiteX99" fmla="*/ 835090 w 1520890"/>
              <a:gd name="connsiteY99" fmla="*/ 1166327 h 1408923"/>
              <a:gd name="connsiteX100" fmla="*/ 839756 w 1520890"/>
              <a:gd name="connsiteY100" fmla="*/ 1180323 h 1408923"/>
              <a:gd name="connsiteX101" fmla="*/ 849086 w 1520890"/>
              <a:gd name="connsiteY101" fmla="*/ 1194319 h 1408923"/>
              <a:gd name="connsiteX102" fmla="*/ 877078 w 1520890"/>
              <a:gd name="connsiteY102" fmla="*/ 1226976 h 1408923"/>
              <a:gd name="connsiteX103" fmla="*/ 909735 w 1520890"/>
              <a:gd name="connsiteY103" fmla="*/ 1240972 h 1408923"/>
              <a:gd name="connsiteX104" fmla="*/ 923731 w 1520890"/>
              <a:gd name="connsiteY104" fmla="*/ 1250302 h 1408923"/>
              <a:gd name="connsiteX105" fmla="*/ 956388 w 1520890"/>
              <a:gd name="connsiteY105" fmla="*/ 1282960 h 1408923"/>
              <a:gd name="connsiteX106" fmla="*/ 979715 w 1520890"/>
              <a:gd name="connsiteY106" fmla="*/ 1306286 h 1408923"/>
              <a:gd name="connsiteX107" fmla="*/ 1007707 w 1520890"/>
              <a:gd name="connsiteY107" fmla="*/ 1338943 h 1408923"/>
              <a:gd name="connsiteX108" fmla="*/ 1026368 w 1520890"/>
              <a:gd name="connsiteY108" fmla="*/ 1371600 h 1408923"/>
              <a:gd name="connsiteX109" fmla="*/ 1059025 w 1520890"/>
              <a:gd name="connsiteY109" fmla="*/ 1408923 h 1408923"/>
              <a:gd name="connsiteX110" fmla="*/ 1129005 w 1520890"/>
              <a:gd name="connsiteY110" fmla="*/ 1399592 h 1408923"/>
              <a:gd name="connsiteX111" fmla="*/ 1147666 w 1520890"/>
              <a:gd name="connsiteY111" fmla="*/ 1390262 h 1408923"/>
              <a:gd name="connsiteX112" fmla="*/ 1161662 w 1520890"/>
              <a:gd name="connsiteY112" fmla="*/ 1385596 h 1408923"/>
              <a:gd name="connsiteX113" fmla="*/ 1175658 w 1520890"/>
              <a:gd name="connsiteY113" fmla="*/ 1371600 h 1408923"/>
              <a:gd name="connsiteX114" fmla="*/ 1189654 w 1520890"/>
              <a:gd name="connsiteY114" fmla="*/ 1362270 h 1408923"/>
              <a:gd name="connsiteX115" fmla="*/ 1198984 w 1520890"/>
              <a:gd name="connsiteY115" fmla="*/ 1324947 h 1408923"/>
              <a:gd name="connsiteX116" fmla="*/ 1180323 w 1520890"/>
              <a:gd name="connsiteY116" fmla="*/ 1240972 h 1408923"/>
              <a:gd name="connsiteX117" fmla="*/ 1147666 w 1520890"/>
              <a:gd name="connsiteY117" fmla="*/ 1203649 h 1408923"/>
              <a:gd name="connsiteX118" fmla="*/ 1129005 w 1520890"/>
              <a:gd name="connsiteY118" fmla="*/ 1175657 h 1408923"/>
              <a:gd name="connsiteX119" fmla="*/ 1115009 w 1520890"/>
              <a:gd name="connsiteY119" fmla="*/ 1161662 h 1408923"/>
              <a:gd name="connsiteX120" fmla="*/ 1087017 w 1520890"/>
              <a:gd name="connsiteY120" fmla="*/ 1124339 h 1408923"/>
              <a:gd name="connsiteX121" fmla="*/ 1077686 w 1520890"/>
              <a:gd name="connsiteY121" fmla="*/ 1091682 h 1408923"/>
              <a:gd name="connsiteX122" fmla="*/ 1082352 w 1520890"/>
              <a:gd name="connsiteY122" fmla="*/ 1068355 h 1408923"/>
              <a:gd name="connsiteX123" fmla="*/ 1124339 w 1520890"/>
              <a:gd name="connsiteY123" fmla="*/ 1054360 h 1408923"/>
              <a:gd name="connsiteX124" fmla="*/ 1156996 w 1520890"/>
              <a:gd name="connsiteY124" fmla="*/ 1040364 h 1408923"/>
              <a:gd name="connsiteX125" fmla="*/ 1166327 w 1520890"/>
              <a:gd name="connsiteY125" fmla="*/ 1021702 h 1408923"/>
              <a:gd name="connsiteX126" fmla="*/ 1161662 w 1520890"/>
              <a:gd name="connsiteY126" fmla="*/ 979715 h 1408923"/>
              <a:gd name="connsiteX127" fmla="*/ 1152331 w 1520890"/>
              <a:gd name="connsiteY127" fmla="*/ 965719 h 1408923"/>
              <a:gd name="connsiteX128" fmla="*/ 1138335 w 1520890"/>
              <a:gd name="connsiteY128" fmla="*/ 947057 h 1408923"/>
              <a:gd name="connsiteX129" fmla="*/ 1105678 w 1520890"/>
              <a:gd name="connsiteY129" fmla="*/ 914400 h 1408923"/>
              <a:gd name="connsiteX130" fmla="*/ 1087017 w 1520890"/>
              <a:gd name="connsiteY130" fmla="*/ 886409 h 1408923"/>
              <a:gd name="connsiteX131" fmla="*/ 1063690 w 1520890"/>
              <a:gd name="connsiteY131" fmla="*/ 858417 h 1408923"/>
              <a:gd name="connsiteX132" fmla="*/ 1073021 w 1520890"/>
              <a:gd name="connsiteY132" fmla="*/ 844421 h 1408923"/>
              <a:gd name="connsiteX133" fmla="*/ 1124339 w 1520890"/>
              <a:gd name="connsiteY133" fmla="*/ 844421 h 1408923"/>
              <a:gd name="connsiteX134" fmla="*/ 1138335 w 1520890"/>
              <a:gd name="connsiteY134" fmla="*/ 849086 h 1408923"/>
              <a:gd name="connsiteX135" fmla="*/ 1175658 w 1520890"/>
              <a:gd name="connsiteY135" fmla="*/ 867747 h 1408923"/>
              <a:gd name="connsiteX136" fmla="*/ 1194319 w 1520890"/>
              <a:gd name="connsiteY136" fmla="*/ 872413 h 1408923"/>
              <a:gd name="connsiteX137" fmla="*/ 1226976 w 1520890"/>
              <a:gd name="connsiteY137" fmla="*/ 895739 h 1408923"/>
              <a:gd name="connsiteX138" fmla="*/ 1240972 w 1520890"/>
              <a:gd name="connsiteY138" fmla="*/ 905070 h 1408923"/>
              <a:gd name="connsiteX139" fmla="*/ 1259633 w 1520890"/>
              <a:gd name="connsiteY139" fmla="*/ 923731 h 1408923"/>
              <a:gd name="connsiteX140" fmla="*/ 1273629 w 1520890"/>
              <a:gd name="connsiteY140" fmla="*/ 928396 h 1408923"/>
              <a:gd name="connsiteX141" fmla="*/ 1310952 w 1520890"/>
              <a:gd name="connsiteY141" fmla="*/ 942392 h 1408923"/>
              <a:gd name="connsiteX142" fmla="*/ 1338943 w 1520890"/>
              <a:gd name="connsiteY142" fmla="*/ 951723 h 1408923"/>
              <a:gd name="connsiteX143" fmla="*/ 1404258 w 1520890"/>
              <a:gd name="connsiteY143" fmla="*/ 965719 h 1408923"/>
              <a:gd name="connsiteX144" fmla="*/ 1418254 w 1520890"/>
              <a:gd name="connsiteY144" fmla="*/ 970384 h 1408923"/>
              <a:gd name="connsiteX145" fmla="*/ 1455576 w 1520890"/>
              <a:gd name="connsiteY145" fmla="*/ 979715 h 1408923"/>
              <a:gd name="connsiteX146" fmla="*/ 1469572 w 1520890"/>
              <a:gd name="connsiteY146" fmla="*/ 975049 h 1408923"/>
              <a:gd name="connsiteX147" fmla="*/ 1502229 w 1520890"/>
              <a:gd name="connsiteY147" fmla="*/ 947057 h 1408923"/>
              <a:gd name="connsiteX148" fmla="*/ 1520890 w 1520890"/>
              <a:gd name="connsiteY148" fmla="*/ 905070 h 1408923"/>
              <a:gd name="connsiteX149" fmla="*/ 1506894 w 1520890"/>
              <a:gd name="connsiteY149" fmla="*/ 811764 h 1408923"/>
              <a:gd name="connsiteX150" fmla="*/ 1478903 w 1520890"/>
              <a:gd name="connsiteY150" fmla="*/ 769776 h 1408923"/>
              <a:gd name="connsiteX151" fmla="*/ 1432249 w 1520890"/>
              <a:gd name="connsiteY151" fmla="*/ 713792 h 1408923"/>
              <a:gd name="connsiteX152" fmla="*/ 1385596 w 1520890"/>
              <a:gd name="connsiteY152" fmla="*/ 685800 h 1408923"/>
              <a:gd name="connsiteX153" fmla="*/ 1371600 w 1520890"/>
              <a:gd name="connsiteY153" fmla="*/ 690466 h 1408923"/>
              <a:gd name="connsiteX154" fmla="*/ 1315617 w 1520890"/>
              <a:gd name="connsiteY154" fmla="*/ 681135 h 1408923"/>
              <a:gd name="connsiteX155" fmla="*/ 1306286 w 1520890"/>
              <a:gd name="connsiteY155" fmla="*/ 662474 h 1408923"/>
              <a:gd name="connsiteX156" fmla="*/ 1310952 w 1520890"/>
              <a:gd name="connsiteY156" fmla="*/ 648478 h 1408923"/>
              <a:gd name="connsiteX157" fmla="*/ 1324947 w 1520890"/>
              <a:gd name="connsiteY157" fmla="*/ 629817 h 1408923"/>
              <a:gd name="connsiteX158" fmla="*/ 1334278 w 1520890"/>
              <a:gd name="connsiteY158" fmla="*/ 615821 h 1408923"/>
              <a:gd name="connsiteX159" fmla="*/ 1348274 w 1520890"/>
              <a:gd name="connsiteY159" fmla="*/ 606490 h 1408923"/>
              <a:gd name="connsiteX160" fmla="*/ 1366935 w 1520890"/>
              <a:gd name="connsiteY160" fmla="*/ 573833 h 1408923"/>
              <a:gd name="connsiteX161" fmla="*/ 1376266 w 1520890"/>
              <a:gd name="connsiteY161" fmla="*/ 555172 h 1408923"/>
              <a:gd name="connsiteX162" fmla="*/ 1371600 w 1520890"/>
              <a:gd name="connsiteY162" fmla="*/ 522515 h 1408923"/>
              <a:gd name="connsiteX163" fmla="*/ 1357605 w 1520890"/>
              <a:gd name="connsiteY163" fmla="*/ 508519 h 1408923"/>
              <a:gd name="connsiteX164" fmla="*/ 1352939 w 1520890"/>
              <a:gd name="connsiteY164" fmla="*/ 494523 h 1408923"/>
              <a:gd name="connsiteX165" fmla="*/ 1343609 w 1520890"/>
              <a:gd name="connsiteY165" fmla="*/ 447870 h 1408923"/>
              <a:gd name="connsiteX166" fmla="*/ 1334278 w 1520890"/>
              <a:gd name="connsiteY166" fmla="*/ 429209 h 1408923"/>
              <a:gd name="connsiteX167" fmla="*/ 1292290 w 1520890"/>
              <a:gd name="connsiteY167" fmla="*/ 410547 h 1408923"/>
              <a:gd name="connsiteX168" fmla="*/ 1268964 w 1520890"/>
              <a:gd name="connsiteY168" fmla="*/ 415213 h 1408923"/>
              <a:gd name="connsiteX169" fmla="*/ 1264298 w 1520890"/>
              <a:gd name="connsiteY169" fmla="*/ 382555 h 1408923"/>
              <a:gd name="connsiteX170" fmla="*/ 1254968 w 1520890"/>
              <a:gd name="connsiteY170" fmla="*/ 349898 h 1408923"/>
              <a:gd name="connsiteX171" fmla="*/ 1250303 w 1520890"/>
              <a:gd name="connsiteY171" fmla="*/ 331237 h 1408923"/>
              <a:gd name="connsiteX172" fmla="*/ 1240972 w 1520890"/>
              <a:gd name="connsiteY172" fmla="*/ 303245 h 1408923"/>
              <a:gd name="connsiteX173" fmla="*/ 1250303 w 1520890"/>
              <a:gd name="connsiteY173" fmla="*/ 242596 h 1408923"/>
              <a:gd name="connsiteX174" fmla="*/ 1254968 w 1520890"/>
              <a:gd name="connsiteY174" fmla="*/ 209939 h 1408923"/>
              <a:gd name="connsiteX175" fmla="*/ 1278294 w 1520890"/>
              <a:gd name="connsiteY175" fmla="*/ 186613 h 1408923"/>
              <a:gd name="connsiteX176" fmla="*/ 1310952 w 1520890"/>
              <a:gd name="connsiteY176" fmla="*/ 158621 h 1408923"/>
              <a:gd name="connsiteX177" fmla="*/ 1320282 w 1520890"/>
              <a:gd name="connsiteY177" fmla="*/ 139960 h 1408923"/>
              <a:gd name="connsiteX178" fmla="*/ 1334278 w 1520890"/>
              <a:gd name="connsiteY178" fmla="*/ 125964 h 1408923"/>
              <a:gd name="connsiteX179" fmla="*/ 1343609 w 1520890"/>
              <a:gd name="connsiteY179" fmla="*/ 102637 h 1408923"/>
              <a:gd name="connsiteX180" fmla="*/ 1338943 w 1520890"/>
              <a:gd name="connsiteY180" fmla="*/ 60649 h 1408923"/>
              <a:gd name="connsiteX181" fmla="*/ 1320282 w 1520890"/>
              <a:gd name="connsiteY181" fmla="*/ 51319 h 1408923"/>
              <a:gd name="connsiteX182" fmla="*/ 1259633 w 1520890"/>
              <a:gd name="connsiteY182" fmla="*/ 55984 h 1408923"/>
              <a:gd name="connsiteX183" fmla="*/ 1217645 w 1520890"/>
              <a:gd name="connsiteY183" fmla="*/ 60649 h 1408923"/>
              <a:gd name="connsiteX184" fmla="*/ 1138335 w 1520890"/>
              <a:gd name="connsiteY184" fmla="*/ 74645 h 1408923"/>
              <a:gd name="connsiteX185" fmla="*/ 1119674 w 1520890"/>
              <a:gd name="connsiteY185" fmla="*/ 83976 h 1408923"/>
              <a:gd name="connsiteX186" fmla="*/ 1091682 w 1520890"/>
              <a:gd name="connsiteY186" fmla="*/ 93306 h 1408923"/>
              <a:gd name="connsiteX187" fmla="*/ 1063690 w 1520890"/>
              <a:gd name="connsiteY187" fmla="*/ 116633 h 1408923"/>
              <a:gd name="connsiteX188" fmla="*/ 1049694 w 1520890"/>
              <a:gd name="connsiteY188" fmla="*/ 125964 h 1408923"/>
              <a:gd name="connsiteX189" fmla="*/ 1035698 w 1520890"/>
              <a:gd name="connsiteY189" fmla="*/ 121298 h 1408923"/>
              <a:gd name="connsiteX190" fmla="*/ 1021703 w 1520890"/>
              <a:gd name="connsiteY190" fmla="*/ 88641 h 1408923"/>
              <a:gd name="connsiteX191" fmla="*/ 1012372 w 1520890"/>
              <a:gd name="connsiteY191" fmla="*/ 69980 h 1408923"/>
              <a:gd name="connsiteX192" fmla="*/ 993711 w 1520890"/>
              <a:gd name="connsiteY192" fmla="*/ 32657 h 1408923"/>
              <a:gd name="connsiteX193" fmla="*/ 965719 w 1520890"/>
              <a:gd name="connsiteY193" fmla="*/ 23327 h 1408923"/>
              <a:gd name="connsiteX194" fmla="*/ 923731 w 1520890"/>
              <a:gd name="connsiteY194" fmla="*/ 0 h 1408923"/>
              <a:gd name="connsiteX195" fmla="*/ 881743 w 1520890"/>
              <a:gd name="connsiteY195" fmla="*/ 32657 h 1408923"/>
              <a:gd name="connsiteX196" fmla="*/ 886409 w 1520890"/>
              <a:gd name="connsiteY196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461703 w 1520890"/>
              <a:gd name="connsiteY76" fmla="*/ 1277132 h 1408923"/>
              <a:gd name="connsiteX77" fmla="*/ 572752 w 1520890"/>
              <a:gd name="connsiteY77" fmla="*/ 1221757 h 1408923"/>
              <a:gd name="connsiteX78" fmla="*/ 499188 w 1520890"/>
              <a:gd name="connsiteY78" fmla="*/ 1021702 h 1408923"/>
              <a:gd name="connsiteX79" fmla="*/ 512142 w 1520890"/>
              <a:gd name="connsiteY79" fmla="*/ 1031825 h 1408923"/>
              <a:gd name="connsiteX80" fmla="*/ 500082 w 1520890"/>
              <a:gd name="connsiteY80" fmla="*/ 1026625 h 1408923"/>
              <a:gd name="connsiteX81" fmla="*/ 566790 w 1520890"/>
              <a:gd name="connsiteY81" fmla="*/ 1023136 h 1408923"/>
              <a:gd name="connsiteX82" fmla="*/ 608147 w 1520890"/>
              <a:gd name="connsiteY82" fmla="*/ 1060442 h 1408923"/>
              <a:gd name="connsiteX83" fmla="*/ 616934 w 1520890"/>
              <a:gd name="connsiteY83" fmla="*/ 1075380 h 1408923"/>
              <a:gd name="connsiteX84" fmla="*/ 634354 w 1520890"/>
              <a:gd name="connsiteY84" fmla="*/ 1099746 h 1408923"/>
              <a:gd name="connsiteX85" fmla="*/ 630213 w 1520890"/>
              <a:gd name="connsiteY85" fmla="*/ 1090704 h 1408923"/>
              <a:gd name="connsiteX86" fmla="*/ 673285 w 1520890"/>
              <a:gd name="connsiteY86" fmla="*/ 1094674 h 1408923"/>
              <a:gd name="connsiteX87" fmla="*/ 693779 w 1520890"/>
              <a:gd name="connsiteY87" fmla="*/ 1092886 h 1408923"/>
              <a:gd name="connsiteX88" fmla="*/ 728114 w 1520890"/>
              <a:gd name="connsiteY88" fmla="*/ 1138645 h 1408923"/>
              <a:gd name="connsiteX89" fmla="*/ 747408 w 1520890"/>
              <a:gd name="connsiteY89" fmla="*/ 1119244 h 1408923"/>
              <a:gd name="connsiteX90" fmla="*/ 726496 w 1520890"/>
              <a:gd name="connsiteY90" fmla="*/ 1122861 h 1408923"/>
              <a:gd name="connsiteX91" fmla="*/ 705611 w 1520890"/>
              <a:gd name="connsiteY91" fmla="*/ 1107572 h 1408923"/>
              <a:gd name="connsiteX92" fmla="*/ 743267 w 1520890"/>
              <a:gd name="connsiteY92" fmla="*/ 1145676 h 1408923"/>
              <a:gd name="connsiteX93" fmla="*/ 767924 w 1520890"/>
              <a:gd name="connsiteY93" fmla="*/ 1160923 h 1408923"/>
              <a:gd name="connsiteX94" fmla="*/ 778433 w 1520890"/>
              <a:gd name="connsiteY94" fmla="*/ 1161820 h 1408923"/>
              <a:gd name="connsiteX95" fmla="*/ 835091 w 1520890"/>
              <a:gd name="connsiteY95" fmla="*/ 1189086 h 1408923"/>
              <a:gd name="connsiteX96" fmla="*/ 795549 w 1520890"/>
              <a:gd name="connsiteY96" fmla="*/ 1168636 h 1408923"/>
              <a:gd name="connsiteX97" fmla="*/ 826167 w 1520890"/>
              <a:gd name="connsiteY97" fmla="*/ 1179774 h 1408923"/>
              <a:gd name="connsiteX98" fmla="*/ 835090 w 1520890"/>
              <a:gd name="connsiteY98" fmla="*/ 1166327 h 1408923"/>
              <a:gd name="connsiteX99" fmla="*/ 839756 w 1520890"/>
              <a:gd name="connsiteY99" fmla="*/ 1180323 h 1408923"/>
              <a:gd name="connsiteX100" fmla="*/ 849086 w 1520890"/>
              <a:gd name="connsiteY100" fmla="*/ 1194319 h 1408923"/>
              <a:gd name="connsiteX101" fmla="*/ 877078 w 1520890"/>
              <a:gd name="connsiteY101" fmla="*/ 1226976 h 1408923"/>
              <a:gd name="connsiteX102" fmla="*/ 909735 w 1520890"/>
              <a:gd name="connsiteY102" fmla="*/ 1240972 h 1408923"/>
              <a:gd name="connsiteX103" fmla="*/ 923731 w 1520890"/>
              <a:gd name="connsiteY103" fmla="*/ 1250302 h 1408923"/>
              <a:gd name="connsiteX104" fmla="*/ 956388 w 1520890"/>
              <a:gd name="connsiteY104" fmla="*/ 1282960 h 1408923"/>
              <a:gd name="connsiteX105" fmla="*/ 979715 w 1520890"/>
              <a:gd name="connsiteY105" fmla="*/ 1306286 h 1408923"/>
              <a:gd name="connsiteX106" fmla="*/ 1007707 w 1520890"/>
              <a:gd name="connsiteY106" fmla="*/ 1338943 h 1408923"/>
              <a:gd name="connsiteX107" fmla="*/ 1026368 w 1520890"/>
              <a:gd name="connsiteY107" fmla="*/ 1371600 h 1408923"/>
              <a:gd name="connsiteX108" fmla="*/ 1059025 w 1520890"/>
              <a:gd name="connsiteY108" fmla="*/ 1408923 h 1408923"/>
              <a:gd name="connsiteX109" fmla="*/ 1129005 w 1520890"/>
              <a:gd name="connsiteY109" fmla="*/ 1399592 h 1408923"/>
              <a:gd name="connsiteX110" fmla="*/ 1147666 w 1520890"/>
              <a:gd name="connsiteY110" fmla="*/ 1390262 h 1408923"/>
              <a:gd name="connsiteX111" fmla="*/ 1161662 w 1520890"/>
              <a:gd name="connsiteY111" fmla="*/ 1385596 h 1408923"/>
              <a:gd name="connsiteX112" fmla="*/ 1175658 w 1520890"/>
              <a:gd name="connsiteY112" fmla="*/ 1371600 h 1408923"/>
              <a:gd name="connsiteX113" fmla="*/ 1189654 w 1520890"/>
              <a:gd name="connsiteY113" fmla="*/ 1362270 h 1408923"/>
              <a:gd name="connsiteX114" fmla="*/ 1198984 w 1520890"/>
              <a:gd name="connsiteY114" fmla="*/ 1324947 h 1408923"/>
              <a:gd name="connsiteX115" fmla="*/ 1180323 w 1520890"/>
              <a:gd name="connsiteY115" fmla="*/ 1240972 h 1408923"/>
              <a:gd name="connsiteX116" fmla="*/ 1147666 w 1520890"/>
              <a:gd name="connsiteY116" fmla="*/ 1203649 h 1408923"/>
              <a:gd name="connsiteX117" fmla="*/ 1129005 w 1520890"/>
              <a:gd name="connsiteY117" fmla="*/ 1175657 h 1408923"/>
              <a:gd name="connsiteX118" fmla="*/ 1115009 w 1520890"/>
              <a:gd name="connsiteY118" fmla="*/ 1161662 h 1408923"/>
              <a:gd name="connsiteX119" fmla="*/ 1087017 w 1520890"/>
              <a:gd name="connsiteY119" fmla="*/ 1124339 h 1408923"/>
              <a:gd name="connsiteX120" fmla="*/ 1077686 w 1520890"/>
              <a:gd name="connsiteY120" fmla="*/ 1091682 h 1408923"/>
              <a:gd name="connsiteX121" fmla="*/ 1082352 w 1520890"/>
              <a:gd name="connsiteY121" fmla="*/ 1068355 h 1408923"/>
              <a:gd name="connsiteX122" fmla="*/ 1124339 w 1520890"/>
              <a:gd name="connsiteY122" fmla="*/ 1054360 h 1408923"/>
              <a:gd name="connsiteX123" fmla="*/ 1156996 w 1520890"/>
              <a:gd name="connsiteY123" fmla="*/ 1040364 h 1408923"/>
              <a:gd name="connsiteX124" fmla="*/ 1166327 w 1520890"/>
              <a:gd name="connsiteY124" fmla="*/ 1021702 h 1408923"/>
              <a:gd name="connsiteX125" fmla="*/ 1161662 w 1520890"/>
              <a:gd name="connsiteY125" fmla="*/ 979715 h 1408923"/>
              <a:gd name="connsiteX126" fmla="*/ 1152331 w 1520890"/>
              <a:gd name="connsiteY126" fmla="*/ 965719 h 1408923"/>
              <a:gd name="connsiteX127" fmla="*/ 1138335 w 1520890"/>
              <a:gd name="connsiteY127" fmla="*/ 947057 h 1408923"/>
              <a:gd name="connsiteX128" fmla="*/ 1105678 w 1520890"/>
              <a:gd name="connsiteY128" fmla="*/ 914400 h 1408923"/>
              <a:gd name="connsiteX129" fmla="*/ 1087017 w 1520890"/>
              <a:gd name="connsiteY129" fmla="*/ 886409 h 1408923"/>
              <a:gd name="connsiteX130" fmla="*/ 1063690 w 1520890"/>
              <a:gd name="connsiteY130" fmla="*/ 858417 h 1408923"/>
              <a:gd name="connsiteX131" fmla="*/ 1073021 w 1520890"/>
              <a:gd name="connsiteY131" fmla="*/ 844421 h 1408923"/>
              <a:gd name="connsiteX132" fmla="*/ 1124339 w 1520890"/>
              <a:gd name="connsiteY132" fmla="*/ 844421 h 1408923"/>
              <a:gd name="connsiteX133" fmla="*/ 1138335 w 1520890"/>
              <a:gd name="connsiteY133" fmla="*/ 849086 h 1408923"/>
              <a:gd name="connsiteX134" fmla="*/ 1175658 w 1520890"/>
              <a:gd name="connsiteY134" fmla="*/ 867747 h 1408923"/>
              <a:gd name="connsiteX135" fmla="*/ 1194319 w 1520890"/>
              <a:gd name="connsiteY135" fmla="*/ 872413 h 1408923"/>
              <a:gd name="connsiteX136" fmla="*/ 1226976 w 1520890"/>
              <a:gd name="connsiteY136" fmla="*/ 895739 h 1408923"/>
              <a:gd name="connsiteX137" fmla="*/ 1240972 w 1520890"/>
              <a:gd name="connsiteY137" fmla="*/ 905070 h 1408923"/>
              <a:gd name="connsiteX138" fmla="*/ 1259633 w 1520890"/>
              <a:gd name="connsiteY138" fmla="*/ 923731 h 1408923"/>
              <a:gd name="connsiteX139" fmla="*/ 1273629 w 1520890"/>
              <a:gd name="connsiteY139" fmla="*/ 928396 h 1408923"/>
              <a:gd name="connsiteX140" fmla="*/ 1310952 w 1520890"/>
              <a:gd name="connsiteY140" fmla="*/ 942392 h 1408923"/>
              <a:gd name="connsiteX141" fmla="*/ 1338943 w 1520890"/>
              <a:gd name="connsiteY141" fmla="*/ 951723 h 1408923"/>
              <a:gd name="connsiteX142" fmla="*/ 1404258 w 1520890"/>
              <a:gd name="connsiteY142" fmla="*/ 965719 h 1408923"/>
              <a:gd name="connsiteX143" fmla="*/ 1418254 w 1520890"/>
              <a:gd name="connsiteY143" fmla="*/ 970384 h 1408923"/>
              <a:gd name="connsiteX144" fmla="*/ 1455576 w 1520890"/>
              <a:gd name="connsiteY144" fmla="*/ 979715 h 1408923"/>
              <a:gd name="connsiteX145" fmla="*/ 1469572 w 1520890"/>
              <a:gd name="connsiteY145" fmla="*/ 975049 h 1408923"/>
              <a:gd name="connsiteX146" fmla="*/ 1502229 w 1520890"/>
              <a:gd name="connsiteY146" fmla="*/ 947057 h 1408923"/>
              <a:gd name="connsiteX147" fmla="*/ 1520890 w 1520890"/>
              <a:gd name="connsiteY147" fmla="*/ 905070 h 1408923"/>
              <a:gd name="connsiteX148" fmla="*/ 1506894 w 1520890"/>
              <a:gd name="connsiteY148" fmla="*/ 811764 h 1408923"/>
              <a:gd name="connsiteX149" fmla="*/ 1478903 w 1520890"/>
              <a:gd name="connsiteY149" fmla="*/ 769776 h 1408923"/>
              <a:gd name="connsiteX150" fmla="*/ 1432249 w 1520890"/>
              <a:gd name="connsiteY150" fmla="*/ 713792 h 1408923"/>
              <a:gd name="connsiteX151" fmla="*/ 1385596 w 1520890"/>
              <a:gd name="connsiteY151" fmla="*/ 685800 h 1408923"/>
              <a:gd name="connsiteX152" fmla="*/ 1371600 w 1520890"/>
              <a:gd name="connsiteY152" fmla="*/ 690466 h 1408923"/>
              <a:gd name="connsiteX153" fmla="*/ 1315617 w 1520890"/>
              <a:gd name="connsiteY153" fmla="*/ 681135 h 1408923"/>
              <a:gd name="connsiteX154" fmla="*/ 1306286 w 1520890"/>
              <a:gd name="connsiteY154" fmla="*/ 662474 h 1408923"/>
              <a:gd name="connsiteX155" fmla="*/ 1310952 w 1520890"/>
              <a:gd name="connsiteY155" fmla="*/ 648478 h 1408923"/>
              <a:gd name="connsiteX156" fmla="*/ 1324947 w 1520890"/>
              <a:gd name="connsiteY156" fmla="*/ 629817 h 1408923"/>
              <a:gd name="connsiteX157" fmla="*/ 1334278 w 1520890"/>
              <a:gd name="connsiteY157" fmla="*/ 615821 h 1408923"/>
              <a:gd name="connsiteX158" fmla="*/ 1348274 w 1520890"/>
              <a:gd name="connsiteY158" fmla="*/ 606490 h 1408923"/>
              <a:gd name="connsiteX159" fmla="*/ 1366935 w 1520890"/>
              <a:gd name="connsiteY159" fmla="*/ 573833 h 1408923"/>
              <a:gd name="connsiteX160" fmla="*/ 1376266 w 1520890"/>
              <a:gd name="connsiteY160" fmla="*/ 555172 h 1408923"/>
              <a:gd name="connsiteX161" fmla="*/ 1371600 w 1520890"/>
              <a:gd name="connsiteY161" fmla="*/ 522515 h 1408923"/>
              <a:gd name="connsiteX162" fmla="*/ 1357605 w 1520890"/>
              <a:gd name="connsiteY162" fmla="*/ 508519 h 1408923"/>
              <a:gd name="connsiteX163" fmla="*/ 1352939 w 1520890"/>
              <a:gd name="connsiteY163" fmla="*/ 494523 h 1408923"/>
              <a:gd name="connsiteX164" fmla="*/ 1343609 w 1520890"/>
              <a:gd name="connsiteY164" fmla="*/ 447870 h 1408923"/>
              <a:gd name="connsiteX165" fmla="*/ 1334278 w 1520890"/>
              <a:gd name="connsiteY165" fmla="*/ 429209 h 1408923"/>
              <a:gd name="connsiteX166" fmla="*/ 1292290 w 1520890"/>
              <a:gd name="connsiteY166" fmla="*/ 410547 h 1408923"/>
              <a:gd name="connsiteX167" fmla="*/ 1268964 w 1520890"/>
              <a:gd name="connsiteY167" fmla="*/ 415213 h 1408923"/>
              <a:gd name="connsiteX168" fmla="*/ 1264298 w 1520890"/>
              <a:gd name="connsiteY168" fmla="*/ 382555 h 1408923"/>
              <a:gd name="connsiteX169" fmla="*/ 1254968 w 1520890"/>
              <a:gd name="connsiteY169" fmla="*/ 349898 h 1408923"/>
              <a:gd name="connsiteX170" fmla="*/ 1250303 w 1520890"/>
              <a:gd name="connsiteY170" fmla="*/ 331237 h 1408923"/>
              <a:gd name="connsiteX171" fmla="*/ 1240972 w 1520890"/>
              <a:gd name="connsiteY171" fmla="*/ 303245 h 1408923"/>
              <a:gd name="connsiteX172" fmla="*/ 1250303 w 1520890"/>
              <a:gd name="connsiteY172" fmla="*/ 242596 h 1408923"/>
              <a:gd name="connsiteX173" fmla="*/ 1254968 w 1520890"/>
              <a:gd name="connsiteY173" fmla="*/ 209939 h 1408923"/>
              <a:gd name="connsiteX174" fmla="*/ 1278294 w 1520890"/>
              <a:gd name="connsiteY174" fmla="*/ 186613 h 1408923"/>
              <a:gd name="connsiteX175" fmla="*/ 1310952 w 1520890"/>
              <a:gd name="connsiteY175" fmla="*/ 158621 h 1408923"/>
              <a:gd name="connsiteX176" fmla="*/ 1320282 w 1520890"/>
              <a:gd name="connsiteY176" fmla="*/ 139960 h 1408923"/>
              <a:gd name="connsiteX177" fmla="*/ 1334278 w 1520890"/>
              <a:gd name="connsiteY177" fmla="*/ 125964 h 1408923"/>
              <a:gd name="connsiteX178" fmla="*/ 1343609 w 1520890"/>
              <a:gd name="connsiteY178" fmla="*/ 102637 h 1408923"/>
              <a:gd name="connsiteX179" fmla="*/ 1338943 w 1520890"/>
              <a:gd name="connsiteY179" fmla="*/ 60649 h 1408923"/>
              <a:gd name="connsiteX180" fmla="*/ 1320282 w 1520890"/>
              <a:gd name="connsiteY180" fmla="*/ 51319 h 1408923"/>
              <a:gd name="connsiteX181" fmla="*/ 1259633 w 1520890"/>
              <a:gd name="connsiteY181" fmla="*/ 55984 h 1408923"/>
              <a:gd name="connsiteX182" fmla="*/ 1217645 w 1520890"/>
              <a:gd name="connsiteY182" fmla="*/ 60649 h 1408923"/>
              <a:gd name="connsiteX183" fmla="*/ 1138335 w 1520890"/>
              <a:gd name="connsiteY183" fmla="*/ 74645 h 1408923"/>
              <a:gd name="connsiteX184" fmla="*/ 1119674 w 1520890"/>
              <a:gd name="connsiteY184" fmla="*/ 83976 h 1408923"/>
              <a:gd name="connsiteX185" fmla="*/ 1091682 w 1520890"/>
              <a:gd name="connsiteY185" fmla="*/ 93306 h 1408923"/>
              <a:gd name="connsiteX186" fmla="*/ 1063690 w 1520890"/>
              <a:gd name="connsiteY186" fmla="*/ 116633 h 1408923"/>
              <a:gd name="connsiteX187" fmla="*/ 1049694 w 1520890"/>
              <a:gd name="connsiteY187" fmla="*/ 125964 h 1408923"/>
              <a:gd name="connsiteX188" fmla="*/ 1035698 w 1520890"/>
              <a:gd name="connsiteY188" fmla="*/ 121298 h 1408923"/>
              <a:gd name="connsiteX189" fmla="*/ 1021703 w 1520890"/>
              <a:gd name="connsiteY189" fmla="*/ 88641 h 1408923"/>
              <a:gd name="connsiteX190" fmla="*/ 1012372 w 1520890"/>
              <a:gd name="connsiteY190" fmla="*/ 69980 h 1408923"/>
              <a:gd name="connsiteX191" fmla="*/ 993711 w 1520890"/>
              <a:gd name="connsiteY191" fmla="*/ 32657 h 1408923"/>
              <a:gd name="connsiteX192" fmla="*/ 965719 w 1520890"/>
              <a:gd name="connsiteY192" fmla="*/ 23327 h 1408923"/>
              <a:gd name="connsiteX193" fmla="*/ 923731 w 1520890"/>
              <a:gd name="connsiteY193" fmla="*/ 0 h 1408923"/>
              <a:gd name="connsiteX194" fmla="*/ 881743 w 1520890"/>
              <a:gd name="connsiteY194" fmla="*/ 32657 h 1408923"/>
              <a:gd name="connsiteX195" fmla="*/ 886409 w 1520890"/>
              <a:gd name="connsiteY195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461703 w 1520890"/>
              <a:gd name="connsiteY76" fmla="*/ 1277132 h 1408923"/>
              <a:gd name="connsiteX77" fmla="*/ 572752 w 1520890"/>
              <a:gd name="connsiteY77" fmla="*/ 1221757 h 1408923"/>
              <a:gd name="connsiteX78" fmla="*/ 499188 w 1520890"/>
              <a:gd name="connsiteY78" fmla="*/ 1021702 h 1408923"/>
              <a:gd name="connsiteX79" fmla="*/ 512142 w 1520890"/>
              <a:gd name="connsiteY79" fmla="*/ 1031825 h 1408923"/>
              <a:gd name="connsiteX80" fmla="*/ 547882 w 1520890"/>
              <a:gd name="connsiteY80" fmla="*/ 1026738 h 1408923"/>
              <a:gd name="connsiteX81" fmla="*/ 566790 w 1520890"/>
              <a:gd name="connsiteY81" fmla="*/ 1023136 h 1408923"/>
              <a:gd name="connsiteX82" fmla="*/ 608147 w 1520890"/>
              <a:gd name="connsiteY82" fmla="*/ 1060442 h 1408923"/>
              <a:gd name="connsiteX83" fmla="*/ 616934 w 1520890"/>
              <a:gd name="connsiteY83" fmla="*/ 1075380 h 1408923"/>
              <a:gd name="connsiteX84" fmla="*/ 634354 w 1520890"/>
              <a:gd name="connsiteY84" fmla="*/ 1099746 h 1408923"/>
              <a:gd name="connsiteX85" fmla="*/ 630213 w 1520890"/>
              <a:gd name="connsiteY85" fmla="*/ 1090704 h 1408923"/>
              <a:gd name="connsiteX86" fmla="*/ 673285 w 1520890"/>
              <a:gd name="connsiteY86" fmla="*/ 1094674 h 1408923"/>
              <a:gd name="connsiteX87" fmla="*/ 693779 w 1520890"/>
              <a:gd name="connsiteY87" fmla="*/ 1092886 h 1408923"/>
              <a:gd name="connsiteX88" fmla="*/ 728114 w 1520890"/>
              <a:gd name="connsiteY88" fmla="*/ 1138645 h 1408923"/>
              <a:gd name="connsiteX89" fmla="*/ 747408 w 1520890"/>
              <a:gd name="connsiteY89" fmla="*/ 1119244 h 1408923"/>
              <a:gd name="connsiteX90" fmla="*/ 726496 w 1520890"/>
              <a:gd name="connsiteY90" fmla="*/ 1122861 h 1408923"/>
              <a:gd name="connsiteX91" fmla="*/ 705611 w 1520890"/>
              <a:gd name="connsiteY91" fmla="*/ 1107572 h 1408923"/>
              <a:gd name="connsiteX92" fmla="*/ 743267 w 1520890"/>
              <a:gd name="connsiteY92" fmla="*/ 1145676 h 1408923"/>
              <a:gd name="connsiteX93" fmla="*/ 767924 w 1520890"/>
              <a:gd name="connsiteY93" fmla="*/ 1160923 h 1408923"/>
              <a:gd name="connsiteX94" fmla="*/ 778433 w 1520890"/>
              <a:gd name="connsiteY94" fmla="*/ 1161820 h 1408923"/>
              <a:gd name="connsiteX95" fmla="*/ 835091 w 1520890"/>
              <a:gd name="connsiteY95" fmla="*/ 1189086 h 1408923"/>
              <a:gd name="connsiteX96" fmla="*/ 795549 w 1520890"/>
              <a:gd name="connsiteY96" fmla="*/ 1168636 h 1408923"/>
              <a:gd name="connsiteX97" fmla="*/ 826167 w 1520890"/>
              <a:gd name="connsiteY97" fmla="*/ 1179774 h 1408923"/>
              <a:gd name="connsiteX98" fmla="*/ 835090 w 1520890"/>
              <a:gd name="connsiteY98" fmla="*/ 1166327 h 1408923"/>
              <a:gd name="connsiteX99" fmla="*/ 839756 w 1520890"/>
              <a:gd name="connsiteY99" fmla="*/ 1180323 h 1408923"/>
              <a:gd name="connsiteX100" fmla="*/ 849086 w 1520890"/>
              <a:gd name="connsiteY100" fmla="*/ 1194319 h 1408923"/>
              <a:gd name="connsiteX101" fmla="*/ 877078 w 1520890"/>
              <a:gd name="connsiteY101" fmla="*/ 1226976 h 1408923"/>
              <a:gd name="connsiteX102" fmla="*/ 909735 w 1520890"/>
              <a:gd name="connsiteY102" fmla="*/ 1240972 h 1408923"/>
              <a:gd name="connsiteX103" fmla="*/ 923731 w 1520890"/>
              <a:gd name="connsiteY103" fmla="*/ 1250302 h 1408923"/>
              <a:gd name="connsiteX104" fmla="*/ 956388 w 1520890"/>
              <a:gd name="connsiteY104" fmla="*/ 1282960 h 1408923"/>
              <a:gd name="connsiteX105" fmla="*/ 979715 w 1520890"/>
              <a:gd name="connsiteY105" fmla="*/ 1306286 h 1408923"/>
              <a:gd name="connsiteX106" fmla="*/ 1007707 w 1520890"/>
              <a:gd name="connsiteY106" fmla="*/ 1338943 h 1408923"/>
              <a:gd name="connsiteX107" fmla="*/ 1026368 w 1520890"/>
              <a:gd name="connsiteY107" fmla="*/ 1371600 h 1408923"/>
              <a:gd name="connsiteX108" fmla="*/ 1059025 w 1520890"/>
              <a:gd name="connsiteY108" fmla="*/ 1408923 h 1408923"/>
              <a:gd name="connsiteX109" fmla="*/ 1129005 w 1520890"/>
              <a:gd name="connsiteY109" fmla="*/ 1399592 h 1408923"/>
              <a:gd name="connsiteX110" fmla="*/ 1147666 w 1520890"/>
              <a:gd name="connsiteY110" fmla="*/ 1390262 h 1408923"/>
              <a:gd name="connsiteX111" fmla="*/ 1161662 w 1520890"/>
              <a:gd name="connsiteY111" fmla="*/ 1385596 h 1408923"/>
              <a:gd name="connsiteX112" fmla="*/ 1175658 w 1520890"/>
              <a:gd name="connsiteY112" fmla="*/ 1371600 h 1408923"/>
              <a:gd name="connsiteX113" fmla="*/ 1189654 w 1520890"/>
              <a:gd name="connsiteY113" fmla="*/ 1362270 h 1408923"/>
              <a:gd name="connsiteX114" fmla="*/ 1198984 w 1520890"/>
              <a:gd name="connsiteY114" fmla="*/ 1324947 h 1408923"/>
              <a:gd name="connsiteX115" fmla="*/ 1180323 w 1520890"/>
              <a:gd name="connsiteY115" fmla="*/ 1240972 h 1408923"/>
              <a:gd name="connsiteX116" fmla="*/ 1147666 w 1520890"/>
              <a:gd name="connsiteY116" fmla="*/ 1203649 h 1408923"/>
              <a:gd name="connsiteX117" fmla="*/ 1129005 w 1520890"/>
              <a:gd name="connsiteY117" fmla="*/ 1175657 h 1408923"/>
              <a:gd name="connsiteX118" fmla="*/ 1115009 w 1520890"/>
              <a:gd name="connsiteY118" fmla="*/ 1161662 h 1408923"/>
              <a:gd name="connsiteX119" fmla="*/ 1087017 w 1520890"/>
              <a:gd name="connsiteY119" fmla="*/ 1124339 h 1408923"/>
              <a:gd name="connsiteX120" fmla="*/ 1077686 w 1520890"/>
              <a:gd name="connsiteY120" fmla="*/ 1091682 h 1408923"/>
              <a:gd name="connsiteX121" fmla="*/ 1082352 w 1520890"/>
              <a:gd name="connsiteY121" fmla="*/ 1068355 h 1408923"/>
              <a:gd name="connsiteX122" fmla="*/ 1124339 w 1520890"/>
              <a:gd name="connsiteY122" fmla="*/ 1054360 h 1408923"/>
              <a:gd name="connsiteX123" fmla="*/ 1156996 w 1520890"/>
              <a:gd name="connsiteY123" fmla="*/ 1040364 h 1408923"/>
              <a:gd name="connsiteX124" fmla="*/ 1166327 w 1520890"/>
              <a:gd name="connsiteY124" fmla="*/ 1021702 h 1408923"/>
              <a:gd name="connsiteX125" fmla="*/ 1161662 w 1520890"/>
              <a:gd name="connsiteY125" fmla="*/ 979715 h 1408923"/>
              <a:gd name="connsiteX126" fmla="*/ 1152331 w 1520890"/>
              <a:gd name="connsiteY126" fmla="*/ 965719 h 1408923"/>
              <a:gd name="connsiteX127" fmla="*/ 1138335 w 1520890"/>
              <a:gd name="connsiteY127" fmla="*/ 947057 h 1408923"/>
              <a:gd name="connsiteX128" fmla="*/ 1105678 w 1520890"/>
              <a:gd name="connsiteY128" fmla="*/ 914400 h 1408923"/>
              <a:gd name="connsiteX129" fmla="*/ 1087017 w 1520890"/>
              <a:gd name="connsiteY129" fmla="*/ 886409 h 1408923"/>
              <a:gd name="connsiteX130" fmla="*/ 1063690 w 1520890"/>
              <a:gd name="connsiteY130" fmla="*/ 858417 h 1408923"/>
              <a:gd name="connsiteX131" fmla="*/ 1073021 w 1520890"/>
              <a:gd name="connsiteY131" fmla="*/ 844421 h 1408923"/>
              <a:gd name="connsiteX132" fmla="*/ 1124339 w 1520890"/>
              <a:gd name="connsiteY132" fmla="*/ 844421 h 1408923"/>
              <a:gd name="connsiteX133" fmla="*/ 1138335 w 1520890"/>
              <a:gd name="connsiteY133" fmla="*/ 849086 h 1408923"/>
              <a:gd name="connsiteX134" fmla="*/ 1175658 w 1520890"/>
              <a:gd name="connsiteY134" fmla="*/ 867747 h 1408923"/>
              <a:gd name="connsiteX135" fmla="*/ 1194319 w 1520890"/>
              <a:gd name="connsiteY135" fmla="*/ 872413 h 1408923"/>
              <a:gd name="connsiteX136" fmla="*/ 1226976 w 1520890"/>
              <a:gd name="connsiteY136" fmla="*/ 895739 h 1408923"/>
              <a:gd name="connsiteX137" fmla="*/ 1240972 w 1520890"/>
              <a:gd name="connsiteY137" fmla="*/ 905070 h 1408923"/>
              <a:gd name="connsiteX138" fmla="*/ 1259633 w 1520890"/>
              <a:gd name="connsiteY138" fmla="*/ 923731 h 1408923"/>
              <a:gd name="connsiteX139" fmla="*/ 1273629 w 1520890"/>
              <a:gd name="connsiteY139" fmla="*/ 928396 h 1408923"/>
              <a:gd name="connsiteX140" fmla="*/ 1310952 w 1520890"/>
              <a:gd name="connsiteY140" fmla="*/ 942392 h 1408923"/>
              <a:gd name="connsiteX141" fmla="*/ 1338943 w 1520890"/>
              <a:gd name="connsiteY141" fmla="*/ 951723 h 1408923"/>
              <a:gd name="connsiteX142" fmla="*/ 1404258 w 1520890"/>
              <a:gd name="connsiteY142" fmla="*/ 965719 h 1408923"/>
              <a:gd name="connsiteX143" fmla="*/ 1418254 w 1520890"/>
              <a:gd name="connsiteY143" fmla="*/ 970384 h 1408923"/>
              <a:gd name="connsiteX144" fmla="*/ 1455576 w 1520890"/>
              <a:gd name="connsiteY144" fmla="*/ 979715 h 1408923"/>
              <a:gd name="connsiteX145" fmla="*/ 1469572 w 1520890"/>
              <a:gd name="connsiteY145" fmla="*/ 975049 h 1408923"/>
              <a:gd name="connsiteX146" fmla="*/ 1502229 w 1520890"/>
              <a:gd name="connsiteY146" fmla="*/ 947057 h 1408923"/>
              <a:gd name="connsiteX147" fmla="*/ 1520890 w 1520890"/>
              <a:gd name="connsiteY147" fmla="*/ 905070 h 1408923"/>
              <a:gd name="connsiteX148" fmla="*/ 1506894 w 1520890"/>
              <a:gd name="connsiteY148" fmla="*/ 811764 h 1408923"/>
              <a:gd name="connsiteX149" fmla="*/ 1478903 w 1520890"/>
              <a:gd name="connsiteY149" fmla="*/ 769776 h 1408923"/>
              <a:gd name="connsiteX150" fmla="*/ 1432249 w 1520890"/>
              <a:gd name="connsiteY150" fmla="*/ 713792 h 1408923"/>
              <a:gd name="connsiteX151" fmla="*/ 1385596 w 1520890"/>
              <a:gd name="connsiteY151" fmla="*/ 685800 h 1408923"/>
              <a:gd name="connsiteX152" fmla="*/ 1371600 w 1520890"/>
              <a:gd name="connsiteY152" fmla="*/ 690466 h 1408923"/>
              <a:gd name="connsiteX153" fmla="*/ 1315617 w 1520890"/>
              <a:gd name="connsiteY153" fmla="*/ 681135 h 1408923"/>
              <a:gd name="connsiteX154" fmla="*/ 1306286 w 1520890"/>
              <a:gd name="connsiteY154" fmla="*/ 662474 h 1408923"/>
              <a:gd name="connsiteX155" fmla="*/ 1310952 w 1520890"/>
              <a:gd name="connsiteY155" fmla="*/ 648478 h 1408923"/>
              <a:gd name="connsiteX156" fmla="*/ 1324947 w 1520890"/>
              <a:gd name="connsiteY156" fmla="*/ 629817 h 1408923"/>
              <a:gd name="connsiteX157" fmla="*/ 1334278 w 1520890"/>
              <a:gd name="connsiteY157" fmla="*/ 615821 h 1408923"/>
              <a:gd name="connsiteX158" fmla="*/ 1348274 w 1520890"/>
              <a:gd name="connsiteY158" fmla="*/ 606490 h 1408923"/>
              <a:gd name="connsiteX159" fmla="*/ 1366935 w 1520890"/>
              <a:gd name="connsiteY159" fmla="*/ 573833 h 1408923"/>
              <a:gd name="connsiteX160" fmla="*/ 1376266 w 1520890"/>
              <a:gd name="connsiteY160" fmla="*/ 555172 h 1408923"/>
              <a:gd name="connsiteX161" fmla="*/ 1371600 w 1520890"/>
              <a:gd name="connsiteY161" fmla="*/ 522515 h 1408923"/>
              <a:gd name="connsiteX162" fmla="*/ 1357605 w 1520890"/>
              <a:gd name="connsiteY162" fmla="*/ 508519 h 1408923"/>
              <a:gd name="connsiteX163" fmla="*/ 1352939 w 1520890"/>
              <a:gd name="connsiteY163" fmla="*/ 494523 h 1408923"/>
              <a:gd name="connsiteX164" fmla="*/ 1343609 w 1520890"/>
              <a:gd name="connsiteY164" fmla="*/ 447870 h 1408923"/>
              <a:gd name="connsiteX165" fmla="*/ 1334278 w 1520890"/>
              <a:gd name="connsiteY165" fmla="*/ 429209 h 1408923"/>
              <a:gd name="connsiteX166" fmla="*/ 1292290 w 1520890"/>
              <a:gd name="connsiteY166" fmla="*/ 410547 h 1408923"/>
              <a:gd name="connsiteX167" fmla="*/ 1268964 w 1520890"/>
              <a:gd name="connsiteY167" fmla="*/ 415213 h 1408923"/>
              <a:gd name="connsiteX168" fmla="*/ 1264298 w 1520890"/>
              <a:gd name="connsiteY168" fmla="*/ 382555 h 1408923"/>
              <a:gd name="connsiteX169" fmla="*/ 1254968 w 1520890"/>
              <a:gd name="connsiteY169" fmla="*/ 349898 h 1408923"/>
              <a:gd name="connsiteX170" fmla="*/ 1250303 w 1520890"/>
              <a:gd name="connsiteY170" fmla="*/ 331237 h 1408923"/>
              <a:gd name="connsiteX171" fmla="*/ 1240972 w 1520890"/>
              <a:gd name="connsiteY171" fmla="*/ 303245 h 1408923"/>
              <a:gd name="connsiteX172" fmla="*/ 1250303 w 1520890"/>
              <a:gd name="connsiteY172" fmla="*/ 242596 h 1408923"/>
              <a:gd name="connsiteX173" fmla="*/ 1254968 w 1520890"/>
              <a:gd name="connsiteY173" fmla="*/ 209939 h 1408923"/>
              <a:gd name="connsiteX174" fmla="*/ 1278294 w 1520890"/>
              <a:gd name="connsiteY174" fmla="*/ 186613 h 1408923"/>
              <a:gd name="connsiteX175" fmla="*/ 1310952 w 1520890"/>
              <a:gd name="connsiteY175" fmla="*/ 158621 h 1408923"/>
              <a:gd name="connsiteX176" fmla="*/ 1320282 w 1520890"/>
              <a:gd name="connsiteY176" fmla="*/ 139960 h 1408923"/>
              <a:gd name="connsiteX177" fmla="*/ 1334278 w 1520890"/>
              <a:gd name="connsiteY177" fmla="*/ 125964 h 1408923"/>
              <a:gd name="connsiteX178" fmla="*/ 1343609 w 1520890"/>
              <a:gd name="connsiteY178" fmla="*/ 102637 h 1408923"/>
              <a:gd name="connsiteX179" fmla="*/ 1338943 w 1520890"/>
              <a:gd name="connsiteY179" fmla="*/ 60649 h 1408923"/>
              <a:gd name="connsiteX180" fmla="*/ 1320282 w 1520890"/>
              <a:gd name="connsiteY180" fmla="*/ 51319 h 1408923"/>
              <a:gd name="connsiteX181" fmla="*/ 1259633 w 1520890"/>
              <a:gd name="connsiteY181" fmla="*/ 55984 h 1408923"/>
              <a:gd name="connsiteX182" fmla="*/ 1217645 w 1520890"/>
              <a:gd name="connsiteY182" fmla="*/ 60649 h 1408923"/>
              <a:gd name="connsiteX183" fmla="*/ 1138335 w 1520890"/>
              <a:gd name="connsiteY183" fmla="*/ 74645 h 1408923"/>
              <a:gd name="connsiteX184" fmla="*/ 1119674 w 1520890"/>
              <a:gd name="connsiteY184" fmla="*/ 83976 h 1408923"/>
              <a:gd name="connsiteX185" fmla="*/ 1091682 w 1520890"/>
              <a:gd name="connsiteY185" fmla="*/ 93306 h 1408923"/>
              <a:gd name="connsiteX186" fmla="*/ 1063690 w 1520890"/>
              <a:gd name="connsiteY186" fmla="*/ 116633 h 1408923"/>
              <a:gd name="connsiteX187" fmla="*/ 1049694 w 1520890"/>
              <a:gd name="connsiteY187" fmla="*/ 125964 h 1408923"/>
              <a:gd name="connsiteX188" fmla="*/ 1035698 w 1520890"/>
              <a:gd name="connsiteY188" fmla="*/ 121298 h 1408923"/>
              <a:gd name="connsiteX189" fmla="*/ 1021703 w 1520890"/>
              <a:gd name="connsiteY189" fmla="*/ 88641 h 1408923"/>
              <a:gd name="connsiteX190" fmla="*/ 1012372 w 1520890"/>
              <a:gd name="connsiteY190" fmla="*/ 69980 h 1408923"/>
              <a:gd name="connsiteX191" fmla="*/ 993711 w 1520890"/>
              <a:gd name="connsiteY191" fmla="*/ 32657 h 1408923"/>
              <a:gd name="connsiteX192" fmla="*/ 965719 w 1520890"/>
              <a:gd name="connsiteY192" fmla="*/ 23327 h 1408923"/>
              <a:gd name="connsiteX193" fmla="*/ 923731 w 1520890"/>
              <a:gd name="connsiteY193" fmla="*/ 0 h 1408923"/>
              <a:gd name="connsiteX194" fmla="*/ 881743 w 1520890"/>
              <a:gd name="connsiteY194" fmla="*/ 32657 h 1408923"/>
              <a:gd name="connsiteX195" fmla="*/ 886409 w 1520890"/>
              <a:gd name="connsiteY195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461703 w 1520890"/>
              <a:gd name="connsiteY76" fmla="*/ 1277132 h 1408923"/>
              <a:gd name="connsiteX77" fmla="*/ 572752 w 1520890"/>
              <a:gd name="connsiteY77" fmla="*/ 1221757 h 1408923"/>
              <a:gd name="connsiteX78" fmla="*/ 499188 w 1520890"/>
              <a:gd name="connsiteY78" fmla="*/ 1021702 h 1408923"/>
              <a:gd name="connsiteX79" fmla="*/ 512142 w 1520890"/>
              <a:gd name="connsiteY79" fmla="*/ 1031825 h 1408923"/>
              <a:gd name="connsiteX80" fmla="*/ 547882 w 1520890"/>
              <a:gd name="connsiteY80" fmla="*/ 1026738 h 1408923"/>
              <a:gd name="connsiteX81" fmla="*/ 608147 w 1520890"/>
              <a:gd name="connsiteY81" fmla="*/ 1060442 h 1408923"/>
              <a:gd name="connsiteX82" fmla="*/ 616934 w 1520890"/>
              <a:gd name="connsiteY82" fmla="*/ 1075380 h 1408923"/>
              <a:gd name="connsiteX83" fmla="*/ 634354 w 1520890"/>
              <a:gd name="connsiteY83" fmla="*/ 1099746 h 1408923"/>
              <a:gd name="connsiteX84" fmla="*/ 630213 w 1520890"/>
              <a:gd name="connsiteY84" fmla="*/ 1090704 h 1408923"/>
              <a:gd name="connsiteX85" fmla="*/ 673285 w 1520890"/>
              <a:gd name="connsiteY85" fmla="*/ 1094674 h 1408923"/>
              <a:gd name="connsiteX86" fmla="*/ 693779 w 1520890"/>
              <a:gd name="connsiteY86" fmla="*/ 1092886 h 1408923"/>
              <a:gd name="connsiteX87" fmla="*/ 728114 w 1520890"/>
              <a:gd name="connsiteY87" fmla="*/ 1138645 h 1408923"/>
              <a:gd name="connsiteX88" fmla="*/ 747408 w 1520890"/>
              <a:gd name="connsiteY88" fmla="*/ 1119244 h 1408923"/>
              <a:gd name="connsiteX89" fmla="*/ 726496 w 1520890"/>
              <a:gd name="connsiteY89" fmla="*/ 1122861 h 1408923"/>
              <a:gd name="connsiteX90" fmla="*/ 705611 w 1520890"/>
              <a:gd name="connsiteY90" fmla="*/ 1107572 h 1408923"/>
              <a:gd name="connsiteX91" fmla="*/ 743267 w 1520890"/>
              <a:gd name="connsiteY91" fmla="*/ 1145676 h 1408923"/>
              <a:gd name="connsiteX92" fmla="*/ 767924 w 1520890"/>
              <a:gd name="connsiteY92" fmla="*/ 1160923 h 1408923"/>
              <a:gd name="connsiteX93" fmla="*/ 778433 w 1520890"/>
              <a:gd name="connsiteY93" fmla="*/ 1161820 h 1408923"/>
              <a:gd name="connsiteX94" fmla="*/ 835091 w 1520890"/>
              <a:gd name="connsiteY94" fmla="*/ 1189086 h 1408923"/>
              <a:gd name="connsiteX95" fmla="*/ 795549 w 1520890"/>
              <a:gd name="connsiteY95" fmla="*/ 1168636 h 1408923"/>
              <a:gd name="connsiteX96" fmla="*/ 826167 w 1520890"/>
              <a:gd name="connsiteY96" fmla="*/ 1179774 h 1408923"/>
              <a:gd name="connsiteX97" fmla="*/ 835090 w 1520890"/>
              <a:gd name="connsiteY97" fmla="*/ 1166327 h 1408923"/>
              <a:gd name="connsiteX98" fmla="*/ 839756 w 1520890"/>
              <a:gd name="connsiteY98" fmla="*/ 1180323 h 1408923"/>
              <a:gd name="connsiteX99" fmla="*/ 849086 w 1520890"/>
              <a:gd name="connsiteY99" fmla="*/ 1194319 h 1408923"/>
              <a:gd name="connsiteX100" fmla="*/ 877078 w 1520890"/>
              <a:gd name="connsiteY100" fmla="*/ 1226976 h 1408923"/>
              <a:gd name="connsiteX101" fmla="*/ 909735 w 1520890"/>
              <a:gd name="connsiteY101" fmla="*/ 1240972 h 1408923"/>
              <a:gd name="connsiteX102" fmla="*/ 923731 w 1520890"/>
              <a:gd name="connsiteY102" fmla="*/ 1250302 h 1408923"/>
              <a:gd name="connsiteX103" fmla="*/ 956388 w 1520890"/>
              <a:gd name="connsiteY103" fmla="*/ 1282960 h 1408923"/>
              <a:gd name="connsiteX104" fmla="*/ 979715 w 1520890"/>
              <a:gd name="connsiteY104" fmla="*/ 1306286 h 1408923"/>
              <a:gd name="connsiteX105" fmla="*/ 1007707 w 1520890"/>
              <a:gd name="connsiteY105" fmla="*/ 1338943 h 1408923"/>
              <a:gd name="connsiteX106" fmla="*/ 1026368 w 1520890"/>
              <a:gd name="connsiteY106" fmla="*/ 1371600 h 1408923"/>
              <a:gd name="connsiteX107" fmla="*/ 1059025 w 1520890"/>
              <a:gd name="connsiteY107" fmla="*/ 1408923 h 1408923"/>
              <a:gd name="connsiteX108" fmla="*/ 1129005 w 1520890"/>
              <a:gd name="connsiteY108" fmla="*/ 1399592 h 1408923"/>
              <a:gd name="connsiteX109" fmla="*/ 1147666 w 1520890"/>
              <a:gd name="connsiteY109" fmla="*/ 1390262 h 1408923"/>
              <a:gd name="connsiteX110" fmla="*/ 1161662 w 1520890"/>
              <a:gd name="connsiteY110" fmla="*/ 1385596 h 1408923"/>
              <a:gd name="connsiteX111" fmla="*/ 1175658 w 1520890"/>
              <a:gd name="connsiteY111" fmla="*/ 1371600 h 1408923"/>
              <a:gd name="connsiteX112" fmla="*/ 1189654 w 1520890"/>
              <a:gd name="connsiteY112" fmla="*/ 1362270 h 1408923"/>
              <a:gd name="connsiteX113" fmla="*/ 1198984 w 1520890"/>
              <a:gd name="connsiteY113" fmla="*/ 1324947 h 1408923"/>
              <a:gd name="connsiteX114" fmla="*/ 1180323 w 1520890"/>
              <a:gd name="connsiteY114" fmla="*/ 1240972 h 1408923"/>
              <a:gd name="connsiteX115" fmla="*/ 1147666 w 1520890"/>
              <a:gd name="connsiteY115" fmla="*/ 1203649 h 1408923"/>
              <a:gd name="connsiteX116" fmla="*/ 1129005 w 1520890"/>
              <a:gd name="connsiteY116" fmla="*/ 1175657 h 1408923"/>
              <a:gd name="connsiteX117" fmla="*/ 1115009 w 1520890"/>
              <a:gd name="connsiteY117" fmla="*/ 1161662 h 1408923"/>
              <a:gd name="connsiteX118" fmla="*/ 1087017 w 1520890"/>
              <a:gd name="connsiteY118" fmla="*/ 1124339 h 1408923"/>
              <a:gd name="connsiteX119" fmla="*/ 1077686 w 1520890"/>
              <a:gd name="connsiteY119" fmla="*/ 1091682 h 1408923"/>
              <a:gd name="connsiteX120" fmla="*/ 1082352 w 1520890"/>
              <a:gd name="connsiteY120" fmla="*/ 1068355 h 1408923"/>
              <a:gd name="connsiteX121" fmla="*/ 1124339 w 1520890"/>
              <a:gd name="connsiteY121" fmla="*/ 1054360 h 1408923"/>
              <a:gd name="connsiteX122" fmla="*/ 1156996 w 1520890"/>
              <a:gd name="connsiteY122" fmla="*/ 1040364 h 1408923"/>
              <a:gd name="connsiteX123" fmla="*/ 1166327 w 1520890"/>
              <a:gd name="connsiteY123" fmla="*/ 1021702 h 1408923"/>
              <a:gd name="connsiteX124" fmla="*/ 1161662 w 1520890"/>
              <a:gd name="connsiteY124" fmla="*/ 979715 h 1408923"/>
              <a:gd name="connsiteX125" fmla="*/ 1152331 w 1520890"/>
              <a:gd name="connsiteY125" fmla="*/ 965719 h 1408923"/>
              <a:gd name="connsiteX126" fmla="*/ 1138335 w 1520890"/>
              <a:gd name="connsiteY126" fmla="*/ 947057 h 1408923"/>
              <a:gd name="connsiteX127" fmla="*/ 1105678 w 1520890"/>
              <a:gd name="connsiteY127" fmla="*/ 914400 h 1408923"/>
              <a:gd name="connsiteX128" fmla="*/ 1087017 w 1520890"/>
              <a:gd name="connsiteY128" fmla="*/ 886409 h 1408923"/>
              <a:gd name="connsiteX129" fmla="*/ 1063690 w 1520890"/>
              <a:gd name="connsiteY129" fmla="*/ 858417 h 1408923"/>
              <a:gd name="connsiteX130" fmla="*/ 1073021 w 1520890"/>
              <a:gd name="connsiteY130" fmla="*/ 844421 h 1408923"/>
              <a:gd name="connsiteX131" fmla="*/ 1124339 w 1520890"/>
              <a:gd name="connsiteY131" fmla="*/ 844421 h 1408923"/>
              <a:gd name="connsiteX132" fmla="*/ 1138335 w 1520890"/>
              <a:gd name="connsiteY132" fmla="*/ 849086 h 1408923"/>
              <a:gd name="connsiteX133" fmla="*/ 1175658 w 1520890"/>
              <a:gd name="connsiteY133" fmla="*/ 867747 h 1408923"/>
              <a:gd name="connsiteX134" fmla="*/ 1194319 w 1520890"/>
              <a:gd name="connsiteY134" fmla="*/ 872413 h 1408923"/>
              <a:gd name="connsiteX135" fmla="*/ 1226976 w 1520890"/>
              <a:gd name="connsiteY135" fmla="*/ 895739 h 1408923"/>
              <a:gd name="connsiteX136" fmla="*/ 1240972 w 1520890"/>
              <a:gd name="connsiteY136" fmla="*/ 905070 h 1408923"/>
              <a:gd name="connsiteX137" fmla="*/ 1259633 w 1520890"/>
              <a:gd name="connsiteY137" fmla="*/ 923731 h 1408923"/>
              <a:gd name="connsiteX138" fmla="*/ 1273629 w 1520890"/>
              <a:gd name="connsiteY138" fmla="*/ 928396 h 1408923"/>
              <a:gd name="connsiteX139" fmla="*/ 1310952 w 1520890"/>
              <a:gd name="connsiteY139" fmla="*/ 942392 h 1408923"/>
              <a:gd name="connsiteX140" fmla="*/ 1338943 w 1520890"/>
              <a:gd name="connsiteY140" fmla="*/ 951723 h 1408923"/>
              <a:gd name="connsiteX141" fmla="*/ 1404258 w 1520890"/>
              <a:gd name="connsiteY141" fmla="*/ 965719 h 1408923"/>
              <a:gd name="connsiteX142" fmla="*/ 1418254 w 1520890"/>
              <a:gd name="connsiteY142" fmla="*/ 970384 h 1408923"/>
              <a:gd name="connsiteX143" fmla="*/ 1455576 w 1520890"/>
              <a:gd name="connsiteY143" fmla="*/ 979715 h 1408923"/>
              <a:gd name="connsiteX144" fmla="*/ 1469572 w 1520890"/>
              <a:gd name="connsiteY144" fmla="*/ 975049 h 1408923"/>
              <a:gd name="connsiteX145" fmla="*/ 1502229 w 1520890"/>
              <a:gd name="connsiteY145" fmla="*/ 947057 h 1408923"/>
              <a:gd name="connsiteX146" fmla="*/ 1520890 w 1520890"/>
              <a:gd name="connsiteY146" fmla="*/ 905070 h 1408923"/>
              <a:gd name="connsiteX147" fmla="*/ 1506894 w 1520890"/>
              <a:gd name="connsiteY147" fmla="*/ 811764 h 1408923"/>
              <a:gd name="connsiteX148" fmla="*/ 1478903 w 1520890"/>
              <a:gd name="connsiteY148" fmla="*/ 769776 h 1408923"/>
              <a:gd name="connsiteX149" fmla="*/ 1432249 w 1520890"/>
              <a:gd name="connsiteY149" fmla="*/ 713792 h 1408923"/>
              <a:gd name="connsiteX150" fmla="*/ 1385596 w 1520890"/>
              <a:gd name="connsiteY150" fmla="*/ 685800 h 1408923"/>
              <a:gd name="connsiteX151" fmla="*/ 1371600 w 1520890"/>
              <a:gd name="connsiteY151" fmla="*/ 690466 h 1408923"/>
              <a:gd name="connsiteX152" fmla="*/ 1315617 w 1520890"/>
              <a:gd name="connsiteY152" fmla="*/ 681135 h 1408923"/>
              <a:gd name="connsiteX153" fmla="*/ 1306286 w 1520890"/>
              <a:gd name="connsiteY153" fmla="*/ 662474 h 1408923"/>
              <a:gd name="connsiteX154" fmla="*/ 1310952 w 1520890"/>
              <a:gd name="connsiteY154" fmla="*/ 648478 h 1408923"/>
              <a:gd name="connsiteX155" fmla="*/ 1324947 w 1520890"/>
              <a:gd name="connsiteY155" fmla="*/ 629817 h 1408923"/>
              <a:gd name="connsiteX156" fmla="*/ 1334278 w 1520890"/>
              <a:gd name="connsiteY156" fmla="*/ 615821 h 1408923"/>
              <a:gd name="connsiteX157" fmla="*/ 1348274 w 1520890"/>
              <a:gd name="connsiteY157" fmla="*/ 606490 h 1408923"/>
              <a:gd name="connsiteX158" fmla="*/ 1366935 w 1520890"/>
              <a:gd name="connsiteY158" fmla="*/ 573833 h 1408923"/>
              <a:gd name="connsiteX159" fmla="*/ 1376266 w 1520890"/>
              <a:gd name="connsiteY159" fmla="*/ 555172 h 1408923"/>
              <a:gd name="connsiteX160" fmla="*/ 1371600 w 1520890"/>
              <a:gd name="connsiteY160" fmla="*/ 522515 h 1408923"/>
              <a:gd name="connsiteX161" fmla="*/ 1357605 w 1520890"/>
              <a:gd name="connsiteY161" fmla="*/ 508519 h 1408923"/>
              <a:gd name="connsiteX162" fmla="*/ 1352939 w 1520890"/>
              <a:gd name="connsiteY162" fmla="*/ 494523 h 1408923"/>
              <a:gd name="connsiteX163" fmla="*/ 1343609 w 1520890"/>
              <a:gd name="connsiteY163" fmla="*/ 447870 h 1408923"/>
              <a:gd name="connsiteX164" fmla="*/ 1334278 w 1520890"/>
              <a:gd name="connsiteY164" fmla="*/ 429209 h 1408923"/>
              <a:gd name="connsiteX165" fmla="*/ 1292290 w 1520890"/>
              <a:gd name="connsiteY165" fmla="*/ 410547 h 1408923"/>
              <a:gd name="connsiteX166" fmla="*/ 1268964 w 1520890"/>
              <a:gd name="connsiteY166" fmla="*/ 415213 h 1408923"/>
              <a:gd name="connsiteX167" fmla="*/ 1264298 w 1520890"/>
              <a:gd name="connsiteY167" fmla="*/ 382555 h 1408923"/>
              <a:gd name="connsiteX168" fmla="*/ 1254968 w 1520890"/>
              <a:gd name="connsiteY168" fmla="*/ 349898 h 1408923"/>
              <a:gd name="connsiteX169" fmla="*/ 1250303 w 1520890"/>
              <a:gd name="connsiteY169" fmla="*/ 331237 h 1408923"/>
              <a:gd name="connsiteX170" fmla="*/ 1240972 w 1520890"/>
              <a:gd name="connsiteY170" fmla="*/ 303245 h 1408923"/>
              <a:gd name="connsiteX171" fmla="*/ 1250303 w 1520890"/>
              <a:gd name="connsiteY171" fmla="*/ 242596 h 1408923"/>
              <a:gd name="connsiteX172" fmla="*/ 1254968 w 1520890"/>
              <a:gd name="connsiteY172" fmla="*/ 209939 h 1408923"/>
              <a:gd name="connsiteX173" fmla="*/ 1278294 w 1520890"/>
              <a:gd name="connsiteY173" fmla="*/ 186613 h 1408923"/>
              <a:gd name="connsiteX174" fmla="*/ 1310952 w 1520890"/>
              <a:gd name="connsiteY174" fmla="*/ 158621 h 1408923"/>
              <a:gd name="connsiteX175" fmla="*/ 1320282 w 1520890"/>
              <a:gd name="connsiteY175" fmla="*/ 139960 h 1408923"/>
              <a:gd name="connsiteX176" fmla="*/ 1334278 w 1520890"/>
              <a:gd name="connsiteY176" fmla="*/ 125964 h 1408923"/>
              <a:gd name="connsiteX177" fmla="*/ 1343609 w 1520890"/>
              <a:gd name="connsiteY177" fmla="*/ 102637 h 1408923"/>
              <a:gd name="connsiteX178" fmla="*/ 1338943 w 1520890"/>
              <a:gd name="connsiteY178" fmla="*/ 60649 h 1408923"/>
              <a:gd name="connsiteX179" fmla="*/ 1320282 w 1520890"/>
              <a:gd name="connsiteY179" fmla="*/ 51319 h 1408923"/>
              <a:gd name="connsiteX180" fmla="*/ 1259633 w 1520890"/>
              <a:gd name="connsiteY180" fmla="*/ 55984 h 1408923"/>
              <a:gd name="connsiteX181" fmla="*/ 1217645 w 1520890"/>
              <a:gd name="connsiteY181" fmla="*/ 60649 h 1408923"/>
              <a:gd name="connsiteX182" fmla="*/ 1138335 w 1520890"/>
              <a:gd name="connsiteY182" fmla="*/ 74645 h 1408923"/>
              <a:gd name="connsiteX183" fmla="*/ 1119674 w 1520890"/>
              <a:gd name="connsiteY183" fmla="*/ 83976 h 1408923"/>
              <a:gd name="connsiteX184" fmla="*/ 1091682 w 1520890"/>
              <a:gd name="connsiteY184" fmla="*/ 93306 h 1408923"/>
              <a:gd name="connsiteX185" fmla="*/ 1063690 w 1520890"/>
              <a:gd name="connsiteY185" fmla="*/ 116633 h 1408923"/>
              <a:gd name="connsiteX186" fmla="*/ 1049694 w 1520890"/>
              <a:gd name="connsiteY186" fmla="*/ 125964 h 1408923"/>
              <a:gd name="connsiteX187" fmla="*/ 1035698 w 1520890"/>
              <a:gd name="connsiteY187" fmla="*/ 121298 h 1408923"/>
              <a:gd name="connsiteX188" fmla="*/ 1021703 w 1520890"/>
              <a:gd name="connsiteY188" fmla="*/ 88641 h 1408923"/>
              <a:gd name="connsiteX189" fmla="*/ 1012372 w 1520890"/>
              <a:gd name="connsiteY189" fmla="*/ 69980 h 1408923"/>
              <a:gd name="connsiteX190" fmla="*/ 993711 w 1520890"/>
              <a:gd name="connsiteY190" fmla="*/ 32657 h 1408923"/>
              <a:gd name="connsiteX191" fmla="*/ 965719 w 1520890"/>
              <a:gd name="connsiteY191" fmla="*/ 23327 h 1408923"/>
              <a:gd name="connsiteX192" fmla="*/ 923731 w 1520890"/>
              <a:gd name="connsiteY192" fmla="*/ 0 h 1408923"/>
              <a:gd name="connsiteX193" fmla="*/ 881743 w 1520890"/>
              <a:gd name="connsiteY193" fmla="*/ 32657 h 1408923"/>
              <a:gd name="connsiteX194" fmla="*/ 886409 w 1520890"/>
              <a:gd name="connsiteY194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461703 w 1520890"/>
              <a:gd name="connsiteY76" fmla="*/ 1277132 h 1408923"/>
              <a:gd name="connsiteX77" fmla="*/ 572752 w 1520890"/>
              <a:gd name="connsiteY77" fmla="*/ 1221757 h 1408923"/>
              <a:gd name="connsiteX78" fmla="*/ 499188 w 1520890"/>
              <a:gd name="connsiteY78" fmla="*/ 1021702 h 1408923"/>
              <a:gd name="connsiteX79" fmla="*/ 547882 w 1520890"/>
              <a:gd name="connsiteY79" fmla="*/ 1026738 h 1408923"/>
              <a:gd name="connsiteX80" fmla="*/ 608147 w 1520890"/>
              <a:gd name="connsiteY80" fmla="*/ 1060442 h 1408923"/>
              <a:gd name="connsiteX81" fmla="*/ 616934 w 1520890"/>
              <a:gd name="connsiteY81" fmla="*/ 1075380 h 1408923"/>
              <a:gd name="connsiteX82" fmla="*/ 634354 w 1520890"/>
              <a:gd name="connsiteY82" fmla="*/ 1099746 h 1408923"/>
              <a:gd name="connsiteX83" fmla="*/ 630213 w 1520890"/>
              <a:gd name="connsiteY83" fmla="*/ 1090704 h 1408923"/>
              <a:gd name="connsiteX84" fmla="*/ 673285 w 1520890"/>
              <a:gd name="connsiteY84" fmla="*/ 1094674 h 1408923"/>
              <a:gd name="connsiteX85" fmla="*/ 693779 w 1520890"/>
              <a:gd name="connsiteY85" fmla="*/ 1092886 h 1408923"/>
              <a:gd name="connsiteX86" fmla="*/ 728114 w 1520890"/>
              <a:gd name="connsiteY86" fmla="*/ 1138645 h 1408923"/>
              <a:gd name="connsiteX87" fmla="*/ 747408 w 1520890"/>
              <a:gd name="connsiteY87" fmla="*/ 1119244 h 1408923"/>
              <a:gd name="connsiteX88" fmla="*/ 726496 w 1520890"/>
              <a:gd name="connsiteY88" fmla="*/ 1122861 h 1408923"/>
              <a:gd name="connsiteX89" fmla="*/ 705611 w 1520890"/>
              <a:gd name="connsiteY89" fmla="*/ 1107572 h 1408923"/>
              <a:gd name="connsiteX90" fmla="*/ 743267 w 1520890"/>
              <a:gd name="connsiteY90" fmla="*/ 1145676 h 1408923"/>
              <a:gd name="connsiteX91" fmla="*/ 767924 w 1520890"/>
              <a:gd name="connsiteY91" fmla="*/ 1160923 h 1408923"/>
              <a:gd name="connsiteX92" fmla="*/ 778433 w 1520890"/>
              <a:gd name="connsiteY92" fmla="*/ 1161820 h 1408923"/>
              <a:gd name="connsiteX93" fmla="*/ 835091 w 1520890"/>
              <a:gd name="connsiteY93" fmla="*/ 1189086 h 1408923"/>
              <a:gd name="connsiteX94" fmla="*/ 795549 w 1520890"/>
              <a:gd name="connsiteY94" fmla="*/ 1168636 h 1408923"/>
              <a:gd name="connsiteX95" fmla="*/ 826167 w 1520890"/>
              <a:gd name="connsiteY95" fmla="*/ 1179774 h 1408923"/>
              <a:gd name="connsiteX96" fmla="*/ 835090 w 1520890"/>
              <a:gd name="connsiteY96" fmla="*/ 1166327 h 1408923"/>
              <a:gd name="connsiteX97" fmla="*/ 839756 w 1520890"/>
              <a:gd name="connsiteY97" fmla="*/ 1180323 h 1408923"/>
              <a:gd name="connsiteX98" fmla="*/ 849086 w 1520890"/>
              <a:gd name="connsiteY98" fmla="*/ 1194319 h 1408923"/>
              <a:gd name="connsiteX99" fmla="*/ 877078 w 1520890"/>
              <a:gd name="connsiteY99" fmla="*/ 1226976 h 1408923"/>
              <a:gd name="connsiteX100" fmla="*/ 909735 w 1520890"/>
              <a:gd name="connsiteY100" fmla="*/ 1240972 h 1408923"/>
              <a:gd name="connsiteX101" fmla="*/ 923731 w 1520890"/>
              <a:gd name="connsiteY101" fmla="*/ 1250302 h 1408923"/>
              <a:gd name="connsiteX102" fmla="*/ 956388 w 1520890"/>
              <a:gd name="connsiteY102" fmla="*/ 1282960 h 1408923"/>
              <a:gd name="connsiteX103" fmla="*/ 979715 w 1520890"/>
              <a:gd name="connsiteY103" fmla="*/ 1306286 h 1408923"/>
              <a:gd name="connsiteX104" fmla="*/ 1007707 w 1520890"/>
              <a:gd name="connsiteY104" fmla="*/ 1338943 h 1408923"/>
              <a:gd name="connsiteX105" fmla="*/ 1026368 w 1520890"/>
              <a:gd name="connsiteY105" fmla="*/ 1371600 h 1408923"/>
              <a:gd name="connsiteX106" fmla="*/ 1059025 w 1520890"/>
              <a:gd name="connsiteY106" fmla="*/ 1408923 h 1408923"/>
              <a:gd name="connsiteX107" fmla="*/ 1129005 w 1520890"/>
              <a:gd name="connsiteY107" fmla="*/ 1399592 h 1408923"/>
              <a:gd name="connsiteX108" fmla="*/ 1147666 w 1520890"/>
              <a:gd name="connsiteY108" fmla="*/ 1390262 h 1408923"/>
              <a:gd name="connsiteX109" fmla="*/ 1161662 w 1520890"/>
              <a:gd name="connsiteY109" fmla="*/ 1385596 h 1408923"/>
              <a:gd name="connsiteX110" fmla="*/ 1175658 w 1520890"/>
              <a:gd name="connsiteY110" fmla="*/ 1371600 h 1408923"/>
              <a:gd name="connsiteX111" fmla="*/ 1189654 w 1520890"/>
              <a:gd name="connsiteY111" fmla="*/ 1362270 h 1408923"/>
              <a:gd name="connsiteX112" fmla="*/ 1198984 w 1520890"/>
              <a:gd name="connsiteY112" fmla="*/ 1324947 h 1408923"/>
              <a:gd name="connsiteX113" fmla="*/ 1180323 w 1520890"/>
              <a:gd name="connsiteY113" fmla="*/ 1240972 h 1408923"/>
              <a:gd name="connsiteX114" fmla="*/ 1147666 w 1520890"/>
              <a:gd name="connsiteY114" fmla="*/ 1203649 h 1408923"/>
              <a:gd name="connsiteX115" fmla="*/ 1129005 w 1520890"/>
              <a:gd name="connsiteY115" fmla="*/ 1175657 h 1408923"/>
              <a:gd name="connsiteX116" fmla="*/ 1115009 w 1520890"/>
              <a:gd name="connsiteY116" fmla="*/ 1161662 h 1408923"/>
              <a:gd name="connsiteX117" fmla="*/ 1087017 w 1520890"/>
              <a:gd name="connsiteY117" fmla="*/ 1124339 h 1408923"/>
              <a:gd name="connsiteX118" fmla="*/ 1077686 w 1520890"/>
              <a:gd name="connsiteY118" fmla="*/ 1091682 h 1408923"/>
              <a:gd name="connsiteX119" fmla="*/ 1082352 w 1520890"/>
              <a:gd name="connsiteY119" fmla="*/ 1068355 h 1408923"/>
              <a:gd name="connsiteX120" fmla="*/ 1124339 w 1520890"/>
              <a:gd name="connsiteY120" fmla="*/ 1054360 h 1408923"/>
              <a:gd name="connsiteX121" fmla="*/ 1156996 w 1520890"/>
              <a:gd name="connsiteY121" fmla="*/ 1040364 h 1408923"/>
              <a:gd name="connsiteX122" fmla="*/ 1166327 w 1520890"/>
              <a:gd name="connsiteY122" fmla="*/ 1021702 h 1408923"/>
              <a:gd name="connsiteX123" fmla="*/ 1161662 w 1520890"/>
              <a:gd name="connsiteY123" fmla="*/ 979715 h 1408923"/>
              <a:gd name="connsiteX124" fmla="*/ 1152331 w 1520890"/>
              <a:gd name="connsiteY124" fmla="*/ 965719 h 1408923"/>
              <a:gd name="connsiteX125" fmla="*/ 1138335 w 1520890"/>
              <a:gd name="connsiteY125" fmla="*/ 947057 h 1408923"/>
              <a:gd name="connsiteX126" fmla="*/ 1105678 w 1520890"/>
              <a:gd name="connsiteY126" fmla="*/ 914400 h 1408923"/>
              <a:gd name="connsiteX127" fmla="*/ 1087017 w 1520890"/>
              <a:gd name="connsiteY127" fmla="*/ 886409 h 1408923"/>
              <a:gd name="connsiteX128" fmla="*/ 1063690 w 1520890"/>
              <a:gd name="connsiteY128" fmla="*/ 858417 h 1408923"/>
              <a:gd name="connsiteX129" fmla="*/ 1073021 w 1520890"/>
              <a:gd name="connsiteY129" fmla="*/ 844421 h 1408923"/>
              <a:gd name="connsiteX130" fmla="*/ 1124339 w 1520890"/>
              <a:gd name="connsiteY130" fmla="*/ 844421 h 1408923"/>
              <a:gd name="connsiteX131" fmla="*/ 1138335 w 1520890"/>
              <a:gd name="connsiteY131" fmla="*/ 849086 h 1408923"/>
              <a:gd name="connsiteX132" fmla="*/ 1175658 w 1520890"/>
              <a:gd name="connsiteY132" fmla="*/ 867747 h 1408923"/>
              <a:gd name="connsiteX133" fmla="*/ 1194319 w 1520890"/>
              <a:gd name="connsiteY133" fmla="*/ 872413 h 1408923"/>
              <a:gd name="connsiteX134" fmla="*/ 1226976 w 1520890"/>
              <a:gd name="connsiteY134" fmla="*/ 895739 h 1408923"/>
              <a:gd name="connsiteX135" fmla="*/ 1240972 w 1520890"/>
              <a:gd name="connsiteY135" fmla="*/ 905070 h 1408923"/>
              <a:gd name="connsiteX136" fmla="*/ 1259633 w 1520890"/>
              <a:gd name="connsiteY136" fmla="*/ 923731 h 1408923"/>
              <a:gd name="connsiteX137" fmla="*/ 1273629 w 1520890"/>
              <a:gd name="connsiteY137" fmla="*/ 928396 h 1408923"/>
              <a:gd name="connsiteX138" fmla="*/ 1310952 w 1520890"/>
              <a:gd name="connsiteY138" fmla="*/ 942392 h 1408923"/>
              <a:gd name="connsiteX139" fmla="*/ 1338943 w 1520890"/>
              <a:gd name="connsiteY139" fmla="*/ 951723 h 1408923"/>
              <a:gd name="connsiteX140" fmla="*/ 1404258 w 1520890"/>
              <a:gd name="connsiteY140" fmla="*/ 965719 h 1408923"/>
              <a:gd name="connsiteX141" fmla="*/ 1418254 w 1520890"/>
              <a:gd name="connsiteY141" fmla="*/ 970384 h 1408923"/>
              <a:gd name="connsiteX142" fmla="*/ 1455576 w 1520890"/>
              <a:gd name="connsiteY142" fmla="*/ 979715 h 1408923"/>
              <a:gd name="connsiteX143" fmla="*/ 1469572 w 1520890"/>
              <a:gd name="connsiteY143" fmla="*/ 975049 h 1408923"/>
              <a:gd name="connsiteX144" fmla="*/ 1502229 w 1520890"/>
              <a:gd name="connsiteY144" fmla="*/ 947057 h 1408923"/>
              <a:gd name="connsiteX145" fmla="*/ 1520890 w 1520890"/>
              <a:gd name="connsiteY145" fmla="*/ 905070 h 1408923"/>
              <a:gd name="connsiteX146" fmla="*/ 1506894 w 1520890"/>
              <a:gd name="connsiteY146" fmla="*/ 811764 h 1408923"/>
              <a:gd name="connsiteX147" fmla="*/ 1478903 w 1520890"/>
              <a:gd name="connsiteY147" fmla="*/ 769776 h 1408923"/>
              <a:gd name="connsiteX148" fmla="*/ 1432249 w 1520890"/>
              <a:gd name="connsiteY148" fmla="*/ 713792 h 1408923"/>
              <a:gd name="connsiteX149" fmla="*/ 1385596 w 1520890"/>
              <a:gd name="connsiteY149" fmla="*/ 685800 h 1408923"/>
              <a:gd name="connsiteX150" fmla="*/ 1371600 w 1520890"/>
              <a:gd name="connsiteY150" fmla="*/ 690466 h 1408923"/>
              <a:gd name="connsiteX151" fmla="*/ 1315617 w 1520890"/>
              <a:gd name="connsiteY151" fmla="*/ 681135 h 1408923"/>
              <a:gd name="connsiteX152" fmla="*/ 1306286 w 1520890"/>
              <a:gd name="connsiteY152" fmla="*/ 662474 h 1408923"/>
              <a:gd name="connsiteX153" fmla="*/ 1310952 w 1520890"/>
              <a:gd name="connsiteY153" fmla="*/ 648478 h 1408923"/>
              <a:gd name="connsiteX154" fmla="*/ 1324947 w 1520890"/>
              <a:gd name="connsiteY154" fmla="*/ 629817 h 1408923"/>
              <a:gd name="connsiteX155" fmla="*/ 1334278 w 1520890"/>
              <a:gd name="connsiteY155" fmla="*/ 615821 h 1408923"/>
              <a:gd name="connsiteX156" fmla="*/ 1348274 w 1520890"/>
              <a:gd name="connsiteY156" fmla="*/ 606490 h 1408923"/>
              <a:gd name="connsiteX157" fmla="*/ 1366935 w 1520890"/>
              <a:gd name="connsiteY157" fmla="*/ 573833 h 1408923"/>
              <a:gd name="connsiteX158" fmla="*/ 1376266 w 1520890"/>
              <a:gd name="connsiteY158" fmla="*/ 555172 h 1408923"/>
              <a:gd name="connsiteX159" fmla="*/ 1371600 w 1520890"/>
              <a:gd name="connsiteY159" fmla="*/ 522515 h 1408923"/>
              <a:gd name="connsiteX160" fmla="*/ 1357605 w 1520890"/>
              <a:gd name="connsiteY160" fmla="*/ 508519 h 1408923"/>
              <a:gd name="connsiteX161" fmla="*/ 1352939 w 1520890"/>
              <a:gd name="connsiteY161" fmla="*/ 494523 h 1408923"/>
              <a:gd name="connsiteX162" fmla="*/ 1343609 w 1520890"/>
              <a:gd name="connsiteY162" fmla="*/ 447870 h 1408923"/>
              <a:gd name="connsiteX163" fmla="*/ 1334278 w 1520890"/>
              <a:gd name="connsiteY163" fmla="*/ 429209 h 1408923"/>
              <a:gd name="connsiteX164" fmla="*/ 1292290 w 1520890"/>
              <a:gd name="connsiteY164" fmla="*/ 410547 h 1408923"/>
              <a:gd name="connsiteX165" fmla="*/ 1268964 w 1520890"/>
              <a:gd name="connsiteY165" fmla="*/ 415213 h 1408923"/>
              <a:gd name="connsiteX166" fmla="*/ 1264298 w 1520890"/>
              <a:gd name="connsiteY166" fmla="*/ 382555 h 1408923"/>
              <a:gd name="connsiteX167" fmla="*/ 1254968 w 1520890"/>
              <a:gd name="connsiteY167" fmla="*/ 349898 h 1408923"/>
              <a:gd name="connsiteX168" fmla="*/ 1250303 w 1520890"/>
              <a:gd name="connsiteY168" fmla="*/ 331237 h 1408923"/>
              <a:gd name="connsiteX169" fmla="*/ 1240972 w 1520890"/>
              <a:gd name="connsiteY169" fmla="*/ 303245 h 1408923"/>
              <a:gd name="connsiteX170" fmla="*/ 1250303 w 1520890"/>
              <a:gd name="connsiteY170" fmla="*/ 242596 h 1408923"/>
              <a:gd name="connsiteX171" fmla="*/ 1254968 w 1520890"/>
              <a:gd name="connsiteY171" fmla="*/ 209939 h 1408923"/>
              <a:gd name="connsiteX172" fmla="*/ 1278294 w 1520890"/>
              <a:gd name="connsiteY172" fmla="*/ 186613 h 1408923"/>
              <a:gd name="connsiteX173" fmla="*/ 1310952 w 1520890"/>
              <a:gd name="connsiteY173" fmla="*/ 158621 h 1408923"/>
              <a:gd name="connsiteX174" fmla="*/ 1320282 w 1520890"/>
              <a:gd name="connsiteY174" fmla="*/ 139960 h 1408923"/>
              <a:gd name="connsiteX175" fmla="*/ 1334278 w 1520890"/>
              <a:gd name="connsiteY175" fmla="*/ 125964 h 1408923"/>
              <a:gd name="connsiteX176" fmla="*/ 1343609 w 1520890"/>
              <a:gd name="connsiteY176" fmla="*/ 102637 h 1408923"/>
              <a:gd name="connsiteX177" fmla="*/ 1338943 w 1520890"/>
              <a:gd name="connsiteY177" fmla="*/ 60649 h 1408923"/>
              <a:gd name="connsiteX178" fmla="*/ 1320282 w 1520890"/>
              <a:gd name="connsiteY178" fmla="*/ 51319 h 1408923"/>
              <a:gd name="connsiteX179" fmla="*/ 1259633 w 1520890"/>
              <a:gd name="connsiteY179" fmla="*/ 55984 h 1408923"/>
              <a:gd name="connsiteX180" fmla="*/ 1217645 w 1520890"/>
              <a:gd name="connsiteY180" fmla="*/ 60649 h 1408923"/>
              <a:gd name="connsiteX181" fmla="*/ 1138335 w 1520890"/>
              <a:gd name="connsiteY181" fmla="*/ 74645 h 1408923"/>
              <a:gd name="connsiteX182" fmla="*/ 1119674 w 1520890"/>
              <a:gd name="connsiteY182" fmla="*/ 83976 h 1408923"/>
              <a:gd name="connsiteX183" fmla="*/ 1091682 w 1520890"/>
              <a:gd name="connsiteY183" fmla="*/ 93306 h 1408923"/>
              <a:gd name="connsiteX184" fmla="*/ 1063690 w 1520890"/>
              <a:gd name="connsiteY184" fmla="*/ 116633 h 1408923"/>
              <a:gd name="connsiteX185" fmla="*/ 1049694 w 1520890"/>
              <a:gd name="connsiteY185" fmla="*/ 125964 h 1408923"/>
              <a:gd name="connsiteX186" fmla="*/ 1035698 w 1520890"/>
              <a:gd name="connsiteY186" fmla="*/ 121298 h 1408923"/>
              <a:gd name="connsiteX187" fmla="*/ 1021703 w 1520890"/>
              <a:gd name="connsiteY187" fmla="*/ 88641 h 1408923"/>
              <a:gd name="connsiteX188" fmla="*/ 1012372 w 1520890"/>
              <a:gd name="connsiteY188" fmla="*/ 69980 h 1408923"/>
              <a:gd name="connsiteX189" fmla="*/ 993711 w 1520890"/>
              <a:gd name="connsiteY189" fmla="*/ 32657 h 1408923"/>
              <a:gd name="connsiteX190" fmla="*/ 965719 w 1520890"/>
              <a:gd name="connsiteY190" fmla="*/ 23327 h 1408923"/>
              <a:gd name="connsiteX191" fmla="*/ 923731 w 1520890"/>
              <a:gd name="connsiteY191" fmla="*/ 0 h 1408923"/>
              <a:gd name="connsiteX192" fmla="*/ 881743 w 1520890"/>
              <a:gd name="connsiteY192" fmla="*/ 32657 h 1408923"/>
              <a:gd name="connsiteX193" fmla="*/ 886409 w 1520890"/>
              <a:gd name="connsiteY193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461703 w 1520890"/>
              <a:gd name="connsiteY76" fmla="*/ 1277132 h 1408923"/>
              <a:gd name="connsiteX77" fmla="*/ 572752 w 1520890"/>
              <a:gd name="connsiteY77" fmla="*/ 1221757 h 1408923"/>
              <a:gd name="connsiteX78" fmla="*/ 555784 w 1520890"/>
              <a:gd name="connsiteY78" fmla="*/ 1120702 h 1408923"/>
              <a:gd name="connsiteX79" fmla="*/ 547882 w 1520890"/>
              <a:gd name="connsiteY79" fmla="*/ 1026738 h 1408923"/>
              <a:gd name="connsiteX80" fmla="*/ 608147 w 1520890"/>
              <a:gd name="connsiteY80" fmla="*/ 1060442 h 1408923"/>
              <a:gd name="connsiteX81" fmla="*/ 616934 w 1520890"/>
              <a:gd name="connsiteY81" fmla="*/ 1075380 h 1408923"/>
              <a:gd name="connsiteX82" fmla="*/ 634354 w 1520890"/>
              <a:gd name="connsiteY82" fmla="*/ 1099746 h 1408923"/>
              <a:gd name="connsiteX83" fmla="*/ 630213 w 1520890"/>
              <a:gd name="connsiteY83" fmla="*/ 1090704 h 1408923"/>
              <a:gd name="connsiteX84" fmla="*/ 673285 w 1520890"/>
              <a:gd name="connsiteY84" fmla="*/ 1094674 h 1408923"/>
              <a:gd name="connsiteX85" fmla="*/ 693779 w 1520890"/>
              <a:gd name="connsiteY85" fmla="*/ 1092886 h 1408923"/>
              <a:gd name="connsiteX86" fmla="*/ 728114 w 1520890"/>
              <a:gd name="connsiteY86" fmla="*/ 1138645 h 1408923"/>
              <a:gd name="connsiteX87" fmla="*/ 747408 w 1520890"/>
              <a:gd name="connsiteY87" fmla="*/ 1119244 h 1408923"/>
              <a:gd name="connsiteX88" fmla="*/ 726496 w 1520890"/>
              <a:gd name="connsiteY88" fmla="*/ 1122861 h 1408923"/>
              <a:gd name="connsiteX89" fmla="*/ 705611 w 1520890"/>
              <a:gd name="connsiteY89" fmla="*/ 1107572 h 1408923"/>
              <a:gd name="connsiteX90" fmla="*/ 743267 w 1520890"/>
              <a:gd name="connsiteY90" fmla="*/ 1145676 h 1408923"/>
              <a:gd name="connsiteX91" fmla="*/ 767924 w 1520890"/>
              <a:gd name="connsiteY91" fmla="*/ 1160923 h 1408923"/>
              <a:gd name="connsiteX92" fmla="*/ 778433 w 1520890"/>
              <a:gd name="connsiteY92" fmla="*/ 1161820 h 1408923"/>
              <a:gd name="connsiteX93" fmla="*/ 835091 w 1520890"/>
              <a:gd name="connsiteY93" fmla="*/ 1189086 h 1408923"/>
              <a:gd name="connsiteX94" fmla="*/ 795549 w 1520890"/>
              <a:gd name="connsiteY94" fmla="*/ 1168636 h 1408923"/>
              <a:gd name="connsiteX95" fmla="*/ 826167 w 1520890"/>
              <a:gd name="connsiteY95" fmla="*/ 1179774 h 1408923"/>
              <a:gd name="connsiteX96" fmla="*/ 835090 w 1520890"/>
              <a:gd name="connsiteY96" fmla="*/ 1166327 h 1408923"/>
              <a:gd name="connsiteX97" fmla="*/ 839756 w 1520890"/>
              <a:gd name="connsiteY97" fmla="*/ 1180323 h 1408923"/>
              <a:gd name="connsiteX98" fmla="*/ 849086 w 1520890"/>
              <a:gd name="connsiteY98" fmla="*/ 1194319 h 1408923"/>
              <a:gd name="connsiteX99" fmla="*/ 877078 w 1520890"/>
              <a:gd name="connsiteY99" fmla="*/ 1226976 h 1408923"/>
              <a:gd name="connsiteX100" fmla="*/ 909735 w 1520890"/>
              <a:gd name="connsiteY100" fmla="*/ 1240972 h 1408923"/>
              <a:gd name="connsiteX101" fmla="*/ 923731 w 1520890"/>
              <a:gd name="connsiteY101" fmla="*/ 1250302 h 1408923"/>
              <a:gd name="connsiteX102" fmla="*/ 956388 w 1520890"/>
              <a:gd name="connsiteY102" fmla="*/ 1282960 h 1408923"/>
              <a:gd name="connsiteX103" fmla="*/ 979715 w 1520890"/>
              <a:gd name="connsiteY103" fmla="*/ 1306286 h 1408923"/>
              <a:gd name="connsiteX104" fmla="*/ 1007707 w 1520890"/>
              <a:gd name="connsiteY104" fmla="*/ 1338943 h 1408923"/>
              <a:gd name="connsiteX105" fmla="*/ 1026368 w 1520890"/>
              <a:gd name="connsiteY105" fmla="*/ 1371600 h 1408923"/>
              <a:gd name="connsiteX106" fmla="*/ 1059025 w 1520890"/>
              <a:gd name="connsiteY106" fmla="*/ 1408923 h 1408923"/>
              <a:gd name="connsiteX107" fmla="*/ 1129005 w 1520890"/>
              <a:gd name="connsiteY107" fmla="*/ 1399592 h 1408923"/>
              <a:gd name="connsiteX108" fmla="*/ 1147666 w 1520890"/>
              <a:gd name="connsiteY108" fmla="*/ 1390262 h 1408923"/>
              <a:gd name="connsiteX109" fmla="*/ 1161662 w 1520890"/>
              <a:gd name="connsiteY109" fmla="*/ 1385596 h 1408923"/>
              <a:gd name="connsiteX110" fmla="*/ 1175658 w 1520890"/>
              <a:gd name="connsiteY110" fmla="*/ 1371600 h 1408923"/>
              <a:gd name="connsiteX111" fmla="*/ 1189654 w 1520890"/>
              <a:gd name="connsiteY111" fmla="*/ 1362270 h 1408923"/>
              <a:gd name="connsiteX112" fmla="*/ 1198984 w 1520890"/>
              <a:gd name="connsiteY112" fmla="*/ 1324947 h 1408923"/>
              <a:gd name="connsiteX113" fmla="*/ 1180323 w 1520890"/>
              <a:gd name="connsiteY113" fmla="*/ 1240972 h 1408923"/>
              <a:gd name="connsiteX114" fmla="*/ 1147666 w 1520890"/>
              <a:gd name="connsiteY114" fmla="*/ 1203649 h 1408923"/>
              <a:gd name="connsiteX115" fmla="*/ 1129005 w 1520890"/>
              <a:gd name="connsiteY115" fmla="*/ 1175657 h 1408923"/>
              <a:gd name="connsiteX116" fmla="*/ 1115009 w 1520890"/>
              <a:gd name="connsiteY116" fmla="*/ 1161662 h 1408923"/>
              <a:gd name="connsiteX117" fmla="*/ 1087017 w 1520890"/>
              <a:gd name="connsiteY117" fmla="*/ 1124339 h 1408923"/>
              <a:gd name="connsiteX118" fmla="*/ 1077686 w 1520890"/>
              <a:gd name="connsiteY118" fmla="*/ 1091682 h 1408923"/>
              <a:gd name="connsiteX119" fmla="*/ 1082352 w 1520890"/>
              <a:gd name="connsiteY119" fmla="*/ 1068355 h 1408923"/>
              <a:gd name="connsiteX120" fmla="*/ 1124339 w 1520890"/>
              <a:gd name="connsiteY120" fmla="*/ 1054360 h 1408923"/>
              <a:gd name="connsiteX121" fmla="*/ 1156996 w 1520890"/>
              <a:gd name="connsiteY121" fmla="*/ 1040364 h 1408923"/>
              <a:gd name="connsiteX122" fmla="*/ 1166327 w 1520890"/>
              <a:gd name="connsiteY122" fmla="*/ 1021702 h 1408923"/>
              <a:gd name="connsiteX123" fmla="*/ 1161662 w 1520890"/>
              <a:gd name="connsiteY123" fmla="*/ 979715 h 1408923"/>
              <a:gd name="connsiteX124" fmla="*/ 1152331 w 1520890"/>
              <a:gd name="connsiteY124" fmla="*/ 965719 h 1408923"/>
              <a:gd name="connsiteX125" fmla="*/ 1138335 w 1520890"/>
              <a:gd name="connsiteY125" fmla="*/ 947057 h 1408923"/>
              <a:gd name="connsiteX126" fmla="*/ 1105678 w 1520890"/>
              <a:gd name="connsiteY126" fmla="*/ 914400 h 1408923"/>
              <a:gd name="connsiteX127" fmla="*/ 1087017 w 1520890"/>
              <a:gd name="connsiteY127" fmla="*/ 886409 h 1408923"/>
              <a:gd name="connsiteX128" fmla="*/ 1063690 w 1520890"/>
              <a:gd name="connsiteY128" fmla="*/ 858417 h 1408923"/>
              <a:gd name="connsiteX129" fmla="*/ 1073021 w 1520890"/>
              <a:gd name="connsiteY129" fmla="*/ 844421 h 1408923"/>
              <a:gd name="connsiteX130" fmla="*/ 1124339 w 1520890"/>
              <a:gd name="connsiteY130" fmla="*/ 844421 h 1408923"/>
              <a:gd name="connsiteX131" fmla="*/ 1138335 w 1520890"/>
              <a:gd name="connsiteY131" fmla="*/ 849086 h 1408923"/>
              <a:gd name="connsiteX132" fmla="*/ 1175658 w 1520890"/>
              <a:gd name="connsiteY132" fmla="*/ 867747 h 1408923"/>
              <a:gd name="connsiteX133" fmla="*/ 1194319 w 1520890"/>
              <a:gd name="connsiteY133" fmla="*/ 872413 h 1408923"/>
              <a:gd name="connsiteX134" fmla="*/ 1226976 w 1520890"/>
              <a:gd name="connsiteY134" fmla="*/ 895739 h 1408923"/>
              <a:gd name="connsiteX135" fmla="*/ 1240972 w 1520890"/>
              <a:gd name="connsiteY135" fmla="*/ 905070 h 1408923"/>
              <a:gd name="connsiteX136" fmla="*/ 1259633 w 1520890"/>
              <a:gd name="connsiteY136" fmla="*/ 923731 h 1408923"/>
              <a:gd name="connsiteX137" fmla="*/ 1273629 w 1520890"/>
              <a:gd name="connsiteY137" fmla="*/ 928396 h 1408923"/>
              <a:gd name="connsiteX138" fmla="*/ 1310952 w 1520890"/>
              <a:gd name="connsiteY138" fmla="*/ 942392 h 1408923"/>
              <a:gd name="connsiteX139" fmla="*/ 1338943 w 1520890"/>
              <a:gd name="connsiteY139" fmla="*/ 951723 h 1408923"/>
              <a:gd name="connsiteX140" fmla="*/ 1404258 w 1520890"/>
              <a:gd name="connsiteY140" fmla="*/ 965719 h 1408923"/>
              <a:gd name="connsiteX141" fmla="*/ 1418254 w 1520890"/>
              <a:gd name="connsiteY141" fmla="*/ 970384 h 1408923"/>
              <a:gd name="connsiteX142" fmla="*/ 1455576 w 1520890"/>
              <a:gd name="connsiteY142" fmla="*/ 979715 h 1408923"/>
              <a:gd name="connsiteX143" fmla="*/ 1469572 w 1520890"/>
              <a:gd name="connsiteY143" fmla="*/ 975049 h 1408923"/>
              <a:gd name="connsiteX144" fmla="*/ 1502229 w 1520890"/>
              <a:gd name="connsiteY144" fmla="*/ 947057 h 1408923"/>
              <a:gd name="connsiteX145" fmla="*/ 1520890 w 1520890"/>
              <a:gd name="connsiteY145" fmla="*/ 905070 h 1408923"/>
              <a:gd name="connsiteX146" fmla="*/ 1506894 w 1520890"/>
              <a:gd name="connsiteY146" fmla="*/ 811764 h 1408923"/>
              <a:gd name="connsiteX147" fmla="*/ 1478903 w 1520890"/>
              <a:gd name="connsiteY147" fmla="*/ 769776 h 1408923"/>
              <a:gd name="connsiteX148" fmla="*/ 1432249 w 1520890"/>
              <a:gd name="connsiteY148" fmla="*/ 713792 h 1408923"/>
              <a:gd name="connsiteX149" fmla="*/ 1385596 w 1520890"/>
              <a:gd name="connsiteY149" fmla="*/ 685800 h 1408923"/>
              <a:gd name="connsiteX150" fmla="*/ 1371600 w 1520890"/>
              <a:gd name="connsiteY150" fmla="*/ 690466 h 1408923"/>
              <a:gd name="connsiteX151" fmla="*/ 1315617 w 1520890"/>
              <a:gd name="connsiteY151" fmla="*/ 681135 h 1408923"/>
              <a:gd name="connsiteX152" fmla="*/ 1306286 w 1520890"/>
              <a:gd name="connsiteY152" fmla="*/ 662474 h 1408923"/>
              <a:gd name="connsiteX153" fmla="*/ 1310952 w 1520890"/>
              <a:gd name="connsiteY153" fmla="*/ 648478 h 1408923"/>
              <a:gd name="connsiteX154" fmla="*/ 1324947 w 1520890"/>
              <a:gd name="connsiteY154" fmla="*/ 629817 h 1408923"/>
              <a:gd name="connsiteX155" fmla="*/ 1334278 w 1520890"/>
              <a:gd name="connsiteY155" fmla="*/ 615821 h 1408923"/>
              <a:gd name="connsiteX156" fmla="*/ 1348274 w 1520890"/>
              <a:gd name="connsiteY156" fmla="*/ 606490 h 1408923"/>
              <a:gd name="connsiteX157" fmla="*/ 1366935 w 1520890"/>
              <a:gd name="connsiteY157" fmla="*/ 573833 h 1408923"/>
              <a:gd name="connsiteX158" fmla="*/ 1376266 w 1520890"/>
              <a:gd name="connsiteY158" fmla="*/ 555172 h 1408923"/>
              <a:gd name="connsiteX159" fmla="*/ 1371600 w 1520890"/>
              <a:gd name="connsiteY159" fmla="*/ 522515 h 1408923"/>
              <a:gd name="connsiteX160" fmla="*/ 1357605 w 1520890"/>
              <a:gd name="connsiteY160" fmla="*/ 508519 h 1408923"/>
              <a:gd name="connsiteX161" fmla="*/ 1352939 w 1520890"/>
              <a:gd name="connsiteY161" fmla="*/ 494523 h 1408923"/>
              <a:gd name="connsiteX162" fmla="*/ 1343609 w 1520890"/>
              <a:gd name="connsiteY162" fmla="*/ 447870 h 1408923"/>
              <a:gd name="connsiteX163" fmla="*/ 1334278 w 1520890"/>
              <a:gd name="connsiteY163" fmla="*/ 429209 h 1408923"/>
              <a:gd name="connsiteX164" fmla="*/ 1292290 w 1520890"/>
              <a:gd name="connsiteY164" fmla="*/ 410547 h 1408923"/>
              <a:gd name="connsiteX165" fmla="*/ 1268964 w 1520890"/>
              <a:gd name="connsiteY165" fmla="*/ 415213 h 1408923"/>
              <a:gd name="connsiteX166" fmla="*/ 1264298 w 1520890"/>
              <a:gd name="connsiteY166" fmla="*/ 382555 h 1408923"/>
              <a:gd name="connsiteX167" fmla="*/ 1254968 w 1520890"/>
              <a:gd name="connsiteY167" fmla="*/ 349898 h 1408923"/>
              <a:gd name="connsiteX168" fmla="*/ 1250303 w 1520890"/>
              <a:gd name="connsiteY168" fmla="*/ 331237 h 1408923"/>
              <a:gd name="connsiteX169" fmla="*/ 1240972 w 1520890"/>
              <a:gd name="connsiteY169" fmla="*/ 303245 h 1408923"/>
              <a:gd name="connsiteX170" fmla="*/ 1250303 w 1520890"/>
              <a:gd name="connsiteY170" fmla="*/ 242596 h 1408923"/>
              <a:gd name="connsiteX171" fmla="*/ 1254968 w 1520890"/>
              <a:gd name="connsiteY171" fmla="*/ 209939 h 1408923"/>
              <a:gd name="connsiteX172" fmla="*/ 1278294 w 1520890"/>
              <a:gd name="connsiteY172" fmla="*/ 186613 h 1408923"/>
              <a:gd name="connsiteX173" fmla="*/ 1310952 w 1520890"/>
              <a:gd name="connsiteY173" fmla="*/ 158621 h 1408923"/>
              <a:gd name="connsiteX174" fmla="*/ 1320282 w 1520890"/>
              <a:gd name="connsiteY174" fmla="*/ 139960 h 1408923"/>
              <a:gd name="connsiteX175" fmla="*/ 1334278 w 1520890"/>
              <a:gd name="connsiteY175" fmla="*/ 125964 h 1408923"/>
              <a:gd name="connsiteX176" fmla="*/ 1343609 w 1520890"/>
              <a:gd name="connsiteY176" fmla="*/ 102637 h 1408923"/>
              <a:gd name="connsiteX177" fmla="*/ 1338943 w 1520890"/>
              <a:gd name="connsiteY177" fmla="*/ 60649 h 1408923"/>
              <a:gd name="connsiteX178" fmla="*/ 1320282 w 1520890"/>
              <a:gd name="connsiteY178" fmla="*/ 51319 h 1408923"/>
              <a:gd name="connsiteX179" fmla="*/ 1259633 w 1520890"/>
              <a:gd name="connsiteY179" fmla="*/ 55984 h 1408923"/>
              <a:gd name="connsiteX180" fmla="*/ 1217645 w 1520890"/>
              <a:gd name="connsiteY180" fmla="*/ 60649 h 1408923"/>
              <a:gd name="connsiteX181" fmla="*/ 1138335 w 1520890"/>
              <a:gd name="connsiteY181" fmla="*/ 74645 h 1408923"/>
              <a:gd name="connsiteX182" fmla="*/ 1119674 w 1520890"/>
              <a:gd name="connsiteY182" fmla="*/ 83976 h 1408923"/>
              <a:gd name="connsiteX183" fmla="*/ 1091682 w 1520890"/>
              <a:gd name="connsiteY183" fmla="*/ 93306 h 1408923"/>
              <a:gd name="connsiteX184" fmla="*/ 1063690 w 1520890"/>
              <a:gd name="connsiteY184" fmla="*/ 116633 h 1408923"/>
              <a:gd name="connsiteX185" fmla="*/ 1049694 w 1520890"/>
              <a:gd name="connsiteY185" fmla="*/ 125964 h 1408923"/>
              <a:gd name="connsiteX186" fmla="*/ 1035698 w 1520890"/>
              <a:gd name="connsiteY186" fmla="*/ 121298 h 1408923"/>
              <a:gd name="connsiteX187" fmla="*/ 1021703 w 1520890"/>
              <a:gd name="connsiteY187" fmla="*/ 88641 h 1408923"/>
              <a:gd name="connsiteX188" fmla="*/ 1012372 w 1520890"/>
              <a:gd name="connsiteY188" fmla="*/ 69980 h 1408923"/>
              <a:gd name="connsiteX189" fmla="*/ 993711 w 1520890"/>
              <a:gd name="connsiteY189" fmla="*/ 32657 h 1408923"/>
              <a:gd name="connsiteX190" fmla="*/ 965719 w 1520890"/>
              <a:gd name="connsiteY190" fmla="*/ 23327 h 1408923"/>
              <a:gd name="connsiteX191" fmla="*/ 923731 w 1520890"/>
              <a:gd name="connsiteY191" fmla="*/ 0 h 1408923"/>
              <a:gd name="connsiteX192" fmla="*/ 881743 w 1520890"/>
              <a:gd name="connsiteY192" fmla="*/ 32657 h 1408923"/>
              <a:gd name="connsiteX193" fmla="*/ 886409 w 1520890"/>
              <a:gd name="connsiteY193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506656 w 1520890"/>
              <a:gd name="connsiteY76" fmla="*/ 1279241 h 1408923"/>
              <a:gd name="connsiteX77" fmla="*/ 572752 w 1520890"/>
              <a:gd name="connsiteY77" fmla="*/ 1221757 h 1408923"/>
              <a:gd name="connsiteX78" fmla="*/ 555784 w 1520890"/>
              <a:gd name="connsiteY78" fmla="*/ 1120702 h 1408923"/>
              <a:gd name="connsiteX79" fmla="*/ 547882 w 1520890"/>
              <a:gd name="connsiteY79" fmla="*/ 1026738 h 1408923"/>
              <a:gd name="connsiteX80" fmla="*/ 608147 w 1520890"/>
              <a:gd name="connsiteY80" fmla="*/ 1060442 h 1408923"/>
              <a:gd name="connsiteX81" fmla="*/ 616934 w 1520890"/>
              <a:gd name="connsiteY81" fmla="*/ 1075380 h 1408923"/>
              <a:gd name="connsiteX82" fmla="*/ 634354 w 1520890"/>
              <a:gd name="connsiteY82" fmla="*/ 1099746 h 1408923"/>
              <a:gd name="connsiteX83" fmla="*/ 630213 w 1520890"/>
              <a:gd name="connsiteY83" fmla="*/ 1090704 h 1408923"/>
              <a:gd name="connsiteX84" fmla="*/ 673285 w 1520890"/>
              <a:gd name="connsiteY84" fmla="*/ 1094674 h 1408923"/>
              <a:gd name="connsiteX85" fmla="*/ 693779 w 1520890"/>
              <a:gd name="connsiteY85" fmla="*/ 1092886 h 1408923"/>
              <a:gd name="connsiteX86" fmla="*/ 728114 w 1520890"/>
              <a:gd name="connsiteY86" fmla="*/ 1138645 h 1408923"/>
              <a:gd name="connsiteX87" fmla="*/ 747408 w 1520890"/>
              <a:gd name="connsiteY87" fmla="*/ 1119244 h 1408923"/>
              <a:gd name="connsiteX88" fmla="*/ 726496 w 1520890"/>
              <a:gd name="connsiteY88" fmla="*/ 1122861 h 1408923"/>
              <a:gd name="connsiteX89" fmla="*/ 705611 w 1520890"/>
              <a:gd name="connsiteY89" fmla="*/ 1107572 h 1408923"/>
              <a:gd name="connsiteX90" fmla="*/ 743267 w 1520890"/>
              <a:gd name="connsiteY90" fmla="*/ 1145676 h 1408923"/>
              <a:gd name="connsiteX91" fmla="*/ 767924 w 1520890"/>
              <a:gd name="connsiteY91" fmla="*/ 1160923 h 1408923"/>
              <a:gd name="connsiteX92" fmla="*/ 778433 w 1520890"/>
              <a:gd name="connsiteY92" fmla="*/ 1161820 h 1408923"/>
              <a:gd name="connsiteX93" fmla="*/ 835091 w 1520890"/>
              <a:gd name="connsiteY93" fmla="*/ 1189086 h 1408923"/>
              <a:gd name="connsiteX94" fmla="*/ 795549 w 1520890"/>
              <a:gd name="connsiteY94" fmla="*/ 1168636 h 1408923"/>
              <a:gd name="connsiteX95" fmla="*/ 826167 w 1520890"/>
              <a:gd name="connsiteY95" fmla="*/ 1179774 h 1408923"/>
              <a:gd name="connsiteX96" fmla="*/ 835090 w 1520890"/>
              <a:gd name="connsiteY96" fmla="*/ 1166327 h 1408923"/>
              <a:gd name="connsiteX97" fmla="*/ 839756 w 1520890"/>
              <a:gd name="connsiteY97" fmla="*/ 1180323 h 1408923"/>
              <a:gd name="connsiteX98" fmla="*/ 849086 w 1520890"/>
              <a:gd name="connsiteY98" fmla="*/ 1194319 h 1408923"/>
              <a:gd name="connsiteX99" fmla="*/ 877078 w 1520890"/>
              <a:gd name="connsiteY99" fmla="*/ 1226976 h 1408923"/>
              <a:gd name="connsiteX100" fmla="*/ 909735 w 1520890"/>
              <a:gd name="connsiteY100" fmla="*/ 1240972 h 1408923"/>
              <a:gd name="connsiteX101" fmla="*/ 923731 w 1520890"/>
              <a:gd name="connsiteY101" fmla="*/ 1250302 h 1408923"/>
              <a:gd name="connsiteX102" fmla="*/ 956388 w 1520890"/>
              <a:gd name="connsiteY102" fmla="*/ 1282960 h 1408923"/>
              <a:gd name="connsiteX103" fmla="*/ 979715 w 1520890"/>
              <a:gd name="connsiteY103" fmla="*/ 1306286 h 1408923"/>
              <a:gd name="connsiteX104" fmla="*/ 1007707 w 1520890"/>
              <a:gd name="connsiteY104" fmla="*/ 1338943 h 1408923"/>
              <a:gd name="connsiteX105" fmla="*/ 1026368 w 1520890"/>
              <a:gd name="connsiteY105" fmla="*/ 1371600 h 1408923"/>
              <a:gd name="connsiteX106" fmla="*/ 1059025 w 1520890"/>
              <a:gd name="connsiteY106" fmla="*/ 1408923 h 1408923"/>
              <a:gd name="connsiteX107" fmla="*/ 1129005 w 1520890"/>
              <a:gd name="connsiteY107" fmla="*/ 1399592 h 1408923"/>
              <a:gd name="connsiteX108" fmla="*/ 1147666 w 1520890"/>
              <a:gd name="connsiteY108" fmla="*/ 1390262 h 1408923"/>
              <a:gd name="connsiteX109" fmla="*/ 1161662 w 1520890"/>
              <a:gd name="connsiteY109" fmla="*/ 1385596 h 1408923"/>
              <a:gd name="connsiteX110" fmla="*/ 1175658 w 1520890"/>
              <a:gd name="connsiteY110" fmla="*/ 1371600 h 1408923"/>
              <a:gd name="connsiteX111" fmla="*/ 1189654 w 1520890"/>
              <a:gd name="connsiteY111" fmla="*/ 1362270 h 1408923"/>
              <a:gd name="connsiteX112" fmla="*/ 1198984 w 1520890"/>
              <a:gd name="connsiteY112" fmla="*/ 1324947 h 1408923"/>
              <a:gd name="connsiteX113" fmla="*/ 1180323 w 1520890"/>
              <a:gd name="connsiteY113" fmla="*/ 1240972 h 1408923"/>
              <a:gd name="connsiteX114" fmla="*/ 1147666 w 1520890"/>
              <a:gd name="connsiteY114" fmla="*/ 1203649 h 1408923"/>
              <a:gd name="connsiteX115" fmla="*/ 1129005 w 1520890"/>
              <a:gd name="connsiteY115" fmla="*/ 1175657 h 1408923"/>
              <a:gd name="connsiteX116" fmla="*/ 1115009 w 1520890"/>
              <a:gd name="connsiteY116" fmla="*/ 1161662 h 1408923"/>
              <a:gd name="connsiteX117" fmla="*/ 1087017 w 1520890"/>
              <a:gd name="connsiteY117" fmla="*/ 1124339 h 1408923"/>
              <a:gd name="connsiteX118" fmla="*/ 1077686 w 1520890"/>
              <a:gd name="connsiteY118" fmla="*/ 1091682 h 1408923"/>
              <a:gd name="connsiteX119" fmla="*/ 1082352 w 1520890"/>
              <a:gd name="connsiteY119" fmla="*/ 1068355 h 1408923"/>
              <a:gd name="connsiteX120" fmla="*/ 1124339 w 1520890"/>
              <a:gd name="connsiteY120" fmla="*/ 1054360 h 1408923"/>
              <a:gd name="connsiteX121" fmla="*/ 1156996 w 1520890"/>
              <a:gd name="connsiteY121" fmla="*/ 1040364 h 1408923"/>
              <a:gd name="connsiteX122" fmla="*/ 1166327 w 1520890"/>
              <a:gd name="connsiteY122" fmla="*/ 1021702 h 1408923"/>
              <a:gd name="connsiteX123" fmla="*/ 1161662 w 1520890"/>
              <a:gd name="connsiteY123" fmla="*/ 979715 h 1408923"/>
              <a:gd name="connsiteX124" fmla="*/ 1152331 w 1520890"/>
              <a:gd name="connsiteY124" fmla="*/ 965719 h 1408923"/>
              <a:gd name="connsiteX125" fmla="*/ 1138335 w 1520890"/>
              <a:gd name="connsiteY125" fmla="*/ 947057 h 1408923"/>
              <a:gd name="connsiteX126" fmla="*/ 1105678 w 1520890"/>
              <a:gd name="connsiteY126" fmla="*/ 914400 h 1408923"/>
              <a:gd name="connsiteX127" fmla="*/ 1087017 w 1520890"/>
              <a:gd name="connsiteY127" fmla="*/ 886409 h 1408923"/>
              <a:gd name="connsiteX128" fmla="*/ 1063690 w 1520890"/>
              <a:gd name="connsiteY128" fmla="*/ 858417 h 1408923"/>
              <a:gd name="connsiteX129" fmla="*/ 1073021 w 1520890"/>
              <a:gd name="connsiteY129" fmla="*/ 844421 h 1408923"/>
              <a:gd name="connsiteX130" fmla="*/ 1124339 w 1520890"/>
              <a:gd name="connsiteY130" fmla="*/ 844421 h 1408923"/>
              <a:gd name="connsiteX131" fmla="*/ 1138335 w 1520890"/>
              <a:gd name="connsiteY131" fmla="*/ 849086 h 1408923"/>
              <a:gd name="connsiteX132" fmla="*/ 1175658 w 1520890"/>
              <a:gd name="connsiteY132" fmla="*/ 867747 h 1408923"/>
              <a:gd name="connsiteX133" fmla="*/ 1194319 w 1520890"/>
              <a:gd name="connsiteY133" fmla="*/ 872413 h 1408923"/>
              <a:gd name="connsiteX134" fmla="*/ 1226976 w 1520890"/>
              <a:gd name="connsiteY134" fmla="*/ 895739 h 1408923"/>
              <a:gd name="connsiteX135" fmla="*/ 1240972 w 1520890"/>
              <a:gd name="connsiteY135" fmla="*/ 905070 h 1408923"/>
              <a:gd name="connsiteX136" fmla="*/ 1259633 w 1520890"/>
              <a:gd name="connsiteY136" fmla="*/ 923731 h 1408923"/>
              <a:gd name="connsiteX137" fmla="*/ 1273629 w 1520890"/>
              <a:gd name="connsiteY137" fmla="*/ 928396 h 1408923"/>
              <a:gd name="connsiteX138" fmla="*/ 1310952 w 1520890"/>
              <a:gd name="connsiteY138" fmla="*/ 942392 h 1408923"/>
              <a:gd name="connsiteX139" fmla="*/ 1338943 w 1520890"/>
              <a:gd name="connsiteY139" fmla="*/ 951723 h 1408923"/>
              <a:gd name="connsiteX140" fmla="*/ 1404258 w 1520890"/>
              <a:gd name="connsiteY140" fmla="*/ 965719 h 1408923"/>
              <a:gd name="connsiteX141" fmla="*/ 1418254 w 1520890"/>
              <a:gd name="connsiteY141" fmla="*/ 970384 h 1408923"/>
              <a:gd name="connsiteX142" fmla="*/ 1455576 w 1520890"/>
              <a:gd name="connsiteY142" fmla="*/ 979715 h 1408923"/>
              <a:gd name="connsiteX143" fmla="*/ 1469572 w 1520890"/>
              <a:gd name="connsiteY143" fmla="*/ 975049 h 1408923"/>
              <a:gd name="connsiteX144" fmla="*/ 1502229 w 1520890"/>
              <a:gd name="connsiteY144" fmla="*/ 947057 h 1408923"/>
              <a:gd name="connsiteX145" fmla="*/ 1520890 w 1520890"/>
              <a:gd name="connsiteY145" fmla="*/ 905070 h 1408923"/>
              <a:gd name="connsiteX146" fmla="*/ 1506894 w 1520890"/>
              <a:gd name="connsiteY146" fmla="*/ 811764 h 1408923"/>
              <a:gd name="connsiteX147" fmla="*/ 1478903 w 1520890"/>
              <a:gd name="connsiteY147" fmla="*/ 769776 h 1408923"/>
              <a:gd name="connsiteX148" fmla="*/ 1432249 w 1520890"/>
              <a:gd name="connsiteY148" fmla="*/ 713792 h 1408923"/>
              <a:gd name="connsiteX149" fmla="*/ 1385596 w 1520890"/>
              <a:gd name="connsiteY149" fmla="*/ 685800 h 1408923"/>
              <a:gd name="connsiteX150" fmla="*/ 1371600 w 1520890"/>
              <a:gd name="connsiteY150" fmla="*/ 690466 h 1408923"/>
              <a:gd name="connsiteX151" fmla="*/ 1315617 w 1520890"/>
              <a:gd name="connsiteY151" fmla="*/ 681135 h 1408923"/>
              <a:gd name="connsiteX152" fmla="*/ 1306286 w 1520890"/>
              <a:gd name="connsiteY152" fmla="*/ 662474 h 1408923"/>
              <a:gd name="connsiteX153" fmla="*/ 1310952 w 1520890"/>
              <a:gd name="connsiteY153" fmla="*/ 648478 h 1408923"/>
              <a:gd name="connsiteX154" fmla="*/ 1324947 w 1520890"/>
              <a:gd name="connsiteY154" fmla="*/ 629817 h 1408923"/>
              <a:gd name="connsiteX155" fmla="*/ 1334278 w 1520890"/>
              <a:gd name="connsiteY155" fmla="*/ 615821 h 1408923"/>
              <a:gd name="connsiteX156" fmla="*/ 1348274 w 1520890"/>
              <a:gd name="connsiteY156" fmla="*/ 606490 h 1408923"/>
              <a:gd name="connsiteX157" fmla="*/ 1366935 w 1520890"/>
              <a:gd name="connsiteY157" fmla="*/ 573833 h 1408923"/>
              <a:gd name="connsiteX158" fmla="*/ 1376266 w 1520890"/>
              <a:gd name="connsiteY158" fmla="*/ 555172 h 1408923"/>
              <a:gd name="connsiteX159" fmla="*/ 1371600 w 1520890"/>
              <a:gd name="connsiteY159" fmla="*/ 522515 h 1408923"/>
              <a:gd name="connsiteX160" fmla="*/ 1357605 w 1520890"/>
              <a:gd name="connsiteY160" fmla="*/ 508519 h 1408923"/>
              <a:gd name="connsiteX161" fmla="*/ 1352939 w 1520890"/>
              <a:gd name="connsiteY161" fmla="*/ 494523 h 1408923"/>
              <a:gd name="connsiteX162" fmla="*/ 1343609 w 1520890"/>
              <a:gd name="connsiteY162" fmla="*/ 447870 h 1408923"/>
              <a:gd name="connsiteX163" fmla="*/ 1334278 w 1520890"/>
              <a:gd name="connsiteY163" fmla="*/ 429209 h 1408923"/>
              <a:gd name="connsiteX164" fmla="*/ 1292290 w 1520890"/>
              <a:gd name="connsiteY164" fmla="*/ 410547 h 1408923"/>
              <a:gd name="connsiteX165" fmla="*/ 1268964 w 1520890"/>
              <a:gd name="connsiteY165" fmla="*/ 415213 h 1408923"/>
              <a:gd name="connsiteX166" fmla="*/ 1264298 w 1520890"/>
              <a:gd name="connsiteY166" fmla="*/ 382555 h 1408923"/>
              <a:gd name="connsiteX167" fmla="*/ 1254968 w 1520890"/>
              <a:gd name="connsiteY167" fmla="*/ 349898 h 1408923"/>
              <a:gd name="connsiteX168" fmla="*/ 1250303 w 1520890"/>
              <a:gd name="connsiteY168" fmla="*/ 331237 h 1408923"/>
              <a:gd name="connsiteX169" fmla="*/ 1240972 w 1520890"/>
              <a:gd name="connsiteY169" fmla="*/ 303245 h 1408923"/>
              <a:gd name="connsiteX170" fmla="*/ 1250303 w 1520890"/>
              <a:gd name="connsiteY170" fmla="*/ 242596 h 1408923"/>
              <a:gd name="connsiteX171" fmla="*/ 1254968 w 1520890"/>
              <a:gd name="connsiteY171" fmla="*/ 209939 h 1408923"/>
              <a:gd name="connsiteX172" fmla="*/ 1278294 w 1520890"/>
              <a:gd name="connsiteY172" fmla="*/ 186613 h 1408923"/>
              <a:gd name="connsiteX173" fmla="*/ 1310952 w 1520890"/>
              <a:gd name="connsiteY173" fmla="*/ 158621 h 1408923"/>
              <a:gd name="connsiteX174" fmla="*/ 1320282 w 1520890"/>
              <a:gd name="connsiteY174" fmla="*/ 139960 h 1408923"/>
              <a:gd name="connsiteX175" fmla="*/ 1334278 w 1520890"/>
              <a:gd name="connsiteY175" fmla="*/ 125964 h 1408923"/>
              <a:gd name="connsiteX176" fmla="*/ 1343609 w 1520890"/>
              <a:gd name="connsiteY176" fmla="*/ 102637 h 1408923"/>
              <a:gd name="connsiteX177" fmla="*/ 1338943 w 1520890"/>
              <a:gd name="connsiteY177" fmla="*/ 60649 h 1408923"/>
              <a:gd name="connsiteX178" fmla="*/ 1320282 w 1520890"/>
              <a:gd name="connsiteY178" fmla="*/ 51319 h 1408923"/>
              <a:gd name="connsiteX179" fmla="*/ 1259633 w 1520890"/>
              <a:gd name="connsiteY179" fmla="*/ 55984 h 1408923"/>
              <a:gd name="connsiteX180" fmla="*/ 1217645 w 1520890"/>
              <a:gd name="connsiteY180" fmla="*/ 60649 h 1408923"/>
              <a:gd name="connsiteX181" fmla="*/ 1138335 w 1520890"/>
              <a:gd name="connsiteY181" fmla="*/ 74645 h 1408923"/>
              <a:gd name="connsiteX182" fmla="*/ 1119674 w 1520890"/>
              <a:gd name="connsiteY182" fmla="*/ 83976 h 1408923"/>
              <a:gd name="connsiteX183" fmla="*/ 1091682 w 1520890"/>
              <a:gd name="connsiteY183" fmla="*/ 93306 h 1408923"/>
              <a:gd name="connsiteX184" fmla="*/ 1063690 w 1520890"/>
              <a:gd name="connsiteY184" fmla="*/ 116633 h 1408923"/>
              <a:gd name="connsiteX185" fmla="*/ 1049694 w 1520890"/>
              <a:gd name="connsiteY185" fmla="*/ 125964 h 1408923"/>
              <a:gd name="connsiteX186" fmla="*/ 1035698 w 1520890"/>
              <a:gd name="connsiteY186" fmla="*/ 121298 h 1408923"/>
              <a:gd name="connsiteX187" fmla="*/ 1021703 w 1520890"/>
              <a:gd name="connsiteY187" fmla="*/ 88641 h 1408923"/>
              <a:gd name="connsiteX188" fmla="*/ 1012372 w 1520890"/>
              <a:gd name="connsiteY188" fmla="*/ 69980 h 1408923"/>
              <a:gd name="connsiteX189" fmla="*/ 993711 w 1520890"/>
              <a:gd name="connsiteY189" fmla="*/ 32657 h 1408923"/>
              <a:gd name="connsiteX190" fmla="*/ 965719 w 1520890"/>
              <a:gd name="connsiteY190" fmla="*/ 23327 h 1408923"/>
              <a:gd name="connsiteX191" fmla="*/ 923731 w 1520890"/>
              <a:gd name="connsiteY191" fmla="*/ 0 h 1408923"/>
              <a:gd name="connsiteX192" fmla="*/ 881743 w 1520890"/>
              <a:gd name="connsiteY192" fmla="*/ 32657 h 1408923"/>
              <a:gd name="connsiteX193" fmla="*/ 886409 w 1520890"/>
              <a:gd name="connsiteY193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506656 w 1520890"/>
              <a:gd name="connsiteY76" fmla="*/ 1279241 h 1408923"/>
              <a:gd name="connsiteX77" fmla="*/ 572752 w 1520890"/>
              <a:gd name="connsiteY77" fmla="*/ 1221757 h 1408923"/>
              <a:gd name="connsiteX78" fmla="*/ 555784 w 1520890"/>
              <a:gd name="connsiteY78" fmla="*/ 1120702 h 1408923"/>
              <a:gd name="connsiteX79" fmla="*/ 680887 w 1520890"/>
              <a:gd name="connsiteY79" fmla="*/ 1257074 h 1408923"/>
              <a:gd name="connsiteX80" fmla="*/ 608147 w 1520890"/>
              <a:gd name="connsiteY80" fmla="*/ 1060442 h 1408923"/>
              <a:gd name="connsiteX81" fmla="*/ 616934 w 1520890"/>
              <a:gd name="connsiteY81" fmla="*/ 1075380 h 1408923"/>
              <a:gd name="connsiteX82" fmla="*/ 634354 w 1520890"/>
              <a:gd name="connsiteY82" fmla="*/ 1099746 h 1408923"/>
              <a:gd name="connsiteX83" fmla="*/ 630213 w 1520890"/>
              <a:gd name="connsiteY83" fmla="*/ 1090704 h 1408923"/>
              <a:gd name="connsiteX84" fmla="*/ 673285 w 1520890"/>
              <a:gd name="connsiteY84" fmla="*/ 1094674 h 1408923"/>
              <a:gd name="connsiteX85" fmla="*/ 693779 w 1520890"/>
              <a:gd name="connsiteY85" fmla="*/ 1092886 h 1408923"/>
              <a:gd name="connsiteX86" fmla="*/ 728114 w 1520890"/>
              <a:gd name="connsiteY86" fmla="*/ 1138645 h 1408923"/>
              <a:gd name="connsiteX87" fmla="*/ 747408 w 1520890"/>
              <a:gd name="connsiteY87" fmla="*/ 1119244 h 1408923"/>
              <a:gd name="connsiteX88" fmla="*/ 726496 w 1520890"/>
              <a:gd name="connsiteY88" fmla="*/ 1122861 h 1408923"/>
              <a:gd name="connsiteX89" fmla="*/ 705611 w 1520890"/>
              <a:gd name="connsiteY89" fmla="*/ 1107572 h 1408923"/>
              <a:gd name="connsiteX90" fmla="*/ 743267 w 1520890"/>
              <a:gd name="connsiteY90" fmla="*/ 1145676 h 1408923"/>
              <a:gd name="connsiteX91" fmla="*/ 767924 w 1520890"/>
              <a:gd name="connsiteY91" fmla="*/ 1160923 h 1408923"/>
              <a:gd name="connsiteX92" fmla="*/ 778433 w 1520890"/>
              <a:gd name="connsiteY92" fmla="*/ 1161820 h 1408923"/>
              <a:gd name="connsiteX93" fmla="*/ 835091 w 1520890"/>
              <a:gd name="connsiteY93" fmla="*/ 1189086 h 1408923"/>
              <a:gd name="connsiteX94" fmla="*/ 795549 w 1520890"/>
              <a:gd name="connsiteY94" fmla="*/ 1168636 h 1408923"/>
              <a:gd name="connsiteX95" fmla="*/ 826167 w 1520890"/>
              <a:gd name="connsiteY95" fmla="*/ 1179774 h 1408923"/>
              <a:gd name="connsiteX96" fmla="*/ 835090 w 1520890"/>
              <a:gd name="connsiteY96" fmla="*/ 1166327 h 1408923"/>
              <a:gd name="connsiteX97" fmla="*/ 839756 w 1520890"/>
              <a:gd name="connsiteY97" fmla="*/ 1180323 h 1408923"/>
              <a:gd name="connsiteX98" fmla="*/ 849086 w 1520890"/>
              <a:gd name="connsiteY98" fmla="*/ 1194319 h 1408923"/>
              <a:gd name="connsiteX99" fmla="*/ 877078 w 1520890"/>
              <a:gd name="connsiteY99" fmla="*/ 1226976 h 1408923"/>
              <a:gd name="connsiteX100" fmla="*/ 909735 w 1520890"/>
              <a:gd name="connsiteY100" fmla="*/ 1240972 h 1408923"/>
              <a:gd name="connsiteX101" fmla="*/ 923731 w 1520890"/>
              <a:gd name="connsiteY101" fmla="*/ 1250302 h 1408923"/>
              <a:gd name="connsiteX102" fmla="*/ 956388 w 1520890"/>
              <a:gd name="connsiteY102" fmla="*/ 1282960 h 1408923"/>
              <a:gd name="connsiteX103" fmla="*/ 979715 w 1520890"/>
              <a:gd name="connsiteY103" fmla="*/ 1306286 h 1408923"/>
              <a:gd name="connsiteX104" fmla="*/ 1007707 w 1520890"/>
              <a:gd name="connsiteY104" fmla="*/ 1338943 h 1408923"/>
              <a:gd name="connsiteX105" fmla="*/ 1026368 w 1520890"/>
              <a:gd name="connsiteY105" fmla="*/ 1371600 h 1408923"/>
              <a:gd name="connsiteX106" fmla="*/ 1059025 w 1520890"/>
              <a:gd name="connsiteY106" fmla="*/ 1408923 h 1408923"/>
              <a:gd name="connsiteX107" fmla="*/ 1129005 w 1520890"/>
              <a:gd name="connsiteY107" fmla="*/ 1399592 h 1408923"/>
              <a:gd name="connsiteX108" fmla="*/ 1147666 w 1520890"/>
              <a:gd name="connsiteY108" fmla="*/ 1390262 h 1408923"/>
              <a:gd name="connsiteX109" fmla="*/ 1161662 w 1520890"/>
              <a:gd name="connsiteY109" fmla="*/ 1385596 h 1408923"/>
              <a:gd name="connsiteX110" fmla="*/ 1175658 w 1520890"/>
              <a:gd name="connsiteY110" fmla="*/ 1371600 h 1408923"/>
              <a:gd name="connsiteX111" fmla="*/ 1189654 w 1520890"/>
              <a:gd name="connsiteY111" fmla="*/ 1362270 h 1408923"/>
              <a:gd name="connsiteX112" fmla="*/ 1198984 w 1520890"/>
              <a:gd name="connsiteY112" fmla="*/ 1324947 h 1408923"/>
              <a:gd name="connsiteX113" fmla="*/ 1180323 w 1520890"/>
              <a:gd name="connsiteY113" fmla="*/ 1240972 h 1408923"/>
              <a:gd name="connsiteX114" fmla="*/ 1147666 w 1520890"/>
              <a:gd name="connsiteY114" fmla="*/ 1203649 h 1408923"/>
              <a:gd name="connsiteX115" fmla="*/ 1129005 w 1520890"/>
              <a:gd name="connsiteY115" fmla="*/ 1175657 h 1408923"/>
              <a:gd name="connsiteX116" fmla="*/ 1115009 w 1520890"/>
              <a:gd name="connsiteY116" fmla="*/ 1161662 h 1408923"/>
              <a:gd name="connsiteX117" fmla="*/ 1087017 w 1520890"/>
              <a:gd name="connsiteY117" fmla="*/ 1124339 h 1408923"/>
              <a:gd name="connsiteX118" fmla="*/ 1077686 w 1520890"/>
              <a:gd name="connsiteY118" fmla="*/ 1091682 h 1408923"/>
              <a:gd name="connsiteX119" fmla="*/ 1082352 w 1520890"/>
              <a:gd name="connsiteY119" fmla="*/ 1068355 h 1408923"/>
              <a:gd name="connsiteX120" fmla="*/ 1124339 w 1520890"/>
              <a:gd name="connsiteY120" fmla="*/ 1054360 h 1408923"/>
              <a:gd name="connsiteX121" fmla="*/ 1156996 w 1520890"/>
              <a:gd name="connsiteY121" fmla="*/ 1040364 h 1408923"/>
              <a:gd name="connsiteX122" fmla="*/ 1166327 w 1520890"/>
              <a:gd name="connsiteY122" fmla="*/ 1021702 h 1408923"/>
              <a:gd name="connsiteX123" fmla="*/ 1161662 w 1520890"/>
              <a:gd name="connsiteY123" fmla="*/ 979715 h 1408923"/>
              <a:gd name="connsiteX124" fmla="*/ 1152331 w 1520890"/>
              <a:gd name="connsiteY124" fmla="*/ 965719 h 1408923"/>
              <a:gd name="connsiteX125" fmla="*/ 1138335 w 1520890"/>
              <a:gd name="connsiteY125" fmla="*/ 947057 h 1408923"/>
              <a:gd name="connsiteX126" fmla="*/ 1105678 w 1520890"/>
              <a:gd name="connsiteY126" fmla="*/ 914400 h 1408923"/>
              <a:gd name="connsiteX127" fmla="*/ 1087017 w 1520890"/>
              <a:gd name="connsiteY127" fmla="*/ 886409 h 1408923"/>
              <a:gd name="connsiteX128" fmla="*/ 1063690 w 1520890"/>
              <a:gd name="connsiteY128" fmla="*/ 858417 h 1408923"/>
              <a:gd name="connsiteX129" fmla="*/ 1073021 w 1520890"/>
              <a:gd name="connsiteY129" fmla="*/ 844421 h 1408923"/>
              <a:gd name="connsiteX130" fmla="*/ 1124339 w 1520890"/>
              <a:gd name="connsiteY130" fmla="*/ 844421 h 1408923"/>
              <a:gd name="connsiteX131" fmla="*/ 1138335 w 1520890"/>
              <a:gd name="connsiteY131" fmla="*/ 849086 h 1408923"/>
              <a:gd name="connsiteX132" fmla="*/ 1175658 w 1520890"/>
              <a:gd name="connsiteY132" fmla="*/ 867747 h 1408923"/>
              <a:gd name="connsiteX133" fmla="*/ 1194319 w 1520890"/>
              <a:gd name="connsiteY133" fmla="*/ 872413 h 1408923"/>
              <a:gd name="connsiteX134" fmla="*/ 1226976 w 1520890"/>
              <a:gd name="connsiteY134" fmla="*/ 895739 h 1408923"/>
              <a:gd name="connsiteX135" fmla="*/ 1240972 w 1520890"/>
              <a:gd name="connsiteY135" fmla="*/ 905070 h 1408923"/>
              <a:gd name="connsiteX136" fmla="*/ 1259633 w 1520890"/>
              <a:gd name="connsiteY136" fmla="*/ 923731 h 1408923"/>
              <a:gd name="connsiteX137" fmla="*/ 1273629 w 1520890"/>
              <a:gd name="connsiteY137" fmla="*/ 928396 h 1408923"/>
              <a:gd name="connsiteX138" fmla="*/ 1310952 w 1520890"/>
              <a:gd name="connsiteY138" fmla="*/ 942392 h 1408923"/>
              <a:gd name="connsiteX139" fmla="*/ 1338943 w 1520890"/>
              <a:gd name="connsiteY139" fmla="*/ 951723 h 1408923"/>
              <a:gd name="connsiteX140" fmla="*/ 1404258 w 1520890"/>
              <a:gd name="connsiteY140" fmla="*/ 965719 h 1408923"/>
              <a:gd name="connsiteX141" fmla="*/ 1418254 w 1520890"/>
              <a:gd name="connsiteY141" fmla="*/ 970384 h 1408923"/>
              <a:gd name="connsiteX142" fmla="*/ 1455576 w 1520890"/>
              <a:gd name="connsiteY142" fmla="*/ 979715 h 1408923"/>
              <a:gd name="connsiteX143" fmla="*/ 1469572 w 1520890"/>
              <a:gd name="connsiteY143" fmla="*/ 975049 h 1408923"/>
              <a:gd name="connsiteX144" fmla="*/ 1502229 w 1520890"/>
              <a:gd name="connsiteY144" fmla="*/ 947057 h 1408923"/>
              <a:gd name="connsiteX145" fmla="*/ 1520890 w 1520890"/>
              <a:gd name="connsiteY145" fmla="*/ 905070 h 1408923"/>
              <a:gd name="connsiteX146" fmla="*/ 1506894 w 1520890"/>
              <a:gd name="connsiteY146" fmla="*/ 811764 h 1408923"/>
              <a:gd name="connsiteX147" fmla="*/ 1478903 w 1520890"/>
              <a:gd name="connsiteY147" fmla="*/ 769776 h 1408923"/>
              <a:gd name="connsiteX148" fmla="*/ 1432249 w 1520890"/>
              <a:gd name="connsiteY148" fmla="*/ 713792 h 1408923"/>
              <a:gd name="connsiteX149" fmla="*/ 1385596 w 1520890"/>
              <a:gd name="connsiteY149" fmla="*/ 685800 h 1408923"/>
              <a:gd name="connsiteX150" fmla="*/ 1371600 w 1520890"/>
              <a:gd name="connsiteY150" fmla="*/ 690466 h 1408923"/>
              <a:gd name="connsiteX151" fmla="*/ 1315617 w 1520890"/>
              <a:gd name="connsiteY151" fmla="*/ 681135 h 1408923"/>
              <a:gd name="connsiteX152" fmla="*/ 1306286 w 1520890"/>
              <a:gd name="connsiteY152" fmla="*/ 662474 h 1408923"/>
              <a:gd name="connsiteX153" fmla="*/ 1310952 w 1520890"/>
              <a:gd name="connsiteY153" fmla="*/ 648478 h 1408923"/>
              <a:gd name="connsiteX154" fmla="*/ 1324947 w 1520890"/>
              <a:gd name="connsiteY154" fmla="*/ 629817 h 1408923"/>
              <a:gd name="connsiteX155" fmla="*/ 1334278 w 1520890"/>
              <a:gd name="connsiteY155" fmla="*/ 615821 h 1408923"/>
              <a:gd name="connsiteX156" fmla="*/ 1348274 w 1520890"/>
              <a:gd name="connsiteY156" fmla="*/ 606490 h 1408923"/>
              <a:gd name="connsiteX157" fmla="*/ 1366935 w 1520890"/>
              <a:gd name="connsiteY157" fmla="*/ 573833 h 1408923"/>
              <a:gd name="connsiteX158" fmla="*/ 1376266 w 1520890"/>
              <a:gd name="connsiteY158" fmla="*/ 555172 h 1408923"/>
              <a:gd name="connsiteX159" fmla="*/ 1371600 w 1520890"/>
              <a:gd name="connsiteY159" fmla="*/ 522515 h 1408923"/>
              <a:gd name="connsiteX160" fmla="*/ 1357605 w 1520890"/>
              <a:gd name="connsiteY160" fmla="*/ 508519 h 1408923"/>
              <a:gd name="connsiteX161" fmla="*/ 1352939 w 1520890"/>
              <a:gd name="connsiteY161" fmla="*/ 494523 h 1408923"/>
              <a:gd name="connsiteX162" fmla="*/ 1343609 w 1520890"/>
              <a:gd name="connsiteY162" fmla="*/ 447870 h 1408923"/>
              <a:gd name="connsiteX163" fmla="*/ 1334278 w 1520890"/>
              <a:gd name="connsiteY163" fmla="*/ 429209 h 1408923"/>
              <a:gd name="connsiteX164" fmla="*/ 1292290 w 1520890"/>
              <a:gd name="connsiteY164" fmla="*/ 410547 h 1408923"/>
              <a:gd name="connsiteX165" fmla="*/ 1268964 w 1520890"/>
              <a:gd name="connsiteY165" fmla="*/ 415213 h 1408923"/>
              <a:gd name="connsiteX166" fmla="*/ 1264298 w 1520890"/>
              <a:gd name="connsiteY166" fmla="*/ 382555 h 1408923"/>
              <a:gd name="connsiteX167" fmla="*/ 1254968 w 1520890"/>
              <a:gd name="connsiteY167" fmla="*/ 349898 h 1408923"/>
              <a:gd name="connsiteX168" fmla="*/ 1250303 w 1520890"/>
              <a:gd name="connsiteY168" fmla="*/ 331237 h 1408923"/>
              <a:gd name="connsiteX169" fmla="*/ 1240972 w 1520890"/>
              <a:gd name="connsiteY169" fmla="*/ 303245 h 1408923"/>
              <a:gd name="connsiteX170" fmla="*/ 1250303 w 1520890"/>
              <a:gd name="connsiteY170" fmla="*/ 242596 h 1408923"/>
              <a:gd name="connsiteX171" fmla="*/ 1254968 w 1520890"/>
              <a:gd name="connsiteY171" fmla="*/ 209939 h 1408923"/>
              <a:gd name="connsiteX172" fmla="*/ 1278294 w 1520890"/>
              <a:gd name="connsiteY172" fmla="*/ 186613 h 1408923"/>
              <a:gd name="connsiteX173" fmla="*/ 1310952 w 1520890"/>
              <a:gd name="connsiteY173" fmla="*/ 158621 h 1408923"/>
              <a:gd name="connsiteX174" fmla="*/ 1320282 w 1520890"/>
              <a:gd name="connsiteY174" fmla="*/ 139960 h 1408923"/>
              <a:gd name="connsiteX175" fmla="*/ 1334278 w 1520890"/>
              <a:gd name="connsiteY175" fmla="*/ 125964 h 1408923"/>
              <a:gd name="connsiteX176" fmla="*/ 1343609 w 1520890"/>
              <a:gd name="connsiteY176" fmla="*/ 102637 h 1408923"/>
              <a:gd name="connsiteX177" fmla="*/ 1338943 w 1520890"/>
              <a:gd name="connsiteY177" fmla="*/ 60649 h 1408923"/>
              <a:gd name="connsiteX178" fmla="*/ 1320282 w 1520890"/>
              <a:gd name="connsiteY178" fmla="*/ 51319 h 1408923"/>
              <a:gd name="connsiteX179" fmla="*/ 1259633 w 1520890"/>
              <a:gd name="connsiteY179" fmla="*/ 55984 h 1408923"/>
              <a:gd name="connsiteX180" fmla="*/ 1217645 w 1520890"/>
              <a:gd name="connsiteY180" fmla="*/ 60649 h 1408923"/>
              <a:gd name="connsiteX181" fmla="*/ 1138335 w 1520890"/>
              <a:gd name="connsiteY181" fmla="*/ 74645 h 1408923"/>
              <a:gd name="connsiteX182" fmla="*/ 1119674 w 1520890"/>
              <a:gd name="connsiteY182" fmla="*/ 83976 h 1408923"/>
              <a:gd name="connsiteX183" fmla="*/ 1091682 w 1520890"/>
              <a:gd name="connsiteY183" fmla="*/ 93306 h 1408923"/>
              <a:gd name="connsiteX184" fmla="*/ 1063690 w 1520890"/>
              <a:gd name="connsiteY184" fmla="*/ 116633 h 1408923"/>
              <a:gd name="connsiteX185" fmla="*/ 1049694 w 1520890"/>
              <a:gd name="connsiteY185" fmla="*/ 125964 h 1408923"/>
              <a:gd name="connsiteX186" fmla="*/ 1035698 w 1520890"/>
              <a:gd name="connsiteY186" fmla="*/ 121298 h 1408923"/>
              <a:gd name="connsiteX187" fmla="*/ 1021703 w 1520890"/>
              <a:gd name="connsiteY187" fmla="*/ 88641 h 1408923"/>
              <a:gd name="connsiteX188" fmla="*/ 1012372 w 1520890"/>
              <a:gd name="connsiteY188" fmla="*/ 69980 h 1408923"/>
              <a:gd name="connsiteX189" fmla="*/ 993711 w 1520890"/>
              <a:gd name="connsiteY189" fmla="*/ 32657 h 1408923"/>
              <a:gd name="connsiteX190" fmla="*/ 965719 w 1520890"/>
              <a:gd name="connsiteY190" fmla="*/ 23327 h 1408923"/>
              <a:gd name="connsiteX191" fmla="*/ 923731 w 1520890"/>
              <a:gd name="connsiteY191" fmla="*/ 0 h 1408923"/>
              <a:gd name="connsiteX192" fmla="*/ 881743 w 1520890"/>
              <a:gd name="connsiteY192" fmla="*/ 32657 h 1408923"/>
              <a:gd name="connsiteX193" fmla="*/ 886409 w 1520890"/>
              <a:gd name="connsiteY193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506656 w 1520890"/>
              <a:gd name="connsiteY76" fmla="*/ 1279241 h 1408923"/>
              <a:gd name="connsiteX77" fmla="*/ 572752 w 1520890"/>
              <a:gd name="connsiteY77" fmla="*/ 1221757 h 1408923"/>
              <a:gd name="connsiteX78" fmla="*/ 623952 w 1520890"/>
              <a:gd name="connsiteY78" fmla="*/ 1241005 h 1408923"/>
              <a:gd name="connsiteX79" fmla="*/ 680887 w 1520890"/>
              <a:gd name="connsiteY79" fmla="*/ 1257074 h 1408923"/>
              <a:gd name="connsiteX80" fmla="*/ 608147 w 1520890"/>
              <a:gd name="connsiteY80" fmla="*/ 1060442 h 1408923"/>
              <a:gd name="connsiteX81" fmla="*/ 616934 w 1520890"/>
              <a:gd name="connsiteY81" fmla="*/ 1075380 h 1408923"/>
              <a:gd name="connsiteX82" fmla="*/ 634354 w 1520890"/>
              <a:gd name="connsiteY82" fmla="*/ 1099746 h 1408923"/>
              <a:gd name="connsiteX83" fmla="*/ 630213 w 1520890"/>
              <a:gd name="connsiteY83" fmla="*/ 1090704 h 1408923"/>
              <a:gd name="connsiteX84" fmla="*/ 673285 w 1520890"/>
              <a:gd name="connsiteY84" fmla="*/ 1094674 h 1408923"/>
              <a:gd name="connsiteX85" fmla="*/ 693779 w 1520890"/>
              <a:gd name="connsiteY85" fmla="*/ 1092886 h 1408923"/>
              <a:gd name="connsiteX86" fmla="*/ 728114 w 1520890"/>
              <a:gd name="connsiteY86" fmla="*/ 1138645 h 1408923"/>
              <a:gd name="connsiteX87" fmla="*/ 747408 w 1520890"/>
              <a:gd name="connsiteY87" fmla="*/ 1119244 h 1408923"/>
              <a:gd name="connsiteX88" fmla="*/ 726496 w 1520890"/>
              <a:gd name="connsiteY88" fmla="*/ 1122861 h 1408923"/>
              <a:gd name="connsiteX89" fmla="*/ 705611 w 1520890"/>
              <a:gd name="connsiteY89" fmla="*/ 1107572 h 1408923"/>
              <a:gd name="connsiteX90" fmla="*/ 743267 w 1520890"/>
              <a:gd name="connsiteY90" fmla="*/ 1145676 h 1408923"/>
              <a:gd name="connsiteX91" fmla="*/ 767924 w 1520890"/>
              <a:gd name="connsiteY91" fmla="*/ 1160923 h 1408923"/>
              <a:gd name="connsiteX92" fmla="*/ 778433 w 1520890"/>
              <a:gd name="connsiteY92" fmla="*/ 1161820 h 1408923"/>
              <a:gd name="connsiteX93" fmla="*/ 835091 w 1520890"/>
              <a:gd name="connsiteY93" fmla="*/ 1189086 h 1408923"/>
              <a:gd name="connsiteX94" fmla="*/ 795549 w 1520890"/>
              <a:gd name="connsiteY94" fmla="*/ 1168636 h 1408923"/>
              <a:gd name="connsiteX95" fmla="*/ 826167 w 1520890"/>
              <a:gd name="connsiteY95" fmla="*/ 1179774 h 1408923"/>
              <a:gd name="connsiteX96" fmla="*/ 835090 w 1520890"/>
              <a:gd name="connsiteY96" fmla="*/ 1166327 h 1408923"/>
              <a:gd name="connsiteX97" fmla="*/ 839756 w 1520890"/>
              <a:gd name="connsiteY97" fmla="*/ 1180323 h 1408923"/>
              <a:gd name="connsiteX98" fmla="*/ 849086 w 1520890"/>
              <a:gd name="connsiteY98" fmla="*/ 1194319 h 1408923"/>
              <a:gd name="connsiteX99" fmla="*/ 877078 w 1520890"/>
              <a:gd name="connsiteY99" fmla="*/ 1226976 h 1408923"/>
              <a:gd name="connsiteX100" fmla="*/ 909735 w 1520890"/>
              <a:gd name="connsiteY100" fmla="*/ 1240972 h 1408923"/>
              <a:gd name="connsiteX101" fmla="*/ 923731 w 1520890"/>
              <a:gd name="connsiteY101" fmla="*/ 1250302 h 1408923"/>
              <a:gd name="connsiteX102" fmla="*/ 956388 w 1520890"/>
              <a:gd name="connsiteY102" fmla="*/ 1282960 h 1408923"/>
              <a:gd name="connsiteX103" fmla="*/ 979715 w 1520890"/>
              <a:gd name="connsiteY103" fmla="*/ 1306286 h 1408923"/>
              <a:gd name="connsiteX104" fmla="*/ 1007707 w 1520890"/>
              <a:gd name="connsiteY104" fmla="*/ 1338943 h 1408923"/>
              <a:gd name="connsiteX105" fmla="*/ 1026368 w 1520890"/>
              <a:gd name="connsiteY105" fmla="*/ 1371600 h 1408923"/>
              <a:gd name="connsiteX106" fmla="*/ 1059025 w 1520890"/>
              <a:gd name="connsiteY106" fmla="*/ 1408923 h 1408923"/>
              <a:gd name="connsiteX107" fmla="*/ 1129005 w 1520890"/>
              <a:gd name="connsiteY107" fmla="*/ 1399592 h 1408923"/>
              <a:gd name="connsiteX108" fmla="*/ 1147666 w 1520890"/>
              <a:gd name="connsiteY108" fmla="*/ 1390262 h 1408923"/>
              <a:gd name="connsiteX109" fmla="*/ 1161662 w 1520890"/>
              <a:gd name="connsiteY109" fmla="*/ 1385596 h 1408923"/>
              <a:gd name="connsiteX110" fmla="*/ 1175658 w 1520890"/>
              <a:gd name="connsiteY110" fmla="*/ 1371600 h 1408923"/>
              <a:gd name="connsiteX111" fmla="*/ 1189654 w 1520890"/>
              <a:gd name="connsiteY111" fmla="*/ 1362270 h 1408923"/>
              <a:gd name="connsiteX112" fmla="*/ 1198984 w 1520890"/>
              <a:gd name="connsiteY112" fmla="*/ 1324947 h 1408923"/>
              <a:gd name="connsiteX113" fmla="*/ 1180323 w 1520890"/>
              <a:gd name="connsiteY113" fmla="*/ 1240972 h 1408923"/>
              <a:gd name="connsiteX114" fmla="*/ 1147666 w 1520890"/>
              <a:gd name="connsiteY114" fmla="*/ 1203649 h 1408923"/>
              <a:gd name="connsiteX115" fmla="*/ 1129005 w 1520890"/>
              <a:gd name="connsiteY115" fmla="*/ 1175657 h 1408923"/>
              <a:gd name="connsiteX116" fmla="*/ 1115009 w 1520890"/>
              <a:gd name="connsiteY116" fmla="*/ 1161662 h 1408923"/>
              <a:gd name="connsiteX117" fmla="*/ 1087017 w 1520890"/>
              <a:gd name="connsiteY117" fmla="*/ 1124339 h 1408923"/>
              <a:gd name="connsiteX118" fmla="*/ 1077686 w 1520890"/>
              <a:gd name="connsiteY118" fmla="*/ 1091682 h 1408923"/>
              <a:gd name="connsiteX119" fmla="*/ 1082352 w 1520890"/>
              <a:gd name="connsiteY119" fmla="*/ 1068355 h 1408923"/>
              <a:gd name="connsiteX120" fmla="*/ 1124339 w 1520890"/>
              <a:gd name="connsiteY120" fmla="*/ 1054360 h 1408923"/>
              <a:gd name="connsiteX121" fmla="*/ 1156996 w 1520890"/>
              <a:gd name="connsiteY121" fmla="*/ 1040364 h 1408923"/>
              <a:gd name="connsiteX122" fmla="*/ 1166327 w 1520890"/>
              <a:gd name="connsiteY122" fmla="*/ 1021702 h 1408923"/>
              <a:gd name="connsiteX123" fmla="*/ 1161662 w 1520890"/>
              <a:gd name="connsiteY123" fmla="*/ 979715 h 1408923"/>
              <a:gd name="connsiteX124" fmla="*/ 1152331 w 1520890"/>
              <a:gd name="connsiteY124" fmla="*/ 965719 h 1408923"/>
              <a:gd name="connsiteX125" fmla="*/ 1138335 w 1520890"/>
              <a:gd name="connsiteY125" fmla="*/ 947057 h 1408923"/>
              <a:gd name="connsiteX126" fmla="*/ 1105678 w 1520890"/>
              <a:gd name="connsiteY126" fmla="*/ 914400 h 1408923"/>
              <a:gd name="connsiteX127" fmla="*/ 1087017 w 1520890"/>
              <a:gd name="connsiteY127" fmla="*/ 886409 h 1408923"/>
              <a:gd name="connsiteX128" fmla="*/ 1063690 w 1520890"/>
              <a:gd name="connsiteY128" fmla="*/ 858417 h 1408923"/>
              <a:gd name="connsiteX129" fmla="*/ 1073021 w 1520890"/>
              <a:gd name="connsiteY129" fmla="*/ 844421 h 1408923"/>
              <a:gd name="connsiteX130" fmla="*/ 1124339 w 1520890"/>
              <a:gd name="connsiteY130" fmla="*/ 844421 h 1408923"/>
              <a:gd name="connsiteX131" fmla="*/ 1138335 w 1520890"/>
              <a:gd name="connsiteY131" fmla="*/ 849086 h 1408923"/>
              <a:gd name="connsiteX132" fmla="*/ 1175658 w 1520890"/>
              <a:gd name="connsiteY132" fmla="*/ 867747 h 1408923"/>
              <a:gd name="connsiteX133" fmla="*/ 1194319 w 1520890"/>
              <a:gd name="connsiteY133" fmla="*/ 872413 h 1408923"/>
              <a:gd name="connsiteX134" fmla="*/ 1226976 w 1520890"/>
              <a:gd name="connsiteY134" fmla="*/ 895739 h 1408923"/>
              <a:gd name="connsiteX135" fmla="*/ 1240972 w 1520890"/>
              <a:gd name="connsiteY135" fmla="*/ 905070 h 1408923"/>
              <a:gd name="connsiteX136" fmla="*/ 1259633 w 1520890"/>
              <a:gd name="connsiteY136" fmla="*/ 923731 h 1408923"/>
              <a:gd name="connsiteX137" fmla="*/ 1273629 w 1520890"/>
              <a:gd name="connsiteY137" fmla="*/ 928396 h 1408923"/>
              <a:gd name="connsiteX138" fmla="*/ 1310952 w 1520890"/>
              <a:gd name="connsiteY138" fmla="*/ 942392 h 1408923"/>
              <a:gd name="connsiteX139" fmla="*/ 1338943 w 1520890"/>
              <a:gd name="connsiteY139" fmla="*/ 951723 h 1408923"/>
              <a:gd name="connsiteX140" fmla="*/ 1404258 w 1520890"/>
              <a:gd name="connsiteY140" fmla="*/ 965719 h 1408923"/>
              <a:gd name="connsiteX141" fmla="*/ 1418254 w 1520890"/>
              <a:gd name="connsiteY141" fmla="*/ 970384 h 1408923"/>
              <a:gd name="connsiteX142" fmla="*/ 1455576 w 1520890"/>
              <a:gd name="connsiteY142" fmla="*/ 979715 h 1408923"/>
              <a:gd name="connsiteX143" fmla="*/ 1469572 w 1520890"/>
              <a:gd name="connsiteY143" fmla="*/ 975049 h 1408923"/>
              <a:gd name="connsiteX144" fmla="*/ 1502229 w 1520890"/>
              <a:gd name="connsiteY144" fmla="*/ 947057 h 1408923"/>
              <a:gd name="connsiteX145" fmla="*/ 1520890 w 1520890"/>
              <a:gd name="connsiteY145" fmla="*/ 905070 h 1408923"/>
              <a:gd name="connsiteX146" fmla="*/ 1506894 w 1520890"/>
              <a:gd name="connsiteY146" fmla="*/ 811764 h 1408923"/>
              <a:gd name="connsiteX147" fmla="*/ 1478903 w 1520890"/>
              <a:gd name="connsiteY147" fmla="*/ 769776 h 1408923"/>
              <a:gd name="connsiteX148" fmla="*/ 1432249 w 1520890"/>
              <a:gd name="connsiteY148" fmla="*/ 713792 h 1408923"/>
              <a:gd name="connsiteX149" fmla="*/ 1385596 w 1520890"/>
              <a:gd name="connsiteY149" fmla="*/ 685800 h 1408923"/>
              <a:gd name="connsiteX150" fmla="*/ 1371600 w 1520890"/>
              <a:gd name="connsiteY150" fmla="*/ 690466 h 1408923"/>
              <a:gd name="connsiteX151" fmla="*/ 1315617 w 1520890"/>
              <a:gd name="connsiteY151" fmla="*/ 681135 h 1408923"/>
              <a:gd name="connsiteX152" fmla="*/ 1306286 w 1520890"/>
              <a:gd name="connsiteY152" fmla="*/ 662474 h 1408923"/>
              <a:gd name="connsiteX153" fmla="*/ 1310952 w 1520890"/>
              <a:gd name="connsiteY153" fmla="*/ 648478 h 1408923"/>
              <a:gd name="connsiteX154" fmla="*/ 1324947 w 1520890"/>
              <a:gd name="connsiteY154" fmla="*/ 629817 h 1408923"/>
              <a:gd name="connsiteX155" fmla="*/ 1334278 w 1520890"/>
              <a:gd name="connsiteY155" fmla="*/ 615821 h 1408923"/>
              <a:gd name="connsiteX156" fmla="*/ 1348274 w 1520890"/>
              <a:gd name="connsiteY156" fmla="*/ 606490 h 1408923"/>
              <a:gd name="connsiteX157" fmla="*/ 1366935 w 1520890"/>
              <a:gd name="connsiteY157" fmla="*/ 573833 h 1408923"/>
              <a:gd name="connsiteX158" fmla="*/ 1376266 w 1520890"/>
              <a:gd name="connsiteY158" fmla="*/ 555172 h 1408923"/>
              <a:gd name="connsiteX159" fmla="*/ 1371600 w 1520890"/>
              <a:gd name="connsiteY159" fmla="*/ 522515 h 1408923"/>
              <a:gd name="connsiteX160" fmla="*/ 1357605 w 1520890"/>
              <a:gd name="connsiteY160" fmla="*/ 508519 h 1408923"/>
              <a:gd name="connsiteX161" fmla="*/ 1352939 w 1520890"/>
              <a:gd name="connsiteY161" fmla="*/ 494523 h 1408923"/>
              <a:gd name="connsiteX162" fmla="*/ 1343609 w 1520890"/>
              <a:gd name="connsiteY162" fmla="*/ 447870 h 1408923"/>
              <a:gd name="connsiteX163" fmla="*/ 1334278 w 1520890"/>
              <a:gd name="connsiteY163" fmla="*/ 429209 h 1408923"/>
              <a:gd name="connsiteX164" fmla="*/ 1292290 w 1520890"/>
              <a:gd name="connsiteY164" fmla="*/ 410547 h 1408923"/>
              <a:gd name="connsiteX165" fmla="*/ 1268964 w 1520890"/>
              <a:gd name="connsiteY165" fmla="*/ 415213 h 1408923"/>
              <a:gd name="connsiteX166" fmla="*/ 1264298 w 1520890"/>
              <a:gd name="connsiteY166" fmla="*/ 382555 h 1408923"/>
              <a:gd name="connsiteX167" fmla="*/ 1254968 w 1520890"/>
              <a:gd name="connsiteY167" fmla="*/ 349898 h 1408923"/>
              <a:gd name="connsiteX168" fmla="*/ 1250303 w 1520890"/>
              <a:gd name="connsiteY168" fmla="*/ 331237 h 1408923"/>
              <a:gd name="connsiteX169" fmla="*/ 1240972 w 1520890"/>
              <a:gd name="connsiteY169" fmla="*/ 303245 h 1408923"/>
              <a:gd name="connsiteX170" fmla="*/ 1250303 w 1520890"/>
              <a:gd name="connsiteY170" fmla="*/ 242596 h 1408923"/>
              <a:gd name="connsiteX171" fmla="*/ 1254968 w 1520890"/>
              <a:gd name="connsiteY171" fmla="*/ 209939 h 1408923"/>
              <a:gd name="connsiteX172" fmla="*/ 1278294 w 1520890"/>
              <a:gd name="connsiteY172" fmla="*/ 186613 h 1408923"/>
              <a:gd name="connsiteX173" fmla="*/ 1310952 w 1520890"/>
              <a:gd name="connsiteY173" fmla="*/ 158621 h 1408923"/>
              <a:gd name="connsiteX174" fmla="*/ 1320282 w 1520890"/>
              <a:gd name="connsiteY174" fmla="*/ 139960 h 1408923"/>
              <a:gd name="connsiteX175" fmla="*/ 1334278 w 1520890"/>
              <a:gd name="connsiteY175" fmla="*/ 125964 h 1408923"/>
              <a:gd name="connsiteX176" fmla="*/ 1343609 w 1520890"/>
              <a:gd name="connsiteY176" fmla="*/ 102637 h 1408923"/>
              <a:gd name="connsiteX177" fmla="*/ 1338943 w 1520890"/>
              <a:gd name="connsiteY177" fmla="*/ 60649 h 1408923"/>
              <a:gd name="connsiteX178" fmla="*/ 1320282 w 1520890"/>
              <a:gd name="connsiteY178" fmla="*/ 51319 h 1408923"/>
              <a:gd name="connsiteX179" fmla="*/ 1259633 w 1520890"/>
              <a:gd name="connsiteY179" fmla="*/ 55984 h 1408923"/>
              <a:gd name="connsiteX180" fmla="*/ 1217645 w 1520890"/>
              <a:gd name="connsiteY180" fmla="*/ 60649 h 1408923"/>
              <a:gd name="connsiteX181" fmla="*/ 1138335 w 1520890"/>
              <a:gd name="connsiteY181" fmla="*/ 74645 h 1408923"/>
              <a:gd name="connsiteX182" fmla="*/ 1119674 w 1520890"/>
              <a:gd name="connsiteY182" fmla="*/ 83976 h 1408923"/>
              <a:gd name="connsiteX183" fmla="*/ 1091682 w 1520890"/>
              <a:gd name="connsiteY183" fmla="*/ 93306 h 1408923"/>
              <a:gd name="connsiteX184" fmla="*/ 1063690 w 1520890"/>
              <a:gd name="connsiteY184" fmla="*/ 116633 h 1408923"/>
              <a:gd name="connsiteX185" fmla="*/ 1049694 w 1520890"/>
              <a:gd name="connsiteY185" fmla="*/ 125964 h 1408923"/>
              <a:gd name="connsiteX186" fmla="*/ 1035698 w 1520890"/>
              <a:gd name="connsiteY186" fmla="*/ 121298 h 1408923"/>
              <a:gd name="connsiteX187" fmla="*/ 1021703 w 1520890"/>
              <a:gd name="connsiteY187" fmla="*/ 88641 h 1408923"/>
              <a:gd name="connsiteX188" fmla="*/ 1012372 w 1520890"/>
              <a:gd name="connsiteY188" fmla="*/ 69980 h 1408923"/>
              <a:gd name="connsiteX189" fmla="*/ 993711 w 1520890"/>
              <a:gd name="connsiteY189" fmla="*/ 32657 h 1408923"/>
              <a:gd name="connsiteX190" fmla="*/ 965719 w 1520890"/>
              <a:gd name="connsiteY190" fmla="*/ 23327 h 1408923"/>
              <a:gd name="connsiteX191" fmla="*/ 923731 w 1520890"/>
              <a:gd name="connsiteY191" fmla="*/ 0 h 1408923"/>
              <a:gd name="connsiteX192" fmla="*/ 881743 w 1520890"/>
              <a:gd name="connsiteY192" fmla="*/ 32657 h 1408923"/>
              <a:gd name="connsiteX193" fmla="*/ 886409 w 1520890"/>
              <a:gd name="connsiteY193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506656 w 1520890"/>
              <a:gd name="connsiteY76" fmla="*/ 1279241 h 1408923"/>
              <a:gd name="connsiteX77" fmla="*/ 572752 w 1520890"/>
              <a:gd name="connsiteY77" fmla="*/ 1221757 h 1408923"/>
              <a:gd name="connsiteX78" fmla="*/ 623952 w 1520890"/>
              <a:gd name="connsiteY78" fmla="*/ 1241005 h 1408923"/>
              <a:gd name="connsiteX79" fmla="*/ 680887 w 1520890"/>
              <a:gd name="connsiteY79" fmla="*/ 1257074 h 1408923"/>
              <a:gd name="connsiteX80" fmla="*/ 608147 w 1520890"/>
              <a:gd name="connsiteY80" fmla="*/ 1060442 h 1408923"/>
              <a:gd name="connsiteX81" fmla="*/ 616934 w 1520890"/>
              <a:gd name="connsiteY81" fmla="*/ 1075380 h 1408923"/>
              <a:gd name="connsiteX82" fmla="*/ 634354 w 1520890"/>
              <a:gd name="connsiteY82" fmla="*/ 1099746 h 1408923"/>
              <a:gd name="connsiteX83" fmla="*/ 673285 w 1520890"/>
              <a:gd name="connsiteY83" fmla="*/ 1094674 h 1408923"/>
              <a:gd name="connsiteX84" fmla="*/ 693779 w 1520890"/>
              <a:gd name="connsiteY84" fmla="*/ 1092886 h 1408923"/>
              <a:gd name="connsiteX85" fmla="*/ 728114 w 1520890"/>
              <a:gd name="connsiteY85" fmla="*/ 1138645 h 1408923"/>
              <a:gd name="connsiteX86" fmla="*/ 747408 w 1520890"/>
              <a:gd name="connsiteY86" fmla="*/ 1119244 h 1408923"/>
              <a:gd name="connsiteX87" fmla="*/ 726496 w 1520890"/>
              <a:gd name="connsiteY87" fmla="*/ 1122861 h 1408923"/>
              <a:gd name="connsiteX88" fmla="*/ 705611 w 1520890"/>
              <a:gd name="connsiteY88" fmla="*/ 1107572 h 1408923"/>
              <a:gd name="connsiteX89" fmla="*/ 743267 w 1520890"/>
              <a:gd name="connsiteY89" fmla="*/ 1145676 h 1408923"/>
              <a:gd name="connsiteX90" fmla="*/ 767924 w 1520890"/>
              <a:gd name="connsiteY90" fmla="*/ 1160923 h 1408923"/>
              <a:gd name="connsiteX91" fmla="*/ 778433 w 1520890"/>
              <a:gd name="connsiteY91" fmla="*/ 1161820 h 1408923"/>
              <a:gd name="connsiteX92" fmla="*/ 835091 w 1520890"/>
              <a:gd name="connsiteY92" fmla="*/ 1189086 h 1408923"/>
              <a:gd name="connsiteX93" fmla="*/ 795549 w 1520890"/>
              <a:gd name="connsiteY93" fmla="*/ 1168636 h 1408923"/>
              <a:gd name="connsiteX94" fmla="*/ 826167 w 1520890"/>
              <a:gd name="connsiteY94" fmla="*/ 1179774 h 1408923"/>
              <a:gd name="connsiteX95" fmla="*/ 835090 w 1520890"/>
              <a:gd name="connsiteY95" fmla="*/ 1166327 h 1408923"/>
              <a:gd name="connsiteX96" fmla="*/ 839756 w 1520890"/>
              <a:gd name="connsiteY96" fmla="*/ 1180323 h 1408923"/>
              <a:gd name="connsiteX97" fmla="*/ 849086 w 1520890"/>
              <a:gd name="connsiteY97" fmla="*/ 1194319 h 1408923"/>
              <a:gd name="connsiteX98" fmla="*/ 877078 w 1520890"/>
              <a:gd name="connsiteY98" fmla="*/ 1226976 h 1408923"/>
              <a:gd name="connsiteX99" fmla="*/ 909735 w 1520890"/>
              <a:gd name="connsiteY99" fmla="*/ 1240972 h 1408923"/>
              <a:gd name="connsiteX100" fmla="*/ 923731 w 1520890"/>
              <a:gd name="connsiteY100" fmla="*/ 1250302 h 1408923"/>
              <a:gd name="connsiteX101" fmla="*/ 956388 w 1520890"/>
              <a:gd name="connsiteY101" fmla="*/ 1282960 h 1408923"/>
              <a:gd name="connsiteX102" fmla="*/ 979715 w 1520890"/>
              <a:gd name="connsiteY102" fmla="*/ 1306286 h 1408923"/>
              <a:gd name="connsiteX103" fmla="*/ 1007707 w 1520890"/>
              <a:gd name="connsiteY103" fmla="*/ 1338943 h 1408923"/>
              <a:gd name="connsiteX104" fmla="*/ 1026368 w 1520890"/>
              <a:gd name="connsiteY104" fmla="*/ 1371600 h 1408923"/>
              <a:gd name="connsiteX105" fmla="*/ 1059025 w 1520890"/>
              <a:gd name="connsiteY105" fmla="*/ 1408923 h 1408923"/>
              <a:gd name="connsiteX106" fmla="*/ 1129005 w 1520890"/>
              <a:gd name="connsiteY106" fmla="*/ 1399592 h 1408923"/>
              <a:gd name="connsiteX107" fmla="*/ 1147666 w 1520890"/>
              <a:gd name="connsiteY107" fmla="*/ 1390262 h 1408923"/>
              <a:gd name="connsiteX108" fmla="*/ 1161662 w 1520890"/>
              <a:gd name="connsiteY108" fmla="*/ 1385596 h 1408923"/>
              <a:gd name="connsiteX109" fmla="*/ 1175658 w 1520890"/>
              <a:gd name="connsiteY109" fmla="*/ 1371600 h 1408923"/>
              <a:gd name="connsiteX110" fmla="*/ 1189654 w 1520890"/>
              <a:gd name="connsiteY110" fmla="*/ 1362270 h 1408923"/>
              <a:gd name="connsiteX111" fmla="*/ 1198984 w 1520890"/>
              <a:gd name="connsiteY111" fmla="*/ 1324947 h 1408923"/>
              <a:gd name="connsiteX112" fmla="*/ 1180323 w 1520890"/>
              <a:gd name="connsiteY112" fmla="*/ 1240972 h 1408923"/>
              <a:gd name="connsiteX113" fmla="*/ 1147666 w 1520890"/>
              <a:gd name="connsiteY113" fmla="*/ 1203649 h 1408923"/>
              <a:gd name="connsiteX114" fmla="*/ 1129005 w 1520890"/>
              <a:gd name="connsiteY114" fmla="*/ 1175657 h 1408923"/>
              <a:gd name="connsiteX115" fmla="*/ 1115009 w 1520890"/>
              <a:gd name="connsiteY115" fmla="*/ 1161662 h 1408923"/>
              <a:gd name="connsiteX116" fmla="*/ 1087017 w 1520890"/>
              <a:gd name="connsiteY116" fmla="*/ 1124339 h 1408923"/>
              <a:gd name="connsiteX117" fmla="*/ 1077686 w 1520890"/>
              <a:gd name="connsiteY117" fmla="*/ 1091682 h 1408923"/>
              <a:gd name="connsiteX118" fmla="*/ 1082352 w 1520890"/>
              <a:gd name="connsiteY118" fmla="*/ 1068355 h 1408923"/>
              <a:gd name="connsiteX119" fmla="*/ 1124339 w 1520890"/>
              <a:gd name="connsiteY119" fmla="*/ 1054360 h 1408923"/>
              <a:gd name="connsiteX120" fmla="*/ 1156996 w 1520890"/>
              <a:gd name="connsiteY120" fmla="*/ 1040364 h 1408923"/>
              <a:gd name="connsiteX121" fmla="*/ 1166327 w 1520890"/>
              <a:gd name="connsiteY121" fmla="*/ 1021702 h 1408923"/>
              <a:gd name="connsiteX122" fmla="*/ 1161662 w 1520890"/>
              <a:gd name="connsiteY122" fmla="*/ 979715 h 1408923"/>
              <a:gd name="connsiteX123" fmla="*/ 1152331 w 1520890"/>
              <a:gd name="connsiteY123" fmla="*/ 965719 h 1408923"/>
              <a:gd name="connsiteX124" fmla="*/ 1138335 w 1520890"/>
              <a:gd name="connsiteY124" fmla="*/ 947057 h 1408923"/>
              <a:gd name="connsiteX125" fmla="*/ 1105678 w 1520890"/>
              <a:gd name="connsiteY125" fmla="*/ 914400 h 1408923"/>
              <a:gd name="connsiteX126" fmla="*/ 1087017 w 1520890"/>
              <a:gd name="connsiteY126" fmla="*/ 886409 h 1408923"/>
              <a:gd name="connsiteX127" fmla="*/ 1063690 w 1520890"/>
              <a:gd name="connsiteY127" fmla="*/ 858417 h 1408923"/>
              <a:gd name="connsiteX128" fmla="*/ 1073021 w 1520890"/>
              <a:gd name="connsiteY128" fmla="*/ 844421 h 1408923"/>
              <a:gd name="connsiteX129" fmla="*/ 1124339 w 1520890"/>
              <a:gd name="connsiteY129" fmla="*/ 844421 h 1408923"/>
              <a:gd name="connsiteX130" fmla="*/ 1138335 w 1520890"/>
              <a:gd name="connsiteY130" fmla="*/ 849086 h 1408923"/>
              <a:gd name="connsiteX131" fmla="*/ 1175658 w 1520890"/>
              <a:gd name="connsiteY131" fmla="*/ 867747 h 1408923"/>
              <a:gd name="connsiteX132" fmla="*/ 1194319 w 1520890"/>
              <a:gd name="connsiteY132" fmla="*/ 872413 h 1408923"/>
              <a:gd name="connsiteX133" fmla="*/ 1226976 w 1520890"/>
              <a:gd name="connsiteY133" fmla="*/ 895739 h 1408923"/>
              <a:gd name="connsiteX134" fmla="*/ 1240972 w 1520890"/>
              <a:gd name="connsiteY134" fmla="*/ 905070 h 1408923"/>
              <a:gd name="connsiteX135" fmla="*/ 1259633 w 1520890"/>
              <a:gd name="connsiteY135" fmla="*/ 923731 h 1408923"/>
              <a:gd name="connsiteX136" fmla="*/ 1273629 w 1520890"/>
              <a:gd name="connsiteY136" fmla="*/ 928396 h 1408923"/>
              <a:gd name="connsiteX137" fmla="*/ 1310952 w 1520890"/>
              <a:gd name="connsiteY137" fmla="*/ 942392 h 1408923"/>
              <a:gd name="connsiteX138" fmla="*/ 1338943 w 1520890"/>
              <a:gd name="connsiteY138" fmla="*/ 951723 h 1408923"/>
              <a:gd name="connsiteX139" fmla="*/ 1404258 w 1520890"/>
              <a:gd name="connsiteY139" fmla="*/ 965719 h 1408923"/>
              <a:gd name="connsiteX140" fmla="*/ 1418254 w 1520890"/>
              <a:gd name="connsiteY140" fmla="*/ 970384 h 1408923"/>
              <a:gd name="connsiteX141" fmla="*/ 1455576 w 1520890"/>
              <a:gd name="connsiteY141" fmla="*/ 979715 h 1408923"/>
              <a:gd name="connsiteX142" fmla="*/ 1469572 w 1520890"/>
              <a:gd name="connsiteY142" fmla="*/ 975049 h 1408923"/>
              <a:gd name="connsiteX143" fmla="*/ 1502229 w 1520890"/>
              <a:gd name="connsiteY143" fmla="*/ 947057 h 1408923"/>
              <a:gd name="connsiteX144" fmla="*/ 1520890 w 1520890"/>
              <a:gd name="connsiteY144" fmla="*/ 905070 h 1408923"/>
              <a:gd name="connsiteX145" fmla="*/ 1506894 w 1520890"/>
              <a:gd name="connsiteY145" fmla="*/ 811764 h 1408923"/>
              <a:gd name="connsiteX146" fmla="*/ 1478903 w 1520890"/>
              <a:gd name="connsiteY146" fmla="*/ 769776 h 1408923"/>
              <a:gd name="connsiteX147" fmla="*/ 1432249 w 1520890"/>
              <a:gd name="connsiteY147" fmla="*/ 713792 h 1408923"/>
              <a:gd name="connsiteX148" fmla="*/ 1385596 w 1520890"/>
              <a:gd name="connsiteY148" fmla="*/ 685800 h 1408923"/>
              <a:gd name="connsiteX149" fmla="*/ 1371600 w 1520890"/>
              <a:gd name="connsiteY149" fmla="*/ 690466 h 1408923"/>
              <a:gd name="connsiteX150" fmla="*/ 1315617 w 1520890"/>
              <a:gd name="connsiteY150" fmla="*/ 681135 h 1408923"/>
              <a:gd name="connsiteX151" fmla="*/ 1306286 w 1520890"/>
              <a:gd name="connsiteY151" fmla="*/ 662474 h 1408923"/>
              <a:gd name="connsiteX152" fmla="*/ 1310952 w 1520890"/>
              <a:gd name="connsiteY152" fmla="*/ 648478 h 1408923"/>
              <a:gd name="connsiteX153" fmla="*/ 1324947 w 1520890"/>
              <a:gd name="connsiteY153" fmla="*/ 629817 h 1408923"/>
              <a:gd name="connsiteX154" fmla="*/ 1334278 w 1520890"/>
              <a:gd name="connsiteY154" fmla="*/ 615821 h 1408923"/>
              <a:gd name="connsiteX155" fmla="*/ 1348274 w 1520890"/>
              <a:gd name="connsiteY155" fmla="*/ 606490 h 1408923"/>
              <a:gd name="connsiteX156" fmla="*/ 1366935 w 1520890"/>
              <a:gd name="connsiteY156" fmla="*/ 573833 h 1408923"/>
              <a:gd name="connsiteX157" fmla="*/ 1376266 w 1520890"/>
              <a:gd name="connsiteY157" fmla="*/ 555172 h 1408923"/>
              <a:gd name="connsiteX158" fmla="*/ 1371600 w 1520890"/>
              <a:gd name="connsiteY158" fmla="*/ 522515 h 1408923"/>
              <a:gd name="connsiteX159" fmla="*/ 1357605 w 1520890"/>
              <a:gd name="connsiteY159" fmla="*/ 508519 h 1408923"/>
              <a:gd name="connsiteX160" fmla="*/ 1352939 w 1520890"/>
              <a:gd name="connsiteY160" fmla="*/ 494523 h 1408923"/>
              <a:gd name="connsiteX161" fmla="*/ 1343609 w 1520890"/>
              <a:gd name="connsiteY161" fmla="*/ 447870 h 1408923"/>
              <a:gd name="connsiteX162" fmla="*/ 1334278 w 1520890"/>
              <a:gd name="connsiteY162" fmla="*/ 429209 h 1408923"/>
              <a:gd name="connsiteX163" fmla="*/ 1292290 w 1520890"/>
              <a:gd name="connsiteY163" fmla="*/ 410547 h 1408923"/>
              <a:gd name="connsiteX164" fmla="*/ 1268964 w 1520890"/>
              <a:gd name="connsiteY164" fmla="*/ 415213 h 1408923"/>
              <a:gd name="connsiteX165" fmla="*/ 1264298 w 1520890"/>
              <a:gd name="connsiteY165" fmla="*/ 382555 h 1408923"/>
              <a:gd name="connsiteX166" fmla="*/ 1254968 w 1520890"/>
              <a:gd name="connsiteY166" fmla="*/ 349898 h 1408923"/>
              <a:gd name="connsiteX167" fmla="*/ 1250303 w 1520890"/>
              <a:gd name="connsiteY167" fmla="*/ 331237 h 1408923"/>
              <a:gd name="connsiteX168" fmla="*/ 1240972 w 1520890"/>
              <a:gd name="connsiteY168" fmla="*/ 303245 h 1408923"/>
              <a:gd name="connsiteX169" fmla="*/ 1250303 w 1520890"/>
              <a:gd name="connsiteY169" fmla="*/ 242596 h 1408923"/>
              <a:gd name="connsiteX170" fmla="*/ 1254968 w 1520890"/>
              <a:gd name="connsiteY170" fmla="*/ 209939 h 1408923"/>
              <a:gd name="connsiteX171" fmla="*/ 1278294 w 1520890"/>
              <a:gd name="connsiteY171" fmla="*/ 186613 h 1408923"/>
              <a:gd name="connsiteX172" fmla="*/ 1310952 w 1520890"/>
              <a:gd name="connsiteY172" fmla="*/ 158621 h 1408923"/>
              <a:gd name="connsiteX173" fmla="*/ 1320282 w 1520890"/>
              <a:gd name="connsiteY173" fmla="*/ 139960 h 1408923"/>
              <a:gd name="connsiteX174" fmla="*/ 1334278 w 1520890"/>
              <a:gd name="connsiteY174" fmla="*/ 125964 h 1408923"/>
              <a:gd name="connsiteX175" fmla="*/ 1343609 w 1520890"/>
              <a:gd name="connsiteY175" fmla="*/ 102637 h 1408923"/>
              <a:gd name="connsiteX176" fmla="*/ 1338943 w 1520890"/>
              <a:gd name="connsiteY176" fmla="*/ 60649 h 1408923"/>
              <a:gd name="connsiteX177" fmla="*/ 1320282 w 1520890"/>
              <a:gd name="connsiteY177" fmla="*/ 51319 h 1408923"/>
              <a:gd name="connsiteX178" fmla="*/ 1259633 w 1520890"/>
              <a:gd name="connsiteY178" fmla="*/ 55984 h 1408923"/>
              <a:gd name="connsiteX179" fmla="*/ 1217645 w 1520890"/>
              <a:gd name="connsiteY179" fmla="*/ 60649 h 1408923"/>
              <a:gd name="connsiteX180" fmla="*/ 1138335 w 1520890"/>
              <a:gd name="connsiteY180" fmla="*/ 74645 h 1408923"/>
              <a:gd name="connsiteX181" fmla="*/ 1119674 w 1520890"/>
              <a:gd name="connsiteY181" fmla="*/ 83976 h 1408923"/>
              <a:gd name="connsiteX182" fmla="*/ 1091682 w 1520890"/>
              <a:gd name="connsiteY182" fmla="*/ 93306 h 1408923"/>
              <a:gd name="connsiteX183" fmla="*/ 1063690 w 1520890"/>
              <a:gd name="connsiteY183" fmla="*/ 116633 h 1408923"/>
              <a:gd name="connsiteX184" fmla="*/ 1049694 w 1520890"/>
              <a:gd name="connsiteY184" fmla="*/ 125964 h 1408923"/>
              <a:gd name="connsiteX185" fmla="*/ 1035698 w 1520890"/>
              <a:gd name="connsiteY185" fmla="*/ 121298 h 1408923"/>
              <a:gd name="connsiteX186" fmla="*/ 1021703 w 1520890"/>
              <a:gd name="connsiteY186" fmla="*/ 88641 h 1408923"/>
              <a:gd name="connsiteX187" fmla="*/ 1012372 w 1520890"/>
              <a:gd name="connsiteY187" fmla="*/ 69980 h 1408923"/>
              <a:gd name="connsiteX188" fmla="*/ 993711 w 1520890"/>
              <a:gd name="connsiteY188" fmla="*/ 32657 h 1408923"/>
              <a:gd name="connsiteX189" fmla="*/ 965719 w 1520890"/>
              <a:gd name="connsiteY189" fmla="*/ 23327 h 1408923"/>
              <a:gd name="connsiteX190" fmla="*/ 923731 w 1520890"/>
              <a:gd name="connsiteY190" fmla="*/ 0 h 1408923"/>
              <a:gd name="connsiteX191" fmla="*/ 881743 w 1520890"/>
              <a:gd name="connsiteY191" fmla="*/ 32657 h 1408923"/>
              <a:gd name="connsiteX192" fmla="*/ 886409 w 1520890"/>
              <a:gd name="connsiteY192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506656 w 1520890"/>
              <a:gd name="connsiteY76" fmla="*/ 1279241 h 1408923"/>
              <a:gd name="connsiteX77" fmla="*/ 572752 w 1520890"/>
              <a:gd name="connsiteY77" fmla="*/ 1221757 h 1408923"/>
              <a:gd name="connsiteX78" fmla="*/ 623952 w 1520890"/>
              <a:gd name="connsiteY78" fmla="*/ 1241005 h 1408923"/>
              <a:gd name="connsiteX79" fmla="*/ 680887 w 1520890"/>
              <a:gd name="connsiteY79" fmla="*/ 1257074 h 1408923"/>
              <a:gd name="connsiteX80" fmla="*/ 608147 w 1520890"/>
              <a:gd name="connsiteY80" fmla="*/ 1060442 h 1408923"/>
              <a:gd name="connsiteX81" fmla="*/ 634354 w 1520890"/>
              <a:gd name="connsiteY81" fmla="*/ 1099746 h 1408923"/>
              <a:gd name="connsiteX82" fmla="*/ 673285 w 1520890"/>
              <a:gd name="connsiteY82" fmla="*/ 1094674 h 1408923"/>
              <a:gd name="connsiteX83" fmla="*/ 693779 w 1520890"/>
              <a:gd name="connsiteY83" fmla="*/ 1092886 h 1408923"/>
              <a:gd name="connsiteX84" fmla="*/ 728114 w 1520890"/>
              <a:gd name="connsiteY84" fmla="*/ 1138645 h 1408923"/>
              <a:gd name="connsiteX85" fmla="*/ 747408 w 1520890"/>
              <a:gd name="connsiteY85" fmla="*/ 1119244 h 1408923"/>
              <a:gd name="connsiteX86" fmla="*/ 726496 w 1520890"/>
              <a:gd name="connsiteY86" fmla="*/ 1122861 h 1408923"/>
              <a:gd name="connsiteX87" fmla="*/ 705611 w 1520890"/>
              <a:gd name="connsiteY87" fmla="*/ 1107572 h 1408923"/>
              <a:gd name="connsiteX88" fmla="*/ 743267 w 1520890"/>
              <a:gd name="connsiteY88" fmla="*/ 1145676 h 1408923"/>
              <a:gd name="connsiteX89" fmla="*/ 767924 w 1520890"/>
              <a:gd name="connsiteY89" fmla="*/ 1160923 h 1408923"/>
              <a:gd name="connsiteX90" fmla="*/ 778433 w 1520890"/>
              <a:gd name="connsiteY90" fmla="*/ 1161820 h 1408923"/>
              <a:gd name="connsiteX91" fmla="*/ 835091 w 1520890"/>
              <a:gd name="connsiteY91" fmla="*/ 1189086 h 1408923"/>
              <a:gd name="connsiteX92" fmla="*/ 795549 w 1520890"/>
              <a:gd name="connsiteY92" fmla="*/ 1168636 h 1408923"/>
              <a:gd name="connsiteX93" fmla="*/ 826167 w 1520890"/>
              <a:gd name="connsiteY93" fmla="*/ 1179774 h 1408923"/>
              <a:gd name="connsiteX94" fmla="*/ 835090 w 1520890"/>
              <a:gd name="connsiteY94" fmla="*/ 1166327 h 1408923"/>
              <a:gd name="connsiteX95" fmla="*/ 839756 w 1520890"/>
              <a:gd name="connsiteY95" fmla="*/ 1180323 h 1408923"/>
              <a:gd name="connsiteX96" fmla="*/ 849086 w 1520890"/>
              <a:gd name="connsiteY96" fmla="*/ 1194319 h 1408923"/>
              <a:gd name="connsiteX97" fmla="*/ 877078 w 1520890"/>
              <a:gd name="connsiteY97" fmla="*/ 1226976 h 1408923"/>
              <a:gd name="connsiteX98" fmla="*/ 909735 w 1520890"/>
              <a:gd name="connsiteY98" fmla="*/ 1240972 h 1408923"/>
              <a:gd name="connsiteX99" fmla="*/ 923731 w 1520890"/>
              <a:gd name="connsiteY99" fmla="*/ 1250302 h 1408923"/>
              <a:gd name="connsiteX100" fmla="*/ 956388 w 1520890"/>
              <a:gd name="connsiteY100" fmla="*/ 1282960 h 1408923"/>
              <a:gd name="connsiteX101" fmla="*/ 979715 w 1520890"/>
              <a:gd name="connsiteY101" fmla="*/ 1306286 h 1408923"/>
              <a:gd name="connsiteX102" fmla="*/ 1007707 w 1520890"/>
              <a:gd name="connsiteY102" fmla="*/ 1338943 h 1408923"/>
              <a:gd name="connsiteX103" fmla="*/ 1026368 w 1520890"/>
              <a:gd name="connsiteY103" fmla="*/ 1371600 h 1408923"/>
              <a:gd name="connsiteX104" fmla="*/ 1059025 w 1520890"/>
              <a:gd name="connsiteY104" fmla="*/ 1408923 h 1408923"/>
              <a:gd name="connsiteX105" fmla="*/ 1129005 w 1520890"/>
              <a:gd name="connsiteY105" fmla="*/ 1399592 h 1408923"/>
              <a:gd name="connsiteX106" fmla="*/ 1147666 w 1520890"/>
              <a:gd name="connsiteY106" fmla="*/ 1390262 h 1408923"/>
              <a:gd name="connsiteX107" fmla="*/ 1161662 w 1520890"/>
              <a:gd name="connsiteY107" fmla="*/ 1385596 h 1408923"/>
              <a:gd name="connsiteX108" fmla="*/ 1175658 w 1520890"/>
              <a:gd name="connsiteY108" fmla="*/ 1371600 h 1408923"/>
              <a:gd name="connsiteX109" fmla="*/ 1189654 w 1520890"/>
              <a:gd name="connsiteY109" fmla="*/ 1362270 h 1408923"/>
              <a:gd name="connsiteX110" fmla="*/ 1198984 w 1520890"/>
              <a:gd name="connsiteY110" fmla="*/ 1324947 h 1408923"/>
              <a:gd name="connsiteX111" fmla="*/ 1180323 w 1520890"/>
              <a:gd name="connsiteY111" fmla="*/ 1240972 h 1408923"/>
              <a:gd name="connsiteX112" fmla="*/ 1147666 w 1520890"/>
              <a:gd name="connsiteY112" fmla="*/ 1203649 h 1408923"/>
              <a:gd name="connsiteX113" fmla="*/ 1129005 w 1520890"/>
              <a:gd name="connsiteY113" fmla="*/ 1175657 h 1408923"/>
              <a:gd name="connsiteX114" fmla="*/ 1115009 w 1520890"/>
              <a:gd name="connsiteY114" fmla="*/ 1161662 h 1408923"/>
              <a:gd name="connsiteX115" fmla="*/ 1087017 w 1520890"/>
              <a:gd name="connsiteY115" fmla="*/ 1124339 h 1408923"/>
              <a:gd name="connsiteX116" fmla="*/ 1077686 w 1520890"/>
              <a:gd name="connsiteY116" fmla="*/ 1091682 h 1408923"/>
              <a:gd name="connsiteX117" fmla="*/ 1082352 w 1520890"/>
              <a:gd name="connsiteY117" fmla="*/ 1068355 h 1408923"/>
              <a:gd name="connsiteX118" fmla="*/ 1124339 w 1520890"/>
              <a:gd name="connsiteY118" fmla="*/ 1054360 h 1408923"/>
              <a:gd name="connsiteX119" fmla="*/ 1156996 w 1520890"/>
              <a:gd name="connsiteY119" fmla="*/ 1040364 h 1408923"/>
              <a:gd name="connsiteX120" fmla="*/ 1166327 w 1520890"/>
              <a:gd name="connsiteY120" fmla="*/ 1021702 h 1408923"/>
              <a:gd name="connsiteX121" fmla="*/ 1161662 w 1520890"/>
              <a:gd name="connsiteY121" fmla="*/ 979715 h 1408923"/>
              <a:gd name="connsiteX122" fmla="*/ 1152331 w 1520890"/>
              <a:gd name="connsiteY122" fmla="*/ 965719 h 1408923"/>
              <a:gd name="connsiteX123" fmla="*/ 1138335 w 1520890"/>
              <a:gd name="connsiteY123" fmla="*/ 947057 h 1408923"/>
              <a:gd name="connsiteX124" fmla="*/ 1105678 w 1520890"/>
              <a:gd name="connsiteY124" fmla="*/ 914400 h 1408923"/>
              <a:gd name="connsiteX125" fmla="*/ 1087017 w 1520890"/>
              <a:gd name="connsiteY125" fmla="*/ 886409 h 1408923"/>
              <a:gd name="connsiteX126" fmla="*/ 1063690 w 1520890"/>
              <a:gd name="connsiteY126" fmla="*/ 858417 h 1408923"/>
              <a:gd name="connsiteX127" fmla="*/ 1073021 w 1520890"/>
              <a:gd name="connsiteY127" fmla="*/ 844421 h 1408923"/>
              <a:gd name="connsiteX128" fmla="*/ 1124339 w 1520890"/>
              <a:gd name="connsiteY128" fmla="*/ 844421 h 1408923"/>
              <a:gd name="connsiteX129" fmla="*/ 1138335 w 1520890"/>
              <a:gd name="connsiteY129" fmla="*/ 849086 h 1408923"/>
              <a:gd name="connsiteX130" fmla="*/ 1175658 w 1520890"/>
              <a:gd name="connsiteY130" fmla="*/ 867747 h 1408923"/>
              <a:gd name="connsiteX131" fmla="*/ 1194319 w 1520890"/>
              <a:gd name="connsiteY131" fmla="*/ 872413 h 1408923"/>
              <a:gd name="connsiteX132" fmla="*/ 1226976 w 1520890"/>
              <a:gd name="connsiteY132" fmla="*/ 895739 h 1408923"/>
              <a:gd name="connsiteX133" fmla="*/ 1240972 w 1520890"/>
              <a:gd name="connsiteY133" fmla="*/ 905070 h 1408923"/>
              <a:gd name="connsiteX134" fmla="*/ 1259633 w 1520890"/>
              <a:gd name="connsiteY134" fmla="*/ 923731 h 1408923"/>
              <a:gd name="connsiteX135" fmla="*/ 1273629 w 1520890"/>
              <a:gd name="connsiteY135" fmla="*/ 928396 h 1408923"/>
              <a:gd name="connsiteX136" fmla="*/ 1310952 w 1520890"/>
              <a:gd name="connsiteY136" fmla="*/ 942392 h 1408923"/>
              <a:gd name="connsiteX137" fmla="*/ 1338943 w 1520890"/>
              <a:gd name="connsiteY137" fmla="*/ 951723 h 1408923"/>
              <a:gd name="connsiteX138" fmla="*/ 1404258 w 1520890"/>
              <a:gd name="connsiteY138" fmla="*/ 965719 h 1408923"/>
              <a:gd name="connsiteX139" fmla="*/ 1418254 w 1520890"/>
              <a:gd name="connsiteY139" fmla="*/ 970384 h 1408923"/>
              <a:gd name="connsiteX140" fmla="*/ 1455576 w 1520890"/>
              <a:gd name="connsiteY140" fmla="*/ 979715 h 1408923"/>
              <a:gd name="connsiteX141" fmla="*/ 1469572 w 1520890"/>
              <a:gd name="connsiteY141" fmla="*/ 975049 h 1408923"/>
              <a:gd name="connsiteX142" fmla="*/ 1502229 w 1520890"/>
              <a:gd name="connsiteY142" fmla="*/ 947057 h 1408923"/>
              <a:gd name="connsiteX143" fmla="*/ 1520890 w 1520890"/>
              <a:gd name="connsiteY143" fmla="*/ 905070 h 1408923"/>
              <a:gd name="connsiteX144" fmla="*/ 1506894 w 1520890"/>
              <a:gd name="connsiteY144" fmla="*/ 811764 h 1408923"/>
              <a:gd name="connsiteX145" fmla="*/ 1478903 w 1520890"/>
              <a:gd name="connsiteY145" fmla="*/ 769776 h 1408923"/>
              <a:gd name="connsiteX146" fmla="*/ 1432249 w 1520890"/>
              <a:gd name="connsiteY146" fmla="*/ 713792 h 1408923"/>
              <a:gd name="connsiteX147" fmla="*/ 1385596 w 1520890"/>
              <a:gd name="connsiteY147" fmla="*/ 685800 h 1408923"/>
              <a:gd name="connsiteX148" fmla="*/ 1371600 w 1520890"/>
              <a:gd name="connsiteY148" fmla="*/ 690466 h 1408923"/>
              <a:gd name="connsiteX149" fmla="*/ 1315617 w 1520890"/>
              <a:gd name="connsiteY149" fmla="*/ 681135 h 1408923"/>
              <a:gd name="connsiteX150" fmla="*/ 1306286 w 1520890"/>
              <a:gd name="connsiteY150" fmla="*/ 662474 h 1408923"/>
              <a:gd name="connsiteX151" fmla="*/ 1310952 w 1520890"/>
              <a:gd name="connsiteY151" fmla="*/ 648478 h 1408923"/>
              <a:gd name="connsiteX152" fmla="*/ 1324947 w 1520890"/>
              <a:gd name="connsiteY152" fmla="*/ 629817 h 1408923"/>
              <a:gd name="connsiteX153" fmla="*/ 1334278 w 1520890"/>
              <a:gd name="connsiteY153" fmla="*/ 615821 h 1408923"/>
              <a:gd name="connsiteX154" fmla="*/ 1348274 w 1520890"/>
              <a:gd name="connsiteY154" fmla="*/ 606490 h 1408923"/>
              <a:gd name="connsiteX155" fmla="*/ 1366935 w 1520890"/>
              <a:gd name="connsiteY155" fmla="*/ 573833 h 1408923"/>
              <a:gd name="connsiteX156" fmla="*/ 1376266 w 1520890"/>
              <a:gd name="connsiteY156" fmla="*/ 555172 h 1408923"/>
              <a:gd name="connsiteX157" fmla="*/ 1371600 w 1520890"/>
              <a:gd name="connsiteY157" fmla="*/ 522515 h 1408923"/>
              <a:gd name="connsiteX158" fmla="*/ 1357605 w 1520890"/>
              <a:gd name="connsiteY158" fmla="*/ 508519 h 1408923"/>
              <a:gd name="connsiteX159" fmla="*/ 1352939 w 1520890"/>
              <a:gd name="connsiteY159" fmla="*/ 494523 h 1408923"/>
              <a:gd name="connsiteX160" fmla="*/ 1343609 w 1520890"/>
              <a:gd name="connsiteY160" fmla="*/ 447870 h 1408923"/>
              <a:gd name="connsiteX161" fmla="*/ 1334278 w 1520890"/>
              <a:gd name="connsiteY161" fmla="*/ 429209 h 1408923"/>
              <a:gd name="connsiteX162" fmla="*/ 1292290 w 1520890"/>
              <a:gd name="connsiteY162" fmla="*/ 410547 h 1408923"/>
              <a:gd name="connsiteX163" fmla="*/ 1268964 w 1520890"/>
              <a:gd name="connsiteY163" fmla="*/ 415213 h 1408923"/>
              <a:gd name="connsiteX164" fmla="*/ 1264298 w 1520890"/>
              <a:gd name="connsiteY164" fmla="*/ 382555 h 1408923"/>
              <a:gd name="connsiteX165" fmla="*/ 1254968 w 1520890"/>
              <a:gd name="connsiteY165" fmla="*/ 349898 h 1408923"/>
              <a:gd name="connsiteX166" fmla="*/ 1250303 w 1520890"/>
              <a:gd name="connsiteY166" fmla="*/ 331237 h 1408923"/>
              <a:gd name="connsiteX167" fmla="*/ 1240972 w 1520890"/>
              <a:gd name="connsiteY167" fmla="*/ 303245 h 1408923"/>
              <a:gd name="connsiteX168" fmla="*/ 1250303 w 1520890"/>
              <a:gd name="connsiteY168" fmla="*/ 242596 h 1408923"/>
              <a:gd name="connsiteX169" fmla="*/ 1254968 w 1520890"/>
              <a:gd name="connsiteY169" fmla="*/ 209939 h 1408923"/>
              <a:gd name="connsiteX170" fmla="*/ 1278294 w 1520890"/>
              <a:gd name="connsiteY170" fmla="*/ 186613 h 1408923"/>
              <a:gd name="connsiteX171" fmla="*/ 1310952 w 1520890"/>
              <a:gd name="connsiteY171" fmla="*/ 158621 h 1408923"/>
              <a:gd name="connsiteX172" fmla="*/ 1320282 w 1520890"/>
              <a:gd name="connsiteY172" fmla="*/ 139960 h 1408923"/>
              <a:gd name="connsiteX173" fmla="*/ 1334278 w 1520890"/>
              <a:gd name="connsiteY173" fmla="*/ 125964 h 1408923"/>
              <a:gd name="connsiteX174" fmla="*/ 1343609 w 1520890"/>
              <a:gd name="connsiteY174" fmla="*/ 102637 h 1408923"/>
              <a:gd name="connsiteX175" fmla="*/ 1338943 w 1520890"/>
              <a:gd name="connsiteY175" fmla="*/ 60649 h 1408923"/>
              <a:gd name="connsiteX176" fmla="*/ 1320282 w 1520890"/>
              <a:gd name="connsiteY176" fmla="*/ 51319 h 1408923"/>
              <a:gd name="connsiteX177" fmla="*/ 1259633 w 1520890"/>
              <a:gd name="connsiteY177" fmla="*/ 55984 h 1408923"/>
              <a:gd name="connsiteX178" fmla="*/ 1217645 w 1520890"/>
              <a:gd name="connsiteY178" fmla="*/ 60649 h 1408923"/>
              <a:gd name="connsiteX179" fmla="*/ 1138335 w 1520890"/>
              <a:gd name="connsiteY179" fmla="*/ 74645 h 1408923"/>
              <a:gd name="connsiteX180" fmla="*/ 1119674 w 1520890"/>
              <a:gd name="connsiteY180" fmla="*/ 83976 h 1408923"/>
              <a:gd name="connsiteX181" fmla="*/ 1091682 w 1520890"/>
              <a:gd name="connsiteY181" fmla="*/ 93306 h 1408923"/>
              <a:gd name="connsiteX182" fmla="*/ 1063690 w 1520890"/>
              <a:gd name="connsiteY182" fmla="*/ 116633 h 1408923"/>
              <a:gd name="connsiteX183" fmla="*/ 1049694 w 1520890"/>
              <a:gd name="connsiteY183" fmla="*/ 125964 h 1408923"/>
              <a:gd name="connsiteX184" fmla="*/ 1035698 w 1520890"/>
              <a:gd name="connsiteY184" fmla="*/ 121298 h 1408923"/>
              <a:gd name="connsiteX185" fmla="*/ 1021703 w 1520890"/>
              <a:gd name="connsiteY185" fmla="*/ 88641 h 1408923"/>
              <a:gd name="connsiteX186" fmla="*/ 1012372 w 1520890"/>
              <a:gd name="connsiteY186" fmla="*/ 69980 h 1408923"/>
              <a:gd name="connsiteX187" fmla="*/ 993711 w 1520890"/>
              <a:gd name="connsiteY187" fmla="*/ 32657 h 1408923"/>
              <a:gd name="connsiteX188" fmla="*/ 965719 w 1520890"/>
              <a:gd name="connsiteY188" fmla="*/ 23327 h 1408923"/>
              <a:gd name="connsiteX189" fmla="*/ 923731 w 1520890"/>
              <a:gd name="connsiteY189" fmla="*/ 0 h 1408923"/>
              <a:gd name="connsiteX190" fmla="*/ 881743 w 1520890"/>
              <a:gd name="connsiteY190" fmla="*/ 32657 h 1408923"/>
              <a:gd name="connsiteX191" fmla="*/ 886409 w 1520890"/>
              <a:gd name="connsiteY191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506656 w 1520890"/>
              <a:gd name="connsiteY76" fmla="*/ 1279241 h 1408923"/>
              <a:gd name="connsiteX77" fmla="*/ 572752 w 1520890"/>
              <a:gd name="connsiteY77" fmla="*/ 1221757 h 1408923"/>
              <a:gd name="connsiteX78" fmla="*/ 623952 w 1520890"/>
              <a:gd name="connsiteY78" fmla="*/ 1241005 h 1408923"/>
              <a:gd name="connsiteX79" fmla="*/ 680887 w 1520890"/>
              <a:gd name="connsiteY79" fmla="*/ 1257074 h 1408923"/>
              <a:gd name="connsiteX80" fmla="*/ 608147 w 1520890"/>
              <a:gd name="connsiteY80" fmla="*/ 1060442 h 1408923"/>
              <a:gd name="connsiteX81" fmla="*/ 673285 w 1520890"/>
              <a:gd name="connsiteY81" fmla="*/ 1094674 h 1408923"/>
              <a:gd name="connsiteX82" fmla="*/ 693779 w 1520890"/>
              <a:gd name="connsiteY82" fmla="*/ 1092886 h 1408923"/>
              <a:gd name="connsiteX83" fmla="*/ 728114 w 1520890"/>
              <a:gd name="connsiteY83" fmla="*/ 1138645 h 1408923"/>
              <a:gd name="connsiteX84" fmla="*/ 747408 w 1520890"/>
              <a:gd name="connsiteY84" fmla="*/ 1119244 h 1408923"/>
              <a:gd name="connsiteX85" fmla="*/ 726496 w 1520890"/>
              <a:gd name="connsiteY85" fmla="*/ 1122861 h 1408923"/>
              <a:gd name="connsiteX86" fmla="*/ 705611 w 1520890"/>
              <a:gd name="connsiteY86" fmla="*/ 1107572 h 1408923"/>
              <a:gd name="connsiteX87" fmla="*/ 743267 w 1520890"/>
              <a:gd name="connsiteY87" fmla="*/ 1145676 h 1408923"/>
              <a:gd name="connsiteX88" fmla="*/ 767924 w 1520890"/>
              <a:gd name="connsiteY88" fmla="*/ 1160923 h 1408923"/>
              <a:gd name="connsiteX89" fmla="*/ 778433 w 1520890"/>
              <a:gd name="connsiteY89" fmla="*/ 1161820 h 1408923"/>
              <a:gd name="connsiteX90" fmla="*/ 835091 w 1520890"/>
              <a:gd name="connsiteY90" fmla="*/ 1189086 h 1408923"/>
              <a:gd name="connsiteX91" fmla="*/ 795549 w 1520890"/>
              <a:gd name="connsiteY91" fmla="*/ 1168636 h 1408923"/>
              <a:gd name="connsiteX92" fmla="*/ 826167 w 1520890"/>
              <a:gd name="connsiteY92" fmla="*/ 1179774 h 1408923"/>
              <a:gd name="connsiteX93" fmla="*/ 835090 w 1520890"/>
              <a:gd name="connsiteY93" fmla="*/ 1166327 h 1408923"/>
              <a:gd name="connsiteX94" fmla="*/ 839756 w 1520890"/>
              <a:gd name="connsiteY94" fmla="*/ 1180323 h 1408923"/>
              <a:gd name="connsiteX95" fmla="*/ 849086 w 1520890"/>
              <a:gd name="connsiteY95" fmla="*/ 1194319 h 1408923"/>
              <a:gd name="connsiteX96" fmla="*/ 877078 w 1520890"/>
              <a:gd name="connsiteY96" fmla="*/ 1226976 h 1408923"/>
              <a:gd name="connsiteX97" fmla="*/ 909735 w 1520890"/>
              <a:gd name="connsiteY97" fmla="*/ 1240972 h 1408923"/>
              <a:gd name="connsiteX98" fmla="*/ 923731 w 1520890"/>
              <a:gd name="connsiteY98" fmla="*/ 1250302 h 1408923"/>
              <a:gd name="connsiteX99" fmla="*/ 956388 w 1520890"/>
              <a:gd name="connsiteY99" fmla="*/ 1282960 h 1408923"/>
              <a:gd name="connsiteX100" fmla="*/ 979715 w 1520890"/>
              <a:gd name="connsiteY100" fmla="*/ 1306286 h 1408923"/>
              <a:gd name="connsiteX101" fmla="*/ 1007707 w 1520890"/>
              <a:gd name="connsiteY101" fmla="*/ 1338943 h 1408923"/>
              <a:gd name="connsiteX102" fmla="*/ 1026368 w 1520890"/>
              <a:gd name="connsiteY102" fmla="*/ 1371600 h 1408923"/>
              <a:gd name="connsiteX103" fmla="*/ 1059025 w 1520890"/>
              <a:gd name="connsiteY103" fmla="*/ 1408923 h 1408923"/>
              <a:gd name="connsiteX104" fmla="*/ 1129005 w 1520890"/>
              <a:gd name="connsiteY104" fmla="*/ 1399592 h 1408923"/>
              <a:gd name="connsiteX105" fmla="*/ 1147666 w 1520890"/>
              <a:gd name="connsiteY105" fmla="*/ 1390262 h 1408923"/>
              <a:gd name="connsiteX106" fmla="*/ 1161662 w 1520890"/>
              <a:gd name="connsiteY106" fmla="*/ 1385596 h 1408923"/>
              <a:gd name="connsiteX107" fmla="*/ 1175658 w 1520890"/>
              <a:gd name="connsiteY107" fmla="*/ 1371600 h 1408923"/>
              <a:gd name="connsiteX108" fmla="*/ 1189654 w 1520890"/>
              <a:gd name="connsiteY108" fmla="*/ 1362270 h 1408923"/>
              <a:gd name="connsiteX109" fmla="*/ 1198984 w 1520890"/>
              <a:gd name="connsiteY109" fmla="*/ 1324947 h 1408923"/>
              <a:gd name="connsiteX110" fmla="*/ 1180323 w 1520890"/>
              <a:gd name="connsiteY110" fmla="*/ 1240972 h 1408923"/>
              <a:gd name="connsiteX111" fmla="*/ 1147666 w 1520890"/>
              <a:gd name="connsiteY111" fmla="*/ 1203649 h 1408923"/>
              <a:gd name="connsiteX112" fmla="*/ 1129005 w 1520890"/>
              <a:gd name="connsiteY112" fmla="*/ 1175657 h 1408923"/>
              <a:gd name="connsiteX113" fmla="*/ 1115009 w 1520890"/>
              <a:gd name="connsiteY113" fmla="*/ 1161662 h 1408923"/>
              <a:gd name="connsiteX114" fmla="*/ 1087017 w 1520890"/>
              <a:gd name="connsiteY114" fmla="*/ 1124339 h 1408923"/>
              <a:gd name="connsiteX115" fmla="*/ 1077686 w 1520890"/>
              <a:gd name="connsiteY115" fmla="*/ 1091682 h 1408923"/>
              <a:gd name="connsiteX116" fmla="*/ 1082352 w 1520890"/>
              <a:gd name="connsiteY116" fmla="*/ 1068355 h 1408923"/>
              <a:gd name="connsiteX117" fmla="*/ 1124339 w 1520890"/>
              <a:gd name="connsiteY117" fmla="*/ 1054360 h 1408923"/>
              <a:gd name="connsiteX118" fmla="*/ 1156996 w 1520890"/>
              <a:gd name="connsiteY118" fmla="*/ 1040364 h 1408923"/>
              <a:gd name="connsiteX119" fmla="*/ 1166327 w 1520890"/>
              <a:gd name="connsiteY119" fmla="*/ 1021702 h 1408923"/>
              <a:gd name="connsiteX120" fmla="*/ 1161662 w 1520890"/>
              <a:gd name="connsiteY120" fmla="*/ 979715 h 1408923"/>
              <a:gd name="connsiteX121" fmla="*/ 1152331 w 1520890"/>
              <a:gd name="connsiteY121" fmla="*/ 965719 h 1408923"/>
              <a:gd name="connsiteX122" fmla="*/ 1138335 w 1520890"/>
              <a:gd name="connsiteY122" fmla="*/ 947057 h 1408923"/>
              <a:gd name="connsiteX123" fmla="*/ 1105678 w 1520890"/>
              <a:gd name="connsiteY123" fmla="*/ 914400 h 1408923"/>
              <a:gd name="connsiteX124" fmla="*/ 1087017 w 1520890"/>
              <a:gd name="connsiteY124" fmla="*/ 886409 h 1408923"/>
              <a:gd name="connsiteX125" fmla="*/ 1063690 w 1520890"/>
              <a:gd name="connsiteY125" fmla="*/ 858417 h 1408923"/>
              <a:gd name="connsiteX126" fmla="*/ 1073021 w 1520890"/>
              <a:gd name="connsiteY126" fmla="*/ 844421 h 1408923"/>
              <a:gd name="connsiteX127" fmla="*/ 1124339 w 1520890"/>
              <a:gd name="connsiteY127" fmla="*/ 844421 h 1408923"/>
              <a:gd name="connsiteX128" fmla="*/ 1138335 w 1520890"/>
              <a:gd name="connsiteY128" fmla="*/ 849086 h 1408923"/>
              <a:gd name="connsiteX129" fmla="*/ 1175658 w 1520890"/>
              <a:gd name="connsiteY129" fmla="*/ 867747 h 1408923"/>
              <a:gd name="connsiteX130" fmla="*/ 1194319 w 1520890"/>
              <a:gd name="connsiteY130" fmla="*/ 872413 h 1408923"/>
              <a:gd name="connsiteX131" fmla="*/ 1226976 w 1520890"/>
              <a:gd name="connsiteY131" fmla="*/ 895739 h 1408923"/>
              <a:gd name="connsiteX132" fmla="*/ 1240972 w 1520890"/>
              <a:gd name="connsiteY132" fmla="*/ 905070 h 1408923"/>
              <a:gd name="connsiteX133" fmla="*/ 1259633 w 1520890"/>
              <a:gd name="connsiteY133" fmla="*/ 923731 h 1408923"/>
              <a:gd name="connsiteX134" fmla="*/ 1273629 w 1520890"/>
              <a:gd name="connsiteY134" fmla="*/ 928396 h 1408923"/>
              <a:gd name="connsiteX135" fmla="*/ 1310952 w 1520890"/>
              <a:gd name="connsiteY135" fmla="*/ 942392 h 1408923"/>
              <a:gd name="connsiteX136" fmla="*/ 1338943 w 1520890"/>
              <a:gd name="connsiteY136" fmla="*/ 951723 h 1408923"/>
              <a:gd name="connsiteX137" fmla="*/ 1404258 w 1520890"/>
              <a:gd name="connsiteY137" fmla="*/ 965719 h 1408923"/>
              <a:gd name="connsiteX138" fmla="*/ 1418254 w 1520890"/>
              <a:gd name="connsiteY138" fmla="*/ 970384 h 1408923"/>
              <a:gd name="connsiteX139" fmla="*/ 1455576 w 1520890"/>
              <a:gd name="connsiteY139" fmla="*/ 979715 h 1408923"/>
              <a:gd name="connsiteX140" fmla="*/ 1469572 w 1520890"/>
              <a:gd name="connsiteY140" fmla="*/ 975049 h 1408923"/>
              <a:gd name="connsiteX141" fmla="*/ 1502229 w 1520890"/>
              <a:gd name="connsiteY141" fmla="*/ 947057 h 1408923"/>
              <a:gd name="connsiteX142" fmla="*/ 1520890 w 1520890"/>
              <a:gd name="connsiteY142" fmla="*/ 905070 h 1408923"/>
              <a:gd name="connsiteX143" fmla="*/ 1506894 w 1520890"/>
              <a:gd name="connsiteY143" fmla="*/ 811764 h 1408923"/>
              <a:gd name="connsiteX144" fmla="*/ 1478903 w 1520890"/>
              <a:gd name="connsiteY144" fmla="*/ 769776 h 1408923"/>
              <a:gd name="connsiteX145" fmla="*/ 1432249 w 1520890"/>
              <a:gd name="connsiteY145" fmla="*/ 713792 h 1408923"/>
              <a:gd name="connsiteX146" fmla="*/ 1385596 w 1520890"/>
              <a:gd name="connsiteY146" fmla="*/ 685800 h 1408923"/>
              <a:gd name="connsiteX147" fmla="*/ 1371600 w 1520890"/>
              <a:gd name="connsiteY147" fmla="*/ 690466 h 1408923"/>
              <a:gd name="connsiteX148" fmla="*/ 1315617 w 1520890"/>
              <a:gd name="connsiteY148" fmla="*/ 681135 h 1408923"/>
              <a:gd name="connsiteX149" fmla="*/ 1306286 w 1520890"/>
              <a:gd name="connsiteY149" fmla="*/ 662474 h 1408923"/>
              <a:gd name="connsiteX150" fmla="*/ 1310952 w 1520890"/>
              <a:gd name="connsiteY150" fmla="*/ 648478 h 1408923"/>
              <a:gd name="connsiteX151" fmla="*/ 1324947 w 1520890"/>
              <a:gd name="connsiteY151" fmla="*/ 629817 h 1408923"/>
              <a:gd name="connsiteX152" fmla="*/ 1334278 w 1520890"/>
              <a:gd name="connsiteY152" fmla="*/ 615821 h 1408923"/>
              <a:gd name="connsiteX153" fmla="*/ 1348274 w 1520890"/>
              <a:gd name="connsiteY153" fmla="*/ 606490 h 1408923"/>
              <a:gd name="connsiteX154" fmla="*/ 1366935 w 1520890"/>
              <a:gd name="connsiteY154" fmla="*/ 573833 h 1408923"/>
              <a:gd name="connsiteX155" fmla="*/ 1376266 w 1520890"/>
              <a:gd name="connsiteY155" fmla="*/ 555172 h 1408923"/>
              <a:gd name="connsiteX156" fmla="*/ 1371600 w 1520890"/>
              <a:gd name="connsiteY156" fmla="*/ 522515 h 1408923"/>
              <a:gd name="connsiteX157" fmla="*/ 1357605 w 1520890"/>
              <a:gd name="connsiteY157" fmla="*/ 508519 h 1408923"/>
              <a:gd name="connsiteX158" fmla="*/ 1352939 w 1520890"/>
              <a:gd name="connsiteY158" fmla="*/ 494523 h 1408923"/>
              <a:gd name="connsiteX159" fmla="*/ 1343609 w 1520890"/>
              <a:gd name="connsiteY159" fmla="*/ 447870 h 1408923"/>
              <a:gd name="connsiteX160" fmla="*/ 1334278 w 1520890"/>
              <a:gd name="connsiteY160" fmla="*/ 429209 h 1408923"/>
              <a:gd name="connsiteX161" fmla="*/ 1292290 w 1520890"/>
              <a:gd name="connsiteY161" fmla="*/ 410547 h 1408923"/>
              <a:gd name="connsiteX162" fmla="*/ 1268964 w 1520890"/>
              <a:gd name="connsiteY162" fmla="*/ 415213 h 1408923"/>
              <a:gd name="connsiteX163" fmla="*/ 1264298 w 1520890"/>
              <a:gd name="connsiteY163" fmla="*/ 382555 h 1408923"/>
              <a:gd name="connsiteX164" fmla="*/ 1254968 w 1520890"/>
              <a:gd name="connsiteY164" fmla="*/ 349898 h 1408923"/>
              <a:gd name="connsiteX165" fmla="*/ 1250303 w 1520890"/>
              <a:gd name="connsiteY165" fmla="*/ 331237 h 1408923"/>
              <a:gd name="connsiteX166" fmla="*/ 1240972 w 1520890"/>
              <a:gd name="connsiteY166" fmla="*/ 303245 h 1408923"/>
              <a:gd name="connsiteX167" fmla="*/ 1250303 w 1520890"/>
              <a:gd name="connsiteY167" fmla="*/ 242596 h 1408923"/>
              <a:gd name="connsiteX168" fmla="*/ 1254968 w 1520890"/>
              <a:gd name="connsiteY168" fmla="*/ 209939 h 1408923"/>
              <a:gd name="connsiteX169" fmla="*/ 1278294 w 1520890"/>
              <a:gd name="connsiteY169" fmla="*/ 186613 h 1408923"/>
              <a:gd name="connsiteX170" fmla="*/ 1310952 w 1520890"/>
              <a:gd name="connsiteY170" fmla="*/ 158621 h 1408923"/>
              <a:gd name="connsiteX171" fmla="*/ 1320282 w 1520890"/>
              <a:gd name="connsiteY171" fmla="*/ 139960 h 1408923"/>
              <a:gd name="connsiteX172" fmla="*/ 1334278 w 1520890"/>
              <a:gd name="connsiteY172" fmla="*/ 125964 h 1408923"/>
              <a:gd name="connsiteX173" fmla="*/ 1343609 w 1520890"/>
              <a:gd name="connsiteY173" fmla="*/ 102637 h 1408923"/>
              <a:gd name="connsiteX174" fmla="*/ 1338943 w 1520890"/>
              <a:gd name="connsiteY174" fmla="*/ 60649 h 1408923"/>
              <a:gd name="connsiteX175" fmla="*/ 1320282 w 1520890"/>
              <a:gd name="connsiteY175" fmla="*/ 51319 h 1408923"/>
              <a:gd name="connsiteX176" fmla="*/ 1259633 w 1520890"/>
              <a:gd name="connsiteY176" fmla="*/ 55984 h 1408923"/>
              <a:gd name="connsiteX177" fmla="*/ 1217645 w 1520890"/>
              <a:gd name="connsiteY177" fmla="*/ 60649 h 1408923"/>
              <a:gd name="connsiteX178" fmla="*/ 1138335 w 1520890"/>
              <a:gd name="connsiteY178" fmla="*/ 74645 h 1408923"/>
              <a:gd name="connsiteX179" fmla="*/ 1119674 w 1520890"/>
              <a:gd name="connsiteY179" fmla="*/ 83976 h 1408923"/>
              <a:gd name="connsiteX180" fmla="*/ 1091682 w 1520890"/>
              <a:gd name="connsiteY180" fmla="*/ 93306 h 1408923"/>
              <a:gd name="connsiteX181" fmla="*/ 1063690 w 1520890"/>
              <a:gd name="connsiteY181" fmla="*/ 116633 h 1408923"/>
              <a:gd name="connsiteX182" fmla="*/ 1049694 w 1520890"/>
              <a:gd name="connsiteY182" fmla="*/ 125964 h 1408923"/>
              <a:gd name="connsiteX183" fmla="*/ 1035698 w 1520890"/>
              <a:gd name="connsiteY183" fmla="*/ 121298 h 1408923"/>
              <a:gd name="connsiteX184" fmla="*/ 1021703 w 1520890"/>
              <a:gd name="connsiteY184" fmla="*/ 88641 h 1408923"/>
              <a:gd name="connsiteX185" fmla="*/ 1012372 w 1520890"/>
              <a:gd name="connsiteY185" fmla="*/ 69980 h 1408923"/>
              <a:gd name="connsiteX186" fmla="*/ 993711 w 1520890"/>
              <a:gd name="connsiteY186" fmla="*/ 32657 h 1408923"/>
              <a:gd name="connsiteX187" fmla="*/ 965719 w 1520890"/>
              <a:gd name="connsiteY187" fmla="*/ 23327 h 1408923"/>
              <a:gd name="connsiteX188" fmla="*/ 923731 w 1520890"/>
              <a:gd name="connsiteY188" fmla="*/ 0 h 1408923"/>
              <a:gd name="connsiteX189" fmla="*/ 881743 w 1520890"/>
              <a:gd name="connsiteY189" fmla="*/ 32657 h 1408923"/>
              <a:gd name="connsiteX190" fmla="*/ 886409 w 1520890"/>
              <a:gd name="connsiteY190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506656 w 1520890"/>
              <a:gd name="connsiteY76" fmla="*/ 1279241 h 1408923"/>
              <a:gd name="connsiteX77" fmla="*/ 572752 w 1520890"/>
              <a:gd name="connsiteY77" fmla="*/ 1221757 h 1408923"/>
              <a:gd name="connsiteX78" fmla="*/ 623952 w 1520890"/>
              <a:gd name="connsiteY78" fmla="*/ 1241005 h 1408923"/>
              <a:gd name="connsiteX79" fmla="*/ 680887 w 1520890"/>
              <a:gd name="connsiteY79" fmla="*/ 1257074 h 1408923"/>
              <a:gd name="connsiteX80" fmla="*/ 726177 w 1520890"/>
              <a:gd name="connsiteY80" fmla="*/ 1183615 h 1408923"/>
              <a:gd name="connsiteX81" fmla="*/ 673285 w 1520890"/>
              <a:gd name="connsiteY81" fmla="*/ 1094674 h 1408923"/>
              <a:gd name="connsiteX82" fmla="*/ 693779 w 1520890"/>
              <a:gd name="connsiteY82" fmla="*/ 1092886 h 1408923"/>
              <a:gd name="connsiteX83" fmla="*/ 728114 w 1520890"/>
              <a:gd name="connsiteY83" fmla="*/ 1138645 h 1408923"/>
              <a:gd name="connsiteX84" fmla="*/ 747408 w 1520890"/>
              <a:gd name="connsiteY84" fmla="*/ 1119244 h 1408923"/>
              <a:gd name="connsiteX85" fmla="*/ 726496 w 1520890"/>
              <a:gd name="connsiteY85" fmla="*/ 1122861 h 1408923"/>
              <a:gd name="connsiteX86" fmla="*/ 705611 w 1520890"/>
              <a:gd name="connsiteY86" fmla="*/ 1107572 h 1408923"/>
              <a:gd name="connsiteX87" fmla="*/ 743267 w 1520890"/>
              <a:gd name="connsiteY87" fmla="*/ 1145676 h 1408923"/>
              <a:gd name="connsiteX88" fmla="*/ 767924 w 1520890"/>
              <a:gd name="connsiteY88" fmla="*/ 1160923 h 1408923"/>
              <a:gd name="connsiteX89" fmla="*/ 778433 w 1520890"/>
              <a:gd name="connsiteY89" fmla="*/ 1161820 h 1408923"/>
              <a:gd name="connsiteX90" fmla="*/ 835091 w 1520890"/>
              <a:gd name="connsiteY90" fmla="*/ 1189086 h 1408923"/>
              <a:gd name="connsiteX91" fmla="*/ 795549 w 1520890"/>
              <a:gd name="connsiteY91" fmla="*/ 1168636 h 1408923"/>
              <a:gd name="connsiteX92" fmla="*/ 826167 w 1520890"/>
              <a:gd name="connsiteY92" fmla="*/ 1179774 h 1408923"/>
              <a:gd name="connsiteX93" fmla="*/ 835090 w 1520890"/>
              <a:gd name="connsiteY93" fmla="*/ 1166327 h 1408923"/>
              <a:gd name="connsiteX94" fmla="*/ 839756 w 1520890"/>
              <a:gd name="connsiteY94" fmla="*/ 1180323 h 1408923"/>
              <a:gd name="connsiteX95" fmla="*/ 849086 w 1520890"/>
              <a:gd name="connsiteY95" fmla="*/ 1194319 h 1408923"/>
              <a:gd name="connsiteX96" fmla="*/ 877078 w 1520890"/>
              <a:gd name="connsiteY96" fmla="*/ 1226976 h 1408923"/>
              <a:gd name="connsiteX97" fmla="*/ 909735 w 1520890"/>
              <a:gd name="connsiteY97" fmla="*/ 1240972 h 1408923"/>
              <a:gd name="connsiteX98" fmla="*/ 923731 w 1520890"/>
              <a:gd name="connsiteY98" fmla="*/ 1250302 h 1408923"/>
              <a:gd name="connsiteX99" fmla="*/ 956388 w 1520890"/>
              <a:gd name="connsiteY99" fmla="*/ 1282960 h 1408923"/>
              <a:gd name="connsiteX100" fmla="*/ 979715 w 1520890"/>
              <a:gd name="connsiteY100" fmla="*/ 1306286 h 1408923"/>
              <a:gd name="connsiteX101" fmla="*/ 1007707 w 1520890"/>
              <a:gd name="connsiteY101" fmla="*/ 1338943 h 1408923"/>
              <a:gd name="connsiteX102" fmla="*/ 1026368 w 1520890"/>
              <a:gd name="connsiteY102" fmla="*/ 1371600 h 1408923"/>
              <a:gd name="connsiteX103" fmla="*/ 1059025 w 1520890"/>
              <a:gd name="connsiteY103" fmla="*/ 1408923 h 1408923"/>
              <a:gd name="connsiteX104" fmla="*/ 1129005 w 1520890"/>
              <a:gd name="connsiteY104" fmla="*/ 1399592 h 1408923"/>
              <a:gd name="connsiteX105" fmla="*/ 1147666 w 1520890"/>
              <a:gd name="connsiteY105" fmla="*/ 1390262 h 1408923"/>
              <a:gd name="connsiteX106" fmla="*/ 1161662 w 1520890"/>
              <a:gd name="connsiteY106" fmla="*/ 1385596 h 1408923"/>
              <a:gd name="connsiteX107" fmla="*/ 1175658 w 1520890"/>
              <a:gd name="connsiteY107" fmla="*/ 1371600 h 1408923"/>
              <a:gd name="connsiteX108" fmla="*/ 1189654 w 1520890"/>
              <a:gd name="connsiteY108" fmla="*/ 1362270 h 1408923"/>
              <a:gd name="connsiteX109" fmla="*/ 1198984 w 1520890"/>
              <a:gd name="connsiteY109" fmla="*/ 1324947 h 1408923"/>
              <a:gd name="connsiteX110" fmla="*/ 1180323 w 1520890"/>
              <a:gd name="connsiteY110" fmla="*/ 1240972 h 1408923"/>
              <a:gd name="connsiteX111" fmla="*/ 1147666 w 1520890"/>
              <a:gd name="connsiteY111" fmla="*/ 1203649 h 1408923"/>
              <a:gd name="connsiteX112" fmla="*/ 1129005 w 1520890"/>
              <a:gd name="connsiteY112" fmla="*/ 1175657 h 1408923"/>
              <a:gd name="connsiteX113" fmla="*/ 1115009 w 1520890"/>
              <a:gd name="connsiteY113" fmla="*/ 1161662 h 1408923"/>
              <a:gd name="connsiteX114" fmla="*/ 1087017 w 1520890"/>
              <a:gd name="connsiteY114" fmla="*/ 1124339 h 1408923"/>
              <a:gd name="connsiteX115" fmla="*/ 1077686 w 1520890"/>
              <a:gd name="connsiteY115" fmla="*/ 1091682 h 1408923"/>
              <a:gd name="connsiteX116" fmla="*/ 1082352 w 1520890"/>
              <a:gd name="connsiteY116" fmla="*/ 1068355 h 1408923"/>
              <a:gd name="connsiteX117" fmla="*/ 1124339 w 1520890"/>
              <a:gd name="connsiteY117" fmla="*/ 1054360 h 1408923"/>
              <a:gd name="connsiteX118" fmla="*/ 1156996 w 1520890"/>
              <a:gd name="connsiteY118" fmla="*/ 1040364 h 1408923"/>
              <a:gd name="connsiteX119" fmla="*/ 1166327 w 1520890"/>
              <a:gd name="connsiteY119" fmla="*/ 1021702 h 1408923"/>
              <a:gd name="connsiteX120" fmla="*/ 1161662 w 1520890"/>
              <a:gd name="connsiteY120" fmla="*/ 979715 h 1408923"/>
              <a:gd name="connsiteX121" fmla="*/ 1152331 w 1520890"/>
              <a:gd name="connsiteY121" fmla="*/ 965719 h 1408923"/>
              <a:gd name="connsiteX122" fmla="*/ 1138335 w 1520890"/>
              <a:gd name="connsiteY122" fmla="*/ 947057 h 1408923"/>
              <a:gd name="connsiteX123" fmla="*/ 1105678 w 1520890"/>
              <a:gd name="connsiteY123" fmla="*/ 914400 h 1408923"/>
              <a:gd name="connsiteX124" fmla="*/ 1087017 w 1520890"/>
              <a:gd name="connsiteY124" fmla="*/ 886409 h 1408923"/>
              <a:gd name="connsiteX125" fmla="*/ 1063690 w 1520890"/>
              <a:gd name="connsiteY125" fmla="*/ 858417 h 1408923"/>
              <a:gd name="connsiteX126" fmla="*/ 1073021 w 1520890"/>
              <a:gd name="connsiteY126" fmla="*/ 844421 h 1408923"/>
              <a:gd name="connsiteX127" fmla="*/ 1124339 w 1520890"/>
              <a:gd name="connsiteY127" fmla="*/ 844421 h 1408923"/>
              <a:gd name="connsiteX128" fmla="*/ 1138335 w 1520890"/>
              <a:gd name="connsiteY128" fmla="*/ 849086 h 1408923"/>
              <a:gd name="connsiteX129" fmla="*/ 1175658 w 1520890"/>
              <a:gd name="connsiteY129" fmla="*/ 867747 h 1408923"/>
              <a:gd name="connsiteX130" fmla="*/ 1194319 w 1520890"/>
              <a:gd name="connsiteY130" fmla="*/ 872413 h 1408923"/>
              <a:gd name="connsiteX131" fmla="*/ 1226976 w 1520890"/>
              <a:gd name="connsiteY131" fmla="*/ 895739 h 1408923"/>
              <a:gd name="connsiteX132" fmla="*/ 1240972 w 1520890"/>
              <a:gd name="connsiteY132" fmla="*/ 905070 h 1408923"/>
              <a:gd name="connsiteX133" fmla="*/ 1259633 w 1520890"/>
              <a:gd name="connsiteY133" fmla="*/ 923731 h 1408923"/>
              <a:gd name="connsiteX134" fmla="*/ 1273629 w 1520890"/>
              <a:gd name="connsiteY134" fmla="*/ 928396 h 1408923"/>
              <a:gd name="connsiteX135" fmla="*/ 1310952 w 1520890"/>
              <a:gd name="connsiteY135" fmla="*/ 942392 h 1408923"/>
              <a:gd name="connsiteX136" fmla="*/ 1338943 w 1520890"/>
              <a:gd name="connsiteY136" fmla="*/ 951723 h 1408923"/>
              <a:gd name="connsiteX137" fmla="*/ 1404258 w 1520890"/>
              <a:gd name="connsiteY137" fmla="*/ 965719 h 1408923"/>
              <a:gd name="connsiteX138" fmla="*/ 1418254 w 1520890"/>
              <a:gd name="connsiteY138" fmla="*/ 970384 h 1408923"/>
              <a:gd name="connsiteX139" fmla="*/ 1455576 w 1520890"/>
              <a:gd name="connsiteY139" fmla="*/ 979715 h 1408923"/>
              <a:gd name="connsiteX140" fmla="*/ 1469572 w 1520890"/>
              <a:gd name="connsiteY140" fmla="*/ 975049 h 1408923"/>
              <a:gd name="connsiteX141" fmla="*/ 1502229 w 1520890"/>
              <a:gd name="connsiteY141" fmla="*/ 947057 h 1408923"/>
              <a:gd name="connsiteX142" fmla="*/ 1520890 w 1520890"/>
              <a:gd name="connsiteY142" fmla="*/ 905070 h 1408923"/>
              <a:gd name="connsiteX143" fmla="*/ 1506894 w 1520890"/>
              <a:gd name="connsiteY143" fmla="*/ 811764 h 1408923"/>
              <a:gd name="connsiteX144" fmla="*/ 1478903 w 1520890"/>
              <a:gd name="connsiteY144" fmla="*/ 769776 h 1408923"/>
              <a:gd name="connsiteX145" fmla="*/ 1432249 w 1520890"/>
              <a:gd name="connsiteY145" fmla="*/ 713792 h 1408923"/>
              <a:gd name="connsiteX146" fmla="*/ 1385596 w 1520890"/>
              <a:gd name="connsiteY146" fmla="*/ 685800 h 1408923"/>
              <a:gd name="connsiteX147" fmla="*/ 1371600 w 1520890"/>
              <a:gd name="connsiteY147" fmla="*/ 690466 h 1408923"/>
              <a:gd name="connsiteX148" fmla="*/ 1315617 w 1520890"/>
              <a:gd name="connsiteY148" fmla="*/ 681135 h 1408923"/>
              <a:gd name="connsiteX149" fmla="*/ 1306286 w 1520890"/>
              <a:gd name="connsiteY149" fmla="*/ 662474 h 1408923"/>
              <a:gd name="connsiteX150" fmla="*/ 1310952 w 1520890"/>
              <a:gd name="connsiteY150" fmla="*/ 648478 h 1408923"/>
              <a:gd name="connsiteX151" fmla="*/ 1324947 w 1520890"/>
              <a:gd name="connsiteY151" fmla="*/ 629817 h 1408923"/>
              <a:gd name="connsiteX152" fmla="*/ 1334278 w 1520890"/>
              <a:gd name="connsiteY152" fmla="*/ 615821 h 1408923"/>
              <a:gd name="connsiteX153" fmla="*/ 1348274 w 1520890"/>
              <a:gd name="connsiteY153" fmla="*/ 606490 h 1408923"/>
              <a:gd name="connsiteX154" fmla="*/ 1366935 w 1520890"/>
              <a:gd name="connsiteY154" fmla="*/ 573833 h 1408923"/>
              <a:gd name="connsiteX155" fmla="*/ 1376266 w 1520890"/>
              <a:gd name="connsiteY155" fmla="*/ 555172 h 1408923"/>
              <a:gd name="connsiteX156" fmla="*/ 1371600 w 1520890"/>
              <a:gd name="connsiteY156" fmla="*/ 522515 h 1408923"/>
              <a:gd name="connsiteX157" fmla="*/ 1357605 w 1520890"/>
              <a:gd name="connsiteY157" fmla="*/ 508519 h 1408923"/>
              <a:gd name="connsiteX158" fmla="*/ 1352939 w 1520890"/>
              <a:gd name="connsiteY158" fmla="*/ 494523 h 1408923"/>
              <a:gd name="connsiteX159" fmla="*/ 1343609 w 1520890"/>
              <a:gd name="connsiteY159" fmla="*/ 447870 h 1408923"/>
              <a:gd name="connsiteX160" fmla="*/ 1334278 w 1520890"/>
              <a:gd name="connsiteY160" fmla="*/ 429209 h 1408923"/>
              <a:gd name="connsiteX161" fmla="*/ 1292290 w 1520890"/>
              <a:gd name="connsiteY161" fmla="*/ 410547 h 1408923"/>
              <a:gd name="connsiteX162" fmla="*/ 1268964 w 1520890"/>
              <a:gd name="connsiteY162" fmla="*/ 415213 h 1408923"/>
              <a:gd name="connsiteX163" fmla="*/ 1264298 w 1520890"/>
              <a:gd name="connsiteY163" fmla="*/ 382555 h 1408923"/>
              <a:gd name="connsiteX164" fmla="*/ 1254968 w 1520890"/>
              <a:gd name="connsiteY164" fmla="*/ 349898 h 1408923"/>
              <a:gd name="connsiteX165" fmla="*/ 1250303 w 1520890"/>
              <a:gd name="connsiteY165" fmla="*/ 331237 h 1408923"/>
              <a:gd name="connsiteX166" fmla="*/ 1240972 w 1520890"/>
              <a:gd name="connsiteY166" fmla="*/ 303245 h 1408923"/>
              <a:gd name="connsiteX167" fmla="*/ 1250303 w 1520890"/>
              <a:gd name="connsiteY167" fmla="*/ 242596 h 1408923"/>
              <a:gd name="connsiteX168" fmla="*/ 1254968 w 1520890"/>
              <a:gd name="connsiteY168" fmla="*/ 209939 h 1408923"/>
              <a:gd name="connsiteX169" fmla="*/ 1278294 w 1520890"/>
              <a:gd name="connsiteY169" fmla="*/ 186613 h 1408923"/>
              <a:gd name="connsiteX170" fmla="*/ 1310952 w 1520890"/>
              <a:gd name="connsiteY170" fmla="*/ 158621 h 1408923"/>
              <a:gd name="connsiteX171" fmla="*/ 1320282 w 1520890"/>
              <a:gd name="connsiteY171" fmla="*/ 139960 h 1408923"/>
              <a:gd name="connsiteX172" fmla="*/ 1334278 w 1520890"/>
              <a:gd name="connsiteY172" fmla="*/ 125964 h 1408923"/>
              <a:gd name="connsiteX173" fmla="*/ 1343609 w 1520890"/>
              <a:gd name="connsiteY173" fmla="*/ 102637 h 1408923"/>
              <a:gd name="connsiteX174" fmla="*/ 1338943 w 1520890"/>
              <a:gd name="connsiteY174" fmla="*/ 60649 h 1408923"/>
              <a:gd name="connsiteX175" fmla="*/ 1320282 w 1520890"/>
              <a:gd name="connsiteY175" fmla="*/ 51319 h 1408923"/>
              <a:gd name="connsiteX176" fmla="*/ 1259633 w 1520890"/>
              <a:gd name="connsiteY176" fmla="*/ 55984 h 1408923"/>
              <a:gd name="connsiteX177" fmla="*/ 1217645 w 1520890"/>
              <a:gd name="connsiteY177" fmla="*/ 60649 h 1408923"/>
              <a:gd name="connsiteX178" fmla="*/ 1138335 w 1520890"/>
              <a:gd name="connsiteY178" fmla="*/ 74645 h 1408923"/>
              <a:gd name="connsiteX179" fmla="*/ 1119674 w 1520890"/>
              <a:gd name="connsiteY179" fmla="*/ 83976 h 1408923"/>
              <a:gd name="connsiteX180" fmla="*/ 1091682 w 1520890"/>
              <a:gd name="connsiteY180" fmla="*/ 93306 h 1408923"/>
              <a:gd name="connsiteX181" fmla="*/ 1063690 w 1520890"/>
              <a:gd name="connsiteY181" fmla="*/ 116633 h 1408923"/>
              <a:gd name="connsiteX182" fmla="*/ 1049694 w 1520890"/>
              <a:gd name="connsiteY182" fmla="*/ 125964 h 1408923"/>
              <a:gd name="connsiteX183" fmla="*/ 1035698 w 1520890"/>
              <a:gd name="connsiteY183" fmla="*/ 121298 h 1408923"/>
              <a:gd name="connsiteX184" fmla="*/ 1021703 w 1520890"/>
              <a:gd name="connsiteY184" fmla="*/ 88641 h 1408923"/>
              <a:gd name="connsiteX185" fmla="*/ 1012372 w 1520890"/>
              <a:gd name="connsiteY185" fmla="*/ 69980 h 1408923"/>
              <a:gd name="connsiteX186" fmla="*/ 993711 w 1520890"/>
              <a:gd name="connsiteY186" fmla="*/ 32657 h 1408923"/>
              <a:gd name="connsiteX187" fmla="*/ 965719 w 1520890"/>
              <a:gd name="connsiteY187" fmla="*/ 23327 h 1408923"/>
              <a:gd name="connsiteX188" fmla="*/ 923731 w 1520890"/>
              <a:gd name="connsiteY188" fmla="*/ 0 h 1408923"/>
              <a:gd name="connsiteX189" fmla="*/ 881743 w 1520890"/>
              <a:gd name="connsiteY189" fmla="*/ 32657 h 1408923"/>
              <a:gd name="connsiteX190" fmla="*/ 886409 w 1520890"/>
              <a:gd name="connsiteY190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506656 w 1520890"/>
              <a:gd name="connsiteY76" fmla="*/ 1279241 h 1408923"/>
              <a:gd name="connsiteX77" fmla="*/ 572752 w 1520890"/>
              <a:gd name="connsiteY77" fmla="*/ 1221757 h 1408923"/>
              <a:gd name="connsiteX78" fmla="*/ 623952 w 1520890"/>
              <a:gd name="connsiteY78" fmla="*/ 1241005 h 1408923"/>
              <a:gd name="connsiteX79" fmla="*/ 680887 w 1520890"/>
              <a:gd name="connsiteY79" fmla="*/ 1257074 h 1408923"/>
              <a:gd name="connsiteX80" fmla="*/ 726177 w 1520890"/>
              <a:gd name="connsiteY80" fmla="*/ 1183615 h 1408923"/>
              <a:gd name="connsiteX81" fmla="*/ 673285 w 1520890"/>
              <a:gd name="connsiteY81" fmla="*/ 1094674 h 1408923"/>
              <a:gd name="connsiteX82" fmla="*/ 693779 w 1520890"/>
              <a:gd name="connsiteY82" fmla="*/ 1092886 h 1408923"/>
              <a:gd name="connsiteX83" fmla="*/ 728114 w 1520890"/>
              <a:gd name="connsiteY83" fmla="*/ 1138645 h 1408923"/>
              <a:gd name="connsiteX84" fmla="*/ 747408 w 1520890"/>
              <a:gd name="connsiteY84" fmla="*/ 1119244 h 1408923"/>
              <a:gd name="connsiteX85" fmla="*/ 726496 w 1520890"/>
              <a:gd name="connsiteY85" fmla="*/ 1122861 h 1408923"/>
              <a:gd name="connsiteX86" fmla="*/ 743267 w 1520890"/>
              <a:gd name="connsiteY86" fmla="*/ 1145676 h 1408923"/>
              <a:gd name="connsiteX87" fmla="*/ 767924 w 1520890"/>
              <a:gd name="connsiteY87" fmla="*/ 1160923 h 1408923"/>
              <a:gd name="connsiteX88" fmla="*/ 778433 w 1520890"/>
              <a:gd name="connsiteY88" fmla="*/ 1161820 h 1408923"/>
              <a:gd name="connsiteX89" fmla="*/ 835091 w 1520890"/>
              <a:gd name="connsiteY89" fmla="*/ 1189086 h 1408923"/>
              <a:gd name="connsiteX90" fmla="*/ 795549 w 1520890"/>
              <a:gd name="connsiteY90" fmla="*/ 1168636 h 1408923"/>
              <a:gd name="connsiteX91" fmla="*/ 826167 w 1520890"/>
              <a:gd name="connsiteY91" fmla="*/ 1179774 h 1408923"/>
              <a:gd name="connsiteX92" fmla="*/ 835090 w 1520890"/>
              <a:gd name="connsiteY92" fmla="*/ 1166327 h 1408923"/>
              <a:gd name="connsiteX93" fmla="*/ 839756 w 1520890"/>
              <a:gd name="connsiteY93" fmla="*/ 1180323 h 1408923"/>
              <a:gd name="connsiteX94" fmla="*/ 849086 w 1520890"/>
              <a:gd name="connsiteY94" fmla="*/ 1194319 h 1408923"/>
              <a:gd name="connsiteX95" fmla="*/ 877078 w 1520890"/>
              <a:gd name="connsiteY95" fmla="*/ 1226976 h 1408923"/>
              <a:gd name="connsiteX96" fmla="*/ 909735 w 1520890"/>
              <a:gd name="connsiteY96" fmla="*/ 1240972 h 1408923"/>
              <a:gd name="connsiteX97" fmla="*/ 923731 w 1520890"/>
              <a:gd name="connsiteY97" fmla="*/ 1250302 h 1408923"/>
              <a:gd name="connsiteX98" fmla="*/ 956388 w 1520890"/>
              <a:gd name="connsiteY98" fmla="*/ 1282960 h 1408923"/>
              <a:gd name="connsiteX99" fmla="*/ 979715 w 1520890"/>
              <a:gd name="connsiteY99" fmla="*/ 1306286 h 1408923"/>
              <a:gd name="connsiteX100" fmla="*/ 1007707 w 1520890"/>
              <a:gd name="connsiteY100" fmla="*/ 1338943 h 1408923"/>
              <a:gd name="connsiteX101" fmla="*/ 1026368 w 1520890"/>
              <a:gd name="connsiteY101" fmla="*/ 1371600 h 1408923"/>
              <a:gd name="connsiteX102" fmla="*/ 1059025 w 1520890"/>
              <a:gd name="connsiteY102" fmla="*/ 1408923 h 1408923"/>
              <a:gd name="connsiteX103" fmla="*/ 1129005 w 1520890"/>
              <a:gd name="connsiteY103" fmla="*/ 1399592 h 1408923"/>
              <a:gd name="connsiteX104" fmla="*/ 1147666 w 1520890"/>
              <a:gd name="connsiteY104" fmla="*/ 1390262 h 1408923"/>
              <a:gd name="connsiteX105" fmla="*/ 1161662 w 1520890"/>
              <a:gd name="connsiteY105" fmla="*/ 1385596 h 1408923"/>
              <a:gd name="connsiteX106" fmla="*/ 1175658 w 1520890"/>
              <a:gd name="connsiteY106" fmla="*/ 1371600 h 1408923"/>
              <a:gd name="connsiteX107" fmla="*/ 1189654 w 1520890"/>
              <a:gd name="connsiteY107" fmla="*/ 1362270 h 1408923"/>
              <a:gd name="connsiteX108" fmla="*/ 1198984 w 1520890"/>
              <a:gd name="connsiteY108" fmla="*/ 1324947 h 1408923"/>
              <a:gd name="connsiteX109" fmla="*/ 1180323 w 1520890"/>
              <a:gd name="connsiteY109" fmla="*/ 1240972 h 1408923"/>
              <a:gd name="connsiteX110" fmla="*/ 1147666 w 1520890"/>
              <a:gd name="connsiteY110" fmla="*/ 1203649 h 1408923"/>
              <a:gd name="connsiteX111" fmla="*/ 1129005 w 1520890"/>
              <a:gd name="connsiteY111" fmla="*/ 1175657 h 1408923"/>
              <a:gd name="connsiteX112" fmla="*/ 1115009 w 1520890"/>
              <a:gd name="connsiteY112" fmla="*/ 1161662 h 1408923"/>
              <a:gd name="connsiteX113" fmla="*/ 1087017 w 1520890"/>
              <a:gd name="connsiteY113" fmla="*/ 1124339 h 1408923"/>
              <a:gd name="connsiteX114" fmla="*/ 1077686 w 1520890"/>
              <a:gd name="connsiteY114" fmla="*/ 1091682 h 1408923"/>
              <a:gd name="connsiteX115" fmla="*/ 1082352 w 1520890"/>
              <a:gd name="connsiteY115" fmla="*/ 1068355 h 1408923"/>
              <a:gd name="connsiteX116" fmla="*/ 1124339 w 1520890"/>
              <a:gd name="connsiteY116" fmla="*/ 1054360 h 1408923"/>
              <a:gd name="connsiteX117" fmla="*/ 1156996 w 1520890"/>
              <a:gd name="connsiteY117" fmla="*/ 1040364 h 1408923"/>
              <a:gd name="connsiteX118" fmla="*/ 1166327 w 1520890"/>
              <a:gd name="connsiteY118" fmla="*/ 1021702 h 1408923"/>
              <a:gd name="connsiteX119" fmla="*/ 1161662 w 1520890"/>
              <a:gd name="connsiteY119" fmla="*/ 979715 h 1408923"/>
              <a:gd name="connsiteX120" fmla="*/ 1152331 w 1520890"/>
              <a:gd name="connsiteY120" fmla="*/ 965719 h 1408923"/>
              <a:gd name="connsiteX121" fmla="*/ 1138335 w 1520890"/>
              <a:gd name="connsiteY121" fmla="*/ 947057 h 1408923"/>
              <a:gd name="connsiteX122" fmla="*/ 1105678 w 1520890"/>
              <a:gd name="connsiteY122" fmla="*/ 914400 h 1408923"/>
              <a:gd name="connsiteX123" fmla="*/ 1087017 w 1520890"/>
              <a:gd name="connsiteY123" fmla="*/ 886409 h 1408923"/>
              <a:gd name="connsiteX124" fmla="*/ 1063690 w 1520890"/>
              <a:gd name="connsiteY124" fmla="*/ 858417 h 1408923"/>
              <a:gd name="connsiteX125" fmla="*/ 1073021 w 1520890"/>
              <a:gd name="connsiteY125" fmla="*/ 844421 h 1408923"/>
              <a:gd name="connsiteX126" fmla="*/ 1124339 w 1520890"/>
              <a:gd name="connsiteY126" fmla="*/ 844421 h 1408923"/>
              <a:gd name="connsiteX127" fmla="*/ 1138335 w 1520890"/>
              <a:gd name="connsiteY127" fmla="*/ 849086 h 1408923"/>
              <a:gd name="connsiteX128" fmla="*/ 1175658 w 1520890"/>
              <a:gd name="connsiteY128" fmla="*/ 867747 h 1408923"/>
              <a:gd name="connsiteX129" fmla="*/ 1194319 w 1520890"/>
              <a:gd name="connsiteY129" fmla="*/ 872413 h 1408923"/>
              <a:gd name="connsiteX130" fmla="*/ 1226976 w 1520890"/>
              <a:gd name="connsiteY130" fmla="*/ 895739 h 1408923"/>
              <a:gd name="connsiteX131" fmla="*/ 1240972 w 1520890"/>
              <a:gd name="connsiteY131" fmla="*/ 905070 h 1408923"/>
              <a:gd name="connsiteX132" fmla="*/ 1259633 w 1520890"/>
              <a:gd name="connsiteY132" fmla="*/ 923731 h 1408923"/>
              <a:gd name="connsiteX133" fmla="*/ 1273629 w 1520890"/>
              <a:gd name="connsiteY133" fmla="*/ 928396 h 1408923"/>
              <a:gd name="connsiteX134" fmla="*/ 1310952 w 1520890"/>
              <a:gd name="connsiteY134" fmla="*/ 942392 h 1408923"/>
              <a:gd name="connsiteX135" fmla="*/ 1338943 w 1520890"/>
              <a:gd name="connsiteY135" fmla="*/ 951723 h 1408923"/>
              <a:gd name="connsiteX136" fmla="*/ 1404258 w 1520890"/>
              <a:gd name="connsiteY136" fmla="*/ 965719 h 1408923"/>
              <a:gd name="connsiteX137" fmla="*/ 1418254 w 1520890"/>
              <a:gd name="connsiteY137" fmla="*/ 970384 h 1408923"/>
              <a:gd name="connsiteX138" fmla="*/ 1455576 w 1520890"/>
              <a:gd name="connsiteY138" fmla="*/ 979715 h 1408923"/>
              <a:gd name="connsiteX139" fmla="*/ 1469572 w 1520890"/>
              <a:gd name="connsiteY139" fmla="*/ 975049 h 1408923"/>
              <a:gd name="connsiteX140" fmla="*/ 1502229 w 1520890"/>
              <a:gd name="connsiteY140" fmla="*/ 947057 h 1408923"/>
              <a:gd name="connsiteX141" fmla="*/ 1520890 w 1520890"/>
              <a:gd name="connsiteY141" fmla="*/ 905070 h 1408923"/>
              <a:gd name="connsiteX142" fmla="*/ 1506894 w 1520890"/>
              <a:gd name="connsiteY142" fmla="*/ 811764 h 1408923"/>
              <a:gd name="connsiteX143" fmla="*/ 1478903 w 1520890"/>
              <a:gd name="connsiteY143" fmla="*/ 769776 h 1408923"/>
              <a:gd name="connsiteX144" fmla="*/ 1432249 w 1520890"/>
              <a:gd name="connsiteY144" fmla="*/ 713792 h 1408923"/>
              <a:gd name="connsiteX145" fmla="*/ 1385596 w 1520890"/>
              <a:gd name="connsiteY145" fmla="*/ 685800 h 1408923"/>
              <a:gd name="connsiteX146" fmla="*/ 1371600 w 1520890"/>
              <a:gd name="connsiteY146" fmla="*/ 690466 h 1408923"/>
              <a:gd name="connsiteX147" fmla="*/ 1315617 w 1520890"/>
              <a:gd name="connsiteY147" fmla="*/ 681135 h 1408923"/>
              <a:gd name="connsiteX148" fmla="*/ 1306286 w 1520890"/>
              <a:gd name="connsiteY148" fmla="*/ 662474 h 1408923"/>
              <a:gd name="connsiteX149" fmla="*/ 1310952 w 1520890"/>
              <a:gd name="connsiteY149" fmla="*/ 648478 h 1408923"/>
              <a:gd name="connsiteX150" fmla="*/ 1324947 w 1520890"/>
              <a:gd name="connsiteY150" fmla="*/ 629817 h 1408923"/>
              <a:gd name="connsiteX151" fmla="*/ 1334278 w 1520890"/>
              <a:gd name="connsiteY151" fmla="*/ 615821 h 1408923"/>
              <a:gd name="connsiteX152" fmla="*/ 1348274 w 1520890"/>
              <a:gd name="connsiteY152" fmla="*/ 606490 h 1408923"/>
              <a:gd name="connsiteX153" fmla="*/ 1366935 w 1520890"/>
              <a:gd name="connsiteY153" fmla="*/ 573833 h 1408923"/>
              <a:gd name="connsiteX154" fmla="*/ 1376266 w 1520890"/>
              <a:gd name="connsiteY154" fmla="*/ 555172 h 1408923"/>
              <a:gd name="connsiteX155" fmla="*/ 1371600 w 1520890"/>
              <a:gd name="connsiteY155" fmla="*/ 522515 h 1408923"/>
              <a:gd name="connsiteX156" fmla="*/ 1357605 w 1520890"/>
              <a:gd name="connsiteY156" fmla="*/ 508519 h 1408923"/>
              <a:gd name="connsiteX157" fmla="*/ 1352939 w 1520890"/>
              <a:gd name="connsiteY157" fmla="*/ 494523 h 1408923"/>
              <a:gd name="connsiteX158" fmla="*/ 1343609 w 1520890"/>
              <a:gd name="connsiteY158" fmla="*/ 447870 h 1408923"/>
              <a:gd name="connsiteX159" fmla="*/ 1334278 w 1520890"/>
              <a:gd name="connsiteY159" fmla="*/ 429209 h 1408923"/>
              <a:gd name="connsiteX160" fmla="*/ 1292290 w 1520890"/>
              <a:gd name="connsiteY160" fmla="*/ 410547 h 1408923"/>
              <a:gd name="connsiteX161" fmla="*/ 1268964 w 1520890"/>
              <a:gd name="connsiteY161" fmla="*/ 415213 h 1408923"/>
              <a:gd name="connsiteX162" fmla="*/ 1264298 w 1520890"/>
              <a:gd name="connsiteY162" fmla="*/ 382555 h 1408923"/>
              <a:gd name="connsiteX163" fmla="*/ 1254968 w 1520890"/>
              <a:gd name="connsiteY163" fmla="*/ 349898 h 1408923"/>
              <a:gd name="connsiteX164" fmla="*/ 1250303 w 1520890"/>
              <a:gd name="connsiteY164" fmla="*/ 331237 h 1408923"/>
              <a:gd name="connsiteX165" fmla="*/ 1240972 w 1520890"/>
              <a:gd name="connsiteY165" fmla="*/ 303245 h 1408923"/>
              <a:gd name="connsiteX166" fmla="*/ 1250303 w 1520890"/>
              <a:gd name="connsiteY166" fmla="*/ 242596 h 1408923"/>
              <a:gd name="connsiteX167" fmla="*/ 1254968 w 1520890"/>
              <a:gd name="connsiteY167" fmla="*/ 209939 h 1408923"/>
              <a:gd name="connsiteX168" fmla="*/ 1278294 w 1520890"/>
              <a:gd name="connsiteY168" fmla="*/ 186613 h 1408923"/>
              <a:gd name="connsiteX169" fmla="*/ 1310952 w 1520890"/>
              <a:gd name="connsiteY169" fmla="*/ 158621 h 1408923"/>
              <a:gd name="connsiteX170" fmla="*/ 1320282 w 1520890"/>
              <a:gd name="connsiteY170" fmla="*/ 139960 h 1408923"/>
              <a:gd name="connsiteX171" fmla="*/ 1334278 w 1520890"/>
              <a:gd name="connsiteY171" fmla="*/ 125964 h 1408923"/>
              <a:gd name="connsiteX172" fmla="*/ 1343609 w 1520890"/>
              <a:gd name="connsiteY172" fmla="*/ 102637 h 1408923"/>
              <a:gd name="connsiteX173" fmla="*/ 1338943 w 1520890"/>
              <a:gd name="connsiteY173" fmla="*/ 60649 h 1408923"/>
              <a:gd name="connsiteX174" fmla="*/ 1320282 w 1520890"/>
              <a:gd name="connsiteY174" fmla="*/ 51319 h 1408923"/>
              <a:gd name="connsiteX175" fmla="*/ 1259633 w 1520890"/>
              <a:gd name="connsiteY175" fmla="*/ 55984 h 1408923"/>
              <a:gd name="connsiteX176" fmla="*/ 1217645 w 1520890"/>
              <a:gd name="connsiteY176" fmla="*/ 60649 h 1408923"/>
              <a:gd name="connsiteX177" fmla="*/ 1138335 w 1520890"/>
              <a:gd name="connsiteY177" fmla="*/ 74645 h 1408923"/>
              <a:gd name="connsiteX178" fmla="*/ 1119674 w 1520890"/>
              <a:gd name="connsiteY178" fmla="*/ 83976 h 1408923"/>
              <a:gd name="connsiteX179" fmla="*/ 1091682 w 1520890"/>
              <a:gd name="connsiteY179" fmla="*/ 93306 h 1408923"/>
              <a:gd name="connsiteX180" fmla="*/ 1063690 w 1520890"/>
              <a:gd name="connsiteY180" fmla="*/ 116633 h 1408923"/>
              <a:gd name="connsiteX181" fmla="*/ 1049694 w 1520890"/>
              <a:gd name="connsiteY181" fmla="*/ 125964 h 1408923"/>
              <a:gd name="connsiteX182" fmla="*/ 1035698 w 1520890"/>
              <a:gd name="connsiteY182" fmla="*/ 121298 h 1408923"/>
              <a:gd name="connsiteX183" fmla="*/ 1021703 w 1520890"/>
              <a:gd name="connsiteY183" fmla="*/ 88641 h 1408923"/>
              <a:gd name="connsiteX184" fmla="*/ 1012372 w 1520890"/>
              <a:gd name="connsiteY184" fmla="*/ 69980 h 1408923"/>
              <a:gd name="connsiteX185" fmla="*/ 993711 w 1520890"/>
              <a:gd name="connsiteY185" fmla="*/ 32657 h 1408923"/>
              <a:gd name="connsiteX186" fmla="*/ 965719 w 1520890"/>
              <a:gd name="connsiteY186" fmla="*/ 23327 h 1408923"/>
              <a:gd name="connsiteX187" fmla="*/ 923731 w 1520890"/>
              <a:gd name="connsiteY187" fmla="*/ 0 h 1408923"/>
              <a:gd name="connsiteX188" fmla="*/ 881743 w 1520890"/>
              <a:gd name="connsiteY188" fmla="*/ 32657 h 1408923"/>
              <a:gd name="connsiteX189" fmla="*/ 886409 w 1520890"/>
              <a:gd name="connsiteY18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506656 w 1520890"/>
              <a:gd name="connsiteY76" fmla="*/ 1279241 h 1408923"/>
              <a:gd name="connsiteX77" fmla="*/ 572752 w 1520890"/>
              <a:gd name="connsiteY77" fmla="*/ 1221757 h 1408923"/>
              <a:gd name="connsiteX78" fmla="*/ 623952 w 1520890"/>
              <a:gd name="connsiteY78" fmla="*/ 1241005 h 1408923"/>
              <a:gd name="connsiteX79" fmla="*/ 680887 w 1520890"/>
              <a:gd name="connsiteY79" fmla="*/ 1257074 h 1408923"/>
              <a:gd name="connsiteX80" fmla="*/ 726177 w 1520890"/>
              <a:gd name="connsiteY80" fmla="*/ 1183615 h 1408923"/>
              <a:gd name="connsiteX81" fmla="*/ 673285 w 1520890"/>
              <a:gd name="connsiteY81" fmla="*/ 1094674 h 1408923"/>
              <a:gd name="connsiteX82" fmla="*/ 728114 w 1520890"/>
              <a:gd name="connsiteY82" fmla="*/ 1138645 h 1408923"/>
              <a:gd name="connsiteX83" fmla="*/ 747408 w 1520890"/>
              <a:gd name="connsiteY83" fmla="*/ 1119244 h 1408923"/>
              <a:gd name="connsiteX84" fmla="*/ 726496 w 1520890"/>
              <a:gd name="connsiteY84" fmla="*/ 1122861 h 1408923"/>
              <a:gd name="connsiteX85" fmla="*/ 743267 w 1520890"/>
              <a:gd name="connsiteY85" fmla="*/ 1145676 h 1408923"/>
              <a:gd name="connsiteX86" fmla="*/ 767924 w 1520890"/>
              <a:gd name="connsiteY86" fmla="*/ 1160923 h 1408923"/>
              <a:gd name="connsiteX87" fmla="*/ 778433 w 1520890"/>
              <a:gd name="connsiteY87" fmla="*/ 1161820 h 1408923"/>
              <a:gd name="connsiteX88" fmla="*/ 835091 w 1520890"/>
              <a:gd name="connsiteY88" fmla="*/ 1189086 h 1408923"/>
              <a:gd name="connsiteX89" fmla="*/ 795549 w 1520890"/>
              <a:gd name="connsiteY89" fmla="*/ 1168636 h 1408923"/>
              <a:gd name="connsiteX90" fmla="*/ 826167 w 1520890"/>
              <a:gd name="connsiteY90" fmla="*/ 1179774 h 1408923"/>
              <a:gd name="connsiteX91" fmla="*/ 835090 w 1520890"/>
              <a:gd name="connsiteY91" fmla="*/ 1166327 h 1408923"/>
              <a:gd name="connsiteX92" fmla="*/ 839756 w 1520890"/>
              <a:gd name="connsiteY92" fmla="*/ 1180323 h 1408923"/>
              <a:gd name="connsiteX93" fmla="*/ 849086 w 1520890"/>
              <a:gd name="connsiteY93" fmla="*/ 1194319 h 1408923"/>
              <a:gd name="connsiteX94" fmla="*/ 877078 w 1520890"/>
              <a:gd name="connsiteY94" fmla="*/ 1226976 h 1408923"/>
              <a:gd name="connsiteX95" fmla="*/ 909735 w 1520890"/>
              <a:gd name="connsiteY95" fmla="*/ 1240972 h 1408923"/>
              <a:gd name="connsiteX96" fmla="*/ 923731 w 1520890"/>
              <a:gd name="connsiteY96" fmla="*/ 1250302 h 1408923"/>
              <a:gd name="connsiteX97" fmla="*/ 956388 w 1520890"/>
              <a:gd name="connsiteY97" fmla="*/ 1282960 h 1408923"/>
              <a:gd name="connsiteX98" fmla="*/ 979715 w 1520890"/>
              <a:gd name="connsiteY98" fmla="*/ 1306286 h 1408923"/>
              <a:gd name="connsiteX99" fmla="*/ 1007707 w 1520890"/>
              <a:gd name="connsiteY99" fmla="*/ 1338943 h 1408923"/>
              <a:gd name="connsiteX100" fmla="*/ 1026368 w 1520890"/>
              <a:gd name="connsiteY100" fmla="*/ 1371600 h 1408923"/>
              <a:gd name="connsiteX101" fmla="*/ 1059025 w 1520890"/>
              <a:gd name="connsiteY101" fmla="*/ 1408923 h 1408923"/>
              <a:gd name="connsiteX102" fmla="*/ 1129005 w 1520890"/>
              <a:gd name="connsiteY102" fmla="*/ 1399592 h 1408923"/>
              <a:gd name="connsiteX103" fmla="*/ 1147666 w 1520890"/>
              <a:gd name="connsiteY103" fmla="*/ 1390262 h 1408923"/>
              <a:gd name="connsiteX104" fmla="*/ 1161662 w 1520890"/>
              <a:gd name="connsiteY104" fmla="*/ 1385596 h 1408923"/>
              <a:gd name="connsiteX105" fmla="*/ 1175658 w 1520890"/>
              <a:gd name="connsiteY105" fmla="*/ 1371600 h 1408923"/>
              <a:gd name="connsiteX106" fmla="*/ 1189654 w 1520890"/>
              <a:gd name="connsiteY106" fmla="*/ 1362270 h 1408923"/>
              <a:gd name="connsiteX107" fmla="*/ 1198984 w 1520890"/>
              <a:gd name="connsiteY107" fmla="*/ 1324947 h 1408923"/>
              <a:gd name="connsiteX108" fmla="*/ 1180323 w 1520890"/>
              <a:gd name="connsiteY108" fmla="*/ 1240972 h 1408923"/>
              <a:gd name="connsiteX109" fmla="*/ 1147666 w 1520890"/>
              <a:gd name="connsiteY109" fmla="*/ 1203649 h 1408923"/>
              <a:gd name="connsiteX110" fmla="*/ 1129005 w 1520890"/>
              <a:gd name="connsiteY110" fmla="*/ 1175657 h 1408923"/>
              <a:gd name="connsiteX111" fmla="*/ 1115009 w 1520890"/>
              <a:gd name="connsiteY111" fmla="*/ 1161662 h 1408923"/>
              <a:gd name="connsiteX112" fmla="*/ 1087017 w 1520890"/>
              <a:gd name="connsiteY112" fmla="*/ 1124339 h 1408923"/>
              <a:gd name="connsiteX113" fmla="*/ 1077686 w 1520890"/>
              <a:gd name="connsiteY113" fmla="*/ 1091682 h 1408923"/>
              <a:gd name="connsiteX114" fmla="*/ 1082352 w 1520890"/>
              <a:gd name="connsiteY114" fmla="*/ 1068355 h 1408923"/>
              <a:gd name="connsiteX115" fmla="*/ 1124339 w 1520890"/>
              <a:gd name="connsiteY115" fmla="*/ 1054360 h 1408923"/>
              <a:gd name="connsiteX116" fmla="*/ 1156996 w 1520890"/>
              <a:gd name="connsiteY116" fmla="*/ 1040364 h 1408923"/>
              <a:gd name="connsiteX117" fmla="*/ 1166327 w 1520890"/>
              <a:gd name="connsiteY117" fmla="*/ 1021702 h 1408923"/>
              <a:gd name="connsiteX118" fmla="*/ 1161662 w 1520890"/>
              <a:gd name="connsiteY118" fmla="*/ 979715 h 1408923"/>
              <a:gd name="connsiteX119" fmla="*/ 1152331 w 1520890"/>
              <a:gd name="connsiteY119" fmla="*/ 965719 h 1408923"/>
              <a:gd name="connsiteX120" fmla="*/ 1138335 w 1520890"/>
              <a:gd name="connsiteY120" fmla="*/ 947057 h 1408923"/>
              <a:gd name="connsiteX121" fmla="*/ 1105678 w 1520890"/>
              <a:gd name="connsiteY121" fmla="*/ 914400 h 1408923"/>
              <a:gd name="connsiteX122" fmla="*/ 1087017 w 1520890"/>
              <a:gd name="connsiteY122" fmla="*/ 886409 h 1408923"/>
              <a:gd name="connsiteX123" fmla="*/ 1063690 w 1520890"/>
              <a:gd name="connsiteY123" fmla="*/ 858417 h 1408923"/>
              <a:gd name="connsiteX124" fmla="*/ 1073021 w 1520890"/>
              <a:gd name="connsiteY124" fmla="*/ 844421 h 1408923"/>
              <a:gd name="connsiteX125" fmla="*/ 1124339 w 1520890"/>
              <a:gd name="connsiteY125" fmla="*/ 844421 h 1408923"/>
              <a:gd name="connsiteX126" fmla="*/ 1138335 w 1520890"/>
              <a:gd name="connsiteY126" fmla="*/ 849086 h 1408923"/>
              <a:gd name="connsiteX127" fmla="*/ 1175658 w 1520890"/>
              <a:gd name="connsiteY127" fmla="*/ 867747 h 1408923"/>
              <a:gd name="connsiteX128" fmla="*/ 1194319 w 1520890"/>
              <a:gd name="connsiteY128" fmla="*/ 872413 h 1408923"/>
              <a:gd name="connsiteX129" fmla="*/ 1226976 w 1520890"/>
              <a:gd name="connsiteY129" fmla="*/ 895739 h 1408923"/>
              <a:gd name="connsiteX130" fmla="*/ 1240972 w 1520890"/>
              <a:gd name="connsiteY130" fmla="*/ 905070 h 1408923"/>
              <a:gd name="connsiteX131" fmla="*/ 1259633 w 1520890"/>
              <a:gd name="connsiteY131" fmla="*/ 923731 h 1408923"/>
              <a:gd name="connsiteX132" fmla="*/ 1273629 w 1520890"/>
              <a:gd name="connsiteY132" fmla="*/ 928396 h 1408923"/>
              <a:gd name="connsiteX133" fmla="*/ 1310952 w 1520890"/>
              <a:gd name="connsiteY133" fmla="*/ 942392 h 1408923"/>
              <a:gd name="connsiteX134" fmla="*/ 1338943 w 1520890"/>
              <a:gd name="connsiteY134" fmla="*/ 951723 h 1408923"/>
              <a:gd name="connsiteX135" fmla="*/ 1404258 w 1520890"/>
              <a:gd name="connsiteY135" fmla="*/ 965719 h 1408923"/>
              <a:gd name="connsiteX136" fmla="*/ 1418254 w 1520890"/>
              <a:gd name="connsiteY136" fmla="*/ 970384 h 1408923"/>
              <a:gd name="connsiteX137" fmla="*/ 1455576 w 1520890"/>
              <a:gd name="connsiteY137" fmla="*/ 979715 h 1408923"/>
              <a:gd name="connsiteX138" fmla="*/ 1469572 w 1520890"/>
              <a:gd name="connsiteY138" fmla="*/ 975049 h 1408923"/>
              <a:gd name="connsiteX139" fmla="*/ 1502229 w 1520890"/>
              <a:gd name="connsiteY139" fmla="*/ 947057 h 1408923"/>
              <a:gd name="connsiteX140" fmla="*/ 1520890 w 1520890"/>
              <a:gd name="connsiteY140" fmla="*/ 905070 h 1408923"/>
              <a:gd name="connsiteX141" fmla="*/ 1506894 w 1520890"/>
              <a:gd name="connsiteY141" fmla="*/ 811764 h 1408923"/>
              <a:gd name="connsiteX142" fmla="*/ 1478903 w 1520890"/>
              <a:gd name="connsiteY142" fmla="*/ 769776 h 1408923"/>
              <a:gd name="connsiteX143" fmla="*/ 1432249 w 1520890"/>
              <a:gd name="connsiteY143" fmla="*/ 713792 h 1408923"/>
              <a:gd name="connsiteX144" fmla="*/ 1385596 w 1520890"/>
              <a:gd name="connsiteY144" fmla="*/ 685800 h 1408923"/>
              <a:gd name="connsiteX145" fmla="*/ 1371600 w 1520890"/>
              <a:gd name="connsiteY145" fmla="*/ 690466 h 1408923"/>
              <a:gd name="connsiteX146" fmla="*/ 1315617 w 1520890"/>
              <a:gd name="connsiteY146" fmla="*/ 681135 h 1408923"/>
              <a:gd name="connsiteX147" fmla="*/ 1306286 w 1520890"/>
              <a:gd name="connsiteY147" fmla="*/ 662474 h 1408923"/>
              <a:gd name="connsiteX148" fmla="*/ 1310952 w 1520890"/>
              <a:gd name="connsiteY148" fmla="*/ 648478 h 1408923"/>
              <a:gd name="connsiteX149" fmla="*/ 1324947 w 1520890"/>
              <a:gd name="connsiteY149" fmla="*/ 629817 h 1408923"/>
              <a:gd name="connsiteX150" fmla="*/ 1334278 w 1520890"/>
              <a:gd name="connsiteY150" fmla="*/ 615821 h 1408923"/>
              <a:gd name="connsiteX151" fmla="*/ 1348274 w 1520890"/>
              <a:gd name="connsiteY151" fmla="*/ 606490 h 1408923"/>
              <a:gd name="connsiteX152" fmla="*/ 1366935 w 1520890"/>
              <a:gd name="connsiteY152" fmla="*/ 573833 h 1408923"/>
              <a:gd name="connsiteX153" fmla="*/ 1376266 w 1520890"/>
              <a:gd name="connsiteY153" fmla="*/ 555172 h 1408923"/>
              <a:gd name="connsiteX154" fmla="*/ 1371600 w 1520890"/>
              <a:gd name="connsiteY154" fmla="*/ 522515 h 1408923"/>
              <a:gd name="connsiteX155" fmla="*/ 1357605 w 1520890"/>
              <a:gd name="connsiteY155" fmla="*/ 508519 h 1408923"/>
              <a:gd name="connsiteX156" fmla="*/ 1352939 w 1520890"/>
              <a:gd name="connsiteY156" fmla="*/ 494523 h 1408923"/>
              <a:gd name="connsiteX157" fmla="*/ 1343609 w 1520890"/>
              <a:gd name="connsiteY157" fmla="*/ 447870 h 1408923"/>
              <a:gd name="connsiteX158" fmla="*/ 1334278 w 1520890"/>
              <a:gd name="connsiteY158" fmla="*/ 429209 h 1408923"/>
              <a:gd name="connsiteX159" fmla="*/ 1292290 w 1520890"/>
              <a:gd name="connsiteY159" fmla="*/ 410547 h 1408923"/>
              <a:gd name="connsiteX160" fmla="*/ 1268964 w 1520890"/>
              <a:gd name="connsiteY160" fmla="*/ 415213 h 1408923"/>
              <a:gd name="connsiteX161" fmla="*/ 1264298 w 1520890"/>
              <a:gd name="connsiteY161" fmla="*/ 382555 h 1408923"/>
              <a:gd name="connsiteX162" fmla="*/ 1254968 w 1520890"/>
              <a:gd name="connsiteY162" fmla="*/ 349898 h 1408923"/>
              <a:gd name="connsiteX163" fmla="*/ 1250303 w 1520890"/>
              <a:gd name="connsiteY163" fmla="*/ 331237 h 1408923"/>
              <a:gd name="connsiteX164" fmla="*/ 1240972 w 1520890"/>
              <a:gd name="connsiteY164" fmla="*/ 303245 h 1408923"/>
              <a:gd name="connsiteX165" fmla="*/ 1250303 w 1520890"/>
              <a:gd name="connsiteY165" fmla="*/ 242596 h 1408923"/>
              <a:gd name="connsiteX166" fmla="*/ 1254968 w 1520890"/>
              <a:gd name="connsiteY166" fmla="*/ 209939 h 1408923"/>
              <a:gd name="connsiteX167" fmla="*/ 1278294 w 1520890"/>
              <a:gd name="connsiteY167" fmla="*/ 186613 h 1408923"/>
              <a:gd name="connsiteX168" fmla="*/ 1310952 w 1520890"/>
              <a:gd name="connsiteY168" fmla="*/ 158621 h 1408923"/>
              <a:gd name="connsiteX169" fmla="*/ 1320282 w 1520890"/>
              <a:gd name="connsiteY169" fmla="*/ 139960 h 1408923"/>
              <a:gd name="connsiteX170" fmla="*/ 1334278 w 1520890"/>
              <a:gd name="connsiteY170" fmla="*/ 125964 h 1408923"/>
              <a:gd name="connsiteX171" fmla="*/ 1343609 w 1520890"/>
              <a:gd name="connsiteY171" fmla="*/ 102637 h 1408923"/>
              <a:gd name="connsiteX172" fmla="*/ 1338943 w 1520890"/>
              <a:gd name="connsiteY172" fmla="*/ 60649 h 1408923"/>
              <a:gd name="connsiteX173" fmla="*/ 1320282 w 1520890"/>
              <a:gd name="connsiteY173" fmla="*/ 51319 h 1408923"/>
              <a:gd name="connsiteX174" fmla="*/ 1259633 w 1520890"/>
              <a:gd name="connsiteY174" fmla="*/ 55984 h 1408923"/>
              <a:gd name="connsiteX175" fmla="*/ 1217645 w 1520890"/>
              <a:gd name="connsiteY175" fmla="*/ 60649 h 1408923"/>
              <a:gd name="connsiteX176" fmla="*/ 1138335 w 1520890"/>
              <a:gd name="connsiteY176" fmla="*/ 74645 h 1408923"/>
              <a:gd name="connsiteX177" fmla="*/ 1119674 w 1520890"/>
              <a:gd name="connsiteY177" fmla="*/ 83976 h 1408923"/>
              <a:gd name="connsiteX178" fmla="*/ 1091682 w 1520890"/>
              <a:gd name="connsiteY178" fmla="*/ 93306 h 1408923"/>
              <a:gd name="connsiteX179" fmla="*/ 1063690 w 1520890"/>
              <a:gd name="connsiteY179" fmla="*/ 116633 h 1408923"/>
              <a:gd name="connsiteX180" fmla="*/ 1049694 w 1520890"/>
              <a:gd name="connsiteY180" fmla="*/ 125964 h 1408923"/>
              <a:gd name="connsiteX181" fmla="*/ 1035698 w 1520890"/>
              <a:gd name="connsiteY181" fmla="*/ 121298 h 1408923"/>
              <a:gd name="connsiteX182" fmla="*/ 1021703 w 1520890"/>
              <a:gd name="connsiteY182" fmla="*/ 88641 h 1408923"/>
              <a:gd name="connsiteX183" fmla="*/ 1012372 w 1520890"/>
              <a:gd name="connsiteY183" fmla="*/ 69980 h 1408923"/>
              <a:gd name="connsiteX184" fmla="*/ 993711 w 1520890"/>
              <a:gd name="connsiteY184" fmla="*/ 32657 h 1408923"/>
              <a:gd name="connsiteX185" fmla="*/ 965719 w 1520890"/>
              <a:gd name="connsiteY185" fmla="*/ 23327 h 1408923"/>
              <a:gd name="connsiteX186" fmla="*/ 923731 w 1520890"/>
              <a:gd name="connsiteY186" fmla="*/ 0 h 1408923"/>
              <a:gd name="connsiteX187" fmla="*/ 881743 w 1520890"/>
              <a:gd name="connsiteY187" fmla="*/ 32657 h 1408923"/>
              <a:gd name="connsiteX188" fmla="*/ 886409 w 1520890"/>
              <a:gd name="connsiteY18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506656 w 1520890"/>
              <a:gd name="connsiteY76" fmla="*/ 1279241 h 1408923"/>
              <a:gd name="connsiteX77" fmla="*/ 572752 w 1520890"/>
              <a:gd name="connsiteY77" fmla="*/ 1221757 h 1408923"/>
              <a:gd name="connsiteX78" fmla="*/ 623952 w 1520890"/>
              <a:gd name="connsiteY78" fmla="*/ 1241005 h 1408923"/>
              <a:gd name="connsiteX79" fmla="*/ 680887 w 1520890"/>
              <a:gd name="connsiteY79" fmla="*/ 1257074 h 1408923"/>
              <a:gd name="connsiteX80" fmla="*/ 726177 w 1520890"/>
              <a:gd name="connsiteY80" fmla="*/ 1183615 h 1408923"/>
              <a:gd name="connsiteX81" fmla="*/ 728114 w 1520890"/>
              <a:gd name="connsiteY81" fmla="*/ 1138645 h 1408923"/>
              <a:gd name="connsiteX82" fmla="*/ 747408 w 1520890"/>
              <a:gd name="connsiteY82" fmla="*/ 1119244 h 1408923"/>
              <a:gd name="connsiteX83" fmla="*/ 726496 w 1520890"/>
              <a:gd name="connsiteY83" fmla="*/ 1122861 h 1408923"/>
              <a:gd name="connsiteX84" fmla="*/ 743267 w 1520890"/>
              <a:gd name="connsiteY84" fmla="*/ 1145676 h 1408923"/>
              <a:gd name="connsiteX85" fmla="*/ 767924 w 1520890"/>
              <a:gd name="connsiteY85" fmla="*/ 1160923 h 1408923"/>
              <a:gd name="connsiteX86" fmla="*/ 778433 w 1520890"/>
              <a:gd name="connsiteY86" fmla="*/ 1161820 h 1408923"/>
              <a:gd name="connsiteX87" fmla="*/ 835091 w 1520890"/>
              <a:gd name="connsiteY87" fmla="*/ 1189086 h 1408923"/>
              <a:gd name="connsiteX88" fmla="*/ 795549 w 1520890"/>
              <a:gd name="connsiteY88" fmla="*/ 1168636 h 1408923"/>
              <a:gd name="connsiteX89" fmla="*/ 826167 w 1520890"/>
              <a:gd name="connsiteY89" fmla="*/ 1179774 h 1408923"/>
              <a:gd name="connsiteX90" fmla="*/ 835090 w 1520890"/>
              <a:gd name="connsiteY90" fmla="*/ 1166327 h 1408923"/>
              <a:gd name="connsiteX91" fmla="*/ 839756 w 1520890"/>
              <a:gd name="connsiteY91" fmla="*/ 1180323 h 1408923"/>
              <a:gd name="connsiteX92" fmla="*/ 849086 w 1520890"/>
              <a:gd name="connsiteY92" fmla="*/ 1194319 h 1408923"/>
              <a:gd name="connsiteX93" fmla="*/ 877078 w 1520890"/>
              <a:gd name="connsiteY93" fmla="*/ 1226976 h 1408923"/>
              <a:gd name="connsiteX94" fmla="*/ 909735 w 1520890"/>
              <a:gd name="connsiteY94" fmla="*/ 1240972 h 1408923"/>
              <a:gd name="connsiteX95" fmla="*/ 923731 w 1520890"/>
              <a:gd name="connsiteY95" fmla="*/ 1250302 h 1408923"/>
              <a:gd name="connsiteX96" fmla="*/ 956388 w 1520890"/>
              <a:gd name="connsiteY96" fmla="*/ 1282960 h 1408923"/>
              <a:gd name="connsiteX97" fmla="*/ 979715 w 1520890"/>
              <a:gd name="connsiteY97" fmla="*/ 1306286 h 1408923"/>
              <a:gd name="connsiteX98" fmla="*/ 1007707 w 1520890"/>
              <a:gd name="connsiteY98" fmla="*/ 1338943 h 1408923"/>
              <a:gd name="connsiteX99" fmla="*/ 1026368 w 1520890"/>
              <a:gd name="connsiteY99" fmla="*/ 1371600 h 1408923"/>
              <a:gd name="connsiteX100" fmla="*/ 1059025 w 1520890"/>
              <a:gd name="connsiteY100" fmla="*/ 1408923 h 1408923"/>
              <a:gd name="connsiteX101" fmla="*/ 1129005 w 1520890"/>
              <a:gd name="connsiteY101" fmla="*/ 1399592 h 1408923"/>
              <a:gd name="connsiteX102" fmla="*/ 1147666 w 1520890"/>
              <a:gd name="connsiteY102" fmla="*/ 1390262 h 1408923"/>
              <a:gd name="connsiteX103" fmla="*/ 1161662 w 1520890"/>
              <a:gd name="connsiteY103" fmla="*/ 1385596 h 1408923"/>
              <a:gd name="connsiteX104" fmla="*/ 1175658 w 1520890"/>
              <a:gd name="connsiteY104" fmla="*/ 1371600 h 1408923"/>
              <a:gd name="connsiteX105" fmla="*/ 1189654 w 1520890"/>
              <a:gd name="connsiteY105" fmla="*/ 1362270 h 1408923"/>
              <a:gd name="connsiteX106" fmla="*/ 1198984 w 1520890"/>
              <a:gd name="connsiteY106" fmla="*/ 1324947 h 1408923"/>
              <a:gd name="connsiteX107" fmla="*/ 1180323 w 1520890"/>
              <a:gd name="connsiteY107" fmla="*/ 1240972 h 1408923"/>
              <a:gd name="connsiteX108" fmla="*/ 1147666 w 1520890"/>
              <a:gd name="connsiteY108" fmla="*/ 1203649 h 1408923"/>
              <a:gd name="connsiteX109" fmla="*/ 1129005 w 1520890"/>
              <a:gd name="connsiteY109" fmla="*/ 1175657 h 1408923"/>
              <a:gd name="connsiteX110" fmla="*/ 1115009 w 1520890"/>
              <a:gd name="connsiteY110" fmla="*/ 1161662 h 1408923"/>
              <a:gd name="connsiteX111" fmla="*/ 1087017 w 1520890"/>
              <a:gd name="connsiteY111" fmla="*/ 1124339 h 1408923"/>
              <a:gd name="connsiteX112" fmla="*/ 1077686 w 1520890"/>
              <a:gd name="connsiteY112" fmla="*/ 1091682 h 1408923"/>
              <a:gd name="connsiteX113" fmla="*/ 1082352 w 1520890"/>
              <a:gd name="connsiteY113" fmla="*/ 1068355 h 1408923"/>
              <a:gd name="connsiteX114" fmla="*/ 1124339 w 1520890"/>
              <a:gd name="connsiteY114" fmla="*/ 1054360 h 1408923"/>
              <a:gd name="connsiteX115" fmla="*/ 1156996 w 1520890"/>
              <a:gd name="connsiteY115" fmla="*/ 1040364 h 1408923"/>
              <a:gd name="connsiteX116" fmla="*/ 1166327 w 1520890"/>
              <a:gd name="connsiteY116" fmla="*/ 1021702 h 1408923"/>
              <a:gd name="connsiteX117" fmla="*/ 1161662 w 1520890"/>
              <a:gd name="connsiteY117" fmla="*/ 979715 h 1408923"/>
              <a:gd name="connsiteX118" fmla="*/ 1152331 w 1520890"/>
              <a:gd name="connsiteY118" fmla="*/ 965719 h 1408923"/>
              <a:gd name="connsiteX119" fmla="*/ 1138335 w 1520890"/>
              <a:gd name="connsiteY119" fmla="*/ 947057 h 1408923"/>
              <a:gd name="connsiteX120" fmla="*/ 1105678 w 1520890"/>
              <a:gd name="connsiteY120" fmla="*/ 914400 h 1408923"/>
              <a:gd name="connsiteX121" fmla="*/ 1087017 w 1520890"/>
              <a:gd name="connsiteY121" fmla="*/ 886409 h 1408923"/>
              <a:gd name="connsiteX122" fmla="*/ 1063690 w 1520890"/>
              <a:gd name="connsiteY122" fmla="*/ 858417 h 1408923"/>
              <a:gd name="connsiteX123" fmla="*/ 1073021 w 1520890"/>
              <a:gd name="connsiteY123" fmla="*/ 844421 h 1408923"/>
              <a:gd name="connsiteX124" fmla="*/ 1124339 w 1520890"/>
              <a:gd name="connsiteY124" fmla="*/ 844421 h 1408923"/>
              <a:gd name="connsiteX125" fmla="*/ 1138335 w 1520890"/>
              <a:gd name="connsiteY125" fmla="*/ 849086 h 1408923"/>
              <a:gd name="connsiteX126" fmla="*/ 1175658 w 1520890"/>
              <a:gd name="connsiteY126" fmla="*/ 867747 h 1408923"/>
              <a:gd name="connsiteX127" fmla="*/ 1194319 w 1520890"/>
              <a:gd name="connsiteY127" fmla="*/ 872413 h 1408923"/>
              <a:gd name="connsiteX128" fmla="*/ 1226976 w 1520890"/>
              <a:gd name="connsiteY128" fmla="*/ 895739 h 1408923"/>
              <a:gd name="connsiteX129" fmla="*/ 1240972 w 1520890"/>
              <a:gd name="connsiteY129" fmla="*/ 905070 h 1408923"/>
              <a:gd name="connsiteX130" fmla="*/ 1259633 w 1520890"/>
              <a:gd name="connsiteY130" fmla="*/ 923731 h 1408923"/>
              <a:gd name="connsiteX131" fmla="*/ 1273629 w 1520890"/>
              <a:gd name="connsiteY131" fmla="*/ 928396 h 1408923"/>
              <a:gd name="connsiteX132" fmla="*/ 1310952 w 1520890"/>
              <a:gd name="connsiteY132" fmla="*/ 942392 h 1408923"/>
              <a:gd name="connsiteX133" fmla="*/ 1338943 w 1520890"/>
              <a:gd name="connsiteY133" fmla="*/ 951723 h 1408923"/>
              <a:gd name="connsiteX134" fmla="*/ 1404258 w 1520890"/>
              <a:gd name="connsiteY134" fmla="*/ 965719 h 1408923"/>
              <a:gd name="connsiteX135" fmla="*/ 1418254 w 1520890"/>
              <a:gd name="connsiteY135" fmla="*/ 970384 h 1408923"/>
              <a:gd name="connsiteX136" fmla="*/ 1455576 w 1520890"/>
              <a:gd name="connsiteY136" fmla="*/ 979715 h 1408923"/>
              <a:gd name="connsiteX137" fmla="*/ 1469572 w 1520890"/>
              <a:gd name="connsiteY137" fmla="*/ 975049 h 1408923"/>
              <a:gd name="connsiteX138" fmla="*/ 1502229 w 1520890"/>
              <a:gd name="connsiteY138" fmla="*/ 947057 h 1408923"/>
              <a:gd name="connsiteX139" fmla="*/ 1520890 w 1520890"/>
              <a:gd name="connsiteY139" fmla="*/ 905070 h 1408923"/>
              <a:gd name="connsiteX140" fmla="*/ 1506894 w 1520890"/>
              <a:gd name="connsiteY140" fmla="*/ 811764 h 1408923"/>
              <a:gd name="connsiteX141" fmla="*/ 1478903 w 1520890"/>
              <a:gd name="connsiteY141" fmla="*/ 769776 h 1408923"/>
              <a:gd name="connsiteX142" fmla="*/ 1432249 w 1520890"/>
              <a:gd name="connsiteY142" fmla="*/ 713792 h 1408923"/>
              <a:gd name="connsiteX143" fmla="*/ 1385596 w 1520890"/>
              <a:gd name="connsiteY143" fmla="*/ 685800 h 1408923"/>
              <a:gd name="connsiteX144" fmla="*/ 1371600 w 1520890"/>
              <a:gd name="connsiteY144" fmla="*/ 690466 h 1408923"/>
              <a:gd name="connsiteX145" fmla="*/ 1315617 w 1520890"/>
              <a:gd name="connsiteY145" fmla="*/ 681135 h 1408923"/>
              <a:gd name="connsiteX146" fmla="*/ 1306286 w 1520890"/>
              <a:gd name="connsiteY146" fmla="*/ 662474 h 1408923"/>
              <a:gd name="connsiteX147" fmla="*/ 1310952 w 1520890"/>
              <a:gd name="connsiteY147" fmla="*/ 648478 h 1408923"/>
              <a:gd name="connsiteX148" fmla="*/ 1324947 w 1520890"/>
              <a:gd name="connsiteY148" fmla="*/ 629817 h 1408923"/>
              <a:gd name="connsiteX149" fmla="*/ 1334278 w 1520890"/>
              <a:gd name="connsiteY149" fmla="*/ 615821 h 1408923"/>
              <a:gd name="connsiteX150" fmla="*/ 1348274 w 1520890"/>
              <a:gd name="connsiteY150" fmla="*/ 606490 h 1408923"/>
              <a:gd name="connsiteX151" fmla="*/ 1366935 w 1520890"/>
              <a:gd name="connsiteY151" fmla="*/ 573833 h 1408923"/>
              <a:gd name="connsiteX152" fmla="*/ 1376266 w 1520890"/>
              <a:gd name="connsiteY152" fmla="*/ 555172 h 1408923"/>
              <a:gd name="connsiteX153" fmla="*/ 1371600 w 1520890"/>
              <a:gd name="connsiteY153" fmla="*/ 522515 h 1408923"/>
              <a:gd name="connsiteX154" fmla="*/ 1357605 w 1520890"/>
              <a:gd name="connsiteY154" fmla="*/ 508519 h 1408923"/>
              <a:gd name="connsiteX155" fmla="*/ 1352939 w 1520890"/>
              <a:gd name="connsiteY155" fmla="*/ 494523 h 1408923"/>
              <a:gd name="connsiteX156" fmla="*/ 1343609 w 1520890"/>
              <a:gd name="connsiteY156" fmla="*/ 447870 h 1408923"/>
              <a:gd name="connsiteX157" fmla="*/ 1334278 w 1520890"/>
              <a:gd name="connsiteY157" fmla="*/ 429209 h 1408923"/>
              <a:gd name="connsiteX158" fmla="*/ 1292290 w 1520890"/>
              <a:gd name="connsiteY158" fmla="*/ 410547 h 1408923"/>
              <a:gd name="connsiteX159" fmla="*/ 1268964 w 1520890"/>
              <a:gd name="connsiteY159" fmla="*/ 415213 h 1408923"/>
              <a:gd name="connsiteX160" fmla="*/ 1264298 w 1520890"/>
              <a:gd name="connsiteY160" fmla="*/ 382555 h 1408923"/>
              <a:gd name="connsiteX161" fmla="*/ 1254968 w 1520890"/>
              <a:gd name="connsiteY161" fmla="*/ 349898 h 1408923"/>
              <a:gd name="connsiteX162" fmla="*/ 1250303 w 1520890"/>
              <a:gd name="connsiteY162" fmla="*/ 331237 h 1408923"/>
              <a:gd name="connsiteX163" fmla="*/ 1240972 w 1520890"/>
              <a:gd name="connsiteY163" fmla="*/ 303245 h 1408923"/>
              <a:gd name="connsiteX164" fmla="*/ 1250303 w 1520890"/>
              <a:gd name="connsiteY164" fmla="*/ 242596 h 1408923"/>
              <a:gd name="connsiteX165" fmla="*/ 1254968 w 1520890"/>
              <a:gd name="connsiteY165" fmla="*/ 209939 h 1408923"/>
              <a:gd name="connsiteX166" fmla="*/ 1278294 w 1520890"/>
              <a:gd name="connsiteY166" fmla="*/ 186613 h 1408923"/>
              <a:gd name="connsiteX167" fmla="*/ 1310952 w 1520890"/>
              <a:gd name="connsiteY167" fmla="*/ 158621 h 1408923"/>
              <a:gd name="connsiteX168" fmla="*/ 1320282 w 1520890"/>
              <a:gd name="connsiteY168" fmla="*/ 139960 h 1408923"/>
              <a:gd name="connsiteX169" fmla="*/ 1334278 w 1520890"/>
              <a:gd name="connsiteY169" fmla="*/ 125964 h 1408923"/>
              <a:gd name="connsiteX170" fmla="*/ 1343609 w 1520890"/>
              <a:gd name="connsiteY170" fmla="*/ 102637 h 1408923"/>
              <a:gd name="connsiteX171" fmla="*/ 1338943 w 1520890"/>
              <a:gd name="connsiteY171" fmla="*/ 60649 h 1408923"/>
              <a:gd name="connsiteX172" fmla="*/ 1320282 w 1520890"/>
              <a:gd name="connsiteY172" fmla="*/ 51319 h 1408923"/>
              <a:gd name="connsiteX173" fmla="*/ 1259633 w 1520890"/>
              <a:gd name="connsiteY173" fmla="*/ 55984 h 1408923"/>
              <a:gd name="connsiteX174" fmla="*/ 1217645 w 1520890"/>
              <a:gd name="connsiteY174" fmla="*/ 60649 h 1408923"/>
              <a:gd name="connsiteX175" fmla="*/ 1138335 w 1520890"/>
              <a:gd name="connsiteY175" fmla="*/ 74645 h 1408923"/>
              <a:gd name="connsiteX176" fmla="*/ 1119674 w 1520890"/>
              <a:gd name="connsiteY176" fmla="*/ 83976 h 1408923"/>
              <a:gd name="connsiteX177" fmla="*/ 1091682 w 1520890"/>
              <a:gd name="connsiteY177" fmla="*/ 93306 h 1408923"/>
              <a:gd name="connsiteX178" fmla="*/ 1063690 w 1520890"/>
              <a:gd name="connsiteY178" fmla="*/ 116633 h 1408923"/>
              <a:gd name="connsiteX179" fmla="*/ 1049694 w 1520890"/>
              <a:gd name="connsiteY179" fmla="*/ 125964 h 1408923"/>
              <a:gd name="connsiteX180" fmla="*/ 1035698 w 1520890"/>
              <a:gd name="connsiteY180" fmla="*/ 121298 h 1408923"/>
              <a:gd name="connsiteX181" fmla="*/ 1021703 w 1520890"/>
              <a:gd name="connsiteY181" fmla="*/ 88641 h 1408923"/>
              <a:gd name="connsiteX182" fmla="*/ 1012372 w 1520890"/>
              <a:gd name="connsiteY182" fmla="*/ 69980 h 1408923"/>
              <a:gd name="connsiteX183" fmla="*/ 993711 w 1520890"/>
              <a:gd name="connsiteY183" fmla="*/ 32657 h 1408923"/>
              <a:gd name="connsiteX184" fmla="*/ 965719 w 1520890"/>
              <a:gd name="connsiteY184" fmla="*/ 23327 h 1408923"/>
              <a:gd name="connsiteX185" fmla="*/ 923731 w 1520890"/>
              <a:gd name="connsiteY185" fmla="*/ 0 h 1408923"/>
              <a:gd name="connsiteX186" fmla="*/ 881743 w 1520890"/>
              <a:gd name="connsiteY186" fmla="*/ 32657 h 1408923"/>
              <a:gd name="connsiteX187" fmla="*/ 886409 w 1520890"/>
              <a:gd name="connsiteY187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506656 w 1520890"/>
              <a:gd name="connsiteY76" fmla="*/ 1279241 h 1408923"/>
              <a:gd name="connsiteX77" fmla="*/ 572752 w 1520890"/>
              <a:gd name="connsiteY77" fmla="*/ 1221757 h 1408923"/>
              <a:gd name="connsiteX78" fmla="*/ 623952 w 1520890"/>
              <a:gd name="connsiteY78" fmla="*/ 1241005 h 1408923"/>
              <a:gd name="connsiteX79" fmla="*/ 680887 w 1520890"/>
              <a:gd name="connsiteY79" fmla="*/ 1257074 h 1408923"/>
              <a:gd name="connsiteX80" fmla="*/ 726177 w 1520890"/>
              <a:gd name="connsiteY80" fmla="*/ 1183615 h 1408923"/>
              <a:gd name="connsiteX81" fmla="*/ 728114 w 1520890"/>
              <a:gd name="connsiteY81" fmla="*/ 1138645 h 1408923"/>
              <a:gd name="connsiteX82" fmla="*/ 726496 w 1520890"/>
              <a:gd name="connsiteY82" fmla="*/ 1122861 h 1408923"/>
              <a:gd name="connsiteX83" fmla="*/ 743267 w 1520890"/>
              <a:gd name="connsiteY83" fmla="*/ 1145676 h 1408923"/>
              <a:gd name="connsiteX84" fmla="*/ 767924 w 1520890"/>
              <a:gd name="connsiteY84" fmla="*/ 1160923 h 1408923"/>
              <a:gd name="connsiteX85" fmla="*/ 778433 w 1520890"/>
              <a:gd name="connsiteY85" fmla="*/ 1161820 h 1408923"/>
              <a:gd name="connsiteX86" fmla="*/ 835091 w 1520890"/>
              <a:gd name="connsiteY86" fmla="*/ 1189086 h 1408923"/>
              <a:gd name="connsiteX87" fmla="*/ 795549 w 1520890"/>
              <a:gd name="connsiteY87" fmla="*/ 1168636 h 1408923"/>
              <a:gd name="connsiteX88" fmla="*/ 826167 w 1520890"/>
              <a:gd name="connsiteY88" fmla="*/ 1179774 h 1408923"/>
              <a:gd name="connsiteX89" fmla="*/ 835090 w 1520890"/>
              <a:gd name="connsiteY89" fmla="*/ 1166327 h 1408923"/>
              <a:gd name="connsiteX90" fmla="*/ 839756 w 1520890"/>
              <a:gd name="connsiteY90" fmla="*/ 1180323 h 1408923"/>
              <a:gd name="connsiteX91" fmla="*/ 849086 w 1520890"/>
              <a:gd name="connsiteY91" fmla="*/ 1194319 h 1408923"/>
              <a:gd name="connsiteX92" fmla="*/ 877078 w 1520890"/>
              <a:gd name="connsiteY92" fmla="*/ 1226976 h 1408923"/>
              <a:gd name="connsiteX93" fmla="*/ 909735 w 1520890"/>
              <a:gd name="connsiteY93" fmla="*/ 1240972 h 1408923"/>
              <a:gd name="connsiteX94" fmla="*/ 923731 w 1520890"/>
              <a:gd name="connsiteY94" fmla="*/ 1250302 h 1408923"/>
              <a:gd name="connsiteX95" fmla="*/ 956388 w 1520890"/>
              <a:gd name="connsiteY95" fmla="*/ 1282960 h 1408923"/>
              <a:gd name="connsiteX96" fmla="*/ 979715 w 1520890"/>
              <a:gd name="connsiteY96" fmla="*/ 1306286 h 1408923"/>
              <a:gd name="connsiteX97" fmla="*/ 1007707 w 1520890"/>
              <a:gd name="connsiteY97" fmla="*/ 1338943 h 1408923"/>
              <a:gd name="connsiteX98" fmla="*/ 1026368 w 1520890"/>
              <a:gd name="connsiteY98" fmla="*/ 1371600 h 1408923"/>
              <a:gd name="connsiteX99" fmla="*/ 1059025 w 1520890"/>
              <a:gd name="connsiteY99" fmla="*/ 1408923 h 1408923"/>
              <a:gd name="connsiteX100" fmla="*/ 1129005 w 1520890"/>
              <a:gd name="connsiteY100" fmla="*/ 1399592 h 1408923"/>
              <a:gd name="connsiteX101" fmla="*/ 1147666 w 1520890"/>
              <a:gd name="connsiteY101" fmla="*/ 1390262 h 1408923"/>
              <a:gd name="connsiteX102" fmla="*/ 1161662 w 1520890"/>
              <a:gd name="connsiteY102" fmla="*/ 1385596 h 1408923"/>
              <a:gd name="connsiteX103" fmla="*/ 1175658 w 1520890"/>
              <a:gd name="connsiteY103" fmla="*/ 1371600 h 1408923"/>
              <a:gd name="connsiteX104" fmla="*/ 1189654 w 1520890"/>
              <a:gd name="connsiteY104" fmla="*/ 1362270 h 1408923"/>
              <a:gd name="connsiteX105" fmla="*/ 1198984 w 1520890"/>
              <a:gd name="connsiteY105" fmla="*/ 1324947 h 1408923"/>
              <a:gd name="connsiteX106" fmla="*/ 1180323 w 1520890"/>
              <a:gd name="connsiteY106" fmla="*/ 1240972 h 1408923"/>
              <a:gd name="connsiteX107" fmla="*/ 1147666 w 1520890"/>
              <a:gd name="connsiteY107" fmla="*/ 1203649 h 1408923"/>
              <a:gd name="connsiteX108" fmla="*/ 1129005 w 1520890"/>
              <a:gd name="connsiteY108" fmla="*/ 1175657 h 1408923"/>
              <a:gd name="connsiteX109" fmla="*/ 1115009 w 1520890"/>
              <a:gd name="connsiteY109" fmla="*/ 1161662 h 1408923"/>
              <a:gd name="connsiteX110" fmla="*/ 1087017 w 1520890"/>
              <a:gd name="connsiteY110" fmla="*/ 1124339 h 1408923"/>
              <a:gd name="connsiteX111" fmla="*/ 1077686 w 1520890"/>
              <a:gd name="connsiteY111" fmla="*/ 1091682 h 1408923"/>
              <a:gd name="connsiteX112" fmla="*/ 1082352 w 1520890"/>
              <a:gd name="connsiteY112" fmla="*/ 1068355 h 1408923"/>
              <a:gd name="connsiteX113" fmla="*/ 1124339 w 1520890"/>
              <a:gd name="connsiteY113" fmla="*/ 1054360 h 1408923"/>
              <a:gd name="connsiteX114" fmla="*/ 1156996 w 1520890"/>
              <a:gd name="connsiteY114" fmla="*/ 1040364 h 1408923"/>
              <a:gd name="connsiteX115" fmla="*/ 1166327 w 1520890"/>
              <a:gd name="connsiteY115" fmla="*/ 1021702 h 1408923"/>
              <a:gd name="connsiteX116" fmla="*/ 1161662 w 1520890"/>
              <a:gd name="connsiteY116" fmla="*/ 979715 h 1408923"/>
              <a:gd name="connsiteX117" fmla="*/ 1152331 w 1520890"/>
              <a:gd name="connsiteY117" fmla="*/ 965719 h 1408923"/>
              <a:gd name="connsiteX118" fmla="*/ 1138335 w 1520890"/>
              <a:gd name="connsiteY118" fmla="*/ 947057 h 1408923"/>
              <a:gd name="connsiteX119" fmla="*/ 1105678 w 1520890"/>
              <a:gd name="connsiteY119" fmla="*/ 914400 h 1408923"/>
              <a:gd name="connsiteX120" fmla="*/ 1087017 w 1520890"/>
              <a:gd name="connsiteY120" fmla="*/ 886409 h 1408923"/>
              <a:gd name="connsiteX121" fmla="*/ 1063690 w 1520890"/>
              <a:gd name="connsiteY121" fmla="*/ 858417 h 1408923"/>
              <a:gd name="connsiteX122" fmla="*/ 1073021 w 1520890"/>
              <a:gd name="connsiteY122" fmla="*/ 844421 h 1408923"/>
              <a:gd name="connsiteX123" fmla="*/ 1124339 w 1520890"/>
              <a:gd name="connsiteY123" fmla="*/ 844421 h 1408923"/>
              <a:gd name="connsiteX124" fmla="*/ 1138335 w 1520890"/>
              <a:gd name="connsiteY124" fmla="*/ 849086 h 1408923"/>
              <a:gd name="connsiteX125" fmla="*/ 1175658 w 1520890"/>
              <a:gd name="connsiteY125" fmla="*/ 867747 h 1408923"/>
              <a:gd name="connsiteX126" fmla="*/ 1194319 w 1520890"/>
              <a:gd name="connsiteY126" fmla="*/ 872413 h 1408923"/>
              <a:gd name="connsiteX127" fmla="*/ 1226976 w 1520890"/>
              <a:gd name="connsiteY127" fmla="*/ 895739 h 1408923"/>
              <a:gd name="connsiteX128" fmla="*/ 1240972 w 1520890"/>
              <a:gd name="connsiteY128" fmla="*/ 905070 h 1408923"/>
              <a:gd name="connsiteX129" fmla="*/ 1259633 w 1520890"/>
              <a:gd name="connsiteY129" fmla="*/ 923731 h 1408923"/>
              <a:gd name="connsiteX130" fmla="*/ 1273629 w 1520890"/>
              <a:gd name="connsiteY130" fmla="*/ 928396 h 1408923"/>
              <a:gd name="connsiteX131" fmla="*/ 1310952 w 1520890"/>
              <a:gd name="connsiteY131" fmla="*/ 942392 h 1408923"/>
              <a:gd name="connsiteX132" fmla="*/ 1338943 w 1520890"/>
              <a:gd name="connsiteY132" fmla="*/ 951723 h 1408923"/>
              <a:gd name="connsiteX133" fmla="*/ 1404258 w 1520890"/>
              <a:gd name="connsiteY133" fmla="*/ 965719 h 1408923"/>
              <a:gd name="connsiteX134" fmla="*/ 1418254 w 1520890"/>
              <a:gd name="connsiteY134" fmla="*/ 970384 h 1408923"/>
              <a:gd name="connsiteX135" fmla="*/ 1455576 w 1520890"/>
              <a:gd name="connsiteY135" fmla="*/ 979715 h 1408923"/>
              <a:gd name="connsiteX136" fmla="*/ 1469572 w 1520890"/>
              <a:gd name="connsiteY136" fmla="*/ 975049 h 1408923"/>
              <a:gd name="connsiteX137" fmla="*/ 1502229 w 1520890"/>
              <a:gd name="connsiteY137" fmla="*/ 947057 h 1408923"/>
              <a:gd name="connsiteX138" fmla="*/ 1520890 w 1520890"/>
              <a:gd name="connsiteY138" fmla="*/ 905070 h 1408923"/>
              <a:gd name="connsiteX139" fmla="*/ 1506894 w 1520890"/>
              <a:gd name="connsiteY139" fmla="*/ 811764 h 1408923"/>
              <a:gd name="connsiteX140" fmla="*/ 1478903 w 1520890"/>
              <a:gd name="connsiteY140" fmla="*/ 769776 h 1408923"/>
              <a:gd name="connsiteX141" fmla="*/ 1432249 w 1520890"/>
              <a:gd name="connsiteY141" fmla="*/ 713792 h 1408923"/>
              <a:gd name="connsiteX142" fmla="*/ 1385596 w 1520890"/>
              <a:gd name="connsiteY142" fmla="*/ 685800 h 1408923"/>
              <a:gd name="connsiteX143" fmla="*/ 1371600 w 1520890"/>
              <a:gd name="connsiteY143" fmla="*/ 690466 h 1408923"/>
              <a:gd name="connsiteX144" fmla="*/ 1315617 w 1520890"/>
              <a:gd name="connsiteY144" fmla="*/ 681135 h 1408923"/>
              <a:gd name="connsiteX145" fmla="*/ 1306286 w 1520890"/>
              <a:gd name="connsiteY145" fmla="*/ 662474 h 1408923"/>
              <a:gd name="connsiteX146" fmla="*/ 1310952 w 1520890"/>
              <a:gd name="connsiteY146" fmla="*/ 648478 h 1408923"/>
              <a:gd name="connsiteX147" fmla="*/ 1324947 w 1520890"/>
              <a:gd name="connsiteY147" fmla="*/ 629817 h 1408923"/>
              <a:gd name="connsiteX148" fmla="*/ 1334278 w 1520890"/>
              <a:gd name="connsiteY148" fmla="*/ 615821 h 1408923"/>
              <a:gd name="connsiteX149" fmla="*/ 1348274 w 1520890"/>
              <a:gd name="connsiteY149" fmla="*/ 606490 h 1408923"/>
              <a:gd name="connsiteX150" fmla="*/ 1366935 w 1520890"/>
              <a:gd name="connsiteY150" fmla="*/ 573833 h 1408923"/>
              <a:gd name="connsiteX151" fmla="*/ 1376266 w 1520890"/>
              <a:gd name="connsiteY151" fmla="*/ 555172 h 1408923"/>
              <a:gd name="connsiteX152" fmla="*/ 1371600 w 1520890"/>
              <a:gd name="connsiteY152" fmla="*/ 522515 h 1408923"/>
              <a:gd name="connsiteX153" fmla="*/ 1357605 w 1520890"/>
              <a:gd name="connsiteY153" fmla="*/ 508519 h 1408923"/>
              <a:gd name="connsiteX154" fmla="*/ 1352939 w 1520890"/>
              <a:gd name="connsiteY154" fmla="*/ 494523 h 1408923"/>
              <a:gd name="connsiteX155" fmla="*/ 1343609 w 1520890"/>
              <a:gd name="connsiteY155" fmla="*/ 447870 h 1408923"/>
              <a:gd name="connsiteX156" fmla="*/ 1334278 w 1520890"/>
              <a:gd name="connsiteY156" fmla="*/ 429209 h 1408923"/>
              <a:gd name="connsiteX157" fmla="*/ 1292290 w 1520890"/>
              <a:gd name="connsiteY157" fmla="*/ 410547 h 1408923"/>
              <a:gd name="connsiteX158" fmla="*/ 1268964 w 1520890"/>
              <a:gd name="connsiteY158" fmla="*/ 415213 h 1408923"/>
              <a:gd name="connsiteX159" fmla="*/ 1264298 w 1520890"/>
              <a:gd name="connsiteY159" fmla="*/ 382555 h 1408923"/>
              <a:gd name="connsiteX160" fmla="*/ 1254968 w 1520890"/>
              <a:gd name="connsiteY160" fmla="*/ 349898 h 1408923"/>
              <a:gd name="connsiteX161" fmla="*/ 1250303 w 1520890"/>
              <a:gd name="connsiteY161" fmla="*/ 331237 h 1408923"/>
              <a:gd name="connsiteX162" fmla="*/ 1240972 w 1520890"/>
              <a:gd name="connsiteY162" fmla="*/ 303245 h 1408923"/>
              <a:gd name="connsiteX163" fmla="*/ 1250303 w 1520890"/>
              <a:gd name="connsiteY163" fmla="*/ 242596 h 1408923"/>
              <a:gd name="connsiteX164" fmla="*/ 1254968 w 1520890"/>
              <a:gd name="connsiteY164" fmla="*/ 209939 h 1408923"/>
              <a:gd name="connsiteX165" fmla="*/ 1278294 w 1520890"/>
              <a:gd name="connsiteY165" fmla="*/ 186613 h 1408923"/>
              <a:gd name="connsiteX166" fmla="*/ 1310952 w 1520890"/>
              <a:gd name="connsiteY166" fmla="*/ 158621 h 1408923"/>
              <a:gd name="connsiteX167" fmla="*/ 1320282 w 1520890"/>
              <a:gd name="connsiteY167" fmla="*/ 139960 h 1408923"/>
              <a:gd name="connsiteX168" fmla="*/ 1334278 w 1520890"/>
              <a:gd name="connsiteY168" fmla="*/ 125964 h 1408923"/>
              <a:gd name="connsiteX169" fmla="*/ 1343609 w 1520890"/>
              <a:gd name="connsiteY169" fmla="*/ 102637 h 1408923"/>
              <a:gd name="connsiteX170" fmla="*/ 1338943 w 1520890"/>
              <a:gd name="connsiteY170" fmla="*/ 60649 h 1408923"/>
              <a:gd name="connsiteX171" fmla="*/ 1320282 w 1520890"/>
              <a:gd name="connsiteY171" fmla="*/ 51319 h 1408923"/>
              <a:gd name="connsiteX172" fmla="*/ 1259633 w 1520890"/>
              <a:gd name="connsiteY172" fmla="*/ 55984 h 1408923"/>
              <a:gd name="connsiteX173" fmla="*/ 1217645 w 1520890"/>
              <a:gd name="connsiteY173" fmla="*/ 60649 h 1408923"/>
              <a:gd name="connsiteX174" fmla="*/ 1138335 w 1520890"/>
              <a:gd name="connsiteY174" fmla="*/ 74645 h 1408923"/>
              <a:gd name="connsiteX175" fmla="*/ 1119674 w 1520890"/>
              <a:gd name="connsiteY175" fmla="*/ 83976 h 1408923"/>
              <a:gd name="connsiteX176" fmla="*/ 1091682 w 1520890"/>
              <a:gd name="connsiteY176" fmla="*/ 93306 h 1408923"/>
              <a:gd name="connsiteX177" fmla="*/ 1063690 w 1520890"/>
              <a:gd name="connsiteY177" fmla="*/ 116633 h 1408923"/>
              <a:gd name="connsiteX178" fmla="*/ 1049694 w 1520890"/>
              <a:gd name="connsiteY178" fmla="*/ 125964 h 1408923"/>
              <a:gd name="connsiteX179" fmla="*/ 1035698 w 1520890"/>
              <a:gd name="connsiteY179" fmla="*/ 121298 h 1408923"/>
              <a:gd name="connsiteX180" fmla="*/ 1021703 w 1520890"/>
              <a:gd name="connsiteY180" fmla="*/ 88641 h 1408923"/>
              <a:gd name="connsiteX181" fmla="*/ 1012372 w 1520890"/>
              <a:gd name="connsiteY181" fmla="*/ 69980 h 1408923"/>
              <a:gd name="connsiteX182" fmla="*/ 993711 w 1520890"/>
              <a:gd name="connsiteY182" fmla="*/ 32657 h 1408923"/>
              <a:gd name="connsiteX183" fmla="*/ 965719 w 1520890"/>
              <a:gd name="connsiteY183" fmla="*/ 23327 h 1408923"/>
              <a:gd name="connsiteX184" fmla="*/ 923731 w 1520890"/>
              <a:gd name="connsiteY184" fmla="*/ 0 h 1408923"/>
              <a:gd name="connsiteX185" fmla="*/ 881743 w 1520890"/>
              <a:gd name="connsiteY185" fmla="*/ 32657 h 1408923"/>
              <a:gd name="connsiteX186" fmla="*/ 886409 w 1520890"/>
              <a:gd name="connsiteY186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506656 w 1520890"/>
              <a:gd name="connsiteY76" fmla="*/ 1279241 h 1408923"/>
              <a:gd name="connsiteX77" fmla="*/ 572752 w 1520890"/>
              <a:gd name="connsiteY77" fmla="*/ 1221757 h 1408923"/>
              <a:gd name="connsiteX78" fmla="*/ 623952 w 1520890"/>
              <a:gd name="connsiteY78" fmla="*/ 1241005 h 1408923"/>
              <a:gd name="connsiteX79" fmla="*/ 680887 w 1520890"/>
              <a:gd name="connsiteY79" fmla="*/ 1257074 h 1408923"/>
              <a:gd name="connsiteX80" fmla="*/ 726177 w 1520890"/>
              <a:gd name="connsiteY80" fmla="*/ 1183615 h 1408923"/>
              <a:gd name="connsiteX81" fmla="*/ 728114 w 1520890"/>
              <a:gd name="connsiteY81" fmla="*/ 1138645 h 1408923"/>
              <a:gd name="connsiteX82" fmla="*/ 726496 w 1520890"/>
              <a:gd name="connsiteY82" fmla="*/ 1122861 h 1408923"/>
              <a:gd name="connsiteX83" fmla="*/ 743267 w 1520890"/>
              <a:gd name="connsiteY83" fmla="*/ 1145676 h 1408923"/>
              <a:gd name="connsiteX84" fmla="*/ 767924 w 1520890"/>
              <a:gd name="connsiteY84" fmla="*/ 1160923 h 1408923"/>
              <a:gd name="connsiteX85" fmla="*/ 835091 w 1520890"/>
              <a:gd name="connsiteY85" fmla="*/ 1189086 h 1408923"/>
              <a:gd name="connsiteX86" fmla="*/ 795549 w 1520890"/>
              <a:gd name="connsiteY86" fmla="*/ 1168636 h 1408923"/>
              <a:gd name="connsiteX87" fmla="*/ 826167 w 1520890"/>
              <a:gd name="connsiteY87" fmla="*/ 1179774 h 1408923"/>
              <a:gd name="connsiteX88" fmla="*/ 835090 w 1520890"/>
              <a:gd name="connsiteY88" fmla="*/ 1166327 h 1408923"/>
              <a:gd name="connsiteX89" fmla="*/ 839756 w 1520890"/>
              <a:gd name="connsiteY89" fmla="*/ 1180323 h 1408923"/>
              <a:gd name="connsiteX90" fmla="*/ 849086 w 1520890"/>
              <a:gd name="connsiteY90" fmla="*/ 1194319 h 1408923"/>
              <a:gd name="connsiteX91" fmla="*/ 877078 w 1520890"/>
              <a:gd name="connsiteY91" fmla="*/ 1226976 h 1408923"/>
              <a:gd name="connsiteX92" fmla="*/ 909735 w 1520890"/>
              <a:gd name="connsiteY92" fmla="*/ 1240972 h 1408923"/>
              <a:gd name="connsiteX93" fmla="*/ 923731 w 1520890"/>
              <a:gd name="connsiteY93" fmla="*/ 1250302 h 1408923"/>
              <a:gd name="connsiteX94" fmla="*/ 956388 w 1520890"/>
              <a:gd name="connsiteY94" fmla="*/ 1282960 h 1408923"/>
              <a:gd name="connsiteX95" fmla="*/ 979715 w 1520890"/>
              <a:gd name="connsiteY95" fmla="*/ 1306286 h 1408923"/>
              <a:gd name="connsiteX96" fmla="*/ 1007707 w 1520890"/>
              <a:gd name="connsiteY96" fmla="*/ 1338943 h 1408923"/>
              <a:gd name="connsiteX97" fmla="*/ 1026368 w 1520890"/>
              <a:gd name="connsiteY97" fmla="*/ 1371600 h 1408923"/>
              <a:gd name="connsiteX98" fmla="*/ 1059025 w 1520890"/>
              <a:gd name="connsiteY98" fmla="*/ 1408923 h 1408923"/>
              <a:gd name="connsiteX99" fmla="*/ 1129005 w 1520890"/>
              <a:gd name="connsiteY99" fmla="*/ 1399592 h 1408923"/>
              <a:gd name="connsiteX100" fmla="*/ 1147666 w 1520890"/>
              <a:gd name="connsiteY100" fmla="*/ 1390262 h 1408923"/>
              <a:gd name="connsiteX101" fmla="*/ 1161662 w 1520890"/>
              <a:gd name="connsiteY101" fmla="*/ 1385596 h 1408923"/>
              <a:gd name="connsiteX102" fmla="*/ 1175658 w 1520890"/>
              <a:gd name="connsiteY102" fmla="*/ 1371600 h 1408923"/>
              <a:gd name="connsiteX103" fmla="*/ 1189654 w 1520890"/>
              <a:gd name="connsiteY103" fmla="*/ 1362270 h 1408923"/>
              <a:gd name="connsiteX104" fmla="*/ 1198984 w 1520890"/>
              <a:gd name="connsiteY104" fmla="*/ 1324947 h 1408923"/>
              <a:gd name="connsiteX105" fmla="*/ 1180323 w 1520890"/>
              <a:gd name="connsiteY105" fmla="*/ 1240972 h 1408923"/>
              <a:gd name="connsiteX106" fmla="*/ 1147666 w 1520890"/>
              <a:gd name="connsiteY106" fmla="*/ 1203649 h 1408923"/>
              <a:gd name="connsiteX107" fmla="*/ 1129005 w 1520890"/>
              <a:gd name="connsiteY107" fmla="*/ 1175657 h 1408923"/>
              <a:gd name="connsiteX108" fmla="*/ 1115009 w 1520890"/>
              <a:gd name="connsiteY108" fmla="*/ 1161662 h 1408923"/>
              <a:gd name="connsiteX109" fmla="*/ 1087017 w 1520890"/>
              <a:gd name="connsiteY109" fmla="*/ 1124339 h 1408923"/>
              <a:gd name="connsiteX110" fmla="*/ 1077686 w 1520890"/>
              <a:gd name="connsiteY110" fmla="*/ 1091682 h 1408923"/>
              <a:gd name="connsiteX111" fmla="*/ 1082352 w 1520890"/>
              <a:gd name="connsiteY111" fmla="*/ 1068355 h 1408923"/>
              <a:gd name="connsiteX112" fmla="*/ 1124339 w 1520890"/>
              <a:gd name="connsiteY112" fmla="*/ 1054360 h 1408923"/>
              <a:gd name="connsiteX113" fmla="*/ 1156996 w 1520890"/>
              <a:gd name="connsiteY113" fmla="*/ 1040364 h 1408923"/>
              <a:gd name="connsiteX114" fmla="*/ 1166327 w 1520890"/>
              <a:gd name="connsiteY114" fmla="*/ 1021702 h 1408923"/>
              <a:gd name="connsiteX115" fmla="*/ 1161662 w 1520890"/>
              <a:gd name="connsiteY115" fmla="*/ 979715 h 1408923"/>
              <a:gd name="connsiteX116" fmla="*/ 1152331 w 1520890"/>
              <a:gd name="connsiteY116" fmla="*/ 965719 h 1408923"/>
              <a:gd name="connsiteX117" fmla="*/ 1138335 w 1520890"/>
              <a:gd name="connsiteY117" fmla="*/ 947057 h 1408923"/>
              <a:gd name="connsiteX118" fmla="*/ 1105678 w 1520890"/>
              <a:gd name="connsiteY118" fmla="*/ 914400 h 1408923"/>
              <a:gd name="connsiteX119" fmla="*/ 1087017 w 1520890"/>
              <a:gd name="connsiteY119" fmla="*/ 886409 h 1408923"/>
              <a:gd name="connsiteX120" fmla="*/ 1063690 w 1520890"/>
              <a:gd name="connsiteY120" fmla="*/ 858417 h 1408923"/>
              <a:gd name="connsiteX121" fmla="*/ 1073021 w 1520890"/>
              <a:gd name="connsiteY121" fmla="*/ 844421 h 1408923"/>
              <a:gd name="connsiteX122" fmla="*/ 1124339 w 1520890"/>
              <a:gd name="connsiteY122" fmla="*/ 844421 h 1408923"/>
              <a:gd name="connsiteX123" fmla="*/ 1138335 w 1520890"/>
              <a:gd name="connsiteY123" fmla="*/ 849086 h 1408923"/>
              <a:gd name="connsiteX124" fmla="*/ 1175658 w 1520890"/>
              <a:gd name="connsiteY124" fmla="*/ 867747 h 1408923"/>
              <a:gd name="connsiteX125" fmla="*/ 1194319 w 1520890"/>
              <a:gd name="connsiteY125" fmla="*/ 872413 h 1408923"/>
              <a:gd name="connsiteX126" fmla="*/ 1226976 w 1520890"/>
              <a:gd name="connsiteY126" fmla="*/ 895739 h 1408923"/>
              <a:gd name="connsiteX127" fmla="*/ 1240972 w 1520890"/>
              <a:gd name="connsiteY127" fmla="*/ 905070 h 1408923"/>
              <a:gd name="connsiteX128" fmla="*/ 1259633 w 1520890"/>
              <a:gd name="connsiteY128" fmla="*/ 923731 h 1408923"/>
              <a:gd name="connsiteX129" fmla="*/ 1273629 w 1520890"/>
              <a:gd name="connsiteY129" fmla="*/ 928396 h 1408923"/>
              <a:gd name="connsiteX130" fmla="*/ 1310952 w 1520890"/>
              <a:gd name="connsiteY130" fmla="*/ 942392 h 1408923"/>
              <a:gd name="connsiteX131" fmla="*/ 1338943 w 1520890"/>
              <a:gd name="connsiteY131" fmla="*/ 951723 h 1408923"/>
              <a:gd name="connsiteX132" fmla="*/ 1404258 w 1520890"/>
              <a:gd name="connsiteY132" fmla="*/ 965719 h 1408923"/>
              <a:gd name="connsiteX133" fmla="*/ 1418254 w 1520890"/>
              <a:gd name="connsiteY133" fmla="*/ 970384 h 1408923"/>
              <a:gd name="connsiteX134" fmla="*/ 1455576 w 1520890"/>
              <a:gd name="connsiteY134" fmla="*/ 979715 h 1408923"/>
              <a:gd name="connsiteX135" fmla="*/ 1469572 w 1520890"/>
              <a:gd name="connsiteY135" fmla="*/ 975049 h 1408923"/>
              <a:gd name="connsiteX136" fmla="*/ 1502229 w 1520890"/>
              <a:gd name="connsiteY136" fmla="*/ 947057 h 1408923"/>
              <a:gd name="connsiteX137" fmla="*/ 1520890 w 1520890"/>
              <a:gd name="connsiteY137" fmla="*/ 905070 h 1408923"/>
              <a:gd name="connsiteX138" fmla="*/ 1506894 w 1520890"/>
              <a:gd name="connsiteY138" fmla="*/ 811764 h 1408923"/>
              <a:gd name="connsiteX139" fmla="*/ 1478903 w 1520890"/>
              <a:gd name="connsiteY139" fmla="*/ 769776 h 1408923"/>
              <a:gd name="connsiteX140" fmla="*/ 1432249 w 1520890"/>
              <a:gd name="connsiteY140" fmla="*/ 713792 h 1408923"/>
              <a:gd name="connsiteX141" fmla="*/ 1385596 w 1520890"/>
              <a:gd name="connsiteY141" fmla="*/ 685800 h 1408923"/>
              <a:gd name="connsiteX142" fmla="*/ 1371600 w 1520890"/>
              <a:gd name="connsiteY142" fmla="*/ 690466 h 1408923"/>
              <a:gd name="connsiteX143" fmla="*/ 1315617 w 1520890"/>
              <a:gd name="connsiteY143" fmla="*/ 681135 h 1408923"/>
              <a:gd name="connsiteX144" fmla="*/ 1306286 w 1520890"/>
              <a:gd name="connsiteY144" fmla="*/ 662474 h 1408923"/>
              <a:gd name="connsiteX145" fmla="*/ 1310952 w 1520890"/>
              <a:gd name="connsiteY145" fmla="*/ 648478 h 1408923"/>
              <a:gd name="connsiteX146" fmla="*/ 1324947 w 1520890"/>
              <a:gd name="connsiteY146" fmla="*/ 629817 h 1408923"/>
              <a:gd name="connsiteX147" fmla="*/ 1334278 w 1520890"/>
              <a:gd name="connsiteY147" fmla="*/ 615821 h 1408923"/>
              <a:gd name="connsiteX148" fmla="*/ 1348274 w 1520890"/>
              <a:gd name="connsiteY148" fmla="*/ 606490 h 1408923"/>
              <a:gd name="connsiteX149" fmla="*/ 1366935 w 1520890"/>
              <a:gd name="connsiteY149" fmla="*/ 573833 h 1408923"/>
              <a:gd name="connsiteX150" fmla="*/ 1376266 w 1520890"/>
              <a:gd name="connsiteY150" fmla="*/ 555172 h 1408923"/>
              <a:gd name="connsiteX151" fmla="*/ 1371600 w 1520890"/>
              <a:gd name="connsiteY151" fmla="*/ 522515 h 1408923"/>
              <a:gd name="connsiteX152" fmla="*/ 1357605 w 1520890"/>
              <a:gd name="connsiteY152" fmla="*/ 508519 h 1408923"/>
              <a:gd name="connsiteX153" fmla="*/ 1352939 w 1520890"/>
              <a:gd name="connsiteY153" fmla="*/ 494523 h 1408923"/>
              <a:gd name="connsiteX154" fmla="*/ 1343609 w 1520890"/>
              <a:gd name="connsiteY154" fmla="*/ 447870 h 1408923"/>
              <a:gd name="connsiteX155" fmla="*/ 1334278 w 1520890"/>
              <a:gd name="connsiteY155" fmla="*/ 429209 h 1408923"/>
              <a:gd name="connsiteX156" fmla="*/ 1292290 w 1520890"/>
              <a:gd name="connsiteY156" fmla="*/ 410547 h 1408923"/>
              <a:gd name="connsiteX157" fmla="*/ 1268964 w 1520890"/>
              <a:gd name="connsiteY157" fmla="*/ 415213 h 1408923"/>
              <a:gd name="connsiteX158" fmla="*/ 1264298 w 1520890"/>
              <a:gd name="connsiteY158" fmla="*/ 382555 h 1408923"/>
              <a:gd name="connsiteX159" fmla="*/ 1254968 w 1520890"/>
              <a:gd name="connsiteY159" fmla="*/ 349898 h 1408923"/>
              <a:gd name="connsiteX160" fmla="*/ 1250303 w 1520890"/>
              <a:gd name="connsiteY160" fmla="*/ 331237 h 1408923"/>
              <a:gd name="connsiteX161" fmla="*/ 1240972 w 1520890"/>
              <a:gd name="connsiteY161" fmla="*/ 303245 h 1408923"/>
              <a:gd name="connsiteX162" fmla="*/ 1250303 w 1520890"/>
              <a:gd name="connsiteY162" fmla="*/ 242596 h 1408923"/>
              <a:gd name="connsiteX163" fmla="*/ 1254968 w 1520890"/>
              <a:gd name="connsiteY163" fmla="*/ 209939 h 1408923"/>
              <a:gd name="connsiteX164" fmla="*/ 1278294 w 1520890"/>
              <a:gd name="connsiteY164" fmla="*/ 186613 h 1408923"/>
              <a:gd name="connsiteX165" fmla="*/ 1310952 w 1520890"/>
              <a:gd name="connsiteY165" fmla="*/ 158621 h 1408923"/>
              <a:gd name="connsiteX166" fmla="*/ 1320282 w 1520890"/>
              <a:gd name="connsiteY166" fmla="*/ 139960 h 1408923"/>
              <a:gd name="connsiteX167" fmla="*/ 1334278 w 1520890"/>
              <a:gd name="connsiteY167" fmla="*/ 125964 h 1408923"/>
              <a:gd name="connsiteX168" fmla="*/ 1343609 w 1520890"/>
              <a:gd name="connsiteY168" fmla="*/ 102637 h 1408923"/>
              <a:gd name="connsiteX169" fmla="*/ 1338943 w 1520890"/>
              <a:gd name="connsiteY169" fmla="*/ 60649 h 1408923"/>
              <a:gd name="connsiteX170" fmla="*/ 1320282 w 1520890"/>
              <a:gd name="connsiteY170" fmla="*/ 51319 h 1408923"/>
              <a:gd name="connsiteX171" fmla="*/ 1259633 w 1520890"/>
              <a:gd name="connsiteY171" fmla="*/ 55984 h 1408923"/>
              <a:gd name="connsiteX172" fmla="*/ 1217645 w 1520890"/>
              <a:gd name="connsiteY172" fmla="*/ 60649 h 1408923"/>
              <a:gd name="connsiteX173" fmla="*/ 1138335 w 1520890"/>
              <a:gd name="connsiteY173" fmla="*/ 74645 h 1408923"/>
              <a:gd name="connsiteX174" fmla="*/ 1119674 w 1520890"/>
              <a:gd name="connsiteY174" fmla="*/ 83976 h 1408923"/>
              <a:gd name="connsiteX175" fmla="*/ 1091682 w 1520890"/>
              <a:gd name="connsiteY175" fmla="*/ 93306 h 1408923"/>
              <a:gd name="connsiteX176" fmla="*/ 1063690 w 1520890"/>
              <a:gd name="connsiteY176" fmla="*/ 116633 h 1408923"/>
              <a:gd name="connsiteX177" fmla="*/ 1049694 w 1520890"/>
              <a:gd name="connsiteY177" fmla="*/ 125964 h 1408923"/>
              <a:gd name="connsiteX178" fmla="*/ 1035698 w 1520890"/>
              <a:gd name="connsiteY178" fmla="*/ 121298 h 1408923"/>
              <a:gd name="connsiteX179" fmla="*/ 1021703 w 1520890"/>
              <a:gd name="connsiteY179" fmla="*/ 88641 h 1408923"/>
              <a:gd name="connsiteX180" fmla="*/ 1012372 w 1520890"/>
              <a:gd name="connsiteY180" fmla="*/ 69980 h 1408923"/>
              <a:gd name="connsiteX181" fmla="*/ 993711 w 1520890"/>
              <a:gd name="connsiteY181" fmla="*/ 32657 h 1408923"/>
              <a:gd name="connsiteX182" fmla="*/ 965719 w 1520890"/>
              <a:gd name="connsiteY182" fmla="*/ 23327 h 1408923"/>
              <a:gd name="connsiteX183" fmla="*/ 923731 w 1520890"/>
              <a:gd name="connsiteY183" fmla="*/ 0 h 1408923"/>
              <a:gd name="connsiteX184" fmla="*/ 881743 w 1520890"/>
              <a:gd name="connsiteY184" fmla="*/ 32657 h 1408923"/>
              <a:gd name="connsiteX185" fmla="*/ 886409 w 1520890"/>
              <a:gd name="connsiteY185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506656 w 1520890"/>
              <a:gd name="connsiteY76" fmla="*/ 1279241 h 1408923"/>
              <a:gd name="connsiteX77" fmla="*/ 572752 w 1520890"/>
              <a:gd name="connsiteY77" fmla="*/ 1221757 h 1408923"/>
              <a:gd name="connsiteX78" fmla="*/ 623952 w 1520890"/>
              <a:gd name="connsiteY78" fmla="*/ 1241005 h 1408923"/>
              <a:gd name="connsiteX79" fmla="*/ 680887 w 1520890"/>
              <a:gd name="connsiteY79" fmla="*/ 1257074 h 1408923"/>
              <a:gd name="connsiteX80" fmla="*/ 726177 w 1520890"/>
              <a:gd name="connsiteY80" fmla="*/ 1183615 h 1408923"/>
              <a:gd name="connsiteX81" fmla="*/ 728114 w 1520890"/>
              <a:gd name="connsiteY81" fmla="*/ 1138645 h 1408923"/>
              <a:gd name="connsiteX82" fmla="*/ 726496 w 1520890"/>
              <a:gd name="connsiteY82" fmla="*/ 1122861 h 1408923"/>
              <a:gd name="connsiteX83" fmla="*/ 743267 w 1520890"/>
              <a:gd name="connsiteY83" fmla="*/ 1145676 h 1408923"/>
              <a:gd name="connsiteX84" fmla="*/ 767924 w 1520890"/>
              <a:gd name="connsiteY84" fmla="*/ 1160923 h 1408923"/>
              <a:gd name="connsiteX85" fmla="*/ 835091 w 1520890"/>
              <a:gd name="connsiteY85" fmla="*/ 1189086 h 1408923"/>
              <a:gd name="connsiteX86" fmla="*/ 826167 w 1520890"/>
              <a:gd name="connsiteY86" fmla="*/ 1179774 h 1408923"/>
              <a:gd name="connsiteX87" fmla="*/ 835090 w 1520890"/>
              <a:gd name="connsiteY87" fmla="*/ 1166327 h 1408923"/>
              <a:gd name="connsiteX88" fmla="*/ 839756 w 1520890"/>
              <a:gd name="connsiteY88" fmla="*/ 1180323 h 1408923"/>
              <a:gd name="connsiteX89" fmla="*/ 849086 w 1520890"/>
              <a:gd name="connsiteY89" fmla="*/ 1194319 h 1408923"/>
              <a:gd name="connsiteX90" fmla="*/ 877078 w 1520890"/>
              <a:gd name="connsiteY90" fmla="*/ 1226976 h 1408923"/>
              <a:gd name="connsiteX91" fmla="*/ 909735 w 1520890"/>
              <a:gd name="connsiteY91" fmla="*/ 1240972 h 1408923"/>
              <a:gd name="connsiteX92" fmla="*/ 923731 w 1520890"/>
              <a:gd name="connsiteY92" fmla="*/ 1250302 h 1408923"/>
              <a:gd name="connsiteX93" fmla="*/ 956388 w 1520890"/>
              <a:gd name="connsiteY93" fmla="*/ 1282960 h 1408923"/>
              <a:gd name="connsiteX94" fmla="*/ 979715 w 1520890"/>
              <a:gd name="connsiteY94" fmla="*/ 1306286 h 1408923"/>
              <a:gd name="connsiteX95" fmla="*/ 1007707 w 1520890"/>
              <a:gd name="connsiteY95" fmla="*/ 1338943 h 1408923"/>
              <a:gd name="connsiteX96" fmla="*/ 1026368 w 1520890"/>
              <a:gd name="connsiteY96" fmla="*/ 1371600 h 1408923"/>
              <a:gd name="connsiteX97" fmla="*/ 1059025 w 1520890"/>
              <a:gd name="connsiteY97" fmla="*/ 1408923 h 1408923"/>
              <a:gd name="connsiteX98" fmla="*/ 1129005 w 1520890"/>
              <a:gd name="connsiteY98" fmla="*/ 1399592 h 1408923"/>
              <a:gd name="connsiteX99" fmla="*/ 1147666 w 1520890"/>
              <a:gd name="connsiteY99" fmla="*/ 1390262 h 1408923"/>
              <a:gd name="connsiteX100" fmla="*/ 1161662 w 1520890"/>
              <a:gd name="connsiteY100" fmla="*/ 1385596 h 1408923"/>
              <a:gd name="connsiteX101" fmla="*/ 1175658 w 1520890"/>
              <a:gd name="connsiteY101" fmla="*/ 1371600 h 1408923"/>
              <a:gd name="connsiteX102" fmla="*/ 1189654 w 1520890"/>
              <a:gd name="connsiteY102" fmla="*/ 1362270 h 1408923"/>
              <a:gd name="connsiteX103" fmla="*/ 1198984 w 1520890"/>
              <a:gd name="connsiteY103" fmla="*/ 1324947 h 1408923"/>
              <a:gd name="connsiteX104" fmla="*/ 1180323 w 1520890"/>
              <a:gd name="connsiteY104" fmla="*/ 1240972 h 1408923"/>
              <a:gd name="connsiteX105" fmla="*/ 1147666 w 1520890"/>
              <a:gd name="connsiteY105" fmla="*/ 1203649 h 1408923"/>
              <a:gd name="connsiteX106" fmla="*/ 1129005 w 1520890"/>
              <a:gd name="connsiteY106" fmla="*/ 1175657 h 1408923"/>
              <a:gd name="connsiteX107" fmla="*/ 1115009 w 1520890"/>
              <a:gd name="connsiteY107" fmla="*/ 1161662 h 1408923"/>
              <a:gd name="connsiteX108" fmla="*/ 1087017 w 1520890"/>
              <a:gd name="connsiteY108" fmla="*/ 1124339 h 1408923"/>
              <a:gd name="connsiteX109" fmla="*/ 1077686 w 1520890"/>
              <a:gd name="connsiteY109" fmla="*/ 1091682 h 1408923"/>
              <a:gd name="connsiteX110" fmla="*/ 1082352 w 1520890"/>
              <a:gd name="connsiteY110" fmla="*/ 1068355 h 1408923"/>
              <a:gd name="connsiteX111" fmla="*/ 1124339 w 1520890"/>
              <a:gd name="connsiteY111" fmla="*/ 1054360 h 1408923"/>
              <a:gd name="connsiteX112" fmla="*/ 1156996 w 1520890"/>
              <a:gd name="connsiteY112" fmla="*/ 1040364 h 1408923"/>
              <a:gd name="connsiteX113" fmla="*/ 1166327 w 1520890"/>
              <a:gd name="connsiteY113" fmla="*/ 1021702 h 1408923"/>
              <a:gd name="connsiteX114" fmla="*/ 1161662 w 1520890"/>
              <a:gd name="connsiteY114" fmla="*/ 979715 h 1408923"/>
              <a:gd name="connsiteX115" fmla="*/ 1152331 w 1520890"/>
              <a:gd name="connsiteY115" fmla="*/ 965719 h 1408923"/>
              <a:gd name="connsiteX116" fmla="*/ 1138335 w 1520890"/>
              <a:gd name="connsiteY116" fmla="*/ 947057 h 1408923"/>
              <a:gd name="connsiteX117" fmla="*/ 1105678 w 1520890"/>
              <a:gd name="connsiteY117" fmla="*/ 914400 h 1408923"/>
              <a:gd name="connsiteX118" fmla="*/ 1087017 w 1520890"/>
              <a:gd name="connsiteY118" fmla="*/ 886409 h 1408923"/>
              <a:gd name="connsiteX119" fmla="*/ 1063690 w 1520890"/>
              <a:gd name="connsiteY119" fmla="*/ 858417 h 1408923"/>
              <a:gd name="connsiteX120" fmla="*/ 1073021 w 1520890"/>
              <a:gd name="connsiteY120" fmla="*/ 844421 h 1408923"/>
              <a:gd name="connsiteX121" fmla="*/ 1124339 w 1520890"/>
              <a:gd name="connsiteY121" fmla="*/ 844421 h 1408923"/>
              <a:gd name="connsiteX122" fmla="*/ 1138335 w 1520890"/>
              <a:gd name="connsiteY122" fmla="*/ 849086 h 1408923"/>
              <a:gd name="connsiteX123" fmla="*/ 1175658 w 1520890"/>
              <a:gd name="connsiteY123" fmla="*/ 867747 h 1408923"/>
              <a:gd name="connsiteX124" fmla="*/ 1194319 w 1520890"/>
              <a:gd name="connsiteY124" fmla="*/ 872413 h 1408923"/>
              <a:gd name="connsiteX125" fmla="*/ 1226976 w 1520890"/>
              <a:gd name="connsiteY125" fmla="*/ 895739 h 1408923"/>
              <a:gd name="connsiteX126" fmla="*/ 1240972 w 1520890"/>
              <a:gd name="connsiteY126" fmla="*/ 905070 h 1408923"/>
              <a:gd name="connsiteX127" fmla="*/ 1259633 w 1520890"/>
              <a:gd name="connsiteY127" fmla="*/ 923731 h 1408923"/>
              <a:gd name="connsiteX128" fmla="*/ 1273629 w 1520890"/>
              <a:gd name="connsiteY128" fmla="*/ 928396 h 1408923"/>
              <a:gd name="connsiteX129" fmla="*/ 1310952 w 1520890"/>
              <a:gd name="connsiteY129" fmla="*/ 942392 h 1408923"/>
              <a:gd name="connsiteX130" fmla="*/ 1338943 w 1520890"/>
              <a:gd name="connsiteY130" fmla="*/ 951723 h 1408923"/>
              <a:gd name="connsiteX131" fmla="*/ 1404258 w 1520890"/>
              <a:gd name="connsiteY131" fmla="*/ 965719 h 1408923"/>
              <a:gd name="connsiteX132" fmla="*/ 1418254 w 1520890"/>
              <a:gd name="connsiteY132" fmla="*/ 970384 h 1408923"/>
              <a:gd name="connsiteX133" fmla="*/ 1455576 w 1520890"/>
              <a:gd name="connsiteY133" fmla="*/ 979715 h 1408923"/>
              <a:gd name="connsiteX134" fmla="*/ 1469572 w 1520890"/>
              <a:gd name="connsiteY134" fmla="*/ 975049 h 1408923"/>
              <a:gd name="connsiteX135" fmla="*/ 1502229 w 1520890"/>
              <a:gd name="connsiteY135" fmla="*/ 947057 h 1408923"/>
              <a:gd name="connsiteX136" fmla="*/ 1520890 w 1520890"/>
              <a:gd name="connsiteY136" fmla="*/ 905070 h 1408923"/>
              <a:gd name="connsiteX137" fmla="*/ 1506894 w 1520890"/>
              <a:gd name="connsiteY137" fmla="*/ 811764 h 1408923"/>
              <a:gd name="connsiteX138" fmla="*/ 1478903 w 1520890"/>
              <a:gd name="connsiteY138" fmla="*/ 769776 h 1408923"/>
              <a:gd name="connsiteX139" fmla="*/ 1432249 w 1520890"/>
              <a:gd name="connsiteY139" fmla="*/ 713792 h 1408923"/>
              <a:gd name="connsiteX140" fmla="*/ 1385596 w 1520890"/>
              <a:gd name="connsiteY140" fmla="*/ 685800 h 1408923"/>
              <a:gd name="connsiteX141" fmla="*/ 1371600 w 1520890"/>
              <a:gd name="connsiteY141" fmla="*/ 690466 h 1408923"/>
              <a:gd name="connsiteX142" fmla="*/ 1315617 w 1520890"/>
              <a:gd name="connsiteY142" fmla="*/ 681135 h 1408923"/>
              <a:gd name="connsiteX143" fmla="*/ 1306286 w 1520890"/>
              <a:gd name="connsiteY143" fmla="*/ 662474 h 1408923"/>
              <a:gd name="connsiteX144" fmla="*/ 1310952 w 1520890"/>
              <a:gd name="connsiteY144" fmla="*/ 648478 h 1408923"/>
              <a:gd name="connsiteX145" fmla="*/ 1324947 w 1520890"/>
              <a:gd name="connsiteY145" fmla="*/ 629817 h 1408923"/>
              <a:gd name="connsiteX146" fmla="*/ 1334278 w 1520890"/>
              <a:gd name="connsiteY146" fmla="*/ 615821 h 1408923"/>
              <a:gd name="connsiteX147" fmla="*/ 1348274 w 1520890"/>
              <a:gd name="connsiteY147" fmla="*/ 606490 h 1408923"/>
              <a:gd name="connsiteX148" fmla="*/ 1366935 w 1520890"/>
              <a:gd name="connsiteY148" fmla="*/ 573833 h 1408923"/>
              <a:gd name="connsiteX149" fmla="*/ 1376266 w 1520890"/>
              <a:gd name="connsiteY149" fmla="*/ 555172 h 1408923"/>
              <a:gd name="connsiteX150" fmla="*/ 1371600 w 1520890"/>
              <a:gd name="connsiteY150" fmla="*/ 522515 h 1408923"/>
              <a:gd name="connsiteX151" fmla="*/ 1357605 w 1520890"/>
              <a:gd name="connsiteY151" fmla="*/ 508519 h 1408923"/>
              <a:gd name="connsiteX152" fmla="*/ 1352939 w 1520890"/>
              <a:gd name="connsiteY152" fmla="*/ 494523 h 1408923"/>
              <a:gd name="connsiteX153" fmla="*/ 1343609 w 1520890"/>
              <a:gd name="connsiteY153" fmla="*/ 447870 h 1408923"/>
              <a:gd name="connsiteX154" fmla="*/ 1334278 w 1520890"/>
              <a:gd name="connsiteY154" fmla="*/ 429209 h 1408923"/>
              <a:gd name="connsiteX155" fmla="*/ 1292290 w 1520890"/>
              <a:gd name="connsiteY155" fmla="*/ 410547 h 1408923"/>
              <a:gd name="connsiteX156" fmla="*/ 1268964 w 1520890"/>
              <a:gd name="connsiteY156" fmla="*/ 415213 h 1408923"/>
              <a:gd name="connsiteX157" fmla="*/ 1264298 w 1520890"/>
              <a:gd name="connsiteY157" fmla="*/ 382555 h 1408923"/>
              <a:gd name="connsiteX158" fmla="*/ 1254968 w 1520890"/>
              <a:gd name="connsiteY158" fmla="*/ 349898 h 1408923"/>
              <a:gd name="connsiteX159" fmla="*/ 1250303 w 1520890"/>
              <a:gd name="connsiteY159" fmla="*/ 331237 h 1408923"/>
              <a:gd name="connsiteX160" fmla="*/ 1240972 w 1520890"/>
              <a:gd name="connsiteY160" fmla="*/ 303245 h 1408923"/>
              <a:gd name="connsiteX161" fmla="*/ 1250303 w 1520890"/>
              <a:gd name="connsiteY161" fmla="*/ 242596 h 1408923"/>
              <a:gd name="connsiteX162" fmla="*/ 1254968 w 1520890"/>
              <a:gd name="connsiteY162" fmla="*/ 209939 h 1408923"/>
              <a:gd name="connsiteX163" fmla="*/ 1278294 w 1520890"/>
              <a:gd name="connsiteY163" fmla="*/ 186613 h 1408923"/>
              <a:gd name="connsiteX164" fmla="*/ 1310952 w 1520890"/>
              <a:gd name="connsiteY164" fmla="*/ 158621 h 1408923"/>
              <a:gd name="connsiteX165" fmla="*/ 1320282 w 1520890"/>
              <a:gd name="connsiteY165" fmla="*/ 139960 h 1408923"/>
              <a:gd name="connsiteX166" fmla="*/ 1334278 w 1520890"/>
              <a:gd name="connsiteY166" fmla="*/ 125964 h 1408923"/>
              <a:gd name="connsiteX167" fmla="*/ 1343609 w 1520890"/>
              <a:gd name="connsiteY167" fmla="*/ 102637 h 1408923"/>
              <a:gd name="connsiteX168" fmla="*/ 1338943 w 1520890"/>
              <a:gd name="connsiteY168" fmla="*/ 60649 h 1408923"/>
              <a:gd name="connsiteX169" fmla="*/ 1320282 w 1520890"/>
              <a:gd name="connsiteY169" fmla="*/ 51319 h 1408923"/>
              <a:gd name="connsiteX170" fmla="*/ 1259633 w 1520890"/>
              <a:gd name="connsiteY170" fmla="*/ 55984 h 1408923"/>
              <a:gd name="connsiteX171" fmla="*/ 1217645 w 1520890"/>
              <a:gd name="connsiteY171" fmla="*/ 60649 h 1408923"/>
              <a:gd name="connsiteX172" fmla="*/ 1138335 w 1520890"/>
              <a:gd name="connsiteY172" fmla="*/ 74645 h 1408923"/>
              <a:gd name="connsiteX173" fmla="*/ 1119674 w 1520890"/>
              <a:gd name="connsiteY173" fmla="*/ 83976 h 1408923"/>
              <a:gd name="connsiteX174" fmla="*/ 1091682 w 1520890"/>
              <a:gd name="connsiteY174" fmla="*/ 93306 h 1408923"/>
              <a:gd name="connsiteX175" fmla="*/ 1063690 w 1520890"/>
              <a:gd name="connsiteY175" fmla="*/ 116633 h 1408923"/>
              <a:gd name="connsiteX176" fmla="*/ 1049694 w 1520890"/>
              <a:gd name="connsiteY176" fmla="*/ 125964 h 1408923"/>
              <a:gd name="connsiteX177" fmla="*/ 1035698 w 1520890"/>
              <a:gd name="connsiteY177" fmla="*/ 121298 h 1408923"/>
              <a:gd name="connsiteX178" fmla="*/ 1021703 w 1520890"/>
              <a:gd name="connsiteY178" fmla="*/ 88641 h 1408923"/>
              <a:gd name="connsiteX179" fmla="*/ 1012372 w 1520890"/>
              <a:gd name="connsiteY179" fmla="*/ 69980 h 1408923"/>
              <a:gd name="connsiteX180" fmla="*/ 993711 w 1520890"/>
              <a:gd name="connsiteY180" fmla="*/ 32657 h 1408923"/>
              <a:gd name="connsiteX181" fmla="*/ 965719 w 1520890"/>
              <a:gd name="connsiteY181" fmla="*/ 23327 h 1408923"/>
              <a:gd name="connsiteX182" fmla="*/ 923731 w 1520890"/>
              <a:gd name="connsiteY182" fmla="*/ 0 h 1408923"/>
              <a:gd name="connsiteX183" fmla="*/ 881743 w 1520890"/>
              <a:gd name="connsiteY183" fmla="*/ 32657 h 1408923"/>
              <a:gd name="connsiteX184" fmla="*/ 886409 w 1520890"/>
              <a:gd name="connsiteY184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506656 w 1520890"/>
              <a:gd name="connsiteY76" fmla="*/ 1279241 h 1408923"/>
              <a:gd name="connsiteX77" fmla="*/ 572752 w 1520890"/>
              <a:gd name="connsiteY77" fmla="*/ 1221757 h 1408923"/>
              <a:gd name="connsiteX78" fmla="*/ 623952 w 1520890"/>
              <a:gd name="connsiteY78" fmla="*/ 1241005 h 1408923"/>
              <a:gd name="connsiteX79" fmla="*/ 680887 w 1520890"/>
              <a:gd name="connsiteY79" fmla="*/ 1257074 h 1408923"/>
              <a:gd name="connsiteX80" fmla="*/ 726177 w 1520890"/>
              <a:gd name="connsiteY80" fmla="*/ 1183615 h 1408923"/>
              <a:gd name="connsiteX81" fmla="*/ 728114 w 1520890"/>
              <a:gd name="connsiteY81" fmla="*/ 1138645 h 1408923"/>
              <a:gd name="connsiteX82" fmla="*/ 726496 w 1520890"/>
              <a:gd name="connsiteY82" fmla="*/ 1122861 h 1408923"/>
              <a:gd name="connsiteX83" fmla="*/ 743267 w 1520890"/>
              <a:gd name="connsiteY83" fmla="*/ 1145676 h 1408923"/>
              <a:gd name="connsiteX84" fmla="*/ 835091 w 1520890"/>
              <a:gd name="connsiteY84" fmla="*/ 1189086 h 1408923"/>
              <a:gd name="connsiteX85" fmla="*/ 826167 w 1520890"/>
              <a:gd name="connsiteY85" fmla="*/ 1179774 h 1408923"/>
              <a:gd name="connsiteX86" fmla="*/ 835090 w 1520890"/>
              <a:gd name="connsiteY86" fmla="*/ 1166327 h 1408923"/>
              <a:gd name="connsiteX87" fmla="*/ 839756 w 1520890"/>
              <a:gd name="connsiteY87" fmla="*/ 1180323 h 1408923"/>
              <a:gd name="connsiteX88" fmla="*/ 849086 w 1520890"/>
              <a:gd name="connsiteY88" fmla="*/ 1194319 h 1408923"/>
              <a:gd name="connsiteX89" fmla="*/ 877078 w 1520890"/>
              <a:gd name="connsiteY89" fmla="*/ 1226976 h 1408923"/>
              <a:gd name="connsiteX90" fmla="*/ 909735 w 1520890"/>
              <a:gd name="connsiteY90" fmla="*/ 1240972 h 1408923"/>
              <a:gd name="connsiteX91" fmla="*/ 923731 w 1520890"/>
              <a:gd name="connsiteY91" fmla="*/ 1250302 h 1408923"/>
              <a:gd name="connsiteX92" fmla="*/ 956388 w 1520890"/>
              <a:gd name="connsiteY92" fmla="*/ 1282960 h 1408923"/>
              <a:gd name="connsiteX93" fmla="*/ 979715 w 1520890"/>
              <a:gd name="connsiteY93" fmla="*/ 1306286 h 1408923"/>
              <a:gd name="connsiteX94" fmla="*/ 1007707 w 1520890"/>
              <a:gd name="connsiteY94" fmla="*/ 1338943 h 1408923"/>
              <a:gd name="connsiteX95" fmla="*/ 1026368 w 1520890"/>
              <a:gd name="connsiteY95" fmla="*/ 1371600 h 1408923"/>
              <a:gd name="connsiteX96" fmla="*/ 1059025 w 1520890"/>
              <a:gd name="connsiteY96" fmla="*/ 1408923 h 1408923"/>
              <a:gd name="connsiteX97" fmla="*/ 1129005 w 1520890"/>
              <a:gd name="connsiteY97" fmla="*/ 1399592 h 1408923"/>
              <a:gd name="connsiteX98" fmla="*/ 1147666 w 1520890"/>
              <a:gd name="connsiteY98" fmla="*/ 1390262 h 1408923"/>
              <a:gd name="connsiteX99" fmla="*/ 1161662 w 1520890"/>
              <a:gd name="connsiteY99" fmla="*/ 1385596 h 1408923"/>
              <a:gd name="connsiteX100" fmla="*/ 1175658 w 1520890"/>
              <a:gd name="connsiteY100" fmla="*/ 1371600 h 1408923"/>
              <a:gd name="connsiteX101" fmla="*/ 1189654 w 1520890"/>
              <a:gd name="connsiteY101" fmla="*/ 1362270 h 1408923"/>
              <a:gd name="connsiteX102" fmla="*/ 1198984 w 1520890"/>
              <a:gd name="connsiteY102" fmla="*/ 1324947 h 1408923"/>
              <a:gd name="connsiteX103" fmla="*/ 1180323 w 1520890"/>
              <a:gd name="connsiteY103" fmla="*/ 1240972 h 1408923"/>
              <a:gd name="connsiteX104" fmla="*/ 1147666 w 1520890"/>
              <a:gd name="connsiteY104" fmla="*/ 1203649 h 1408923"/>
              <a:gd name="connsiteX105" fmla="*/ 1129005 w 1520890"/>
              <a:gd name="connsiteY105" fmla="*/ 1175657 h 1408923"/>
              <a:gd name="connsiteX106" fmla="*/ 1115009 w 1520890"/>
              <a:gd name="connsiteY106" fmla="*/ 1161662 h 1408923"/>
              <a:gd name="connsiteX107" fmla="*/ 1087017 w 1520890"/>
              <a:gd name="connsiteY107" fmla="*/ 1124339 h 1408923"/>
              <a:gd name="connsiteX108" fmla="*/ 1077686 w 1520890"/>
              <a:gd name="connsiteY108" fmla="*/ 1091682 h 1408923"/>
              <a:gd name="connsiteX109" fmla="*/ 1082352 w 1520890"/>
              <a:gd name="connsiteY109" fmla="*/ 1068355 h 1408923"/>
              <a:gd name="connsiteX110" fmla="*/ 1124339 w 1520890"/>
              <a:gd name="connsiteY110" fmla="*/ 1054360 h 1408923"/>
              <a:gd name="connsiteX111" fmla="*/ 1156996 w 1520890"/>
              <a:gd name="connsiteY111" fmla="*/ 1040364 h 1408923"/>
              <a:gd name="connsiteX112" fmla="*/ 1166327 w 1520890"/>
              <a:gd name="connsiteY112" fmla="*/ 1021702 h 1408923"/>
              <a:gd name="connsiteX113" fmla="*/ 1161662 w 1520890"/>
              <a:gd name="connsiteY113" fmla="*/ 979715 h 1408923"/>
              <a:gd name="connsiteX114" fmla="*/ 1152331 w 1520890"/>
              <a:gd name="connsiteY114" fmla="*/ 965719 h 1408923"/>
              <a:gd name="connsiteX115" fmla="*/ 1138335 w 1520890"/>
              <a:gd name="connsiteY115" fmla="*/ 947057 h 1408923"/>
              <a:gd name="connsiteX116" fmla="*/ 1105678 w 1520890"/>
              <a:gd name="connsiteY116" fmla="*/ 914400 h 1408923"/>
              <a:gd name="connsiteX117" fmla="*/ 1087017 w 1520890"/>
              <a:gd name="connsiteY117" fmla="*/ 886409 h 1408923"/>
              <a:gd name="connsiteX118" fmla="*/ 1063690 w 1520890"/>
              <a:gd name="connsiteY118" fmla="*/ 858417 h 1408923"/>
              <a:gd name="connsiteX119" fmla="*/ 1073021 w 1520890"/>
              <a:gd name="connsiteY119" fmla="*/ 844421 h 1408923"/>
              <a:gd name="connsiteX120" fmla="*/ 1124339 w 1520890"/>
              <a:gd name="connsiteY120" fmla="*/ 844421 h 1408923"/>
              <a:gd name="connsiteX121" fmla="*/ 1138335 w 1520890"/>
              <a:gd name="connsiteY121" fmla="*/ 849086 h 1408923"/>
              <a:gd name="connsiteX122" fmla="*/ 1175658 w 1520890"/>
              <a:gd name="connsiteY122" fmla="*/ 867747 h 1408923"/>
              <a:gd name="connsiteX123" fmla="*/ 1194319 w 1520890"/>
              <a:gd name="connsiteY123" fmla="*/ 872413 h 1408923"/>
              <a:gd name="connsiteX124" fmla="*/ 1226976 w 1520890"/>
              <a:gd name="connsiteY124" fmla="*/ 895739 h 1408923"/>
              <a:gd name="connsiteX125" fmla="*/ 1240972 w 1520890"/>
              <a:gd name="connsiteY125" fmla="*/ 905070 h 1408923"/>
              <a:gd name="connsiteX126" fmla="*/ 1259633 w 1520890"/>
              <a:gd name="connsiteY126" fmla="*/ 923731 h 1408923"/>
              <a:gd name="connsiteX127" fmla="*/ 1273629 w 1520890"/>
              <a:gd name="connsiteY127" fmla="*/ 928396 h 1408923"/>
              <a:gd name="connsiteX128" fmla="*/ 1310952 w 1520890"/>
              <a:gd name="connsiteY128" fmla="*/ 942392 h 1408923"/>
              <a:gd name="connsiteX129" fmla="*/ 1338943 w 1520890"/>
              <a:gd name="connsiteY129" fmla="*/ 951723 h 1408923"/>
              <a:gd name="connsiteX130" fmla="*/ 1404258 w 1520890"/>
              <a:gd name="connsiteY130" fmla="*/ 965719 h 1408923"/>
              <a:gd name="connsiteX131" fmla="*/ 1418254 w 1520890"/>
              <a:gd name="connsiteY131" fmla="*/ 970384 h 1408923"/>
              <a:gd name="connsiteX132" fmla="*/ 1455576 w 1520890"/>
              <a:gd name="connsiteY132" fmla="*/ 979715 h 1408923"/>
              <a:gd name="connsiteX133" fmla="*/ 1469572 w 1520890"/>
              <a:gd name="connsiteY133" fmla="*/ 975049 h 1408923"/>
              <a:gd name="connsiteX134" fmla="*/ 1502229 w 1520890"/>
              <a:gd name="connsiteY134" fmla="*/ 947057 h 1408923"/>
              <a:gd name="connsiteX135" fmla="*/ 1520890 w 1520890"/>
              <a:gd name="connsiteY135" fmla="*/ 905070 h 1408923"/>
              <a:gd name="connsiteX136" fmla="*/ 1506894 w 1520890"/>
              <a:gd name="connsiteY136" fmla="*/ 811764 h 1408923"/>
              <a:gd name="connsiteX137" fmla="*/ 1478903 w 1520890"/>
              <a:gd name="connsiteY137" fmla="*/ 769776 h 1408923"/>
              <a:gd name="connsiteX138" fmla="*/ 1432249 w 1520890"/>
              <a:gd name="connsiteY138" fmla="*/ 713792 h 1408923"/>
              <a:gd name="connsiteX139" fmla="*/ 1385596 w 1520890"/>
              <a:gd name="connsiteY139" fmla="*/ 685800 h 1408923"/>
              <a:gd name="connsiteX140" fmla="*/ 1371600 w 1520890"/>
              <a:gd name="connsiteY140" fmla="*/ 690466 h 1408923"/>
              <a:gd name="connsiteX141" fmla="*/ 1315617 w 1520890"/>
              <a:gd name="connsiteY141" fmla="*/ 681135 h 1408923"/>
              <a:gd name="connsiteX142" fmla="*/ 1306286 w 1520890"/>
              <a:gd name="connsiteY142" fmla="*/ 662474 h 1408923"/>
              <a:gd name="connsiteX143" fmla="*/ 1310952 w 1520890"/>
              <a:gd name="connsiteY143" fmla="*/ 648478 h 1408923"/>
              <a:gd name="connsiteX144" fmla="*/ 1324947 w 1520890"/>
              <a:gd name="connsiteY144" fmla="*/ 629817 h 1408923"/>
              <a:gd name="connsiteX145" fmla="*/ 1334278 w 1520890"/>
              <a:gd name="connsiteY145" fmla="*/ 615821 h 1408923"/>
              <a:gd name="connsiteX146" fmla="*/ 1348274 w 1520890"/>
              <a:gd name="connsiteY146" fmla="*/ 606490 h 1408923"/>
              <a:gd name="connsiteX147" fmla="*/ 1366935 w 1520890"/>
              <a:gd name="connsiteY147" fmla="*/ 573833 h 1408923"/>
              <a:gd name="connsiteX148" fmla="*/ 1376266 w 1520890"/>
              <a:gd name="connsiteY148" fmla="*/ 555172 h 1408923"/>
              <a:gd name="connsiteX149" fmla="*/ 1371600 w 1520890"/>
              <a:gd name="connsiteY149" fmla="*/ 522515 h 1408923"/>
              <a:gd name="connsiteX150" fmla="*/ 1357605 w 1520890"/>
              <a:gd name="connsiteY150" fmla="*/ 508519 h 1408923"/>
              <a:gd name="connsiteX151" fmla="*/ 1352939 w 1520890"/>
              <a:gd name="connsiteY151" fmla="*/ 494523 h 1408923"/>
              <a:gd name="connsiteX152" fmla="*/ 1343609 w 1520890"/>
              <a:gd name="connsiteY152" fmla="*/ 447870 h 1408923"/>
              <a:gd name="connsiteX153" fmla="*/ 1334278 w 1520890"/>
              <a:gd name="connsiteY153" fmla="*/ 429209 h 1408923"/>
              <a:gd name="connsiteX154" fmla="*/ 1292290 w 1520890"/>
              <a:gd name="connsiteY154" fmla="*/ 410547 h 1408923"/>
              <a:gd name="connsiteX155" fmla="*/ 1268964 w 1520890"/>
              <a:gd name="connsiteY155" fmla="*/ 415213 h 1408923"/>
              <a:gd name="connsiteX156" fmla="*/ 1264298 w 1520890"/>
              <a:gd name="connsiteY156" fmla="*/ 382555 h 1408923"/>
              <a:gd name="connsiteX157" fmla="*/ 1254968 w 1520890"/>
              <a:gd name="connsiteY157" fmla="*/ 349898 h 1408923"/>
              <a:gd name="connsiteX158" fmla="*/ 1250303 w 1520890"/>
              <a:gd name="connsiteY158" fmla="*/ 331237 h 1408923"/>
              <a:gd name="connsiteX159" fmla="*/ 1240972 w 1520890"/>
              <a:gd name="connsiteY159" fmla="*/ 303245 h 1408923"/>
              <a:gd name="connsiteX160" fmla="*/ 1250303 w 1520890"/>
              <a:gd name="connsiteY160" fmla="*/ 242596 h 1408923"/>
              <a:gd name="connsiteX161" fmla="*/ 1254968 w 1520890"/>
              <a:gd name="connsiteY161" fmla="*/ 209939 h 1408923"/>
              <a:gd name="connsiteX162" fmla="*/ 1278294 w 1520890"/>
              <a:gd name="connsiteY162" fmla="*/ 186613 h 1408923"/>
              <a:gd name="connsiteX163" fmla="*/ 1310952 w 1520890"/>
              <a:gd name="connsiteY163" fmla="*/ 158621 h 1408923"/>
              <a:gd name="connsiteX164" fmla="*/ 1320282 w 1520890"/>
              <a:gd name="connsiteY164" fmla="*/ 139960 h 1408923"/>
              <a:gd name="connsiteX165" fmla="*/ 1334278 w 1520890"/>
              <a:gd name="connsiteY165" fmla="*/ 125964 h 1408923"/>
              <a:gd name="connsiteX166" fmla="*/ 1343609 w 1520890"/>
              <a:gd name="connsiteY166" fmla="*/ 102637 h 1408923"/>
              <a:gd name="connsiteX167" fmla="*/ 1338943 w 1520890"/>
              <a:gd name="connsiteY167" fmla="*/ 60649 h 1408923"/>
              <a:gd name="connsiteX168" fmla="*/ 1320282 w 1520890"/>
              <a:gd name="connsiteY168" fmla="*/ 51319 h 1408923"/>
              <a:gd name="connsiteX169" fmla="*/ 1259633 w 1520890"/>
              <a:gd name="connsiteY169" fmla="*/ 55984 h 1408923"/>
              <a:gd name="connsiteX170" fmla="*/ 1217645 w 1520890"/>
              <a:gd name="connsiteY170" fmla="*/ 60649 h 1408923"/>
              <a:gd name="connsiteX171" fmla="*/ 1138335 w 1520890"/>
              <a:gd name="connsiteY171" fmla="*/ 74645 h 1408923"/>
              <a:gd name="connsiteX172" fmla="*/ 1119674 w 1520890"/>
              <a:gd name="connsiteY172" fmla="*/ 83976 h 1408923"/>
              <a:gd name="connsiteX173" fmla="*/ 1091682 w 1520890"/>
              <a:gd name="connsiteY173" fmla="*/ 93306 h 1408923"/>
              <a:gd name="connsiteX174" fmla="*/ 1063690 w 1520890"/>
              <a:gd name="connsiteY174" fmla="*/ 116633 h 1408923"/>
              <a:gd name="connsiteX175" fmla="*/ 1049694 w 1520890"/>
              <a:gd name="connsiteY175" fmla="*/ 125964 h 1408923"/>
              <a:gd name="connsiteX176" fmla="*/ 1035698 w 1520890"/>
              <a:gd name="connsiteY176" fmla="*/ 121298 h 1408923"/>
              <a:gd name="connsiteX177" fmla="*/ 1021703 w 1520890"/>
              <a:gd name="connsiteY177" fmla="*/ 88641 h 1408923"/>
              <a:gd name="connsiteX178" fmla="*/ 1012372 w 1520890"/>
              <a:gd name="connsiteY178" fmla="*/ 69980 h 1408923"/>
              <a:gd name="connsiteX179" fmla="*/ 993711 w 1520890"/>
              <a:gd name="connsiteY179" fmla="*/ 32657 h 1408923"/>
              <a:gd name="connsiteX180" fmla="*/ 965719 w 1520890"/>
              <a:gd name="connsiteY180" fmla="*/ 23327 h 1408923"/>
              <a:gd name="connsiteX181" fmla="*/ 923731 w 1520890"/>
              <a:gd name="connsiteY181" fmla="*/ 0 h 1408923"/>
              <a:gd name="connsiteX182" fmla="*/ 881743 w 1520890"/>
              <a:gd name="connsiteY182" fmla="*/ 32657 h 1408923"/>
              <a:gd name="connsiteX183" fmla="*/ 886409 w 1520890"/>
              <a:gd name="connsiteY183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506656 w 1520890"/>
              <a:gd name="connsiteY76" fmla="*/ 1279241 h 1408923"/>
              <a:gd name="connsiteX77" fmla="*/ 572752 w 1520890"/>
              <a:gd name="connsiteY77" fmla="*/ 1221757 h 1408923"/>
              <a:gd name="connsiteX78" fmla="*/ 623952 w 1520890"/>
              <a:gd name="connsiteY78" fmla="*/ 1241005 h 1408923"/>
              <a:gd name="connsiteX79" fmla="*/ 680887 w 1520890"/>
              <a:gd name="connsiteY79" fmla="*/ 1257074 h 1408923"/>
              <a:gd name="connsiteX80" fmla="*/ 726177 w 1520890"/>
              <a:gd name="connsiteY80" fmla="*/ 1183615 h 1408923"/>
              <a:gd name="connsiteX81" fmla="*/ 728114 w 1520890"/>
              <a:gd name="connsiteY81" fmla="*/ 1138645 h 1408923"/>
              <a:gd name="connsiteX82" fmla="*/ 726496 w 1520890"/>
              <a:gd name="connsiteY82" fmla="*/ 1122861 h 1408923"/>
              <a:gd name="connsiteX83" fmla="*/ 835091 w 1520890"/>
              <a:gd name="connsiteY83" fmla="*/ 1189086 h 1408923"/>
              <a:gd name="connsiteX84" fmla="*/ 826167 w 1520890"/>
              <a:gd name="connsiteY84" fmla="*/ 1179774 h 1408923"/>
              <a:gd name="connsiteX85" fmla="*/ 835090 w 1520890"/>
              <a:gd name="connsiteY85" fmla="*/ 1166327 h 1408923"/>
              <a:gd name="connsiteX86" fmla="*/ 839756 w 1520890"/>
              <a:gd name="connsiteY86" fmla="*/ 1180323 h 1408923"/>
              <a:gd name="connsiteX87" fmla="*/ 849086 w 1520890"/>
              <a:gd name="connsiteY87" fmla="*/ 1194319 h 1408923"/>
              <a:gd name="connsiteX88" fmla="*/ 877078 w 1520890"/>
              <a:gd name="connsiteY88" fmla="*/ 1226976 h 1408923"/>
              <a:gd name="connsiteX89" fmla="*/ 909735 w 1520890"/>
              <a:gd name="connsiteY89" fmla="*/ 1240972 h 1408923"/>
              <a:gd name="connsiteX90" fmla="*/ 923731 w 1520890"/>
              <a:gd name="connsiteY90" fmla="*/ 1250302 h 1408923"/>
              <a:gd name="connsiteX91" fmla="*/ 956388 w 1520890"/>
              <a:gd name="connsiteY91" fmla="*/ 1282960 h 1408923"/>
              <a:gd name="connsiteX92" fmla="*/ 979715 w 1520890"/>
              <a:gd name="connsiteY92" fmla="*/ 1306286 h 1408923"/>
              <a:gd name="connsiteX93" fmla="*/ 1007707 w 1520890"/>
              <a:gd name="connsiteY93" fmla="*/ 1338943 h 1408923"/>
              <a:gd name="connsiteX94" fmla="*/ 1026368 w 1520890"/>
              <a:gd name="connsiteY94" fmla="*/ 1371600 h 1408923"/>
              <a:gd name="connsiteX95" fmla="*/ 1059025 w 1520890"/>
              <a:gd name="connsiteY95" fmla="*/ 1408923 h 1408923"/>
              <a:gd name="connsiteX96" fmla="*/ 1129005 w 1520890"/>
              <a:gd name="connsiteY96" fmla="*/ 1399592 h 1408923"/>
              <a:gd name="connsiteX97" fmla="*/ 1147666 w 1520890"/>
              <a:gd name="connsiteY97" fmla="*/ 1390262 h 1408923"/>
              <a:gd name="connsiteX98" fmla="*/ 1161662 w 1520890"/>
              <a:gd name="connsiteY98" fmla="*/ 1385596 h 1408923"/>
              <a:gd name="connsiteX99" fmla="*/ 1175658 w 1520890"/>
              <a:gd name="connsiteY99" fmla="*/ 1371600 h 1408923"/>
              <a:gd name="connsiteX100" fmla="*/ 1189654 w 1520890"/>
              <a:gd name="connsiteY100" fmla="*/ 1362270 h 1408923"/>
              <a:gd name="connsiteX101" fmla="*/ 1198984 w 1520890"/>
              <a:gd name="connsiteY101" fmla="*/ 1324947 h 1408923"/>
              <a:gd name="connsiteX102" fmla="*/ 1180323 w 1520890"/>
              <a:gd name="connsiteY102" fmla="*/ 1240972 h 1408923"/>
              <a:gd name="connsiteX103" fmla="*/ 1147666 w 1520890"/>
              <a:gd name="connsiteY103" fmla="*/ 1203649 h 1408923"/>
              <a:gd name="connsiteX104" fmla="*/ 1129005 w 1520890"/>
              <a:gd name="connsiteY104" fmla="*/ 1175657 h 1408923"/>
              <a:gd name="connsiteX105" fmla="*/ 1115009 w 1520890"/>
              <a:gd name="connsiteY105" fmla="*/ 1161662 h 1408923"/>
              <a:gd name="connsiteX106" fmla="*/ 1087017 w 1520890"/>
              <a:gd name="connsiteY106" fmla="*/ 1124339 h 1408923"/>
              <a:gd name="connsiteX107" fmla="*/ 1077686 w 1520890"/>
              <a:gd name="connsiteY107" fmla="*/ 1091682 h 1408923"/>
              <a:gd name="connsiteX108" fmla="*/ 1082352 w 1520890"/>
              <a:gd name="connsiteY108" fmla="*/ 1068355 h 1408923"/>
              <a:gd name="connsiteX109" fmla="*/ 1124339 w 1520890"/>
              <a:gd name="connsiteY109" fmla="*/ 1054360 h 1408923"/>
              <a:gd name="connsiteX110" fmla="*/ 1156996 w 1520890"/>
              <a:gd name="connsiteY110" fmla="*/ 1040364 h 1408923"/>
              <a:gd name="connsiteX111" fmla="*/ 1166327 w 1520890"/>
              <a:gd name="connsiteY111" fmla="*/ 1021702 h 1408923"/>
              <a:gd name="connsiteX112" fmla="*/ 1161662 w 1520890"/>
              <a:gd name="connsiteY112" fmla="*/ 979715 h 1408923"/>
              <a:gd name="connsiteX113" fmla="*/ 1152331 w 1520890"/>
              <a:gd name="connsiteY113" fmla="*/ 965719 h 1408923"/>
              <a:gd name="connsiteX114" fmla="*/ 1138335 w 1520890"/>
              <a:gd name="connsiteY114" fmla="*/ 947057 h 1408923"/>
              <a:gd name="connsiteX115" fmla="*/ 1105678 w 1520890"/>
              <a:gd name="connsiteY115" fmla="*/ 914400 h 1408923"/>
              <a:gd name="connsiteX116" fmla="*/ 1087017 w 1520890"/>
              <a:gd name="connsiteY116" fmla="*/ 886409 h 1408923"/>
              <a:gd name="connsiteX117" fmla="*/ 1063690 w 1520890"/>
              <a:gd name="connsiteY117" fmla="*/ 858417 h 1408923"/>
              <a:gd name="connsiteX118" fmla="*/ 1073021 w 1520890"/>
              <a:gd name="connsiteY118" fmla="*/ 844421 h 1408923"/>
              <a:gd name="connsiteX119" fmla="*/ 1124339 w 1520890"/>
              <a:gd name="connsiteY119" fmla="*/ 844421 h 1408923"/>
              <a:gd name="connsiteX120" fmla="*/ 1138335 w 1520890"/>
              <a:gd name="connsiteY120" fmla="*/ 849086 h 1408923"/>
              <a:gd name="connsiteX121" fmla="*/ 1175658 w 1520890"/>
              <a:gd name="connsiteY121" fmla="*/ 867747 h 1408923"/>
              <a:gd name="connsiteX122" fmla="*/ 1194319 w 1520890"/>
              <a:gd name="connsiteY122" fmla="*/ 872413 h 1408923"/>
              <a:gd name="connsiteX123" fmla="*/ 1226976 w 1520890"/>
              <a:gd name="connsiteY123" fmla="*/ 895739 h 1408923"/>
              <a:gd name="connsiteX124" fmla="*/ 1240972 w 1520890"/>
              <a:gd name="connsiteY124" fmla="*/ 905070 h 1408923"/>
              <a:gd name="connsiteX125" fmla="*/ 1259633 w 1520890"/>
              <a:gd name="connsiteY125" fmla="*/ 923731 h 1408923"/>
              <a:gd name="connsiteX126" fmla="*/ 1273629 w 1520890"/>
              <a:gd name="connsiteY126" fmla="*/ 928396 h 1408923"/>
              <a:gd name="connsiteX127" fmla="*/ 1310952 w 1520890"/>
              <a:gd name="connsiteY127" fmla="*/ 942392 h 1408923"/>
              <a:gd name="connsiteX128" fmla="*/ 1338943 w 1520890"/>
              <a:gd name="connsiteY128" fmla="*/ 951723 h 1408923"/>
              <a:gd name="connsiteX129" fmla="*/ 1404258 w 1520890"/>
              <a:gd name="connsiteY129" fmla="*/ 965719 h 1408923"/>
              <a:gd name="connsiteX130" fmla="*/ 1418254 w 1520890"/>
              <a:gd name="connsiteY130" fmla="*/ 970384 h 1408923"/>
              <a:gd name="connsiteX131" fmla="*/ 1455576 w 1520890"/>
              <a:gd name="connsiteY131" fmla="*/ 979715 h 1408923"/>
              <a:gd name="connsiteX132" fmla="*/ 1469572 w 1520890"/>
              <a:gd name="connsiteY132" fmla="*/ 975049 h 1408923"/>
              <a:gd name="connsiteX133" fmla="*/ 1502229 w 1520890"/>
              <a:gd name="connsiteY133" fmla="*/ 947057 h 1408923"/>
              <a:gd name="connsiteX134" fmla="*/ 1520890 w 1520890"/>
              <a:gd name="connsiteY134" fmla="*/ 905070 h 1408923"/>
              <a:gd name="connsiteX135" fmla="*/ 1506894 w 1520890"/>
              <a:gd name="connsiteY135" fmla="*/ 811764 h 1408923"/>
              <a:gd name="connsiteX136" fmla="*/ 1478903 w 1520890"/>
              <a:gd name="connsiteY136" fmla="*/ 769776 h 1408923"/>
              <a:gd name="connsiteX137" fmla="*/ 1432249 w 1520890"/>
              <a:gd name="connsiteY137" fmla="*/ 713792 h 1408923"/>
              <a:gd name="connsiteX138" fmla="*/ 1385596 w 1520890"/>
              <a:gd name="connsiteY138" fmla="*/ 685800 h 1408923"/>
              <a:gd name="connsiteX139" fmla="*/ 1371600 w 1520890"/>
              <a:gd name="connsiteY139" fmla="*/ 690466 h 1408923"/>
              <a:gd name="connsiteX140" fmla="*/ 1315617 w 1520890"/>
              <a:gd name="connsiteY140" fmla="*/ 681135 h 1408923"/>
              <a:gd name="connsiteX141" fmla="*/ 1306286 w 1520890"/>
              <a:gd name="connsiteY141" fmla="*/ 662474 h 1408923"/>
              <a:gd name="connsiteX142" fmla="*/ 1310952 w 1520890"/>
              <a:gd name="connsiteY142" fmla="*/ 648478 h 1408923"/>
              <a:gd name="connsiteX143" fmla="*/ 1324947 w 1520890"/>
              <a:gd name="connsiteY143" fmla="*/ 629817 h 1408923"/>
              <a:gd name="connsiteX144" fmla="*/ 1334278 w 1520890"/>
              <a:gd name="connsiteY144" fmla="*/ 615821 h 1408923"/>
              <a:gd name="connsiteX145" fmla="*/ 1348274 w 1520890"/>
              <a:gd name="connsiteY145" fmla="*/ 606490 h 1408923"/>
              <a:gd name="connsiteX146" fmla="*/ 1366935 w 1520890"/>
              <a:gd name="connsiteY146" fmla="*/ 573833 h 1408923"/>
              <a:gd name="connsiteX147" fmla="*/ 1376266 w 1520890"/>
              <a:gd name="connsiteY147" fmla="*/ 555172 h 1408923"/>
              <a:gd name="connsiteX148" fmla="*/ 1371600 w 1520890"/>
              <a:gd name="connsiteY148" fmla="*/ 522515 h 1408923"/>
              <a:gd name="connsiteX149" fmla="*/ 1357605 w 1520890"/>
              <a:gd name="connsiteY149" fmla="*/ 508519 h 1408923"/>
              <a:gd name="connsiteX150" fmla="*/ 1352939 w 1520890"/>
              <a:gd name="connsiteY150" fmla="*/ 494523 h 1408923"/>
              <a:gd name="connsiteX151" fmla="*/ 1343609 w 1520890"/>
              <a:gd name="connsiteY151" fmla="*/ 447870 h 1408923"/>
              <a:gd name="connsiteX152" fmla="*/ 1334278 w 1520890"/>
              <a:gd name="connsiteY152" fmla="*/ 429209 h 1408923"/>
              <a:gd name="connsiteX153" fmla="*/ 1292290 w 1520890"/>
              <a:gd name="connsiteY153" fmla="*/ 410547 h 1408923"/>
              <a:gd name="connsiteX154" fmla="*/ 1268964 w 1520890"/>
              <a:gd name="connsiteY154" fmla="*/ 415213 h 1408923"/>
              <a:gd name="connsiteX155" fmla="*/ 1264298 w 1520890"/>
              <a:gd name="connsiteY155" fmla="*/ 382555 h 1408923"/>
              <a:gd name="connsiteX156" fmla="*/ 1254968 w 1520890"/>
              <a:gd name="connsiteY156" fmla="*/ 349898 h 1408923"/>
              <a:gd name="connsiteX157" fmla="*/ 1250303 w 1520890"/>
              <a:gd name="connsiteY157" fmla="*/ 331237 h 1408923"/>
              <a:gd name="connsiteX158" fmla="*/ 1240972 w 1520890"/>
              <a:gd name="connsiteY158" fmla="*/ 303245 h 1408923"/>
              <a:gd name="connsiteX159" fmla="*/ 1250303 w 1520890"/>
              <a:gd name="connsiteY159" fmla="*/ 242596 h 1408923"/>
              <a:gd name="connsiteX160" fmla="*/ 1254968 w 1520890"/>
              <a:gd name="connsiteY160" fmla="*/ 209939 h 1408923"/>
              <a:gd name="connsiteX161" fmla="*/ 1278294 w 1520890"/>
              <a:gd name="connsiteY161" fmla="*/ 186613 h 1408923"/>
              <a:gd name="connsiteX162" fmla="*/ 1310952 w 1520890"/>
              <a:gd name="connsiteY162" fmla="*/ 158621 h 1408923"/>
              <a:gd name="connsiteX163" fmla="*/ 1320282 w 1520890"/>
              <a:gd name="connsiteY163" fmla="*/ 139960 h 1408923"/>
              <a:gd name="connsiteX164" fmla="*/ 1334278 w 1520890"/>
              <a:gd name="connsiteY164" fmla="*/ 125964 h 1408923"/>
              <a:gd name="connsiteX165" fmla="*/ 1343609 w 1520890"/>
              <a:gd name="connsiteY165" fmla="*/ 102637 h 1408923"/>
              <a:gd name="connsiteX166" fmla="*/ 1338943 w 1520890"/>
              <a:gd name="connsiteY166" fmla="*/ 60649 h 1408923"/>
              <a:gd name="connsiteX167" fmla="*/ 1320282 w 1520890"/>
              <a:gd name="connsiteY167" fmla="*/ 51319 h 1408923"/>
              <a:gd name="connsiteX168" fmla="*/ 1259633 w 1520890"/>
              <a:gd name="connsiteY168" fmla="*/ 55984 h 1408923"/>
              <a:gd name="connsiteX169" fmla="*/ 1217645 w 1520890"/>
              <a:gd name="connsiteY169" fmla="*/ 60649 h 1408923"/>
              <a:gd name="connsiteX170" fmla="*/ 1138335 w 1520890"/>
              <a:gd name="connsiteY170" fmla="*/ 74645 h 1408923"/>
              <a:gd name="connsiteX171" fmla="*/ 1119674 w 1520890"/>
              <a:gd name="connsiteY171" fmla="*/ 83976 h 1408923"/>
              <a:gd name="connsiteX172" fmla="*/ 1091682 w 1520890"/>
              <a:gd name="connsiteY172" fmla="*/ 93306 h 1408923"/>
              <a:gd name="connsiteX173" fmla="*/ 1063690 w 1520890"/>
              <a:gd name="connsiteY173" fmla="*/ 116633 h 1408923"/>
              <a:gd name="connsiteX174" fmla="*/ 1049694 w 1520890"/>
              <a:gd name="connsiteY174" fmla="*/ 125964 h 1408923"/>
              <a:gd name="connsiteX175" fmla="*/ 1035698 w 1520890"/>
              <a:gd name="connsiteY175" fmla="*/ 121298 h 1408923"/>
              <a:gd name="connsiteX176" fmla="*/ 1021703 w 1520890"/>
              <a:gd name="connsiteY176" fmla="*/ 88641 h 1408923"/>
              <a:gd name="connsiteX177" fmla="*/ 1012372 w 1520890"/>
              <a:gd name="connsiteY177" fmla="*/ 69980 h 1408923"/>
              <a:gd name="connsiteX178" fmla="*/ 993711 w 1520890"/>
              <a:gd name="connsiteY178" fmla="*/ 32657 h 1408923"/>
              <a:gd name="connsiteX179" fmla="*/ 965719 w 1520890"/>
              <a:gd name="connsiteY179" fmla="*/ 23327 h 1408923"/>
              <a:gd name="connsiteX180" fmla="*/ 923731 w 1520890"/>
              <a:gd name="connsiteY180" fmla="*/ 0 h 1408923"/>
              <a:gd name="connsiteX181" fmla="*/ 881743 w 1520890"/>
              <a:gd name="connsiteY181" fmla="*/ 32657 h 1408923"/>
              <a:gd name="connsiteX182" fmla="*/ 886409 w 1520890"/>
              <a:gd name="connsiteY182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506656 w 1520890"/>
              <a:gd name="connsiteY76" fmla="*/ 1279241 h 1408923"/>
              <a:gd name="connsiteX77" fmla="*/ 572752 w 1520890"/>
              <a:gd name="connsiteY77" fmla="*/ 1221757 h 1408923"/>
              <a:gd name="connsiteX78" fmla="*/ 623952 w 1520890"/>
              <a:gd name="connsiteY78" fmla="*/ 1241005 h 1408923"/>
              <a:gd name="connsiteX79" fmla="*/ 680887 w 1520890"/>
              <a:gd name="connsiteY79" fmla="*/ 1257074 h 1408923"/>
              <a:gd name="connsiteX80" fmla="*/ 726177 w 1520890"/>
              <a:gd name="connsiteY80" fmla="*/ 1183615 h 1408923"/>
              <a:gd name="connsiteX81" fmla="*/ 728114 w 1520890"/>
              <a:gd name="connsiteY81" fmla="*/ 1138645 h 1408923"/>
              <a:gd name="connsiteX82" fmla="*/ 835091 w 1520890"/>
              <a:gd name="connsiteY82" fmla="*/ 1189086 h 1408923"/>
              <a:gd name="connsiteX83" fmla="*/ 826167 w 1520890"/>
              <a:gd name="connsiteY83" fmla="*/ 1179774 h 1408923"/>
              <a:gd name="connsiteX84" fmla="*/ 835090 w 1520890"/>
              <a:gd name="connsiteY84" fmla="*/ 1166327 h 1408923"/>
              <a:gd name="connsiteX85" fmla="*/ 839756 w 1520890"/>
              <a:gd name="connsiteY85" fmla="*/ 1180323 h 1408923"/>
              <a:gd name="connsiteX86" fmla="*/ 849086 w 1520890"/>
              <a:gd name="connsiteY86" fmla="*/ 1194319 h 1408923"/>
              <a:gd name="connsiteX87" fmla="*/ 877078 w 1520890"/>
              <a:gd name="connsiteY87" fmla="*/ 1226976 h 1408923"/>
              <a:gd name="connsiteX88" fmla="*/ 909735 w 1520890"/>
              <a:gd name="connsiteY88" fmla="*/ 1240972 h 1408923"/>
              <a:gd name="connsiteX89" fmla="*/ 923731 w 1520890"/>
              <a:gd name="connsiteY89" fmla="*/ 1250302 h 1408923"/>
              <a:gd name="connsiteX90" fmla="*/ 956388 w 1520890"/>
              <a:gd name="connsiteY90" fmla="*/ 1282960 h 1408923"/>
              <a:gd name="connsiteX91" fmla="*/ 979715 w 1520890"/>
              <a:gd name="connsiteY91" fmla="*/ 1306286 h 1408923"/>
              <a:gd name="connsiteX92" fmla="*/ 1007707 w 1520890"/>
              <a:gd name="connsiteY92" fmla="*/ 1338943 h 1408923"/>
              <a:gd name="connsiteX93" fmla="*/ 1026368 w 1520890"/>
              <a:gd name="connsiteY93" fmla="*/ 1371600 h 1408923"/>
              <a:gd name="connsiteX94" fmla="*/ 1059025 w 1520890"/>
              <a:gd name="connsiteY94" fmla="*/ 1408923 h 1408923"/>
              <a:gd name="connsiteX95" fmla="*/ 1129005 w 1520890"/>
              <a:gd name="connsiteY95" fmla="*/ 1399592 h 1408923"/>
              <a:gd name="connsiteX96" fmla="*/ 1147666 w 1520890"/>
              <a:gd name="connsiteY96" fmla="*/ 1390262 h 1408923"/>
              <a:gd name="connsiteX97" fmla="*/ 1161662 w 1520890"/>
              <a:gd name="connsiteY97" fmla="*/ 1385596 h 1408923"/>
              <a:gd name="connsiteX98" fmla="*/ 1175658 w 1520890"/>
              <a:gd name="connsiteY98" fmla="*/ 1371600 h 1408923"/>
              <a:gd name="connsiteX99" fmla="*/ 1189654 w 1520890"/>
              <a:gd name="connsiteY99" fmla="*/ 1362270 h 1408923"/>
              <a:gd name="connsiteX100" fmla="*/ 1198984 w 1520890"/>
              <a:gd name="connsiteY100" fmla="*/ 1324947 h 1408923"/>
              <a:gd name="connsiteX101" fmla="*/ 1180323 w 1520890"/>
              <a:gd name="connsiteY101" fmla="*/ 1240972 h 1408923"/>
              <a:gd name="connsiteX102" fmla="*/ 1147666 w 1520890"/>
              <a:gd name="connsiteY102" fmla="*/ 1203649 h 1408923"/>
              <a:gd name="connsiteX103" fmla="*/ 1129005 w 1520890"/>
              <a:gd name="connsiteY103" fmla="*/ 1175657 h 1408923"/>
              <a:gd name="connsiteX104" fmla="*/ 1115009 w 1520890"/>
              <a:gd name="connsiteY104" fmla="*/ 1161662 h 1408923"/>
              <a:gd name="connsiteX105" fmla="*/ 1087017 w 1520890"/>
              <a:gd name="connsiteY105" fmla="*/ 1124339 h 1408923"/>
              <a:gd name="connsiteX106" fmla="*/ 1077686 w 1520890"/>
              <a:gd name="connsiteY106" fmla="*/ 1091682 h 1408923"/>
              <a:gd name="connsiteX107" fmla="*/ 1082352 w 1520890"/>
              <a:gd name="connsiteY107" fmla="*/ 1068355 h 1408923"/>
              <a:gd name="connsiteX108" fmla="*/ 1124339 w 1520890"/>
              <a:gd name="connsiteY108" fmla="*/ 1054360 h 1408923"/>
              <a:gd name="connsiteX109" fmla="*/ 1156996 w 1520890"/>
              <a:gd name="connsiteY109" fmla="*/ 1040364 h 1408923"/>
              <a:gd name="connsiteX110" fmla="*/ 1166327 w 1520890"/>
              <a:gd name="connsiteY110" fmla="*/ 1021702 h 1408923"/>
              <a:gd name="connsiteX111" fmla="*/ 1161662 w 1520890"/>
              <a:gd name="connsiteY111" fmla="*/ 979715 h 1408923"/>
              <a:gd name="connsiteX112" fmla="*/ 1152331 w 1520890"/>
              <a:gd name="connsiteY112" fmla="*/ 965719 h 1408923"/>
              <a:gd name="connsiteX113" fmla="*/ 1138335 w 1520890"/>
              <a:gd name="connsiteY113" fmla="*/ 947057 h 1408923"/>
              <a:gd name="connsiteX114" fmla="*/ 1105678 w 1520890"/>
              <a:gd name="connsiteY114" fmla="*/ 914400 h 1408923"/>
              <a:gd name="connsiteX115" fmla="*/ 1087017 w 1520890"/>
              <a:gd name="connsiteY115" fmla="*/ 886409 h 1408923"/>
              <a:gd name="connsiteX116" fmla="*/ 1063690 w 1520890"/>
              <a:gd name="connsiteY116" fmla="*/ 858417 h 1408923"/>
              <a:gd name="connsiteX117" fmla="*/ 1073021 w 1520890"/>
              <a:gd name="connsiteY117" fmla="*/ 844421 h 1408923"/>
              <a:gd name="connsiteX118" fmla="*/ 1124339 w 1520890"/>
              <a:gd name="connsiteY118" fmla="*/ 844421 h 1408923"/>
              <a:gd name="connsiteX119" fmla="*/ 1138335 w 1520890"/>
              <a:gd name="connsiteY119" fmla="*/ 849086 h 1408923"/>
              <a:gd name="connsiteX120" fmla="*/ 1175658 w 1520890"/>
              <a:gd name="connsiteY120" fmla="*/ 867747 h 1408923"/>
              <a:gd name="connsiteX121" fmla="*/ 1194319 w 1520890"/>
              <a:gd name="connsiteY121" fmla="*/ 872413 h 1408923"/>
              <a:gd name="connsiteX122" fmla="*/ 1226976 w 1520890"/>
              <a:gd name="connsiteY122" fmla="*/ 895739 h 1408923"/>
              <a:gd name="connsiteX123" fmla="*/ 1240972 w 1520890"/>
              <a:gd name="connsiteY123" fmla="*/ 905070 h 1408923"/>
              <a:gd name="connsiteX124" fmla="*/ 1259633 w 1520890"/>
              <a:gd name="connsiteY124" fmla="*/ 923731 h 1408923"/>
              <a:gd name="connsiteX125" fmla="*/ 1273629 w 1520890"/>
              <a:gd name="connsiteY125" fmla="*/ 928396 h 1408923"/>
              <a:gd name="connsiteX126" fmla="*/ 1310952 w 1520890"/>
              <a:gd name="connsiteY126" fmla="*/ 942392 h 1408923"/>
              <a:gd name="connsiteX127" fmla="*/ 1338943 w 1520890"/>
              <a:gd name="connsiteY127" fmla="*/ 951723 h 1408923"/>
              <a:gd name="connsiteX128" fmla="*/ 1404258 w 1520890"/>
              <a:gd name="connsiteY128" fmla="*/ 965719 h 1408923"/>
              <a:gd name="connsiteX129" fmla="*/ 1418254 w 1520890"/>
              <a:gd name="connsiteY129" fmla="*/ 970384 h 1408923"/>
              <a:gd name="connsiteX130" fmla="*/ 1455576 w 1520890"/>
              <a:gd name="connsiteY130" fmla="*/ 979715 h 1408923"/>
              <a:gd name="connsiteX131" fmla="*/ 1469572 w 1520890"/>
              <a:gd name="connsiteY131" fmla="*/ 975049 h 1408923"/>
              <a:gd name="connsiteX132" fmla="*/ 1502229 w 1520890"/>
              <a:gd name="connsiteY132" fmla="*/ 947057 h 1408923"/>
              <a:gd name="connsiteX133" fmla="*/ 1520890 w 1520890"/>
              <a:gd name="connsiteY133" fmla="*/ 905070 h 1408923"/>
              <a:gd name="connsiteX134" fmla="*/ 1506894 w 1520890"/>
              <a:gd name="connsiteY134" fmla="*/ 811764 h 1408923"/>
              <a:gd name="connsiteX135" fmla="*/ 1478903 w 1520890"/>
              <a:gd name="connsiteY135" fmla="*/ 769776 h 1408923"/>
              <a:gd name="connsiteX136" fmla="*/ 1432249 w 1520890"/>
              <a:gd name="connsiteY136" fmla="*/ 713792 h 1408923"/>
              <a:gd name="connsiteX137" fmla="*/ 1385596 w 1520890"/>
              <a:gd name="connsiteY137" fmla="*/ 685800 h 1408923"/>
              <a:gd name="connsiteX138" fmla="*/ 1371600 w 1520890"/>
              <a:gd name="connsiteY138" fmla="*/ 690466 h 1408923"/>
              <a:gd name="connsiteX139" fmla="*/ 1315617 w 1520890"/>
              <a:gd name="connsiteY139" fmla="*/ 681135 h 1408923"/>
              <a:gd name="connsiteX140" fmla="*/ 1306286 w 1520890"/>
              <a:gd name="connsiteY140" fmla="*/ 662474 h 1408923"/>
              <a:gd name="connsiteX141" fmla="*/ 1310952 w 1520890"/>
              <a:gd name="connsiteY141" fmla="*/ 648478 h 1408923"/>
              <a:gd name="connsiteX142" fmla="*/ 1324947 w 1520890"/>
              <a:gd name="connsiteY142" fmla="*/ 629817 h 1408923"/>
              <a:gd name="connsiteX143" fmla="*/ 1334278 w 1520890"/>
              <a:gd name="connsiteY143" fmla="*/ 615821 h 1408923"/>
              <a:gd name="connsiteX144" fmla="*/ 1348274 w 1520890"/>
              <a:gd name="connsiteY144" fmla="*/ 606490 h 1408923"/>
              <a:gd name="connsiteX145" fmla="*/ 1366935 w 1520890"/>
              <a:gd name="connsiteY145" fmla="*/ 573833 h 1408923"/>
              <a:gd name="connsiteX146" fmla="*/ 1376266 w 1520890"/>
              <a:gd name="connsiteY146" fmla="*/ 555172 h 1408923"/>
              <a:gd name="connsiteX147" fmla="*/ 1371600 w 1520890"/>
              <a:gd name="connsiteY147" fmla="*/ 522515 h 1408923"/>
              <a:gd name="connsiteX148" fmla="*/ 1357605 w 1520890"/>
              <a:gd name="connsiteY148" fmla="*/ 508519 h 1408923"/>
              <a:gd name="connsiteX149" fmla="*/ 1352939 w 1520890"/>
              <a:gd name="connsiteY149" fmla="*/ 494523 h 1408923"/>
              <a:gd name="connsiteX150" fmla="*/ 1343609 w 1520890"/>
              <a:gd name="connsiteY150" fmla="*/ 447870 h 1408923"/>
              <a:gd name="connsiteX151" fmla="*/ 1334278 w 1520890"/>
              <a:gd name="connsiteY151" fmla="*/ 429209 h 1408923"/>
              <a:gd name="connsiteX152" fmla="*/ 1292290 w 1520890"/>
              <a:gd name="connsiteY152" fmla="*/ 410547 h 1408923"/>
              <a:gd name="connsiteX153" fmla="*/ 1268964 w 1520890"/>
              <a:gd name="connsiteY153" fmla="*/ 415213 h 1408923"/>
              <a:gd name="connsiteX154" fmla="*/ 1264298 w 1520890"/>
              <a:gd name="connsiteY154" fmla="*/ 382555 h 1408923"/>
              <a:gd name="connsiteX155" fmla="*/ 1254968 w 1520890"/>
              <a:gd name="connsiteY155" fmla="*/ 349898 h 1408923"/>
              <a:gd name="connsiteX156" fmla="*/ 1250303 w 1520890"/>
              <a:gd name="connsiteY156" fmla="*/ 331237 h 1408923"/>
              <a:gd name="connsiteX157" fmla="*/ 1240972 w 1520890"/>
              <a:gd name="connsiteY157" fmla="*/ 303245 h 1408923"/>
              <a:gd name="connsiteX158" fmla="*/ 1250303 w 1520890"/>
              <a:gd name="connsiteY158" fmla="*/ 242596 h 1408923"/>
              <a:gd name="connsiteX159" fmla="*/ 1254968 w 1520890"/>
              <a:gd name="connsiteY159" fmla="*/ 209939 h 1408923"/>
              <a:gd name="connsiteX160" fmla="*/ 1278294 w 1520890"/>
              <a:gd name="connsiteY160" fmla="*/ 186613 h 1408923"/>
              <a:gd name="connsiteX161" fmla="*/ 1310952 w 1520890"/>
              <a:gd name="connsiteY161" fmla="*/ 158621 h 1408923"/>
              <a:gd name="connsiteX162" fmla="*/ 1320282 w 1520890"/>
              <a:gd name="connsiteY162" fmla="*/ 139960 h 1408923"/>
              <a:gd name="connsiteX163" fmla="*/ 1334278 w 1520890"/>
              <a:gd name="connsiteY163" fmla="*/ 125964 h 1408923"/>
              <a:gd name="connsiteX164" fmla="*/ 1343609 w 1520890"/>
              <a:gd name="connsiteY164" fmla="*/ 102637 h 1408923"/>
              <a:gd name="connsiteX165" fmla="*/ 1338943 w 1520890"/>
              <a:gd name="connsiteY165" fmla="*/ 60649 h 1408923"/>
              <a:gd name="connsiteX166" fmla="*/ 1320282 w 1520890"/>
              <a:gd name="connsiteY166" fmla="*/ 51319 h 1408923"/>
              <a:gd name="connsiteX167" fmla="*/ 1259633 w 1520890"/>
              <a:gd name="connsiteY167" fmla="*/ 55984 h 1408923"/>
              <a:gd name="connsiteX168" fmla="*/ 1217645 w 1520890"/>
              <a:gd name="connsiteY168" fmla="*/ 60649 h 1408923"/>
              <a:gd name="connsiteX169" fmla="*/ 1138335 w 1520890"/>
              <a:gd name="connsiteY169" fmla="*/ 74645 h 1408923"/>
              <a:gd name="connsiteX170" fmla="*/ 1119674 w 1520890"/>
              <a:gd name="connsiteY170" fmla="*/ 83976 h 1408923"/>
              <a:gd name="connsiteX171" fmla="*/ 1091682 w 1520890"/>
              <a:gd name="connsiteY171" fmla="*/ 93306 h 1408923"/>
              <a:gd name="connsiteX172" fmla="*/ 1063690 w 1520890"/>
              <a:gd name="connsiteY172" fmla="*/ 116633 h 1408923"/>
              <a:gd name="connsiteX173" fmla="*/ 1049694 w 1520890"/>
              <a:gd name="connsiteY173" fmla="*/ 125964 h 1408923"/>
              <a:gd name="connsiteX174" fmla="*/ 1035698 w 1520890"/>
              <a:gd name="connsiteY174" fmla="*/ 121298 h 1408923"/>
              <a:gd name="connsiteX175" fmla="*/ 1021703 w 1520890"/>
              <a:gd name="connsiteY175" fmla="*/ 88641 h 1408923"/>
              <a:gd name="connsiteX176" fmla="*/ 1012372 w 1520890"/>
              <a:gd name="connsiteY176" fmla="*/ 69980 h 1408923"/>
              <a:gd name="connsiteX177" fmla="*/ 993711 w 1520890"/>
              <a:gd name="connsiteY177" fmla="*/ 32657 h 1408923"/>
              <a:gd name="connsiteX178" fmla="*/ 965719 w 1520890"/>
              <a:gd name="connsiteY178" fmla="*/ 23327 h 1408923"/>
              <a:gd name="connsiteX179" fmla="*/ 923731 w 1520890"/>
              <a:gd name="connsiteY179" fmla="*/ 0 h 1408923"/>
              <a:gd name="connsiteX180" fmla="*/ 881743 w 1520890"/>
              <a:gd name="connsiteY180" fmla="*/ 32657 h 1408923"/>
              <a:gd name="connsiteX181" fmla="*/ 886409 w 1520890"/>
              <a:gd name="connsiteY181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506656 w 1520890"/>
              <a:gd name="connsiteY76" fmla="*/ 1279241 h 1408923"/>
              <a:gd name="connsiteX77" fmla="*/ 572752 w 1520890"/>
              <a:gd name="connsiteY77" fmla="*/ 1221757 h 1408923"/>
              <a:gd name="connsiteX78" fmla="*/ 623952 w 1520890"/>
              <a:gd name="connsiteY78" fmla="*/ 1241005 h 1408923"/>
              <a:gd name="connsiteX79" fmla="*/ 680887 w 1520890"/>
              <a:gd name="connsiteY79" fmla="*/ 1257074 h 1408923"/>
              <a:gd name="connsiteX80" fmla="*/ 726177 w 1520890"/>
              <a:gd name="connsiteY80" fmla="*/ 1183615 h 1408923"/>
              <a:gd name="connsiteX81" fmla="*/ 835091 w 1520890"/>
              <a:gd name="connsiteY81" fmla="*/ 1189086 h 1408923"/>
              <a:gd name="connsiteX82" fmla="*/ 826167 w 1520890"/>
              <a:gd name="connsiteY82" fmla="*/ 1179774 h 1408923"/>
              <a:gd name="connsiteX83" fmla="*/ 835090 w 1520890"/>
              <a:gd name="connsiteY83" fmla="*/ 1166327 h 1408923"/>
              <a:gd name="connsiteX84" fmla="*/ 839756 w 1520890"/>
              <a:gd name="connsiteY84" fmla="*/ 1180323 h 1408923"/>
              <a:gd name="connsiteX85" fmla="*/ 849086 w 1520890"/>
              <a:gd name="connsiteY85" fmla="*/ 1194319 h 1408923"/>
              <a:gd name="connsiteX86" fmla="*/ 877078 w 1520890"/>
              <a:gd name="connsiteY86" fmla="*/ 1226976 h 1408923"/>
              <a:gd name="connsiteX87" fmla="*/ 909735 w 1520890"/>
              <a:gd name="connsiteY87" fmla="*/ 1240972 h 1408923"/>
              <a:gd name="connsiteX88" fmla="*/ 923731 w 1520890"/>
              <a:gd name="connsiteY88" fmla="*/ 1250302 h 1408923"/>
              <a:gd name="connsiteX89" fmla="*/ 956388 w 1520890"/>
              <a:gd name="connsiteY89" fmla="*/ 1282960 h 1408923"/>
              <a:gd name="connsiteX90" fmla="*/ 979715 w 1520890"/>
              <a:gd name="connsiteY90" fmla="*/ 1306286 h 1408923"/>
              <a:gd name="connsiteX91" fmla="*/ 1007707 w 1520890"/>
              <a:gd name="connsiteY91" fmla="*/ 1338943 h 1408923"/>
              <a:gd name="connsiteX92" fmla="*/ 1026368 w 1520890"/>
              <a:gd name="connsiteY92" fmla="*/ 1371600 h 1408923"/>
              <a:gd name="connsiteX93" fmla="*/ 1059025 w 1520890"/>
              <a:gd name="connsiteY93" fmla="*/ 1408923 h 1408923"/>
              <a:gd name="connsiteX94" fmla="*/ 1129005 w 1520890"/>
              <a:gd name="connsiteY94" fmla="*/ 1399592 h 1408923"/>
              <a:gd name="connsiteX95" fmla="*/ 1147666 w 1520890"/>
              <a:gd name="connsiteY95" fmla="*/ 1390262 h 1408923"/>
              <a:gd name="connsiteX96" fmla="*/ 1161662 w 1520890"/>
              <a:gd name="connsiteY96" fmla="*/ 1385596 h 1408923"/>
              <a:gd name="connsiteX97" fmla="*/ 1175658 w 1520890"/>
              <a:gd name="connsiteY97" fmla="*/ 1371600 h 1408923"/>
              <a:gd name="connsiteX98" fmla="*/ 1189654 w 1520890"/>
              <a:gd name="connsiteY98" fmla="*/ 1362270 h 1408923"/>
              <a:gd name="connsiteX99" fmla="*/ 1198984 w 1520890"/>
              <a:gd name="connsiteY99" fmla="*/ 1324947 h 1408923"/>
              <a:gd name="connsiteX100" fmla="*/ 1180323 w 1520890"/>
              <a:gd name="connsiteY100" fmla="*/ 1240972 h 1408923"/>
              <a:gd name="connsiteX101" fmla="*/ 1147666 w 1520890"/>
              <a:gd name="connsiteY101" fmla="*/ 1203649 h 1408923"/>
              <a:gd name="connsiteX102" fmla="*/ 1129005 w 1520890"/>
              <a:gd name="connsiteY102" fmla="*/ 1175657 h 1408923"/>
              <a:gd name="connsiteX103" fmla="*/ 1115009 w 1520890"/>
              <a:gd name="connsiteY103" fmla="*/ 1161662 h 1408923"/>
              <a:gd name="connsiteX104" fmla="*/ 1087017 w 1520890"/>
              <a:gd name="connsiteY104" fmla="*/ 1124339 h 1408923"/>
              <a:gd name="connsiteX105" fmla="*/ 1077686 w 1520890"/>
              <a:gd name="connsiteY105" fmla="*/ 1091682 h 1408923"/>
              <a:gd name="connsiteX106" fmla="*/ 1082352 w 1520890"/>
              <a:gd name="connsiteY106" fmla="*/ 1068355 h 1408923"/>
              <a:gd name="connsiteX107" fmla="*/ 1124339 w 1520890"/>
              <a:gd name="connsiteY107" fmla="*/ 1054360 h 1408923"/>
              <a:gd name="connsiteX108" fmla="*/ 1156996 w 1520890"/>
              <a:gd name="connsiteY108" fmla="*/ 1040364 h 1408923"/>
              <a:gd name="connsiteX109" fmla="*/ 1166327 w 1520890"/>
              <a:gd name="connsiteY109" fmla="*/ 1021702 h 1408923"/>
              <a:gd name="connsiteX110" fmla="*/ 1161662 w 1520890"/>
              <a:gd name="connsiteY110" fmla="*/ 979715 h 1408923"/>
              <a:gd name="connsiteX111" fmla="*/ 1152331 w 1520890"/>
              <a:gd name="connsiteY111" fmla="*/ 965719 h 1408923"/>
              <a:gd name="connsiteX112" fmla="*/ 1138335 w 1520890"/>
              <a:gd name="connsiteY112" fmla="*/ 947057 h 1408923"/>
              <a:gd name="connsiteX113" fmla="*/ 1105678 w 1520890"/>
              <a:gd name="connsiteY113" fmla="*/ 914400 h 1408923"/>
              <a:gd name="connsiteX114" fmla="*/ 1087017 w 1520890"/>
              <a:gd name="connsiteY114" fmla="*/ 886409 h 1408923"/>
              <a:gd name="connsiteX115" fmla="*/ 1063690 w 1520890"/>
              <a:gd name="connsiteY115" fmla="*/ 858417 h 1408923"/>
              <a:gd name="connsiteX116" fmla="*/ 1073021 w 1520890"/>
              <a:gd name="connsiteY116" fmla="*/ 844421 h 1408923"/>
              <a:gd name="connsiteX117" fmla="*/ 1124339 w 1520890"/>
              <a:gd name="connsiteY117" fmla="*/ 844421 h 1408923"/>
              <a:gd name="connsiteX118" fmla="*/ 1138335 w 1520890"/>
              <a:gd name="connsiteY118" fmla="*/ 849086 h 1408923"/>
              <a:gd name="connsiteX119" fmla="*/ 1175658 w 1520890"/>
              <a:gd name="connsiteY119" fmla="*/ 867747 h 1408923"/>
              <a:gd name="connsiteX120" fmla="*/ 1194319 w 1520890"/>
              <a:gd name="connsiteY120" fmla="*/ 872413 h 1408923"/>
              <a:gd name="connsiteX121" fmla="*/ 1226976 w 1520890"/>
              <a:gd name="connsiteY121" fmla="*/ 895739 h 1408923"/>
              <a:gd name="connsiteX122" fmla="*/ 1240972 w 1520890"/>
              <a:gd name="connsiteY122" fmla="*/ 905070 h 1408923"/>
              <a:gd name="connsiteX123" fmla="*/ 1259633 w 1520890"/>
              <a:gd name="connsiteY123" fmla="*/ 923731 h 1408923"/>
              <a:gd name="connsiteX124" fmla="*/ 1273629 w 1520890"/>
              <a:gd name="connsiteY124" fmla="*/ 928396 h 1408923"/>
              <a:gd name="connsiteX125" fmla="*/ 1310952 w 1520890"/>
              <a:gd name="connsiteY125" fmla="*/ 942392 h 1408923"/>
              <a:gd name="connsiteX126" fmla="*/ 1338943 w 1520890"/>
              <a:gd name="connsiteY126" fmla="*/ 951723 h 1408923"/>
              <a:gd name="connsiteX127" fmla="*/ 1404258 w 1520890"/>
              <a:gd name="connsiteY127" fmla="*/ 965719 h 1408923"/>
              <a:gd name="connsiteX128" fmla="*/ 1418254 w 1520890"/>
              <a:gd name="connsiteY128" fmla="*/ 970384 h 1408923"/>
              <a:gd name="connsiteX129" fmla="*/ 1455576 w 1520890"/>
              <a:gd name="connsiteY129" fmla="*/ 979715 h 1408923"/>
              <a:gd name="connsiteX130" fmla="*/ 1469572 w 1520890"/>
              <a:gd name="connsiteY130" fmla="*/ 975049 h 1408923"/>
              <a:gd name="connsiteX131" fmla="*/ 1502229 w 1520890"/>
              <a:gd name="connsiteY131" fmla="*/ 947057 h 1408923"/>
              <a:gd name="connsiteX132" fmla="*/ 1520890 w 1520890"/>
              <a:gd name="connsiteY132" fmla="*/ 905070 h 1408923"/>
              <a:gd name="connsiteX133" fmla="*/ 1506894 w 1520890"/>
              <a:gd name="connsiteY133" fmla="*/ 811764 h 1408923"/>
              <a:gd name="connsiteX134" fmla="*/ 1478903 w 1520890"/>
              <a:gd name="connsiteY134" fmla="*/ 769776 h 1408923"/>
              <a:gd name="connsiteX135" fmla="*/ 1432249 w 1520890"/>
              <a:gd name="connsiteY135" fmla="*/ 713792 h 1408923"/>
              <a:gd name="connsiteX136" fmla="*/ 1385596 w 1520890"/>
              <a:gd name="connsiteY136" fmla="*/ 685800 h 1408923"/>
              <a:gd name="connsiteX137" fmla="*/ 1371600 w 1520890"/>
              <a:gd name="connsiteY137" fmla="*/ 690466 h 1408923"/>
              <a:gd name="connsiteX138" fmla="*/ 1315617 w 1520890"/>
              <a:gd name="connsiteY138" fmla="*/ 681135 h 1408923"/>
              <a:gd name="connsiteX139" fmla="*/ 1306286 w 1520890"/>
              <a:gd name="connsiteY139" fmla="*/ 662474 h 1408923"/>
              <a:gd name="connsiteX140" fmla="*/ 1310952 w 1520890"/>
              <a:gd name="connsiteY140" fmla="*/ 648478 h 1408923"/>
              <a:gd name="connsiteX141" fmla="*/ 1324947 w 1520890"/>
              <a:gd name="connsiteY141" fmla="*/ 629817 h 1408923"/>
              <a:gd name="connsiteX142" fmla="*/ 1334278 w 1520890"/>
              <a:gd name="connsiteY142" fmla="*/ 615821 h 1408923"/>
              <a:gd name="connsiteX143" fmla="*/ 1348274 w 1520890"/>
              <a:gd name="connsiteY143" fmla="*/ 606490 h 1408923"/>
              <a:gd name="connsiteX144" fmla="*/ 1366935 w 1520890"/>
              <a:gd name="connsiteY144" fmla="*/ 573833 h 1408923"/>
              <a:gd name="connsiteX145" fmla="*/ 1376266 w 1520890"/>
              <a:gd name="connsiteY145" fmla="*/ 555172 h 1408923"/>
              <a:gd name="connsiteX146" fmla="*/ 1371600 w 1520890"/>
              <a:gd name="connsiteY146" fmla="*/ 522515 h 1408923"/>
              <a:gd name="connsiteX147" fmla="*/ 1357605 w 1520890"/>
              <a:gd name="connsiteY147" fmla="*/ 508519 h 1408923"/>
              <a:gd name="connsiteX148" fmla="*/ 1352939 w 1520890"/>
              <a:gd name="connsiteY148" fmla="*/ 494523 h 1408923"/>
              <a:gd name="connsiteX149" fmla="*/ 1343609 w 1520890"/>
              <a:gd name="connsiteY149" fmla="*/ 447870 h 1408923"/>
              <a:gd name="connsiteX150" fmla="*/ 1334278 w 1520890"/>
              <a:gd name="connsiteY150" fmla="*/ 429209 h 1408923"/>
              <a:gd name="connsiteX151" fmla="*/ 1292290 w 1520890"/>
              <a:gd name="connsiteY151" fmla="*/ 410547 h 1408923"/>
              <a:gd name="connsiteX152" fmla="*/ 1268964 w 1520890"/>
              <a:gd name="connsiteY152" fmla="*/ 415213 h 1408923"/>
              <a:gd name="connsiteX153" fmla="*/ 1264298 w 1520890"/>
              <a:gd name="connsiteY153" fmla="*/ 382555 h 1408923"/>
              <a:gd name="connsiteX154" fmla="*/ 1254968 w 1520890"/>
              <a:gd name="connsiteY154" fmla="*/ 349898 h 1408923"/>
              <a:gd name="connsiteX155" fmla="*/ 1250303 w 1520890"/>
              <a:gd name="connsiteY155" fmla="*/ 331237 h 1408923"/>
              <a:gd name="connsiteX156" fmla="*/ 1240972 w 1520890"/>
              <a:gd name="connsiteY156" fmla="*/ 303245 h 1408923"/>
              <a:gd name="connsiteX157" fmla="*/ 1250303 w 1520890"/>
              <a:gd name="connsiteY157" fmla="*/ 242596 h 1408923"/>
              <a:gd name="connsiteX158" fmla="*/ 1254968 w 1520890"/>
              <a:gd name="connsiteY158" fmla="*/ 209939 h 1408923"/>
              <a:gd name="connsiteX159" fmla="*/ 1278294 w 1520890"/>
              <a:gd name="connsiteY159" fmla="*/ 186613 h 1408923"/>
              <a:gd name="connsiteX160" fmla="*/ 1310952 w 1520890"/>
              <a:gd name="connsiteY160" fmla="*/ 158621 h 1408923"/>
              <a:gd name="connsiteX161" fmla="*/ 1320282 w 1520890"/>
              <a:gd name="connsiteY161" fmla="*/ 139960 h 1408923"/>
              <a:gd name="connsiteX162" fmla="*/ 1334278 w 1520890"/>
              <a:gd name="connsiteY162" fmla="*/ 125964 h 1408923"/>
              <a:gd name="connsiteX163" fmla="*/ 1343609 w 1520890"/>
              <a:gd name="connsiteY163" fmla="*/ 102637 h 1408923"/>
              <a:gd name="connsiteX164" fmla="*/ 1338943 w 1520890"/>
              <a:gd name="connsiteY164" fmla="*/ 60649 h 1408923"/>
              <a:gd name="connsiteX165" fmla="*/ 1320282 w 1520890"/>
              <a:gd name="connsiteY165" fmla="*/ 51319 h 1408923"/>
              <a:gd name="connsiteX166" fmla="*/ 1259633 w 1520890"/>
              <a:gd name="connsiteY166" fmla="*/ 55984 h 1408923"/>
              <a:gd name="connsiteX167" fmla="*/ 1217645 w 1520890"/>
              <a:gd name="connsiteY167" fmla="*/ 60649 h 1408923"/>
              <a:gd name="connsiteX168" fmla="*/ 1138335 w 1520890"/>
              <a:gd name="connsiteY168" fmla="*/ 74645 h 1408923"/>
              <a:gd name="connsiteX169" fmla="*/ 1119674 w 1520890"/>
              <a:gd name="connsiteY169" fmla="*/ 83976 h 1408923"/>
              <a:gd name="connsiteX170" fmla="*/ 1091682 w 1520890"/>
              <a:gd name="connsiteY170" fmla="*/ 93306 h 1408923"/>
              <a:gd name="connsiteX171" fmla="*/ 1063690 w 1520890"/>
              <a:gd name="connsiteY171" fmla="*/ 116633 h 1408923"/>
              <a:gd name="connsiteX172" fmla="*/ 1049694 w 1520890"/>
              <a:gd name="connsiteY172" fmla="*/ 125964 h 1408923"/>
              <a:gd name="connsiteX173" fmla="*/ 1035698 w 1520890"/>
              <a:gd name="connsiteY173" fmla="*/ 121298 h 1408923"/>
              <a:gd name="connsiteX174" fmla="*/ 1021703 w 1520890"/>
              <a:gd name="connsiteY174" fmla="*/ 88641 h 1408923"/>
              <a:gd name="connsiteX175" fmla="*/ 1012372 w 1520890"/>
              <a:gd name="connsiteY175" fmla="*/ 69980 h 1408923"/>
              <a:gd name="connsiteX176" fmla="*/ 993711 w 1520890"/>
              <a:gd name="connsiteY176" fmla="*/ 32657 h 1408923"/>
              <a:gd name="connsiteX177" fmla="*/ 965719 w 1520890"/>
              <a:gd name="connsiteY177" fmla="*/ 23327 h 1408923"/>
              <a:gd name="connsiteX178" fmla="*/ 923731 w 1520890"/>
              <a:gd name="connsiteY178" fmla="*/ 0 h 1408923"/>
              <a:gd name="connsiteX179" fmla="*/ 881743 w 1520890"/>
              <a:gd name="connsiteY179" fmla="*/ 32657 h 1408923"/>
              <a:gd name="connsiteX180" fmla="*/ 886409 w 1520890"/>
              <a:gd name="connsiteY180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506656 w 1520890"/>
              <a:gd name="connsiteY76" fmla="*/ 1279241 h 1408923"/>
              <a:gd name="connsiteX77" fmla="*/ 572752 w 1520890"/>
              <a:gd name="connsiteY77" fmla="*/ 1221757 h 1408923"/>
              <a:gd name="connsiteX78" fmla="*/ 623952 w 1520890"/>
              <a:gd name="connsiteY78" fmla="*/ 1241005 h 1408923"/>
              <a:gd name="connsiteX79" fmla="*/ 680887 w 1520890"/>
              <a:gd name="connsiteY79" fmla="*/ 1257074 h 1408923"/>
              <a:gd name="connsiteX80" fmla="*/ 726177 w 1520890"/>
              <a:gd name="connsiteY80" fmla="*/ 1183615 h 1408923"/>
              <a:gd name="connsiteX81" fmla="*/ 835091 w 1520890"/>
              <a:gd name="connsiteY81" fmla="*/ 1189086 h 1408923"/>
              <a:gd name="connsiteX82" fmla="*/ 826167 w 1520890"/>
              <a:gd name="connsiteY82" fmla="*/ 1179774 h 1408923"/>
              <a:gd name="connsiteX83" fmla="*/ 835090 w 1520890"/>
              <a:gd name="connsiteY83" fmla="*/ 1166327 h 1408923"/>
              <a:gd name="connsiteX84" fmla="*/ 839756 w 1520890"/>
              <a:gd name="connsiteY84" fmla="*/ 1180323 h 1408923"/>
              <a:gd name="connsiteX85" fmla="*/ 877078 w 1520890"/>
              <a:gd name="connsiteY85" fmla="*/ 1226976 h 1408923"/>
              <a:gd name="connsiteX86" fmla="*/ 909735 w 1520890"/>
              <a:gd name="connsiteY86" fmla="*/ 1240972 h 1408923"/>
              <a:gd name="connsiteX87" fmla="*/ 923731 w 1520890"/>
              <a:gd name="connsiteY87" fmla="*/ 1250302 h 1408923"/>
              <a:gd name="connsiteX88" fmla="*/ 956388 w 1520890"/>
              <a:gd name="connsiteY88" fmla="*/ 1282960 h 1408923"/>
              <a:gd name="connsiteX89" fmla="*/ 979715 w 1520890"/>
              <a:gd name="connsiteY89" fmla="*/ 1306286 h 1408923"/>
              <a:gd name="connsiteX90" fmla="*/ 1007707 w 1520890"/>
              <a:gd name="connsiteY90" fmla="*/ 1338943 h 1408923"/>
              <a:gd name="connsiteX91" fmla="*/ 1026368 w 1520890"/>
              <a:gd name="connsiteY91" fmla="*/ 1371600 h 1408923"/>
              <a:gd name="connsiteX92" fmla="*/ 1059025 w 1520890"/>
              <a:gd name="connsiteY92" fmla="*/ 1408923 h 1408923"/>
              <a:gd name="connsiteX93" fmla="*/ 1129005 w 1520890"/>
              <a:gd name="connsiteY93" fmla="*/ 1399592 h 1408923"/>
              <a:gd name="connsiteX94" fmla="*/ 1147666 w 1520890"/>
              <a:gd name="connsiteY94" fmla="*/ 1390262 h 1408923"/>
              <a:gd name="connsiteX95" fmla="*/ 1161662 w 1520890"/>
              <a:gd name="connsiteY95" fmla="*/ 1385596 h 1408923"/>
              <a:gd name="connsiteX96" fmla="*/ 1175658 w 1520890"/>
              <a:gd name="connsiteY96" fmla="*/ 1371600 h 1408923"/>
              <a:gd name="connsiteX97" fmla="*/ 1189654 w 1520890"/>
              <a:gd name="connsiteY97" fmla="*/ 1362270 h 1408923"/>
              <a:gd name="connsiteX98" fmla="*/ 1198984 w 1520890"/>
              <a:gd name="connsiteY98" fmla="*/ 1324947 h 1408923"/>
              <a:gd name="connsiteX99" fmla="*/ 1180323 w 1520890"/>
              <a:gd name="connsiteY99" fmla="*/ 1240972 h 1408923"/>
              <a:gd name="connsiteX100" fmla="*/ 1147666 w 1520890"/>
              <a:gd name="connsiteY100" fmla="*/ 1203649 h 1408923"/>
              <a:gd name="connsiteX101" fmla="*/ 1129005 w 1520890"/>
              <a:gd name="connsiteY101" fmla="*/ 1175657 h 1408923"/>
              <a:gd name="connsiteX102" fmla="*/ 1115009 w 1520890"/>
              <a:gd name="connsiteY102" fmla="*/ 1161662 h 1408923"/>
              <a:gd name="connsiteX103" fmla="*/ 1087017 w 1520890"/>
              <a:gd name="connsiteY103" fmla="*/ 1124339 h 1408923"/>
              <a:gd name="connsiteX104" fmla="*/ 1077686 w 1520890"/>
              <a:gd name="connsiteY104" fmla="*/ 1091682 h 1408923"/>
              <a:gd name="connsiteX105" fmla="*/ 1082352 w 1520890"/>
              <a:gd name="connsiteY105" fmla="*/ 1068355 h 1408923"/>
              <a:gd name="connsiteX106" fmla="*/ 1124339 w 1520890"/>
              <a:gd name="connsiteY106" fmla="*/ 1054360 h 1408923"/>
              <a:gd name="connsiteX107" fmla="*/ 1156996 w 1520890"/>
              <a:gd name="connsiteY107" fmla="*/ 1040364 h 1408923"/>
              <a:gd name="connsiteX108" fmla="*/ 1166327 w 1520890"/>
              <a:gd name="connsiteY108" fmla="*/ 1021702 h 1408923"/>
              <a:gd name="connsiteX109" fmla="*/ 1161662 w 1520890"/>
              <a:gd name="connsiteY109" fmla="*/ 979715 h 1408923"/>
              <a:gd name="connsiteX110" fmla="*/ 1152331 w 1520890"/>
              <a:gd name="connsiteY110" fmla="*/ 965719 h 1408923"/>
              <a:gd name="connsiteX111" fmla="*/ 1138335 w 1520890"/>
              <a:gd name="connsiteY111" fmla="*/ 947057 h 1408923"/>
              <a:gd name="connsiteX112" fmla="*/ 1105678 w 1520890"/>
              <a:gd name="connsiteY112" fmla="*/ 914400 h 1408923"/>
              <a:gd name="connsiteX113" fmla="*/ 1087017 w 1520890"/>
              <a:gd name="connsiteY113" fmla="*/ 886409 h 1408923"/>
              <a:gd name="connsiteX114" fmla="*/ 1063690 w 1520890"/>
              <a:gd name="connsiteY114" fmla="*/ 858417 h 1408923"/>
              <a:gd name="connsiteX115" fmla="*/ 1073021 w 1520890"/>
              <a:gd name="connsiteY115" fmla="*/ 844421 h 1408923"/>
              <a:gd name="connsiteX116" fmla="*/ 1124339 w 1520890"/>
              <a:gd name="connsiteY116" fmla="*/ 844421 h 1408923"/>
              <a:gd name="connsiteX117" fmla="*/ 1138335 w 1520890"/>
              <a:gd name="connsiteY117" fmla="*/ 849086 h 1408923"/>
              <a:gd name="connsiteX118" fmla="*/ 1175658 w 1520890"/>
              <a:gd name="connsiteY118" fmla="*/ 867747 h 1408923"/>
              <a:gd name="connsiteX119" fmla="*/ 1194319 w 1520890"/>
              <a:gd name="connsiteY119" fmla="*/ 872413 h 1408923"/>
              <a:gd name="connsiteX120" fmla="*/ 1226976 w 1520890"/>
              <a:gd name="connsiteY120" fmla="*/ 895739 h 1408923"/>
              <a:gd name="connsiteX121" fmla="*/ 1240972 w 1520890"/>
              <a:gd name="connsiteY121" fmla="*/ 905070 h 1408923"/>
              <a:gd name="connsiteX122" fmla="*/ 1259633 w 1520890"/>
              <a:gd name="connsiteY122" fmla="*/ 923731 h 1408923"/>
              <a:gd name="connsiteX123" fmla="*/ 1273629 w 1520890"/>
              <a:gd name="connsiteY123" fmla="*/ 928396 h 1408923"/>
              <a:gd name="connsiteX124" fmla="*/ 1310952 w 1520890"/>
              <a:gd name="connsiteY124" fmla="*/ 942392 h 1408923"/>
              <a:gd name="connsiteX125" fmla="*/ 1338943 w 1520890"/>
              <a:gd name="connsiteY125" fmla="*/ 951723 h 1408923"/>
              <a:gd name="connsiteX126" fmla="*/ 1404258 w 1520890"/>
              <a:gd name="connsiteY126" fmla="*/ 965719 h 1408923"/>
              <a:gd name="connsiteX127" fmla="*/ 1418254 w 1520890"/>
              <a:gd name="connsiteY127" fmla="*/ 970384 h 1408923"/>
              <a:gd name="connsiteX128" fmla="*/ 1455576 w 1520890"/>
              <a:gd name="connsiteY128" fmla="*/ 979715 h 1408923"/>
              <a:gd name="connsiteX129" fmla="*/ 1469572 w 1520890"/>
              <a:gd name="connsiteY129" fmla="*/ 975049 h 1408923"/>
              <a:gd name="connsiteX130" fmla="*/ 1502229 w 1520890"/>
              <a:gd name="connsiteY130" fmla="*/ 947057 h 1408923"/>
              <a:gd name="connsiteX131" fmla="*/ 1520890 w 1520890"/>
              <a:gd name="connsiteY131" fmla="*/ 905070 h 1408923"/>
              <a:gd name="connsiteX132" fmla="*/ 1506894 w 1520890"/>
              <a:gd name="connsiteY132" fmla="*/ 811764 h 1408923"/>
              <a:gd name="connsiteX133" fmla="*/ 1478903 w 1520890"/>
              <a:gd name="connsiteY133" fmla="*/ 769776 h 1408923"/>
              <a:gd name="connsiteX134" fmla="*/ 1432249 w 1520890"/>
              <a:gd name="connsiteY134" fmla="*/ 713792 h 1408923"/>
              <a:gd name="connsiteX135" fmla="*/ 1385596 w 1520890"/>
              <a:gd name="connsiteY135" fmla="*/ 685800 h 1408923"/>
              <a:gd name="connsiteX136" fmla="*/ 1371600 w 1520890"/>
              <a:gd name="connsiteY136" fmla="*/ 690466 h 1408923"/>
              <a:gd name="connsiteX137" fmla="*/ 1315617 w 1520890"/>
              <a:gd name="connsiteY137" fmla="*/ 681135 h 1408923"/>
              <a:gd name="connsiteX138" fmla="*/ 1306286 w 1520890"/>
              <a:gd name="connsiteY138" fmla="*/ 662474 h 1408923"/>
              <a:gd name="connsiteX139" fmla="*/ 1310952 w 1520890"/>
              <a:gd name="connsiteY139" fmla="*/ 648478 h 1408923"/>
              <a:gd name="connsiteX140" fmla="*/ 1324947 w 1520890"/>
              <a:gd name="connsiteY140" fmla="*/ 629817 h 1408923"/>
              <a:gd name="connsiteX141" fmla="*/ 1334278 w 1520890"/>
              <a:gd name="connsiteY141" fmla="*/ 615821 h 1408923"/>
              <a:gd name="connsiteX142" fmla="*/ 1348274 w 1520890"/>
              <a:gd name="connsiteY142" fmla="*/ 606490 h 1408923"/>
              <a:gd name="connsiteX143" fmla="*/ 1366935 w 1520890"/>
              <a:gd name="connsiteY143" fmla="*/ 573833 h 1408923"/>
              <a:gd name="connsiteX144" fmla="*/ 1376266 w 1520890"/>
              <a:gd name="connsiteY144" fmla="*/ 555172 h 1408923"/>
              <a:gd name="connsiteX145" fmla="*/ 1371600 w 1520890"/>
              <a:gd name="connsiteY145" fmla="*/ 522515 h 1408923"/>
              <a:gd name="connsiteX146" fmla="*/ 1357605 w 1520890"/>
              <a:gd name="connsiteY146" fmla="*/ 508519 h 1408923"/>
              <a:gd name="connsiteX147" fmla="*/ 1352939 w 1520890"/>
              <a:gd name="connsiteY147" fmla="*/ 494523 h 1408923"/>
              <a:gd name="connsiteX148" fmla="*/ 1343609 w 1520890"/>
              <a:gd name="connsiteY148" fmla="*/ 447870 h 1408923"/>
              <a:gd name="connsiteX149" fmla="*/ 1334278 w 1520890"/>
              <a:gd name="connsiteY149" fmla="*/ 429209 h 1408923"/>
              <a:gd name="connsiteX150" fmla="*/ 1292290 w 1520890"/>
              <a:gd name="connsiteY150" fmla="*/ 410547 h 1408923"/>
              <a:gd name="connsiteX151" fmla="*/ 1268964 w 1520890"/>
              <a:gd name="connsiteY151" fmla="*/ 415213 h 1408923"/>
              <a:gd name="connsiteX152" fmla="*/ 1264298 w 1520890"/>
              <a:gd name="connsiteY152" fmla="*/ 382555 h 1408923"/>
              <a:gd name="connsiteX153" fmla="*/ 1254968 w 1520890"/>
              <a:gd name="connsiteY153" fmla="*/ 349898 h 1408923"/>
              <a:gd name="connsiteX154" fmla="*/ 1250303 w 1520890"/>
              <a:gd name="connsiteY154" fmla="*/ 331237 h 1408923"/>
              <a:gd name="connsiteX155" fmla="*/ 1240972 w 1520890"/>
              <a:gd name="connsiteY155" fmla="*/ 303245 h 1408923"/>
              <a:gd name="connsiteX156" fmla="*/ 1250303 w 1520890"/>
              <a:gd name="connsiteY156" fmla="*/ 242596 h 1408923"/>
              <a:gd name="connsiteX157" fmla="*/ 1254968 w 1520890"/>
              <a:gd name="connsiteY157" fmla="*/ 209939 h 1408923"/>
              <a:gd name="connsiteX158" fmla="*/ 1278294 w 1520890"/>
              <a:gd name="connsiteY158" fmla="*/ 186613 h 1408923"/>
              <a:gd name="connsiteX159" fmla="*/ 1310952 w 1520890"/>
              <a:gd name="connsiteY159" fmla="*/ 158621 h 1408923"/>
              <a:gd name="connsiteX160" fmla="*/ 1320282 w 1520890"/>
              <a:gd name="connsiteY160" fmla="*/ 139960 h 1408923"/>
              <a:gd name="connsiteX161" fmla="*/ 1334278 w 1520890"/>
              <a:gd name="connsiteY161" fmla="*/ 125964 h 1408923"/>
              <a:gd name="connsiteX162" fmla="*/ 1343609 w 1520890"/>
              <a:gd name="connsiteY162" fmla="*/ 102637 h 1408923"/>
              <a:gd name="connsiteX163" fmla="*/ 1338943 w 1520890"/>
              <a:gd name="connsiteY163" fmla="*/ 60649 h 1408923"/>
              <a:gd name="connsiteX164" fmla="*/ 1320282 w 1520890"/>
              <a:gd name="connsiteY164" fmla="*/ 51319 h 1408923"/>
              <a:gd name="connsiteX165" fmla="*/ 1259633 w 1520890"/>
              <a:gd name="connsiteY165" fmla="*/ 55984 h 1408923"/>
              <a:gd name="connsiteX166" fmla="*/ 1217645 w 1520890"/>
              <a:gd name="connsiteY166" fmla="*/ 60649 h 1408923"/>
              <a:gd name="connsiteX167" fmla="*/ 1138335 w 1520890"/>
              <a:gd name="connsiteY167" fmla="*/ 74645 h 1408923"/>
              <a:gd name="connsiteX168" fmla="*/ 1119674 w 1520890"/>
              <a:gd name="connsiteY168" fmla="*/ 83976 h 1408923"/>
              <a:gd name="connsiteX169" fmla="*/ 1091682 w 1520890"/>
              <a:gd name="connsiteY169" fmla="*/ 93306 h 1408923"/>
              <a:gd name="connsiteX170" fmla="*/ 1063690 w 1520890"/>
              <a:gd name="connsiteY170" fmla="*/ 116633 h 1408923"/>
              <a:gd name="connsiteX171" fmla="*/ 1049694 w 1520890"/>
              <a:gd name="connsiteY171" fmla="*/ 125964 h 1408923"/>
              <a:gd name="connsiteX172" fmla="*/ 1035698 w 1520890"/>
              <a:gd name="connsiteY172" fmla="*/ 121298 h 1408923"/>
              <a:gd name="connsiteX173" fmla="*/ 1021703 w 1520890"/>
              <a:gd name="connsiteY173" fmla="*/ 88641 h 1408923"/>
              <a:gd name="connsiteX174" fmla="*/ 1012372 w 1520890"/>
              <a:gd name="connsiteY174" fmla="*/ 69980 h 1408923"/>
              <a:gd name="connsiteX175" fmla="*/ 993711 w 1520890"/>
              <a:gd name="connsiteY175" fmla="*/ 32657 h 1408923"/>
              <a:gd name="connsiteX176" fmla="*/ 965719 w 1520890"/>
              <a:gd name="connsiteY176" fmla="*/ 23327 h 1408923"/>
              <a:gd name="connsiteX177" fmla="*/ 923731 w 1520890"/>
              <a:gd name="connsiteY177" fmla="*/ 0 h 1408923"/>
              <a:gd name="connsiteX178" fmla="*/ 881743 w 1520890"/>
              <a:gd name="connsiteY178" fmla="*/ 32657 h 1408923"/>
              <a:gd name="connsiteX179" fmla="*/ 886409 w 1520890"/>
              <a:gd name="connsiteY179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506656 w 1520890"/>
              <a:gd name="connsiteY76" fmla="*/ 1279241 h 1408923"/>
              <a:gd name="connsiteX77" fmla="*/ 572752 w 1520890"/>
              <a:gd name="connsiteY77" fmla="*/ 1221757 h 1408923"/>
              <a:gd name="connsiteX78" fmla="*/ 623952 w 1520890"/>
              <a:gd name="connsiteY78" fmla="*/ 1241005 h 1408923"/>
              <a:gd name="connsiteX79" fmla="*/ 680887 w 1520890"/>
              <a:gd name="connsiteY79" fmla="*/ 1257074 h 1408923"/>
              <a:gd name="connsiteX80" fmla="*/ 726177 w 1520890"/>
              <a:gd name="connsiteY80" fmla="*/ 1183615 h 1408923"/>
              <a:gd name="connsiteX81" fmla="*/ 835091 w 1520890"/>
              <a:gd name="connsiteY81" fmla="*/ 1189086 h 1408923"/>
              <a:gd name="connsiteX82" fmla="*/ 826167 w 1520890"/>
              <a:gd name="connsiteY82" fmla="*/ 1179774 h 1408923"/>
              <a:gd name="connsiteX83" fmla="*/ 835090 w 1520890"/>
              <a:gd name="connsiteY83" fmla="*/ 1166327 h 1408923"/>
              <a:gd name="connsiteX84" fmla="*/ 877078 w 1520890"/>
              <a:gd name="connsiteY84" fmla="*/ 1226976 h 1408923"/>
              <a:gd name="connsiteX85" fmla="*/ 909735 w 1520890"/>
              <a:gd name="connsiteY85" fmla="*/ 1240972 h 1408923"/>
              <a:gd name="connsiteX86" fmla="*/ 923731 w 1520890"/>
              <a:gd name="connsiteY86" fmla="*/ 1250302 h 1408923"/>
              <a:gd name="connsiteX87" fmla="*/ 956388 w 1520890"/>
              <a:gd name="connsiteY87" fmla="*/ 1282960 h 1408923"/>
              <a:gd name="connsiteX88" fmla="*/ 979715 w 1520890"/>
              <a:gd name="connsiteY88" fmla="*/ 1306286 h 1408923"/>
              <a:gd name="connsiteX89" fmla="*/ 1007707 w 1520890"/>
              <a:gd name="connsiteY89" fmla="*/ 1338943 h 1408923"/>
              <a:gd name="connsiteX90" fmla="*/ 1026368 w 1520890"/>
              <a:gd name="connsiteY90" fmla="*/ 1371600 h 1408923"/>
              <a:gd name="connsiteX91" fmla="*/ 1059025 w 1520890"/>
              <a:gd name="connsiteY91" fmla="*/ 1408923 h 1408923"/>
              <a:gd name="connsiteX92" fmla="*/ 1129005 w 1520890"/>
              <a:gd name="connsiteY92" fmla="*/ 1399592 h 1408923"/>
              <a:gd name="connsiteX93" fmla="*/ 1147666 w 1520890"/>
              <a:gd name="connsiteY93" fmla="*/ 1390262 h 1408923"/>
              <a:gd name="connsiteX94" fmla="*/ 1161662 w 1520890"/>
              <a:gd name="connsiteY94" fmla="*/ 1385596 h 1408923"/>
              <a:gd name="connsiteX95" fmla="*/ 1175658 w 1520890"/>
              <a:gd name="connsiteY95" fmla="*/ 1371600 h 1408923"/>
              <a:gd name="connsiteX96" fmla="*/ 1189654 w 1520890"/>
              <a:gd name="connsiteY96" fmla="*/ 1362270 h 1408923"/>
              <a:gd name="connsiteX97" fmla="*/ 1198984 w 1520890"/>
              <a:gd name="connsiteY97" fmla="*/ 1324947 h 1408923"/>
              <a:gd name="connsiteX98" fmla="*/ 1180323 w 1520890"/>
              <a:gd name="connsiteY98" fmla="*/ 1240972 h 1408923"/>
              <a:gd name="connsiteX99" fmla="*/ 1147666 w 1520890"/>
              <a:gd name="connsiteY99" fmla="*/ 1203649 h 1408923"/>
              <a:gd name="connsiteX100" fmla="*/ 1129005 w 1520890"/>
              <a:gd name="connsiteY100" fmla="*/ 1175657 h 1408923"/>
              <a:gd name="connsiteX101" fmla="*/ 1115009 w 1520890"/>
              <a:gd name="connsiteY101" fmla="*/ 1161662 h 1408923"/>
              <a:gd name="connsiteX102" fmla="*/ 1087017 w 1520890"/>
              <a:gd name="connsiteY102" fmla="*/ 1124339 h 1408923"/>
              <a:gd name="connsiteX103" fmla="*/ 1077686 w 1520890"/>
              <a:gd name="connsiteY103" fmla="*/ 1091682 h 1408923"/>
              <a:gd name="connsiteX104" fmla="*/ 1082352 w 1520890"/>
              <a:gd name="connsiteY104" fmla="*/ 1068355 h 1408923"/>
              <a:gd name="connsiteX105" fmla="*/ 1124339 w 1520890"/>
              <a:gd name="connsiteY105" fmla="*/ 1054360 h 1408923"/>
              <a:gd name="connsiteX106" fmla="*/ 1156996 w 1520890"/>
              <a:gd name="connsiteY106" fmla="*/ 1040364 h 1408923"/>
              <a:gd name="connsiteX107" fmla="*/ 1166327 w 1520890"/>
              <a:gd name="connsiteY107" fmla="*/ 1021702 h 1408923"/>
              <a:gd name="connsiteX108" fmla="*/ 1161662 w 1520890"/>
              <a:gd name="connsiteY108" fmla="*/ 979715 h 1408923"/>
              <a:gd name="connsiteX109" fmla="*/ 1152331 w 1520890"/>
              <a:gd name="connsiteY109" fmla="*/ 965719 h 1408923"/>
              <a:gd name="connsiteX110" fmla="*/ 1138335 w 1520890"/>
              <a:gd name="connsiteY110" fmla="*/ 947057 h 1408923"/>
              <a:gd name="connsiteX111" fmla="*/ 1105678 w 1520890"/>
              <a:gd name="connsiteY111" fmla="*/ 914400 h 1408923"/>
              <a:gd name="connsiteX112" fmla="*/ 1087017 w 1520890"/>
              <a:gd name="connsiteY112" fmla="*/ 886409 h 1408923"/>
              <a:gd name="connsiteX113" fmla="*/ 1063690 w 1520890"/>
              <a:gd name="connsiteY113" fmla="*/ 858417 h 1408923"/>
              <a:gd name="connsiteX114" fmla="*/ 1073021 w 1520890"/>
              <a:gd name="connsiteY114" fmla="*/ 844421 h 1408923"/>
              <a:gd name="connsiteX115" fmla="*/ 1124339 w 1520890"/>
              <a:gd name="connsiteY115" fmla="*/ 844421 h 1408923"/>
              <a:gd name="connsiteX116" fmla="*/ 1138335 w 1520890"/>
              <a:gd name="connsiteY116" fmla="*/ 849086 h 1408923"/>
              <a:gd name="connsiteX117" fmla="*/ 1175658 w 1520890"/>
              <a:gd name="connsiteY117" fmla="*/ 867747 h 1408923"/>
              <a:gd name="connsiteX118" fmla="*/ 1194319 w 1520890"/>
              <a:gd name="connsiteY118" fmla="*/ 872413 h 1408923"/>
              <a:gd name="connsiteX119" fmla="*/ 1226976 w 1520890"/>
              <a:gd name="connsiteY119" fmla="*/ 895739 h 1408923"/>
              <a:gd name="connsiteX120" fmla="*/ 1240972 w 1520890"/>
              <a:gd name="connsiteY120" fmla="*/ 905070 h 1408923"/>
              <a:gd name="connsiteX121" fmla="*/ 1259633 w 1520890"/>
              <a:gd name="connsiteY121" fmla="*/ 923731 h 1408923"/>
              <a:gd name="connsiteX122" fmla="*/ 1273629 w 1520890"/>
              <a:gd name="connsiteY122" fmla="*/ 928396 h 1408923"/>
              <a:gd name="connsiteX123" fmla="*/ 1310952 w 1520890"/>
              <a:gd name="connsiteY123" fmla="*/ 942392 h 1408923"/>
              <a:gd name="connsiteX124" fmla="*/ 1338943 w 1520890"/>
              <a:gd name="connsiteY124" fmla="*/ 951723 h 1408923"/>
              <a:gd name="connsiteX125" fmla="*/ 1404258 w 1520890"/>
              <a:gd name="connsiteY125" fmla="*/ 965719 h 1408923"/>
              <a:gd name="connsiteX126" fmla="*/ 1418254 w 1520890"/>
              <a:gd name="connsiteY126" fmla="*/ 970384 h 1408923"/>
              <a:gd name="connsiteX127" fmla="*/ 1455576 w 1520890"/>
              <a:gd name="connsiteY127" fmla="*/ 979715 h 1408923"/>
              <a:gd name="connsiteX128" fmla="*/ 1469572 w 1520890"/>
              <a:gd name="connsiteY128" fmla="*/ 975049 h 1408923"/>
              <a:gd name="connsiteX129" fmla="*/ 1502229 w 1520890"/>
              <a:gd name="connsiteY129" fmla="*/ 947057 h 1408923"/>
              <a:gd name="connsiteX130" fmla="*/ 1520890 w 1520890"/>
              <a:gd name="connsiteY130" fmla="*/ 905070 h 1408923"/>
              <a:gd name="connsiteX131" fmla="*/ 1506894 w 1520890"/>
              <a:gd name="connsiteY131" fmla="*/ 811764 h 1408923"/>
              <a:gd name="connsiteX132" fmla="*/ 1478903 w 1520890"/>
              <a:gd name="connsiteY132" fmla="*/ 769776 h 1408923"/>
              <a:gd name="connsiteX133" fmla="*/ 1432249 w 1520890"/>
              <a:gd name="connsiteY133" fmla="*/ 713792 h 1408923"/>
              <a:gd name="connsiteX134" fmla="*/ 1385596 w 1520890"/>
              <a:gd name="connsiteY134" fmla="*/ 685800 h 1408923"/>
              <a:gd name="connsiteX135" fmla="*/ 1371600 w 1520890"/>
              <a:gd name="connsiteY135" fmla="*/ 690466 h 1408923"/>
              <a:gd name="connsiteX136" fmla="*/ 1315617 w 1520890"/>
              <a:gd name="connsiteY136" fmla="*/ 681135 h 1408923"/>
              <a:gd name="connsiteX137" fmla="*/ 1306286 w 1520890"/>
              <a:gd name="connsiteY137" fmla="*/ 662474 h 1408923"/>
              <a:gd name="connsiteX138" fmla="*/ 1310952 w 1520890"/>
              <a:gd name="connsiteY138" fmla="*/ 648478 h 1408923"/>
              <a:gd name="connsiteX139" fmla="*/ 1324947 w 1520890"/>
              <a:gd name="connsiteY139" fmla="*/ 629817 h 1408923"/>
              <a:gd name="connsiteX140" fmla="*/ 1334278 w 1520890"/>
              <a:gd name="connsiteY140" fmla="*/ 615821 h 1408923"/>
              <a:gd name="connsiteX141" fmla="*/ 1348274 w 1520890"/>
              <a:gd name="connsiteY141" fmla="*/ 606490 h 1408923"/>
              <a:gd name="connsiteX142" fmla="*/ 1366935 w 1520890"/>
              <a:gd name="connsiteY142" fmla="*/ 573833 h 1408923"/>
              <a:gd name="connsiteX143" fmla="*/ 1376266 w 1520890"/>
              <a:gd name="connsiteY143" fmla="*/ 555172 h 1408923"/>
              <a:gd name="connsiteX144" fmla="*/ 1371600 w 1520890"/>
              <a:gd name="connsiteY144" fmla="*/ 522515 h 1408923"/>
              <a:gd name="connsiteX145" fmla="*/ 1357605 w 1520890"/>
              <a:gd name="connsiteY145" fmla="*/ 508519 h 1408923"/>
              <a:gd name="connsiteX146" fmla="*/ 1352939 w 1520890"/>
              <a:gd name="connsiteY146" fmla="*/ 494523 h 1408923"/>
              <a:gd name="connsiteX147" fmla="*/ 1343609 w 1520890"/>
              <a:gd name="connsiteY147" fmla="*/ 447870 h 1408923"/>
              <a:gd name="connsiteX148" fmla="*/ 1334278 w 1520890"/>
              <a:gd name="connsiteY148" fmla="*/ 429209 h 1408923"/>
              <a:gd name="connsiteX149" fmla="*/ 1292290 w 1520890"/>
              <a:gd name="connsiteY149" fmla="*/ 410547 h 1408923"/>
              <a:gd name="connsiteX150" fmla="*/ 1268964 w 1520890"/>
              <a:gd name="connsiteY150" fmla="*/ 415213 h 1408923"/>
              <a:gd name="connsiteX151" fmla="*/ 1264298 w 1520890"/>
              <a:gd name="connsiteY151" fmla="*/ 382555 h 1408923"/>
              <a:gd name="connsiteX152" fmla="*/ 1254968 w 1520890"/>
              <a:gd name="connsiteY152" fmla="*/ 349898 h 1408923"/>
              <a:gd name="connsiteX153" fmla="*/ 1250303 w 1520890"/>
              <a:gd name="connsiteY153" fmla="*/ 331237 h 1408923"/>
              <a:gd name="connsiteX154" fmla="*/ 1240972 w 1520890"/>
              <a:gd name="connsiteY154" fmla="*/ 303245 h 1408923"/>
              <a:gd name="connsiteX155" fmla="*/ 1250303 w 1520890"/>
              <a:gd name="connsiteY155" fmla="*/ 242596 h 1408923"/>
              <a:gd name="connsiteX156" fmla="*/ 1254968 w 1520890"/>
              <a:gd name="connsiteY156" fmla="*/ 209939 h 1408923"/>
              <a:gd name="connsiteX157" fmla="*/ 1278294 w 1520890"/>
              <a:gd name="connsiteY157" fmla="*/ 186613 h 1408923"/>
              <a:gd name="connsiteX158" fmla="*/ 1310952 w 1520890"/>
              <a:gd name="connsiteY158" fmla="*/ 158621 h 1408923"/>
              <a:gd name="connsiteX159" fmla="*/ 1320282 w 1520890"/>
              <a:gd name="connsiteY159" fmla="*/ 139960 h 1408923"/>
              <a:gd name="connsiteX160" fmla="*/ 1334278 w 1520890"/>
              <a:gd name="connsiteY160" fmla="*/ 125964 h 1408923"/>
              <a:gd name="connsiteX161" fmla="*/ 1343609 w 1520890"/>
              <a:gd name="connsiteY161" fmla="*/ 102637 h 1408923"/>
              <a:gd name="connsiteX162" fmla="*/ 1338943 w 1520890"/>
              <a:gd name="connsiteY162" fmla="*/ 60649 h 1408923"/>
              <a:gd name="connsiteX163" fmla="*/ 1320282 w 1520890"/>
              <a:gd name="connsiteY163" fmla="*/ 51319 h 1408923"/>
              <a:gd name="connsiteX164" fmla="*/ 1259633 w 1520890"/>
              <a:gd name="connsiteY164" fmla="*/ 55984 h 1408923"/>
              <a:gd name="connsiteX165" fmla="*/ 1217645 w 1520890"/>
              <a:gd name="connsiteY165" fmla="*/ 60649 h 1408923"/>
              <a:gd name="connsiteX166" fmla="*/ 1138335 w 1520890"/>
              <a:gd name="connsiteY166" fmla="*/ 74645 h 1408923"/>
              <a:gd name="connsiteX167" fmla="*/ 1119674 w 1520890"/>
              <a:gd name="connsiteY167" fmla="*/ 83976 h 1408923"/>
              <a:gd name="connsiteX168" fmla="*/ 1091682 w 1520890"/>
              <a:gd name="connsiteY168" fmla="*/ 93306 h 1408923"/>
              <a:gd name="connsiteX169" fmla="*/ 1063690 w 1520890"/>
              <a:gd name="connsiteY169" fmla="*/ 116633 h 1408923"/>
              <a:gd name="connsiteX170" fmla="*/ 1049694 w 1520890"/>
              <a:gd name="connsiteY170" fmla="*/ 125964 h 1408923"/>
              <a:gd name="connsiteX171" fmla="*/ 1035698 w 1520890"/>
              <a:gd name="connsiteY171" fmla="*/ 121298 h 1408923"/>
              <a:gd name="connsiteX172" fmla="*/ 1021703 w 1520890"/>
              <a:gd name="connsiteY172" fmla="*/ 88641 h 1408923"/>
              <a:gd name="connsiteX173" fmla="*/ 1012372 w 1520890"/>
              <a:gd name="connsiteY173" fmla="*/ 69980 h 1408923"/>
              <a:gd name="connsiteX174" fmla="*/ 993711 w 1520890"/>
              <a:gd name="connsiteY174" fmla="*/ 32657 h 1408923"/>
              <a:gd name="connsiteX175" fmla="*/ 965719 w 1520890"/>
              <a:gd name="connsiteY175" fmla="*/ 23327 h 1408923"/>
              <a:gd name="connsiteX176" fmla="*/ 923731 w 1520890"/>
              <a:gd name="connsiteY176" fmla="*/ 0 h 1408923"/>
              <a:gd name="connsiteX177" fmla="*/ 881743 w 1520890"/>
              <a:gd name="connsiteY177" fmla="*/ 32657 h 1408923"/>
              <a:gd name="connsiteX178" fmla="*/ 886409 w 1520890"/>
              <a:gd name="connsiteY178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506656 w 1520890"/>
              <a:gd name="connsiteY76" fmla="*/ 1279241 h 1408923"/>
              <a:gd name="connsiteX77" fmla="*/ 572752 w 1520890"/>
              <a:gd name="connsiteY77" fmla="*/ 1221757 h 1408923"/>
              <a:gd name="connsiteX78" fmla="*/ 623952 w 1520890"/>
              <a:gd name="connsiteY78" fmla="*/ 1241005 h 1408923"/>
              <a:gd name="connsiteX79" fmla="*/ 680887 w 1520890"/>
              <a:gd name="connsiteY79" fmla="*/ 1257074 h 1408923"/>
              <a:gd name="connsiteX80" fmla="*/ 726177 w 1520890"/>
              <a:gd name="connsiteY80" fmla="*/ 1183615 h 1408923"/>
              <a:gd name="connsiteX81" fmla="*/ 835091 w 1520890"/>
              <a:gd name="connsiteY81" fmla="*/ 1189086 h 1408923"/>
              <a:gd name="connsiteX82" fmla="*/ 826167 w 1520890"/>
              <a:gd name="connsiteY82" fmla="*/ 1179774 h 1408923"/>
              <a:gd name="connsiteX83" fmla="*/ 877078 w 1520890"/>
              <a:gd name="connsiteY83" fmla="*/ 1226976 h 1408923"/>
              <a:gd name="connsiteX84" fmla="*/ 909735 w 1520890"/>
              <a:gd name="connsiteY84" fmla="*/ 1240972 h 1408923"/>
              <a:gd name="connsiteX85" fmla="*/ 923731 w 1520890"/>
              <a:gd name="connsiteY85" fmla="*/ 1250302 h 1408923"/>
              <a:gd name="connsiteX86" fmla="*/ 956388 w 1520890"/>
              <a:gd name="connsiteY86" fmla="*/ 1282960 h 1408923"/>
              <a:gd name="connsiteX87" fmla="*/ 979715 w 1520890"/>
              <a:gd name="connsiteY87" fmla="*/ 1306286 h 1408923"/>
              <a:gd name="connsiteX88" fmla="*/ 1007707 w 1520890"/>
              <a:gd name="connsiteY88" fmla="*/ 1338943 h 1408923"/>
              <a:gd name="connsiteX89" fmla="*/ 1026368 w 1520890"/>
              <a:gd name="connsiteY89" fmla="*/ 1371600 h 1408923"/>
              <a:gd name="connsiteX90" fmla="*/ 1059025 w 1520890"/>
              <a:gd name="connsiteY90" fmla="*/ 1408923 h 1408923"/>
              <a:gd name="connsiteX91" fmla="*/ 1129005 w 1520890"/>
              <a:gd name="connsiteY91" fmla="*/ 1399592 h 1408923"/>
              <a:gd name="connsiteX92" fmla="*/ 1147666 w 1520890"/>
              <a:gd name="connsiteY92" fmla="*/ 1390262 h 1408923"/>
              <a:gd name="connsiteX93" fmla="*/ 1161662 w 1520890"/>
              <a:gd name="connsiteY93" fmla="*/ 1385596 h 1408923"/>
              <a:gd name="connsiteX94" fmla="*/ 1175658 w 1520890"/>
              <a:gd name="connsiteY94" fmla="*/ 1371600 h 1408923"/>
              <a:gd name="connsiteX95" fmla="*/ 1189654 w 1520890"/>
              <a:gd name="connsiteY95" fmla="*/ 1362270 h 1408923"/>
              <a:gd name="connsiteX96" fmla="*/ 1198984 w 1520890"/>
              <a:gd name="connsiteY96" fmla="*/ 1324947 h 1408923"/>
              <a:gd name="connsiteX97" fmla="*/ 1180323 w 1520890"/>
              <a:gd name="connsiteY97" fmla="*/ 1240972 h 1408923"/>
              <a:gd name="connsiteX98" fmla="*/ 1147666 w 1520890"/>
              <a:gd name="connsiteY98" fmla="*/ 1203649 h 1408923"/>
              <a:gd name="connsiteX99" fmla="*/ 1129005 w 1520890"/>
              <a:gd name="connsiteY99" fmla="*/ 1175657 h 1408923"/>
              <a:gd name="connsiteX100" fmla="*/ 1115009 w 1520890"/>
              <a:gd name="connsiteY100" fmla="*/ 1161662 h 1408923"/>
              <a:gd name="connsiteX101" fmla="*/ 1087017 w 1520890"/>
              <a:gd name="connsiteY101" fmla="*/ 1124339 h 1408923"/>
              <a:gd name="connsiteX102" fmla="*/ 1077686 w 1520890"/>
              <a:gd name="connsiteY102" fmla="*/ 1091682 h 1408923"/>
              <a:gd name="connsiteX103" fmla="*/ 1082352 w 1520890"/>
              <a:gd name="connsiteY103" fmla="*/ 1068355 h 1408923"/>
              <a:gd name="connsiteX104" fmla="*/ 1124339 w 1520890"/>
              <a:gd name="connsiteY104" fmla="*/ 1054360 h 1408923"/>
              <a:gd name="connsiteX105" fmla="*/ 1156996 w 1520890"/>
              <a:gd name="connsiteY105" fmla="*/ 1040364 h 1408923"/>
              <a:gd name="connsiteX106" fmla="*/ 1166327 w 1520890"/>
              <a:gd name="connsiteY106" fmla="*/ 1021702 h 1408923"/>
              <a:gd name="connsiteX107" fmla="*/ 1161662 w 1520890"/>
              <a:gd name="connsiteY107" fmla="*/ 979715 h 1408923"/>
              <a:gd name="connsiteX108" fmla="*/ 1152331 w 1520890"/>
              <a:gd name="connsiteY108" fmla="*/ 965719 h 1408923"/>
              <a:gd name="connsiteX109" fmla="*/ 1138335 w 1520890"/>
              <a:gd name="connsiteY109" fmla="*/ 947057 h 1408923"/>
              <a:gd name="connsiteX110" fmla="*/ 1105678 w 1520890"/>
              <a:gd name="connsiteY110" fmla="*/ 914400 h 1408923"/>
              <a:gd name="connsiteX111" fmla="*/ 1087017 w 1520890"/>
              <a:gd name="connsiteY111" fmla="*/ 886409 h 1408923"/>
              <a:gd name="connsiteX112" fmla="*/ 1063690 w 1520890"/>
              <a:gd name="connsiteY112" fmla="*/ 858417 h 1408923"/>
              <a:gd name="connsiteX113" fmla="*/ 1073021 w 1520890"/>
              <a:gd name="connsiteY113" fmla="*/ 844421 h 1408923"/>
              <a:gd name="connsiteX114" fmla="*/ 1124339 w 1520890"/>
              <a:gd name="connsiteY114" fmla="*/ 844421 h 1408923"/>
              <a:gd name="connsiteX115" fmla="*/ 1138335 w 1520890"/>
              <a:gd name="connsiteY115" fmla="*/ 849086 h 1408923"/>
              <a:gd name="connsiteX116" fmla="*/ 1175658 w 1520890"/>
              <a:gd name="connsiteY116" fmla="*/ 867747 h 1408923"/>
              <a:gd name="connsiteX117" fmla="*/ 1194319 w 1520890"/>
              <a:gd name="connsiteY117" fmla="*/ 872413 h 1408923"/>
              <a:gd name="connsiteX118" fmla="*/ 1226976 w 1520890"/>
              <a:gd name="connsiteY118" fmla="*/ 895739 h 1408923"/>
              <a:gd name="connsiteX119" fmla="*/ 1240972 w 1520890"/>
              <a:gd name="connsiteY119" fmla="*/ 905070 h 1408923"/>
              <a:gd name="connsiteX120" fmla="*/ 1259633 w 1520890"/>
              <a:gd name="connsiteY120" fmla="*/ 923731 h 1408923"/>
              <a:gd name="connsiteX121" fmla="*/ 1273629 w 1520890"/>
              <a:gd name="connsiteY121" fmla="*/ 928396 h 1408923"/>
              <a:gd name="connsiteX122" fmla="*/ 1310952 w 1520890"/>
              <a:gd name="connsiteY122" fmla="*/ 942392 h 1408923"/>
              <a:gd name="connsiteX123" fmla="*/ 1338943 w 1520890"/>
              <a:gd name="connsiteY123" fmla="*/ 951723 h 1408923"/>
              <a:gd name="connsiteX124" fmla="*/ 1404258 w 1520890"/>
              <a:gd name="connsiteY124" fmla="*/ 965719 h 1408923"/>
              <a:gd name="connsiteX125" fmla="*/ 1418254 w 1520890"/>
              <a:gd name="connsiteY125" fmla="*/ 970384 h 1408923"/>
              <a:gd name="connsiteX126" fmla="*/ 1455576 w 1520890"/>
              <a:gd name="connsiteY126" fmla="*/ 979715 h 1408923"/>
              <a:gd name="connsiteX127" fmla="*/ 1469572 w 1520890"/>
              <a:gd name="connsiteY127" fmla="*/ 975049 h 1408923"/>
              <a:gd name="connsiteX128" fmla="*/ 1502229 w 1520890"/>
              <a:gd name="connsiteY128" fmla="*/ 947057 h 1408923"/>
              <a:gd name="connsiteX129" fmla="*/ 1520890 w 1520890"/>
              <a:gd name="connsiteY129" fmla="*/ 905070 h 1408923"/>
              <a:gd name="connsiteX130" fmla="*/ 1506894 w 1520890"/>
              <a:gd name="connsiteY130" fmla="*/ 811764 h 1408923"/>
              <a:gd name="connsiteX131" fmla="*/ 1478903 w 1520890"/>
              <a:gd name="connsiteY131" fmla="*/ 769776 h 1408923"/>
              <a:gd name="connsiteX132" fmla="*/ 1432249 w 1520890"/>
              <a:gd name="connsiteY132" fmla="*/ 713792 h 1408923"/>
              <a:gd name="connsiteX133" fmla="*/ 1385596 w 1520890"/>
              <a:gd name="connsiteY133" fmla="*/ 685800 h 1408923"/>
              <a:gd name="connsiteX134" fmla="*/ 1371600 w 1520890"/>
              <a:gd name="connsiteY134" fmla="*/ 690466 h 1408923"/>
              <a:gd name="connsiteX135" fmla="*/ 1315617 w 1520890"/>
              <a:gd name="connsiteY135" fmla="*/ 681135 h 1408923"/>
              <a:gd name="connsiteX136" fmla="*/ 1306286 w 1520890"/>
              <a:gd name="connsiteY136" fmla="*/ 662474 h 1408923"/>
              <a:gd name="connsiteX137" fmla="*/ 1310952 w 1520890"/>
              <a:gd name="connsiteY137" fmla="*/ 648478 h 1408923"/>
              <a:gd name="connsiteX138" fmla="*/ 1324947 w 1520890"/>
              <a:gd name="connsiteY138" fmla="*/ 629817 h 1408923"/>
              <a:gd name="connsiteX139" fmla="*/ 1334278 w 1520890"/>
              <a:gd name="connsiteY139" fmla="*/ 615821 h 1408923"/>
              <a:gd name="connsiteX140" fmla="*/ 1348274 w 1520890"/>
              <a:gd name="connsiteY140" fmla="*/ 606490 h 1408923"/>
              <a:gd name="connsiteX141" fmla="*/ 1366935 w 1520890"/>
              <a:gd name="connsiteY141" fmla="*/ 573833 h 1408923"/>
              <a:gd name="connsiteX142" fmla="*/ 1376266 w 1520890"/>
              <a:gd name="connsiteY142" fmla="*/ 555172 h 1408923"/>
              <a:gd name="connsiteX143" fmla="*/ 1371600 w 1520890"/>
              <a:gd name="connsiteY143" fmla="*/ 522515 h 1408923"/>
              <a:gd name="connsiteX144" fmla="*/ 1357605 w 1520890"/>
              <a:gd name="connsiteY144" fmla="*/ 508519 h 1408923"/>
              <a:gd name="connsiteX145" fmla="*/ 1352939 w 1520890"/>
              <a:gd name="connsiteY145" fmla="*/ 494523 h 1408923"/>
              <a:gd name="connsiteX146" fmla="*/ 1343609 w 1520890"/>
              <a:gd name="connsiteY146" fmla="*/ 447870 h 1408923"/>
              <a:gd name="connsiteX147" fmla="*/ 1334278 w 1520890"/>
              <a:gd name="connsiteY147" fmla="*/ 429209 h 1408923"/>
              <a:gd name="connsiteX148" fmla="*/ 1292290 w 1520890"/>
              <a:gd name="connsiteY148" fmla="*/ 410547 h 1408923"/>
              <a:gd name="connsiteX149" fmla="*/ 1268964 w 1520890"/>
              <a:gd name="connsiteY149" fmla="*/ 415213 h 1408923"/>
              <a:gd name="connsiteX150" fmla="*/ 1264298 w 1520890"/>
              <a:gd name="connsiteY150" fmla="*/ 382555 h 1408923"/>
              <a:gd name="connsiteX151" fmla="*/ 1254968 w 1520890"/>
              <a:gd name="connsiteY151" fmla="*/ 349898 h 1408923"/>
              <a:gd name="connsiteX152" fmla="*/ 1250303 w 1520890"/>
              <a:gd name="connsiteY152" fmla="*/ 331237 h 1408923"/>
              <a:gd name="connsiteX153" fmla="*/ 1240972 w 1520890"/>
              <a:gd name="connsiteY153" fmla="*/ 303245 h 1408923"/>
              <a:gd name="connsiteX154" fmla="*/ 1250303 w 1520890"/>
              <a:gd name="connsiteY154" fmla="*/ 242596 h 1408923"/>
              <a:gd name="connsiteX155" fmla="*/ 1254968 w 1520890"/>
              <a:gd name="connsiteY155" fmla="*/ 209939 h 1408923"/>
              <a:gd name="connsiteX156" fmla="*/ 1278294 w 1520890"/>
              <a:gd name="connsiteY156" fmla="*/ 186613 h 1408923"/>
              <a:gd name="connsiteX157" fmla="*/ 1310952 w 1520890"/>
              <a:gd name="connsiteY157" fmla="*/ 158621 h 1408923"/>
              <a:gd name="connsiteX158" fmla="*/ 1320282 w 1520890"/>
              <a:gd name="connsiteY158" fmla="*/ 139960 h 1408923"/>
              <a:gd name="connsiteX159" fmla="*/ 1334278 w 1520890"/>
              <a:gd name="connsiteY159" fmla="*/ 125964 h 1408923"/>
              <a:gd name="connsiteX160" fmla="*/ 1343609 w 1520890"/>
              <a:gd name="connsiteY160" fmla="*/ 102637 h 1408923"/>
              <a:gd name="connsiteX161" fmla="*/ 1338943 w 1520890"/>
              <a:gd name="connsiteY161" fmla="*/ 60649 h 1408923"/>
              <a:gd name="connsiteX162" fmla="*/ 1320282 w 1520890"/>
              <a:gd name="connsiteY162" fmla="*/ 51319 h 1408923"/>
              <a:gd name="connsiteX163" fmla="*/ 1259633 w 1520890"/>
              <a:gd name="connsiteY163" fmla="*/ 55984 h 1408923"/>
              <a:gd name="connsiteX164" fmla="*/ 1217645 w 1520890"/>
              <a:gd name="connsiteY164" fmla="*/ 60649 h 1408923"/>
              <a:gd name="connsiteX165" fmla="*/ 1138335 w 1520890"/>
              <a:gd name="connsiteY165" fmla="*/ 74645 h 1408923"/>
              <a:gd name="connsiteX166" fmla="*/ 1119674 w 1520890"/>
              <a:gd name="connsiteY166" fmla="*/ 83976 h 1408923"/>
              <a:gd name="connsiteX167" fmla="*/ 1091682 w 1520890"/>
              <a:gd name="connsiteY167" fmla="*/ 93306 h 1408923"/>
              <a:gd name="connsiteX168" fmla="*/ 1063690 w 1520890"/>
              <a:gd name="connsiteY168" fmla="*/ 116633 h 1408923"/>
              <a:gd name="connsiteX169" fmla="*/ 1049694 w 1520890"/>
              <a:gd name="connsiteY169" fmla="*/ 125964 h 1408923"/>
              <a:gd name="connsiteX170" fmla="*/ 1035698 w 1520890"/>
              <a:gd name="connsiteY170" fmla="*/ 121298 h 1408923"/>
              <a:gd name="connsiteX171" fmla="*/ 1021703 w 1520890"/>
              <a:gd name="connsiteY171" fmla="*/ 88641 h 1408923"/>
              <a:gd name="connsiteX172" fmla="*/ 1012372 w 1520890"/>
              <a:gd name="connsiteY172" fmla="*/ 69980 h 1408923"/>
              <a:gd name="connsiteX173" fmla="*/ 993711 w 1520890"/>
              <a:gd name="connsiteY173" fmla="*/ 32657 h 1408923"/>
              <a:gd name="connsiteX174" fmla="*/ 965719 w 1520890"/>
              <a:gd name="connsiteY174" fmla="*/ 23327 h 1408923"/>
              <a:gd name="connsiteX175" fmla="*/ 923731 w 1520890"/>
              <a:gd name="connsiteY175" fmla="*/ 0 h 1408923"/>
              <a:gd name="connsiteX176" fmla="*/ 881743 w 1520890"/>
              <a:gd name="connsiteY176" fmla="*/ 32657 h 1408923"/>
              <a:gd name="connsiteX177" fmla="*/ 886409 w 1520890"/>
              <a:gd name="connsiteY177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506656 w 1520890"/>
              <a:gd name="connsiteY76" fmla="*/ 1279241 h 1408923"/>
              <a:gd name="connsiteX77" fmla="*/ 572752 w 1520890"/>
              <a:gd name="connsiteY77" fmla="*/ 1221757 h 1408923"/>
              <a:gd name="connsiteX78" fmla="*/ 623952 w 1520890"/>
              <a:gd name="connsiteY78" fmla="*/ 1241005 h 1408923"/>
              <a:gd name="connsiteX79" fmla="*/ 680887 w 1520890"/>
              <a:gd name="connsiteY79" fmla="*/ 1257074 h 1408923"/>
              <a:gd name="connsiteX80" fmla="*/ 726177 w 1520890"/>
              <a:gd name="connsiteY80" fmla="*/ 1183615 h 1408923"/>
              <a:gd name="connsiteX81" fmla="*/ 835091 w 1520890"/>
              <a:gd name="connsiteY81" fmla="*/ 1189086 h 1408923"/>
              <a:gd name="connsiteX82" fmla="*/ 877078 w 1520890"/>
              <a:gd name="connsiteY82" fmla="*/ 1226976 h 1408923"/>
              <a:gd name="connsiteX83" fmla="*/ 909735 w 1520890"/>
              <a:gd name="connsiteY83" fmla="*/ 1240972 h 1408923"/>
              <a:gd name="connsiteX84" fmla="*/ 923731 w 1520890"/>
              <a:gd name="connsiteY84" fmla="*/ 1250302 h 1408923"/>
              <a:gd name="connsiteX85" fmla="*/ 956388 w 1520890"/>
              <a:gd name="connsiteY85" fmla="*/ 1282960 h 1408923"/>
              <a:gd name="connsiteX86" fmla="*/ 979715 w 1520890"/>
              <a:gd name="connsiteY86" fmla="*/ 1306286 h 1408923"/>
              <a:gd name="connsiteX87" fmla="*/ 1007707 w 1520890"/>
              <a:gd name="connsiteY87" fmla="*/ 1338943 h 1408923"/>
              <a:gd name="connsiteX88" fmla="*/ 1026368 w 1520890"/>
              <a:gd name="connsiteY88" fmla="*/ 1371600 h 1408923"/>
              <a:gd name="connsiteX89" fmla="*/ 1059025 w 1520890"/>
              <a:gd name="connsiteY89" fmla="*/ 1408923 h 1408923"/>
              <a:gd name="connsiteX90" fmla="*/ 1129005 w 1520890"/>
              <a:gd name="connsiteY90" fmla="*/ 1399592 h 1408923"/>
              <a:gd name="connsiteX91" fmla="*/ 1147666 w 1520890"/>
              <a:gd name="connsiteY91" fmla="*/ 1390262 h 1408923"/>
              <a:gd name="connsiteX92" fmla="*/ 1161662 w 1520890"/>
              <a:gd name="connsiteY92" fmla="*/ 1385596 h 1408923"/>
              <a:gd name="connsiteX93" fmla="*/ 1175658 w 1520890"/>
              <a:gd name="connsiteY93" fmla="*/ 1371600 h 1408923"/>
              <a:gd name="connsiteX94" fmla="*/ 1189654 w 1520890"/>
              <a:gd name="connsiteY94" fmla="*/ 1362270 h 1408923"/>
              <a:gd name="connsiteX95" fmla="*/ 1198984 w 1520890"/>
              <a:gd name="connsiteY95" fmla="*/ 1324947 h 1408923"/>
              <a:gd name="connsiteX96" fmla="*/ 1180323 w 1520890"/>
              <a:gd name="connsiteY96" fmla="*/ 1240972 h 1408923"/>
              <a:gd name="connsiteX97" fmla="*/ 1147666 w 1520890"/>
              <a:gd name="connsiteY97" fmla="*/ 1203649 h 1408923"/>
              <a:gd name="connsiteX98" fmla="*/ 1129005 w 1520890"/>
              <a:gd name="connsiteY98" fmla="*/ 1175657 h 1408923"/>
              <a:gd name="connsiteX99" fmla="*/ 1115009 w 1520890"/>
              <a:gd name="connsiteY99" fmla="*/ 1161662 h 1408923"/>
              <a:gd name="connsiteX100" fmla="*/ 1087017 w 1520890"/>
              <a:gd name="connsiteY100" fmla="*/ 1124339 h 1408923"/>
              <a:gd name="connsiteX101" fmla="*/ 1077686 w 1520890"/>
              <a:gd name="connsiteY101" fmla="*/ 1091682 h 1408923"/>
              <a:gd name="connsiteX102" fmla="*/ 1082352 w 1520890"/>
              <a:gd name="connsiteY102" fmla="*/ 1068355 h 1408923"/>
              <a:gd name="connsiteX103" fmla="*/ 1124339 w 1520890"/>
              <a:gd name="connsiteY103" fmla="*/ 1054360 h 1408923"/>
              <a:gd name="connsiteX104" fmla="*/ 1156996 w 1520890"/>
              <a:gd name="connsiteY104" fmla="*/ 1040364 h 1408923"/>
              <a:gd name="connsiteX105" fmla="*/ 1166327 w 1520890"/>
              <a:gd name="connsiteY105" fmla="*/ 1021702 h 1408923"/>
              <a:gd name="connsiteX106" fmla="*/ 1161662 w 1520890"/>
              <a:gd name="connsiteY106" fmla="*/ 979715 h 1408923"/>
              <a:gd name="connsiteX107" fmla="*/ 1152331 w 1520890"/>
              <a:gd name="connsiteY107" fmla="*/ 965719 h 1408923"/>
              <a:gd name="connsiteX108" fmla="*/ 1138335 w 1520890"/>
              <a:gd name="connsiteY108" fmla="*/ 947057 h 1408923"/>
              <a:gd name="connsiteX109" fmla="*/ 1105678 w 1520890"/>
              <a:gd name="connsiteY109" fmla="*/ 914400 h 1408923"/>
              <a:gd name="connsiteX110" fmla="*/ 1087017 w 1520890"/>
              <a:gd name="connsiteY110" fmla="*/ 886409 h 1408923"/>
              <a:gd name="connsiteX111" fmla="*/ 1063690 w 1520890"/>
              <a:gd name="connsiteY111" fmla="*/ 858417 h 1408923"/>
              <a:gd name="connsiteX112" fmla="*/ 1073021 w 1520890"/>
              <a:gd name="connsiteY112" fmla="*/ 844421 h 1408923"/>
              <a:gd name="connsiteX113" fmla="*/ 1124339 w 1520890"/>
              <a:gd name="connsiteY113" fmla="*/ 844421 h 1408923"/>
              <a:gd name="connsiteX114" fmla="*/ 1138335 w 1520890"/>
              <a:gd name="connsiteY114" fmla="*/ 849086 h 1408923"/>
              <a:gd name="connsiteX115" fmla="*/ 1175658 w 1520890"/>
              <a:gd name="connsiteY115" fmla="*/ 867747 h 1408923"/>
              <a:gd name="connsiteX116" fmla="*/ 1194319 w 1520890"/>
              <a:gd name="connsiteY116" fmla="*/ 872413 h 1408923"/>
              <a:gd name="connsiteX117" fmla="*/ 1226976 w 1520890"/>
              <a:gd name="connsiteY117" fmla="*/ 895739 h 1408923"/>
              <a:gd name="connsiteX118" fmla="*/ 1240972 w 1520890"/>
              <a:gd name="connsiteY118" fmla="*/ 905070 h 1408923"/>
              <a:gd name="connsiteX119" fmla="*/ 1259633 w 1520890"/>
              <a:gd name="connsiteY119" fmla="*/ 923731 h 1408923"/>
              <a:gd name="connsiteX120" fmla="*/ 1273629 w 1520890"/>
              <a:gd name="connsiteY120" fmla="*/ 928396 h 1408923"/>
              <a:gd name="connsiteX121" fmla="*/ 1310952 w 1520890"/>
              <a:gd name="connsiteY121" fmla="*/ 942392 h 1408923"/>
              <a:gd name="connsiteX122" fmla="*/ 1338943 w 1520890"/>
              <a:gd name="connsiteY122" fmla="*/ 951723 h 1408923"/>
              <a:gd name="connsiteX123" fmla="*/ 1404258 w 1520890"/>
              <a:gd name="connsiteY123" fmla="*/ 965719 h 1408923"/>
              <a:gd name="connsiteX124" fmla="*/ 1418254 w 1520890"/>
              <a:gd name="connsiteY124" fmla="*/ 970384 h 1408923"/>
              <a:gd name="connsiteX125" fmla="*/ 1455576 w 1520890"/>
              <a:gd name="connsiteY125" fmla="*/ 979715 h 1408923"/>
              <a:gd name="connsiteX126" fmla="*/ 1469572 w 1520890"/>
              <a:gd name="connsiteY126" fmla="*/ 975049 h 1408923"/>
              <a:gd name="connsiteX127" fmla="*/ 1502229 w 1520890"/>
              <a:gd name="connsiteY127" fmla="*/ 947057 h 1408923"/>
              <a:gd name="connsiteX128" fmla="*/ 1520890 w 1520890"/>
              <a:gd name="connsiteY128" fmla="*/ 905070 h 1408923"/>
              <a:gd name="connsiteX129" fmla="*/ 1506894 w 1520890"/>
              <a:gd name="connsiteY129" fmla="*/ 811764 h 1408923"/>
              <a:gd name="connsiteX130" fmla="*/ 1478903 w 1520890"/>
              <a:gd name="connsiteY130" fmla="*/ 769776 h 1408923"/>
              <a:gd name="connsiteX131" fmla="*/ 1432249 w 1520890"/>
              <a:gd name="connsiteY131" fmla="*/ 713792 h 1408923"/>
              <a:gd name="connsiteX132" fmla="*/ 1385596 w 1520890"/>
              <a:gd name="connsiteY132" fmla="*/ 685800 h 1408923"/>
              <a:gd name="connsiteX133" fmla="*/ 1371600 w 1520890"/>
              <a:gd name="connsiteY133" fmla="*/ 690466 h 1408923"/>
              <a:gd name="connsiteX134" fmla="*/ 1315617 w 1520890"/>
              <a:gd name="connsiteY134" fmla="*/ 681135 h 1408923"/>
              <a:gd name="connsiteX135" fmla="*/ 1306286 w 1520890"/>
              <a:gd name="connsiteY135" fmla="*/ 662474 h 1408923"/>
              <a:gd name="connsiteX136" fmla="*/ 1310952 w 1520890"/>
              <a:gd name="connsiteY136" fmla="*/ 648478 h 1408923"/>
              <a:gd name="connsiteX137" fmla="*/ 1324947 w 1520890"/>
              <a:gd name="connsiteY137" fmla="*/ 629817 h 1408923"/>
              <a:gd name="connsiteX138" fmla="*/ 1334278 w 1520890"/>
              <a:gd name="connsiteY138" fmla="*/ 615821 h 1408923"/>
              <a:gd name="connsiteX139" fmla="*/ 1348274 w 1520890"/>
              <a:gd name="connsiteY139" fmla="*/ 606490 h 1408923"/>
              <a:gd name="connsiteX140" fmla="*/ 1366935 w 1520890"/>
              <a:gd name="connsiteY140" fmla="*/ 573833 h 1408923"/>
              <a:gd name="connsiteX141" fmla="*/ 1376266 w 1520890"/>
              <a:gd name="connsiteY141" fmla="*/ 555172 h 1408923"/>
              <a:gd name="connsiteX142" fmla="*/ 1371600 w 1520890"/>
              <a:gd name="connsiteY142" fmla="*/ 522515 h 1408923"/>
              <a:gd name="connsiteX143" fmla="*/ 1357605 w 1520890"/>
              <a:gd name="connsiteY143" fmla="*/ 508519 h 1408923"/>
              <a:gd name="connsiteX144" fmla="*/ 1352939 w 1520890"/>
              <a:gd name="connsiteY144" fmla="*/ 494523 h 1408923"/>
              <a:gd name="connsiteX145" fmla="*/ 1343609 w 1520890"/>
              <a:gd name="connsiteY145" fmla="*/ 447870 h 1408923"/>
              <a:gd name="connsiteX146" fmla="*/ 1334278 w 1520890"/>
              <a:gd name="connsiteY146" fmla="*/ 429209 h 1408923"/>
              <a:gd name="connsiteX147" fmla="*/ 1292290 w 1520890"/>
              <a:gd name="connsiteY147" fmla="*/ 410547 h 1408923"/>
              <a:gd name="connsiteX148" fmla="*/ 1268964 w 1520890"/>
              <a:gd name="connsiteY148" fmla="*/ 415213 h 1408923"/>
              <a:gd name="connsiteX149" fmla="*/ 1264298 w 1520890"/>
              <a:gd name="connsiteY149" fmla="*/ 382555 h 1408923"/>
              <a:gd name="connsiteX150" fmla="*/ 1254968 w 1520890"/>
              <a:gd name="connsiteY150" fmla="*/ 349898 h 1408923"/>
              <a:gd name="connsiteX151" fmla="*/ 1250303 w 1520890"/>
              <a:gd name="connsiteY151" fmla="*/ 331237 h 1408923"/>
              <a:gd name="connsiteX152" fmla="*/ 1240972 w 1520890"/>
              <a:gd name="connsiteY152" fmla="*/ 303245 h 1408923"/>
              <a:gd name="connsiteX153" fmla="*/ 1250303 w 1520890"/>
              <a:gd name="connsiteY153" fmla="*/ 242596 h 1408923"/>
              <a:gd name="connsiteX154" fmla="*/ 1254968 w 1520890"/>
              <a:gd name="connsiteY154" fmla="*/ 209939 h 1408923"/>
              <a:gd name="connsiteX155" fmla="*/ 1278294 w 1520890"/>
              <a:gd name="connsiteY155" fmla="*/ 186613 h 1408923"/>
              <a:gd name="connsiteX156" fmla="*/ 1310952 w 1520890"/>
              <a:gd name="connsiteY156" fmla="*/ 158621 h 1408923"/>
              <a:gd name="connsiteX157" fmla="*/ 1320282 w 1520890"/>
              <a:gd name="connsiteY157" fmla="*/ 139960 h 1408923"/>
              <a:gd name="connsiteX158" fmla="*/ 1334278 w 1520890"/>
              <a:gd name="connsiteY158" fmla="*/ 125964 h 1408923"/>
              <a:gd name="connsiteX159" fmla="*/ 1343609 w 1520890"/>
              <a:gd name="connsiteY159" fmla="*/ 102637 h 1408923"/>
              <a:gd name="connsiteX160" fmla="*/ 1338943 w 1520890"/>
              <a:gd name="connsiteY160" fmla="*/ 60649 h 1408923"/>
              <a:gd name="connsiteX161" fmla="*/ 1320282 w 1520890"/>
              <a:gd name="connsiteY161" fmla="*/ 51319 h 1408923"/>
              <a:gd name="connsiteX162" fmla="*/ 1259633 w 1520890"/>
              <a:gd name="connsiteY162" fmla="*/ 55984 h 1408923"/>
              <a:gd name="connsiteX163" fmla="*/ 1217645 w 1520890"/>
              <a:gd name="connsiteY163" fmla="*/ 60649 h 1408923"/>
              <a:gd name="connsiteX164" fmla="*/ 1138335 w 1520890"/>
              <a:gd name="connsiteY164" fmla="*/ 74645 h 1408923"/>
              <a:gd name="connsiteX165" fmla="*/ 1119674 w 1520890"/>
              <a:gd name="connsiteY165" fmla="*/ 83976 h 1408923"/>
              <a:gd name="connsiteX166" fmla="*/ 1091682 w 1520890"/>
              <a:gd name="connsiteY166" fmla="*/ 93306 h 1408923"/>
              <a:gd name="connsiteX167" fmla="*/ 1063690 w 1520890"/>
              <a:gd name="connsiteY167" fmla="*/ 116633 h 1408923"/>
              <a:gd name="connsiteX168" fmla="*/ 1049694 w 1520890"/>
              <a:gd name="connsiteY168" fmla="*/ 125964 h 1408923"/>
              <a:gd name="connsiteX169" fmla="*/ 1035698 w 1520890"/>
              <a:gd name="connsiteY169" fmla="*/ 121298 h 1408923"/>
              <a:gd name="connsiteX170" fmla="*/ 1021703 w 1520890"/>
              <a:gd name="connsiteY170" fmla="*/ 88641 h 1408923"/>
              <a:gd name="connsiteX171" fmla="*/ 1012372 w 1520890"/>
              <a:gd name="connsiteY171" fmla="*/ 69980 h 1408923"/>
              <a:gd name="connsiteX172" fmla="*/ 993711 w 1520890"/>
              <a:gd name="connsiteY172" fmla="*/ 32657 h 1408923"/>
              <a:gd name="connsiteX173" fmla="*/ 965719 w 1520890"/>
              <a:gd name="connsiteY173" fmla="*/ 23327 h 1408923"/>
              <a:gd name="connsiteX174" fmla="*/ 923731 w 1520890"/>
              <a:gd name="connsiteY174" fmla="*/ 0 h 1408923"/>
              <a:gd name="connsiteX175" fmla="*/ 881743 w 1520890"/>
              <a:gd name="connsiteY175" fmla="*/ 32657 h 1408923"/>
              <a:gd name="connsiteX176" fmla="*/ 886409 w 1520890"/>
              <a:gd name="connsiteY176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506656 w 1520890"/>
              <a:gd name="connsiteY76" fmla="*/ 1279241 h 1408923"/>
              <a:gd name="connsiteX77" fmla="*/ 572752 w 1520890"/>
              <a:gd name="connsiteY77" fmla="*/ 1221757 h 1408923"/>
              <a:gd name="connsiteX78" fmla="*/ 623952 w 1520890"/>
              <a:gd name="connsiteY78" fmla="*/ 1241005 h 1408923"/>
              <a:gd name="connsiteX79" fmla="*/ 680887 w 1520890"/>
              <a:gd name="connsiteY79" fmla="*/ 1257074 h 1408923"/>
              <a:gd name="connsiteX80" fmla="*/ 726177 w 1520890"/>
              <a:gd name="connsiteY80" fmla="*/ 1183615 h 1408923"/>
              <a:gd name="connsiteX81" fmla="*/ 835091 w 1520890"/>
              <a:gd name="connsiteY81" fmla="*/ 1189086 h 1408923"/>
              <a:gd name="connsiteX82" fmla="*/ 877078 w 1520890"/>
              <a:gd name="connsiteY82" fmla="*/ 1226976 h 1408923"/>
              <a:gd name="connsiteX83" fmla="*/ 909735 w 1520890"/>
              <a:gd name="connsiteY83" fmla="*/ 1240972 h 1408923"/>
              <a:gd name="connsiteX84" fmla="*/ 956388 w 1520890"/>
              <a:gd name="connsiteY84" fmla="*/ 1282960 h 1408923"/>
              <a:gd name="connsiteX85" fmla="*/ 979715 w 1520890"/>
              <a:gd name="connsiteY85" fmla="*/ 1306286 h 1408923"/>
              <a:gd name="connsiteX86" fmla="*/ 1007707 w 1520890"/>
              <a:gd name="connsiteY86" fmla="*/ 1338943 h 1408923"/>
              <a:gd name="connsiteX87" fmla="*/ 1026368 w 1520890"/>
              <a:gd name="connsiteY87" fmla="*/ 1371600 h 1408923"/>
              <a:gd name="connsiteX88" fmla="*/ 1059025 w 1520890"/>
              <a:gd name="connsiteY88" fmla="*/ 1408923 h 1408923"/>
              <a:gd name="connsiteX89" fmla="*/ 1129005 w 1520890"/>
              <a:gd name="connsiteY89" fmla="*/ 1399592 h 1408923"/>
              <a:gd name="connsiteX90" fmla="*/ 1147666 w 1520890"/>
              <a:gd name="connsiteY90" fmla="*/ 1390262 h 1408923"/>
              <a:gd name="connsiteX91" fmla="*/ 1161662 w 1520890"/>
              <a:gd name="connsiteY91" fmla="*/ 1385596 h 1408923"/>
              <a:gd name="connsiteX92" fmla="*/ 1175658 w 1520890"/>
              <a:gd name="connsiteY92" fmla="*/ 1371600 h 1408923"/>
              <a:gd name="connsiteX93" fmla="*/ 1189654 w 1520890"/>
              <a:gd name="connsiteY93" fmla="*/ 1362270 h 1408923"/>
              <a:gd name="connsiteX94" fmla="*/ 1198984 w 1520890"/>
              <a:gd name="connsiteY94" fmla="*/ 1324947 h 1408923"/>
              <a:gd name="connsiteX95" fmla="*/ 1180323 w 1520890"/>
              <a:gd name="connsiteY95" fmla="*/ 1240972 h 1408923"/>
              <a:gd name="connsiteX96" fmla="*/ 1147666 w 1520890"/>
              <a:gd name="connsiteY96" fmla="*/ 1203649 h 1408923"/>
              <a:gd name="connsiteX97" fmla="*/ 1129005 w 1520890"/>
              <a:gd name="connsiteY97" fmla="*/ 1175657 h 1408923"/>
              <a:gd name="connsiteX98" fmla="*/ 1115009 w 1520890"/>
              <a:gd name="connsiteY98" fmla="*/ 1161662 h 1408923"/>
              <a:gd name="connsiteX99" fmla="*/ 1087017 w 1520890"/>
              <a:gd name="connsiteY99" fmla="*/ 1124339 h 1408923"/>
              <a:gd name="connsiteX100" fmla="*/ 1077686 w 1520890"/>
              <a:gd name="connsiteY100" fmla="*/ 1091682 h 1408923"/>
              <a:gd name="connsiteX101" fmla="*/ 1082352 w 1520890"/>
              <a:gd name="connsiteY101" fmla="*/ 1068355 h 1408923"/>
              <a:gd name="connsiteX102" fmla="*/ 1124339 w 1520890"/>
              <a:gd name="connsiteY102" fmla="*/ 1054360 h 1408923"/>
              <a:gd name="connsiteX103" fmla="*/ 1156996 w 1520890"/>
              <a:gd name="connsiteY103" fmla="*/ 1040364 h 1408923"/>
              <a:gd name="connsiteX104" fmla="*/ 1166327 w 1520890"/>
              <a:gd name="connsiteY104" fmla="*/ 1021702 h 1408923"/>
              <a:gd name="connsiteX105" fmla="*/ 1161662 w 1520890"/>
              <a:gd name="connsiteY105" fmla="*/ 979715 h 1408923"/>
              <a:gd name="connsiteX106" fmla="*/ 1152331 w 1520890"/>
              <a:gd name="connsiteY106" fmla="*/ 965719 h 1408923"/>
              <a:gd name="connsiteX107" fmla="*/ 1138335 w 1520890"/>
              <a:gd name="connsiteY107" fmla="*/ 947057 h 1408923"/>
              <a:gd name="connsiteX108" fmla="*/ 1105678 w 1520890"/>
              <a:gd name="connsiteY108" fmla="*/ 914400 h 1408923"/>
              <a:gd name="connsiteX109" fmla="*/ 1087017 w 1520890"/>
              <a:gd name="connsiteY109" fmla="*/ 886409 h 1408923"/>
              <a:gd name="connsiteX110" fmla="*/ 1063690 w 1520890"/>
              <a:gd name="connsiteY110" fmla="*/ 858417 h 1408923"/>
              <a:gd name="connsiteX111" fmla="*/ 1073021 w 1520890"/>
              <a:gd name="connsiteY111" fmla="*/ 844421 h 1408923"/>
              <a:gd name="connsiteX112" fmla="*/ 1124339 w 1520890"/>
              <a:gd name="connsiteY112" fmla="*/ 844421 h 1408923"/>
              <a:gd name="connsiteX113" fmla="*/ 1138335 w 1520890"/>
              <a:gd name="connsiteY113" fmla="*/ 849086 h 1408923"/>
              <a:gd name="connsiteX114" fmla="*/ 1175658 w 1520890"/>
              <a:gd name="connsiteY114" fmla="*/ 867747 h 1408923"/>
              <a:gd name="connsiteX115" fmla="*/ 1194319 w 1520890"/>
              <a:gd name="connsiteY115" fmla="*/ 872413 h 1408923"/>
              <a:gd name="connsiteX116" fmla="*/ 1226976 w 1520890"/>
              <a:gd name="connsiteY116" fmla="*/ 895739 h 1408923"/>
              <a:gd name="connsiteX117" fmla="*/ 1240972 w 1520890"/>
              <a:gd name="connsiteY117" fmla="*/ 905070 h 1408923"/>
              <a:gd name="connsiteX118" fmla="*/ 1259633 w 1520890"/>
              <a:gd name="connsiteY118" fmla="*/ 923731 h 1408923"/>
              <a:gd name="connsiteX119" fmla="*/ 1273629 w 1520890"/>
              <a:gd name="connsiteY119" fmla="*/ 928396 h 1408923"/>
              <a:gd name="connsiteX120" fmla="*/ 1310952 w 1520890"/>
              <a:gd name="connsiteY120" fmla="*/ 942392 h 1408923"/>
              <a:gd name="connsiteX121" fmla="*/ 1338943 w 1520890"/>
              <a:gd name="connsiteY121" fmla="*/ 951723 h 1408923"/>
              <a:gd name="connsiteX122" fmla="*/ 1404258 w 1520890"/>
              <a:gd name="connsiteY122" fmla="*/ 965719 h 1408923"/>
              <a:gd name="connsiteX123" fmla="*/ 1418254 w 1520890"/>
              <a:gd name="connsiteY123" fmla="*/ 970384 h 1408923"/>
              <a:gd name="connsiteX124" fmla="*/ 1455576 w 1520890"/>
              <a:gd name="connsiteY124" fmla="*/ 979715 h 1408923"/>
              <a:gd name="connsiteX125" fmla="*/ 1469572 w 1520890"/>
              <a:gd name="connsiteY125" fmla="*/ 975049 h 1408923"/>
              <a:gd name="connsiteX126" fmla="*/ 1502229 w 1520890"/>
              <a:gd name="connsiteY126" fmla="*/ 947057 h 1408923"/>
              <a:gd name="connsiteX127" fmla="*/ 1520890 w 1520890"/>
              <a:gd name="connsiteY127" fmla="*/ 905070 h 1408923"/>
              <a:gd name="connsiteX128" fmla="*/ 1506894 w 1520890"/>
              <a:gd name="connsiteY128" fmla="*/ 811764 h 1408923"/>
              <a:gd name="connsiteX129" fmla="*/ 1478903 w 1520890"/>
              <a:gd name="connsiteY129" fmla="*/ 769776 h 1408923"/>
              <a:gd name="connsiteX130" fmla="*/ 1432249 w 1520890"/>
              <a:gd name="connsiteY130" fmla="*/ 713792 h 1408923"/>
              <a:gd name="connsiteX131" fmla="*/ 1385596 w 1520890"/>
              <a:gd name="connsiteY131" fmla="*/ 685800 h 1408923"/>
              <a:gd name="connsiteX132" fmla="*/ 1371600 w 1520890"/>
              <a:gd name="connsiteY132" fmla="*/ 690466 h 1408923"/>
              <a:gd name="connsiteX133" fmla="*/ 1315617 w 1520890"/>
              <a:gd name="connsiteY133" fmla="*/ 681135 h 1408923"/>
              <a:gd name="connsiteX134" fmla="*/ 1306286 w 1520890"/>
              <a:gd name="connsiteY134" fmla="*/ 662474 h 1408923"/>
              <a:gd name="connsiteX135" fmla="*/ 1310952 w 1520890"/>
              <a:gd name="connsiteY135" fmla="*/ 648478 h 1408923"/>
              <a:gd name="connsiteX136" fmla="*/ 1324947 w 1520890"/>
              <a:gd name="connsiteY136" fmla="*/ 629817 h 1408923"/>
              <a:gd name="connsiteX137" fmla="*/ 1334278 w 1520890"/>
              <a:gd name="connsiteY137" fmla="*/ 615821 h 1408923"/>
              <a:gd name="connsiteX138" fmla="*/ 1348274 w 1520890"/>
              <a:gd name="connsiteY138" fmla="*/ 606490 h 1408923"/>
              <a:gd name="connsiteX139" fmla="*/ 1366935 w 1520890"/>
              <a:gd name="connsiteY139" fmla="*/ 573833 h 1408923"/>
              <a:gd name="connsiteX140" fmla="*/ 1376266 w 1520890"/>
              <a:gd name="connsiteY140" fmla="*/ 555172 h 1408923"/>
              <a:gd name="connsiteX141" fmla="*/ 1371600 w 1520890"/>
              <a:gd name="connsiteY141" fmla="*/ 522515 h 1408923"/>
              <a:gd name="connsiteX142" fmla="*/ 1357605 w 1520890"/>
              <a:gd name="connsiteY142" fmla="*/ 508519 h 1408923"/>
              <a:gd name="connsiteX143" fmla="*/ 1352939 w 1520890"/>
              <a:gd name="connsiteY143" fmla="*/ 494523 h 1408923"/>
              <a:gd name="connsiteX144" fmla="*/ 1343609 w 1520890"/>
              <a:gd name="connsiteY144" fmla="*/ 447870 h 1408923"/>
              <a:gd name="connsiteX145" fmla="*/ 1334278 w 1520890"/>
              <a:gd name="connsiteY145" fmla="*/ 429209 h 1408923"/>
              <a:gd name="connsiteX146" fmla="*/ 1292290 w 1520890"/>
              <a:gd name="connsiteY146" fmla="*/ 410547 h 1408923"/>
              <a:gd name="connsiteX147" fmla="*/ 1268964 w 1520890"/>
              <a:gd name="connsiteY147" fmla="*/ 415213 h 1408923"/>
              <a:gd name="connsiteX148" fmla="*/ 1264298 w 1520890"/>
              <a:gd name="connsiteY148" fmla="*/ 382555 h 1408923"/>
              <a:gd name="connsiteX149" fmla="*/ 1254968 w 1520890"/>
              <a:gd name="connsiteY149" fmla="*/ 349898 h 1408923"/>
              <a:gd name="connsiteX150" fmla="*/ 1250303 w 1520890"/>
              <a:gd name="connsiteY150" fmla="*/ 331237 h 1408923"/>
              <a:gd name="connsiteX151" fmla="*/ 1240972 w 1520890"/>
              <a:gd name="connsiteY151" fmla="*/ 303245 h 1408923"/>
              <a:gd name="connsiteX152" fmla="*/ 1250303 w 1520890"/>
              <a:gd name="connsiteY152" fmla="*/ 242596 h 1408923"/>
              <a:gd name="connsiteX153" fmla="*/ 1254968 w 1520890"/>
              <a:gd name="connsiteY153" fmla="*/ 209939 h 1408923"/>
              <a:gd name="connsiteX154" fmla="*/ 1278294 w 1520890"/>
              <a:gd name="connsiteY154" fmla="*/ 186613 h 1408923"/>
              <a:gd name="connsiteX155" fmla="*/ 1310952 w 1520890"/>
              <a:gd name="connsiteY155" fmla="*/ 158621 h 1408923"/>
              <a:gd name="connsiteX156" fmla="*/ 1320282 w 1520890"/>
              <a:gd name="connsiteY156" fmla="*/ 139960 h 1408923"/>
              <a:gd name="connsiteX157" fmla="*/ 1334278 w 1520890"/>
              <a:gd name="connsiteY157" fmla="*/ 125964 h 1408923"/>
              <a:gd name="connsiteX158" fmla="*/ 1343609 w 1520890"/>
              <a:gd name="connsiteY158" fmla="*/ 102637 h 1408923"/>
              <a:gd name="connsiteX159" fmla="*/ 1338943 w 1520890"/>
              <a:gd name="connsiteY159" fmla="*/ 60649 h 1408923"/>
              <a:gd name="connsiteX160" fmla="*/ 1320282 w 1520890"/>
              <a:gd name="connsiteY160" fmla="*/ 51319 h 1408923"/>
              <a:gd name="connsiteX161" fmla="*/ 1259633 w 1520890"/>
              <a:gd name="connsiteY161" fmla="*/ 55984 h 1408923"/>
              <a:gd name="connsiteX162" fmla="*/ 1217645 w 1520890"/>
              <a:gd name="connsiteY162" fmla="*/ 60649 h 1408923"/>
              <a:gd name="connsiteX163" fmla="*/ 1138335 w 1520890"/>
              <a:gd name="connsiteY163" fmla="*/ 74645 h 1408923"/>
              <a:gd name="connsiteX164" fmla="*/ 1119674 w 1520890"/>
              <a:gd name="connsiteY164" fmla="*/ 83976 h 1408923"/>
              <a:gd name="connsiteX165" fmla="*/ 1091682 w 1520890"/>
              <a:gd name="connsiteY165" fmla="*/ 93306 h 1408923"/>
              <a:gd name="connsiteX166" fmla="*/ 1063690 w 1520890"/>
              <a:gd name="connsiteY166" fmla="*/ 116633 h 1408923"/>
              <a:gd name="connsiteX167" fmla="*/ 1049694 w 1520890"/>
              <a:gd name="connsiteY167" fmla="*/ 125964 h 1408923"/>
              <a:gd name="connsiteX168" fmla="*/ 1035698 w 1520890"/>
              <a:gd name="connsiteY168" fmla="*/ 121298 h 1408923"/>
              <a:gd name="connsiteX169" fmla="*/ 1021703 w 1520890"/>
              <a:gd name="connsiteY169" fmla="*/ 88641 h 1408923"/>
              <a:gd name="connsiteX170" fmla="*/ 1012372 w 1520890"/>
              <a:gd name="connsiteY170" fmla="*/ 69980 h 1408923"/>
              <a:gd name="connsiteX171" fmla="*/ 993711 w 1520890"/>
              <a:gd name="connsiteY171" fmla="*/ 32657 h 1408923"/>
              <a:gd name="connsiteX172" fmla="*/ 965719 w 1520890"/>
              <a:gd name="connsiteY172" fmla="*/ 23327 h 1408923"/>
              <a:gd name="connsiteX173" fmla="*/ 923731 w 1520890"/>
              <a:gd name="connsiteY173" fmla="*/ 0 h 1408923"/>
              <a:gd name="connsiteX174" fmla="*/ 881743 w 1520890"/>
              <a:gd name="connsiteY174" fmla="*/ 32657 h 1408923"/>
              <a:gd name="connsiteX175" fmla="*/ 886409 w 1520890"/>
              <a:gd name="connsiteY175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506656 w 1520890"/>
              <a:gd name="connsiteY76" fmla="*/ 1279241 h 1408923"/>
              <a:gd name="connsiteX77" fmla="*/ 572752 w 1520890"/>
              <a:gd name="connsiteY77" fmla="*/ 1221757 h 1408923"/>
              <a:gd name="connsiteX78" fmla="*/ 623952 w 1520890"/>
              <a:gd name="connsiteY78" fmla="*/ 1241005 h 1408923"/>
              <a:gd name="connsiteX79" fmla="*/ 680887 w 1520890"/>
              <a:gd name="connsiteY79" fmla="*/ 1257074 h 1408923"/>
              <a:gd name="connsiteX80" fmla="*/ 726177 w 1520890"/>
              <a:gd name="connsiteY80" fmla="*/ 1183615 h 1408923"/>
              <a:gd name="connsiteX81" fmla="*/ 835091 w 1520890"/>
              <a:gd name="connsiteY81" fmla="*/ 1189086 h 1408923"/>
              <a:gd name="connsiteX82" fmla="*/ 877078 w 1520890"/>
              <a:gd name="connsiteY82" fmla="*/ 1226976 h 1408923"/>
              <a:gd name="connsiteX83" fmla="*/ 956388 w 1520890"/>
              <a:gd name="connsiteY83" fmla="*/ 1282960 h 1408923"/>
              <a:gd name="connsiteX84" fmla="*/ 979715 w 1520890"/>
              <a:gd name="connsiteY84" fmla="*/ 1306286 h 1408923"/>
              <a:gd name="connsiteX85" fmla="*/ 1007707 w 1520890"/>
              <a:gd name="connsiteY85" fmla="*/ 1338943 h 1408923"/>
              <a:gd name="connsiteX86" fmla="*/ 1026368 w 1520890"/>
              <a:gd name="connsiteY86" fmla="*/ 1371600 h 1408923"/>
              <a:gd name="connsiteX87" fmla="*/ 1059025 w 1520890"/>
              <a:gd name="connsiteY87" fmla="*/ 1408923 h 1408923"/>
              <a:gd name="connsiteX88" fmla="*/ 1129005 w 1520890"/>
              <a:gd name="connsiteY88" fmla="*/ 1399592 h 1408923"/>
              <a:gd name="connsiteX89" fmla="*/ 1147666 w 1520890"/>
              <a:gd name="connsiteY89" fmla="*/ 1390262 h 1408923"/>
              <a:gd name="connsiteX90" fmla="*/ 1161662 w 1520890"/>
              <a:gd name="connsiteY90" fmla="*/ 1385596 h 1408923"/>
              <a:gd name="connsiteX91" fmla="*/ 1175658 w 1520890"/>
              <a:gd name="connsiteY91" fmla="*/ 1371600 h 1408923"/>
              <a:gd name="connsiteX92" fmla="*/ 1189654 w 1520890"/>
              <a:gd name="connsiteY92" fmla="*/ 1362270 h 1408923"/>
              <a:gd name="connsiteX93" fmla="*/ 1198984 w 1520890"/>
              <a:gd name="connsiteY93" fmla="*/ 1324947 h 1408923"/>
              <a:gd name="connsiteX94" fmla="*/ 1180323 w 1520890"/>
              <a:gd name="connsiteY94" fmla="*/ 1240972 h 1408923"/>
              <a:gd name="connsiteX95" fmla="*/ 1147666 w 1520890"/>
              <a:gd name="connsiteY95" fmla="*/ 1203649 h 1408923"/>
              <a:gd name="connsiteX96" fmla="*/ 1129005 w 1520890"/>
              <a:gd name="connsiteY96" fmla="*/ 1175657 h 1408923"/>
              <a:gd name="connsiteX97" fmla="*/ 1115009 w 1520890"/>
              <a:gd name="connsiteY97" fmla="*/ 1161662 h 1408923"/>
              <a:gd name="connsiteX98" fmla="*/ 1087017 w 1520890"/>
              <a:gd name="connsiteY98" fmla="*/ 1124339 h 1408923"/>
              <a:gd name="connsiteX99" fmla="*/ 1077686 w 1520890"/>
              <a:gd name="connsiteY99" fmla="*/ 1091682 h 1408923"/>
              <a:gd name="connsiteX100" fmla="*/ 1082352 w 1520890"/>
              <a:gd name="connsiteY100" fmla="*/ 1068355 h 1408923"/>
              <a:gd name="connsiteX101" fmla="*/ 1124339 w 1520890"/>
              <a:gd name="connsiteY101" fmla="*/ 1054360 h 1408923"/>
              <a:gd name="connsiteX102" fmla="*/ 1156996 w 1520890"/>
              <a:gd name="connsiteY102" fmla="*/ 1040364 h 1408923"/>
              <a:gd name="connsiteX103" fmla="*/ 1166327 w 1520890"/>
              <a:gd name="connsiteY103" fmla="*/ 1021702 h 1408923"/>
              <a:gd name="connsiteX104" fmla="*/ 1161662 w 1520890"/>
              <a:gd name="connsiteY104" fmla="*/ 979715 h 1408923"/>
              <a:gd name="connsiteX105" fmla="*/ 1152331 w 1520890"/>
              <a:gd name="connsiteY105" fmla="*/ 965719 h 1408923"/>
              <a:gd name="connsiteX106" fmla="*/ 1138335 w 1520890"/>
              <a:gd name="connsiteY106" fmla="*/ 947057 h 1408923"/>
              <a:gd name="connsiteX107" fmla="*/ 1105678 w 1520890"/>
              <a:gd name="connsiteY107" fmla="*/ 914400 h 1408923"/>
              <a:gd name="connsiteX108" fmla="*/ 1087017 w 1520890"/>
              <a:gd name="connsiteY108" fmla="*/ 886409 h 1408923"/>
              <a:gd name="connsiteX109" fmla="*/ 1063690 w 1520890"/>
              <a:gd name="connsiteY109" fmla="*/ 858417 h 1408923"/>
              <a:gd name="connsiteX110" fmla="*/ 1073021 w 1520890"/>
              <a:gd name="connsiteY110" fmla="*/ 844421 h 1408923"/>
              <a:gd name="connsiteX111" fmla="*/ 1124339 w 1520890"/>
              <a:gd name="connsiteY111" fmla="*/ 844421 h 1408923"/>
              <a:gd name="connsiteX112" fmla="*/ 1138335 w 1520890"/>
              <a:gd name="connsiteY112" fmla="*/ 849086 h 1408923"/>
              <a:gd name="connsiteX113" fmla="*/ 1175658 w 1520890"/>
              <a:gd name="connsiteY113" fmla="*/ 867747 h 1408923"/>
              <a:gd name="connsiteX114" fmla="*/ 1194319 w 1520890"/>
              <a:gd name="connsiteY114" fmla="*/ 872413 h 1408923"/>
              <a:gd name="connsiteX115" fmla="*/ 1226976 w 1520890"/>
              <a:gd name="connsiteY115" fmla="*/ 895739 h 1408923"/>
              <a:gd name="connsiteX116" fmla="*/ 1240972 w 1520890"/>
              <a:gd name="connsiteY116" fmla="*/ 905070 h 1408923"/>
              <a:gd name="connsiteX117" fmla="*/ 1259633 w 1520890"/>
              <a:gd name="connsiteY117" fmla="*/ 923731 h 1408923"/>
              <a:gd name="connsiteX118" fmla="*/ 1273629 w 1520890"/>
              <a:gd name="connsiteY118" fmla="*/ 928396 h 1408923"/>
              <a:gd name="connsiteX119" fmla="*/ 1310952 w 1520890"/>
              <a:gd name="connsiteY119" fmla="*/ 942392 h 1408923"/>
              <a:gd name="connsiteX120" fmla="*/ 1338943 w 1520890"/>
              <a:gd name="connsiteY120" fmla="*/ 951723 h 1408923"/>
              <a:gd name="connsiteX121" fmla="*/ 1404258 w 1520890"/>
              <a:gd name="connsiteY121" fmla="*/ 965719 h 1408923"/>
              <a:gd name="connsiteX122" fmla="*/ 1418254 w 1520890"/>
              <a:gd name="connsiteY122" fmla="*/ 970384 h 1408923"/>
              <a:gd name="connsiteX123" fmla="*/ 1455576 w 1520890"/>
              <a:gd name="connsiteY123" fmla="*/ 979715 h 1408923"/>
              <a:gd name="connsiteX124" fmla="*/ 1469572 w 1520890"/>
              <a:gd name="connsiteY124" fmla="*/ 975049 h 1408923"/>
              <a:gd name="connsiteX125" fmla="*/ 1502229 w 1520890"/>
              <a:gd name="connsiteY125" fmla="*/ 947057 h 1408923"/>
              <a:gd name="connsiteX126" fmla="*/ 1520890 w 1520890"/>
              <a:gd name="connsiteY126" fmla="*/ 905070 h 1408923"/>
              <a:gd name="connsiteX127" fmla="*/ 1506894 w 1520890"/>
              <a:gd name="connsiteY127" fmla="*/ 811764 h 1408923"/>
              <a:gd name="connsiteX128" fmla="*/ 1478903 w 1520890"/>
              <a:gd name="connsiteY128" fmla="*/ 769776 h 1408923"/>
              <a:gd name="connsiteX129" fmla="*/ 1432249 w 1520890"/>
              <a:gd name="connsiteY129" fmla="*/ 713792 h 1408923"/>
              <a:gd name="connsiteX130" fmla="*/ 1385596 w 1520890"/>
              <a:gd name="connsiteY130" fmla="*/ 685800 h 1408923"/>
              <a:gd name="connsiteX131" fmla="*/ 1371600 w 1520890"/>
              <a:gd name="connsiteY131" fmla="*/ 690466 h 1408923"/>
              <a:gd name="connsiteX132" fmla="*/ 1315617 w 1520890"/>
              <a:gd name="connsiteY132" fmla="*/ 681135 h 1408923"/>
              <a:gd name="connsiteX133" fmla="*/ 1306286 w 1520890"/>
              <a:gd name="connsiteY133" fmla="*/ 662474 h 1408923"/>
              <a:gd name="connsiteX134" fmla="*/ 1310952 w 1520890"/>
              <a:gd name="connsiteY134" fmla="*/ 648478 h 1408923"/>
              <a:gd name="connsiteX135" fmla="*/ 1324947 w 1520890"/>
              <a:gd name="connsiteY135" fmla="*/ 629817 h 1408923"/>
              <a:gd name="connsiteX136" fmla="*/ 1334278 w 1520890"/>
              <a:gd name="connsiteY136" fmla="*/ 615821 h 1408923"/>
              <a:gd name="connsiteX137" fmla="*/ 1348274 w 1520890"/>
              <a:gd name="connsiteY137" fmla="*/ 606490 h 1408923"/>
              <a:gd name="connsiteX138" fmla="*/ 1366935 w 1520890"/>
              <a:gd name="connsiteY138" fmla="*/ 573833 h 1408923"/>
              <a:gd name="connsiteX139" fmla="*/ 1376266 w 1520890"/>
              <a:gd name="connsiteY139" fmla="*/ 555172 h 1408923"/>
              <a:gd name="connsiteX140" fmla="*/ 1371600 w 1520890"/>
              <a:gd name="connsiteY140" fmla="*/ 522515 h 1408923"/>
              <a:gd name="connsiteX141" fmla="*/ 1357605 w 1520890"/>
              <a:gd name="connsiteY141" fmla="*/ 508519 h 1408923"/>
              <a:gd name="connsiteX142" fmla="*/ 1352939 w 1520890"/>
              <a:gd name="connsiteY142" fmla="*/ 494523 h 1408923"/>
              <a:gd name="connsiteX143" fmla="*/ 1343609 w 1520890"/>
              <a:gd name="connsiteY143" fmla="*/ 447870 h 1408923"/>
              <a:gd name="connsiteX144" fmla="*/ 1334278 w 1520890"/>
              <a:gd name="connsiteY144" fmla="*/ 429209 h 1408923"/>
              <a:gd name="connsiteX145" fmla="*/ 1292290 w 1520890"/>
              <a:gd name="connsiteY145" fmla="*/ 410547 h 1408923"/>
              <a:gd name="connsiteX146" fmla="*/ 1268964 w 1520890"/>
              <a:gd name="connsiteY146" fmla="*/ 415213 h 1408923"/>
              <a:gd name="connsiteX147" fmla="*/ 1264298 w 1520890"/>
              <a:gd name="connsiteY147" fmla="*/ 382555 h 1408923"/>
              <a:gd name="connsiteX148" fmla="*/ 1254968 w 1520890"/>
              <a:gd name="connsiteY148" fmla="*/ 349898 h 1408923"/>
              <a:gd name="connsiteX149" fmla="*/ 1250303 w 1520890"/>
              <a:gd name="connsiteY149" fmla="*/ 331237 h 1408923"/>
              <a:gd name="connsiteX150" fmla="*/ 1240972 w 1520890"/>
              <a:gd name="connsiteY150" fmla="*/ 303245 h 1408923"/>
              <a:gd name="connsiteX151" fmla="*/ 1250303 w 1520890"/>
              <a:gd name="connsiteY151" fmla="*/ 242596 h 1408923"/>
              <a:gd name="connsiteX152" fmla="*/ 1254968 w 1520890"/>
              <a:gd name="connsiteY152" fmla="*/ 209939 h 1408923"/>
              <a:gd name="connsiteX153" fmla="*/ 1278294 w 1520890"/>
              <a:gd name="connsiteY153" fmla="*/ 186613 h 1408923"/>
              <a:gd name="connsiteX154" fmla="*/ 1310952 w 1520890"/>
              <a:gd name="connsiteY154" fmla="*/ 158621 h 1408923"/>
              <a:gd name="connsiteX155" fmla="*/ 1320282 w 1520890"/>
              <a:gd name="connsiteY155" fmla="*/ 139960 h 1408923"/>
              <a:gd name="connsiteX156" fmla="*/ 1334278 w 1520890"/>
              <a:gd name="connsiteY156" fmla="*/ 125964 h 1408923"/>
              <a:gd name="connsiteX157" fmla="*/ 1343609 w 1520890"/>
              <a:gd name="connsiteY157" fmla="*/ 102637 h 1408923"/>
              <a:gd name="connsiteX158" fmla="*/ 1338943 w 1520890"/>
              <a:gd name="connsiteY158" fmla="*/ 60649 h 1408923"/>
              <a:gd name="connsiteX159" fmla="*/ 1320282 w 1520890"/>
              <a:gd name="connsiteY159" fmla="*/ 51319 h 1408923"/>
              <a:gd name="connsiteX160" fmla="*/ 1259633 w 1520890"/>
              <a:gd name="connsiteY160" fmla="*/ 55984 h 1408923"/>
              <a:gd name="connsiteX161" fmla="*/ 1217645 w 1520890"/>
              <a:gd name="connsiteY161" fmla="*/ 60649 h 1408923"/>
              <a:gd name="connsiteX162" fmla="*/ 1138335 w 1520890"/>
              <a:gd name="connsiteY162" fmla="*/ 74645 h 1408923"/>
              <a:gd name="connsiteX163" fmla="*/ 1119674 w 1520890"/>
              <a:gd name="connsiteY163" fmla="*/ 83976 h 1408923"/>
              <a:gd name="connsiteX164" fmla="*/ 1091682 w 1520890"/>
              <a:gd name="connsiteY164" fmla="*/ 93306 h 1408923"/>
              <a:gd name="connsiteX165" fmla="*/ 1063690 w 1520890"/>
              <a:gd name="connsiteY165" fmla="*/ 116633 h 1408923"/>
              <a:gd name="connsiteX166" fmla="*/ 1049694 w 1520890"/>
              <a:gd name="connsiteY166" fmla="*/ 125964 h 1408923"/>
              <a:gd name="connsiteX167" fmla="*/ 1035698 w 1520890"/>
              <a:gd name="connsiteY167" fmla="*/ 121298 h 1408923"/>
              <a:gd name="connsiteX168" fmla="*/ 1021703 w 1520890"/>
              <a:gd name="connsiteY168" fmla="*/ 88641 h 1408923"/>
              <a:gd name="connsiteX169" fmla="*/ 1012372 w 1520890"/>
              <a:gd name="connsiteY169" fmla="*/ 69980 h 1408923"/>
              <a:gd name="connsiteX170" fmla="*/ 993711 w 1520890"/>
              <a:gd name="connsiteY170" fmla="*/ 32657 h 1408923"/>
              <a:gd name="connsiteX171" fmla="*/ 965719 w 1520890"/>
              <a:gd name="connsiteY171" fmla="*/ 23327 h 1408923"/>
              <a:gd name="connsiteX172" fmla="*/ 923731 w 1520890"/>
              <a:gd name="connsiteY172" fmla="*/ 0 h 1408923"/>
              <a:gd name="connsiteX173" fmla="*/ 881743 w 1520890"/>
              <a:gd name="connsiteY173" fmla="*/ 32657 h 1408923"/>
              <a:gd name="connsiteX174" fmla="*/ 886409 w 1520890"/>
              <a:gd name="connsiteY174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506656 w 1520890"/>
              <a:gd name="connsiteY76" fmla="*/ 1279241 h 1408923"/>
              <a:gd name="connsiteX77" fmla="*/ 572752 w 1520890"/>
              <a:gd name="connsiteY77" fmla="*/ 1221757 h 1408923"/>
              <a:gd name="connsiteX78" fmla="*/ 623952 w 1520890"/>
              <a:gd name="connsiteY78" fmla="*/ 1241005 h 1408923"/>
              <a:gd name="connsiteX79" fmla="*/ 680887 w 1520890"/>
              <a:gd name="connsiteY79" fmla="*/ 1257074 h 1408923"/>
              <a:gd name="connsiteX80" fmla="*/ 726177 w 1520890"/>
              <a:gd name="connsiteY80" fmla="*/ 1183615 h 1408923"/>
              <a:gd name="connsiteX81" fmla="*/ 835091 w 1520890"/>
              <a:gd name="connsiteY81" fmla="*/ 1189086 h 1408923"/>
              <a:gd name="connsiteX82" fmla="*/ 956388 w 1520890"/>
              <a:gd name="connsiteY82" fmla="*/ 1282960 h 1408923"/>
              <a:gd name="connsiteX83" fmla="*/ 979715 w 1520890"/>
              <a:gd name="connsiteY83" fmla="*/ 1306286 h 1408923"/>
              <a:gd name="connsiteX84" fmla="*/ 1007707 w 1520890"/>
              <a:gd name="connsiteY84" fmla="*/ 1338943 h 1408923"/>
              <a:gd name="connsiteX85" fmla="*/ 1026368 w 1520890"/>
              <a:gd name="connsiteY85" fmla="*/ 1371600 h 1408923"/>
              <a:gd name="connsiteX86" fmla="*/ 1059025 w 1520890"/>
              <a:gd name="connsiteY86" fmla="*/ 1408923 h 1408923"/>
              <a:gd name="connsiteX87" fmla="*/ 1129005 w 1520890"/>
              <a:gd name="connsiteY87" fmla="*/ 1399592 h 1408923"/>
              <a:gd name="connsiteX88" fmla="*/ 1147666 w 1520890"/>
              <a:gd name="connsiteY88" fmla="*/ 1390262 h 1408923"/>
              <a:gd name="connsiteX89" fmla="*/ 1161662 w 1520890"/>
              <a:gd name="connsiteY89" fmla="*/ 1385596 h 1408923"/>
              <a:gd name="connsiteX90" fmla="*/ 1175658 w 1520890"/>
              <a:gd name="connsiteY90" fmla="*/ 1371600 h 1408923"/>
              <a:gd name="connsiteX91" fmla="*/ 1189654 w 1520890"/>
              <a:gd name="connsiteY91" fmla="*/ 1362270 h 1408923"/>
              <a:gd name="connsiteX92" fmla="*/ 1198984 w 1520890"/>
              <a:gd name="connsiteY92" fmla="*/ 1324947 h 1408923"/>
              <a:gd name="connsiteX93" fmla="*/ 1180323 w 1520890"/>
              <a:gd name="connsiteY93" fmla="*/ 1240972 h 1408923"/>
              <a:gd name="connsiteX94" fmla="*/ 1147666 w 1520890"/>
              <a:gd name="connsiteY94" fmla="*/ 1203649 h 1408923"/>
              <a:gd name="connsiteX95" fmla="*/ 1129005 w 1520890"/>
              <a:gd name="connsiteY95" fmla="*/ 1175657 h 1408923"/>
              <a:gd name="connsiteX96" fmla="*/ 1115009 w 1520890"/>
              <a:gd name="connsiteY96" fmla="*/ 1161662 h 1408923"/>
              <a:gd name="connsiteX97" fmla="*/ 1087017 w 1520890"/>
              <a:gd name="connsiteY97" fmla="*/ 1124339 h 1408923"/>
              <a:gd name="connsiteX98" fmla="*/ 1077686 w 1520890"/>
              <a:gd name="connsiteY98" fmla="*/ 1091682 h 1408923"/>
              <a:gd name="connsiteX99" fmla="*/ 1082352 w 1520890"/>
              <a:gd name="connsiteY99" fmla="*/ 1068355 h 1408923"/>
              <a:gd name="connsiteX100" fmla="*/ 1124339 w 1520890"/>
              <a:gd name="connsiteY100" fmla="*/ 1054360 h 1408923"/>
              <a:gd name="connsiteX101" fmla="*/ 1156996 w 1520890"/>
              <a:gd name="connsiteY101" fmla="*/ 1040364 h 1408923"/>
              <a:gd name="connsiteX102" fmla="*/ 1166327 w 1520890"/>
              <a:gd name="connsiteY102" fmla="*/ 1021702 h 1408923"/>
              <a:gd name="connsiteX103" fmla="*/ 1161662 w 1520890"/>
              <a:gd name="connsiteY103" fmla="*/ 979715 h 1408923"/>
              <a:gd name="connsiteX104" fmla="*/ 1152331 w 1520890"/>
              <a:gd name="connsiteY104" fmla="*/ 965719 h 1408923"/>
              <a:gd name="connsiteX105" fmla="*/ 1138335 w 1520890"/>
              <a:gd name="connsiteY105" fmla="*/ 947057 h 1408923"/>
              <a:gd name="connsiteX106" fmla="*/ 1105678 w 1520890"/>
              <a:gd name="connsiteY106" fmla="*/ 914400 h 1408923"/>
              <a:gd name="connsiteX107" fmla="*/ 1087017 w 1520890"/>
              <a:gd name="connsiteY107" fmla="*/ 886409 h 1408923"/>
              <a:gd name="connsiteX108" fmla="*/ 1063690 w 1520890"/>
              <a:gd name="connsiteY108" fmla="*/ 858417 h 1408923"/>
              <a:gd name="connsiteX109" fmla="*/ 1073021 w 1520890"/>
              <a:gd name="connsiteY109" fmla="*/ 844421 h 1408923"/>
              <a:gd name="connsiteX110" fmla="*/ 1124339 w 1520890"/>
              <a:gd name="connsiteY110" fmla="*/ 844421 h 1408923"/>
              <a:gd name="connsiteX111" fmla="*/ 1138335 w 1520890"/>
              <a:gd name="connsiteY111" fmla="*/ 849086 h 1408923"/>
              <a:gd name="connsiteX112" fmla="*/ 1175658 w 1520890"/>
              <a:gd name="connsiteY112" fmla="*/ 867747 h 1408923"/>
              <a:gd name="connsiteX113" fmla="*/ 1194319 w 1520890"/>
              <a:gd name="connsiteY113" fmla="*/ 872413 h 1408923"/>
              <a:gd name="connsiteX114" fmla="*/ 1226976 w 1520890"/>
              <a:gd name="connsiteY114" fmla="*/ 895739 h 1408923"/>
              <a:gd name="connsiteX115" fmla="*/ 1240972 w 1520890"/>
              <a:gd name="connsiteY115" fmla="*/ 905070 h 1408923"/>
              <a:gd name="connsiteX116" fmla="*/ 1259633 w 1520890"/>
              <a:gd name="connsiteY116" fmla="*/ 923731 h 1408923"/>
              <a:gd name="connsiteX117" fmla="*/ 1273629 w 1520890"/>
              <a:gd name="connsiteY117" fmla="*/ 928396 h 1408923"/>
              <a:gd name="connsiteX118" fmla="*/ 1310952 w 1520890"/>
              <a:gd name="connsiteY118" fmla="*/ 942392 h 1408923"/>
              <a:gd name="connsiteX119" fmla="*/ 1338943 w 1520890"/>
              <a:gd name="connsiteY119" fmla="*/ 951723 h 1408923"/>
              <a:gd name="connsiteX120" fmla="*/ 1404258 w 1520890"/>
              <a:gd name="connsiteY120" fmla="*/ 965719 h 1408923"/>
              <a:gd name="connsiteX121" fmla="*/ 1418254 w 1520890"/>
              <a:gd name="connsiteY121" fmla="*/ 970384 h 1408923"/>
              <a:gd name="connsiteX122" fmla="*/ 1455576 w 1520890"/>
              <a:gd name="connsiteY122" fmla="*/ 979715 h 1408923"/>
              <a:gd name="connsiteX123" fmla="*/ 1469572 w 1520890"/>
              <a:gd name="connsiteY123" fmla="*/ 975049 h 1408923"/>
              <a:gd name="connsiteX124" fmla="*/ 1502229 w 1520890"/>
              <a:gd name="connsiteY124" fmla="*/ 947057 h 1408923"/>
              <a:gd name="connsiteX125" fmla="*/ 1520890 w 1520890"/>
              <a:gd name="connsiteY125" fmla="*/ 905070 h 1408923"/>
              <a:gd name="connsiteX126" fmla="*/ 1506894 w 1520890"/>
              <a:gd name="connsiteY126" fmla="*/ 811764 h 1408923"/>
              <a:gd name="connsiteX127" fmla="*/ 1478903 w 1520890"/>
              <a:gd name="connsiteY127" fmla="*/ 769776 h 1408923"/>
              <a:gd name="connsiteX128" fmla="*/ 1432249 w 1520890"/>
              <a:gd name="connsiteY128" fmla="*/ 713792 h 1408923"/>
              <a:gd name="connsiteX129" fmla="*/ 1385596 w 1520890"/>
              <a:gd name="connsiteY129" fmla="*/ 685800 h 1408923"/>
              <a:gd name="connsiteX130" fmla="*/ 1371600 w 1520890"/>
              <a:gd name="connsiteY130" fmla="*/ 690466 h 1408923"/>
              <a:gd name="connsiteX131" fmla="*/ 1315617 w 1520890"/>
              <a:gd name="connsiteY131" fmla="*/ 681135 h 1408923"/>
              <a:gd name="connsiteX132" fmla="*/ 1306286 w 1520890"/>
              <a:gd name="connsiteY132" fmla="*/ 662474 h 1408923"/>
              <a:gd name="connsiteX133" fmla="*/ 1310952 w 1520890"/>
              <a:gd name="connsiteY133" fmla="*/ 648478 h 1408923"/>
              <a:gd name="connsiteX134" fmla="*/ 1324947 w 1520890"/>
              <a:gd name="connsiteY134" fmla="*/ 629817 h 1408923"/>
              <a:gd name="connsiteX135" fmla="*/ 1334278 w 1520890"/>
              <a:gd name="connsiteY135" fmla="*/ 615821 h 1408923"/>
              <a:gd name="connsiteX136" fmla="*/ 1348274 w 1520890"/>
              <a:gd name="connsiteY136" fmla="*/ 606490 h 1408923"/>
              <a:gd name="connsiteX137" fmla="*/ 1366935 w 1520890"/>
              <a:gd name="connsiteY137" fmla="*/ 573833 h 1408923"/>
              <a:gd name="connsiteX138" fmla="*/ 1376266 w 1520890"/>
              <a:gd name="connsiteY138" fmla="*/ 555172 h 1408923"/>
              <a:gd name="connsiteX139" fmla="*/ 1371600 w 1520890"/>
              <a:gd name="connsiteY139" fmla="*/ 522515 h 1408923"/>
              <a:gd name="connsiteX140" fmla="*/ 1357605 w 1520890"/>
              <a:gd name="connsiteY140" fmla="*/ 508519 h 1408923"/>
              <a:gd name="connsiteX141" fmla="*/ 1352939 w 1520890"/>
              <a:gd name="connsiteY141" fmla="*/ 494523 h 1408923"/>
              <a:gd name="connsiteX142" fmla="*/ 1343609 w 1520890"/>
              <a:gd name="connsiteY142" fmla="*/ 447870 h 1408923"/>
              <a:gd name="connsiteX143" fmla="*/ 1334278 w 1520890"/>
              <a:gd name="connsiteY143" fmla="*/ 429209 h 1408923"/>
              <a:gd name="connsiteX144" fmla="*/ 1292290 w 1520890"/>
              <a:gd name="connsiteY144" fmla="*/ 410547 h 1408923"/>
              <a:gd name="connsiteX145" fmla="*/ 1268964 w 1520890"/>
              <a:gd name="connsiteY145" fmla="*/ 415213 h 1408923"/>
              <a:gd name="connsiteX146" fmla="*/ 1264298 w 1520890"/>
              <a:gd name="connsiteY146" fmla="*/ 382555 h 1408923"/>
              <a:gd name="connsiteX147" fmla="*/ 1254968 w 1520890"/>
              <a:gd name="connsiteY147" fmla="*/ 349898 h 1408923"/>
              <a:gd name="connsiteX148" fmla="*/ 1250303 w 1520890"/>
              <a:gd name="connsiteY148" fmla="*/ 331237 h 1408923"/>
              <a:gd name="connsiteX149" fmla="*/ 1240972 w 1520890"/>
              <a:gd name="connsiteY149" fmla="*/ 303245 h 1408923"/>
              <a:gd name="connsiteX150" fmla="*/ 1250303 w 1520890"/>
              <a:gd name="connsiteY150" fmla="*/ 242596 h 1408923"/>
              <a:gd name="connsiteX151" fmla="*/ 1254968 w 1520890"/>
              <a:gd name="connsiteY151" fmla="*/ 209939 h 1408923"/>
              <a:gd name="connsiteX152" fmla="*/ 1278294 w 1520890"/>
              <a:gd name="connsiteY152" fmla="*/ 186613 h 1408923"/>
              <a:gd name="connsiteX153" fmla="*/ 1310952 w 1520890"/>
              <a:gd name="connsiteY153" fmla="*/ 158621 h 1408923"/>
              <a:gd name="connsiteX154" fmla="*/ 1320282 w 1520890"/>
              <a:gd name="connsiteY154" fmla="*/ 139960 h 1408923"/>
              <a:gd name="connsiteX155" fmla="*/ 1334278 w 1520890"/>
              <a:gd name="connsiteY155" fmla="*/ 125964 h 1408923"/>
              <a:gd name="connsiteX156" fmla="*/ 1343609 w 1520890"/>
              <a:gd name="connsiteY156" fmla="*/ 102637 h 1408923"/>
              <a:gd name="connsiteX157" fmla="*/ 1338943 w 1520890"/>
              <a:gd name="connsiteY157" fmla="*/ 60649 h 1408923"/>
              <a:gd name="connsiteX158" fmla="*/ 1320282 w 1520890"/>
              <a:gd name="connsiteY158" fmla="*/ 51319 h 1408923"/>
              <a:gd name="connsiteX159" fmla="*/ 1259633 w 1520890"/>
              <a:gd name="connsiteY159" fmla="*/ 55984 h 1408923"/>
              <a:gd name="connsiteX160" fmla="*/ 1217645 w 1520890"/>
              <a:gd name="connsiteY160" fmla="*/ 60649 h 1408923"/>
              <a:gd name="connsiteX161" fmla="*/ 1138335 w 1520890"/>
              <a:gd name="connsiteY161" fmla="*/ 74645 h 1408923"/>
              <a:gd name="connsiteX162" fmla="*/ 1119674 w 1520890"/>
              <a:gd name="connsiteY162" fmla="*/ 83976 h 1408923"/>
              <a:gd name="connsiteX163" fmla="*/ 1091682 w 1520890"/>
              <a:gd name="connsiteY163" fmla="*/ 93306 h 1408923"/>
              <a:gd name="connsiteX164" fmla="*/ 1063690 w 1520890"/>
              <a:gd name="connsiteY164" fmla="*/ 116633 h 1408923"/>
              <a:gd name="connsiteX165" fmla="*/ 1049694 w 1520890"/>
              <a:gd name="connsiteY165" fmla="*/ 125964 h 1408923"/>
              <a:gd name="connsiteX166" fmla="*/ 1035698 w 1520890"/>
              <a:gd name="connsiteY166" fmla="*/ 121298 h 1408923"/>
              <a:gd name="connsiteX167" fmla="*/ 1021703 w 1520890"/>
              <a:gd name="connsiteY167" fmla="*/ 88641 h 1408923"/>
              <a:gd name="connsiteX168" fmla="*/ 1012372 w 1520890"/>
              <a:gd name="connsiteY168" fmla="*/ 69980 h 1408923"/>
              <a:gd name="connsiteX169" fmla="*/ 993711 w 1520890"/>
              <a:gd name="connsiteY169" fmla="*/ 32657 h 1408923"/>
              <a:gd name="connsiteX170" fmla="*/ 965719 w 1520890"/>
              <a:gd name="connsiteY170" fmla="*/ 23327 h 1408923"/>
              <a:gd name="connsiteX171" fmla="*/ 923731 w 1520890"/>
              <a:gd name="connsiteY171" fmla="*/ 0 h 1408923"/>
              <a:gd name="connsiteX172" fmla="*/ 881743 w 1520890"/>
              <a:gd name="connsiteY172" fmla="*/ 32657 h 1408923"/>
              <a:gd name="connsiteX173" fmla="*/ 886409 w 1520890"/>
              <a:gd name="connsiteY173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506656 w 1520890"/>
              <a:gd name="connsiteY76" fmla="*/ 1279241 h 1408923"/>
              <a:gd name="connsiteX77" fmla="*/ 572752 w 1520890"/>
              <a:gd name="connsiteY77" fmla="*/ 1221757 h 1408923"/>
              <a:gd name="connsiteX78" fmla="*/ 623952 w 1520890"/>
              <a:gd name="connsiteY78" fmla="*/ 1241005 h 1408923"/>
              <a:gd name="connsiteX79" fmla="*/ 680887 w 1520890"/>
              <a:gd name="connsiteY79" fmla="*/ 1257074 h 1408923"/>
              <a:gd name="connsiteX80" fmla="*/ 726177 w 1520890"/>
              <a:gd name="connsiteY80" fmla="*/ 1183615 h 1408923"/>
              <a:gd name="connsiteX81" fmla="*/ 857704 w 1520890"/>
              <a:gd name="connsiteY81" fmla="*/ 1341318 h 1408923"/>
              <a:gd name="connsiteX82" fmla="*/ 956388 w 1520890"/>
              <a:gd name="connsiteY82" fmla="*/ 1282960 h 1408923"/>
              <a:gd name="connsiteX83" fmla="*/ 979715 w 1520890"/>
              <a:gd name="connsiteY83" fmla="*/ 1306286 h 1408923"/>
              <a:gd name="connsiteX84" fmla="*/ 1007707 w 1520890"/>
              <a:gd name="connsiteY84" fmla="*/ 1338943 h 1408923"/>
              <a:gd name="connsiteX85" fmla="*/ 1026368 w 1520890"/>
              <a:gd name="connsiteY85" fmla="*/ 1371600 h 1408923"/>
              <a:gd name="connsiteX86" fmla="*/ 1059025 w 1520890"/>
              <a:gd name="connsiteY86" fmla="*/ 1408923 h 1408923"/>
              <a:gd name="connsiteX87" fmla="*/ 1129005 w 1520890"/>
              <a:gd name="connsiteY87" fmla="*/ 1399592 h 1408923"/>
              <a:gd name="connsiteX88" fmla="*/ 1147666 w 1520890"/>
              <a:gd name="connsiteY88" fmla="*/ 1390262 h 1408923"/>
              <a:gd name="connsiteX89" fmla="*/ 1161662 w 1520890"/>
              <a:gd name="connsiteY89" fmla="*/ 1385596 h 1408923"/>
              <a:gd name="connsiteX90" fmla="*/ 1175658 w 1520890"/>
              <a:gd name="connsiteY90" fmla="*/ 1371600 h 1408923"/>
              <a:gd name="connsiteX91" fmla="*/ 1189654 w 1520890"/>
              <a:gd name="connsiteY91" fmla="*/ 1362270 h 1408923"/>
              <a:gd name="connsiteX92" fmla="*/ 1198984 w 1520890"/>
              <a:gd name="connsiteY92" fmla="*/ 1324947 h 1408923"/>
              <a:gd name="connsiteX93" fmla="*/ 1180323 w 1520890"/>
              <a:gd name="connsiteY93" fmla="*/ 1240972 h 1408923"/>
              <a:gd name="connsiteX94" fmla="*/ 1147666 w 1520890"/>
              <a:gd name="connsiteY94" fmla="*/ 1203649 h 1408923"/>
              <a:gd name="connsiteX95" fmla="*/ 1129005 w 1520890"/>
              <a:gd name="connsiteY95" fmla="*/ 1175657 h 1408923"/>
              <a:gd name="connsiteX96" fmla="*/ 1115009 w 1520890"/>
              <a:gd name="connsiteY96" fmla="*/ 1161662 h 1408923"/>
              <a:gd name="connsiteX97" fmla="*/ 1087017 w 1520890"/>
              <a:gd name="connsiteY97" fmla="*/ 1124339 h 1408923"/>
              <a:gd name="connsiteX98" fmla="*/ 1077686 w 1520890"/>
              <a:gd name="connsiteY98" fmla="*/ 1091682 h 1408923"/>
              <a:gd name="connsiteX99" fmla="*/ 1082352 w 1520890"/>
              <a:gd name="connsiteY99" fmla="*/ 1068355 h 1408923"/>
              <a:gd name="connsiteX100" fmla="*/ 1124339 w 1520890"/>
              <a:gd name="connsiteY100" fmla="*/ 1054360 h 1408923"/>
              <a:gd name="connsiteX101" fmla="*/ 1156996 w 1520890"/>
              <a:gd name="connsiteY101" fmla="*/ 1040364 h 1408923"/>
              <a:gd name="connsiteX102" fmla="*/ 1166327 w 1520890"/>
              <a:gd name="connsiteY102" fmla="*/ 1021702 h 1408923"/>
              <a:gd name="connsiteX103" fmla="*/ 1161662 w 1520890"/>
              <a:gd name="connsiteY103" fmla="*/ 979715 h 1408923"/>
              <a:gd name="connsiteX104" fmla="*/ 1152331 w 1520890"/>
              <a:gd name="connsiteY104" fmla="*/ 965719 h 1408923"/>
              <a:gd name="connsiteX105" fmla="*/ 1138335 w 1520890"/>
              <a:gd name="connsiteY105" fmla="*/ 947057 h 1408923"/>
              <a:gd name="connsiteX106" fmla="*/ 1105678 w 1520890"/>
              <a:gd name="connsiteY106" fmla="*/ 914400 h 1408923"/>
              <a:gd name="connsiteX107" fmla="*/ 1087017 w 1520890"/>
              <a:gd name="connsiteY107" fmla="*/ 886409 h 1408923"/>
              <a:gd name="connsiteX108" fmla="*/ 1063690 w 1520890"/>
              <a:gd name="connsiteY108" fmla="*/ 858417 h 1408923"/>
              <a:gd name="connsiteX109" fmla="*/ 1073021 w 1520890"/>
              <a:gd name="connsiteY109" fmla="*/ 844421 h 1408923"/>
              <a:gd name="connsiteX110" fmla="*/ 1124339 w 1520890"/>
              <a:gd name="connsiteY110" fmla="*/ 844421 h 1408923"/>
              <a:gd name="connsiteX111" fmla="*/ 1138335 w 1520890"/>
              <a:gd name="connsiteY111" fmla="*/ 849086 h 1408923"/>
              <a:gd name="connsiteX112" fmla="*/ 1175658 w 1520890"/>
              <a:gd name="connsiteY112" fmla="*/ 867747 h 1408923"/>
              <a:gd name="connsiteX113" fmla="*/ 1194319 w 1520890"/>
              <a:gd name="connsiteY113" fmla="*/ 872413 h 1408923"/>
              <a:gd name="connsiteX114" fmla="*/ 1226976 w 1520890"/>
              <a:gd name="connsiteY114" fmla="*/ 895739 h 1408923"/>
              <a:gd name="connsiteX115" fmla="*/ 1240972 w 1520890"/>
              <a:gd name="connsiteY115" fmla="*/ 905070 h 1408923"/>
              <a:gd name="connsiteX116" fmla="*/ 1259633 w 1520890"/>
              <a:gd name="connsiteY116" fmla="*/ 923731 h 1408923"/>
              <a:gd name="connsiteX117" fmla="*/ 1273629 w 1520890"/>
              <a:gd name="connsiteY117" fmla="*/ 928396 h 1408923"/>
              <a:gd name="connsiteX118" fmla="*/ 1310952 w 1520890"/>
              <a:gd name="connsiteY118" fmla="*/ 942392 h 1408923"/>
              <a:gd name="connsiteX119" fmla="*/ 1338943 w 1520890"/>
              <a:gd name="connsiteY119" fmla="*/ 951723 h 1408923"/>
              <a:gd name="connsiteX120" fmla="*/ 1404258 w 1520890"/>
              <a:gd name="connsiteY120" fmla="*/ 965719 h 1408923"/>
              <a:gd name="connsiteX121" fmla="*/ 1418254 w 1520890"/>
              <a:gd name="connsiteY121" fmla="*/ 970384 h 1408923"/>
              <a:gd name="connsiteX122" fmla="*/ 1455576 w 1520890"/>
              <a:gd name="connsiteY122" fmla="*/ 979715 h 1408923"/>
              <a:gd name="connsiteX123" fmla="*/ 1469572 w 1520890"/>
              <a:gd name="connsiteY123" fmla="*/ 975049 h 1408923"/>
              <a:gd name="connsiteX124" fmla="*/ 1502229 w 1520890"/>
              <a:gd name="connsiteY124" fmla="*/ 947057 h 1408923"/>
              <a:gd name="connsiteX125" fmla="*/ 1520890 w 1520890"/>
              <a:gd name="connsiteY125" fmla="*/ 905070 h 1408923"/>
              <a:gd name="connsiteX126" fmla="*/ 1506894 w 1520890"/>
              <a:gd name="connsiteY126" fmla="*/ 811764 h 1408923"/>
              <a:gd name="connsiteX127" fmla="*/ 1478903 w 1520890"/>
              <a:gd name="connsiteY127" fmla="*/ 769776 h 1408923"/>
              <a:gd name="connsiteX128" fmla="*/ 1432249 w 1520890"/>
              <a:gd name="connsiteY128" fmla="*/ 713792 h 1408923"/>
              <a:gd name="connsiteX129" fmla="*/ 1385596 w 1520890"/>
              <a:gd name="connsiteY129" fmla="*/ 685800 h 1408923"/>
              <a:gd name="connsiteX130" fmla="*/ 1371600 w 1520890"/>
              <a:gd name="connsiteY130" fmla="*/ 690466 h 1408923"/>
              <a:gd name="connsiteX131" fmla="*/ 1315617 w 1520890"/>
              <a:gd name="connsiteY131" fmla="*/ 681135 h 1408923"/>
              <a:gd name="connsiteX132" fmla="*/ 1306286 w 1520890"/>
              <a:gd name="connsiteY132" fmla="*/ 662474 h 1408923"/>
              <a:gd name="connsiteX133" fmla="*/ 1310952 w 1520890"/>
              <a:gd name="connsiteY133" fmla="*/ 648478 h 1408923"/>
              <a:gd name="connsiteX134" fmla="*/ 1324947 w 1520890"/>
              <a:gd name="connsiteY134" fmla="*/ 629817 h 1408923"/>
              <a:gd name="connsiteX135" fmla="*/ 1334278 w 1520890"/>
              <a:gd name="connsiteY135" fmla="*/ 615821 h 1408923"/>
              <a:gd name="connsiteX136" fmla="*/ 1348274 w 1520890"/>
              <a:gd name="connsiteY136" fmla="*/ 606490 h 1408923"/>
              <a:gd name="connsiteX137" fmla="*/ 1366935 w 1520890"/>
              <a:gd name="connsiteY137" fmla="*/ 573833 h 1408923"/>
              <a:gd name="connsiteX138" fmla="*/ 1376266 w 1520890"/>
              <a:gd name="connsiteY138" fmla="*/ 555172 h 1408923"/>
              <a:gd name="connsiteX139" fmla="*/ 1371600 w 1520890"/>
              <a:gd name="connsiteY139" fmla="*/ 522515 h 1408923"/>
              <a:gd name="connsiteX140" fmla="*/ 1357605 w 1520890"/>
              <a:gd name="connsiteY140" fmla="*/ 508519 h 1408923"/>
              <a:gd name="connsiteX141" fmla="*/ 1352939 w 1520890"/>
              <a:gd name="connsiteY141" fmla="*/ 494523 h 1408923"/>
              <a:gd name="connsiteX142" fmla="*/ 1343609 w 1520890"/>
              <a:gd name="connsiteY142" fmla="*/ 447870 h 1408923"/>
              <a:gd name="connsiteX143" fmla="*/ 1334278 w 1520890"/>
              <a:gd name="connsiteY143" fmla="*/ 429209 h 1408923"/>
              <a:gd name="connsiteX144" fmla="*/ 1292290 w 1520890"/>
              <a:gd name="connsiteY144" fmla="*/ 410547 h 1408923"/>
              <a:gd name="connsiteX145" fmla="*/ 1268964 w 1520890"/>
              <a:gd name="connsiteY145" fmla="*/ 415213 h 1408923"/>
              <a:gd name="connsiteX146" fmla="*/ 1264298 w 1520890"/>
              <a:gd name="connsiteY146" fmla="*/ 382555 h 1408923"/>
              <a:gd name="connsiteX147" fmla="*/ 1254968 w 1520890"/>
              <a:gd name="connsiteY147" fmla="*/ 349898 h 1408923"/>
              <a:gd name="connsiteX148" fmla="*/ 1250303 w 1520890"/>
              <a:gd name="connsiteY148" fmla="*/ 331237 h 1408923"/>
              <a:gd name="connsiteX149" fmla="*/ 1240972 w 1520890"/>
              <a:gd name="connsiteY149" fmla="*/ 303245 h 1408923"/>
              <a:gd name="connsiteX150" fmla="*/ 1250303 w 1520890"/>
              <a:gd name="connsiteY150" fmla="*/ 242596 h 1408923"/>
              <a:gd name="connsiteX151" fmla="*/ 1254968 w 1520890"/>
              <a:gd name="connsiteY151" fmla="*/ 209939 h 1408923"/>
              <a:gd name="connsiteX152" fmla="*/ 1278294 w 1520890"/>
              <a:gd name="connsiteY152" fmla="*/ 186613 h 1408923"/>
              <a:gd name="connsiteX153" fmla="*/ 1310952 w 1520890"/>
              <a:gd name="connsiteY153" fmla="*/ 158621 h 1408923"/>
              <a:gd name="connsiteX154" fmla="*/ 1320282 w 1520890"/>
              <a:gd name="connsiteY154" fmla="*/ 139960 h 1408923"/>
              <a:gd name="connsiteX155" fmla="*/ 1334278 w 1520890"/>
              <a:gd name="connsiteY155" fmla="*/ 125964 h 1408923"/>
              <a:gd name="connsiteX156" fmla="*/ 1343609 w 1520890"/>
              <a:gd name="connsiteY156" fmla="*/ 102637 h 1408923"/>
              <a:gd name="connsiteX157" fmla="*/ 1338943 w 1520890"/>
              <a:gd name="connsiteY157" fmla="*/ 60649 h 1408923"/>
              <a:gd name="connsiteX158" fmla="*/ 1320282 w 1520890"/>
              <a:gd name="connsiteY158" fmla="*/ 51319 h 1408923"/>
              <a:gd name="connsiteX159" fmla="*/ 1259633 w 1520890"/>
              <a:gd name="connsiteY159" fmla="*/ 55984 h 1408923"/>
              <a:gd name="connsiteX160" fmla="*/ 1217645 w 1520890"/>
              <a:gd name="connsiteY160" fmla="*/ 60649 h 1408923"/>
              <a:gd name="connsiteX161" fmla="*/ 1138335 w 1520890"/>
              <a:gd name="connsiteY161" fmla="*/ 74645 h 1408923"/>
              <a:gd name="connsiteX162" fmla="*/ 1119674 w 1520890"/>
              <a:gd name="connsiteY162" fmla="*/ 83976 h 1408923"/>
              <a:gd name="connsiteX163" fmla="*/ 1091682 w 1520890"/>
              <a:gd name="connsiteY163" fmla="*/ 93306 h 1408923"/>
              <a:gd name="connsiteX164" fmla="*/ 1063690 w 1520890"/>
              <a:gd name="connsiteY164" fmla="*/ 116633 h 1408923"/>
              <a:gd name="connsiteX165" fmla="*/ 1049694 w 1520890"/>
              <a:gd name="connsiteY165" fmla="*/ 125964 h 1408923"/>
              <a:gd name="connsiteX166" fmla="*/ 1035698 w 1520890"/>
              <a:gd name="connsiteY166" fmla="*/ 121298 h 1408923"/>
              <a:gd name="connsiteX167" fmla="*/ 1021703 w 1520890"/>
              <a:gd name="connsiteY167" fmla="*/ 88641 h 1408923"/>
              <a:gd name="connsiteX168" fmla="*/ 1012372 w 1520890"/>
              <a:gd name="connsiteY168" fmla="*/ 69980 h 1408923"/>
              <a:gd name="connsiteX169" fmla="*/ 993711 w 1520890"/>
              <a:gd name="connsiteY169" fmla="*/ 32657 h 1408923"/>
              <a:gd name="connsiteX170" fmla="*/ 965719 w 1520890"/>
              <a:gd name="connsiteY170" fmla="*/ 23327 h 1408923"/>
              <a:gd name="connsiteX171" fmla="*/ 923731 w 1520890"/>
              <a:gd name="connsiteY171" fmla="*/ 0 h 1408923"/>
              <a:gd name="connsiteX172" fmla="*/ 881743 w 1520890"/>
              <a:gd name="connsiteY172" fmla="*/ 32657 h 1408923"/>
              <a:gd name="connsiteX173" fmla="*/ 886409 w 1520890"/>
              <a:gd name="connsiteY173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506656 w 1520890"/>
              <a:gd name="connsiteY76" fmla="*/ 1279241 h 1408923"/>
              <a:gd name="connsiteX77" fmla="*/ 572752 w 1520890"/>
              <a:gd name="connsiteY77" fmla="*/ 1221757 h 1408923"/>
              <a:gd name="connsiteX78" fmla="*/ 623952 w 1520890"/>
              <a:gd name="connsiteY78" fmla="*/ 1241005 h 1408923"/>
              <a:gd name="connsiteX79" fmla="*/ 680887 w 1520890"/>
              <a:gd name="connsiteY79" fmla="*/ 1257074 h 1408923"/>
              <a:gd name="connsiteX80" fmla="*/ 769207 w 1520890"/>
              <a:gd name="connsiteY80" fmla="*/ 1334144 h 1408923"/>
              <a:gd name="connsiteX81" fmla="*/ 857704 w 1520890"/>
              <a:gd name="connsiteY81" fmla="*/ 1341318 h 1408923"/>
              <a:gd name="connsiteX82" fmla="*/ 956388 w 1520890"/>
              <a:gd name="connsiteY82" fmla="*/ 1282960 h 1408923"/>
              <a:gd name="connsiteX83" fmla="*/ 979715 w 1520890"/>
              <a:gd name="connsiteY83" fmla="*/ 1306286 h 1408923"/>
              <a:gd name="connsiteX84" fmla="*/ 1007707 w 1520890"/>
              <a:gd name="connsiteY84" fmla="*/ 1338943 h 1408923"/>
              <a:gd name="connsiteX85" fmla="*/ 1026368 w 1520890"/>
              <a:gd name="connsiteY85" fmla="*/ 1371600 h 1408923"/>
              <a:gd name="connsiteX86" fmla="*/ 1059025 w 1520890"/>
              <a:gd name="connsiteY86" fmla="*/ 1408923 h 1408923"/>
              <a:gd name="connsiteX87" fmla="*/ 1129005 w 1520890"/>
              <a:gd name="connsiteY87" fmla="*/ 1399592 h 1408923"/>
              <a:gd name="connsiteX88" fmla="*/ 1147666 w 1520890"/>
              <a:gd name="connsiteY88" fmla="*/ 1390262 h 1408923"/>
              <a:gd name="connsiteX89" fmla="*/ 1161662 w 1520890"/>
              <a:gd name="connsiteY89" fmla="*/ 1385596 h 1408923"/>
              <a:gd name="connsiteX90" fmla="*/ 1175658 w 1520890"/>
              <a:gd name="connsiteY90" fmla="*/ 1371600 h 1408923"/>
              <a:gd name="connsiteX91" fmla="*/ 1189654 w 1520890"/>
              <a:gd name="connsiteY91" fmla="*/ 1362270 h 1408923"/>
              <a:gd name="connsiteX92" fmla="*/ 1198984 w 1520890"/>
              <a:gd name="connsiteY92" fmla="*/ 1324947 h 1408923"/>
              <a:gd name="connsiteX93" fmla="*/ 1180323 w 1520890"/>
              <a:gd name="connsiteY93" fmla="*/ 1240972 h 1408923"/>
              <a:gd name="connsiteX94" fmla="*/ 1147666 w 1520890"/>
              <a:gd name="connsiteY94" fmla="*/ 1203649 h 1408923"/>
              <a:gd name="connsiteX95" fmla="*/ 1129005 w 1520890"/>
              <a:gd name="connsiteY95" fmla="*/ 1175657 h 1408923"/>
              <a:gd name="connsiteX96" fmla="*/ 1115009 w 1520890"/>
              <a:gd name="connsiteY96" fmla="*/ 1161662 h 1408923"/>
              <a:gd name="connsiteX97" fmla="*/ 1087017 w 1520890"/>
              <a:gd name="connsiteY97" fmla="*/ 1124339 h 1408923"/>
              <a:gd name="connsiteX98" fmla="*/ 1077686 w 1520890"/>
              <a:gd name="connsiteY98" fmla="*/ 1091682 h 1408923"/>
              <a:gd name="connsiteX99" fmla="*/ 1082352 w 1520890"/>
              <a:gd name="connsiteY99" fmla="*/ 1068355 h 1408923"/>
              <a:gd name="connsiteX100" fmla="*/ 1124339 w 1520890"/>
              <a:gd name="connsiteY100" fmla="*/ 1054360 h 1408923"/>
              <a:gd name="connsiteX101" fmla="*/ 1156996 w 1520890"/>
              <a:gd name="connsiteY101" fmla="*/ 1040364 h 1408923"/>
              <a:gd name="connsiteX102" fmla="*/ 1166327 w 1520890"/>
              <a:gd name="connsiteY102" fmla="*/ 1021702 h 1408923"/>
              <a:gd name="connsiteX103" fmla="*/ 1161662 w 1520890"/>
              <a:gd name="connsiteY103" fmla="*/ 979715 h 1408923"/>
              <a:gd name="connsiteX104" fmla="*/ 1152331 w 1520890"/>
              <a:gd name="connsiteY104" fmla="*/ 965719 h 1408923"/>
              <a:gd name="connsiteX105" fmla="*/ 1138335 w 1520890"/>
              <a:gd name="connsiteY105" fmla="*/ 947057 h 1408923"/>
              <a:gd name="connsiteX106" fmla="*/ 1105678 w 1520890"/>
              <a:gd name="connsiteY106" fmla="*/ 914400 h 1408923"/>
              <a:gd name="connsiteX107" fmla="*/ 1087017 w 1520890"/>
              <a:gd name="connsiteY107" fmla="*/ 886409 h 1408923"/>
              <a:gd name="connsiteX108" fmla="*/ 1063690 w 1520890"/>
              <a:gd name="connsiteY108" fmla="*/ 858417 h 1408923"/>
              <a:gd name="connsiteX109" fmla="*/ 1073021 w 1520890"/>
              <a:gd name="connsiteY109" fmla="*/ 844421 h 1408923"/>
              <a:gd name="connsiteX110" fmla="*/ 1124339 w 1520890"/>
              <a:gd name="connsiteY110" fmla="*/ 844421 h 1408923"/>
              <a:gd name="connsiteX111" fmla="*/ 1138335 w 1520890"/>
              <a:gd name="connsiteY111" fmla="*/ 849086 h 1408923"/>
              <a:gd name="connsiteX112" fmla="*/ 1175658 w 1520890"/>
              <a:gd name="connsiteY112" fmla="*/ 867747 h 1408923"/>
              <a:gd name="connsiteX113" fmla="*/ 1194319 w 1520890"/>
              <a:gd name="connsiteY113" fmla="*/ 872413 h 1408923"/>
              <a:gd name="connsiteX114" fmla="*/ 1226976 w 1520890"/>
              <a:gd name="connsiteY114" fmla="*/ 895739 h 1408923"/>
              <a:gd name="connsiteX115" fmla="*/ 1240972 w 1520890"/>
              <a:gd name="connsiteY115" fmla="*/ 905070 h 1408923"/>
              <a:gd name="connsiteX116" fmla="*/ 1259633 w 1520890"/>
              <a:gd name="connsiteY116" fmla="*/ 923731 h 1408923"/>
              <a:gd name="connsiteX117" fmla="*/ 1273629 w 1520890"/>
              <a:gd name="connsiteY117" fmla="*/ 928396 h 1408923"/>
              <a:gd name="connsiteX118" fmla="*/ 1310952 w 1520890"/>
              <a:gd name="connsiteY118" fmla="*/ 942392 h 1408923"/>
              <a:gd name="connsiteX119" fmla="*/ 1338943 w 1520890"/>
              <a:gd name="connsiteY119" fmla="*/ 951723 h 1408923"/>
              <a:gd name="connsiteX120" fmla="*/ 1404258 w 1520890"/>
              <a:gd name="connsiteY120" fmla="*/ 965719 h 1408923"/>
              <a:gd name="connsiteX121" fmla="*/ 1418254 w 1520890"/>
              <a:gd name="connsiteY121" fmla="*/ 970384 h 1408923"/>
              <a:gd name="connsiteX122" fmla="*/ 1455576 w 1520890"/>
              <a:gd name="connsiteY122" fmla="*/ 979715 h 1408923"/>
              <a:gd name="connsiteX123" fmla="*/ 1469572 w 1520890"/>
              <a:gd name="connsiteY123" fmla="*/ 975049 h 1408923"/>
              <a:gd name="connsiteX124" fmla="*/ 1502229 w 1520890"/>
              <a:gd name="connsiteY124" fmla="*/ 947057 h 1408923"/>
              <a:gd name="connsiteX125" fmla="*/ 1520890 w 1520890"/>
              <a:gd name="connsiteY125" fmla="*/ 905070 h 1408923"/>
              <a:gd name="connsiteX126" fmla="*/ 1506894 w 1520890"/>
              <a:gd name="connsiteY126" fmla="*/ 811764 h 1408923"/>
              <a:gd name="connsiteX127" fmla="*/ 1478903 w 1520890"/>
              <a:gd name="connsiteY127" fmla="*/ 769776 h 1408923"/>
              <a:gd name="connsiteX128" fmla="*/ 1432249 w 1520890"/>
              <a:gd name="connsiteY128" fmla="*/ 713792 h 1408923"/>
              <a:gd name="connsiteX129" fmla="*/ 1385596 w 1520890"/>
              <a:gd name="connsiteY129" fmla="*/ 685800 h 1408923"/>
              <a:gd name="connsiteX130" fmla="*/ 1371600 w 1520890"/>
              <a:gd name="connsiteY130" fmla="*/ 690466 h 1408923"/>
              <a:gd name="connsiteX131" fmla="*/ 1315617 w 1520890"/>
              <a:gd name="connsiteY131" fmla="*/ 681135 h 1408923"/>
              <a:gd name="connsiteX132" fmla="*/ 1306286 w 1520890"/>
              <a:gd name="connsiteY132" fmla="*/ 662474 h 1408923"/>
              <a:gd name="connsiteX133" fmla="*/ 1310952 w 1520890"/>
              <a:gd name="connsiteY133" fmla="*/ 648478 h 1408923"/>
              <a:gd name="connsiteX134" fmla="*/ 1324947 w 1520890"/>
              <a:gd name="connsiteY134" fmla="*/ 629817 h 1408923"/>
              <a:gd name="connsiteX135" fmla="*/ 1334278 w 1520890"/>
              <a:gd name="connsiteY135" fmla="*/ 615821 h 1408923"/>
              <a:gd name="connsiteX136" fmla="*/ 1348274 w 1520890"/>
              <a:gd name="connsiteY136" fmla="*/ 606490 h 1408923"/>
              <a:gd name="connsiteX137" fmla="*/ 1366935 w 1520890"/>
              <a:gd name="connsiteY137" fmla="*/ 573833 h 1408923"/>
              <a:gd name="connsiteX138" fmla="*/ 1376266 w 1520890"/>
              <a:gd name="connsiteY138" fmla="*/ 555172 h 1408923"/>
              <a:gd name="connsiteX139" fmla="*/ 1371600 w 1520890"/>
              <a:gd name="connsiteY139" fmla="*/ 522515 h 1408923"/>
              <a:gd name="connsiteX140" fmla="*/ 1357605 w 1520890"/>
              <a:gd name="connsiteY140" fmla="*/ 508519 h 1408923"/>
              <a:gd name="connsiteX141" fmla="*/ 1352939 w 1520890"/>
              <a:gd name="connsiteY141" fmla="*/ 494523 h 1408923"/>
              <a:gd name="connsiteX142" fmla="*/ 1343609 w 1520890"/>
              <a:gd name="connsiteY142" fmla="*/ 447870 h 1408923"/>
              <a:gd name="connsiteX143" fmla="*/ 1334278 w 1520890"/>
              <a:gd name="connsiteY143" fmla="*/ 429209 h 1408923"/>
              <a:gd name="connsiteX144" fmla="*/ 1292290 w 1520890"/>
              <a:gd name="connsiteY144" fmla="*/ 410547 h 1408923"/>
              <a:gd name="connsiteX145" fmla="*/ 1268964 w 1520890"/>
              <a:gd name="connsiteY145" fmla="*/ 415213 h 1408923"/>
              <a:gd name="connsiteX146" fmla="*/ 1264298 w 1520890"/>
              <a:gd name="connsiteY146" fmla="*/ 382555 h 1408923"/>
              <a:gd name="connsiteX147" fmla="*/ 1254968 w 1520890"/>
              <a:gd name="connsiteY147" fmla="*/ 349898 h 1408923"/>
              <a:gd name="connsiteX148" fmla="*/ 1250303 w 1520890"/>
              <a:gd name="connsiteY148" fmla="*/ 331237 h 1408923"/>
              <a:gd name="connsiteX149" fmla="*/ 1240972 w 1520890"/>
              <a:gd name="connsiteY149" fmla="*/ 303245 h 1408923"/>
              <a:gd name="connsiteX150" fmla="*/ 1250303 w 1520890"/>
              <a:gd name="connsiteY150" fmla="*/ 242596 h 1408923"/>
              <a:gd name="connsiteX151" fmla="*/ 1254968 w 1520890"/>
              <a:gd name="connsiteY151" fmla="*/ 209939 h 1408923"/>
              <a:gd name="connsiteX152" fmla="*/ 1278294 w 1520890"/>
              <a:gd name="connsiteY152" fmla="*/ 186613 h 1408923"/>
              <a:gd name="connsiteX153" fmla="*/ 1310952 w 1520890"/>
              <a:gd name="connsiteY153" fmla="*/ 158621 h 1408923"/>
              <a:gd name="connsiteX154" fmla="*/ 1320282 w 1520890"/>
              <a:gd name="connsiteY154" fmla="*/ 139960 h 1408923"/>
              <a:gd name="connsiteX155" fmla="*/ 1334278 w 1520890"/>
              <a:gd name="connsiteY155" fmla="*/ 125964 h 1408923"/>
              <a:gd name="connsiteX156" fmla="*/ 1343609 w 1520890"/>
              <a:gd name="connsiteY156" fmla="*/ 102637 h 1408923"/>
              <a:gd name="connsiteX157" fmla="*/ 1338943 w 1520890"/>
              <a:gd name="connsiteY157" fmla="*/ 60649 h 1408923"/>
              <a:gd name="connsiteX158" fmla="*/ 1320282 w 1520890"/>
              <a:gd name="connsiteY158" fmla="*/ 51319 h 1408923"/>
              <a:gd name="connsiteX159" fmla="*/ 1259633 w 1520890"/>
              <a:gd name="connsiteY159" fmla="*/ 55984 h 1408923"/>
              <a:gd name="connsiteX160" fmla="*/ 1217645 w 1520890"/>
              <a:gd name="connsiteY160" fmla="*/ 60649 h 1408923"/>
              <a:gd name="connsiteX161" fmla="*/ 1138335 w 1520890"/>
              <a:gd name="connsiteY161" fmla="*/ 74645 h 1408923"/>
              <a:gd name="connsiteX162" fmla="*/ 1119674 w 1520890"/>
              <a:gd name="connsiteY162" fmla="*/ 83976 h 1408923"/>
              <a:gd name="connsiteX163" fmla="*/ 1091682 w 1520890"/>
              <a:gd name="connsiteY163" fmla="*/ 93306 h 1408923"/>
              <a:gd name="connsiteX164" fmla="*/ 1063690 w 1520890"/>
              <a:gd name="connsiteY164" fmla="*/ 116633 h 1408923"/>
              <a:gd name="connsiteX165" fmla="*/ 1049694 w 1520890"/>
              <a:gd name="connsiteY165" fmla="*/ 125964 h 1408923"/>
              <a:gd name="connsiteX166" fmla="*/ 1035698 w 1520890"/>
              <a:gd name="connsiteY166" fmla="*/ 121298 h 1408923"/>
              <a:gd name="connsiteX167" fmla="*/ 1021703 w 1520890"/>
              <a:gd name="connsiteY167" fmla="*/ 88641 h 1408923"/>
              <a:gd name="connsiteX168" fmla="*/ 1012372 w 1520890"/>
              <a:gd name="connsiteY168" fmla="*/ 69980 h 1408923"/>
              <a:gd name="connsiteX169" fmla="*/ 993711 w 1520890"/>
              <a:gd name="connsiteY169" fmla="*/ 32657 h 1408923"/>
              <a:gd name="connsiteX170" fmla="*/ 965719 w 1520890"/>
              <a:gd name="connsiteY170" fmla="*/ 23327 h 1408923"/>
              <a:gd name="connsiteX171" fmla="*/ 923731 w 1520890"/>
              <a:gd name="connsiteY171" fmla="*/ 0 h 1408923"/>
              <a:gd name="connsiteX172" fmla="*/ 881743 w 1520890"/>
              <a:gd name="connsiteY172" fmla="*/ 32657 h 1408923"/>
              <a:gd name="connsiteX173" fmla="*/ 886409 w 1520890"/>
              <a:gd name="connsiteY173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506656 w 1520890"/>
              <a:gd name="connsiteY76" fmla="*/ 1279241 h 1408923"/>
              <a:gd name="connsiteX77" fmla="*/ 572752 w 1520890"/>
              <a:gd name="connsiteY77" fmla="*/ 1221757 h 1408923"/>
              <a:gd name="connsiteX78" fmla="*/ 623952 w 1520890"/>
              <a:gd name="connsiteY78" fmla="*/ 1241005 h 1408923"/>
              <a:gd name="connsiteX79" fmla="*/ 680887 w 1520890"/>
              <a:gd name="connsiteY79" fmla="*/ 1257074 h 1408923"/>
              <a:gd name="connsiteX80" fmla="*/ 769207 w 1520890"/>
              <a:gd name="connsiteY80" fmla="*/ 1334144 h 1408923"/>
              <a:gd name="connsiteX81" fmla="*/ 857704 w 1520890"/>
              <a:gd name="connsiteY81" fmla="*/ 1341318 h 1408923"/>
              <a:gd name="connsiteX82" fmla="*/ 979715 w 1520890"/>
              <a:gd name="connsiteY82" fmla="*/ 1306286 h 1408923"/>
              <a:gd name="connsiteX83" fmla="*/ 1007707 w 1520890"/>
              <a:gd name="connsiteY83" fmla="*/ 1338943 h 1408923"/>
              <a:gd name="connsiteX84" fmla="*/ 1026368 w 1520890"/>
              <a:gd name="connsiteY84" fmla="*/ 1371600 h 1408923"/>
              <a:gd name="connsiteX85" fmla="*/ 1059025 w 1520890"/>
              <a:gd name="connsiteY85" fmla="*/ 1408923 h 1408923"/>
              <a:gd name="connsiteX86" fmla="*/ 1129005 w 1520890"/>
              <a:gd name="connsiteY86" fmla="*/ 1399592 h 1408923"/>
              <a:gd name="connsiteX87" fmla="*/ 1147666 w 1520890"/>
              <a:gd name="connsiteY87" fmla="*/ 1390262 h 1408923"/>
              <a:gd name="connsiteX88" fmla="*/ 1161662 w 1520890"/>
              <a:gd name="connsiteY88" fmla="*/ 1385596 h 1408923"/>
              <a:gd name="connsiteX89" fmla="*/ 1175658 w 1520890"/>
              <a:gd name="connsiteY89" fmla="*/ 1371600 h 1408923"/>
              <a:gd name="connsiteX90" fmla="*/ 1189654 w 1520890"/>
              <a:gd name="connsiteY90" fmla="*/ 1362270 h 1408923"/>
              <a:gd name="connsiteX91" fmla="*/ 1198984 w 1520890"/>
              <a:gd name="connsiteY91" fmla="*/ 1324947 h 1408923"/>
              <a:gd name="connsiteX92" fmla="*/ 1180323 w 1520890"/>
              <a:gd name="connsiteY92" fmla="*/ 1240972 h 1408923"/>
              <a:gd name="connsiteX93" fmla="*/ 1147666 w 1520890"/>
              <a:gd name="connsiteY93" fmla="*/ 1203649 h 1408923"/>
              <a:gd name="connsiteX94" fmla="*/ 1129005 w 1520890"/>
              <a:gd name="connsiteY94" fmla="*/ 1175657 h 1408923"/>
              <a:gd name="connsiteX95" fmla="*/ 1115009 w 1520890"/>
              <a:gd name="connsiteY95" fmla="*/ 1161662 h 1408923"/>
              <a:gd name="connsiteX96" fmla="*/ 1087017 w 1520890"/>
              <a:gd name="connsiteY96" fmla="*/ 1124339 h 1408923"/>
              <a:gd name="connsiteX97" fmla="*/ 1077686 w 1520890"/>
              <a:gd name="connsiteY97" fmla="*/ 1091682 h 1408923"/>
              <a:gd name="connsiteX98" fmla="*/ 1082352 w 1520890"/>
              <a:gd name="connsiteY98" fmla="*/ 1068355 h 1408923"/>
              <a:gd name="connsiteX99" fmla="*/ 1124339 w 1520890"/>
              <a:gd name="connsiteY99" fmla="*/ 1054360 h 1408923"/>
              <a:gd name="connsiteX100" fmla="*/ 1156996 w 1520890"/>
              <a:gd name="connsiteY100" fmla="*/ 1040364 h 1408923"/>
              <a:gd name="connsiteX101" fmla="*/ 1166327 w 1520890"/>
              <a:gd name="connsiteY101" fmla="*/ 1021702 h 1408923"/>
              <a:gd name="connsiteX102" fmla="*/ 1161662 w 1520890"/>
              <a:gd name="connsiteY102" fmla="*/ 979715 h 1408923"/>
              <a:gd name="connsiteX103" fmla="*/ 1152331 w 1520890"/>
              <a:gd name="connsiteY103" fmla="*/ 965719 h 1408923"/>
              <a:gd name="connsiteX104" fmla="*/ 1138335 w 1520890"/>
              <a:gd name="connsiteY104" fmla="*/ 947057 h 1408923"/>
              <a:gd name="connsiteX105" fmla="*/ 1105678 w 1520890"/>
              <a:gd name="connsiteY105" fmla="*/ 914400 h 1408923"/>
              <a:gd name="connsiteX106" fmla="*/ 1087017 w 1520890"/>
              <a:gd name="connsiteY106" fmla="*/ 886409 h 1408923"/>
              <a:gd name="connsiteX107" fmla="*/ 1063690 w 1520890"/>
              <a:gd name="connsiteY107" fmla="*/ 858417 h 1408923"/>
              <a:gd name="connsiteX108" fmla="*/ 1073021 w 1520890"/>
              <a:gd name="connsiteY108" fmla="*/ 844421 h 1408923"/>
              <a:gd name="connsiteX109" fmla="*/ 1124339 w 1520890"/>
              <a:gd name="connsiteY109" fmla="*/ 844421 h 1408923"/>
              <a:gd name="connsiteX110" fmla="*/ 1138335 w 1520890"/>
              <a:gd name="connsiteY110" fmla="*/ 849086 h 1408923"/>
              <a:gd name="connsiteX111" fmla="*/ 1175658 w 1520890"/>
              <a:gd name="connsiteY111" fmla="*/ 867747 h 1408923"/>
              <a:gd name="connsiteX112" fmla="*/ 1194319 w 1520890"/>
              <a:gd name="connsiteY112" fmla="*/ 872413 h 1408923"/>
              <a:gd name="connsiteX113" fmla="*/ 1226976 w 1520890"/>
              <a:gd name="connsiteY113" fmla="*/ 895739 h 1408923"/>
              <a:gd name="connsiteX114" fmla="*/ 1240972 w 1520890"/>
              <a:gd name="connsiteY114" fmla="*/ 905070 h 1408923"/>
              <a:gd name="connsiteX115" fmla="*/ 1259633 w 1520890"/>
              <a:gd name="connsiteY115" fmla="*/ 923731 h 1408923"/>
              <a:gd name="connsiteX116" fmla="*/ 1273629 w 1520890"/>
              <a:gd name="connsiteY116" fmla="*/ 928396 h 1408923"/>
              <a:gd name="connsiteX117" fmla="*/ 1310952 w 1520890"/>
              <a:gd name="connsiteY117" fmla="*/ 942392 h 1408923"/>
              <a:gd name="connsiteX118" fmla="*/ 1338943 w 1520890"/>
              <a:gd name="connsiteY118" fmla="*/ 951723 h 1408923"/>
              <a:gd name="connsiteX119" fmla="*/ 1404258 w 1520890"/>
              <a:gd name="connsiteY119" fmla="*/ 965719 h 1408923"/>
              <a:gd name="connsiteX120" fmla="*/ 1418254 w 1520890"/>
              <a:gd name="connsiteY120" fmla="*/ 970384 h 1408923"/>
              <a:gd name="connsiteX121" fmla="*/ 1455576 w 1520890"/>
              <a:gd name="connsiteY121" fmla="*/ 979715 h 1408923"/>
              <a:gd name="connsiteX122" fmla="*/ 1469572 w 1520890"/>
              <a:gd name="connsiteY122" fmla="*/ 975049 h 1408923"/>
              <a:gd name="connsiteX123" fmla="*/ 1502229 w 1520890"/>
              <a:gd name="connsiteY123" fmla="*/ 947057 h 1408923"/>
              <a:gd name="connsiteX124" fmla="*/ 1520890 w 1520890"/>
              <a:gd name="connsiteY124" fmla="*/ 905070 h 1408923"/>
              <a:gd name="connsiteX125" fmla="*/ 1506894 w 1520890"/>
              <a:gd name="connsiteY125" fmla="*/ 811764 h 1408923"/>
              <a:gd name="connsiteX126" fmla="*/ 1478903 w 1520890"/>
              <a:gd name="connsiteY126" fmla="*/ 769776 h 1408923"/>
              <a:gd name="connsiteX127" fmla="*/ 1432249 w 1520890"/>
              <a:gd name="connsiteY127" fmla="*/ 713792 h 1408923"/>
              <a:gd name="connsiteX128" fmla="*/ 1385596 w 1520890"/>
              <a:gd name="connsiteY128" fmla="*/ 685800 h 1408923"/>
              <a:gd name="connsiteX129" fmla="*/ 1371600 w 1520890"/>
              <a:gd name="connsiteY129" fmla="*/ 690466 h 1408923"/>
              <a:gd name="connsiteX130" fmla="*/ 1315617 w 1520890"/>
              <a:gd name="connsiteY130" fmla="*/ 681135 h 1408923"/>
              <a:gd name="connsiteX131" fmla="*/ 1306286 w 1520890"/>
              <a:gd name="connsiteY131" fmla="*/ 662474 h 1408923"/>
              <a:gd name="connsiteX132" fmla="*/ 1310952 w 1520890"/>
              <a:gd name="connsiteY132" fmla="*/ 648478 h 1408923"/>
              <a:gd name="connsiteX133" fmla="*/ 1324947 w 1520890"/>
              <a:gd name="connsiteY133" fmla="*/ 629817 h 1408923"/>
              <a:gd name="connsiteX134" fmla="*/ 1334278 w 1520890"/>
              <a:gd name="connsiteY134" fmla="*/ 615821 h 1408923"/>
              <a:gd name="connsiteX135" fmla="*/ 1348274 w 1520890"/>
              <a:gd name="connsiteY135" fmla="*/ 606490 h 1408923"/>
              <a:gd name="connsiteX136" fmla="*/ 1366935 w 1520890"/>
              <a:gd name="connsiteY136" fmla="*/ 573833 h 1408923"/>
              <a:gd name="connsiteX137" fmla="*/ 1376266 w 1520890"/>
              <a:gd name="connsiteY137" fmla="*/ 555172 h 1408923"/>
              <a:gd name="connsiteX138" fmla="*/ 1371600 w 1520890"/>
              <a:gd name="connsiteY138" fmla="*/ 522515 h 1408923"/>
              <a:gd name="connsiteX139" fmla="*/ 1357605 w 1520890"/>
              <a:gd name="connsiteY139" fmla="*/ 508519 h 1408923"/>
              <a:gd name="connsiteX140" fmla="*/ 1352939 w 1520890"/>
              <a:gd name="connsiteY140" fmla="*/ 494523 h 1408923"/>
              <a:gd name="connsiteX141" fmla="*/ 1343609 w 1520890"/>
              <a:gd name="connsiteY141" fmla="*/ 447870 h 1408923"/>
              <a:gd name="connsiteX142" fmla="*/ 1334278 w 1520890"/>
              <a:gd name="connsiteY142" fmla="*/ 429209 h 1408923"/>
              <a:gd name="connsiteX143" fmla="*/ 1292290 w 1520890"/>
              <a:gd name="connsiteY143" fmla="*/ 410547 h 1408923"/>
              <a:gd name="connsiteX144" fmla="*/ 1268964 w 1520890"/>
              <a:gd name="connsiteY144" fmla="*/ 415213 h 1408923"/>
              <a:gd name="connsiteX145" fmla="*/ 1264298 w 1520890"/>
              <a:gd name="connsiteY145" fmla="*/ 382555 h 1408923"/>
              <a:gd name="connsiteX146" fmla="*/ 1254968 w 1520890"/>
              <a:gd name="connsiteY146" fmla="*/ 349898 h 1408923"/>
              <a:gd name="connsiteX147" fmla="*/ 1250303 w 1520890"/>
              <a:gd name="connsiteY147" fmla="*/ 331237 h 1408923"/>
              <a:gd name="connsiteX148" fmla="*/ 1240972 w 1520890"/>
              <a:gd name="connsiteY148" fmla="*/ 303245 h 1408923"/>
              <a:gd name="connsiteX149" fmla="*/ 1250303 w 1520890"/>
              <a:gd name="connsiteY149" fmla="*/ 242596 h 1408923"/>
              <a:gd name="connsiteX150" fmla="*/ 1254968 w 1520890"/>
              <a:gd name="connsiteY150" fmla="*/ 209939 h 1408923"/>
              <a:gd name="connsiteX151" fmla="*/ 1278294 w 1520890"/>
              <a:gd name="connsiteY151" fmla="*/ 186613 h 1408923"/>
              <a:gd name="connsiteX152" fmla="*/ 1310952 w 1520890"/>
              <a:gd name="connsiteY152" fmla="*/ 158621 h 1408923"/>
              <a:gd name="connsiteX153" fmla="*/ 1320282 w 1520890"/>
              <a:gd name="connsiteY153" fmla="*/ 139960 h 1408923"/>
              <a:gd name="connsiteX154" fmla="*/ 1334278 w 1520890"/>
              <a:gd name="connsiteY154" fmla="*/ 125964 h 1408923"/>
              <a:gd name="connsiteX155" fmla="*/ 1343609 w 1520890"/>
              <a:gd name="connsiteY155" fmla="*/ 102637 h 1408923"/>
              <a:gd name="connsiteX156" fmla="*/ 1338943 w 1520890"/>
              <a:gd name="connsiteY156" fmla="*/ 60649 h 1408923"/>
              <a:gd name="connsiteX157" fmla="*/ 1320282 w 1520890"/>
              <a:gd name="connsiteY157" fmla="*/ 51319 h 1408923"/>
              <a:gd name="connsiteX158" fmla="*/ 1259633 w 1520890"/>
              <a:gd name="connsiteY158" fmla="*/ 55984 h 1408923"/>
              <a:gd name="connsiteX159" fmla="*/ 1217645 w 1520890"/>
              <a:gd name="connsiteY159" fmla="*/ 60649 h 1408923"/>
              <a:gd name="connsiteX160" fmla="*/ 1138335 w 1520890"/>
              <a:gd name="connsiteY160" fmla="*/ 74645 h 1408923"/>
              <a:gd name="connsiteX161" fmla="*/ 1119674 w 1520890"/>
              <a:gd name="connsiteY161" fmla="*/ 83976 h 1408923"/>
              <a:gd name="connsiteX162" fmla="*/ 1091682 w 1520890"/>
              <a:gd name="connsiteY162" fmla="*/ 93306 h 1408923"/>
              <a:gd name="connsiteX163" fmla="*/ 1063690 w 1520890"/>
              <a:gd name="connsiteY163" fmla="*/ 116633 h 1408923"/>
              <a:gd name="connsiteX164" fmla="*/ 1049694 w 1520890"/>
              <a:gd name="connsiteY164" fmla="*/ 125964 h 1408923"/>
              <a:gd name="connsiteX165" fmla="*/ 1035698 w 1520890"/>
              <a:gd name="connsiteY165" fmla="*/ 121298 h 1408923"/>
              <a:gd name="connsiteX166" fmla="*/ 1021703 w 1520890"/>
              <a:gd name="connsiteY166" fmla="*/ 88641 h 1408923"/>
              <a:gd name="connsiteX167" fmla="*/ 1012372 w 1520890"/>
              <a:gd name="connsiteY167" fmla="*/ 69980 h 1408923"/>
              <a:gd name="connsiteX168" fmla="*/ 993711 w 1520890"/>
              <a:gd name="connsiteY168" fmla="*/ 32657 h 1408923"/>
              <a:gd name="connsiteX169" fmla="*/ 965719 w 1520890"/>
              <a:gd name="connsiteY169" fmla="*/ 23327 h 1408923"/>
              <a:gd name="connsiteX170" fmla="*/ 923731 w 1520890"/>
              <a:gd name="connsiteY170" fmla="*/ 0 h 1408923"/>
              <a:gd name="connsiteX171" fmla="*/ 881743 w 1520890"/>
              <a:gd name="connsiteY171" fmla="*/ 32657 h 1408923"/>
              <a:gd name="connsiteX172" fmla="*/ 886409 w 1520890"/>
              <a:gd name="connsiteY172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506656 w 1520890"/>
              <a:gd name="connsiteY76" fmla="*/ 1279241 h 1408923"/>
              <a:gd name="connsiteX77" fmla="*/ 572752 w 1520890"/>
              <a:gd name="connsiteY77" fmla="*/ 1221757 h 1408923"/>
              <a:gd name="connsiteX78" fmla="*/ 623952 w 1520890"/>
              <a:gd name="connsiteY78" fmla="*/ 1241005 h 1408923"/>
              <a:gd name="connsiteX79" fmla="*/ 680887 w 1520890"/>
              <a:gd name="connsiteY79" fmla="*/ 1257074 h 1408923"/>
              <a:gd name="connsiteX80" fmla="*/ 769207 w 1520890"/>
              <a:gd name="connsiteY80" fmla="*/ 1334144 h 1408923"/>
              <a:gd name="connsiteX81" fmla="*/ 857704 w 1520890"/>
              <a:gd name="connsiteY81" fmla="*/ 1341318 h 1408923"/>
              <a:gd name="connsiteX82" fmla="*/ 1007707 w 1520890"/>
              <a:gd name="connsiteY82" fmla="*/ 1338943 h 1408923"/>
              <a:gd name="connsiteX83" fmla="*/ 1026368 w 1520890"/>
              <a:gd name="connsiteY83" fmla="*/ 1371600 h 1408923"/>
              <a:gd name="connsiteX84" fmla="*/ 1059025 w 1520890"/>
              <a:gd name="connsiteY84" fmla="*/ 1408923 h 1408923"/>
              <a:gd name="connsiteX85" fmla="*/ 1129005 w 1520890"/>
              <a:gd name="connsiteY85" fmla="*/ 1399592 h 1408923"/>
              <a:gd name="connsiteX86" fmla="*/ 1147666 w 1520890"/>
              <a:gd name="connsiteY86" fmla="*/ 1390262 h 1408923"/>
              <a:gd name="connsiteX87" fmla="*/ 1161662 w 1520890"/>
              <a:gd name="connsiteY87" fmla="*/ 1385596 h 1408923"/>
              <a:gd name="connsiteX88" fmla="*/ 1175658 w 1520890"/>
              <a:gd name="connsiteY88" fmla="*/ 1371600 h 1408923"/>
              <a:gd name="connsiteX89" fmla="*/ 1189654 w 1520890"/>
              <a:gd name="connsiteY89" fmla="*/ 1362270 h 1408923"/>
              <a:gd name="connsiteX90" fmla="*/ 1198984 w 1520890"/>
              <a:gd name="connsiteY90" fmla="*/ 1324947 h 1408923"/>
              <a:gd name="connsiteX91" fmla="*/ 1180323 w 1520890"/>
              <a:gd name="connsiteY91" fmla="*/ 1240972 h 1408923"/>
              <a:gd name="connsiteX92" fmla="*/ 1147666 w 1520890"/>
              <a:gd name="connsiteY92" fmla="*/ 1203649 h 1408923"/>
              <a:gd name="connsiteX93" fmla="*/ 1129005 w 1520890"/>
              <a:gd name="connsiteY93" fmla="*/ 1175657 h 1408923"/>
              <a:gd name="connsiteX94" fmla="*/ 1115009 w 1520890"/>
              <a:gd name="connsiteY94" fmla="*/ 1161662 h 1408923"/>
              <a:gd name="connsiteX95" fmla="*/ 1087017 w 1520890"/>
              <a:gd name="connsiteY95" fmla="*/ 1124339 h 1408923"/>
              <a:gd name="connsiteX96" fmla="*/ 1077686 w 1520890"/>
              <a:gd name="connsiteY96" fmla="*/ 1091682 h 1408923"/>
              <a:gd name="connsiteX97" fmla="*/ 1082352 w 1520890"/>
              <a:gd name="connsiteY97" fmla="*/ 1068355 h 1408923"/>
              <a:gd name="connsiteX98" fmla="*/ 1124339 w 1520890"/>
              <a:gd name="connsiteY98" fmla="*/ 1054360 h 1408923"/>
              <a:gd name="connsiteX99" fmla="*/ 1156996 w 1520890"/>
              <a:gd name="connsiteY99" fmla="*/ 1040364 h 1408923"/>
              <a:gd name="connsiteX100" fmla="*/ 1166327 w 1520890"/>
              <a:gd name="connsiteY100" fmla="*/ 1021702 h 1408923"/>
              <a:gd name="connsiteX101" fmla="*/ 1161662 w 1520890"/>
              <a:gd name="connsiteY101" fmla="*/ 979715 h 1408923"/>
              <a:gd name="connsiteX102" fmla="*/ 1152331 w 1520890"/>
              <a:gd name="connsiteY102" fmla="*/ 965719 h 1408923"/>
              <a:gd name="connsiteX103" fmla="*/ 1138335 w 1520890"/>
              <a:gd name="connsiteY103" fmla="*/ 947057 h 1408923"/>
              <a:gd name="connsiteX104" fmla="*/ 1105678 w 1520890"/>
              <a:gd name="connsiteY104" fmla="*/ 914400 h 1408923"/>
              <a:gd name="connsiteX105" fmla="*/ 1087017 w 1520890"/>
              <a:gd name="connsiteY105" fmla="*/ 886409 h 1408923"/>
              <a:gd name="connsiteX106" fmla="*/ 1063690 w 1520890"/>
              <a:gd name="connsiteY106" fmla="*/ 858417 h 1408923"/>
              <a:gd name="connsiteX107" fmla="*/ 1073021 w 1520890"/>
              <a:gd name="connsiteY107" fmla="*/ 844421 h 1408923"/>
              <a:gd name="connsiteX108" fmla="*/ 1124339 w 1520890"/>
              <a:gd name="connsiteY108" fmla="*/ 844421 h 1408923"/>
              <a:gd name="connsiteX109" fmla="*/ 1138335 w 1520890"/>
              <a:gd name="connsiteY109" fmla="*/ 849086 h 1408923"/>
              <a:gd name="connsiteX110" fmla="*/ 1175658 w 1520890"/>
              <a:gd name="connsiteY110" fmla="*/ 867747 h 1408923"/>
              <a:gd name="connsiteX111" fmla="*/ 1194319 w 1520890"/>
              <a:gd name="connsiteY111" fmla="*/ 872413 h 1408923"/>
              <a:gd name="connsiteX112" fmla="*/ 1226976 w 1520890"/>
              <a:gd name="connsiteY112" fmla="*/ 895739 h 1408923"/>
              <a:gd name="connsiteX113" fmla="*/ 1240972 w 1520890"/>
              <a:gd name="connsiteY113" fmla="*/ 905070 h 1408923"/>
              <a:gd name="connsiteX114" fmla="*/ 1259633 w 1520890"/>
              <a:gd name="connsiteY114" fmla="*/ 923731 h 1408923"/>
              <a:gd name="connsiteX115" fmla="*/ 1273629 w 1520890"/>
              <a:gd name="connsiteY115" fmla="*/ 928396 h 1408923"/>
              <a:gd name="connsiteX116" fmla="*/ 1310952 w 1520890"/>
              <a:gd name="connsiteY116" fmla="*/ 942392 h 1408923"/>
              <a:gd name="connsiteX117" fmla="*/ 1338943 w 1520890"/>
              <a:gd name="connsiteY117" fmla="*/ 951723 h 1408923"/>
              <a:gd name="connsiteX118" fmla="*/ 1404258 w 1520890"/>
              <a:gd name="connsiteY118" fmla="*/ 965719 h 1408923"/>
              <a:gd name="connsiteX119" fmla="*/ 1418254 w 1520890"/>
              <a:gd name="connsiteY119" fmla="*/ 970384 h 1408923"/>
              <a:gd name="connsiteX120" fmla="*/ 1455576 w 1520890"/>
              <a:gd name="connsiteY120" fmla="*/ 979715 h 1408923"/>
              <a:gd name="connsiteX121" fmla="*/ 1469572 w 1520890"/>
              <a:gd name="connsiteY121" fmla="*/ 975049 h 1408923"/>
              <a:gd name="connsiteX122" fmla="*/ 1502229 w 1520890"/>
              <a:gd name="connsiteY122" fmla="*/ 947057 h 1408923"/>
              <a:gd name="connsiteX123" fmla="*/ 1520890 w 1520890"/>
              <a:gd name="connsiteY123" fmla="*/ 905070 h 1408923"/>
              <a:gd name="connsiteX124" fmla="*/ 1506894 w 1520890"/>
              <a:gd name="connsiteY124" fmla="*/ 811764 h 1408923"/>
              <a:gd name="connsiteX125" fmla="*/ 1478903 w 1520890"/>
              <a:gd name="connsiteY125" fmla="*/ 769776 h 1408923"/>
              <a:gd name="connsiteX126" fmla="*/ 1432249 w 1520890"/>
              <a:gd name="connsiteY126" fmla="*/ 713792 h 1408923"/>
              <a:gd name="connsiteX127" fmla="*/ 1385596 w 1520890"/>
              <a:gd name="connsiteY127" fmla="*/ 685800 h 1408923"/>
              <a:gd name="connsiteX128" fmla="*/ 1371600 w 1520890"/>
              <a:gd name="connsiteY128" fmla="*/ 690466 h 1408923"/>
              <a:gd name="connsiteX129" fmla="*/ 1315617 w 1520890"/>
              <a:gd name="connsiteY129" fmla="*/ 681135 h 1408923"/>
              <a:gd name="connsiteX130" fmla="*/ 1306286 w 1520890"/>
              <a:gd name="connsiteY130" fmla="*/ 662474 h 1408923"/>
              <a:gd name="connsiteX131" fmla="*/ 1310952 w 1520890"/>
              <a:gd name="connsiteY131" fmla="*/ 648478 h 1408923"/>
              <a:gd name="connsiteX132" fmla="*/ 1324947 w 1520890"/>
              <a:gd name="connsiteY132" fmla="*/ 629817 h 1408923"/>
              <a:gd name="connsiteX133" fmla="*/ 1334278 w 1520890"/>
              <a:gd name="connsiteY133" fmla="*/ 615821 h 1408923"/>
              <a:gd name="connsiteX134" fmla="*/ 1348274 w 1520890"/>
              <a:gd name="connsiteY134" fmla="*/ 606490 h 1408923"/>
              <a:gd name="connsiteX135" fmla="*/ 1366935 w 1520890"/>
              <a:gd name="connsiteY135" fmla="*/ 573833 h 1408923"/>
              <a:gd name="connsiteX136" fmla="*/ 1376266 w 1520890"/>
              <a:gd name="connsiteY136" fmla="*/ 555172 h 1408923"/>
              <a:gd name="connsiteX137" fmla="*/ 1371600 w 1520890"/>
              <a:gd name="connsiteY137" fmla="*/ 522515 h 1408923"/>
              <a:gd name="connsiteX138" fmla="*/ 1357605 w 1520890"/>
              <a:gd name="connsiteY138" fmla="*/ 508519 h 1408923"/>
              <a:gd name="connsiteX139" fmla="*/ 1352939 w 1520890"/>
              <a:gd name="connsiteY139" fmla="*/ 494523 h 1408923"/>
              <a:gd name="connsiteX140" fmla="*/ 1343609 w 1520890"/>
              <a:gd name="connsiteY140" fmla="*/ 447870 h 1408923"/>
              <a:gd name="connsiteX141" fmla="*/ 1334278 w 1520890"/>
              <a:gd name="connsiteY141" fmla="*/ 429209 h 1408923"/>
              <a:gd name="connsiteX142" fmla="*/ 1292290 w 1520890"/>
              <a:gd name="connsiteY142" fmla="*/ 410547 h 1408923"/>
              <a:gd name="connsiteX143" fmla="*/ 1268964 w 1520890"/>
              <a:gd name="connsiteY143" fmla="*/ 415213 h 1408923"/>
              <a:gd name="connsiteX144" fmla="*/ 1264298 w 1520890"/>
              <a:gd name="connsiteY144" fmla="*/ 382555 h 1408923"/>
              <a:gd name="connsiteX145" fmla="*/ 1254968 w 1520890"/>
              <a:gd name="connsiteY145" fmla="*/ 349898 h 1408923"/>
              <a:gd name="connsiteX146" fmla="*/ 1250303 w 1520890"/>
              <a:gd name="connsiteY146" fmla="*/ 331237 h 1408923"/>
              <a:gd name="connsiteX147" fmla="*/ 1240972 w 1520890"/>
              <a:gd name="connsiteY147" fmla="*/ 303245 h 1408923"/>
              <a:gd name="connsiteX148" fmla="*/ 1250303 w 1520890"/>
              <a:gd name="connsiteY148" fmla="*/ 242596 h 1408923"/>
              <a:gd name="connsiteX149" fmla="*/ 1254968 w 1520890"/>
              <a:gd name="connsiteY149" fmla="*/ 209939 h 1408923"/>
              <a:gd name="connsiteX150" fmla="*/ 1278294 w 1520890"/>
              <a:gd name="connsiteY150" fmla="*/ 186613 h 1408923"/>
              <a:gd name="connsiteX151" fmla="*/ 1310952 w 1520890"/>
              <a:gd name="connsiteY151" fmla="*/ 158621 h 1408923"/>
              <a:gd name="connsiteX152" fmla="*/ 1320282 w 1520890"/>
              <a:gd name="connsiteY152" fmla="*/ 139960 h 1408923"/>
              <a:gd name="connsiteX153" fmla="*/ 1334278 w 1520890"/>
              <a:gd name="connsiteY153" fmla="*/ 125964 h 1408923"/>
              <a:gd name="connsiteX154" fmla="*/ 1343609 w 1520890"/>
              <a:gd name="connsiteY154" fmla="*/ 102637 h 1408923"/>
              <a:gd name="connsiteX155" fmla="*/ 1338943 w 1520890"/>
              <a:gd name="connsiteY155" fmla="*/ 60649 h 1408923"/>
              <a:gd name="connsiteX156" fmla="*/ 1320282 w 1520890"/>
              <a:gd name="connsiteY156" fmla="*/ 51319 h 1408923"/>
              <a:gd name="connsiteX157" fmla="*/ 1259633 w 1520890"/>
              <a:gd name="connsiteY157" fmla="*/ 55984 h 1408923"/>
              <a:gd name="connsiteX158" fmla="*/ 1217645 w 1520890"/>
              <a:gd name="connsiteY158" fmla="*/ 60649 h 1408923"/>
              <a:gd name="connsiteX159" fmla="*/ 1138335 w 1520890"/>
              <a:gd name="connsiteY159" fmla="*/ 74645 h 1408923"/>
              <a:gd name="connsiteX160" fmla="*/ 1119674 w 1520890"/>
              <a:gd name="connsiteY160" fmla="*/ 83976 h 1408923"/>
              <a:gd name="connsiteX161" fmla="*/ 1091682 w 1520890"/>
              <a:gd name="connsiteY161" fmla="*/ 93306 h 1408923"/>
              <a:gd name="connsiteX162" fmla="*/ 1063690 w 1520890"/>
              <a:gd name="connsiteY162" fmla="*/ 116633 h 1408923"/>
              <a:gd name="connsiteX163" fmla="*/ 1049694 w 1520890"/>
              <a:gd name="connsiteY163" fmla="*/ 125964 h 1408923"/>
              <a:gd name="connsiteX164" fmla="*/ 1035698 w 1520890"/>
              <a:gd name="connsiteY164" fmla="*/ 121298 h 1408923"/>
              <a:gd name="connsiteX165" fmla="*/ 1021703 w 1520890"/>
              <a:gd name="connsiteY165" fmla="*/ 88641 h 1408923"/>
              <a:gd name="connsiteX166" fmla="*/ 1012372 w 1520890"/>
              <a:gd name="connsiteY166" fmla="*/ 69980 h 1408923"/>
              <a:gd name="connsiteX167" fmla="*/ 993711 w 1520890"/>
              <a:gd name="connsiteY167" fmla="*/ 32657 h 1408923"/>
              <a:gd name="connsiteX168" fmla="*/ 965719 w 1520890"/>
              <a:gd name="connsiteY168" fmla="*/ 23327 h 1408923"/>
              <a:gd name="connsiteX169" fmla="*/ 923731 w 1520890"/>
              <a:gd name="connsiteY169" fmla="*/ 0 h 1408923"/>
              <a:gd name="connsiteX170" fmla="*/ 881743 w 1520890"/>
              <a:gd name="connsiteY170" fmla="*/ 32657 h 1408923"/>
              <a:gd name="connsiteX171" fmla="*/ 886409 w 1520890"/>
              <a:gd name="connsiteY171" fmla="*/ 41988 h 1408923"/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0016 w 1520890"/>
              <a:gd name="connsiteY75" fmla="*/ 1272699 h 1408923"/>
              <a:gd name="connsiteX76" fmla="*/ 506656 w 1520890"/>
              <a:gd name="connsiteY76" fmla="*/ 1279241 h 1408923"/>
              <a:gd name="connsiteX77" fmla="*/ 572752 w 1520890"/>
              <a:gd name="connsiteY77" fmla="*/ 1221757 h 1408923"/>
              <a:gd name="connsiteX78" fmla="*/ 623952 w 1520890"/>
              <a:gd name="connsiteY78" fmla="*/ 1241005 h 1408923"/>
              <a:gd name="connsiteX79" fmla="*/ 680887 w 1520890"/>
              <a:gd name="connsiteY79" fmla="*/ 1257074 h 1408923"/>
              <a:gd name="connsiteX80" fmla="*/ 769207 w 1520890"/>
              <a:gd name="connsiteY80" fmla="*/ 1334144 h 1408923"/>
              <a:gd name="connsiteX81" fmla="*/ 857704 w 1520890"/>
              <a:gd name="connsiteY81" fmla="*/ 1341318 h 1408923"/>
              <a:gd name="connsiteX82" fmla="*/ 1007707 w 1520890"/>
              <a:gd name="connsiteY82" fmla="*/ 1338943 h 1408923"/>
              <a:gd name="connsiteX83" fmla="*/ 1059025 w 1520890"/>
              <a:gd name="connsiteY83" fmla="*/ 1408923 h 1408923"/>
              <a:gd name="connsiteX84" fmla="*/ 1129005 w 1520890"/>
              <a:gd name="connsiteY84" fmla="*/ 1399592 h 1408923"/>
              <a:gd name="connsiteX85" fmla="*/ 1147666 w 1520890"/>
              <a:gd name="connsiteY85" fmla="*/ 1390262 h 1408923"/>
              <a:gd name="connsiteX86" fmla="*/ 1161662 w 1520890"/>
              <a:gd name="connsiteY86" fmla="*/ 1385596 h 1408923"/>
              <a:gd name="connsiteX87" fmla="*/ 1175658 w 1520890"/>
              <a:gd name="connsiteY87" fmla="*/ 1371600 h 1408923"/>
              <a:gd name="connsiteX88" fmla="*/ 1189654 w 1520890"/>
              <a:gd name="connsiteY88" fmla="*/ 1362270 h 1408923"/>
              <a:gd name="connsiteX89" fmla="*/ 1198984 w 1520890"/>
              <a:gd name="connsiteY89" fmla="*/ 1324947 h 1408923"/>
              <a:gd name="connsiteX90" fmla="*/ 1180323 w 1520890"/>
              <a:gd name="connsiteY90" fmla="*/ 1240972 h 1408923"/>
              <a:gd name="connsiteX91" fmla="*/ 1147666 w 1520890"/>
              <a:gd name="connsiteY91" fmla="*/ 1203649 h 1408923"/>
              <a:gd name="connsiteX92" fmla="*/ 1129005 w 1520890"/>
              <a:gd name="connsiteY92" fmla="*/ 1175657 h 1408923"/>
              <a:gd name="connsiteX93" fmla="*/ 1115009 w 1520890"/>
              <a:gd name="connsiteY93" fmla="*/ 1161662 h 1408923"/>
              <a:gd name="connsiteX94" fmla="*/ 1087017 w 1520890"/>
              <a:gd name="connsiteY94" fmla="*/ 1124339 h 1408923"/>
              <a:gd name="connsiteX95" fmla="*/ 1077686 w 1520890"/>
              <a:gd name="connsiteY95" fmla="*/ 1091682 h 1408923"/>
              <a:gd name="connsiteX96" fmla="*/ 1082352 w 1520890"/>
              <a:gd name="connsiteY96" fmla="*/ 1068355 h 1408923"/>
              <a:gd name="connsiteX97" fmla="*/ 1124339 w 1520890"/>
              <a:gd name="connsiteY97" fmla="*/ 1054360 h 1408923"/>
              <a:gd name="connsiteX98" fmla="*/ 1156996 w 1520890"/>
              <a:gd name="connsiteY98" fmla="*/ 1040364 h 1408923"/>
              <a:gd name="connsiteX99" fmla="*/ 1166327 w 1520890"/>
              <a:gd name="connsiteY99" fmla="*/ 1021702 h 1408923"/>
              <a:gd name="connsiteX100" fmla="*/ 1161662 w 1520890"/>
              <a:gd name="connsiteY100" fmla="*/ 979715 h 1408923"/>
              <a:gd name="connsiteX101" fmla="*/ 1152331 w 1520890"/>
              <a:gd name="connsiteY101" fmla="*/ 965719 h 1408923"/>
              <a:gd name="connsiteX102" fmla="*/ 1138335 w 1520890"/>
              <a:gd name="connsiteY102" fmla="*/ 947057 h 1408923"/>
              <a:gd name="connsiteX103" fmla="*/ 1105678 w 1520890"/>
              <a:gd name="connsiteY103" fmla="*/ 914400 h 1408923"/>
              <a:gd name="connsiteX104" fmla="*/ 1087017 w 1520890"/>
              <a:gd name="connsiteY104" fmla="*/ 886409 h 1408923"/>
              <a:gd name="connsiteX105" fmla="*/ 1063690 w 1520890"/>
              <a:gd name="connsiteY105" fmla="*/ 858417 h 1408923"/>
              <a:gd name="connsiteX106" fmla="*/ 1073021 w 1520890"/>
              <a:gd name="connsiteY106" fmla="*/ 844421 h 1408923"/>
              <a:gd name="connsiteX107" fmla="*/ 1124339 w 1520890"/>
              <a:gd name="connsiteY107" fmla="*/ 844421 h 1408923"/>
              <a:gd name="connsiteX108" fmla="*/ 1138335 w 1520890"/>
              <a:gd name="connsiteY108" fmla="*/ 849086 h 1408923"/>
              <a:gd name="connsiteX109" fmla="*/ 1175658 w 1520890"/>
              <a:gd name="connsiteY109" fmla="*/ 867747 h 1408923"/>
              <a:gd name="connsiteX110" fmla="*/ 1194319 w 1520890"/>
              <a:gd name="connsiteY110" fmla="*/ 872413 h 1408923"/>
              <a:gd name="connsiteX111" fmla="*/ 1226976 w 1520890"/>
              <a:gd name="connsiteY111" fmla="*/ 895739 h 1408923"/>
              <a:gd name="connsiteX112" fmla="*/ 1240972 w 1520890"/>
              <a:gd name="connsiteY112" fmla="*/ 905070 h 1408923"/>
              <a:gd name="connsiteX113" fmla="*/ 1259633 w 1520890"/>
              <a:gd name="connsiteY113" fmla="*/ 923731 h 1408923"/>
              <a:gd name="connsiteX114" fmla="*/ 1273629 w 1520890"/>
              <a:gd name="connsiteY114" fmla="*/ 928396 h 1408923"/>
              <a:gd name="connsiteX115" fmla="*/ 1310952 w 1520890"/>
              <a:gd name="connsiteY115" fmla="*/ 942392 h 1408923"/>
              <a:gd name="connsiteX116" fmla="*/ 1338943 w 1520890"/>
              <a:gd name="connsiteY116" fmla="*/ 951723 h 1408923"/>
              <a:gd name="connsiteX117" fmla="*/ 1404258 w 1520890"/>
              <a:gd name="connsiteY117" fmla="*/ 965719 h 1408923"/>
              <a:gd name="connsiteX118" fmla="*/ 1418254 w 1520890"/>
              <a:gd name="connsiteY118" fmla="*/ 970384 h 1408923"/>
              <a:gd name="connsiteX119" fmla="*/ 1455576 w 1520890"/>
              <a:gd name="connsiteY119" fmla="*/ 979715 h 1408923"/>
              <a:gd name="connsiteX120" fmla="*/ 1469572 w 1520890"/>
              <a:gd name="connsiteY120" fmla="*/ 975049 h 1408923"/>
              <a:gd name="connsiteX121" fmla="*/ 1502229 w 1520890"/>
              <a:gd name="connsiteY121" fmla="*/ 947057 h 1408923"/>
              <a:gd name="connsiteX122" fmla="*/ 1520890 w 1520890"/>
              <a:gd name="connsiteY122" fmla="*/ 905070 h 1408923"/>
              <a:gd name="connsiteX123" fmla="*/ 1506894 w 1520890"/>
              <a:gd name="connsiteY123" fmla="*/ 811764 h 1408923"/>
              <a:gd name="connsiteX124" fmla="*/ 1478903 w 1520890"/>
              <a:gd name="connsiteY124" fmla="*/ 769776 h 1408923"/>
              <a:gd name="connsiteX125" fmla="*/ 1432249 w 1520890"/>
              <a:gd name="connsiteY125" fmla="*/ 713792 h 1408923"/>
              <a:gd name="connsiteX126" fmla="*/ 1385596 w 1520890"/>
              <a:gd name="connsiteY126" fmla="*/ 685800 h 1408923"/>
              <a:gd name="connsiteX127" fmla="*/ 1371600 w 1520890"/>
              <a:gd name="connsiteY127" fmla="*/ 690466 h 1408923"/>
              <a:gd name="connsiteX128" fmla="*/ 1315617 w 1520890"/>
              <a:gd name="connsiteY128" fmla="*/ 681135 h 1408923"/>
              <a:gd name="connsiteX129" fmla="*/ 1306286 w 1520890"/>
              <a:gd name="connsiteY129" fmla="*/ 662474 h 1408923"/>
              <a:gd name="connsiteX130" fmla="*/ 1310952 w 1520890"/>
              <a:gd name="connsiteY130" fmla="*/ 648478 h 1408923"/>
              <a:gd name="connsiteX131" fmla="*/ 1324947 w 1520890"/>
              <a:gd name="connsiteY131" fmla="*/ 629817 h 1408923"/>
              <a:gd name="connsiteX132" fmla="*/ 1334278 w 1520890"/>
              <a:gd name="connsiteY132" fmla="*/ 615821 h 1408923"/>
              <a:gd name="connsiteX133" fmla="*/ 1348274 w 1520890"/>
              <a:gd name="connsiteY133" fmla="*/ 606490 h 1408923"/>
              <a:gd name="connsiteX134" fmla="*/ 1366935 w 1520890"/>
              <a:gd name="connsiteY134" fmla="*/ 573833 h 1408923"/>
              <a:gd name="connsiteX135" fmla="*/ 1376266 w 1520890"/>
              <a:gd name="connsiteY135" fmla="*/ 555172 h 1408923"/>
              <a:gd name="connsiteX136" fmla="*/ 1371600 w 1520890"/>
              <a:gd name="connsiteY136" fmla="*/ 522515 h 1408923"/>
              <a:gd name="connsiteX137" fmla="*/ 1357605 w 1520890"/>
              <a:gd name="connsiteY137" fmla="*/ 508519 h 1408923"/>
              <a:gd name="connsiteX138" fmla="*/ 1352939 w 1520890"/>
              <a:gd name="connsiteY138" fmla="*/ 494523 h 1408923"/>
              <a:gd name="connsiteX139" fmla="*/ 1343609 w 1520890"/>
              <a:gd name="connsiteY139" fmla="*/ 447870 h 1408923"/>
              <a:gd name="connsiteX140" fmla="*/ 1334278 w 1520890"/>
              <a:gd name="connsiteY140" fmla="*/ 429209 h 1408923"/>
              <a:gd name="connsiteX141" fmla="*/ 1292290 w 1520890"/>
              <a:gd name="connsiteY141" fmla="*/ 410547 h 1408923"/>
              <a:gd name="connsiteX142" fmla="*/ 1268964 w 1520890"/>
              <a:gd name="connsiteY142" fmla="*/ 415213 h 1408923"/>
              <a:gd name="connsiteX143" fmla="*/ 1264298 w 1520890"/>
              <a:gd name="connsiteY143" fmla="*/ 382555 h 1408923"/>
              <a:gd name="connsiteX144" fmla="*/ 1254968 w 1520890"/>
              <a:gd name="connsiteY144" fmla="*/ 349898 h 1408923"/>
              <a:gd name="connsiteX145" fmla="*/ 1250303 w 1520890"/>
              <a:gd name="connsiteY145" fmla="*/ 331237 h 1408923"/>
              <a:gd name="connsiteX146" fmla="*/ 1240972 w 1520890"/>
              <a:gd name="connsiteY146" fmla="*/ 303245 h 1408923"/>
              <a:gd name="connsiteX147" fmla="*/ 1250303 w 1520890"/>
              <a:gd name="connsiteY147" fmla="*/ 242596 h 1408923"/>
              <a:gd name="connsiteX148" fmla="*/ 1254968 w 1520890"/>
              <a:gd name="connsiteY148" fmla="*/ 209939 h 1408923"/>
              <a:gd name="connsiteX149" fmla="*/ 1278294 w 1520890"/>
              <a:gd name="connsiteY149" fmla="*/ 186613 h 1408923"/>
              <a:gd name="connsiteX150" fmla="*/ 1310952 w 1520890"/>
              <a:gd name="connsiteY150" fmla="*/ 158621 h 1408923"/>
              <a:gd name="connsiteX151" fmla="*/ 1320282 w 1520890"/>
              <a:gd name="connsiteY151" fmla="*/ 139960 h 1408923"/>
              <a:gd name="connsiteX152" fmla="*/ 1334278 w 1520890"/>
              <a:gd name="connsiteY152" fmla="*/ 125964 h 1408923"/>
              <a:gd name="connsiteX153" fmla="*/ 1343609 w 1520890"/>
              <a:gd name="connsiteY153" fmla="*/ 102637 h 1408923"/>
              <a:gd name="connsiteX154" fmla="*/ 1338943 w 1520890"/>
              <a:gd name="connsiteY154" fmla="*/ 60649 h 1408923"/>
              <a:gd name="connsiteX155" fmla="*/ 1320282 w 1520890"/>
              <a:gd name="connsiteY155" fmla="*/ 51319 h 1408923"/>
              <a:gd name="connsiteX156" fmla="*/ 1259633 w 1520890"/>
              <a:gd name="connsiteY156" fmla="*/ 55984 h 1408923"/>
              <a:gd name="connsiteX157" fmla="*/ 1217645 w 1520890"/>
              <a:gd name="connsiteY157" fmla="*/ 60649 h 1408923"/>
              <a:gd name="connsiteX158" fmla="*/ 1138335 w 1520890"/>
              <a:gd name="connsiteY158" fmla="*/ 74645 h 1408923"/>
              <a:gd name="connsiteX159" fmla="*/ 1119674 w 1520890"/>
              <a:gd name="connsiteY159" fmla="*/ 83976 h 1408923"/>
              <a:gd name="connsiteX160" fmla="*/ 1091682 w 1520890"/>
              <a:gd name="connsiteY160" fmla="*/ 93306 h 1408923"/>
              <a:gd name="connsiteX161" fmla="*/ 1063690 w 1520890"/>
              <a:gd name="connsiteY161" fmla="*/ 116633 h 1408923"/>
              <a:gd name="connsiteX162" fmla="*/ 1049694 w 1520890"/>
              <a:gd name="connsiteY162" fmla="*/ 125964 h 1408923"/>
              <a:gd name="connsiteX163" fmla="*/ 1035698 w 1520890"/>
              <a:gd name="connsiteY163" fmla="*/ 121298 h 1408923"/>
              <a:gd name="connsiteX164" fmla="*/ 1021703 w 1520890"/>
              <a:gd name="connsiteY164" fmla="*/ 88641 h 1408923"/>
              <a:gd name="connsiteX165" fmla="*/ 1012372 w 1520890"/>
              <a:gd name="connsiteY165" fmla="*/ 69980 h 1408923"/>
              <a:gd name="connsiteX166" fmla="*/ 993711 w 1520890"/>
              <a:gd name="connsiteY166" fmla="*/ 32657 h 1408923"/>
              <a:gd name="connsiteX167" fmla="*/ 965719 w 1520890"/>
              <a:gd name="connsiteY167" fmla="*/ 23327 h 1408923"/>
              <a:gd name="connsiteX168" fmla="*/ 923731 w 1520890"/>
              <a:gd name="connsiteY168" fmla="*/ 0 h 1408923"/>
              <a:gd name="connsiteX169" fmla="*/ 881743 w 1520890"/>
              <a:gd name="connsiteY169" fmla="*/ 32657 h 1408923"/>
              <a:gd name="connsiteX170" fmla="*/ 886409 w 1520890"/>
              <a:gd name="connsiteY170" fmla="*/ 41988 h 1408923"/>
              <a:gd name="connsiteX0" fmla="*/ 886409 w 1520890"/>
              <a:gd name="connsiteY0" fmla="*/ 41988 h 1477211"/>
              <a:gd name="connsiteX1" fmla="*/ 797768 w 1520890"/>
              <a:gd name="connsiteY1" fmla="*/ 55984 h 1477211"/>
              <a:gd name="connsiteX2" fmla="*/ 783772 w 1520890"/>
              <a:gd name="connsiteY2" fmla="*/ 60649 h 1477211"/>
              <a:gd name="connsiteX3" fmla="*/ 769776 w 1520890"/>
              <a:gd name="connsiteY3" fmla="*/ 74645 h 1477211"/>
              <a:gd name="connsiteX4" fmla="*/ 765111 w 1520890"/>
              <a:gd name="connsiteY4" fmla="*/ 88641 h 1477211"/>
              <a:gd name="connsiteX5" fmla="*/ 765111 w 1520890"/>
              <a:gd name="connsiteY5" fmla="*/ 191278 h 1477211"/>
              <a:gd name="connsiteX6" fmla="*/ 751115 w 1520890"/>
              <a:gd name="connsiteY6" fmla="*/ 205274 h 1477211"/>
              <a:gd name="connsiteX7" fmla="*/ 737119 w 1520890"/>
              <a:gd name="connsiteY7" fmla="*/ 209939 h 1477211"/>
              <a:gd name="connsiteX8" fmla="*/ 709127 w 1520890"/>
              <a:gd name="connsiteY8" fmla="*/ 205274 h 1477211"/>
              <a:gd name="connsiteX9" fmla="*/ 685800 w 1520890"/>
              <a:gd name="connsiteY9" fmla="*/ 181947 h 1477211"/>
              <a:gd name="connsiteX10" fmla="*/ 671805 w 1520890"/>
              <a:gd name="connsiteY10" fmla="*/ 167951 h 1477211"/>
              <a:gd name="connsiteX11" fmla="*/ 653143 w 1520890"/>
              <a:gd name="connsiteY11" fmla="*/ 139960 h 1477211"/>
              <a:gd name="connsiteX12" fmla="*/ 611156 w 1520890"/>
              <a:gd name="connsiteY12" fmla="*/ 125964 h 1477211"/>
              <a:gd name="connsiteX13" fmla="*/ 597160 w 1520890"/>
              <a:gd name="connsiteY13" fmla="*/ 121298 h 1477211"/>
              <a:gd name="connsiteX14" fmla="*/ 522515 w 1520890"/>
              <a:gd name="connsiteY14" fmla="*/ 111968 h 1477211"/>
              <a:gd name="connsiteX15" fmla="*/ 466531 w 1520890"/>
              <a:gd name="connsiteY15" fmla="*/ 121298 h 1477211"/>
              <a:gd name="connsiteX16" fmla="*/ 438539 w 1520890"/>
              <a:gd name="connsiteY16" fmla="*/ 135294 h 1477211"/>
              <a:gd name="connsiteX17" fmla="*/ 405882 w 1520890"/>
              <a:gd name="connsiteY17" fmla="*/ 167951 h 1477211"/>
              <a:gd name="connsiteX18" fmla="*/ 401217 w 1520890"/>
              <a:gd name="connsiteY18" fmla="*/ 181947 h 1477211"/>
              <a:gd name="connsiteX19" fmla="*/ 410547 w 1520890"/>
              <a:gd name="connsiteY19" fmla="*/ 214604 h 1477211"/>
              <a:gd name="connsiteX20" fmla="*/ 447870 w 1520890"/>
              <a:gd name="connsiteY20" fmla="*/ 237931 h 1477211"/>
              <a:gd name="connsiteX21" fmla="*/ 471196 w 1520890"/>
              <a:gd name="connsiteY21" fmla="*/ 251927 h 1477211"/>
              <a:gd name="connsiteX22" fmla="*/ 503854 w 1520890"/>
              <a:gd name="connsiteY22" fmla="*/ 261257 h 1477211"/>
              <a:gd name="connsiteX23" fmla="*/ 517849 w 1520890"/>
              <a:gd name="connsiteY23" fmla="*/ 265923 h 1477211"/>
              <a:gd name="connsiteX24" fmla="*/ 531845 w 1520890"/>
              <a:gd name="connsiteY24" fmla="*/ 279919 h 1477211"/>
              <a:gd name="connsiteX25" fmla="*/ 536511 w 1520890"/>
              <a:gd name="connsiteY25" fmla="*/ 298580 h 1477211"/>
              <a:gd name="connsiteX26" fmla="*/ 545841 w 1520890"/>
              <a:gd name="connsiteY26" fmla="*/ 331237 h 1477211"/>
              <a:gd name="connsiteX27" fmla="*/ 555172 w 1520890"/>
              <a:gd name="connsiteY27" fmla="*/ 382555 h 1477211"/>
              <a:gd name="connsiteX28" fmla="*/ 550507 w 1520890"/>
              <a:gd name="connsiteY28" fmla="*/ 410547 h 1477211"/>
              <a:gd name="connsiteX29" fmla="*/ 527180 w 1520890"/>
              <a:gd name="connsiteY29" fmla="*/ 447870 h 1477211"/>
              <a:gd name="connsiteX30" fmla="*/ 499188 w 1520890"/>
              <a:gd name="connsiteY30" fmla="*/ 452535 h 1477211"/>
              <a:gd name="connsiteX31" fmla="*/ 438539 w 1520890"/>
              <a:gd name="connsiteY31" fmla="*/ 447870 h 1477211"/>
              <a:gd name="connsiteX32" fmla="*/ 433874 w 1520890"/>
              <a:gd name="connsiteY32" fmla="*/ 433874 h 1477211"/>
              <a:gd name="connsiteX33" fmla="*/ 419878 w 1520890"/>
              <a:gd name="connsiteY33" fmla="*/ 415213 h 1477211"/>
              <a:gd name="connsiteX34" fmla="*/ 401217 w 1520890"/>
              <a:gd name="connsiteY34" fmla="*/ 387221 h 1477211"/>
              <a:gd name="connsiteX35" fmla="*/ 331237 w 1520890"/>
              <a:gd name="connsiteY35" fmla="*/ 373225 h 1477211"/>
              <a:gd name="connsiteX36" fmla="*/ 303245 w 1520890"/>
              <a:gd name="connsiteY36" fmla="*/ 363894 h 1477211"/>
              <a:gd name="connsiteX37" fmla="*/ 289249 w 1520890"/>
              <a:gd name="connsiteY37" fmla="*/ 359229 h 1477211"/>
              <a:gd name="connsiteX38" fmla="*/ 261258 w 1520890"/>
              <a:gd name="connsiteY38" fmla="*/ 387221 h 1477211"/>
              <a:gd name="connsiteX39" fmla="*/ 223935 w 1520890"/>
              <a:gd name="connsiteY39" fmla="*/ 443204 h 1477211"/>
              <a:gd name="connsiteX40" fmla="*/ 223935 w 1520890"/>
              <a:gd name="connsiteY40" fmla="*/ 480527 h 1477211"/>
              <a:gd name="connsiteX41" fmla="*/ 214605 w 1520890"/>
              <a:gd name="connsiteY41" fmla="*/ 555172 h 1477211"/>
              <a:gd name="connsiteX42" fmla="*/ 209939 w 1520890"/>
              <a:gd name="connsiteY42" fmla="*/ 592494 h 1477211"/>
              <a:gd name="connsiteX43" fmla="*/ 214605 w 1520890"/>
              <a:gd name="connsiteY43" fmla="*/ 657809 h 1477211"/>
              <a:gd name="connsiteX44" fmla="*/ 219270 w 1520890"/>
              <a:gd name="connsiteY44" fmla="*/ 671804 h 1477211"/>
              <a:gd name="connsiteX45" fmla="*/ 205274 w 1520890"/>
              <a:gd name="connsiteY45" fmla="*/ 727788 h 1477211"/>
              <a:gd name="connsiteX46" fmla="*/ 191278 w 1520890"/>
              <a:gd name="connsiteY46" fmla="*/ 732453 h 1477211"/>
              <a:gd name="connsiteX47" fmla="*/ 139960 w 1520890"/>
              <a:gd name="connsiteY47" fmla="*/ 746449 h 1477211"/>
              <a:gd name="connsiteX48" fmla="*/ 125964 w 1520890"/>
              <a:gd name="connsiteY48" fmla="*/ 751115 h 1477211"/>
              <a:gd name="connsiteX49" fmla="*/ 93307 w 1520890"/>
              <a:gd name="connsiteY49" fmla="*/ 755780 h 1477211"/>
              <a:gd name="connsiteX50" fmla="*/ 60649 w 1520890"/>
              <a:gd name="connsiteY50" fmla="*/ 774441 h 1477211"/>
              <a:gd name="connsiteX51" fmla="*/ 51319 w 1520890"/>
              <a:gd name="connsiteY51" fmla="*/ 788437 h 1477211"/>
              <a:gd name="connsiteX52" fmla="*/ 37323 w 1520890"/>
              <a:gd name="connsiteY52" fmla="*/ 797768 h 1477211"/>
              <a:gd name="connsiteX53" fmla="*/ 13996 w 1520890"/>
              <a:gd name="connsiteY53" fmla="*/ 825760 h 1477211"/>
              <a:gd name="connsiteX54" fmla="*/ 4666 w 1520890"/>
              <a:gd name="connsiteY54" fmla="*/ 858417 h 1477211"/>
              <a:gd name="connsiteX55" fmla="*/ 0 w 1520890"/>
              <a:gd name="connsiteY55" fmla="*/ 872413 h 1477211"/>
              <a:gd name="connsiteX56" fmla="*/ 4666 w 1520890"/>
              <a:gd name="connsiteY56" fmla="*/ 900404 h 1477211"/>
              <a:gd name="connsiteX57" fmla="*/ 23327 w 1520890"/>
              <a:gd name="connsiteY57" fmla="*/ 914400 h 1477211"/>
              <a:gd name="connsiteX58" fmla="*/ 55984 w 1520890"/>
              <a:gd name="connsiteY58" fmla="*/ 928396 h 1477211"/>
              <a:gd name="connsiteX59" fmla="*/ 111968 w 1520890"/>
              <a:gd name="connsiteY59" fmla="*/ 919066 h 1477211"/>
              <a:gd name="connsiteX60" fmla="*/ 149290 w 1520890"/>
              <a:gd name="connsiteY60" fmla="*/ 909735 h 1477211"/>
              <a:gd name="connsiteX61" fmla="*/ 200609 w 1520890"/>
              <a:gd name="connsiteY61" fmla="*/ 905070 h 1477211"/>
              <a:gd name="connsiteX62" fmla="*/ 247262 w 1520890"/>
              <a:gd name="connsiteY62" fmla="*/ 923731 h 1477211"/>
              <a:gd name="connsiteX63" fmla="*/ 275254 w 1520890"/>
              <a:gd name="connsiteY63" fmla="*/ 961053 h 1477211"/>
              <a:gd name="connsiteX64" fmla="*/ 279919 w 1520890"/>
              <a:gd name="connsiteY64" fmla="*/ 975049 h 1477211"/>
              <a:gd name="connsiteX65" fmla="*/ 275254 w 1520890"/>
              <a:gd name="connsiteY65" fmla="*/ 993711 h 1477211"/>
              <a:gd name="connsiteX66" fmla="*/ 256592 w 1520890"/>
              <a:gd name="connsiteY66" fmla="*/ 1035698 h 1477211"/>
              <a:gd name="connsiteX67" fmla="*/ 251927 w 1520890"/>
              <a:gd name="connsiteY67" fmla="*/ 1054360 h 1477211"/>
              <a:gd name="connsiteX68" fmla="*/ 242596 w 1520890"/>
              <a:gd name="connsiteY68" fmla="*/ 1082351 h 1477211"/>
              <a:gd name="connsiteX69" fmla="*/ 233266 w 1520890"/>
              <a:gd name="connsiteY69" fmla="*/ 1119674 h 1477211"/>
              <a:gd name="connsiteX70" fmla="*/ 237931 w 1520890"/>
              <a:gd name="connsiteY70" fmla="*/ 1143000 h 1477211"/>
              <a:gd name="connsiteX71" fmla="*/ 251927 w 1520890"/>
              <a:gd name="connsiteY71" fmla="*/ 1156996 h 1477211"/>
              <a:gd name="connsiteX72" fmla="*/ 303245 w 1520890"/>
              <a:gd name="connsiteY72" fmla="*/ 1180323 h 1477211"/>
              <a:gd name="connsiteX73" fmla="*/ 340568 w 1520890"/>
              <a:gd name="connsiteY73" fmla="*/ 1194319 h 1477211"/>
              <a:gd name="connsiteX74" fmla="*/ 377890 w 1520890"/>
              <a:gd name="connsiteY74" fmla="*/ 1189653 h 1477211"/>
              <a:gd name="connsiteX75" fmla="*/ 410016 w 1520890"/>
              <a:gd name="connsiteY75" fmla="*/ 1272699 h 1477211"/>
              <a:gd name="connsiteX76" fmla="*/ 506656 w 1520890"/>
              <a:gd name="connsiteY76" fmla="*/ 1279241 h 1477211"/>
              <a:gd name="connsiteX77" fmla="*/ 572752 w 1520890"/>
              <a:gd name="connsiteY77" fmla="*/ 1221757 h 1477211"/>
              <a:gd name="connsiteX78" fmla="*/ 623952 w 1520890"/>
              <a:gd name="connsiteY78" fmla="*/ 1241005 h 1477211"/>
              <a:gd name="connsiteX79" fmla="*/ 680887 w 1520890"/>
              <a:gd name="connsiteY79" fmla="*/ 1257074 h 1477211"/>
              <a:gd name="connsiteX80" fmla="*/ 769207 w 1520890"/>
              <a:gd name="connsiteY80" fmla="*/ 1334144 h 1477211"/>
              <a:gd name="connsiteX81" fmla="*/ 857704 w 1520890"/>
              <a:gd name="connsiteY81" fmla="*/ 1341318 h 1477211"/>
              <a:gd name="connsiteX82" fmla="*/ 949745 w 1520890"/>
              <a:gd name="connsiteY82" fmla="*/ 1476220 h 1477211"/>
              <a:gd name="connsiteX83" fmla="*/ 1059025 w 1520890"/>
              <a:gd name="connsiteY83" fmla="*/ 1408923 h 1477211"/>
              <a:gd name="connsiteX84" fmla="*/ 1129005 w 1520890"/>
              <a:gd name="connsiteY84" fmla="*/ 1399592 h 1477211"/>
              <a:gd name="connsiteX85" fmla="*/ 1147666 w 1520890"/>
              <a:gd name="connsiteY85" fmla="*/ 1390262 h 1477211"/>
              <a:gd name="connsiteX86" fmla="*/ 1161662 w 1520890"/>
              <a:gd name="connsiteY86" fmla="*/ 1385596 h 1477211"/>
              <a:gd name="connsiteX87" fmla="*/ 1175658 w 1520890"/>
              <a:gd name="connsiteY87" fmla="*/ 1371600 h 1477211"/>
              <a:gd name="connsiteX88" fmla="*/ 1189654 w 1520890"/>
              <a:gd name="connsiteY88" fmla="*/ 1362270 h 1477211"/>
              <a:gd name="connsiteX89" fmla="*/ 1198984 w 1520890"/>
              <a:gd name="connsiteY89" fmla="*/ 1324947 h 1477211"/>
              <a:gd name="connsiteX90" fmla="*/ 1180323 w 1520890"/>
              <a:gd name="connsiteY90" fmla="*/ 1240972 h 1477211"/>
              <a:gd name="connsiteX91" fmla="*/ 1147666 w 1520890"/>
              <a:gd name="connsiteY91" fmla="*/ 1203649 h 1477211"/>
              <a:gd name="connsiteX92" fmla="*/ 1129005 w 1520890"/>
              <a:gd name="connsiteY92" fmla="*/ 1175657 h 1477211"/>
              <a:gd name="connsiteX93" fmla="*/ 1115009 w 1520890"/>
              <a:gd name="connsiteY93" fmla="*/ 1161662 h 1477211"/>
              <a:gd name="connsiteX94" fmla="*/ 1087017 w 1520890"/>
              <a:gd name="connsiteY94" fmla="*/ 1124339 h 1477211"/>
              <a:gd name="connsiteX95" fmla="*/ 1077686 w 1520890"/>
              <a:gd name="connsiteY95" fmla="*/ 1091682 h 1477211"/>
              <a:gd name="connsiteX96" fmla="*/ 1082352 w 1520890"/>
              <a:gd name="connsiteY96" fmla="*/ 1068355 h 1477211"/>
              <a:gd name="connsiteX97" fmla="*/ 1124339 w 1520890"/>
              <a:gd name="connsiteY97" fmla="*/ 1054360 h 1477211"/>
              <a:gd name="connsiteX98" fmla="*/ 1156996 w 1520890"/>
              <a:gd name="connsiteY98" fmla="*/ 1040364 h 1477211"/>
              <a:gd name="connsiteX99" fmla="*/ 1166327 w 1520890"/>
              <a:gd name="connsiteY99" fmla="*/ 1021702 h 1477211"/>
              <a:gd name="connsiteX100" fmla="*/ 1161662 w 1520890"/>
              <a:gd name="connsiteY100" fmla="*/ 979715 h 1477211"/>
              <a:gd name="connsiteX101" fmla="*/ 1152331 w 1520890"/>
              <a:gd name="connsiteY101" fmla="*/ 965719 h 1477211"/>
              <a:gd name="connsiteX102" fmla="*/ 1138335 w 1520890"/>
              <a:gd name="connsiteY102" fmla="*/ 947057 h 1477211"/>
              <a:gd name="connsiteX103" fmla="*/ 1105678 w 1520890"/>
              <a:gd name="connsiteY103" fmla="*/ 914400 h 1477211"/>
              <a:gd name="connsiteX104" fmla="*/ 1087017 w 1520890"/>
              <a:gd name="connsiteY104" fmla="*/ 886409 h 1477211"/>
              <a:gd name="connsiteX105" fmla="*/ 1063690 w 1520890"/>
              <a:gd name="connsiteY105" fmla="*/ 858417 h 1477211"/>
              <a:gd name="connsiteX106" fmla="*/ 1073021 w 1520890"/>
              <a:gd name="connsiteY106" fmla="*/ 844421 h 1477211"/>
              <a:gd name="connsiteX107" fmla="*/ 1124339 w 1520890"/>
              <a:gd name="connsiteY107" fmla="*/ 844421 h 1477211"/>
              <a:gd name="connsiteX108" fmla="*/ 1138335 w 1520890"/>
              <a:gd name="connsiteY108" fmla="*/ 849086 h 1477211"/>
              <a:gd name="connsiteX109" fmla="*/ 1175658 w 1520890"/>
              <a:gd name="connsiteY109" fmla="*/ 867747 h 1477211"/>
              <a:gd name="connsiteX110" fmla="*/ 1194319 w 1520890"/>
              <a:gd name="connsiteY110" fmla="*/ 872413 h 1477211"/>
              <a:gd name="connsiteX111" fmla="*/ 1226976 w 1520890"/>
              <a:gd name="connsiteY111" fmla="*/ 895739 h 1477211"/>
              <a:gd name="connsiteX112" fmla="*/ 1240972 w 1520890"/>
              <a:gd name="connsiteY112" fmla="*/ 905070 h 1477211"/>
              <a:gd name="connsiteX113" fmla="*/ 1259633 w 1520890"/>
              <a:gd name="connsiteY113" fmla="*/ 923731 h 1477211"/>
              <a:gd name="connsiteX114" fmla="*/ 1273629 w 1520890"/>
              <a:gd name="connsiteY114" fmla="*/ 928396 h 1477211"/>
              <a:gd name="connsiteX115" fmla="*/ 1310952 w 1520890"/>
              <a:gd name="connsiteY115" fmla="*/ 942392 h 1477211"/>
              <a:gd name="connsiteX116" fmla="*/ 1338943 w 1520890"/>
              <a:gd name="connsiteY116" fmla="*/ 951723 h 1477211"/>
              <a:gd name="connsiteX117" fmla="*/ 1404258 w 1520890"/>
              <a:gd name="connsiteY117" fmla="*/ 965719 h 1477211"/>
              <a:gd name="connsiteX118" fmla="*/ 1418254 w 1520890"/>
              <a:gd name="connsiteY118" fmla="*/ 970384 h 1477211"/>
              <a:gd name="connsiteX119" fmla="*/ 1455576 w 1520890"/>
              <a:gd name="connsiteY119" fmla="*/ 979715 h 1477211"/>
              <a:gd name="connsiteX120" fmla="*/ 1469572 w 1520890"/>
              <a:gd name="connsiteY120" fmla="*/ 975049 h 1477211"/>
              <a:gd name="connsiteX121" fmla="*/ 1502229 w 1520890"/>
              <a:gd name="connsiteY121" fmla="*/ 947057 h 1477211"/>
              <a:gd name="connsiteX122" fmla="*/ 1520890 w 1520890"/>
              <a:gd name="connsiteY122" fmla="*/ 905070 h 1477211"/>
              <a:gd name="connsiteX123" fmla="*/ 1506894 w 1520890"/>
              <a:gd name="connsiteY123" fmla="*/ 811764 h 1477211"/>
              <a:gd name="connsiteX124" fmla="*/ 1478903 w 1520890"/>
              <a:gd name="connsiteY124" fmla="*/ 769776 h 1477211"/>
              <a:gd name="connsiteX125" fmla="*/ 1432249 w 1520890"/>
              <a:gd name="connsiteY125" fmla="*/ 713792 h 1477211"/>
              <a:gd name="connsiteX126" fmla="*/ 1385596 w 1520890"/>
              <a:gd name="connsiteY126" fmla="*/ 685800 h 1477211"/>
              <a:gd name="connsiteX127" fmla="*/ 1371600 w 1520890"/>
              <a:gd name="connsiteY127" fmla="*/ 690466 h 1477211"/>
              <a:gd name="connsiteX128" fmla="*/ 1315617 w 1520890"/>
              <a:gd name="connsiteY128" fmla="*/ 681135 h 1477211"/>
              <a:gd name="connsiteX129" fmla="*/ 1306286 w 1520890"/>
              <a:gd name="connsiteY129" fmla="*/ 662474 h 1477211"/>
              <a:gd name="connsiteX130" fmla="*/ 1310952 w 1520890"/>
              <a:gd name="connsiteY130" fmla="*/ 648478 h 1477211"/>
              <a:gd name="connsiteX131" fmla="*/ 1324947 w 1520890"/>
              <a:gd name="connsiteY131" fmla="*/ 629817 h 1477211"/>
              <a:gd name="connsiteX132" fmla="*/ 1334278 w 1520890"/>
              <a:gd name="connsiteY132" fmla="*/ 615821 h 1477211"/>
              <a:gd name="connsiteX133" fmla="*/ 1348274 w 1520890"/>
              <a:gd name="connsiteY133" fmla="*/ 606490 h 1477211"/>
              <a:gd name="connsiteX134" fmla="*/ 1366935 w 1520890"/>
              <a:gd name="connsiteY134" fmla="*/ 573833 h 1477211"/>
              <a:gd name="connsiteX135" fmla="*/ 1376266 w 1520890"/>
              <a:gd name="connsiteY135" fmla="*/ 555172 h 1477211"/>
              <a:gd name="connsiteX136" fmla="*/ 1371600 w 1520890"/>
              <a:gd name="connsiteY136" fmla="*/ 522515 h 1477211"/>
              <a:gd name="connsiteX137" fmla="*/ 1357605 w 1520890"/>
              <a:gd name="connsiteY137" fmla="*/ 508519 h 1477211"/>
              <a:gd name="connsiteX138" fmla="*/ 1352939 w 1520890"/>
              <a:gd name="connsiteY138" fmla="*/ 494523 h 1477211"/>
              <a:gd name="connsiteX139" fmla="*/ 1343609 w 1520890"/>
              <a:gd name="connsiteY139" fmla="*/ 447870 h 1477211"/>
              <a:gd name="connsiteX140" fmla="*/ 1334278 w 1520890"/>
              <a:gd name="connsiteY140" fmla="*/ 429209 h 1477211"/>
              <a:gd name="connsiteX141" fmla="*/ 1292290 w 1520890"/>
              <a:gd name="connsiteY141" fmla="*/ 410547 h 1477211"/>
              <a:gd name="connsiteX142" fmla="*/ 1268964 w 1520890"/>
              <a:gd name="connsiteY142" fmla="*/ 415213 h 1477211"/>
              <a:gd name="connsiteX143" fmla="*/ 1264298 w 1520890"/>
              <a:gd name="connsiteY143" fmla="*/ 382555 h 1477211"/>
              <a:gd name="connsiteX144" fmla="*/ 1254968 w 1520890"/>
              <a:gd name="connsiteY144" fmla="*/ 349898 h 1477211"/>
              <a:gd name="connsiteX145" fmla="*/ 1250303 w 1520890"/>
              <a:gd name="connsiteY145" fmla="*/ 331237 h 1477211"/>
              <a:gd name="connsiteX146" fmla="*/ 1240972 w 1520890"/>
              <a:gd name="connsiteY146" fmla="*/ 303245 h 1477211"/>
              <a:gd name="connsiteX147" fmla="*/ 1250303 w 1520890"/>
              <a:gd name="connsiteY147" fmla="*/ 242596 h 1477211"/>
              <a:gd name="connsiteX148" fmla="*/ 1254968 w 1520890"/>
              <a:gd name="connsiteY148" fmla="*/ 209939 h 1477211"/>
              <a:gd name="connsiteX149" fmla="*/ 1278294 w 1520890"/>
              <a:gd name="connsiteY149" fmla="*/ 186613 h 1477211"/>
              <a:gd name="connsiteX150" fmla="*/ 1310952 w 1520890"/>
              <a:gd name="connsiteY150" fmla="*/ 158621 h 1477211"/>
              <a:gd name="connsiteX151" fmla="*/ 1320282 w 1520890"/>
              <a:gd name="connsiteY151" fmla="*/ 139960 h 1477211"/>
              <a:gd name="connsiteX152" fmla="*/ 1334278 w 1520890"/>
              <a:gd name="connsiteY152" fmla="*/ 125964 h 1477211"/>
              <a:gd name="connsiteX153" fmla="*/ 1343609 w 1520890"/>
              <a:gd name="connsiteY153" fmla="*/ 102637 h 1477211"/>
              <a:gd name="connsiteX154" fmla="*/ 1338943 w 1520890"/>
              <a:gd name="connsiteY154" fmla="*/ 60649 h 1477211"/>
              <a:gd name="connsiteX155" fmla="*/ 1320282 w 1520890"/>
              <a:gd name="connsiteY155" fmla="*/ 51319 h 1477211"/>
              <a:gd name="connsiteX156" fmla="*/ 1259633 w 1520890"/>
              <a:gd name="connsiteY156" fmla="*/ 55984 h 1477211"/>
              <a:gd name="connsiteX157" fmla="*/ 1217645 w 1520890"/>
              <a:gd name="connsiteY157" fmla="*/ 60649 h 1477211"/>
              <a:gd name="connsiteX158" fmla="*/ 1138335 w 1520890"/>
              <a:gd name="connsiteY158" fmla="*/ 74645 h 1477211"/>
              <a:gd name="connsiteX159" fmla="*/ 1119674 w 1520890"/>
              <a:gd name="connsiteY159" fmla="*/ 83976 h 1477211"/>
              <a:gd name="connsiteX160" fmla="*/ 1091682 w 1520890"/>
              <a:gd name="connsiteY160" fmla="*/ 93306 h 1477211"/>
              <a:gd name="connsiteX161" fmla="*/ 1063690 w 1520890"/>
              <a:gd name="connsiteY161" fmla="*/ 116633 h 1477211"/>
              <a:gd name="connsiteX162" fmla="*/ 1049694 w 1520890"/>
              <a:gd name="connsiteY162" fmla="*/ 125964 h 1477211"/>
              <a:gd name="connsiteX163" fmla="*/ 1035698 w 1520890"/>
              <a:gd name="connsiteY163" fmla="*/ 121298 h 1477211"/>
              <a:gd name="connsiteX164" fmla="*/ 1021703 w 1520890"/>
              <a:gd name="connsiteY164" fmla="*/ 88641 h 1477211"/>
              <a:gd name="connsiteX165" fmla="*/ 1012372 w 1520890"/>
              <a:gd name="connsiteY165" fmla="*/ 69980 h 1477211"/>
              <a:gd name="connsiteX166" fmla="*/ 993711 w 1520890"/>
              <a:gd name="connsiteY166" fmla="*/ 32657 h 1477211"/>
              <a:gd name="connsiteX167" fmla="*/ 965719 w 1520890"/>
              <a:gd name="connsiteY167" fmla="*/ 23327 h 1477211"/>
              <a:gd name="connsiteX168" fmla="*/ 923731 w 1520890"/>
              <a:gd name="connsiteY168" fmla="*/ 0 h 1477211"/>
              <a:gd name="connsiteX169" fmla="*/ 881743 w 1520890"/>
              <a:gd name="connsiteY169" fmla="*/ 32657 h 1477211"/>
              <a:gd name="connsiteX170" fmla="*/ 886409 w 1520890"/>
              <a:gd name="connsiteY170" fmla="*/ 41988 h 1477211"/>
              <a:gd name="connsiteX0" fmla="*/ 886409 w 1520890"/>
              <a:gd name="connsiteY0" fmla="*/ 41988 h 1477211"/>
              <a:gd name="connsiteX1" fmla="*/ 797768 w 1520890"/>
              <a:gd name="connsiteY1" fmla="*/ 55984 h 1477211"/>
              <a:gd name="connsiteX2" fmla="*/ 783772 w 1520890"/>
              <a:gd name="connsiteY2" fmla="*/ 60649 h 1477211"/>
              <a:gd name="connsiteX3" fmla="*/ 769776 w 1520890"/>
              <a:gd name="connsiteY3" fmla="*/ 74645 h 1477211"/>
              <a:gd name="connsiteX4" fmla="*/ 765111 w 1520890"/>
              <a:gd name="connsiteY4" fmla="*/ 88641 h 1477211"/>
              <a:gd name="connsiteX5" fmla="*/ 765111 w 1520890"/>
              <a:gd name="connsiteY5" fmla="*/ 191278 h 1477211"/>
              <a:gd name="connsiteX6" fmla="*/ 751115 w 1520890"/>
              <a:gd name="connsiteY6" fmla="*/ 205274 h 1477211"/>
              <a:gd name="connsiteX7" fmla="*/ 737119 w 1520890"/>
              <a:gd name="connsiteY7" fmla="*/ 209939 h 1477211"/>
              <a:gd name="connsiteX8" fmla="*/ 709127 w 1520890"/>
              <a:gd name="connsiteY8" fmla="*/ 205274 h 1477211"/>
              <a:gd name="connsiteX9" fmla="*/ 685800 w 1520890"/>
              <a:gd name="connsiteY9" fmla="*/ 181947 h 1477211"/>
              <a:gd name="connsiteX10" fmla="*/ 671805 w 1520890"/>
              <a:gd name="connsiteY10" fmla="*/ 167951 h 1477211"/>
              <a:gd name="connsiteX11" fmla="*/ 653143 w 1520890"/>
              <a:gd name="connsiteY11" fmla="*/ 139960 h 1477211"/>
              <a:gd name="connsiteX12" fmla="*/ 611156 w 1520890"/>
              <a:gd name="connsiteY12" fmla="*/ 125964 h 1477211"/>
              <a:gd name="connsiteX13" fmla="*/ 597160 w 1520890"/>
              <a:gd name="connsiteY13" fmla="*/ 121298 h 1477211"/>
              <a:gd name="connsiteX14" fmla="*/ 522515 w 1520890"/>
              <a:gd name="connsiteY14" fmla="*/ 111968 h 1477211"/>
              <a:gd name="connsiteX15" fmla="*/ 466531 w 1520890"/>
              <a:gd name="connsiteY15" fmla="*/ 121298 h 1477211"/>
              <a:gd name="connsiteX16" fmla="*/ 438539 w 1520890"/>
              <a:gd name="connsiteY16" fmla="*/ 135294 h 1477211"/>
              <a:gd name="connsiteX17" fmla="*/ 405882 w 1520890"/>
              <a:gd name="connsiteY17" fmla="*/ 167951 h 1477211"/>
              <a:gd name="connsiteX18" fmla="*/ 401217 w 1520890"/>
              <a:gd name="connsiteY18" fmla="*/ 181947 h 1477211"/>
              <a:gd name="connsiteX19" fmla="*/ 410547 w 1520890"/>
              <a:gd name="connsiteY19" fmla="*/ 214604 h 1477211"/>
              <a:gd name="connsiteX20" fmla="*/ 447870 w 1520890"/>
              <a:gd name="connsiteY20" fmla="*/ 237931 h 1477211"/>
              <a:gd name="connsiteX21" fmla="*/ 471196 w 1520890"/>
              <a:gd name="connsiteY21" fmla="*/ 251927 h 1477211"/>
              <a:gd name="connsiteX22" fmla="*/ 503854 w 1520890"/>
              <a:gd name="connsiteY22" fmla="*/ 261257 h 1477211"/>
              <a:gd name="connsiteX23" fmla="*/ 517849 w 1520890"/>
              <a:gd name="connsiteY23" fmla="*/ 265923 h 1477211"/>
              <a:gd name="connsiteX24" fmla="*/ 531845 w 1520890"/>
              <a:gd name="connsiteY24" fmla="*/ 279919 h 1477211"/>
              <a:gd name="connsiteX25" fmla="*/ 536511 w 1520890"/>
              <a:gd name="connsiteY25" fmla="*/ 298580 h 1477211"/>
              <a:gd name="connsiteX26" fmla="*/ 545841 w 1520890"/>
              <a:gd name="connsiteY26" fmla="*/ 331237 h 1477211"/>
              <a:gd name="connsiteX27" fmla="*/ 555172 w 1520890"/>
              <a:gd name="connsiteY27" fmla="*/ 382555 h 1477211"/>
              <a:gd name="connsiteX28" fmla="*/ 550507 w 1520890"/>
              <a:gd name="connsiteY28" fmla="*/ 410547 h 1477211"/>
              <a:gd name="connsiteX29" fmla="*/ 527180 w 1520890"/>
              <a:gd name="connsiteY29" fmla="*/ 447870 h 1477211"/>
              <a:gd name="connsiteX30" fmla="*/ 499188 w 1520890"/>
              <a:gd name="connsiteY30" fmla="*/ 452535 h 1477211"/>
              <a:gd name="connsiteX31" fmla="*/ 438539 w 1520890"/>
              <a:gd name="connsiteY31" fmla="*/ 447870 h 1477211"/>
              <a:gd name="connsiteX32" fmla="*/ 433874 w 1520890"/>
              <a:gd name="connsiteY32" fmla="*/ 433874 h 1477211"/>
              <a:gd name="connsiteX33" fmla="*/ 419878 w 1520890"/>
              <a:gd name="connsiteY33" fmla="*/ 415213 h 1477211"/>
              <a:gd name="connsiteX34" fmla="*/ 401217 w 1520890"/>
              <a:gd name="connsiteY34" fmla="*/ 387221 h 1477211"/>
              <a:gd name="connsiteX35" fmla="*/ 331237 w 1520890"/>
              <a:gd name="connsiteY35" fmla="*/ 373225 h 1477211"/>
              <a:gd name="connsiteX36" fmla="*/ 303245 w 1520890"/>
              <a:gd name="connsiteY36" fmla="*/ 363894 h 1477211"/>
              <a:gd name="connsiteX37" fmla="*/ 289249 w 1520890"/>
              <a:gd name="connsiteY37" fmla="*/ 359229 h 1477211"/>
              <a:gd name="connsiteX38" fmla="*/ 261258 w 1520890"/>
              <a:gd name="connsiteY38" fmla="*/ 387221 h 1477211"/>
              <a:gd name="connsiteX39" fmla="*/ 223935 w 1520890"/>
              <a:gd name="connsiteY39" fmla="*/ 443204 h 1477211"/>
              <a:gd name="connsiteX40" fmla="*/ 223935 w 1520890"/>
              <a:gd name="connsiteY40" fmla="*/ 480527 h 1477211"/>
              <a:gd name="connsiteX41" fmla="*/ 214605 w 1520890"/>
              <a:gd name="connsiteY41" fmla="*/ 555172 h 1477211"/>
              <a:gd name="connsiteX42" fmla="*/ 209939 w 1520890"/>
              <a:gd name="connsiteY42" fmla="*/ 592494 h 1477211"/>
              <a:gd name="connsiteX43" fmla="*/ 214605 w 1520890"/>
              <a:gd name="connsiteY43" fmla="*/ 657809 h 1477211"/>
              <a:gd name="connsiteX44" fmla="*/ 219270 w 1520890"/>
              <a:gd name="connsiteY44" fmla="*/ 671804 h 1477211"/>
              <a:gd name="connsiteX45" fmla="*/ 205274 w 1520890"/>
              <a:gd name="connsiteY45" fmla="*/ 727788 h 1477211"/>
              <a:gd name="connsiteX46" fmla="*/ 191278 w 1520890"/>
              <a:gd name="connsiteY46" fmla="*/ 732453 h 1477211"/>
              <a:gd name="connsiteX47" fmla="*/ 139960 w 1520890"/>
              <a:gd name="connsiteY47" fmla="*/ 746449 h 1477211"/>
              <a:gd name="connsiteX48" fmla="*/ 125964 w 1520890"/>
              <a:gd name="connsiteY48" fmla="*/ 751115 h 1477211"/>
              <a:gd name="connsiteX49" fmla="*/ 93307 w 1520890"/>
              <a:gd name="connsiteY49" fmla="*/ 755780 h 1477211"/>
              <a:gd name="connsiteX50" fmla="*/ 60649 w 1520890"/>
              <a:gd name="connsiteY50" fmla="*/ 774441 h 1477211"/>
              <a:gd name="connsiteX51" fmla="*/ 51319 w 1520890"/>
              <a:gd name="connsiteY51" fmla="*/ 788437 h 1477211"/>
              <a:gd name="connsiteX52" fmla="*/ 37323 w 1520890"/>
              <a:gd name="connsiteY52" fmla="*/ 797768 h 1477211"/>
              <a:gd name="connsiteX53" fmla="*/ 13996 w 1520890"/>
              <a:gd name="connsiteY53" fmla="*/ 825760 h 1477211"/>
              <a:gd name="connsiteX54" fmla="*/ 4666 w 1520890"/>
              <a:gd name="connsiteY54" fmla="*/ 858417 h 1477211"/>
              <a:gd name="connsiteX55" fmla="*/ 0 w 1520890"/>
              <a:gd name="connsiteY55" fmla="*/ 872413 h 1477211"/>
              <a:gd name="connsiteX56" fmla="*/ 4666 w 1520890"/>
              <a:gd name="connsiteY56" fmla="*/ 900404 h 1477211"/>
              <a:gd name="connsiteX57" fmla="*/ 23327 w 1520890"/>
              <a:gd name="connsiteY57" fmla="*/ 914400 h 1477211"/>
              <a:gd name="connsiteX58" fmla="*/ 55984 w 1520890"/>
              <a:gd name="connsiteY58" fmla="*/ 928396 h 1477211"/>
              <a:gd name="connsiteX59" fmla="*/ 111968 w 1520890"/>
              <a:gd name="connsiteY59" fmla="*/ 919066 h 1477211"/>
              <a:gd name="connsiteX60" fmla="*/ 149290 w 1520890"/>
              <a:gd name="connsiteY60" fmla="*/ 909735 h 1477211"/>
              <a:gd name="connsiteX61" fmla="*/ 200609 w 1520890"/>
              <a:gd name="connsiteY61" fmla="*/ 905070 h 1477211"/>
              <a:gd name="connsiteX62" fmla="*/ 247262 w 1520890"/>
              <a:gd name="connsiteY62" fmla="*/ 923731 h 1477211"/>
              <a:gd name="connsiteX63" fmla="*/ 275254 w 1520890"/>
              <a:gd name="connsiteY63" fmla="*/ 961053 h 1477211"/>
              <a:gd name="connsiteX64" fmla="*/ 279919 w 1520890"/>
              <a:gd name="connsiteY64" fmla="*/ 975049 h 1477211"/>
              <a:gd name="connsiteX65" fmla="*/ 275254 w 1520890"/>
              <a:gd name="connsiteY65" fmla="*/ 993711 h 1477211"/>
              <a:gd name="connsiteX66" fmla="*/ 256592 w 1520890"/>
              <a:gd name="connsiteY66" fmla="*/ 1035698 h 1477211"/>
              <a:gd name="connsiteX67" fmla="*/ 251927 w 1520890"/>
              <a:gd name="connsiteY67" fmla="*/ 1054360 h 1477211"/>
              <a:gd name="connsiteX68" fmla="*/ 242596 w 1520890"/>
              <a:gd name="connsiteY68" fmla="*/ 1082351 h 1477211"/>
              <a:gd name="connsiteX69" fmla="*/ 233266 w 1520890"/>
              <a:gd name="connsiteY69" fmla="*/ 1119674 h 1477211"/>
              <a:gd name="connsiteX70" fmla="*/ 237931 w 1520890"/>
              <a:gd name="connsiteY70" fmla="*/ 1143000 h 1477211"/>
              <a:gd name="connsiteX71" fmla="*/ 251927 w 1520890"/>
              <a:gd name="connsiteY71" fmla="*/ 1156996 h 1477211"/>
              <a:gd name="connsiteX72" fmla="*/ 303245 w 1520890"/>
              <a:gd name="connsiteY72" fmla="*/ 1180323 h 1477211"/>
              <a:gd name="connsiteX73" fmla="*/ 340568 w 1520890"/>
              <a:gd name="connsiteY73" fmla="*/ 1194319 h 1477211"/>
              <a:gd name="connsiteX74" fmla="*/ 377890 w 1520890"/>
              <a:gd name="connsiteY74" fmla="*/ 1189653 h 1477211"/>
              <a:gd name="connsiteX75" fmla="*/ 410016 w 1520890"/>
              <a:gd name="connsiteY75" fmla="*/ 1272699 h 1477211"/>
              <a:gd name="connsiteX76" fmla="*/ 506656 w 1520890"/>
              <a:gd name="connsiteY76" fmla="*/ 1279241 h 1477211"/>
              <a:gd name="connsiteX77" fmla="*/ 572752 w 1520890"/>
              <a:gd name="connsiteY77" fmla="*/ 1221757 h 1477211"/>
              <a:gd name="connsiteX78" fmla="*/ 623952 w 1520890"/>
              <a:gd name="connsiteY78" fmla="*/ 1241005 h 1477211"/>
              <a:gd name="connsiteX79" fmla="*/ 680887 w 1520890"/>
              <a:gd name="connsiteY79" fmla="*/ 1257074 h 1477211"/>
              <a:gd name="connsiteX80" fmla="*/ 769207 w 1520890"/>
              <a:gd name="connsiteY80" fmla="*/ 1334144 h 1477211"/>
              <a:gd name="connsiteX81" fmla="*/ 836870 w 1520890"/>
              <a:gd name="connsiteY81" fmla="*/ 1406345 h 1477211"/>
              <a:gd name="connsiteX82" fmla="*/ 949745 w 1520890"/>
              <a:gd name="connsiteY82" fmla="*/ 1476220 h 1477211"/>
              <a:gd name="connsiteX83" fmla="*/ 1059025 w 1520890"/>
              <a:gd name="connsiteY83" fmla="*/ 1408923 h 1477211"/>
              <a:gd name="connsiteX84" fmla="*/ 1129005 w 1520890"/>
              <a:gd name="connsiteY84" fmla="*/ 1399592 h 1477211"/>
              <a:gd name="connsiteX85" fmla="*/ 1147666 w 1520890"/>
              <a:gd name="connsiteY85" fmla="*/ 1390262 h 1477211"/>
              <a:gd name="connsiteX86" fmla="*/ 1161662 w 1520890"/>
              <a:gd name="connsiteY86" fmla="*/ 1385596 h 1477211"/>
              <a:gd name="connsiteX87" fmla="*/ 1175658 w 1520890"/>
              <a:gd name="connsiteY87" fmla="*/ 1371600 h 1477211"/>
              <a:gd name="connsiteX88" fmla="*/ 1189654 w 1520890"/>
              <a:gd name="connsiteY88" fmla="*/ 1362270 h 1477211"/>
              <a:gd name="connsiteX89" fmla="*/ 1198984 w 1520890"/>
              <a:gd name="connsiteY89" fmla="*/ 1324947 h 1477211"/>
              <a:gd name="connsiteX90" fmla="*/ 1180323 w 1520890"/>
              <a:gd name="connsiteY90" fmla="*/ 1240972 h 1477211"/>
              <a:gd name="connsiteX91" fmla="*/ 1147666 w 1520890"/>
              <a:gd name="connsiteY91" fmla="*/ 1203649 h 1477211"/>
              <a:gd name="connsiteX92" fmla="*/ 1129005 w 1520890"/>
              <a:gd name="connsiteY92" fmla="*/ 1175657 h 1477211"/>
              <a:gd name="connsiteX93" fmla="*/ 1115009 w 1520890"/>
              <a:gd name="connsiteY93" fmla="*/ 1161662 h 1477211"/>
              <a:gd name="connsiteX94" fmla="*/ 1087017 w 1520890"/>
              <a:gd name="connsiteY94" fmla="*/ 1124339 h 1477211"/>
              <a:gd name="connsiteX95" fmla="*/ 1077686 w 1520890"/>
              <a:gd name="connsiteY95" fmla="*/ 1091682 h 1477211"/>
              <a:gd name="connsiteX96" fmla="*/ 1082352 w 1520890"/>
              <a:gd name="connsiteY96" fmla="*/ 1068355 h 1477211"/>
              <a:gd name="connsiteX97" fmla="*/ 1124339 w 1520890"/>
              <a:gd name="connsiteY97" fmla="*/ 1054360 h 1477211"/>
              <a:gd name="connsiteX98" fmla="*/ 1156996 w 1520890"/>
              <a:gd name="connsiteY98" fmla="*/ 1040364 h 1477211"/>
              <a:gd name="connsiteX99" fmla="*/ 1166327 w 1520890"/>
              <a:gd name="connsiteY99" fmla="*/ 1021702 h 1477211"/>
              <a:gd name="connsiteX100" fmla="*/ 1161662 w 1520890"/>
              <a:gd name="connsiteY100" fmla="*/ 979715 h 1477211"/>
              <a:gd name="connsiteX101" fmla="*/ 1152331 w 1520890"/>
              <a:gd name="connsiteY101" fmla="*/ 965719 h 1477211"/>
              <a:gd name="connsiteX102" fmla="*/ 1138335 w 1520890"/>
              <a:gd name="connsiteY102" fmla="*/ 947057 h 1477211"/>
              <a:gd name="connsiteX103" fmla="*/ 1105678 w 1520890"/>
              <a:gd name="connsiteY103" fmla="*/ 914400 h 1477211"/>
              <a:gd name="connsiteX104" fmla="*/ 1087017 w 1520890"/>
              <a:gd name="connsiteY104" fmla="*/ 886409 h 1477211"/>
              <a:gd name="connsiteX105" fmla="*/ 1063690 w 1520890"/>
              <a:gd name="connsiteY105" fmla="*/ 858417 h 1477211"/>
              <a:gd name="connsiteX106" fmla="*/ 1073021 w 1520890"/>
              <a:gd name="connsiteY106" fmla="*/ 844421 h 1477211"/>
              <a:gd name="connsiteX107" fmla="*/ 1124339 w 1520890"/>
              <a:gd name="connsiteY107" fmla="*/ 844421 h 1477211"/>
              <a:gd name="connsiteX108" fmla="*/ 1138335 w 1520890"/>
              <a:gd name="connsiteY108" fmla="*/ 849086 h 1477211"/>
              <a:gd name="connsiteX109" fmla="*/ 1175658 w 1520890"/>
              <a:gd name="connsiteY109" fmla="*/ 867747 h 1477211"/>
              <a:gd name="connsiteX110" fmla="*/ 1194319 w 1520890"/>
              <a:gd name="connsiteY110" fmla="*/ 872413 h 1477211"/>
              <a:gd name="connsiteX111" fmla="*/ 1226976 w 1520890"/>
              <a:gd name="connsiteY111" fmla="*/ 895739 h 1477211"/>
              <a:gd name="connsiteX112" fmla="*/ 1240972 w 1520890"/>
              <a:gd name="connsiteY112" fmla="*/ 905070 h 1477211"/>
              <a:gd name="connsiteX113" fmla="*/ 1259633 w 1520890"/>
              <a:gd name="connsiteY113" fmla="*/ 923731 h 1477211"/>
              <a:gd name="connsiteX114" fmla="*/ 1273629 w 1520890"/>
              <a:gd name="connsiteY114" fmla="*/ 928396 h 1477211"/>
              <a:gd name="connsiteX115" fmla="*/ 1310952 w 1520890"/>
              <a:gd name="connsiteY115" fmla="*/ 942392 h 1477211"/>
              <a:gd name="connsiteX116" fmla="*/ 1338943 w 1520890"/>
              <a:gd name="connsiteY116" fmla="*/ 951723 h 1477211"/>
              <a:gd name="connsiteX117" fmla="*/ 1404258 w 1520890"/>
              <a:gd name="connsiteY117" fmla="*/ 965719 h 1477211"/>
              <a:gd name="connsiteX118" fmla="*/ 1418254 w 1520890"/>
              <a:gd name="connsiteY118" fmla="*/ 970384 h 1477211"/>
              <a:gd name="connsiteX119" fmla="*/ 1455576 w 1520890"/>
              <a:gd name="connsiteY119" fmla="*/ 979715 h 1477211"/>
              <a:gd name="connsiteX120" fmla="*/ 1469572 w 1520890"/>
              <a:gd name="connsiteY120" fmla="*/ 975049 h 1477211"/>
              <a:gd name="connsiteX121" fmla="*/ 1502229 w 1520890"/>
              <a:gd name="connsiteY121" fmla="*/ 947057 h 1477211"/>
              <a:gd name="connsiteX122" fmla="*/ 1520890 w 1520890"/>
              <a:gd name="connsiteY122" fmla="*/ 905070 h 1477211"/>
              <a:gd name="connsiteX123" fmla="*/ 1506894 w 1520890"/>
              <a:gd name="connsiteY123" fmla="*/ 811764 h 1477211"/>
              <a:gd name="connsiteX124" fmla="*/ 1478903 w 1520890"/>
              <a:gd name="connsiteY124" fmla="*/ 769776 h 1477211"/>
              <a:gd name="connsiteX125" fmla="*/ 1432249 w 1520890"/>
              <a:gd name="connsiteY125" fmla="*/ 713792 h 1477211"/>
              <a:gd name="connsiteX126" fmla="*/ 1385596 w 1520890"/>
              <a:gd name="connsiteY126" fmla="*/ 685800 h 1477211"/>
              <a:gd name="connsiteX127" fmla="*/ 1371600 w 1520890"/>
              <a:gd name="connsiteY127" fmla="*/ 690466 h 1477211"/>
              <a:gd name="connsiteX128" fmla="*/ 1315617 w 1520890"/>
              <a:gd name="connsiteY128" fmla="*/ 681135 h 1477211"/>
              <a:gd name="connsiteX129" fmla="*/ 1306286 w 1520890"/>
              <a:gd name="connsiteY129" fmla="*/ 662474 h 1477211"/>
              <a:gd name="connsiteX130" fmla="*/ 1310952 w 1520890"/>
              <a:gd name="connsiteY130" fmla="*/ 648478 h 1477211"/>
              <a:gd name="connsiteX131" fmla="*/ 1324947 w 1520890"/>
              <a:gd name="connsiteY131" fmla="*/ 629817 h 1477211"/>
              <a:gd name="connsiteX132" fmla="*/ 1334278 w 1520890"/>
              <a:gd name="connsiteY132" fmla="*/ 615821 h 1477211"/>
              <a:gd name="connsiteX133" fmla="*/ 1348274 w 1520890"/>
              <a:gd name="connsiteY133" fmla="*/ 606490 h 1477211"/>
              <a:gd name="connsiteX134" fmla="*/ 1366935 w 1520890"/>
              <a:gd name="connsiteY134" fmla="*/ 573833 h 1477211"/>
              <a:gd name="connsiteX135" fmla="*/ 1376266 w 1520890"/>
              <a:gd name="connsiteY135" fmla="*/ 555172 h 1477211"/>
              <a:gd name="connsiteX136" fmla="*/ 1371600 w 1520890"/>
              <a:gd name="connsiteY136" fmla="*/ 522515 h 1477211"/>
              <a:gd name="connsiteX137" fmla="*/ 1357605 w 1520890"/>
              <a:gd name="connsiteY137" fmla="*/ 508519 h 1477211"/>
              <a:gd name="connsiteX138" fmla="*/ 1352939 w 1520890"/>
              <a:gd name="connsiteY138" fmla="*/ 494523 h 1477211"/>
              <a:gd name="connsiteX139" fmla="*/ 1343609 w 1520890"/>
              <a:gd name="connsiteY139" fmla="*/ 447870 h 1477211"/>
              <a:gd name="connsiteX140" fmla="*/ 1334278 w 1520890"/>
              <a:gd name="connsiteY140" fmla="*/ 429209 h 1477211"/>
              <a:gd name="connsiteX141" fmla="*/ 1292290 w 1520890"/>
              <a:gd name="connsiteY141" fmla="*/ 410547 h 1477211"/>
              <a:gd name="connsiteX142" fmla="*/ 1268964 w 1520890"/>
              <a:gd name="connsiteY142" fmla="*/ 415213 h 1477211"/>
              <a:gd name="connsiteX143" fmla="*/ 1264298 w 1520890"/>
              <a:gd name="connsiteY143" fmla="*/ 382555 h 1477211"/>
              <a:gd name="connsiteX144" fmla="*/ 1254968 w 1520890"/>
              <a:gd name="connsiteY144" fmla="*/ 349898 h 1477211"/>
              <a:gd name="connsiteX145" fmla="*/ 1250303 w 1520890"/>
              <a:gd name="connsiteY145" fmla="*/ 331237 h 1477211"/>
              <a:gd name="connsiteX146" fmla="*/ 1240972 w 1520890"/>
              <a:gd name="connsiteY146" fmla="*/ 303245 h 1477211"/>
              <a:gd name="connsiteX147" fmla="*/ 1250303 w 1520890"/>
              <a:gd name="connsiteY147" fmla="*/ 242596 h 1477211"/>
              <a:gd name="connsiteX148" fmla="*/ 1254968 w 1520890"/>
              <a:gd name="connsiteY148" fmla="*/ 209939 h 1477211"/>
              <a:gd name="connsiteX149" fmla="*/ 1278294 w 1520890"/>
              <a:gd name="connsiteY149" fmla="*/ 186613 h 1477211"/>
              <a:gd name="connsiteX150" fmla="*/ 1310952 w 1520890"/>
              <a:gd name="connsiteY150" fmla="*/ 158621 h 1477211"/>
              <a:gd name="connsiteX151" fmla="*/ 1320282 w 1520890"/>
              <a:gd name="connsiteY151" fmla="*/ 139960 h 1477211"/>
              <a:gd name="connsiteX152" fmla="*/ 1334278 w 1520890"/>
              <a:gd name="connsiteY152" fmla="*/ 125964 h 1477211"/>
              <a:gd name="connsiteX153" fmla="*/ 1343609 w 1520890"/>
              <a:gd name="connsiteY153" fmla="*/ 102637 h 1477211"/>
              <a:gd name="connsiteX154" fmla="*/ 1338943 w 1520890"/>
              <a:gd name="connsiteY154" fmla="*/ 60649 h 1477211"/>
              <a:gd name="connsiteX155" fmla="*/ 1320282 w 1520890"/>
              <a:gd name="connsiteY155" fmla="*/ 51319 h 1477211"/>
              <a:gd name="connsiteX156" fmla="*/ 1259633 w 1520890"/>
              <a:gd name="connsiteY156" fmla="*/ 55984 h 1477211"/>
              <a:gd name="connsiteX157" fmla="*/ 1217645 w 1520890"/>
              <a:gd name="connsiteY157" fmla="*/ 60649 h 1477211"/>
              <a:gd name="connsiteX158" fmla="*/ 1138335 w 1520890"/>
              <a:gd name="connsiteY158" fmla="*/ 74645 h 1477211"/>
              <a:gd name="connsiteX159" fmla="*/ 1119674 w 1520890"/>
              <a:gd name="connsiteY159" fmla="*/ 83976 h 1477211"/>
              <a:gd name="connsiteX160" fmla="*/ 1091682 w 1520890"/>
              <a:gd name="connsiteY160" fmla="*/ 93306 h 1477211"/>
              <a:gd name="connsiteX161" fmla="*/ 1063690 w 1520890"/>
              <a:gd name="connsiteY161" fmla="*/ 116633 h 1477211"/>
              <a:gd name="connsiteX162" fmla="*/ 1049694 w 1520890"/>
              <a:gd name="connsiteY162" fmla="*/ 125964 h 1477211"/>
              <a:gd name="connsiteX163" fmla="*/ 1035698 w 1520890"/>
              <a:gd name="connsiteY163" fmla="*/ 121298 h 1477211"/>
              <a:gd name="connsiteX164" fmla="*/ 1021703 w 1520890"/>
              <a:gd name="connsiteY164" fmla="*/ 88641 h 1477211"/>
              <a:gd name="connsiteX165" fmla="*/ 1012372 w 1520890"/>
              <a:gd name="connsiteY165" fmla="*/ 69980 h 1477211"/>
              <a:gd name="connsiteX166" fmla="*/ 993711 w 1520890"/>
              <a:gd name="connsiteY166" fmla="*/ 32657 h 1477211"/>
              <a:gd name="connsiteX167" fmla="*/ 965719 w 1520890"/>
              <a:gd name="connsiteY167" fmla="*/ 23327 h 1477211"/>
              <a:gd name="connsiteX168" fmla="*/ 923731 w 1520890"/>
              <a:gd name="connsiteY168" fmla="*/ 0 h 1477211"/>
              <a:gd name="connsiteX169" fmla="*/ 881743 w 1520890"/>
              <a:gd name="connsiteY169" fmla="*/ 32657 h 1477211"/>
              <a:gd name="connsiteX170" fmla="*/ 886409 w 1520890"/>
              <a:gd name="connsiteY170" fmla="*/ 41988 h 1477211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29005 w 1520890"/>
              <a:gd name="connsiteY84" fmla="*/ 1399592 h 1508685"/>
              <a:gd name="connsiteX85" fmla="*/ 1147666 w 1520890"/>
              <a:gd name="connsiteY85" fmla="*/ 1390262 h 1508685"/>
              <a:gd name="connsiteX86" fmla="*/ 1161662 w 1520890"/>
              <a:gd name="connsiteY86" fmla="*/ 1385596 h 1508685"/>
              <a:gd name="connsiteX87" fmla="*/ 1175658 w 1520890"/>
              <a:gd name="connsiteY87" fmla="*/ 1371600 h 1508685"/>
              <a:gd name="connsiteX88" fmla="*/ 1189654 w 1520890"/>
              <a:gd name="connsiteY88" fmla="*/ 1362270 h 1508685"/>
              <a:gd name="connsiteX89" fmla="*/ 1198984 w 1520890"/>
              <a:gd name="connsiteY89" fmla="*/ 1324947 h 1508685"/>
              <a:gd name="connsiteX90" fmla="*/ 1180323 w 1520890"/>
              <a:gd name="connsiteY90" fmla="*/ 1240972 h 1508685"/>
              <a:gd name="connsiteX91" fmla="*/ 1147666 w 1520890"/>
              <a:gd name="connsiteY91" fmla="*/ 1203649 h 1508685"/>
              <a:gd name="connsiteX92" fmla="*/ 1129005 w 1520890"/>
              <a:gd name="connsiteY92" fmla="*/ 1175657 h 1508685"/>
              <a:gd name="connsiteX93" fmla="*/ 1115009 w 1520890"/>
              <a:gd name="connsiteY93" fmla="*/ 1161662 h 1508685"/>
              <a:gd name="connsiteX94" fmla="*/ 1087017 w 1520890"/>
              <a:gd name="connsiteY94" fmla="*/ 1124339 h 1508685"/>
              <a:gd name="connsiteX95" fmla="*/ 1077686 w 1520890"/>
              <a:gd name="connsiteY95" fmla="*/ 1091682 h 1508685"/>
              <a:gd name="connsiteX96" fmla="*/ 1082352 w 1520890"/>
              <a:gd name="connsiteY96" fmla="*/ 1068355 h 1508685"/>
              <a:gd name="connsiteX97" fmla="*/ 1124339 w 1520890"/>
              <a:gd name="connsiteY97" fmla="*/ 1054360 h 1508685"/>
              <a:gd name="connsiteX98" fmla="*/ 1156996 w 1520890"/>
              <a:gd name="connsiteY98" fmla="*/ 1040364 h 1508685"/>
              <a:gd name="connsiteX99" fmla="*/ 1166327 w 1520890"/>
              <a:gd name="connsiteY99" fmla="*/ 1021702 h 1508685"/>
              <a:gd name="connsiteX100" fmla="*/ 1161662 w 1520890"/>
              <a:gd name="connsiteY100" fmla="*/ 979715 h 1508685"/>
              <a:gd name="connsiteX101" fmla="*/ 1152331 w 1520890"/>
              <a:gd name="connsiteY101" fmla="*/ 965719 h 1508685"/>
              <a:gd name="connsiteX102" fmla="*/ 1138335 w 1520890"/>
              <a:gd name="connsiteY102" fmla="*/ 947057 h 1508685"/>
              <a:gd name="connsiteX103" fmla="*/ 1105678 w 1520890"/>
              <a:gd name="connsiteY103" fmla="*/ 914400 h 1508685"/>
              <a:gd name="connsiteX104" fmla="*/ 1087017 w 1520890"/>
              <a:gd name="connsiteY104" fmla="*/ 886409 h 1508685"/>
              <a:gd name="connsiteX105" fmla="*/ 1063690 w 1520890"/>
              <a:gd name="connsiteY105" fmla="*/ 858417 h 1508685"/>
              <a:gd name="connsiteX106" fmla="*/ 1073021 w 1520890"/>
              <a:gd name="connsiteY106" fmla="*/ 844421 h 1508685"/>
              <a:gd name="connsiteX107" fmla="*/ 1124339 w 1520890"/>
              <a:gd name="connsiteY107" fmla="*/ 844421 h 1508685"/>
              <a:gd name="connsiteX108" fmla="*/ 1138335 w 1520890"/>
              <a:gd name="connsiteY108" fmla="*/ 849086 h 1508685"/>
              <a:gd name="connsiteX109" fmla="*/ 1175658 w 1520890"/>
              <a:gd name="connsiteY109" fmla="*/ 867747 h 1508685"/>
              <a:gd name="connsiteX110" fmla="*/ 1194319 w 1520890"/>
              <a:gd name="connsiteY110" fmla="*/ 872413 h 1508685"/>
              <a:gd name="connsiteX111" fmla="*/ 1226976 w 1520890"/>
              <a:gd name="connsiteY111" fmla="*/ 895739 h 1508685"/>
              <a:gd name="connsiteX112" fmla="*/ 1240972 w 1520890"/>
              <a:gd name="connsiteY112" fmla="*/ 905070 h 1508685"/>
              <a:gd name="connsiteX113" fmla="*/ 1259633 w 1520890"/>
              <a:gd name="connsiteY113" fmla="*/ 923731 h 1508685"/>
              <a:gd name="connsiteX114" fmla="*/ 1273629 w 1520890"/>
              <a:gd name="connsiteY114" fmla="*/ 928396 h 1508685"/>
              <a:gd name="connsiteX115" fmla="*/ 1310952 w 1520890"/>
              <a:gd name="connsiteY115" fmla="*/ 942392 h 1508685"/>
              <a:gd name="connsiteX116" fmla="*/ 1338943 w 1520890"/>
              <a:gd name="connsiteY116" fmla="*/ 951723 h 1508685"/>
              <a:gd name="connsiteX117" fmla="*/ 1404258 w 1520890"/>
              <a:gd name="connsiteY117" fmla="*/ 965719 h 1508685"/>
              <a:gd name="connsiteX118" fmla="*/ 1418254 w 1520890"/>
              <a:gd name="connsiteY118" fmla="*/ 970384 h 1508685"/>
              <a:gd name="connsiteX119" fmla="*/ 1455576 w 1520890"/>
              <a:gd name="connsiteY119" fmla="*/ 979715 h 1508685"/>
              <a:gd name="connsiteX120" fmla="*/ 1469572 w 1520890"/>
              <a:gd name="connsiteY120" fmla="*/ 975049 h 1508685"/>
              <a:gd name="connsiteX121" fmla="*/ 1502229 w 1520890"/>
              <a:gd name="connsiteY121" fmla="*/ 947057 h 1508685"/>
              <a:gd name="connsiteX122" fmla="*/ 1520890 w 1520890"/>
              <a:gd name="connsiteY122" fmla="*/ 905070 h 1508685"/>
              <a:gd name="connsiteX123" fmla="*/ 1506894 w 1520890"/>
              <a:gd name="connsiteY123" fmla="*/ 811764 h 1508685"/>
              <a:gd name="connsiteX124" fmla="*/ 1478903 w 1520890"/>
              <a:gd name="connsiteY124" fmla="*/ 769776 h 1508685"/>
              <a:gd name="connsiteX125" fmla="*/ 1432249 w 1520890"/>
              <a:gd name="connsiteY125" fmla="*/ 713792 h 1508685"/>
              <a:gd name="connsiteX126" fmla="*/ 1385596 w 1520890"/>
              <a:gd name="connsiteY126" fmla="*/ 685800 h 1508685"/>
              <a:gd name="connsiteX127" fmla="*/ 1371600 w 1520890"/>
              <a:gd name="connsiteY127" fmla="*/ 690466 h 1508685"/>
              <a:gd name="connsiteX128" fmla="*/ 1315617 w 1520890"/>
              <a:gd name="connsiteY128" fmla="*/ 681135 h 1508685"/>
              <a:gd name="connsiteX129" fmla="*/ 1306286 w 1520890"/>
              <a:gd name="connsiteY129" fmla="*/ 662474 h 1508685"/>
              <a:gd name="connsiteX130" fmla="*/ 1310952 w 1520890"/>
              <a:gd name="connsiteY130" fmla="*/ 648478 h 1508685"/>
              <a:gd name="connsiteX131" fmla="*/ 1324947 w 1520890"/>
              <a:gd name="connsiteY131" fmla="*/ 629817 h 1508685"/>
              <a:gd name="connsiteX132" fmla="*/ 1334278 w 1520890"/>
              <a:gd name="connsiteY132" fmla="*/ 615821 h 1508685"/>
              <a:gd name="connsiteX133" fmla="*/ 1348274 w 1520890"/>
              <a:gd name="connsiteY133" fmla="*/ 606490 h 1508685"/>
              <a:gd name="connsiteX134" fmla="*/ 1366935 w 1520890"/>
              <a:gd name="connsiteY134" fmla="*/ 573833 h 1508685"/>
              <a:gd name="connsiteX135" fmla="*/ 1376266 w 1520890"/>
              <a:gd name="connsiteY135" fmla="*/ 555172 h 1508685"/>
              <a:gd name="connsiteX136" fmla="*/ 1371600 w 1520890"/>
              <a:gd name="connsiteY136" fmla="*/ 522515 h 1508685"/>
              <a:gd name="connsiteX137" fmla="*/ 1357605 w 1520890"/>
              <a:gd name="connsiteY137" fmla="*/ 508519 h 1508685"/>
              <a:gd name="connsiteX138" fmla="*/ 1352939 w 1520890"/>
              <a:gd name="connsiteY138" fmla="*/ 494523 h 1508685"/>
              <a:gd name="connsiteX139" fmla="*/ 1343609 w 1520890"/>
              <a:gd name="connsiteY139" fmla="*/ 447870 h 1508685"/>
              <a:gd name="connsiteX140" fmla="*/ 1334278 w 1520890"/>
              <a:gd name="connsiteY140" fmla="*/ 429209 h 1508685"/>
              <a:gd name="connsiteX141" fmla="*/ 1292290 w 1520890"/>
              <a:gd name="connsiteY141" fmla="*/ 410547 h 1508685"/>
              <a:gd name="connsiteX142" fmla="*/ 1268964 w 1520890"/>
              <a:gd name="connsiteY142" fmla="*/ 415213 h 1508685"/>
              <a:gd name="connsiteX143" fmla="*/ 1264298 w 1520890"/>
              <a:gd name="connsiteY143" fmla="*/ 382555 h 1508685"/>
              <a:gd name="connsiteX144" fmla="*/ 1254968 w 1520890"/>
              <a:gd name="connsiteY144" fmla="*/ 349898 h 1508685"/>
              <a:gd name="connsiteX145" fmla="*/ 1250303 w 1520890"/>
              <a:gd name="connsiteY145" fmla="*/ 331237 h 1508685"/>
              <a:gd name="connsiteX146" fmla="*/ 1240972 w 1520890"/>
              <a:gd name="connsiteY146" fmla="*/ 303245 h 1508685"/>
              <a:gd name="connsiteX147" fmla="*/ 1250303 w 1520890"/>
              <a:gd name="connsiteY147" fmla="*/ 242596 h 1508685"/>
              <a:gd name="connsiteX148" fmla="*/ 1254968 w 1520890"/>
              <a:gd name="connsiteY148" fmla="*/ 209939 h 1508685"/>
              <a:gd name="connsiteX149" fmla="*/ 1278294 w 1520890"/>
              <a:gd name="connsiteY149" fmla="*/ 186613 h 1508685"/>
              <a:gd name="connsiteX150" fmla="*/ 1310952 w 1520890"/>
              <a:gd name="connsiteY150" fmla="*/ 158621 h 1508685"/>
              <a:gd name="connsiteX151" fmla="*/ 1320282 w 1520890"/>
              <a:gd name="connsiteY151" fmla="*/ 139960 h 1508685"/>
              <a:gd name="connsiteX152" fmla="*/ 1334278 w 1520890"/>
              <a:gd name="connsiteY152" fmla="*/ 125964 h 1508685"/>
              <a:gd name="connsiteX153" fmla="*/ 1343609 w 1520890"/>
              <a:gd name="connsiteY153" fmla="*/ 102637 h 1508685"/>
              <a:gd name="connsiteX154" fmla="*/ 1338943 w 1520890"/>
              <a:gd name="connsiteY154" fmla="*/ 60649 h 1508685"/>
              <a:gd name="connsiteX155" fmla="*/ 1320282 w 1520890"/>
              <a:gd name="connsiteY155" fmla="*/ 51319 h 1508685"/>
              <a:gd name="connsiteX156" fmla="*/ 1259633 w 1520890"/>
              <a:gd name="connsiteY156" fmla="*/ 55984 h 1508685"/>
              <a:gd name="connsiteX157" fmla="*/ 1217645 w 1520890"/>
              <a:gd name="connsiteY157" fmla="*/ 60649 h 1508685"/>
              <a:gd name="connsiteX158" fmla="*/ 1138335 w 1520890"/>
              <a:gd name="connsiteY158" fmla="*/ 74645 h 1508685"/>
              <a:gd name="connsiteX159" fmla="*/ 1119674 w 1520890"/>
              <a:gd name="connsiteY159" fmla="*/ 83976 h 1508685"/>
              <a:gd name="connsiteX160" fmla="*/ 1091682 w 1520890"/>
              <a:gd name="connsiteY160" fmla="*/ 93306 h 1508685"/>
              <a:gd name="connsiteX161" fmla="*/ 1063690 w 1520890"/>
              <a:gd name="connsiteY161" fmla="*/ 116633 h 1508685"/>
              <a:gd name="connsiteX162" fmla="*/ 1049694 w 1520890"/>
              <a:gd name="connsiteY162" fmla="*/ 125964 h 1508685"/>
              <a:gd name="connsiteX163" fmla="*/ 1035698 w 1520890"/>
              <a:gd name="connsiteY163" fmla="*/ 121298 h 1508685"/>
              <a:gd name="connsiteX164" fmla="*/ 1021703 w 1520890"/>
              <a:gd name="connsiteY164" fmla="*/ 88641 h 1508685"/>
              <a:gd name="connsiteX165" fmla="*/ 1012372 w 1520890"/>
              <a:gd name="connsiteY165" fmla="*/ 69980 h 1508685"/>
              <a:gd name="connsiteX166" fmla="*/ 993711 w 1520890"/>
              <a:gd name="connsiteY166" fmla="*/ 32657 h 1508685"/>
              <a:gd name="connsiteX167" fmla="*/ 965719 w 1520890"/>
              <a:gd name="connsiteY167" fmla="*/ 23327 h 1508685"/>
              <a:gd name="connsiteX168" fmla="*/ 923731 w 1520890"/>
              <a:gd name="connsiteY168" fmla="*/ 0 h 1508685"/>
              <a:gd name="connsiteX169" fmla="*/ 881743 w 1520890"/>
              <a:gd name="connsiteY169" fmla="*/ 32657 h 1508685"/>
              <a:gd name="connsiteX170" fmla="*/ 886409 w 1520890"/>
              <a:gd name="connsiteY170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29005 w 1520890"/>
              <a:gd name="connsiteY84" fmla="*/ 1399592 h 1508685"/>
              <a:gd name="connsiteX85" fmla="*/ 1147666 w 1520890"/>
              <a:gd name="connsiteY85" fmla="*/ 1390262 h 1508685"/>
              <a:gd name="connsiteX86" fmla="*/ 1175658 w 1520890"/>
              <a:gd name="connsiteY86" fmla="*/ 1371600 h 1508685"/>
              <a:gd name="connsiteX87" fmla="*/ 1189654 w 1520890"/>
              <a:gd name="connsiteY87" fmla="*/ 1362270 h 1508685"/>
              <a:gd name="connsiteX88" fmla="*/ 1198984 w 1520890"/>
              <a:gd name="connsiteY88" fmla="*/ 1324947 h 1508685"/>
              <a:gd name="connsiteX89" fmla="*/ 1180323 w 1520890"/>
              <a:gd name="connsiteY89" fmla="*/ 1240972 h 1508685"/>
              <a:gd name="connsiteX90" fmla="*/ 1147666 w 1520890"/>
              <a:gd name="connsiteY90" fmla="*/ 1203649 h 1508685"/>
              <a:gd name="connsiteX91" fmla="*/ 1129005 w 1520890"/>
              <a:gd name="connsiteY91" fmla="*/ 1175657 h 1508685"/>
              <a:gd name="connsiteX92" fmla="*/ 1115009 w 1520890"/>
              <a:gd name="connsiteY92" fmla="*/ 1161662 h 1508685"/>
              <a:gd name="connsiteX93" fmla="*/ 1087017 w 1520890"/>
              <a:gd name="connsiteY93" fmla="*/ 1124339 h 1508685"/>
              <a:gd name="connsiteX94" fmla="*/ 1077686 w 1520890"/>
              <a:gd name="connsiteY94" fmla="*/ 1091682 h 1508685"/>
              <a:gd name="connsiteX95" fmla="*/ 1082352 w 1520890"/>
              <a:gd name="connsiteY95" fmla="*/ 1068355 h 1508685"/>
              <a:gd name="connsiteX96" fmla="*/ 1124339 w 1520890"/>
              <a:gd name="connsiteY96" fmla="*/ 1054360 h 1508685"/>
              <a:gd name="connsiteX97" fmla="*/ 1156996 w 1520890"/>
              <a:gd name="connsiteY97" fmla="*/ 1040364 h 1508685"/>
              <a:gd name="connsiteX98" fmla="*/ 1166327 w 1520890"/>
              <a:gd name="connsiteY98" fmla="*/ 1021702 h 1508685"/>
              <a:gd name="connsiteX99" fmla="*/ 1161662 w 1520890"/>
              <a:gd name="connsiteY99" fmla="*/ 979715 h 1508685"/>
              <a:gd name="connsiteX100" fmla="*/ 1152331 w 1520890"/>
              <a:gd name="connsiteY100" fmla="*/ 965719 h 1508685"/>
              <a:gd name="connsiteX101" fmla="*/ 1138335 w 1520890"/>
              <a:gd name="connsiteY101" fmla="*/ 947057 h 1508685"/>
              <a:gd name="connsiteX102" fmla="*/ 1105678 w 1520890"/>
              <a:gd name="connsiteY102" fmla="*/ 914400 h 1508685"/>
              <a:gd name="connsiteX103" fmla="*/ 1087017 w 1520890"/>
              <a:gd name="connsiteY103" fmla="*/ 886409 h 1508685"/>
              <a:gd name="connsiteX104" fmla="*/ 1063690 w 1520890"/>
              <a:gd name="connsiteY104" fmla="*/ 858417 h 1508685"/>
              <a:gd name="connsiteX105" fmla="*/ 1073021 w 1520890"/>
              <a:gd name="connsiteY105" fmla="*/ 844421 h 1508685"/>
              <a:gd name="connsiteX106" fmla="*/ 1124339 w 1520890"/>
              <a:gd name="connsiteY106" fmla="*/ 844421 h 1508685"/>
              <a:gd name="connsiteX107" fmla="*/ 1138335 w 1520890"/>
              <a:gd name="connsiteY107" fmla="*/ 849086 h 1508685"/>
              <a:gd name="connsiteX108" fmla="*/ 1175658 w 1520890"/>
              <a:gd name="connsiteY108" fmla="*/ 867747 h 1508685"/>
              <a:gd name="connsiteX109" fmla="*/ 1194319 w 1520890"/>
              <a:gd name="connsiteY109" fmla="*/ 872413 h 1508685"/>
              <a:gd name="connsiteX110" fmla="*/ 1226976 w 1520890"/>
              <a:gd name="connsiteY110" fmla="*/ 895739 h 1508685"/>
              <a:gd name="connsiteX111" fmla="*/ 1240972 w 1520890"/>
              <a:gd name="connsiteY111" fmla="*/ 905070 h 1508685"/>
              <a:gd name="connsiteX112" fmla="*/ 1259633 w 1520890"/>
              <a:gd name="connsiteY112" fmla="*/ 923731 h 1508685"/>
              <a:gd name="connsiteX113" fmla="*/ 1273629 w 1520890"/>
              <a:gd name="connsiteY113" fmla="*/ 928396 h 1508685"/>
              <a:gd name="connsiteX114" fmla="*/ 1310952 w 1520890"/>
              <a:gd name="connsiteY114" fmla="*/ 942392 h 1508685"/>
              <a:gd name="connsiteX115" fmla="*/ 1338943 w 1520890"/>
              <a:gd name="connsiteY115" fmla="*/ 951723 h 1508685"/>
              <a:gd name="connsiteX116" fmla="*/ 1404258 w 1520890"/>
              <a:gd name="connsiteY116" fmla="*/ 965719 h 1508685"/>
              <a:gd name="connsiteX117" fmla="*/ 1418254 w 1520890"/>
              <a:gd name="connsiteY117" fmla="*/ 970384 h 1508685"/>
              <a:gd name="connsiteX118" fmla="*/ 1455576 w 1520890"/>
              <a:gd name="connsiteY118" fmla="*/ 979715 h 1508685"/>
              <a:gd name="connsiteX119" fmla="*/ 1469572 w 1520890"/>
              <a:gd name="connsiteY119" fmla="*/ 975049 h 1508685"/>
              <a:gd name="connsiteX120" fmla="*/ 1502229 w 1520890"/>
              <a:gd name="connsiteY120" fmla="*/ 947057 h 1508685"/>
              <a:gd name="connsiteX121" fmla="*/ 1520890 w 1520890"/>
              <a:gd name="connsiteY121" fmla="*/ 905070 h 1508685"/>
              <a:gd name="connsiteX122" fmla="*/ 1506894 w 1520890"/>
              <a:gd name="connsiteY122" fmla="*/ 811764 h 1508685"/>
              <a:gd name="connsiteX123" fmla="*/ 1478903 w 1520890"/>
              <a:gd name="connsiteY123" fmla="*/ 769776 h 1508685"/>
              <a:gd name="connsiteX124" fmla="*/ 1432249 w 1520890"/>
              <a:gd name="connsiteY124" fmla="*/ 713792 h 1508685"/>
              <a:gd name="connsiteX125" fmla="*/ 1385596 w 1520890"/>
              <a:gd name="connsiteY125" fmla="*/ 685800 h 1508685"/>
              <a:gd name="connsiteX126" fmla="*/ 1371600 w 1520890"/>
              <a:gd name="connsiteY126" fmla="*/ 690466 h 1508685"/>
              <a:gd name="connsiteX127" fmla="*/ 1315617 w 1520890"/>
              <a:gd name="connsiteY127" fmla="*/ 681135 h 1508685"/>
              <a:gd name="connsiteX128" fmla="*/ 1306286 w 1520890"/>
              <a:gd name="connsiteY128" fmla="*/ 662474 h 1508685"/>
              <a:gd name="connsiteX129" fmla="*/ 1310952 w 1520890"/>
              <a:gd name="connsiteY129" fmla="*/ 648478 h 1508685"/>
              <a:gd name="connsiteX130" fmla="*/ 1324947 w 1520890"/>
              <a:gd name="connsiteY130" fmla="*/ 629817 h 1508685"/>
              <a:gd name="connsiteX131" fmla="*/ 1334278 w 1520890"/>
              <a:gd name="connsiteY131" fmla="*/ 615821 h 1508685"/>
              <a:gd name="connsiteX132" fmla="*/ 1348274 w 1520890"/>
              <a:gd name="connsiteY132" fmla="*/ 606490 h 1508685"/>
              <a:gd name="connsiteX133" fmla="*/ 1366935 w 1520890"/>
              <a:gd name="connsiteY133" fmla="*/ 573833 h 1508685"/>
              <a:gd name="connsiteX134" fmla="*/ 1376266 w 1520890"/>
              <a:gd name="connsiteY134" fmla="*/ 555172 h 1508685"/>
              <a:gd name="connsiteX135" fmla="*/ 1371600 w 1520890"/>
              <a:gd name="connsiteY135" fmla="*/ 522515 h 1508685"/>
              <a:gd name="connsiteX136" fmla="*/ 1357605 w 1520890"/>
              <a:gd name="connsiteY136" fmla="*/ 508519 h 1508685"/>
              <a:gd name="connsiteX137" fmla="*/ 1352939 w 1520890"/>
              <a:gd name="connsiteY137" fmla="*/ 494523 h 1508685"/>
              <a:gd name="connsiteX138" fmla="*/ 1343609 w 1520890"/>
              <a:gd name="connsiteY138" fmla="*/ 447870 h 1508685"/>
              <a:gd name="connsiteX139" fmla="*/ 1334278 w 1520890"/>
              <a:gd name="connsiteY139" fmla="*/ 429209 h 1508685"/>
              <a:gd name="connsiteX140" fmla="*/ 1292290 w 1520890"/>
              <a:gd name="connsiteY140" fmla="*/ 410547 h 1508685"/>
              <a:gd name="connsiteX141" fmla="*/ 1268964 w 1520890"/>
              <a:gd name="connsiteY141" fmla="*/ 415213 h 1508685"/>
              <a:gd name="connsiteX142" fmla="*/ 1264298 w 1520890"/>
              <a:gd name="connsiteY142" fmla="*/ 382555 h 1508685"/>
              <a:gd name="connsiteX143" fmla="*/ 1254968 w 1520890"/>
              <a:gd name="connsiteY143" fmla="*/ 349898 h 1508685"/>
              <a:gd name="connsiteX144" fmla="*/ 1250303 w 1520890"/>
              <a:gd name="connsiteY144" fmla="*/ 331237 h 1508685"/>
              <a:gd name="connsiteX145" fmla="*/ 1240972 w 1520890"/>
              <a:gd name="connsiteY145" fmla="*/ 303245 h 1508685"/>
              <a:gd name="connsiteX146" fmla="*/ 1250303 w 1520890"/>
              <a:gd name="connsiteY146" fmla="*/ 242596 h 1508685"/>
              <a:gd name="connsiteX147" fmla="*/ 1254968 w 1520890"/>
              <a:gd name="connsiteY147" fmla="*/ 209939 h 1508685"/>
              <a:gd name="connsiteX148" fmla="*/ 1278294 w 1520890"/>
              <a:gd name="connsiteY148" fmla="*/ 186613 h 1508685"/>
              <a:gd name="connsiteX149" fmla="*/ 1310952 w 1520890"/>
              <a:gd name="connsiteY149" fmla="*/ 158621 h 1508685"/>
              <a:gd name="connsiteX150" fmla="*/ 1320282 w 1520890"/>
              <a:gd name="connsiteY150" fmla="*/ 139960 h 1508685"/>
              <a:gd name="connsiteX151" fmla="*/ 1334278 w 1520890"/>
              <a:gd name="connsiteY151" fmla="*/ 125964 h 1508685"/>
              <a:gd name="connsiteX152" fmla="*/ 1343609 w 1520890"/>
              <a:gd name="connsiteY152" fmla="*/ 102637 h 1508685"/>
              <a:gd name="connsiteX153" fmla="*/ 1338943 w 1520890"/>
              <a:gd name="connsiteY153" fmla="*/ 60649 h 1508685"/>
              <a:gd name="connsiteX154" fmla="*/ 1320282 w 1520890"/>
              <a:gd name="connsiteY154" fmla="*/ 51319 h 1508685"/>
              <a:gd name="connsiteX155" fmla="*/ 1259633 w 1520890"/>
              <a:gd name="connsiteY155" fmla="*/ 55984 h 1508685"/>
              <a:gd name="connsiteX156" fmla="*/ 1217645 w 1520890"/>
              <a:gd name="connsiteY156" fmla="*/ 60649 h 1508685"/>
              <a:gd name="connsiteX157" fmla="*/ 1138335 w 1520890"/>
              <a:gd name="connsiteY157" fmla="*/ 74645 h 1508685"/>
              <a:gd name="connsiteX158" fmla="*/ 1119674 w 1520890"/>
              <a:gd name="connsiteY158" fmla="*/ 83976 h 1508685"/>
              <a:gd name="connsiteX159" fmla="*/ 1091682 w 1520890"/>
              <a:gd name="connsiteY159" fmla="*/ 93306 h 1508685"/>
              <a:gd name="connsiteX160" fmla="*/ 1063690 w 1520890"/>
              <a:gd name="connsiteY160" fmla="*/ 116633 h 1508685"/>
              <a:gd name="connsiteX161" fmla="*/ 1049694 w 1520890"/>
              <a:gd name="connsiteY161" fmla="*/ 125964 h 1508685"/>
              <a:gd name="connsiteX162" fmla="*/ 1035698 w 1520890"/>
              <a:gd name="connsiteY162" fmla="*/ 121298 h 1508685"/>
              <a:gd name="connsiteX163" fmla="*/ 1021703 w 1520890"/>
              <a:gd name="connsiteY163" fmla="*/ 88641 h 1508685"/>
              <a:gd name="connsiteX164" fmla="*/ 1012372 w 1520890"/>
              <a:gd name="connsiteY164" fmla="*/ 69980 h 1508685"/>
              <a:gd name="connsiteX165" fmla="*/ 993711 w 1520890"/>
              <a:gd name="connsiteY165" fmla="*/ 32657 h 1508685"/>
              <a:gd name="connsiteX166" fmla="*/ 965719 w 1520890"/>
              <a:gd name="connsiteY166" fmla="*/ 23327 h 1508685"/>
              <a:gd name="connsiteX167" fmla="*/ 923731 w 1520890"/>
              <a:gd name="connsiteY167" fmla="*/ 0 h 1508685"/>
              <a:gd name="connsiteX168" fmla="*/ 881743 w 1520890"/>
              <a:gd name="connsiteY168" fmla="*/ 32657 h 1508685"/>
              <a:gd name="connsiteX169" fmla="*/ 886409 w 1520890"/>
              <a:gd name="connsiteY169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29005 w 1520890"/>
              <a:gd name="connsiteY84" fmla="*/ 1399592 h 1508685"/>
              <a:gd name="connsiteX85" fmla="*/ 1175658 w 1520890"/>
              <a:gd name="connsiteY85" fmla="*/ 1371600 h 1508685"/>
              <a:gd name="connsiteX86" fmla="*/ 1189654 w 1520890"/>
              <a:gd name="connsiteY86" fmla="*/ 1362270 h 1508685"/>
              <a:gd name="connsiteX87" fmla="*/ 1198984 w 1520890"/>
              <a:gd name="connsiteY87" fmla="*/ 1324947 h 1508685"/>
              <a:gd name="connsiteX88" fmla="*/ 1180323 w 1520890"/>
              <a:gd name="connsiteY88" fmla="*/ 1240972 h 1508685"/>
              <a:gd name="connsiteX89" fmla="*/ 1147666 w 1520890"/>
              <a:gd name="connsiteY89" fmla="*/ 1203649 h 1508685"/>
              <a:gd name="connsiteX90" fmla="*/ 1129005 w 1520890"/>
              <a:gd name="connsiteY90" fmla="*/ 1175657 h 1508685"/>
              <a:gd name="connsiteX91" fmla="*/ 1115009 w 1520890"/>
              <a:gd name="connsiteY91" fmla="*/ 1161662 h 1508685"/>
              <a:gd name="connsiteX92" fmla="*/ 1087017 w 1520890"/>
              <a:gd name="connsiteY92" fmla="*/ 1124339 h 1508685"/>
              <a:gd name="connsiteX93" fmla="*/ 1077686 w 1520890"/>
              <a:gd name="connsiteY93" fmla="*/ 1091682 h 1508685"/>
              <a:gd name="connsiteX94" fmla="*/ 1082352 w 1520890"/>
              <a:gd name="connsiteY94" fmla="*/ 1068355 h 1508685"/>
              <a:gd name="connsiteX95" fmla="*/ 1124339 w 1520890"/>
              <a:gd name="connsiteY95" fmla="*/ 1054360 h 1508685"/>
              <a:gd name="connsiteX96" fmla="*/ 1156996 w 1520890"/>
              <a:gd name="connsiteY96" fmla="*/ 1040364 h 1508685"/>
              <a:gd name="connsiteX97" fmla="*/ 1166327 w 1520890"/>
              <a:gd name="connsiteY97" fmla="*/ 1021702 h 1508685"/>
              <a:gd name="connsiteX98" fmla="*/ 1161662 w 1520890"/>
              <a:gd name="connsiteY98" fmla="*/ 979715 h 1508685"/>
              <a:gd name="connsiteX99" fmla="*/ 1152331 w 1520890"/>
              <a:gd name="connsiteY99" fmla="*/ 965719 h 1508685"/>
              <a:gd name="connsiteX100" fmla="*/ 1138335 w 1520890"/>
              <a:gd name="connsiteY100" fmla="*/ 947057 h 1508685"/>
              <a:gd name="connsiteX101" fmla="*/ 1105678 w 1520890"/>
              <a:gd name="connsiteY101" fmla="*/ 914400 h 1508685"/>
              <a:gd name="connsiteX102" fmla="*/ 1087017 w 1520890"/>
              <a:gd name="connsiteY102" fmla="*/ 886409 h 1508685"/>
              <a:gd name="connsiteX103" fmla="*/ 1063690 w 1520890"/>
              <a:gd name="connsiteY103" fmla="*/ 858417 h 1508685"/>
              <a:gd name="connsiteX104" fmla="*/ 1073021 w 1520890"/>
              <a:gd name="connsiteY104" fmla="*/ 844421 h 1508685"/>
              <a:gd name="connsiteX105" fmla="*/ 1124339 w 1520890"/>
              <a:gd name="connsiteY105" fmla="*/ 844421 h 1508685"/>
              <a:gd name="connsiteX106" fmla="*/ 1138335 w 1520890"/>
              <a:gd name="connsiteY106" fmla="*/ 849086 h 1508685"/>
              <a:gd name="connsiteX107" fmla="*/ 1175658 w 1520890"/>
              <a:gd name="connsiteY107" fmla="*/ 867747 h 1508685"/>
              <a:gd name="connsiteX108" fmla="*/ 1194319 w 1520890"/>
              <a:gd name="connsiteY108" fmla="*/ 872413 h 1508685"/>
              <a:gd name="connsiteX109" fmla="*/ 1226976 w 1520890"/>
              <a:gd name="connsiteY109" fmla="*/ 895739 h 1508685"/>
              <a:gd name="connsiteX110" fmla="*/ 1240972 w 1520890"/>
              <a:gd name="connsiteY110" fmla="*/ 905070 h 1508685"/>
              <a:gd name="connsiteX111" fmla="*/ 1259633 w 1520890"/>
              <a:gd name="connsiteY111" fmla="*/ 923731 h 1508685"/>
              <a:gd name="connsiteX112" fmla="*/ 1273629 w 1520890"/>
              <a:gd name="connsiteY112" fmla="*/ 928396 h 1508685"/>
              <a:gd name="connsiteX113" fmla="*/ 1310952 w 1520890"/>
              <a:gd name="connsiteY113" fmla="*/ 942392 h 1508685"/>
              <a:gd name="connsiteX114" fmla="*/ 1338943 w 1520890"/>
              <a:gd name="connsiteY114" fmla="*/ 951723 h 1508685"/>
              <a:gd name="connsiteX115" fmla="*/ 1404258 w 1520890"/>
              <a:gd name="connsiteY115" fmla="*/ 965719 h 1508685"/>
              <a:gd name="connsiteX116" fmla="*/ 1418254 w 1520890"/>
              <a:gd name="connsiteY116" fmla="*/ 970384 h 1508685"/>
              <a:gd name="connsiteX117" fmla="*/ 1455576 w 1520890"/>
              <a:gd name="connsiteY117" fmla="*/ 979715 h 1508685"/>
              <a:gd name="connsiteX118" fmla="*/ 1469572 w 1520890"/>
              <a:gd name="connsiteY118" fmla="*/ 975049 h 1508685"/>
              <a:gd name="connsiteX119" fmla="*/ 1502229 w 1520890"/>
              <a:gd name="connsiteY119" fmla="*/ 947057 h 1508685"/>
              <a:gd name="connsiteX120" fmla="*/ 1520890 w 1520890"/>
              <a:gd name="connsiteY120" fmla="*/ 905070 h 1508685"/>
              <a:gd name="connsiteX121" fmla="*/ 1506894 w 1520890"/>
              <a:gd name="connsiteY121" fmla="*/ 811764 h 1508685"/>
              <a:gd name="connsiteX122" fmla="*/ 1478903 w 1520890"/>
              <a:gd name="connsiteY122" fmla="*/ 769776 h 1508685"/>
              <a:gd name="connsiteX123" fmla="*/ 1432249 w 1520890"/>
              <a:gd name="connsiteY123" fmla="*/ 713792 h 1508685"/>
              <a:gd name="connsiteX124" fmla="*/ 1385596 w 1520890"/>
              <a:gd name="connsiteY124" fmla="*/ 685800 h 1508685"/>
              <a:gd name="connsiteX125" fmla="*/ 1371600 w 1520890"/>
              <a:gd name="connsiteY125" fmla="*/ 690466 h 1508685"/>
              <a:gd name="connsiteX126" fmla="*/ 1315617 w 1520890"/>
              <a:gd name="connsiteY126" fmla="*/ 681135 h 1508685"/>
              <a:gd name="connsiteX127" fmla="*/ 1306286 w 1520890"/>
              <a:gd name="connsiteY127" fmla="*/ 662474 h 1508685"/>
              <a:gd name="connsiteX128" fmla="*/ 1310952 w 1520890"/>
              <a:gd name="connsiteY128" fmla="*/ 648478 h 1508685"/>
              <a:gd name="connsiteX129" fmla="*/ 1324947 w 1520890"/>
              <a:gd name="connsiteY129" fmla="*/ 629817 h 1508685"/>
              <a:gd name="connsiteX130" fmla="*/ 1334278 w 1520890"/>
              <a:gd name="connsiteY130" fmla="*/ 615821 h 1508685"/>
              <a:gd name="connsiteX131" fmla="*/ 1348274 w 1520890"/>
              <a:gd name="connsiteY131" fmla="*/ 606490 h 1508685"/>
              <a:gd name="connsiteX132" fmla="*/ 1366935 w 1520890"/>
              <a:gd name="connsiteY132" fmla="*/ 573833 h 1508685"/>
              <a:gd name="connsiteX133" fmla="*/ 1376266 w 1520890"/>
              <a:gd name="connsiteY133" fmla="*/ 555172 h 1508685"/>
              <a:gd name="connsiteX134" fmla="*/ 1371600 w 1520890"/>
              <a:gd name="connsiteY134" fmla="*/ 522515 h 1508685"/>
              <a:gd name="connsiteX135" fmla="*/ 1357605 w 1520890"/>
              <a:gd name="connsiteY135" fmla="*/ 508519 h 1508685"/>
              <a:gd name="connsiteX136" fmla="*/ 1352939 w 1520890"/>
              <a:gd name="connsiteY136" fmla="*/ 494523 h 1508685"/>
              <a:gd name="connsiteX137" fmla="*/ 1343609 w 1520890"/>
              <a:gd name="connsiteY137" fmla="*/ 447870 h 1508685"/>
              <a:gd name="connsiteX138" fmla="*/ 1334278 w 1520890"/>
              <a:gd name="connsiteY138" fmla="*/ 429209 h 1508685"/>
              <a:gd name="connsiteX139" fmla="*/ 1292290 w 1520890"/>
              <a:gd name="connsiteY139" fmla="*/ 410547 h 1508685"/>
              <a:gd name="connsiteX140" fmla="*/ 1268964 w 1520890"/>
              <a:gd name="connsiteY140" fmla="*/ 415213 h 1508685"/>
              <a:gd name="connsiteX141" fmla="*/ 1264298 w 1520890"/>
              <a:gd name="connsiteY141" fmla="*/ 382555 h 1508685"/>
              <a:gd name="connsiteX142" fmla="*/ 1254968 w 1520890"/>
              <a:gd name="connsiteY142" fmla="*/ 349898 h 1508685"/>
              <a:gd name="connsiteX143" fmla="*/ 1250303 w 1520890"/>
              <a:gd name="connsiteY143" fmla="*/ 331237 h 1508685"/>
              <a:gd name="connsiteX144" fmla="*/ 1240972 w 1520890"/>
              <a:gd name="connsiteY144" fmla="*/ 303245 h 1508685"/>
              <a:gd name="connsiteX145" fmla="*/ 1250303 w 1520890"/>
              <a:gd name="connsiteY145" fmla="*/ 242596 h 1508685"/>
              <a:gd name="connsiteX146" fmla="*/ 1254968 w 1520890"/>
              <a:gd name="connsiteY146" fmla="*/ 209939 h 1508685"/>
              <a:gd name="connsiteX147" fmla="*/ 1278294 w 1520890"/>
              <a:gd name="connsiteY147" fmla="*/ 186613 h 1508685"/>
              <a:gd name="connsiteX148" fmla="*/ 1310952 w 1520890"/>
              <a:gd name="connsiteY148" fmla="*/ 158621 h 1508685"/>
              <a:gd name="connsiteX149" fmla="*/ 1320282 w 1520890"/>
              <a:gd name="connsiteY149" fmla="*/ 139960 h 1508685"/>
              <a:gd name="connsiteX150" fmla="*/ 1334278 w 1520890"/>
              <a:gd name="connsiteY150" fmla="*/ 125964 h 1508685"/>
              <a:gd name="connsiteX151" fmla="*/ 1343609 w 1520890"/>
              <a:gd name="connsiteY151" fmla="*/ 102637 h 1508685"/>
              <a:gd name="connsiteX152" fmla="*/ 1338943 w 1520890"/>
              <a:gd name="connsiteY152" fmla="*/ 60649 h 1508685"/>
              <a:gd name="connsiteX153" fmla="*/ 1320282 w 1520890"/>
              <a:gd name="connsiteY153" fmla="*/ 51319 h 1508685"/>
              <a:gd name="connsiteX154" fmla="*/ 1259633 w 1520890"/>
              <a:gd name="connsiteY154" fmla="*/ 55984 h 1508685"/>
              <a:gd name="connsiteX155" fmla="*/ 1217645 w 1520890"/>
              <a:gd name="connsiteY155" fmla="*/ 60649 h 1508685"/>
              <a:gd name="connsiteX156" fmla="*/ 1138335 w 1520890"/>
              <a:gd name="connsiteY156" fmla="*/ 74645 h 1508685"/>
              <a:gd name="connsiteX157" fmla="*/ 1119674 w 1520890"/>
              <a:gd name="connsiteY157" fmla="*/ 83976 h 1508685"/>
              <a:gd name="connsiteX158" fmla="*/ 1091682 w 1520890"/>
              <a:gd name="connsiteY158" fmla="*/ 93306 h 1508685"/>
              <a:gd name="connsiteX159" fmla="*/ 1063690 w 1520890"/>
              <a:gd name="connsiteY159" fmla="*/ 116633 h 1508685"/>
              <a:gd name="connsiteX160" fmla="*/ 1049694 w 1520890"/>
              <a:gd name="connsiteY160" fmla="*/ 125964 h 1508685"/>
              <a:gd name="connsiteX161" fmla="*/ 1035698 w 1520890"/>
              <a:gd name="connsiteY161" fmla="*/ 121298 h 1508685"/>
              <a:gd name="connsiteX162" fmla="*/ 1021703 w 1520890"/>
              <a:gd name="connsiteY162" fmla="*/ 88641 h 1508685"/>
              <a:gd name="connsiteX163" fmla="*/ 1012372 w 1520890"/>
              <a:gd name="connsiteY163" fmla="*/ 69980 h 1508685"/>
              <a:gd name="connsiteX164" fmla="*/ 993711 w 1520890"/>
              <a:gd name="connsiteY164" fmla="*/ 32657 h 1508685"/>
              <a:gd name="connsiteX165" fmla="*/ 965719 w 1520890"/>
              <a:gd name="connsiteY165" fmla="*/ 23327 h 1508685"/>
              <a:gd name="connsiteX166" fmla="*/ 923731 w 1520890"/>
              <a:gd name="connsiteY166" fmla="*/ 0 h 1508685"/>
              <a:gd name="connsiteX167" fmla="*/ 881743 w 1520890"/>
              <a:gd name="connsiteY167" fmla="*/ 32657 h 1508685"/>
              <a:gd name="connsiteX168" fmla="*/ 886409 w 1520890"/>
              <a:gd name="connsiteY168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35671 w 1520890"/>
              <a:gd name="connsiteY84" fmla="*/ 1420131 h 1508685"/>
              <a:gd name="connsiteX85" fmla="*/ 1175658 w 1520890"/>
              <a:gd name="connsiteY85" fmla="*/ 1371600 h 1508685"/>
              <a:gd name="connsiteX86" fmla="*/ 1189654 w 1520890"/>
              <a:gd name="connsiteY86" fmla="*/ 1362270 h 1508685"/>
              <a:gd name="connsiteX87" fmla="*/ 1198984 w 1520890"/>
              <a:gd name="connsiteY87" fmla="*/ 1324947 h 1508685"/>
              <a:gd name="connsiteX88" fmla="*/ 1180323 w 1520890"/>
              <a:gd name="connsiteY88" fmla="*/ 1240972 h 1508685"/>
              <a:gd name="connsiteX89" fmla="*/ 1147666 w 1520890"/>
              <a:gd name="connsiteY89" fmla="*/ 1203649 h 1508685"/>
              <a:gd name="connsiteX90" fmla="*/ 1129005 w 1520890"/>
              <a:gd name="connsiteY90" fmla="*/ 1175657 h 1508685"/>
              <a:gd name="connsiteX91" fmla="*/ 1115009 w 1520890"/>
              <a:gd name="connsiteY91" fmla="*/ 1161662 h 1508685"/>
              <a:gd name="connsiteX92" fmla="*/ 1087017 w 1520890"/>
              <a:gd name="connsiteY92" fmla="*/ 1124339 h 1508685"/>
              <a:gd name="connsiteX93" fmla="*/ 1077686 w 1520890"/>
              <a:gd name="connsiteY93" fmla="*/ 1091682 h 1508685"/>
              <a:gd name="connsiteX94" fmla="*/ 1082352 w 1520890"/>
              <a:gd name="connsiteY94" fmla="*/ 1068355 h 1508685"/>
              <a:gd name="connsiteX95" fmla="*/ 1124339 w 1520890"/>
              <a:gd name="connsiteY95" fmla="*/ 1054360 h 1508685"/>
              <a:gd name="connsiteX96" fmla="*/ 1156996 w 1520890"/>
              <a:gd name="connsiteY96" fmla="*/ 1040364 h 1508685"/>
              <a:gd name="connsiteX97" fmla="*/ 1166327 w 1520890"/>
              <a:gd name="connsiteY97" fmla="*/ 1021702 h 1508685"/>
              <a:gd name="connsiteX98" fmla="*/ 1161662 w 1520890"/>
              <a:gd name="connsiteY98" fmla="*/ 979715 h 1508685"/>
              <a:gd name="connsiteX99" fmla="*/ 1152331 w 1520890"/>
              <a:gd name="connsiteY99" fmla="*/ 965719 h 1508685"/>
              <a:gd name="connsiteX100" fmla="*/ 1138335 w 1520890"/>
              <a:gd name="connsiteY100" fmla="*/ 947057 h 1508685"/>
              <a:gd name="connsiteX101" fmla="*/ 1105678 w 1520890"/>
              <a:gd name="connsiteY101" fmla="*/ 914400 h 1508685"/>
              <a:gd name="connsiteX102" fmla="*/ 1087017 w 1520890"/>
              <a:gd name="connsiteY102" fmla="*/ 886409 h 1508685"/>
              <a:gd name="connsiteX103" fmla="*/ 1063690 w 1520890"/>
              <a:gd name="connsiteY103" fmla="*/ 858417 h 1508685"/>
              <a:gd name="connsiteX104" fmla="*/ 1073021 w 1520890"/>
              <a:gd name="connsiteY104" fmla="*/ 844421 h 1508685"/>
              <a:gd name="connsiteX105" fmla="*/ 1124339 w 1520890"/>
              <a:gd name="connsiteY105" fmla="*/ 844421 h 1508685"/>
              <a:gd name="connsiteX106" fmla="*/ 1138335 w 1520890"/>
              <a:gd name="connsiteY106" fmla="*/ 849086 h 1508685"/>
              <a:gd name="connsiteX107" fmla="*/ 1175658 w 1520890"/>
              <a:gd name="connsiteY107" fmla="*/ 867747 h 1508685"/>
              <a:gd name="connsiteX108" fmla="*/ 1194319 w 1520890"/>
              <a:gd name="connsiteY108" fmla="*/ 872413 h 1508685"/>
              <a:gd name="connsiteX109" fmla="*/ 1226976 w 1520890"/>
              <a:gd name="connsiteY109" fmla="*/ 895739 h 1508685"/>
              <a:gd name="connsiteX110" fmla="*/ 1240972 w 1520890"/>
              <a:gd name="connsiteY110" fmla="*/ 905070 h 1508685"/>
              <a:gd name="connsiteX111" fmla="*/ 1259633 w 1520890"/>
              <a:gd name="connsiteY111" fmla="*/ 923731 h 1508685"/>
              <a:gd name="connsiteX112" fmla="*/ 1273629 w 1520890"/>
              <a:gd name="connsiteY112" fmla="*/ 928396 h 1508685"/>
              <a:gd name="connsiteX113" fmla="*/ 1310952 w 1520890"/>
              <a:gd name="connsiteY113" fmla="*/ 942392 h 1508685"/>
              <a:gd name="connsiteX114" fmla="*/ 1338943 w 1520890"/>
              <a:gd name="connsiteY114" fmla="*/ 951723 h 1508685"/>
              <a:gd name="connsiteX115" fmla="*/ 1404258 w 1520890"/>
              <a:gd name="connsiteY115" fmla="*/ 965719 h 1508685"/>
              <a:gd name="connsiteX116" fmla="*/ 1418254 w 1520890"/>
              <a:gd name="connsiteY116" fmla="*/ 970384 h 1508685"/>
              <a:gd name="connsiteX117" fmla="*/ 1455576 w 1520890"/>
              <a:gd name="connsiteY117" fmla="*/ 979715 h 1508685"/>
              <a:gd name="connsiteX118" fmla="*/ 1469572 w 1520890"/>
              <a:gd name="connsiteY118" fmla="*/ 975049 h 1508685"/>
              <a:gd name="connsiteX119" fmla="*/ 1502229 w 1520890"/>
              <a:gd name="connsiteY119" fmla="*/ 947057 h 1508685"/>
              <a:gd name="connsiteX120" fmla="*/ 1520890 w 1520890"/>
              <a:gd name="connsiteY120" fmla="*/ 905070 h 1508685"/>
              <a:gd name="connsiteX121" fmla="*/ 1506894 w 1520890"/>
              <a:gd name="connsiteY121" fmla="*/ 811764 h 1508685"/>
              <a:gd name="connsiteX122" fmla="*/ 1478903 w 1520890"/>
              <a:gd name="connsiteY122" fmla="*/ 769776 h 1508685"/>
              <a:gd name="connsiteX123" fmla="*/ 1432249 w 1520890"/>
              <a:gd name="connsiteY123" fmla="*/ 713792 h 1508685"/>
              <a:gd name="connsiteX124" fmla="*/ 1385596 w 1520890"/>
              <a:gd name="connsiteY124" fmla="*/ 685800 h 1508685"/>
              <a:gd name="connsiteX125" fmla="*/ 1371600 w 1520890"/>
              <a:gd name="connsiteY125" fmla="*/ 690466 h 1508685"/>
              <a:gd name="connsiteX126" fmla="*/ 1315617 w 1520890"/>
              <a:gd name="connsiteY126" fmla="*/ 681135 h 1508685"/>
              <a:gd name="connsiteX127" fmla="*/ 1306286 w 1520890"/>
              <a:gd name="connsiteY127" fmla="*/ 662474 h 1508685"/>
              <a:gd name="connsiteX128" fmla="*/ 1310952 w 1520890"/>
              <a:gd name="connsiteY128" fmla="*/ 648478 h 1508685"/>
              <a:gd name="connsiteX129" fmla="*/ 1324947 w 1520890"/>
              <a:gd name="connsiteY129" fmla="*/ 629817 h 1508685"/>
              <a:gd name="connsiteX130" fmla="*/ 1334278 w 1520890"/>
              <a:gd name="connsiteY130" fmla="*/ 615821 h 1508685"/>
              <a:gd name="connsiteX131" fmla="*/ 1348274 w 1520890"/>
              <a:gd name="connsiteY131" fmla="*/ 606490 h 1508685"/>
              <a:gd name="connsiteX132" fmla="*/ 1366935 w 1520890"/>
              <a:gd name="connsiteY132" fmla="*/ 573833 h 1508685"/>
              <a:gd name="connsiteX133" fmla="*/ 1376266 w 1520890"/>
              <a:gd name="connsiteY133" fmla="*/ 555172 h 1508685"/>
              <a:gd name="connsiteX134" fmla="*/ 1371600 w 1520890"/>
              <a:gd name="connsiteY134" fmla="*/ 522515 h 1508685"/>
              <a:gd name="connsiteX135" fmla="*/ 1357605 w 1520890"/>
              <a:gd name="connsiteY135" fmla="*/ 508519 h 1508685"/>
              <a:gd name="connsiteX136" fmla="*/ 1352939 w 1520890"/>
              <a:gd name="connsiteY136" fmla="*/ 494523 h 1508685"/>
              <a:gd name="connsiteX137" fmla="*/ 1343609 w 1520890"/>
              <a:gd name="connsiteY137" fmla="*/ 447870 h 1508685"/>
              <a:gd name="connsiteX138" fmla="*/ 1334278 w 1520890"/>
              <a:gd name="connsiteY138" fmla="*/ 429209 h 1508685"/>
              <a:gd name="connsiteX139" fmla="*/ 1292290 w 1520890"/>
              <a:gd name="connsiteY139" fmla="*/ 410547 h 1508685"/>
              <a:gd name="connsiteX140" fmla="*/ 1268964 w 1520890"/>
              <a:gd name="connsiteY140" fmla="*/ 415213 h 1508685"/>
              <a:gd name="connsiteX141" fmla="*/ 1264298 w 1520890"/>
              <a:gd name="connsiteY141" fmla="*/ 382555 h 1508685"/>
              <a:gd name="connsiteX142" fmla="*/ 1254968 w 1520890"/>
              <a:gd name="connsiteY142" fmla="*/ 349898 h 1508685"/>
              <a:gd name="connsiteX143" fmla="*/ 1250303 w 1520890"/>
              <a:gd name="connsiteY143" fmla="*/ 331237 h 1508685"/>
              <a:gd name="connsiteX144" fmla="*/ 1240972 w 1520890"/>
              <a:gd name="connsiteY144" fmla="*/ 303245 h 1508685"/>
              <a:gd name="connsiteX145" fmla="*/ 1250303 w 1520890"/>
              <a:gd name="connsiteY145" fmla="*/ 242596 h 1508685"/>
              <a:gd name="connsiteX146" fmla="*/ 1254968 w 1520890"/>
              <a:gd name="connsiteY146" fmla="*/ 209939 h 1508685"/>
              <a:gd name="connsiteX147" fmla="*/ 1278294 w 1520890"/>
              <a:gd name="connsiteY147" fmla="*/ 186613 h 1508685"/>
              <a:gd name="connsiteX148" fmla="*/ 1310952 w 1520890"/>
              <a:gd name="connsiteY148" fmla="*/ 158621 h 1508685"/>
              <a:gd name="connsiteX149" fmla="*/ 1320282 w 1520890"/>
              <a:gd name="connsiteY149" fmla="*/ 139960 h 1508685"/>
              <a:gd name="connsiteX150" fmla="*/ 1334278 w 1520890"/>
              <a:gd name="connsiteY150" fmla="*/ 125964 h 1508685"/>
              <a:gd name="connsiteX151" fmla="*/ 1343609 w 1520890"/>
              <a:gd name="connsiteY151" fmla="*/ 102637 h 1508685"/>
              <a:gd name="connsiteX152" fmla="*/ 1338943 w 1520890"/>
              <a:gd name="connsiteY152" fmla="*/ 60649 h 1508685"/>
              <a:gd name="connsiteX153" fmla="*/ 1320282 w 1520890"/>
              <a:gd name="connsiteY153" fmla="*/ 51319 h 1508685"/>
              <a:gd name="connsiteX154" fmla="*/ 1259633 w 1520890"/>
              <a:gd name="connsiteY154" fmla="*/ 55984 h 1508685"/>
              <a:gd name="connsiteX155" fmla="*/ 1217645 w 1520890"/>
              <a:gd name="connsiteY155" fmla="*/ 60649 h 1508685"/>
              <a:gd name="connsiteX156" fmla="*/ 1138335 w 1520890"/>
              <a:gd name="connsiteY156" fmla="*/ 74645 h 1508685"/>
              <a:gd name="connsiteX157" fmla="*/ 1119674 w 1520890"/>
              <a:gd name="connsiteY157" fmla="*/ 83976 h 1508685"/>
              <a:gd name="connsiteX158" fmla="*/ 1091682 w 1520890"/>
              <a:gd name="connsiteY158" fmla="*/ 93306 h 1508685"/>
              <a:gd name="connsiteX159" fmla="*/ 1063690 w 1520890"/>
              <a:gd name="connsiteY159" fmla="*/ 116633 h 1508685"/>
              <a:gd name="connsiteX160" fmla="*/ 1049694 w 1520890"/>
              <a:gd name="connsiteY160" fmla="*/ 125964 h 1508685"/>
              <a:gd name="connsiteX161" fmla="*/ 1035698 w 1520890"/>
              <a:gd name="connsiteY161" fmla="*/ 121298 h 1508685"/>
              <a:gd name="connsiteX162" fmla="*/ 1021703 w 1520890"/>
              <a:gd name="connsiteY162" fmla="*/ 88641 h 1508685"/>
              <a:gd name="connsiteX163" fmla="*/ 1012372 w 1520890"/>
              <a:gd name="connsiteY163" fmla="*/ 69980 h 1508685"/>
              <a:gd name="connsiteX164" fmla="*/ 993711 w 1520890"/>
              <a:gd name="connsiteY164" fmla="*/ 32657 h 1508685"/>
              <a:gd name="connsiteX165" fmla="*/ 965719 w 1520890"/>
              <a:gd name="connsiteY165" fmla="*/ 23327 h 1508685"/>
              <a:gd name="connsiteX166" fmla="*/ 923731 w 1520890"/>
              <a:gd name="connsiteY166" fmla="*/ 0 h 1508685"/>
              <a:gd name="connsiteX167" fmla="*/ 881743 w 1520890"/>
              <a:gd name="connsiteY167" fmla="*/ 32657 h 1508685"/>
              <a:gd name="connsiteX168" fmla="*/ 886409 w 1520890"/>
              <a:gd name="connsiteY168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89049 w 1520890"/>
              <a:gd name="connsiteY84" fmla="*/ 1462557 h 1508685"/>
              <a:gd name="connsiteX85" fmla="*/ 1175658 w 1520890"/>
              <a:gd name="connsiteY85" fmla="*/ 1371600 h 1508685"/>
              <a:gd name="connsiteX86" fmla="*/ 1189654 w 1520890"/>
              <a:gd name="connsiteY86" fmla="*/ 1362270 h 1508685"/>
              <a:gd name="connsiteX87" fmla="*/ 1198984 w 1520890"/>
              <a:gd name="connsiteY87" fmla="*/ 1324947 h 1508685"/>
              <a:gd name="connsiteX88" fmla="*/ 1180323 w 1520890"/>
              <a:gd name="connsiteY88" fmla="*/ 1240972 h 1508685"/>
              <a:gd name="connsiteX89" fmla="*/ 1147666 w 1520890"/>
              <a:gd name="connsiteY89" fmla="*/ 1203649 h 1508685"/>
              <a:gd name="connsiteX90" fmla="*/ 1129005 w 1520890"/>
              <a:gd name="connsiteY90" fmla="*/ 1175657 h 1508685"/>
              <a:gd name="connsiteX91" fmla="*/ 1115009 w 1520890"/>
              <a:gd name="connsiteY91" fmla="*/ 1161662 h 1508685"/>
              <a:gd name="connsiteX92" fmla="*/ 1087017 w 1520890"/>
              <a:gd name="connsiteY92" fmla="*/ 1124339 h 1508685"/>
              <a:gd name="connsiteX93" fmla="*/ 1077686 w 1520890"/>
              <a:gd name="connsiteY93" fmla="*/ 1091682 h 1508685"/>
              <a:gd name="connsiteX94" fmla="*/ 1082352 w 1520890"/>
              <a:gd name="connsiteY94" fmla="*/ 1068355 h 1508685"/>
              <a:gd name="connsiteX95" fmla="*/ 1124339 w 1520890"/>
              <a:gd name="connsiteY95" fmla="*/ 1054360 h 1508685"/>
              <a:gd name="connsiteX96" fmla="*/ 1156996 w 1520890"/>
              <a:gd name="connsiteY96" fmla="*/ 1040364 h 1508685"/>
              <a:gd name="connsiteX97" fmla="*/ 1166327 w 1520890"/>
              <a:gd name="connsiteY97" fmla="*/ 1021702 h 1508685"/>
              <a:gd name="connsiteX98" fmla="*/ 1161662 w 1520890"/>
              <a:gd name="connsiteY98" fmla="*/ 979715 h 1508685"/>
              <a:gd name="connsiteX99" fmla="*/ 1152331 w 1520890"/>
              <a:gd name="connsiteY99" fmla="*/ 965719 h 1508685"/>
              <a:gd name="connsiteX100" fmla="*/ 1138335 w 1520890"/>
              <a:gd name="connsiteY100" fmla="*/ 947057 h 1508685"/>
              <a:gd name="connsiteX101" fmla="*/ 1105678 w 1520890"/>
              <a:gd name="connsiteY101" fmla="*/ 914400 h 1508685"/>
              <a:gd name="connsiteX102" fmla="*/ 1087017 w 1520890"/>
              <a:gd name="connsiteY102" fmla="*/ 886409 h 1508685"/>
              <a:gd name="connsiteX103" fmla="*/ 1063690 w 1520890"/>
              <a:gd name="connsiteY103" fmla="*/ 858417 h 1508685"/>
              <a:gd name="connsiteX104" fmla="*/ 1073021 w 1520890"/>
              <a:gd name="connsiteY104" fmla="*/ 844421 h 1508685"/>
              <a:gd name="connsiteX105" fmla="*/ 1124339 w 1520890"/>
              <a:gd name="connsiteY105" fmla="*/ 844421 h 1508685"/>
              <a:gd name="connsiteX106" fmla="*/ 1138335 w 1520890"/>
              <a:gd name="connsiteY106" fmla="*/ 849086 h 1508685"/>
              <a:gd name="connsiteX107" fmla="*/ 1175658 w 1520890"/>
              <a:gd name="connsiteY107" fmla="*/ 867747 h 1508685"/>
              <a:gd name="connsiteX108" fmla="*/ 1194319 w 1520890"/>
              <a:gd name="connsiteY108" fmla="*/ 872413 h 1508685"/>
              <a:gd name="connsiteX109" fmla="*/ 1226976 w 1520890"/>
              <a:gd name="connsiteY109" fmla="*/ 895739 h 1508685"/>
              <a:gd name="connsiteX110" fmla="*/ 1240972 w 1520890"/>
              <a:gd name="connsiteY110" fmla="*/ 905070 h 1508685"/>
              <a:gd name="connsiteX111" fmla="*/ 1259633 w 1520890"/>
              <a:gd name="connsiteY111" fmla="*/ 923731 h 1508685"/>
              <a:gd name="connsiteX112" fmla="*/ 1273629 w 1520890"/>
              <a:gd name="connsiteY112" fmla="*/ 928396 h 1508685"/>
              <a:gd name="connsiteX113" fmla="*/ 1310952 w 1520890"/>
              <a:gd name="connsiteY113" fmla="*/ 942392 h 1508685"/>
              <a:gd name="connsiteX114" fmla="*/ 1338943 w 1520890"/>
              <a:gd name="connsiteY114" fmla="*/ 951723 h 1508685"/>
              <a:gd name="connsiteX115" fmla="*/ 1404258 w 1520890"/>
              <a:gd name="connsiteY115" fmla="*/ 965719 h 1508685"/>
              <a:gd name="connsiteX116" fmla="*/ 1418254 w 1520890"/>
              <a:gd name="connsiteY116" fmla="*/ 970384 h 1508685"/>
              <a:gd name="connsiteX117" fmla="*/ 1455576 w 1520890"/>
              <a:gd name="connsiteY117" fmla="*/ 979715 h 1508685"/>
              <a:gd name="connsiteX118" fmla="*/ 1469572 w 1520890"/>
              <a:gd name="connsiteY118" fmla="*/ 975049 h 1508685"/>
              <a:gd name="connsiteX119" fmla="*/ 1502229 w 1520890"/>
              <a:gd name="connsiteY119" fmla="*/ 947057 h 1508685"/>
              <a:gd name="connsiteX120" fmla="*/ 1520890 w 1520890"/>
              <a:gd name="connsiteY120" fmla="*/ 905070 h 1508685"/>
              <a:gd name="connsiteX121" fmla="*/ 1506894 w 1520890"/>
              <a:gd name="connsiteY121" fmla="*/ 811764 h 1508685"/>
              <a:gd name="connsiteX122" fmla="*/ 1478903 w 1520890"/>
              <a:gd name="connsiteY122" fmla="*/ 769776 h 1508685"/>
              <a:gd name="connsiteX123" fmla="*/ 1432249 w 1520890"/>
              <a:gd name="connsiteY123" fmla="*/ 713792 h 1508685"/>
              <a:gd name="connsiteX124" fmla="*/ 1385596 w 1520890"/>
              <a:gd name="connsiteY124" fmla="*/ 685800 h 1508685"/>
              <a:gd name="connsiteX125" fmla="*/ 1371600 w 1520890"/>
              <a:gd name="connsiteY125" fmla="*/ 690466 h 1508685"/>
              <a:gd name="connsiteX126" fmla="*/ 1315617 w 1520890"/>
              <a:gd name="connsiteY126" fmla="*/ 681135 h 1508685"/>
              <a:gd name="connsiteX127" fmla="*/ 1306286 w 1520890"/>
              <a:gd name="connsiteY127" fmla="*/ 662474 h 1508685"/>
              <a:gd name="connsiteX128" fmla="*/ 1310952 w 1520890"/>
              <a:gd name="connsiteY128" fmla="*/ 648478 h 1508685"/>
              <a:gd name="connsiteX129" fmla="*/ 1324947 w 1520890"/>
              <a:gd name="connsiteY129" fmla="*/ 629817 h 1508685"/>
              <a:gd name="connsiteX130" fmla="*/ 1334278 w 1520890"/>
              <a:gd name="connsiteY130" fmla="*/ 615821 h 1508685"/>
              <a:gd name="connsiteX131" fmla="*/ 1348274 w 1520890"/>
              <a:gd name="connsiteY131" fmla="*/ 606490 h 1508685"/>
              <a:gd name="connsiteX132" fmla="*/ 1366935 w 1520890"/>
              <a:gd name="connsiteY132" fmla="*/ 573833 h 1508685"/>
              <a:gd name="connsiteX133" fmla="*/ 1376266 w 1520890"/>
              <a:gd name="connsiteY133" fmla="*/ 555172 h 1508685"/>
              <a:gd name="connsiteX134" fmla="*/ 1371600 w 1520890"/>
              <a:gd name="connsiteY134" fmla="*/ 522515 h 1508685"/>
              <a:gd name="connsiteX135" fmla="*/ 1357605 w 1520890"/>
              <a:gd name="connsiteY135" fmla="*/ 508519 h 1508685"/>
              <a:gd name="connsiteX136" fmla="*/ 1352939 w 1520890"/>
              <a:gd name="connsiteY136" fmla="*/ 494523 h 1508685"/>
              <a:gd name="connsiteX137" fmla="*/ 1343609 w 1520890"/>
              <a:gd name="connsiteY137" fmla="*/ 447870 h 1508685"/>
              <a:gd name="connsiteX138" fmla="*/ 1334278 w 1520890"/>
              <a:gd name="connsiteY138" fmla="*/ 429209 h 1508685"/>
              <a:gd name="connsiteX139" fmla="*/ 1292290 w 1520890"/>
              <a:gd name="connsiteY139" fmla="*/ 410547 h 1508685"/>
              <a:gd name="connsiteX140" fmla="*/ 1268964 w 1520890"/>
              <a:gd name="connsiteY140" fmla="*/ 415213 h 1508685"/>
              <a:gd name="connsiteX141" fmla="*/ 1264298 w 1520890"/>
              <a:gd name="connsiteY141" fmla="*/ 382555 h 1508685"/>
              <a:gd name="connsiteX142" fmla="*/ 1254968 w 1520890"/>
              <a:gd name="connsiteY142" fmla="*/ 349898 h 1508685"/>
              <a:gd name="connsiteX143" fmla="*/ 1250303 w 1520890"/>
              <a:gd name="connsiteY143" fmla="*/ 331237 h 1508685"/>
              <a:gd name="connsiteX144" fmla="*/ 1240972 w 1520890"/>
              <a:gd name="connsiteY144" fmla="*/ 303245 h 1508685"/>
              <a:gd name="connsiteX145" fmla="*/ 1250303 w 1520890"/>
              <a:gd name="connsiteY145" fmla="*/ 242596 h 1508685"/>
              <a:gd name="connsiteX146" fmla="*/ 1254968 w 1520890"/>
              <a:gd name="connsiteY146" fmla="*/ 209939 h 1508685"/>
              <a:gd name="connsiteX147" fmla="*/ 1278294 w 1520890"/>
              <a:gd name="connsiteY147" fmla="*/ 186613 h 1508685"/>
              <a:gd name="connsiteX148" fmla="*/ 1310952 w 1520890"/>
              <a:gd name="connsiteY148" fmla="*/ 158621 h 1508685"/>
              <a:gd name="connsiteX149" fmla="*/ 1320282 w 1520890"/>
              <a:gd name="connsiteY149" fmla="*/ 139960 h 1508685"/>
              <a:gd name="connsiteX150" fmla="*/ 1334278 w 1520890"/>
              <a:gd name="connsiteY150" fmla="*/ 125964 h 1508685"/>
              <a:gd name="connsiteX151" fmla="*/ 1343609 w 1520890"/>
              <a:gd name="connsiteY151" fmla="*/ 102637 h 1508685"/>
              <a:gd name="connsiteX152" fmla="*/ 1338943 w 1520890"/>
              <a:gd name="connsiteY152" fmla="*/ 60649 h 1508685"/>
              <a:gd name="connsiteX153" fmla="*/ 1320282 w 1520890"/>
              <a:gd name="connsiteY153" fmla="*/ 51319 h 1508685"/>
              <a:gd name="connsiteX154" fmla="*/ 1259633 w 1520890"/>
              <a:gd name="connsiteY154" fmla="*/ 55984 h 1508685"/>
              <a:gd name="connsiteX155" fmla="*/ 1217645 w 1520890"/>
              <a:gd name="connsiteY155" fmla="*/ 60649 h 1508685"/>
              <a:gd name="connsiteX156" fmla="*/ 1138335 w 1520890"/>
              <a:gd name="connsiteY156" fmla="*/ 74645 h 1508685"/>
              <a:gd name="connsiteX157" fmla="*/ 1119674 w 1520890"/>
              <a:gd name="connsiteY157" fmla="*/ 83976 h 1508685"/>
              <a:gd name="connsiteX158" fmla="*/ 1091682 w 1520890"/>
              <a:gd name="connsiteY158" fmla="*/ 93306 h 1508685"/>
              <a:gd name="connsiteX159" fmla="*/ 1063690 w 1520890"/>
              <a:gd name="connsiteY159" fmla="*/ 116633 h 1508685"/>
              <a:gd name="connsiteX160" fmla="*/ 1049694 w 1520890"/>
              <a:gd name="connsiteY160" fmla="*/ 125964 h 1508685"/>
              <a:gd name="connsiteX161" fmla="*/ 1035698 w 1520890"/>
              <a:gd name="connsiteY161" fmla="*/ 121298 h 1508685"/>
              <a:gd name="connsiteX162" fmla="*/ 1021703 w 1520890"/>
              <a:gd name="connsiteY162" fmla="*/ 88641 h 1508685"/>
              <a:gd name="connsiteX163" fmla="*/ 1012372 w 1520890"/>
              <a:gd name="connsiteY163" fmla="*/ 69980 h 1508685"/>
              <a:gd name="connsiteX164" fmla="*/ 993711 w 1520890"/>
              <a:gd name="connsiteY164" fmla="*/ 32657 h 1508685"/>
              <a:gd name="connsiteX165" fmla="*/ 965719 w 1520890"/>
              <a:gd name="connsiteY165" fmla="*/ 23327 h 1508685"/>
              <a:gd name="connsiteX166" fmla="*/ 923731 w 1520890"/>
              <a:gd name="connsiteY166" fmla="*/ 0 h 1508685"/>
              <a:gd name="connsiteX167" fmla="*/ 881743 w 1520890"/>
              <a:gd name="connsiteY167" fmla="*/ 32657 h 1508685"/>
              <a:gd name="connsiteX168" fmla="*/ 886409 w 1520890"/>
              <a:gd name="connsiteY168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89049 w 1520890"/>
              <a:gd name="connsiteY84" fmla="*/ 1462557 h 1508685"/>
              <a:gd name="connsiteX85" fmla="*/ 1175658 w 1520890"/>
              <a:gd name="connsiteY85" fmla="*/ 1371600 h 1508685"/>
              <a:gd name="connsiteX86" fmla="*/ 1198984 w 1520890"/>
              <a:gd name="connsiteY86" fmla="*/ 1324947 h 1508685"/>
              <a:gd name="connsiteX87" fmla="*/ 1180323 w 1520890"/>
              <a:gd name="connsiteY87" fmla="*/ 1240972 h 1508685"/>
              <a:gd name="connsiteX88" fmla="*/ 1147666 w 1520890"/>
              <a:gd name="connsiteY88" fmla="*/ 1203649 h 1508685"/>
              <a:gd name="connsiteX89" fmla="*/ 1129005 w 1520890"/>
              <a:gd name="connsiteY89" fmla="*/ 1175657 h 1508685"/>
              <a:gd name="connsiteX90" fmla="*/ 1115009 w 1520890"/>
              <a:gd name="connsiteY90" fmla="*/ 1161662 h 1508685"/>
              <a:gd name="connsiteX91" fmla="*/ 1087017 w 1520890"/>
              <a:gd name="connsiteY91" fmla="*/ 1124339 h 1508685"/>
              <a:gd name="connsiteX92" fmla="*/ 1077686 w 1520890"/>
              <a:gd name="connsiteY92" fmla="*/ 1091682 h 1508685"/>
              <a:gd name="connsiteX93" fmla="*/ 1082352 w 1520890"/>
              <a:gd name="connsiteY93" fmla="*/ 1068355 h 1508685"/>
              <a:gd name="connsiteX94" fmla="*/ 1124339 w 1520890"/>
              <a:gd name="connsiteY94" fmla="*/ 1054360 h 1508685"/>
              <a:gd name="connsiteX95" fmla="*/ 1156996 w 1520890"/>
              <a:gd name="connsiteY95" fmla="*/ 1040364 h 1508685"/>
              <a:gd name="connsiteX96" fmla="*/ 1166327 w 1520890"/>
              <a:gd name="connsiteY96" fmla="*/ 1021702 h 1508685"/>
              <a:gd name="connsiteX97" fmla="*/ 1161662 w 1520890"/>
              <a:gd name="connsiteY97" fmla="*/ 979715 h 1508685"/>
              <a:gd name="connsiteX98" fmla="*/ 1152331 w 1520890"/>
              <a:gd name="connsiteY98" fmla="*/ 965719 h 1508685"/>
              <a:gd name="connsiteX99" fmla="*/ 1138335 w 1520890"/>
              <a:gd name="connsiteY99" fmla="*/ 947057 h 1508685"/>
              <a:gd name="connsiteX100" fmla="*/ 1105678 w 1520890"/>
              <a:gd name="connsiteY100" fmla="*/ 914400 h 1508685"/>
              <a:gd name="connsiteX101" fmla="*/ 1087017 w 1520890"/>
              <a:gd name="connsiteY101" fmla="*/ 886409 h 1508685"/>
              <a:gd name="connsiteX102" fmla="*/ 1063690 w 1520890"/>
              <a:gd name="connsiteY102" fmla="*/ 858417 h 1508685"/>
              <a:gd name="connsiteX103" fmla="*/ 1073021 w 1520890"/>
              <a:gd name="connsiteY103" fmla="*/ 844421 h 1508685"/>
              <a:gd name="connsiteX104" fmla="*/ 1124339 w 1520890"/>
              <a:gd name="connsiteY104" fmla="*/ 844421 h 1508685"/>
              <a:gd name="connsiteX105" fmla="*/ 1138335 w 1520890"/>
              <a:gd name="connsiteY105" fmla="*/ 849086 h 1508685"/>
              <a:gd name="connsiteX106" fmla="*/ 1175658 w 1520890"/>
              <a:gd name="connsiteY106" fmla="*/ 867747 h 1508685"/>
              <a:gd name="connsiteX107" fmla="*/ 1194319 w 1520890"/>
              <a:gd name="connsiteY107" fmla="*/ 872413 h 1508685"/>
              <a:gd name="connsiteX108" fmla="*/ 1226976 w 1520890"/>
              <a:gd name="connsiteY108" fmla="*/ 895739 h 1508685"/>
              <a:gd name="connsiteX109" fmla="*/ 1240972 w 1520890"/>
              <a:gd name="connsiteY109" fmla="*/ 905070 h 1508685"/>
              <a:gd name="connsiteX110" fmla="*/ 1259633 w 1520890"/>
              <a:gd name="connsiteY110" fmla="*/ 923731 h 1508685"/>
              <a:gd name="connsiteX111" fmla="*/ 1273629 w 1520890"/>
              <a:gd name="connsiteY111" fmla="*/ 928396 h 1508685"/>
              <a:gd name="connsiteX112" fmla="*/ 1310952 w 1520890"/>
              <a:gd name="connsiteY112" fmla="*/ 942392 h 1508685"/>
              <a:gd name="connsiteX113" fmla="*/ 1338943 w 1520890"/>
              <a:gd name="connsiteY113" fmla="*/ 951723 h 1508685"/>
              <a:gd name="connsiteX114" fmla="*/ 1404258 w 1520890"/>
              <a:gd name="connsiteY114" fmla="*/ 965719 h 1508685"/>
              <a:gd name="connsiteX115" fmla="*/ 1418254 w 1520890"/>
              <a:gd name="connsiteY115" fmla="*/ 970384 h 1508685"/>
              <a:gd name="connsiteX116" fmla="*/ 1455576 w 1520890"/>
              <a:gd name="connsiteY116" fmla="*/ 979715 h 1508685"/>
              <a:gd name="connsiteX117" fmla="*/ 1469572 w 1520890"/>
              <a:gd name="connsiteY117" fmla="*/ 975049 h 1508685"/>
              <a:gd name="connsiteX118" fmla="*/ 1502229 w 1520890"/>
              <a:gd name="connsiteY118" fmla="*/ 947057 h 1508685"/>
              <a:gd name="connsiteX119" fmla="*/ 1520890 w 1520890"/>
              <a:gd name="connsiteY119" fmla="*/ 905070 h 1508685"/>
              <a:gd name="connsiteX120" fmla="*/ 1506894 w 1520890"/>
              <a:gd name="connsiteY120" fmla="*/ 811764 h 1508685"/>
              <a:gd name="connsiteX121" fmla="*/ 1478903 w 1520890"/>
              <a:gd name="connsiteY121" fmla="*/ 769776 h 1508685"/>
              <a:gd name="connsiteX122" fmla="*/ 1432249 w 1520890"/>
              <a:gd name="connsiteY122" fmla="*/ 713792 h 1508685"/>
              <a:gd name="connsiteX123" fmla="*/ 1385596 w 1520890"/>
              <a:gd name="connsiteY123" fmla="*/ 685800 h 1508685"/>
              <a:gd name="connsiteX124" fmla="*/ 1371600 w 1520890"/>
              <a:gd name="connsiteY124" fmla="*/ 690466 h 1508685"/>
              <a:gd name="connsiteX125" fmla="*/ 1315617 w 1520890"/>
              <a:gd name="connsiteY125" fmla="*/ 681135 h 1508685"/>
              <a:gd name="connsiteX126" fmla="*/ 1306286 w 1520890"/>
              <a:gd name="connsiteY126" fmla="*/ 662474 h 1508685"/>
              <a:gd name="connsiteX127" fmla="*/ 1310952 w 1520890"/>
              <a:gd name="connsiteY127" fmla="*/ 648478 h 1508685"/>
              <a:gd name="connsiteX128" fmla="*/ 1324947 w 1520890"/>
              <a:gd name="connsiteY128" fmla="*/ 629817 h 1508685"/>
              <a:gd name="connsiteX129" fmla="*/ 1334278 w 1520890"/>
              <a:gd name="connsiteY129" fmla="*/ 615821 h 1508685"/>
              <a:gd name="connsiteX130" fmla="*/ 1348274 w 1520890"/>
              <a:gd name="connsiteY130" fmla="*/ 606490 h 1508685"/>
              <a:gd name="connsiteX131" fmla="*/ 1366935 w 1520890"/>
              <a:gd name="connsiteY131" fmla="*/ 573833 h 1508685"/>
              <a:gd name="connsiteX132" fmla="*/ 1376266 w 1520890"/>
              <a:gd name="connsiteY132" fmla="*/ 555172 h 1508685"/>
              <a:gd name="connsiteX133" fmla="*/ 1371600 w 1520890"/>
              <a:gd name="connsiteY133" fmla="*/ 522515 h 1508685"/>
              <a:gd name="connsiteX134" fmla="*/ 1357605 w 1520890"/>
              <a:gd name="connsiteY134" fmla="*/ 508519 h 1508685"/>
              <a:gd name="connsiteX135" fmla="*/ 1352939 w 1520890"/>
              <a:gd name="connsiteY135" fmla="*/ 494523 h 1508685"/>
              <a:gd name="connsiteX136" fmla="*/ 1343609 w 1520890"/>
              <a:gd name="connsiteY136" fmla="*/ 447870 h 1508685"/>
              <a:gd name="connsiteX137" fmla="*/ 1334278 w 1520890"/>
              <a:gd name="connsiteY137" fmla="*/ 429209 h 1508685"/>
              <a:gd name="connsiteX138" fmla="*/ 1292290 w 1520890"/>
              <a:gd name="connsiteY138" fmla="*/ 410547 h 1508685"/>
              <a:gd name="connsiteX139" fmla="*/ 1268964 w 1520890"/>
              <a:gd name="connsiteY139" fmla="*/ 415213 h 1508685"/>
              <a:gd name="connsiteX140" fmla="*/ 1264298 w 1520890"/>
              <a:gd name="connsiteY140" fmla="*/ 382555 h 1508685"/>
              <a:gd name="connsiteX141" fmla="*/ 1254968 w 1520890"/>
              <a:gd name="connsiteY141" fmla="*/ 349898 h 1508685"/>
              <a:gd name="connsiteX142" fmla="*/ 1250303 w 1520890"/>
              <a:gd name="connsiteY142" fmla="*/ 331237 h 1508685"/>
              <a:gd name="connsiteX143" fmla="*/ 1240972 w 1520890"/>
              <a:gd name="connsiteY143" fmla="*/ 303245 h 1508685"/>
              <a:gd name="connsiteX144" fmla="*/ 1250303 w 1520890"/>
              <a:gd name="connsiteY144" fmla="*/ 242596 h 1508685"/>
              <a:gd name="connsiteX145" fmla="*/ 1254968 w 1520890"/>
              <a:gd name="connsiteY145" fmla="*/ 209939 h 1508685"/>
              <a:gd name="connsiteX146" fmla="*/ 1278294 w 1520890"/>
              <a:gd name="connsiteY146" fmla="*/ 186613 h 1508685"/>
              <a:gd name="connsiteX147" fmla="*/ 1310952 w 1520890"/>
              <a:gd name="connsiteY147" fmla="*/ 158621 h 1508685"/>
              <a:gd name="connsiteX148" fmla="*/ 1320282 w 1520890"/>
              <a:gd name="connsiteY148" fmla="*/ 139960 h 1508685"/>
              <a:gd name="connsiteX149" fmla="*/ 1334278 w 1520890"/>
              <a:gd name="connsiteY149" fmla="*/ 125964 h 1508685"/>
              <a:gd name="connsiteX150" fmla="*/ 1343609 w 1520890"/>
              <a:gd name="connsiteY150" fmla="*/ 102637 h 1508685"/>
              <a:gd name="connsiteX151" fmla="*/ 1338943 w 1520890"/>
              <a:gd name="connsiteY151" fmla="*/ 60649 h 1508685"/>
              <a:gd name="connsiteX152" fmla="*/ 1320282 w 1520890"/>
              <a:gd name="connsiteY152" fmla="*/ 51319 h 1508685"/>
              <a:gd name="connsiteX153" fmla="*/ 1259633 w 1520890"/>
              <a:gd name="connsiteY153" fmla="*/ 55984 h 1508685"/>
              <a:gd name="connsiteX154" fmla="*/ 1217645 w 1520890"/>
              <a:gd name="connsiteY154" fmla="*/ 60649 h 1508685"/>
              <a:gd name="connsiteX155" fmla="*/ 1138335 w 1520890"/>
              <a:gd name="connsiteY155" fmla="*/ 74645 h 1508685"/>
              <a:gd name="connsiteX156" fmla="*/ 1119674 w 1520890"/>
              <a:gd name="connsiteY156" fmla="*/ 83976 h 1508685"/>
              <a:gd name="connsiteX157" fmla="*/ 1091682 w 1520890"/>
              <a:gd name="connsiteY157" fmla="*/ 93306 h 1508685"/>
              <a:gd name="connsiteX158" fmla="*/ 1063690 w 1520890"/>
              <a:gd name="connsiteY158" fmla="*/ 116633 h 1508685"/>
              <a:gd name="connsiteX159" fmla="*/ 1049694 w 1520890"/>
              <a:gd name="connsiteY159" fmla="*/ 125964 h 1508685"/>
              <a:gd name="connsiteX160" fmla="*/ 1035698 w 1520890"/>
              <a:gd name="connsiteY160" fmla="*/ 121298 h 1508685"/>
              <a:gd name="connsiteX161" fmla="*/ 1021703 w 1520890"/>
              <a:gd name="connsiteY161" fmla="*/ 88641 h 1508685"/>
              <a:gd name="connsiteX162" fmla="*/ 1012372 w 1520890"/>
              <a:gd name="connsiteY162" fmla="*/ 69980 h 1508685"/>
              <a:gd name="connsiteX163" fmla="*/ 993711 w 1520890"/>
              <a:gd name="connsiteY163" fmla="*/ 32657 h 1508685"/>
              <a:gd name="connsiteX164" fmla="*/ 965719 w 1520890"/>
              <a:gd name="connsiteY164" fmla="*/ 23327 h 1508685"/>
              <a:gd name="connsiteX165" fmla="*/ 923731 w 1520890"/>
              <a:gd name="connsiteY165" fmla="*/ 0 h 1508685"/>
              <a:gd name="connsiteX166" fmla="*/ 881743 w 1520890"/>
              <a:gd name="connsiteY166" fmla="*/ 32657 h 1508685"/>
              <a:gd name="connsiteX167" fmla="*/ 886409 w 1520890"/>
              <a:gd name="connsiteY167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89049 w 1520890"/>
              <a:gd name="connsiteY84" fmla="*/ 1462557 h 1508685"/>
              <a:gd name="connsiteX85" fmla="*/ 1302946 w 1520890"/>
              <a:gd name="connsiteY85" fmla="*/ 1408443 h 1508685"/>
              <a:gd name="connsiteX86" fmla="*/ 1198984 w 1520890"/>
              <a:gd name="connsiteY86" fmla="*/ 1324947 h 1508685"/>
              <a:gd name="connsiteX87" fmla="*/ 1180323 w 1520890"/>
              <a:gd name="connsiteY87" fmla="*/ 1240972 h 1508685"/>
              <a:gd name="connsiteX88" fmla="*/ 1147666 w 1520890"/>
              <a:gd name="connsiteY88" fmla="*/ 1203649 h 1508685"/>
              <a:gd name="connsiteX89" fmla="*/ 1129005 w 1520890"/>
              <a:gd name="connsiteY89" fmla="*/ 1175657 h 1508685"/>
              <a:gd name="connsiteX90" fmla="*/ 1115009 w 1520890"/>
              <a:gd name="connsiteY90" fmla="*/ 1161662 h 1508685"/>
              <a:gd name="connsiteX91" fmla="*/ 1087017 w 1520890"/>
              <a:gd name="connsiteY91" fmla="*/ 1124339 h 1508685"/>
              <a:gd name="connsiteX92" fmla="*/ 1077686 w 1520890"/>
              <a:gd name="connsiteY92" fmla="*/ 1091682 h 1508685"/>
              <a:gd name="connsiteX93" fmla="*/ 1082352 w 1520890"/>
              <a:gd name="connsiteY93" fmla="*/ 1068355 h 1508685"/>
              <a:gd name="connsiteX94" fmla="*/ 1124339 w 1520890"/>
              <a:gd name="connsiteY94" fmla="*/ 1054360 h 1508685"/>
              <a:gd name="connsiteX95" fmla="*/ 1156996 w 1520890"/>
              <a:gd name="connsiteY95" fmla="*/ 1040364 h 1508685"/>
              <a:gd name="connsiteX96" fmla="*/ 1166327 w 1520890"/>
              <a:gd name="connsiteY96" fmla="*/ 1021702 h 1508685"/>
              <a:gd name="connsiteX97" fmla="*/ 1161662 w 1520890"/>
              <a:gd name="connsiteY97" fmla="*/ 979715 h 1508685"/>
              <a:gd name="connsiteX98" fmla="*/ 1152331 w 1520890"/>
              <a:gd name="connsiteY98" fmla="*/ 965719 h 1508685"/>
              <a:gd name="connsiteX99" fmla="*/ 1138335 w 1520890"/>
              <a:gd name="connsiteY99" fmla="*/ 947057 h 1508685"/>
              <a:gd name="connsiteX100" fmla="*/ 1105678 w 1520890"/>
              <a:gd name="connsiteY100" fmla="*/ 914400 h 1508685"/>
              <a:gd name="connsiteX101" fmla="*/ 1087017 w 1520890"/>
              <a:gd name="connsiteY101" fmla="*/ 886409 h 1508685"/>
              <a:gd name="connsiteX102" fmla="*/ 1063690 w 1520890"/>
              <a:gd name="connsiteY102" fmla="*/ 858417 h 1508685"/>
              <a:gd name="connsiteX103" fmla="*/ 1073021 w 1520890"/>
              <a:gd name="connsiteY103" fmla="*/ 844421 h 1508685"/>
              <a:gd name="connsiteX104" fmla="*/ 1124339 w 1520890"/>
              <a:gd name="connsiteY104" fmla="*/ 844421 h 1508685"/>
              <a:gd name="connsiteX105" fmla="*/ 1138335 w 1520890"/>
              <a:gd name="connsiteY105" fmla="*/ 849086 h 1508685"/>
              <a:gd name="connsiteX106" fmla="*/ 1175658 w 1520890"/>
              <a:gd name="connsiteY106" fmla="*/ 867747 h 1508685"/>
              <a:gd name="connsiteX107" fmla="*/ 1194319 w 1520890"/>
              <a:gd name="connsiteY107" fmla="*/ 872413 h 1508685"/>
              <a:gd name="connsiteX108" fmla="*/ 1226976 w 1520890"/>
              <a:gd name="connsiteY108" fmla="*/ 895739 h 1508685"/>
              <a:gd name="connsiteX109" fmla="*/ 1240972 w 1520890"/>
              <a:gd name="connsiteY109" fmla="*/ 905070 h 1508685"/>
              <a:gd name="connsiteX110" fmla="*/ 1259633 w 1520890"/>
              <a:gd name="connsiteY110" fmla="*/ 923731 h 1508685"/>
              <a:gd name="connsiteX111" fmla="*/ 1273629 w 1520890"/>
              <a:gd name="connsiteY111" fmla="*/ 928396 h 1508685"/>
              <a:gd name="connsiteX112" fmla="*/ 1310952 w 1520890"/>
              <a:gd name="connsiteY112" fmla="*/ 942392 h 1508685"/>
              <a:gd name="connsiteX113" fmla="*/ 1338943 w 1520890"/>
              <a:gd name="connsiteY113" fmla="*/ 951723 h 1508685"/>
              <a:gd name="connsiteX114" fmla="*/ 1404258 w 1520890"/>
              <a:gd name="connsiteY114" fmla="*/ 965719 h 1508685"/>
              <a:gd name="connsiteX115" fmla="*/ 1418254 w 1520890"/>
              <a:gd name="connsiteY115" fmla="*/ 970384 h 1508685"/>
              <a:gd name="connsiteX116" fmla="*/ 1455576 w 1520890"/>
              <a:gd name="connsiteY116" fmla="*/ 979715 h 1508685"/>
              <a:gd name="connsiteX117" fmla="*/ 1469572 w 1520890"/>
              <a:gd name="connsiteY117" fmla="*/ 975049 h 1508685"/>
              <a:gd name="connsiteX118" fmla="*/ 1502229 w 1520890"/>
              <a:gd name="connsiteY118" fmla="*/ 947057 h 1508685"/>
              <a:gd name="connsiteX119" fmla="*/ 1520890 w 1520890"/>
              <a:gd name="connsiteY119" fmla="*/ 905070 h 1508685"/>
              <a:gd name="connsiteX120" fmla="*/ 1506894 w 1520890"/>
              <a:gd name="connsiteY120" fmla="*/ 811764 h 1508685"/>
              <a:gd name="connsiteX121" fmla="*/ 1478903 w 1520890"/>
              <a:gd name="connsiteY121" fmla="*/ 769776 h 1508685"/>
              <a:gd name="connsiteX122" fmla="*/ 1432249 w 1520890"/>
              <a:gd name="connsiteY122" fmla="*/ 713792 h 1508685"/>
              <a:gd name="connsiteX123" fmla="*/ 1385596 w 1520890"/>
              <a:gd name="connsiteY123" fmla="*/ 685800 h 1508685"/>
              <a:gd name="connsiteX124" fmla="*/ 1371600 w 1520890"/>
              <a:gd name="connsiteY124" fmla="*/ 690466 h 1508685"/>
              <a:gd name="connsiteX125" fmla="*/ 1315617 w 1520890"/>
              <a:gd name="connsiteY125" fmla="*/ 681135 h 1508685"/>
              <a:gd name="connsiteX126" fmla="*/ 1306286 w 1520890"/>
              <a:gd name="connsiteY126" fmla="*/ 662474 h 1508685"/>
              <a:gd name="connsiteX127" fmla="*/ 1310952 w 1520890"/>
              <a:gd name="connsiteY127" fmla="*/ 648478 h 1508685"/>
              <a:gd name="connsiteX128" fmla="*/ 1324947 w 1520890"/>
              <a:gd name="connsiteY128" fmla="*/ 629817 h 1508685"/>
              <a:gd name="connsiteX129" fmla="*/ 1334278 w 1520890"/>
              <a:gd name="connsiteY129" fmla="*/ 615821 h 1508685"/>
              <a:gd name="connsiteX130" fmla="*/ 1348274 w 1520890"/>
              <a:gd name="connsiteY130" fmla="*/ 606490 h 1508685"/>
              <a:gd name="connsiteX131" fmla="*/ 1366935 w 1520890"/>
              <a:gd name="connsiteY131" fmla="*/ 573833 h 1508685"/>
              <a:gd name="connsiteX132" fmla="*/ 1376266 w 1520890"/>
              <a:gd name="connsiteY132" fmla="*/ 555172 h 1508685"/>
              <a:gd name="connsiteX133" fmla="*/ 1371600 w 1520890"/>
              <a:gd name="connsiteY133" fmla="*/ 522515 h 1508685"/>
              <a:gd name="connsiteX134" fmla="*/ 1357605 w 1520890"/>
              <a:gd name="connsiteY134" fmla="*/ 508519 h 1508685"/>
              <a:gd name="connsiteX135" fmla="*/ 1352939 w 1520890"/>
              <a:gd name="connsiteY135" fmla="*/ 494523 h 1508685"/>
              <a:gd name="connsiteX136" fmla="*/ 1343609 w 1520890"/>
              <a:gd name="connsiteY136" fmla="*/ 447870 h 1508685"/>
              <a:gd name="connsiteX137" fmla="*/ 1334278 w 1520890"/>
              <a:gd name="connsiteY137" fmla="*/ 429209 h 1508685"/>
              <a:gd name="connsiteX138" fmla="*/ 1292290 w 1520890"/>
              <a:gd name="connsiteY138" fmla="*/ 410547 h 1508685"/>
              <a:gd name="connsiteX139" fmla="*/ 1268964 w 1520890"/>
              <a:gd name="connsiteY139" fmla="*/ 415213 h 1508685"/>
              <a:gd name="connsiteX140" fmla="*/ 1264298 w 1520890"/>
              <a:gd name="connsiteY140" fmla="*/ 382555 h 1508685"/>
              <a:gd name="connsiteX141" fmla="*/ 1254968 w 1520890"/>
              <a:gd name="connsiteY141" fmla="*/ 349898 h 1508685"/>
              <a:gd name="connsiteX142" fmla="*/ 1250303 w 1520890"/>
              <a:gd name="connsiteY142" fmla="*/ 331237 h 1508685"/>
              <a:gd name="connsiteX143" fmla="*/ 1240972 w 1520890"/>
              <a:gd name="connsiteY143" fmla="*/ 303245 h 1508685"/>
              <a:gd name="connsiteX144" fmla="*/ 1250303 w 1520890"/>
              <a:gd name="connsiteY144" fmla="*/ 242596 h 1508685"/>
              <a:gd name="connsiteX145" fmla="*/ 1254968 w 1520890"/>
              <a:gd name="connsiteY145" fmla="*/ 209939 h 1508685"/>
              <a:gd name="connsiteX146" fmla="*/ 1278294 w 1520890"/>
              <a:gd name="connsiteY146" fmla="*/ 186613 h 1508685"/>
              <a:gd name="connsiteX147" fmla="*/ 1310952 w 1520890"/>
              <a:gd name="connsiteY147" fmla="*/ 158621 h 1508685"/>
              <a:gd name="connsiteX148" fmla="*/ 1320282 w 1520890"/>
              <a:gd name="connsiteY148" fmla="*/ 139960 h 1508685"/>
              <a:gd name="connsiteX149" fmla="*/ 1334278 w 1520890"/>
              <a:gd name="connsiteY149" fmla="*/ 125964 h 1508685"/>
              <a:gd name="connsiteX150" fmla="*/ 1343609 w 1520890"/>
              <a:gd name="connsiteY150" fmla="*/ 102637 h 1508685"/>
              <a:gd name="connsiteX151" fmla="*/ 1338943 w 1520890"/>
              <a:gd name="connsiteY151" fmla="*/ 60649 h 1508685"/>
              <a:gd name="connsiteX152" fmla="*/ 1320282 w 1520890"/>
              <a:gd name="connsiteY152" fmla="*/ 51319 h 1508685"/>
              <a:gd name="connsiteX153" fmla="*/ 1259633 w 1520890"/>
              <a:gd name="connsiteY153" fmla="*/ 55984 h 1508685"/>
              <a:gd name="connsiteX154" fmla="*/ 1217645 w 1520890"/>
              <a:gd name="connsiteY154" fmla="*/ 60649 h 1508685"/>
              <a:gd name="connsiteX155" fmla="*/ 1138335 w 1520890"/>
              <a:gd name="connsiteY155" fmla="*/ 74645 h 1508685"/>
              <a:gd name="connsiteX156" fmla="*/ 1119674 w 1520890"/>
              <a:gd name="connsiteY156" fmla="*/ 83976 h 1508685"/>
              <a:gd name="connsiteX157" fmla="*/ 1091682 w 1520890"/>
              <a:gd name="connsiteY157" fmla="*/ 93306 h 1508685"/>
              <a:gd name="connsiteX158" fmla="*/ 1063690 w 1520890"/>
              <a:gd name="connsiteY158" fmla="*/ 116633 h 1508685"/>
              <a:gd name="connsiteX159" fmla="*/ 1049694 w 1520890"/>
              <a:gd name="connsiteY159" fmla="*/ 125964 h 1508685"/>
              <a:gd name="connsiteX160" fmla="*/ 1035698 w 1520890"/>
              <a:gd name="connsiteY160" fmla="*/ 121298 h 1508685"/>
              <a:gd name="connsiteX161" fmla="*/ 1021703 w 1520890"/>
              <a:gd name="connsiteY161" fmla="*/ 88641 h 1508685"/>
              <a:gd name="connsiteX162" fmla="*/ 1012372 w 1520890"/>
              <a:gd name="connsiteY162" fmla="*/ 69980 h 1508685"/>
              <a:gd name="connsiteX163" fmla="*/ 993711 w 1520890"/>
              <a:gd name="connsiteY163" fmla="*/ 32657 h 1508685"/>
              <a:gd name="connsiteX164" fmla="*/ 965719 w 1520890"/>
              <a:gd name="connsiteY164" fmla="*/ 23327 h 1508685"/>
              <a:gd name="connsiteX165" fmla="*/ 923731 w 1520890"/>
              <a:gd name="connsiteY165" fmla="*/ 0 h 1508685"/>
              <a:gd name="connsiteX166" fmla="*/ 881743 w 1520890"/>
              <a:gd name="connsiteY166" fmla="*/ 32657 h 1508685"/>
              <a:gd name="connsiteX167" fmla="*/ 886409 w 1520890"/>
              <a:gd name="connsiteY167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89049 w 1520890"/>
              <a:gd name="connsiteY84" fmla="*/ 1462557 h 1508685"/>
              <a:gd name="connsiteX85" fmla="*/ 1302946 w 1520890"/>
              <a:gd name="connsiteY85" fmla="*/ 1408443 h 1508685"/>
              <a:gd name="connsiteX86" fmla="*/ 1322269 w 1520890"/>
              <a:gd name="connsiteY86" fmla="*/ 1309969 h 1508685"/>
              <a:gd name="connsiteX87" fmla="*/ 1180323 w 1520890"/>
              <a:gd name="connsiteY87" fmla="*/ 1240972 h 1508685"/>
              <a:gd name="connsiteX88" fmla="*/ 1147666 w 1520890"/>
              <a:gd name="connsiteY88" fmla="*/ 1203649 h 1508685"/>
              <a:gd name="connsiteX89" fmla="*/ 1129005 w 1520890"/>
              <a:gd name="connsiteY89" fmla="*/ 1175657 h 1508685"/>
              <a:gd name="connsiteX90" fmla="*/ 1115009 w 1520890"/>
              <a:gd name="connsiteY90" fmla="*/ 1161662 h 1508685"/>
              <a:gd name="connsiteX91" fmla="*/ 1087017 w 1520890"/>
              <a:gd name="connsiteY91" fmla="*/ 1124339 h 1508685"/>
              <a:gd name="connsiteX92" fmla="*/ 1077686 w 1520890"/>
              <a:gd name="connsiteY92" fmla="*/ 1091682 h 1508685"/>
              <a:gd name="connsiteX93" fmla="*/ 1082352 w 1520890"/>
              <a:gd name="connsiteY93" fmla="*/ 1068355 h 1508685"/>
              <a:gd name="connsiteX94" fmla="*/ 1124339 w 1520890"/>
              <a:gd name="connsiteY94" fmla="*/ 1054360 h 1508685"/>
              <a:gd name="connsiteX95" fmla="*/ 1156996 w 1520890"/>
              <a:gd name="connsiteY95" fmla="*/ 1040364 h 1508685"/>
              <a:gd name="connsiteX96" fmla="*/ 1166327 w 1520890"/>
              <a:gd name="connsiteY96" fmla="*/ 1021702 h 1508685"/>
              <a:gd name="connsiteX97" fmla="*/ 1161662 w 1520890"/>
              <a:gd name="connsiteY97" fmla="*/ 979715 h 1508685"/>
              <a:gd name="connsiteX98" fmla="*/ 1152331 w 1520890"/>
              <a:gd name="connsiteY98" fmla="*/ 965719 h 1508685"/>
              <a:gd name="connsiteX99" fmla="*/ 1138335 w 1520890"/>
              <a:gd name="connsiteY99" fmla="*/ 947057 h 1508685"/>
              <a:gd name="connsiteX100" fmla="*/ 1105678 w 1520890"/>
              <a:gd name="connsiteY100" fmla="*/ 914400 h 1508685"/>
              <a:gd name="connsiteX101" fmla="*/ 1087017 w 1520890"/>
              <a:gd name="connsiteY101" fmla="*/ 886409 h 1508685"/>
              <a:gd name="connsiteX102" fmla="*/ 1063690 w 1520890"/>
              <a:gd name="connsiteY102" fmla="*/ 858417 h 1508685"/>
              <a:gd name="connsiteX103" fmla="*/ 1073021 w 1520890"/>
              <a:gd name="connsiteY103" fmla="*/ 844421 h 1508685"/>
              <a:gd name="connsiteX104" fmla="*/ 1124339 w 1520890"/>
              <a:gd name="connsiteY104" fmla="*/ 844421 h 1508685"/>
              <a:gd name="connsiteX105" fmla="*/ 1138335 w 1520890"/>
              <a:gd name="connsiteY105" fmla="*/ 849086 h 1508685"/>
              <a:gd name="connsiteX106" fmla="*/ 1175658 w 1520890"/>
              <a:gd name="connsiteY106" fmla="*/ 867747 h 1508685"/>
              <a:gd name="connsiteX107" fmla="*/ 1194319 w 1520890"/>
              <a:gd name="connsiteY107" fmla="*/ 872413 h 1508685"/>
              <a:gd name="connsiteX108" fmla="*/ 1226976 w 1520890"/>
              <a:gd name="connsiteY108" fmla="*/ 895739 h 1508685"/>
              <a:gd name="connsiteX109" fmla="*/ 1240972 w 1520890"/>
              <a:gd name="connsiteY109" fmla="*/ 905070 h 1508685"/>
              <a:gd name="connsiteX110" fmla="*/ 1259633 w 1520890"/>
              <a:gd name="connsiteY110" fmla="*/ 923731 h 1508685"/>
              <a:gd name="connsiteX111" fmla="*/ 1273629 w 1520890"/>
              <a:gd name="connsiteY111" fmla="*/ 928396 h 1508685"/>
              <a:gd name="connsiteX112" fmla="*/ 1310952 w 1520890"/>
              <a:gd name="connsiteY112" fmla="*/ 942392 h 1508685"/>
              <a:gd name="connsiteX113" fmla="*/ 1338943 w 1520890"/>
              <a:gd name="connsiteY113" fmla="*/ 951723 h 1508685"/>
              <a:gd name="connsiteX114" fmla="*/ 1404258 w 1520890"/>
              <a:gd name="connsiteY114" fmla="*/ 965719 h 1508685"/>
              <a:gd name="connsiteX115" fmla="*/ 1418254 w 1520890"/>
              <a:gd name="connsiteY115" fmla="*/ 970384 h 1508685"/>
              <a:gd name="connsiteX116" fmla="*/ 1455576 w 1520890"/>
              <a:gd name="connsiteY116" fmla="*/ 979715 h 1508685"/>
              <a:gd name="connsiteX117" fmla="*/ 1469572 w 1520890"/>
              <a:gd name="connsiteY117" fmla="*/ 975049 h 1508685"/>
              <a:gd name="connsiteX118" fmla="*/ 1502229 w 1520890"/>
              <a:gd name="connsiteY118" fmla="*/ 947057 h 1508685"/>
              <a:gd name="connsiteX119" fmla="*/ 1520890 w 1520890"/>
              <a:gd name="connsiteY119" fmla="*/ 905070 h 1508685"/>
              <a:gd name="connsiteX120" fmla="*/ 1506894 w 1520890"/>
              <a:gd name="connsiteY120" fmla="*/ 811764 h 1508685"/>
              <a:gd name="connsiteX121" fmla="*/ 1478903 w 1520890"/>
              <a:gd name="connsiteY121" fmla="*/ 769776 h 1508685"/>
              <a:gd name="connsiteX122" fmla="*/ 1432249 w 1520890"/>
              <a:gd name="connsiteY122" fmla="*/ 713792 h 1508685"/>
              <a:gd name="connsiteX123" fmla="*/ 1385596 w 1520890"/>
              <a:gd name="connsiteY123" fmla="*/ 685800 h 1508685"/>
              <a:gd name="connsiteX124" fmla="*/ 1371600 w 1520890"/>
              <a:gd name="connsiteY124" fmla="*/ 690466 h 1508685"/>
              <a:gd name="connsiteX125" fmla="*/ 1315617 w 1520890"/>
              <a:gd name="connsiteY125" fmla="*/ 681135 h 1508685"/>
              <a:gd name="connsiteX126" fmla="*/ 1306286 w 1520890"/>
              <a:gd name="connsiteY126" fmla="*/ 662474 h 1508685"/>
              <a:gd name="connsiteX127" fmla="*/ 1310952 w 1520890"/>
              <a:gd name="connsiteY127" fmla="*/ 648478 h 1508685"/>
              <a:gd name="connsiteX128" fmla="*/ 1324947 w 1520890"/>
              <a:gd name="connsiteY128" fmla="*/ 629817 h 1508685"/>
              <a:gd name="connsiteX129" fmla="*/ 1334278 w 1520890"/>
              <a:gd name="connsiteY129" fmla="*/ 615821 h 1508685"/>
              <a:gd name="connsiteX130" fmla="*/ 1348274 w 1520890"/>
              <a:gd name="connsiteY130" fmla="*/ 606490 h 1508685"/>
              <a:gd name="connsiteX131" fmla="*/ 1366935 w 1520890"/>
              <a:gd name="connsiteY131" fmla="*/ 573833 h 1508685"/>
              <a:gd name="connsiteX132" fmla="*/ 1376266 w 1520890"/>
              <a:gd name="connsiteY132" fmla="*/ 555172 h 1508685"/>
              <a:gd name="connsiteX133" fmla="*/ 1371600 w 1520890"/>
              <a:gd name="connsiteY133" fmla="*/ 522515 h 1508685"/>
              <a:gd name="connsiteX134" fmla="*/ 1357605 w 1520890"/>
              <a:gd name="connsiteY134" fmla="*/ 508519 h 1508685"/>
              <a:gd name="connsiteX135" fmla="*/ 1352939 w 1520890"/>
              <a:gd name="connsiteY135" fmla="*/ 494523 h 1508685"/>
              <a:gd name="connsiteX136" fmla="*/ 1343609 w 1520890"/>
              <a:gd name="connsiteY136" fmla="*/ 447870 h 1508685"/>
              <a:gd name="connsiteX137" fmla="*/ 1334278 w 1520890"/>
              <a:gd name="connsiteY137" fmla="*/ 429209 h 1508685"/>
              <a:gd name="connsiteX138" fmla="*/ 1292290 w 1520890"/>
              <a:gd name="connsiteY138" fmla="*/ 410547 h 1508685"/>
              <a:gd name="connsiteX139" fmla="*/ 1268964 w 1520890"/>
              <a:gd name="connsiteY139" fmla="*/ 415213 h 1508685"/>
              <a:gd name="connsiteX140" fmla="*/ 1264298 w 1520890"/>
              <a:gd name="connsiteY140" fmla="*/ 382555 h 1508685"/>
              <a:gd name="connsiteX141" fmla="*/ 1254968 w 1520890"/>
              <a:gd name="connsiteY141" fmla="*/ 349898 h 1508685"/>
              <a:gd name="connsiteX142" fmla="*/ 1250303 w 1520890"/>
              <a:gd name="connsiteY142" fmla="*/ 331237 h 1508685"/>
              <a:gd name="connsiteX143" fmla="*/ 1240972 w 1520890"/>
              <a:gd name="connsiteY143" fmla="*/ 303245 h 1508685"/>
              <a:gd name="connsiteX144" fmla="*/ 1250303 w 1520890"/>
              <a:gd name="connsiteY144" fmla="*/ 242596 h 1508685"/>
              <a:gd name="connsiteX145" fmla="*/ 1254968 w 1520890"/>
              <a:gd name="connsiteY145" fmla="*/ 209939 h 1508685"/>
              <a:gd name="connsiteX146" fmla="*/ 1278294 w 1520890"/>
              <a:gd name="connsiteY146" fmla="*/ 186613 h 1508685"/>
              <a:gd name="connsiteX147" fmla="*/ 1310952 w 1520890"/>
              <a:gd name="connsiteY147" fmla="*/ 158621 h 1508685"/>
              <a:gd name="connsiteX148" fmla="*/ 1320282 w 1520890"/>
              <a:gd name="connsiteY148" fmla="*/ 139960 h 1508685"/>
              <a:gd name="connsiteX149" fmla="*/ 1334278 w 1520890"/>
              <a:gd name="connsiteY149" fmla="*/ 125964 h 1508685"/>
              <a:gd name="connsiteX150" fmla="*/ 1343609 w 1520890"/>
              <a:gd name="connsiteY150" fmla="*/ 102637 h 1508685"/>
              <a:gd name="connsiteX151" fmla="*/ 1338943 w 1520890"/>
              <a:gd name="connsiteY151" fmla="*/ 60649 h 1508685"/>
              <a:gd name="connsiteX152" fmla="*/ 1320282 w 1520890"/>
              <a:gd name="connsiteY152" fmla="*/ 51319 h 1508685"/>
              <a:gd name="connsiteX153" fmla="*/ 1259633 w 1520890"/>
              <a:gd name="connsiteY153" fmla="*/ 55984 h 1508685"/>
              <a:gd name="connsiteX154" fmla="*/ 1217645 w 1520890"/>
              <a:gd name="connsiteY154" fmla="*/ 60649 h 1508685"/>
              <a:gd name="connsiteX155" fmla="*/ 1138335 w 1520890"/>
              <a:gd name="connsiteY155" fmla="*/ 74645 h 1508685"/>
              <a:gd name="connsiteX156" fmla="*/ 1119674 w 1520890"/>
              <a:gd name="connsiteY156" fmla="*/ 83976 h 1508685"/>
              <a:gd name="connsiteX157" fmla="*/ 1091682 w 1520890"/>
              <a:gd name="connsiteY157" fmla="*/ 93306 h 1508685"/>
              <a:gd name="connsiteX158" fmla="*/ 1063690 w 1520890"/>
              <a:gd name="connsiteY158" fmla="*/ 116633 h 1508685"/>
              <a:gd name="connsiteX159" fmla="*/ 1049694 w 1520890"/>
              <a:gd name="connsiteY159" fmla="*/ 125964 h 1508685"/>
              <a:gd name="connsiteX160" fmla="*/ 1035698 w 1520890"/>
              <a:gd name="connsiteY160" fmla="*/ 121298 h 1508685"/>
              <a:gd name="connsiteX161" fmla="*/ 1021703 w 1520890"/>
              <a:gd name="connsiteY161" fmla="*/ 88641 h 1508685"/>
              <a:gd name="connsiteX162" fmla="*/ 1012372 w 1520890"/>
              <a:gd name="connsiteY162" fmla="*/ 69980 h 1508685"/>
              <a:gd name="connsiteX163" fmla="*/ 993711 w 1520890"/>
              <a:gd name="connsiteY163" fmla="*/ 32657 h 1508685"/>
              <a:gd name="connsiteX164" fmla="*/ 965719 w 1520890"/>
              <a:gd name="connsiteY164" fmla="*/ 23327 h 1508685"/>
              <a:gd name="connsiteX165" fmla="*/ 923731 w 1520890"/>
              <a:gd name="connsiteY165" fmla="*/ 0 h 1508685"/>
              <a:gd name="connsiteX166" fmla="*/ 881743 w 1520890"/>
              <a:gd name="connsiteY166" fmla="*/ 32657 h 1508685"/>
              <a:gd name="connsiteX167" fmla="*/ 886409 w 1520890"/>
              <a:gd name="connsiteY167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89049 w 1520890"/>
              <a:gd name="connsiteY84" fmla="*/ 1462557 h 1508685"/>
              <a:gd name="connsiteX85" fmla="*/ 1302946 w 1520890"/>
              <a:gd name="connsiteY85" fmla="*/ 1408443 h 1508685"/>
              <a:gd name="connsiteX86" fmla="*/ 1322269 w 1520890"/>
              <a:gd name="connsiteY86" fmla="*/ 1309969 h 1508685"/>
              <a:gd name="connsiteX87" fmla="*/ 1357218 w 1520890"/>
              <a:gd name="connsiteY87" fmla="*/ 1175811 h 1508685"/>
              <a:gd name="connsiteX88" fmla="*/ 1147666 w 1520890"/>
              <a:gd name="connsiteY88" fmla="*/ 1203649 h 1508685"/>
              <a:gd name="connsiteX89" fmla="*/ 1129005 w 1520890"/>
              <a:gd name="connsiteY89" fmla="*/ 1175657 h 1508685"/>
              <a:gd name="connsiteX90" fmla="*/ 1115009 w 1520890"/>
              <a:gd name="connsiteY90" fmla="*/ 1161662 h 1508685"/>
              <a:gd name="connsiteX91" fmla="*/ 1087017 w 1520890"/>
              <a:gd name="connsiteY91" fmla="*/ 1124339 h 1508685"/>
              <a:gd name="connsiteX92" fmla="*/ 1077686 w 1520890"/>
              <a:gd name="connsiteY92" fmla="*/ 1091682 h 1508685"/>
              <a:gd name="connsiteX93" fmla="*/ 1082352 w 1520890"/>
              <a:gd name="connsiteY93" fmla="*/ 1068355 h 1508685"/>
              <a:gd name="connsiteX94" fmla="*/ 1124339 w 1520890"/>
              <a:gd name="connsiteY94" fmla="*/ 1054360 h 1508685"/>
              <a:gd name="connsiteX95" fmla="*/ 1156996 w 1520890"/>
              <a:gd name="connsiteY95" fmla="*/ 1040364 h 1508685"/>
              <a:gd name="connsiteX96" fmla="*/ 1166327 w 1520890"/>
              <a:gd name="connsiteY96" fmla="*/ 1021702 h 1508685"/>
              <a:gd name="connsiteX97" fmla="*/ 1161662 w 1520890"/>
              <a:gd name="connsiteY97" fmla="*/ 979715 h 1508685"/>
              <a:gd name="connsiteX98" fmla="*/ 1152331 w 1520890"/>
              <a:gd name="connsiteY98" fmla="*/ 965719 h 1508685"/>
              <a:gd name="connsiteX99" fmla="*/ 1138335 w 1520890"/>
              <a:gd name="connsiteY99" fmla="*/ 947057 h 1508685"/>
              <a:gd name="connsiteX100" fmla="*/ 1105678 w 1520890"/>
              <a:gd name="connsiteY100" fmla="*/ 914400 h 1508685"/>
              <a:gd name="connsiteX101" fmla="*/ 1087017 w 1520890"/>
              <a:gd name="connsiteY101" fmla="*/ 886409 h 1508685"/>
              <a:gd name="connsiteX102" fmla="*/ 1063690 w 1520890"/>
              <a:gd name="connsiteY102" fmla="*/ 858417 h 1508685"/>
              <a:gd name="connsiteX103" fmla="*/ 1073021 w 1520890"/>
              <a:gd name="connsiteY103" fmla="*/ 844421 h 1508685"/>
              <a:gd name="connsiteX104" fmla="*/ 1124339 w 1520890"/>
              <a:gd name="connsiteY104" fmla="*/ 844421 h 1508685"/>
              <a:gd name="connsiteX105" fmla="*/ 1138335 w 1520890"/>
              <a:gd name="connsiteY105" fmla="*/ 849086 h 1508685"/>
              <a:gd name="connsiteX106" fmla="*/ 1175658 w 1520890"/>
              <a:gd name="connsiteY106" fmla="*/ 867747 h 1508685"/>
              <a:gd name="connsiteX107" fmla="*/ 1194319 w 1520890"/>
              <a:gd name="connsiteY107" fmla="*/ 872413 h 1508685"/>
              <a:gd name="connsiteX108" fmla="*/ 1226976 w 1520890"/>
              <a:gd name="connsiteY108" fmla="*/ 895739 h 1508685"/>
              <a:gd name="connsiteX109" fmla="*/ 1240972 w 1520890"/>
              <a:gd name="connsiteY109" fmla="*/ 905070 h 1508685"/>
              <a:gd name="connsiteX110" fmla="*/ 1259633 w 1520890"/>
              <a:gd name="connsiteY110" fmla="*/ 923731 h 1508685"/>
              <a:gd name="connsiteX111" fmla="*/ 1273629 w 1520890"/>
              <a:gd name="connsiteY111" fmla="*/ 928396 h 1508685"/>
              <a:gd name="connsiteX112" fmla="*/ 1310952 w 1520890"/>
              <a:gd name="connsiteY112" fmla="*/ 942392 h 1508685"/>
              <a:gd name="connsiteX113" fmla="*/ 1338943 w 1520890"/>
              <a:gd name="connsiteY113" fmla="*/ 951723 h 1508685"/>
              <a:gd name="connsiteX114" fmla="*/ 1404258 w 1520890"/>
              <a:gd name="connsiteY114" fmla="*/ 965719 h 1508685"/>
              <a:gd name="connsiteX115" fmla="*/ 1418254 w 1520890"/>
              <a:gd name="connsiteY115" fmla="*/ 970384 h 1508685"/>
              <a:gd name="connsiteX116" fmla="*/ 1455576 w 1520890"/>
              <a:gd name="connsiteY116" fmla="*/ 979715 h 1508685"/>
              <a:gd name="connsiteX117" fmla="*/ 1469572 w 1520890"/>
              <a:gd name="connsiteY117" fmla="*/ 975049 h 1508685"/>
              <a:gd name="connsiteX118" fmla="*/ 1502229 w 1520890"/>
              <a:gd name="connsiteY118" fmla="*/ 947057 h 1508685"/>
              <a:gd name="connsiteX119" fmla="*/ 1520890 w 1520890"/>
              <a:gd name="connsiteY119" fmla="*/ 905070 h 1508685"/>
              <a:gd name="connsiteX120" fmla="*/ 1506894 w 1520890"/>
              <a:gd name="connsiteY120" fmla="*/ 811764 h 1508685"/>
              <a:gd name="connsiteX121" fmla="*/ 1478903 w 1520890"/>
              <a:gd name="connsiteY121" fmla="*/ 769776 h 1508685"/>
              <a:gd name="connsiteX122" fmla="*/ 1432249 w 1520890"/>
              <a:gd name="connsiteY122" fmla="*/ 713792 h 1508685"/>
              <a:gd name="connsiteX123" fmla="*/ 1385596 w 1520890"/>
              <a:gd name="connsiteY123" fmla="*/ 685800 h 1508685"/>
              <a:gd name="connsiteX124" fmla="*/ 1371600 w 1520890"/>
              <a:gd name="connsiteY124" fmla="*/ 690466 h 1508685"/>
              <a:gd name="connsiteX125" fmla="*/ 1315617 w 1520890"/>
              <a:gd name="connsiteY125" fmla="*/ 681135 h 1508685"/>
              <a:gd name="connsiteX126" fmla="*/ 1306286 w 1520890"/>
              <a:gd name="connsiteY126" fmla="*/ 662474 h 1508685"/>
              <a:gd name="connsiteX127" fmla="*/ 1310952 w 1520890"/>
              <a:gd name="connsiteY127" fmla="*/ 648478 h 1508685"/>
              <a:gd name="connsiteX128" fmla="*/ 1324947 w 1520890"/>
              <a:gd name="connsiteY128" fmla="*/ 629817 h 1508685"/>
              <a:gd name="connsiteX129" fmla="*/ 1334278 w 1520890"/>
              <a:gd name="connsiteY129" fmla="*/ 615821 h 1508685"/>
              <a:gd name="connsiteX130" fmla="*/ 1348274 w 1520890"/>
              <a:gd name="connsiteY130" fmla="*/ 606490 h 1508685"/>
              <a:gd name="connsiteX131" fmla="*/ 1366935 w 1520890"/>
              <a:gd name="connsiteY131" fmla="*/ 573833 h 1508685"/>
              <a:gd name="connsiteX132" fmla="*/ 1376266 w 1520890"/>
              <a:gd name="connsiteY132" fmla="*/ 555172 h 1508685"/>
              <a:gd name="connsiteX133" fmla="*/ 1371600 w 1520890"/>
              <a:gd name="connsiteY133" fmla="*/ 522515 h 1508685"/>
              <a:gd name="connsiteX134" fmla="*/ 1357605 w 1520890"/>
              <a:gd name="connsiteY134" fmla="*/ 508519 h 1508685"/>
              <a:gd name="connsiteX135" fmla="*/ 1352939 w 1520890"/>
              <a:gd name="connsiteY135" fmla="*/ 494523 h 1508685"/>
              <a:gd name="connsiteX136" fmla="*/ 1343609 w 1520890"/>
              <a:gd name="connsiteY136" fmla="*/ 447870 h 1508685"/>
              <a:gd name="connsiteX137" fmla="*/ 1334278 w 1520890"/>
              <a:gd name="connsiteY137" fmla="*/ 429209 h 1508685"/>
              <a:gd name="connsiteX138" fmla="*/ 1292290 w 1520890"/>
              <a:gd name="connsiteY138" fmla="*/ 410547 h 1508685"/>
              <a:gd name="connsiteX139" fmla="*/ 1268964 w 1520890"/>
              <a:gd name="connsiteY139" fmla="*/ 415213 h 1508685"/>
              <a:gd name="connsiteX140" fmla="*/ 1264298 w 1520890"/>
              <a:gd name="connsiteY140" fmla="*/ 382555 h 1508685"/>
              <a:gd name="connsiteX141" fmla="*/ 1254968 w 1520890"/>
              <a:gd name="connsiteY141" fmla="*/ 349898 h 1508685"/>
              <a:gd name="connsiteX142" fmla="*/ 1250303 w 1520890"/>
              <a:gd name="connsiteY142" fmla="*/ 331237 h 1508685"/>
              <a:gd name="connsiteX143" fmla="*/ 1240972 w 1520890"/>
              <a:gd name="connsiteY143" fmla="*/ 303245 h 1508685"/>
              <a:gd name="connsiteX144" fmla="*/ 1250303 w 1520890"/>
              <a:gd name="connsiteY144" fmla="*/ 242596 h 1508685"/>
              <a:gd name="connsiteX145" fmla="*/ 1254968 w 1520890"/>
              <a:gd name="connsiteY145" fmla="*/ 209939 h 1508685"/>
              <a:gd name="connsiteX146" fmla="*/ 1278294 w 1520890"/>
              <a:gd name="connsiteY146" fmla="*/ 186613 h 1508685"/>
              <a:gd name="connsiteX147" fmla="*/ 1310952 w 1520890"/>
              <a:gd name="connsiteY147" fmla="*/ 158621 h 1508685"/>
              <a:gd name="connsiteX148" fmla="*/ 1320282 w 1520890"/>
              <a:gd name="connsiteY148" fmla="*/ 139960 h 1508685"/>
              <a:gd name="connsiteX149" fmla="*/ 1334278 w 1520890"/>
              <a:gd name="connsiteY149" fmla="*/ 125964 h 1508685"/>
              <a:gd name="connsiteX150" fmla="*/ 1343609 w 1520890"/>
              <a:gd name="connsiteY150" fmla="*/ 102637 h 1508685"/>
              <a:gd name="connsiteX151" fmla="*/ 1338943 w 1520890"/>
              <a:gd name="connsiteY151" fmla="*/ 60649 h 1508685"/>
              <a:gd name="connsiteX152" fmla="*/ 1320282 w 1520890"/>
              <a:gd name="connsiteY152" fmla="*/ 51319 h 1508685"/>
              <a:gd name="connsiteX153" fmla="*/ 1259633 w 1520890"/>
              <a:gd name="connsiteY153" fmla="*/ 55984 h 1508685"/>
              <a:gd name="connsiteX154" fmla="*/ 1217645 w 1520890"/>
              <a:gd name="connsiteY154" fmla="*/ 60649 h 1508685"/>
              <a:gd name="connsiteX155" fmla="*/ 1138335 w 1520890"/>
              <a:gd name="connsiteY155" fmla="*/ 74645 h 1508685"/>
              <a:gd name="connsiteX156" fmla="*/ 1119674 w 1520890"/>
              <a:gd name="connsiteY156" fmla="*/ 83976 h 1508685"/>
              <a:gd name="connsiteX157" fmla="*/ 1091682 w 1520890"/>
              <a:gd name="connsiteY157" fmla="*/ 93306 h 1508685"/>
              <a:gd name="connsiteX158" fmla="*/ 1063690 w 1520890"/>
              <a:gd name="connsiteY158" fmla="*/ 116633 h 1508685"/>
              <a:gd name="connsiteX159" fmla="*/ 1049694 w 1520890"/>
              <a:gd name="connsiteY159" fmla="*/ 125964 h 1508685"/>
              <a:gd name="connsiteX160" fmla="*/ 1035698 w 1520890"/>
              <a:gd name="connsiteY160" fmla="*/ 121298 h 1508685"/>
              <a:gd name="connsiteX161" fmla="*/ 1021703 w 1520890"/>
              <a:gd name="connsiteY161" fmla="*/ 88641 h 1508685"/>
              <a:gd name="connsiteX162" fmla="*/ 1012372 w 1520890"/>
              <a:gd name="connsiteY162" fmla="*/ 69980 h 1508685"/>
              <a:gd name="connsiteX163" fmla="*/ 993711 w 1520890"/>
              <a:gd name="connsiteY163" fmla="*/ 32657 h 1508685"/>
              <a:gd name="connsiteX164" fmla="*/ 965719 w 1520890"/>
              <a:gd name="connsiteY164" fmla="*/ 23327 h 1508685"/>
              <a:gd name="connsiteX165" fmla="*/ 923731 w 1520890"/>
              <a:gd name="connsiteY165" fmla="*/ 0 h 1508685"/>
              <a:gd name="connsiteX166" fmla="*/ 881743 w 1520890"/>
              <a:gd name="connsiteY166" fmla="*/ 32657 h 1508685"/>
              <a:gd name="connsiteX167" fmla="*/ 886409 w 1520890"/>
              <a:gd name="connsiteY167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89049 w 1520890"/>
              <a:gd name="connsiteY84" fmla="*/ 1462557 h 1508685"/>
              <a:gd name="connsiteX85" fmla="*/ 1302946 w 1520890"/>
              <a:gd name="connsiteY85" fmla="*/ 1408443 h 1508685"/>
              <a:gd name="connsiteX86" fmla="*/ 1322269 w 1520890"/>
              <a:gd name="connsiteY86" fmla="*/ 1309969 h 1508685"/>
              <a:gd name="connsiteX87" fmla="*/ 1357218 w 1520890"/>
              <a:gd name="connsiteY87" fmla="*/ 1175811 h 1508685"/>
              <a:gd name="connsiteX88" fmla="*/ 1294631 w 1520890"/>
              <a:gd name="connsiteY88" fmla="*/ 1121648 h 1508685"/>
              <a:gd name="connsiteX89" fmla="*/ 1129005 w 1520890"/>
              <a:gd name="connsiteY89" fmla="*/ 1175657 h 1508685"/>
              <a:gd name="connsiteX90" fmla="*/ 1115009 w 1520890"/>
              <a:gd name="connsiteY90" fmla="*/ 1161662 h 1508685"/>
              <a:gd name="connsiteX91" fmla="*/ 1087017 w 1520890"/>
              <a:gd name="connsiteY91" fmla="*/ 1124339 h 1508685"/>
              <a:gd name="connsiteX92" fmla="*/ 1077686 w 1520890"/>
              <a:gd name="connsiteY92" fmla="*/ 1091682 h 1508685"/>
              <a:gd name="connsiteX93" fmla="*/ 1082352 w 1520890"/>
              <a:gd name="connsiteY93" fmla="*/ 1068355 h 1508685"/>
              <a:gd name="connsiteX94" fmla="*/ 1124339 w 1520890"/>
              <a:gd name="connsiteY94" fmla="*/ 1054360 h 1508685"/>
              <a:gd name="connsiteX95" fmla="*/ 1156996 w 1520890"/>
              <a:gd name="connsiteY95" fmla="*/ 1040364 h 1508685"/>
              <a:gd name="connsiteX96" fmla="*/ 1166327 w 1520890"/>
              <a:gd name="connsiteY96" fmla="*/ 1021702 h 1508685"/>
              <a:gd name="connsiteX97" fmla="*/ 1161662 w 1520890"/>
              <a:gd name="connsiteY97" fmla="*/ 979715 h 1508685"/>
              <a:gd name="connsiteX98" fmla="*/ 1152331 w 1520890"/>
              <a:gd name="connsiteY98" fmla="*/ 965719 h 1508685"/>
              <a:gd name="connsiteX99" fmla="*/ 1138335 w 1520890"/>
              <a:gd name="connsiteY99" fmla="*/ 947057 h 1508685"/>
              <a:gd name="connsiteX100" fmla="*/ 1105678 w 1520890"/>
              <a:gd name="connsiteY100" fmla="*/ 914400 h 1508685"/>
              <a:gd name="connsiteX101" fmla="*/ 1087017 w 1520890"/>
              <a:gd name="connsiteY101" fmla="*/ 886409 h 1508685"/>
              <a:gd name="connsiteX102" fmla="*/ 1063690 w 1520890"/>
              <a:gd name="connsiteY102" fmla="*/ 858417 h 1508685"/>
              <a:gd name="connsiteX103" fmla="*/ 1073021 w 1520890"/>
              <a:gd name="connsiteY103" fmla="*/ 844421 h 1508685"/>
              <a:gd name="connsiteX104" fmla="*/ 1124339 w 1520890"/>
              <a:gd name="connsiteY104" fmla="*/ 844421 h 1508685"/>
              <a:gd name="connsiteX105" fmla="*/ 1138335 w 1520890"/>
              <a:gd name="connsiteY105" fmla="*/ 849086 h 1508685"/>
              <a:gd name="connsiteX106" fmla="*/ 1175658 w 1520890"/>
              <a:gd name="connsiteY106" fmla="*/ 867747 h 1508685"/>
              <a:gd name="connsiteX107" fmla="*/ 1194319 w 1520890"/>
              <a:gd name="connsiteY107" fmla="*/ 872413 h 1508685"/>
              <a:gd name="connsiteX108" fmla="*/ 1226976 w 1520890"/>
              <a:gd name="connsiteY108" fmla="*/ 895739 h 1508685"/>
              <a:gd name="connsiteX109" fmla="*/ 1240972 w 1520890"/>
              <a:gd name="connsiteY109" fmla="*/ 905070 h 1508685"/>
              <a:gd name="connsiteX110" fmla="*/ 1259633 w 1520890"/>
              <a:gd name="connsiteY110" fmla="*/ 923731 h 1508685"/>
              <a:gd name="connsiteX111" fmla="*/ 1273629 w 1520890"/>
              <a:gd name="connsiteY111" fmla="*/ 928396 h 1508685"/>
              <a:gd name="connsiteX112" fmla="*/ 1310952 w 1520890"/>
              <a:gd name="connsiteY112" fmla="*/ 942392 h 1508685"/>
              <a:gd name="connsiteX113" fmla="*/ 1338943 w 1520890"/>
              <a:gd name="connsiteY113" fmla="*/ 951723 h 1508685"/>
              <a:gd name="connsiteX114" fmla="*/ 1404258 w 1520890"/>
              <a:gd name="connsiteY114" fmla="*/ 965719 h 1508685"/>
              <a:gd name="connsiteX115" fmla="*/ 1418254 w 1520890"/>
              <a:gd name="connsiteY115" fmla="*/ 970384 h 1508685"/>
              <a:gd name="connsiteX116" fmla="*/ 1455576 w 1520890"/>
              <a:gd name="connsiteY116" fmla="*/ 979715 h 1508685"/>
              <a:gd name="connsiteX117" fmla="*/ 1469572 w 1520890"/>
              <a:gd name="connsiteY117" fmla="*/ 975049 h 1508685"/>
              <a:gd name="connsiteX118" fmla="*/ 1502229 w 1520890"/>
              <a:gd name="connsiteY118" fmla="*/ 947057 h 1508685"/>
              <a:gd name="connsiteX119" fmla="*/ 1520890 w 1520890"/>
              <a:gd name="connsiteY119" fmla="*/ 905070 h 1508685"/>
              <a:gd name="connsiteX120" fmla="*/ 1506894 w 1520890"/>
              <a:gd name="connsiteY120" fmla="*/ 811764 h 1508685"/>
              <a:gd name="connsiteX121" fmla="*/ 1478903 w 1520890"/>
              <a:gd name="connsiteY121" fmla="*/ 769776 h 1508685"/>
              <a:gd name="connsiteX122" fmla="*/ 1432249 w 1520890"/>
              <a:gd name="connsiteY122" fmla="*/ 713792 h 1508685"/>
              <a:gd name="connsiteX123" fmla="*/ 1385596 w 1520890"/>
              <a:gd name="connsiteY123" fmla="*/ 685800 h 1508685"/>
              <a:gd name="connsiteX124" fmla="*/ 1371600 w 1520890"/>
              <a:gd name="connsiteY124" fmla="*/ 690466 h 1508685"/>
              <a:gd name="connsiteX125" fmla="*/ 1315617 w 1520890"/>
              <a:gd name="connsiteY125" fmla="*/ 681135 h 1508685"/>
              <a:gd name="connsiteX126" fmla="*/ 1306286 w 1520890"/>
              <a:gd name="connsiteY126" fmla="*/ 662474 h 1508685"/>
              <a:gd name="connsiteX127" fmla="*/ 1310952 w 1520890"/>
              <a:gd name="connsiteY127" fmla="*/ 648478 h 1508685"/>
              <a:gd name="connsiteX128" fmla="*/ 1324947 w 1520890"/>
              <a:gd name="connsiteY128" fmla="*/ 629817 h 1508685"/>
              <a:gd name="connsiteX129" fmla="*/ 1334278 w 1520890"/>
              <a:gd name="connsiteY129" fmla="*/ 615821 h 1508685"/>
              <a:gd name="connsiteX130" fmla="*/ 1348274 w 1520890"/>
              <a:gd name="connsiteY130" fmla="*/ 606490 h 1508685"/>
              <a:gd name="connsiteX131" fmla="*/ 1366935 w 1520890"/>
              <a:gd name="connsiteY131" fmla="*/ 573833 h 1508685"/>
              <a:gd name="connsiteX132" fmla="*/ 1376266 w 1520890"/>
              <a:gd name="connsiteY132" fmla="*/ 555172 h 1508685"/>
              <a:gd name="connsiteX133" fmla="*/ 1371600 w 1520890"/>
              <a:gd name="connsiteY133" fmla="*/ 522515 h 1508685"/>
              <a:gd name="connsiteX134" fmla="*/ 1357605 w 1520890"/>
              <a:gd name="connsiteY134" fmla="*/ 508519 h 1508685"/>
              <a:gd name="connsiteX135" fmla="*/ 1352939 w 1520890"/>
              <a:gd name="connsiteY135" fmla="*/ 494523 h 1508685"/>
              <a:gd name="connsiteX136" fmla="*/ 1343609 w 1520890"/>
              <a:gd name="connsiteY136" fmla="*/ 447870 h 1508685"/>
              <a:gd name="connsiteX137" fmla="*/ 1334278 w 1520890"/>
              <a:gd name="connsiteY137" fmla="*/ 429209 h 1508685"/>
              <a:gd name="connsiteX138" fmla="*/ 1292290 w 1520890"/>
              <a:gd name="connsiteY138" fmla="*/ 410547 h 1508685"/>
              <a:gd name="connsiteX139" fmla="*/ 1268964 w 1520890"/>
              <a:gd name="connsiteY139" fmla="*/ 415213 h 1508685"/>
              <a:gd name="connsiteX140" fmla="*/ 1264298 w 1520890"/>
              <a:gd name="connsiteY140" fmla="*/ 382555 h 1508685"/>
              <a:gd name="connsiteX141" fmla="*/ 1254968 w 1520890"/>
              <a:gd name="connsiteY141" fmla="*/ 349898 h 1508685"/>
              <a:gd name="connsiteX142" fmla="*/ 1250303 w 1520890"/>
              <a:gd name="connsiteY142" fmla="*/ 331237 h 1508685"/>
              <a:gd name="connsiteX143" fmla="*/ 1240972 w 1520890"/>
              <a:gd name="connsiteY143" fmla="*/ 303245 h 1508685"/>
              <a:gd name="connsiteX144" fmla="*/ 1250303 w 1520890"/>
              <a:gd name="connsiteY144" fmla="*/ 242596 h 1508685"/>
              <a:gd name="connsiteX145" fmla="*/ 1254968 w 1520890"/>
              <a:gd name="connsiteY145" fmla="*/ 209939 h 1508685"/>
              <a:gd name="connsiteX146" fmla="*/ 1278294 w 1520890"/>
              <a:gd name="connsiteY146" fmla="*/ 186613 h 1508685"/>
              <a:gd name="connsiteX147" fmla="*/ 1310952 w 1520890"/>
              <a:gd name="connsiteY147" fmla="*/ 158621 h 1508685"/>
              <a:gd name="connsiteX148" fmla="*/ 1320282 w 1520890"/>
              <a:gd name="connsiteY148" fmla="*/ 139960 h 1508685"/>
              <a:gd name="connsiteX149" fmla="*/ 1334278 w 1520890"/>
              <a:gd name="connsiteY149" fmla="*/ 125964 h 1508685"/>
              <a:gd name="connsiteX150" fmla="*/ 1343609 w 1520890"/>
              <a:gd name="connsiteY150" fmla="*/ 102637 h 1508685"/>
              <a:gd name="connsiteX151" fmla="*/ 1338943 w 1520890"/>
              <a:gd name="connsiteY151" fmla="*/ 60649 h 1508685"/>
              <a:gd name="connsiteX152" fmla="*/ 1320282 w 1520890"/>
              <a:gd name="connsiteY152" fmla="*/ 51319 h 1508685"/>
              <a:gd name="connsiteX153" fmla="*/ 1259633 w 1520890"/>
              <a:gd name="connsiteY153" fmla="*/ 55984 h 1508685"/>
              <a:gd name="connsiteX154" fmla="*/ 1217645 w 1520890"/>
              <a:gd name="connsiteY154" fmla="*/ 60649 h 1508685"/>
              <a:gd name="connsiteX155" fmla="*/ 1138335 w 1520890"/>
              <a:gd name="connsiteY155" fmla="*/ 74645 h 1508685"/>
              <a:gd name="connsiteX156" fmla="*/ 1119674 w 1520890"/>
              <a:gd name="connsiteY156" fmla="*/ 83976 h 1508685"/>
              <a:gd name="connsiteX157" fmla="*/ 1091682 w 1520890"/>
              <a:gd name="connsiteY157" fmla="*/ 93306 h 1508685"/>
              <a:gd name="connsiteX158" fmla="*/ 1063690 w 1520890"/>
              <a:gd name="connsiteY158" fmla="*/ 116633 h 1508685"/>
              <a:gd name="connsiteX159" fmla="*/ 1049694 w 1520890"/>
              <a:gd name="connsiteY159" fmla="*/ 125964 h 1508685"/>
              <a:gd name="connsiteX160" fmla="*/ 1035698 w 1520890"/>
              <a:gd name="connsiteY160" fmla="*/ 121298 h 1508685"/>
              <a:gd name="connsiteX161" fmla="*/ 1021703 w 1520890"/>
              <a:gd name="connsiteY161" fmla="*/ 88641 h 1508685"/>
              <a:gd name="connsiteX162" fmla="*/ 1012372 w 1520890"/>
              <a:gd name="connsiteY162" fmla="*/ 69980 h 1508685"/>
              <a:gd name="connsiteX163" fmla="*/ 993711 w 1520890"/>
              <a:gd name="connsiteY163" fmla="*/ 32657 h 1508685"/>
              <a:gd name="connsiteX164" fmla="*/ 965719 w 1520890"/>
              <a:gd name="connsiteY164" fmla="*/ 23327 h 1508685"/>
              <a:gd name="connsiteX165" fmla="*/ 923731 w 1520890"/>
              <a:gd name="connsiteY165" fmla="*/ 0 h 1508685"/>
              <a:gd name="connsiteX166" fmla="*/ 881743 w 1520890"/>
              <a:gd name="connsiteY166" fmla="*/ 32657 h 1508685"/>
              <a:gd name="connsiteX167" fmla="*/ 886409 w 1520890"/>
              <a:gd name="connsiteY167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89049 w 1520890"/>
              <a:gd name="connsiteY84" fmla="*/ 1462557 h 1508685"/>
              <a:gd name="connsiteX85" fmla="*/ 1302946 w 1520890"/>
              <a:gd name="connsiteY85" fmla="*/ 1408443 h 1508685"/>
              <a:gd name="connsiteX86" fmla="*/ 1322269 w 1520890"/>
              <a:gd name="connsiteY86" fmla="*/ 1309969 h 1508685"/>
              <a:gd name="connsiteX87" fmla="*/ 1357218 w 1520890"/>
              <a:gd name="connsiteY87" fmla="*/ 1175811 h 1508685"/>
              <a:gd name="connsiteX88" fmla="*/ 1294631 w 1520890"/>
              <a:gd name="connsiteY88" fmla="*/ 1121648 h 1508685"/>
              <a:gd name="connsiteX89" fmla="*/ 1129005 w 1520890"/>
              <a:gd name="connsiteY89" fmla="*/ 1175657 h 1508685"/>
              <a:gd name="connsiteX90" fmla="*/ 1087017 w 1520890"/>
              <a:gd name="connsiteY90" fmla="*/ 1124339 h 1508685"/>
              <a:gd name="connsiteX91" fmla="*/ 1077686 w 1520890"/>
              <a:gd name="connsiteY91" fmla="*/ 1091682 h 1508685"/>
              <a:gd name="connsiteX92" fmla="*/ 1082352 w 1520890"/>
              <a:gd name="connsiteY92" fmla="*/ 1068355 h 1508685"/>
              <a:gd name="connsiteX93" fmla="*/ 1124339 w 1520890"/>
              <a:gd name="connsiteY93" fmla="*/ 1054360 h 1508685"/>
              <a:gd name="connsiteX94" fmla="*/ 1156996 w 1520890"/>
              <a:gd name="connsiteY94" fmla="*/ 1040364 h 1508685"/>
              <a:gd name="connsiteX95" fmla="*/ 1166327 w 1520890"/>
              <a:gd name="connsiteY95" fmla="*/ 1021702 h 1508685"/>
              <a:gd name="connsiteX96" fmla="*/ 1161662 w 1520890"/>
              <a:gd name="connsiteY96" fmla="*/ 979715 h 1508685"/>
              <a:gd name="connsiteX97" fmla="*/ 1152331 w 1520890"/>
              <a:gd name="connsiteY97" fmla="*/ 965719 h 1508685"/>
              <a:gd name="connsiteX98" fmla="*/ 1138335 w 1520890"/>
              <a:gd name="connsiteY98" fmla="*/ 947057 h 1508685"/>
              <a:gd name="connsiteX99" fmla="*/ 1105678 w 1520890"/>
              <a:gd name="connsiteY99" fmla="*/ 914400 h 1508685"/>
              <a:gd name="connsiteX100" fmla="*/ 1087017 w 1520890"/>
              <a:gd name="connsiteY100" fmla="*/ 886409 h 1508685"/>
              <a:gd name="connsiteX101" fmla="*/ 1063690 w 1520890"/>
              <a:gd name="connsiteY101" fmla="*/ 858417 h 1508685"/>
              <a:gd name="connsiteX102" fmla="*/ 1073021 w 1520890"/>
              <a:gd name="connsiteY102" fmla="*/ 844421 h 1508685"/>
              <a:gd name="connsiteX103" fmla="*/ 1124339 w 1520890"/>
              <a:gd name="connsiteY103" fmla="*/ 844421 h 1508685"/>
              <a:gd name="connsiteX104" fmla="*/ 1138335 w 1520890"/>
              <a:gd name="connsiteY104" fmla="*/ 849086 h 1508685"/>
              <a:gd name="connsiteX105" fmla="*/ 1175658 w 1520890"/>
              <a:gd name="connsiteY105" fmla="*/ 867747 h 1508685"/>
              <a:gd name="connsiteX106" fmla="*/ 1194319 w 1520890"/>
              <a:gd name="connsiteY106" fmla="*/ 872413 h 1508685"/>
              <a:gd name="connsiteX107" fmla="*/ 1226976 w 1520890"/>
              <a:gd name="connsiteY107" fmla="*/ 895739 h 1508685"/>
              <a:gd name="connsiteX108" fmla="*/ 1240972 w 1520890"/>
              <a:gd name="connsiteY108" fmla="*/ 905070 h 1508685"/>
              <a:gd name="connsiteX109" fmla="*/ 1259633 w 1520890"/>
              <a:gd name="connsiteY109" fmla="*/ 923731 h 1508685"/>
              <a:gd name="connsiteX110" fmla="*/ 1273629 w 1520890"/>
              <a:gd name="connsiteY110" fmla="*/ 928396 h 1508685"/>
              <a:gd name="connsiteX111" fmla="*/ 1310952 w 1520890"/>
              <a:gd name="connsiteY111" fmla="*/ 942392 h 1508685"/>
              <a:gd name="connsiteX112" fmla="*/ 1338943 w 1520890"/>
              <a:gd name="connsiteY112" fmla="*/ 951723 h 1508685"/>
              <a:gd name="connsiteX113" fmla="*/ 1404258 w 1520890"/>
              <a:gd name="connsiteY113" fmla="*/ 965719 h 1508685"/>
              <a:gd name="connsiteX114" fmla="*/ 1418254 w 1520890"/>
              <a:gd name="connsiteY114" fmla="*/ 970384 h 1508685"/>
              <a:gd name="connsiteX115" fmla="*/ 1455576 w 1520890"/>
              <a:gd name="connsiteY115" fmla="*/ 979715 h 1508685"/>
              <a:gd name="connsiteX116" fmla="*/ 1469572 w 1520890"/>
              <a:gd name="connsiteY116" fmla="*/ 975049 h 1508685"/>
              <a:gd name="connsiteX117" fmla="*/ 1502229 w 1520890"/>
              <a:gd name="connsiteY117" fmla="*/ 947057 h 1508685"/>
              <a:gd name="connsiteX118" fmla="*/ 1520890 w 1520890"/>
              <a:gd name="connsiteY118" fmla="*/ 905070 h 1508685"/>
              <a:gd name="connsiteX119" fmla="*/ 1506894 w 1520890"/>
              <a:gd name="connsiteY119" fmla="*/ 811764 h 1508685"/>
              <a:gd name="connsiteX120" fmla="*/ 1478903 w 1520890"/>
              <a:gd name="connsiteY120" fmla="*/ 769776 h 1508685"/>
              <a:gd name="connsiteX121" fmla="*/ 1432249 w 1520890"/>
              <a:gd name="connsiteY121" fmla="*/ 713792 h 1508685"/>
              <a:gd name="connsiteX122" fmla="*/ 1385596 w 1520890"/>
              <a:gd name="connsiteY122" fmla="*/ 685800 h 1508685"/>
              <a:gd name="connsiteX123" fmla="*/ 1371600 w 1520890"/>
              <a:gd name="connsiteY123" fmla="*/ 690466 h 1508685"/>
              <a:gd name="connsiteX124" fmla="*/ 1315617 w 1520890"/>
              <a:gd name="connsiteY124" fmla="*/ 681135 h 1508685"/>
              <a:gd name="connsiteX125" fmla="*/ 1306286 w 1520890"/>
              <a:gd name="connsiteY125" fmla="*/ 662474 h 1508685"/>
              <a:gd name="connsiteX126" fmla="*/ 1310952 w 1520890"/>
              <a:gd name="connsiteY126" fmla="*/ 648478 h 1508685"/>
              <a:gd name="connsiteX127" fmla="*/ 1324947 w 1520890"/>
              <a:gd name="connsiteY127" fmla="*/ 629817 h 1508685"/>
              <a:gd name="connsiteX128" fmla="*/ 1334278 w 1520890"/>
              <a:gd name="connsiteY128" fmla="*/ 615821 h 1508685"/>
              <a:gd name="connsiteX129" fmla="*/ 1348274 w 1520890"/>
              <a:gd name="connsiteY129" fmla="*/ 606490 h 1508685"/>
              <a:gd name="connsiteX130" fmla="*/ 1366935 w 1520890"/>
              <a:gd name="connsiteY130" fmla="*/ 573833 h 1508685"/>
              <a:gd name="connsiteX131" fmla="*/ 1376266 w 1520890"/>
              <a:gd name="connsiteY131" fmla="*/ 555172 h 1508685"/>
              <a:gd name="connsiteX132" fmla="*/ 1371600 w 1520890"/>
              <a:gd name="connsiteY132" fmla="*/ 522515 h 1508685"/>
              <a:gd name="connsiteX133" fmla="*/ 1357605 w 1520890"/>
              <a:gd name="connsiteY133" fmla="*/ 508519 h 1508685"/>
              <a:gd name="connsiteX134" fmla="*/ 1352939 w 1520890"/>
              <a:gd name="connsiteY134" fmla="*/ 494523 h 1508685"/>
              <a:gd name="connsiteX135" fmla="*/ 1343609 w 1520890"/>
              <a:gd name="connsiteY135" fmla="*/ 447870 h 1508685"/>
              <a:gd name="connsiteX136" fmla="*/ 1334278 w 1520890"/>
              <a:gd name="connsiteY136" fmla="*/ 429209 h 1508685"/>
              <a:gd name="connsiteX137" fmla="*/ 1292290 w 1520890"/>
              <a:gd name="connsiteY137" fmla="*/ 410547 h 1508685"/>
              <a:gd name="connsiteX138" fmla="*/ 1268964 w 1520890"/>
              <a:gd name="connsiteY138" fmla="*/ 415213 h 1508685"/>
              <a:gd name="connsiteX139" fmla="*/ 1264298 w 1520890"/>
              <a:gd name="connsiteY139" fmla="*/ 382555 h 1508685"/>
              <a:gd name="connsiteX140" fmla="*/ 1254968 w 1520890"/>
              <a:gd name="connsiteY140" fmla="*/ 349898 h 1508685"/>
              <a:gd name="connsiteX141" fmla="*/ 1250303 w 1520890"/>
              <a:gd name="connsiteY141" fmla="*/ 331237 h 1508685"/>
              <a:gd name="connsiteX142" fmla="*/ 1240972 w 1520890"/>
              <a:gd name="connsiteY142" fmla="*/ 303245 h 1508685"/>
              <a:gd name="connsiteX143" fmla="*/ 1250303 w 1520890"/>
              <a:gd name="connsiteY143" fmla="*/ 242596 h 1508685"/>
              <a:gd name="connsiteX144" fmla="*/ 1254968 w 1520890"/>
              <a:gd name="connsiteY144" fmla="*/ 209939 h 1508685"/>
              <a:gd name="connsiteX145" fmla="*/ 1278294 w 1520890"/>
              <a:gd name="connsiteY145" fmla="*/ 186613 h 1508685"/>
              <a:gd name="connsiteX146" fmla="*/ 1310952 w 1520890"/>
              <a:gd name="connsiteY146" fmla="*/ 158621 h 1508685"/>
              <a:gd name="connsiteX147" fmla="*/ 1320282 w 1520890"/>
              <a:gd name="connsiteY147" fmla="*/ 139960 h 1508685"/>
              <a:gd name="connsiteX148" fmla="*/ 1334278 w 1520890"/>
              <a:gd name="connsiteY148" fmla="*/ 125964 h 1508685"/>
              <a:gd name="connsiteX149" fmla="*/ 1343609 w 1520890"/>
              <a:gd name="connsiteY149" fmla="*/ 102637 h 1508685"/>
              <a:gd name="connsiteX150" fmla="*/ 1338943 w 1520890"/>
              <a:gd name="connsiteY150" fmla="*/ 60649 h 1508685"/>
              <a:gd name="connsiteX151" fmla="*/ 1320282 w 1520890"/>
              <a:gd name="connsiteY151" fmla="*/ 51319 h 1508685"/>
              <a:gd name="connsiteX152" fmla="*/ 1259633 w 1520890"/>
              <a:gd name="connsiteY152" fmla="*/ 55984 h 1508685"/>
              <a:gd name="connsiteX153" fmla="*/ 1217645 w 1520890"/>
              <a:gd name="connsiteY153" fmla="*/ 60649 h 1508685"/>
              <a:gd name="connsiteX154" fmla="*/ 1138335 w 1520890"/>
              <a:gd name="connsiteY154" fmla="*/ 74645 h 1508685"/>
              <a:gd name="connsiteX155" fmla="*/ 1119674 w 1520890"/>
              <a:gd name="connsiteY155" fmla="*/ 83976 h 1508685"/>
              <a:gd name="connsiteX156" fmla="*/ 1091682 w 1520890"/>
              <a:gd name="connsiteY156" fmla="*/ 93306 h 1508685"/>
              <a:gd name="connsiteX157" fmla="*/ 1063690 w 1520890"/>
              <a:gd name="connsiteY157" fmla="*/ 116633 h 1508685"/>
              <a:gd name="connsiteX158" fmla="*/ 1049694 w 1520890"/>
              <a:gd name="connsiteY158" fmla="*/ 125964 h 1508685"/>
              <a:gd name="connsiteX159" fmla="*/ 1035698 w 1520890"/>
              <a:gd name="connsiteY159" fmla="*/ 121298 h 1508685"/>
              <a:gd name="connsiteX160" fmla="*/ 1021703 w 1520890"/>
              <a:gd name="connsiteY160" fmla="*/ 88641 h 1508685"/>
              <a:gd name="connsiteX161" fmla="*/ 1012372 w 1520890"/>
              <a:gd name="connsiteY161" fmla="*/ 69980 h 1508685"/>
              <a:gd name="connsiteX162" fmla="*/ 993711 w 1520890"/>
              <a:gd name="connsiteY162" fmla="*/ 32657 h 1508685"/>
              <a:gd name="connsiteX163" fmla="*/ 965719 w 1520890"/>
              <a:gd name="connsiteY163" fmla="*/ 23327 h 1508685"/>
              <a:gd name="connsiteX164" fmla="*/ 923731 w 1520890"/>
              <a:gd name="connsiteY164" fmla="*/ 0 h 1508685"/>
              <a:gd name="connsiteX165" fmla="*/ 881743 w 1520890"/>
              <a:gd name="connsiteY165" fmla="*/ 32657 h 1508685"/>
              <a:gd name="connsiteX166" fmla="*/ 886409 w 1520890"/>
              <a:gd name="connsiteY166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89049 w 1520890"/>
              <a:gd name="connsiteY84" fmla="*/ 1462557 h 1508685"/>
              <a:gd name="connsiteX85" fmla="*/ 1302946 w 1520890"/>
              <a:gd name="connsiteY85" fmla="*/ 1408443 h 1508685"/>
              <a:gd name="connsiteX86" fmla="*/ 1322269 w 1520890"/>
              <a:gd name="connsiteY86" fmla="*/ 1309969 h 1508685"/>
              <a:gd name="connsiteX87" fmla="*/ 1357218 w 1520890"/>
              <a:gd name="connsiteY87" fmla="*/ 1175811 h 1508685"/>
              <a:gd name="connsiteX88" fmla="*/ 1294631 w 1520890"/>
              <a:gd name="connsiteY88" fmla="*/ 1121648 h 1508685"/>
              <a:gd name="connsiteX89" fmla="*/ 1245740 w 1520890"/>
              <a:gd name="connsiteY89" fmla="*/ 1093836 h 1508685"/>
              <a:gd name="connsiteX90" fmla="*/ 1087017 w 1520890"/>
              <a:gd name="connsiteY90" fmla="*/ 1124339 h 1508685"/>
              <a:gd name="connsiteX91" fmla="*/ 1077686 w 1520890"/>
              <a:gd name="connsiteY91" fmla="*/ 1091682 h 1508685"/>
              <a:gd name="connsiteX92" fmla="*/ 1082352 w 1520890"/>
              <a:gd name="connsiteY92" fmla="*/ 1068355 h 1508685"/>
              <a:gd name="connsiteX93" fmla="*/ 1124339 w 1520890"/>
              <a:gd name="connsiteY93" fmla="*/ 1054360 h 1508685"/>
              <a:gd name="connsiteX94" fmla="*/ 1156996 w 1520890"/>
              <a:gd name="connsiteY94" fmla="*/ 1040364 h 1508685"/>
              <a:gd name="connsiteX95" fmla="*/ 1166327 w 1520890"/>
              <a:gd name="connsiteY95" fmla="*/ 1021702 h 1508685"/>
              <a:gd name="connsiteX96" fmla="*/ 1161662 w 1520890"/>
              <a:gd name="connsiteY96" fmla="*/ 979715 h 1508685"/>
              <a:gd name="connsiteX97" fmla="*/ 1152331 w 1520890"/>
              <a:gd name="connsiteY97" fmla="*/ 965719 h 1508685"/>
              <a:gd name="connsiteX98" fmla="*/ 1138335 w 1520890"/>
              <a:gd name="connsiteY98" fmla="*/ 947057 h 1508685"/>
              <a:gd name="connsiteX99" fmla="*/ 1105678 w 1520890"/>
              <a:gd name="connsiteY99" fmla="*/ 914400 h 1508685"/>
              <a:gd name="connsiteX100" fmla="*/ 1087017 w 1520890"/>
              <a:gd name="connsiteY100" fmla="*/ 886409 h 1508685"/>
              <a:gd name="connsiteX101" fmla="*/ 1063690 w 1520890"/>
              <a:gd name="connsiteY101" fmla="*/ 858417 h 1508685"/>
              <a:gd name="connsiteX102" fmla="*/ 1073021 w 1520890"/>
              <a:gd name="connsiteY102" fmla="*/ 844421 h 1508685"/>
              <a:gd name="connsiteX103" fmla="*/ 1124339 w 1520890"/>
              <a:gd name="connsiteY103" fmla="*/ 844421 h 1508685"/>
              <a:gd name="connsiteX104" fmla="*/ 1138335 w 1520890"/>
              <a:gd name="connsiteY104" fmla="*/ 849086 h 1508685"/>
              <a:gd name="connsiteX105" fmla="*/ 1175658 w 1520890"/>
              <a:gd name="connsiteY105" fmla="*/ 867747 h 1508685"/>
              <a:gd name="connsiteX106" fmla="*/ 1194319 w 1520890"/>
              <a:gd name="connsiteY106" fmla="*/ 872413 h 1508685"/>
              <a:gd name="connsiteX107" fmla="*/ 1226976 w 1520890"/>
              <a:gd name="connsiteY107" fmla="*/ 895739 h 1508685"/>
              <a:gd name="connsiteX108" fmla="*/ 1240972 w 1520890"/>
              <a:gd name="connsiteY108" fmla="*/ 905070 h 1508685"/>
              <a:gd name="connsiteX109" fmla="*/ 1259633 w 1520890"/>
              <a:gd name="connsiteY109" fmla="*/ 923731 h 1508685"/>
              <a:gd name="connsiteX110" fmla="*/ 1273629 w 1520890"/>
              <a:gd name="connsiteY110" fmla="*/ 928396 h 1508685"/>
              <a:gd name="connsiteX111" fmla="*/ 1310952 w 1520890"/>
              <a:gd name="connsiteY111" fmla="*/ 942392 h 1508685"/>
              <a:gd name="connsiteX112" fmla="*/ 1338943 w 1520890"/>
              <a:gd name="connsiteY112" fmla="*/ 951723 h 1508685"/>
              <a:gd name="connsiteX113" fmla="*/ 1404258 w 1520890"/>
              <a:gd name="connsiteY113" fmla="*/ 965719 h 1508685"/>
              <a:gd name="connsiteX114" fmla="*/ 1418254 w 1520890"/>
              <a:gd name="connsiteY114" fmla="*/ 970384 h 1508685"/>
              <a:gd name="connsiteX115" fmla="*/ 1455576 w 1520890"/>
              <a:gd name="connsiteY115" fmla="*/ 979715 h 1508685"/>
              <a:gd name="connsiteX116" fmla="*/ 1469572 w 1520890"/>
              <a:gd name="connsiteY116" fmla="*/ 975049 h 1508685"/>
              <a:gd name="connsiteX117" fmla="*/ 1502229 w 1520890"/>
              <a:gd name="connsiteY117" fmla="*/ 947057 h 1508685"/>
              <a:gd name="connsiteX118" fmla="*/ 1520890 w 1520890"/>
              <a:gd name="connsiteY118" fmla="*/ 905070 h 1508685"/>
              <a:gd name="connsiteX119" fmla="*/ 1506894 w 1520890"/>
              <a:gd name="connsiteY119" fmla="*/ 811764 h 1508685"/>
              <a:gd name="connsiteX120" fmla="*/ 1478903 w 1520890"/>
              <a:gd name="connsiteY120" fmla="*/ 769776 h 1508685"/>
              <a:gd name="connsiteX121" fmla="*/ 1432249 w 1520890"/>
              <a:gd name="connsiteY121" fmla="*/ 713792 h 1508685"/>
              <a:gd name="connsiteX122" fmla="*/ 1385596 w 1520890"/>
              <a:gd name="connsiteY122" fmla="*/ 685800 h 1508685"/>
              <a:gd name="connsiteX123" fmla="*/ 1371600 w 1520890"/>
              <a:gd name="connsiteY123" fmla="*/ 690466 h 1508685"/>
              <a:gd name="connsiteX124" fmla="*/ 1315617 w 1520890"/>
              <a:gd name="connsiteY124" fmla="*/ 681135 h 1508685"/>
              <a:gd name="connsiteX125" fmla="*/ 1306286 w 1520890"/>
              <a:gd name="connsiteY125" fmla="*/ 662474 h 1508685"/>
              <a:gd name="connsiteX126" fmla="*/ 1310952 w 1520890"/>
              <a:gd name="connsiteY126" fmla="*/ 648478 h 1508685"/>
              <a:gd name="connsiteX127" fmla="*/ 1324947 w 1520890"/>
              <a:gd name="connsiteY127" fmla="*/ 629817 h 1508685"/>
              <a:gd name="connsiteX128" fmla="*/ 1334278 w 1520890"/>
              <a:gd name="connsiteY128" fmla="*/ 615821 h 1508685"/>
              <a:gd name="connsiteX129" fmla="*/ 1348274 w 1520890"/>
              <a:gd name="connsiteY129" fmla="*/ 606490 h 1508685"/>
              <a:gd name="connsiteX130" fmla="*/ 1366935 w 1520890"/>
              <a:gd name="connsiteY130" fmla="*/ 573833 h 1508685"/>
              <a:gd name="connsiteX131" fmla="*/ 1376266 w 1520890"/>
              <a:gd name="connsiteY131" fmla="*/ 555172 h 1508685"/>
              <a:gd name="connsiteX132" fmla="*/ 1371600 w 1520890"/>
              <a:gd name="connsiteY132" fmla="*/ 522515 h 1508685"/>
              <a:gd name="connsiteX133" fmla="*/ 1357605 w 1520890"/>
              <a:gd name="connsiteY133" fmla="*/ 508519 h 1508685"/>
              <a:gd name="connsiteX134" fmla="*/ 1352939 w 1520890"/>
              <a:gd name="connsiteY134" fmla="*/ 494523 h 1508685"/>
              <a:gd name="connsiteX135" fmla="*/ 1343609 w 1520890"/>
              <a:gd name="connsiteY135" fmla="*/ 447870 h 1508685"/>
              <a:gd name="connsiteX136" fmla="*/ 1334278 w 1520890"/>
              <a:gd name="connsiteY136" fmla="*/ 429209 h 1508685"/>
              <a:gd name="connsiteX137" fmla="*/ 1292290 w 1520890"/>
              <a:gd name="connsiteY137" fmla="*/ 410547 h 1508685"/>
              <a:gd name="connsiteX138" fmla="*/ 1268964 w 1520890"/>
              <a:gd name="connsiteY138" fmla="*/ 415213 h 1508685"/>
              <a:gd name="connsiteX139" fmla="*/ 1264298 w 1520890"/>
              <a:gd name="connsiteY139" fmla="*/ 382555 h 1508685"/>
              <a:gd name="connsiteX140" fmla="*/ 1254968 w 1520890"/>
              <a:gd name="connsiteY140" fmla="*/ 349898 h 1508685"/>
              <a:gd name="connsiteX141" fmla="*/ 1250303 w 1520890"/>
              <a:gd name="connsiteY141" fmla="*/ 331237 h 1508685"/>
              <a:gd name="connsiteX142" fmla="*/ 1240972 w 1520890"/>
              <a:gd name="connsiteY142" fmla="*/ 303245 h 1508685"/>
              <a:gd name="connsiteX143" fmla="*/ 1250303 w 1520890"/>
              <a:gd name="connsiteY143" fmla="*/ 242596 h 1508685"/>
              <a:gd name="connsiteX144" fmla="*/ 1254968 w 1520890"/>
              <a:gd name="connsiteY144" fmla="*/ 209939 h 1508685"/>
              <a:gd name="connsiteX145" fmla="*/ 1278294 w 1520890"/>
              <a:gd name="connsiteY145" fmla="*/ 186613 h 1508685"/>
              <a:gd name="connsiteX146" fmla="*/ 1310952 w 1520890"/>
              <a:gd name="connsiteY146" fmla="*/ 158621 h 1508685"/>
              <a:gd name="connsiteX147" fmla="*/ 1320282 w 1520890"/>
              <a:gd name="connsiteY147" fmla="*/ 139960 h 1508685"/>
              <a:gd name="connsiteX148" fmla="*/ 1334278 w 1520890"/>
              <a:gd name="connsiteY148" fmla="*/ 125964 h 1508685"/>
              <a:gd name="connsiteX149" fmla="*/ 1343609 w 1520890"/>
              <a:gd name="connsiteY149" fmla="*/ 102637 h 1508685"/>
              <a:gd name="connsiteX150" fmla="*/ 1338943 w 1520890"/>
              <a:gd name="connsiteY150" fmla="*/ 60649 h 1508685"/>
              <a:gd name="connsiteX151" fmla="*/ 1320282 w 1520890"/>
              <a:gd name="connsiteY151" fmla="*/ 51319 h 1508685"/>
              <a:gd name="connsiteX152" fmla="*/ 1259633 w 1520890"/>
              <a:gd name="connsiteY152" fmla="*/ 55984 h 1508685"/>
              <a:gd name="connsiteX153" fmla="*/ 1217645 w 1520890"/>
              <a:gd name="connsiteY153" fmla="*/ 60649 h 1508685"/>
              <a:gd name="connsiteX154" fmla="*/ 1138335 w 1520890"/>
              <a:gd name="connsiteY154" fmla="*/ 74645 h 1508685"/>
              <a:gd name="connsiteX155" fmla="*/ 1119674 w 1520890"/>
              <a:gd name="connsiteY155" fmla="*/ 83976 h 1508685"/>
              <a:gd name="connsiteX156" fmla="*/ 1091682 w 1520890"/>
              <a:gd name="connsiteY156" fmla="*/ 93306 h 1508685"/>
              <a:gd name="connsiteX157" fmla="*/ 1063690 w 1520890"/>
              <a:gd name="connsiteY157" fmla="*/ 116633 h 1508685"/>
              <a:gd name="connsiteX158" fmla="*/ 1049694 w 1520890"/>
              <a:gd name="connsiteY158" fmla="*/ 125964 h 1508685"/>
              <a:gd name="connsiteX159" fmla="*/ 1035698 w 1520890"/>
              <a:gd name="connsiteY159" fmla="*/ 121298 h 1508685"/>
              <a:gd name="connsiteX160" fmla="*/ 1021703 w 1520890"/>
              <a:gd name="connsiteY160" fmla="*/ 88641 h 1508685"/>
              <a:gd name="connsiteX161" fmla="*/ 1012372 w 1520890"/>
              <a:gd name="connsiteY161" fmla="*/ 69980 h 1508685"/>
              <a:gd name="connsiteX162" fmla="*/ 993711 w 1520890"/>
              <a:gd name="connsiteY162" fmla="*/ 32657 h 1508685"/>
              <a:gd name="connsiteX163" fmla="*/ 965719 w 1520890"/>
              <a:gd name="connsiteY163" fmla="*/ 23327 h 1508685"/>
              <a:gd name="connsiteX164" fmla="*/ 923731 w 1520890"/>
              <a:gd name="connsiteY164" fmla="*/ 0 h 1508685"/>
              <a:gd name="connsiteX165" fmla="*/ 881743 w 1520890"/>
              <a:gd name="connsiteY165" fmla="*/ 32657 h 1508685"/>
              <a:gd name="connsiteX166" fmla="*/ 886409 w 1520890"/>
              <a:gd name="connsiteY166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89049 w 1520890"/>
              <a:gd name="connsiteY84" fmla="*/ 1462557 h 1508685"/>
              <a:gd name="connsiteX85" fmla="*/ 1302946 w 1520890"/>
              <a:gd name="connsiteY85" fmla="*/ 1408443 h 1508685"/>
              <a:gd name="connsiteX86" fmla="*/ 1322269 w 1520890"/>
              <a:gd name="connsiteY86" fmla="*/ 1309969 h 1508685"/>
              <a:gd name="connsiteX87" fmla="*/ 1357218 w 1520890"/>
              <a:gd name="connsiteY87" fmla="*/ 1175811 h 1508685"/>
              <a:gd name="connsiteX88" fmla="*/ 1294631 w 1520890"/>
              <a:gd name="connsiteY88" fmla="*/ 1121648 h 1508685"/>
              <a:gd name="connsiteX89" fmla="*/ 1245740 w 1520890"/>
              <a:gd name="connsiteY89" fmla="*/ 1093836 h 1508685"/>
              <a:gd name="connsiteX90" fmla="*/ 1087017 w 1520890"/>
              <a:gd name="connsiteY90" fmla="*/ 1124339 h 1508685"/>
              <a:gd name="connsiteX91" fmla="*/ 1082352 w 1520890"/>
              <a:gd name="connsiteY91" fmla="*/ 1068355 h 1508685"/>
              <a:gd name="connsiteX92" fmla="*/ 1124339 w 1520890"/>
              <a:gd name="connsiteY92" fmla="*/ 1054360 h 1508685"/>
              <a:gd name="connsiteX93" fmla="*/ 1156996 w 1520890"/>
              <a:gd name="connsiteY93" fmla="*/ 1040364 h 1508685"/>
              <a:gd name="connsiteX94" fmla="*/ 1166327 w 1520890"/>
              <a:gd name="connsiteY94" fmla="*/ 1021702 h 1508685"/>
              <a:gd name="connsiteX95" fmla="*/ 1161662 w 1520890"/>
              <a:gd name="connsiteY95" fmla="*/ 979715 h 1508685"/>
              <a:gd name="connsiteX96" fmla="*/ 1152331 w 1520890"/>
              <a:gd name="connsiteY96" fmla="*/ 965719 h 1508685"/>
              <a:gd name="connsiteX97" fmla="*/ 1138335 w 1520890"/>
              <a:gd name="connsiteY97" fmla="*/ 947057 h 1508685"/>
              <a:gd name="connsiteX98" fmla="*/ 1105678 w 1520890"/>
              <a:gd name="connsiteY98" fmla="*/ 914400 h 1508685"/>
              <a:gd name="connsiteX99" fmla="*/ 1087017 w 1520890"/>
              <a:gd name="connsiteY99" fmla="*/ 886409 h 1508685"/>
              <a:gd name="connsiteX100" fmla="*/ 1063690 w 1520890"/>
              <a:gd name="connsiteY100" fmla="*/ 858417 h 1508685"/>
              <a:gd name="connsiteX101" fmla="*/ 1073021 w 1520890"/>
              <a:gd name="connsiteY101" fmla="*/ 844421 h 1508685"/>
              <a:gd name="connsiteX102" fmla="*/ 1124339 w 1520890"/>
              <a:gd name="connsiteY102" fmla="*/ 844421 h 1508685"/>
              <a:gd name="connsiteX103" fmla="*/ 1138335 w 1520890"/>
              <a:gd name="connsiteY103" fmla="*/ 849086 h 1508685"/>
              <a:gd name="connsiteX104" fmla="*/ 1175658 w 1520890"/>
              <a:gd name="connsiteY104" fmla="*/ 867747 h 1508685"/>
              <a:gd name="connsiteX105" fmla="*/ 1194319 w 1520890"/>
              <a:gd name="connsiteY105" fmla="*/ 872413 h 1508685"/>
              <a:gd name="connsiteX106" fmla="*/ 1226976 w 1520890"/>
              <a:gd name="connsiteY106" fmla="*/ 895739 h 1508685"/>
              <a:gd name="connsiteX107" fmla="*/ 1240972 w 1520890"/>
              <a:gd name="connsiteY107" fmla="*/ 905070 h 1508685"/>
              <a:gd name="connsiteX108" fmla="*/ 1259633 w 1520890"/>
              <a:gd name="connsiteY108" fmla="*/ 923731 h 1508685"/>
              <a:gd name="connsiteX109" fmla="*/ 1273629 w 1520890"/>
              <a:gd name="connsiteY109" fmla="*/ 928396 h 1508685"/>
              <a:gd name="connsiteX110" fmla="*/ 1310952 w 1520890"/>
              <a:gd name="connsiteY110" fmla="*/ 942392 h 1508685"/>
              <a:gd name="connsiteX111" fmla="*/ 1338943 w 1520890"/>
              <a:gd name="connsiteY111" fmla="*/ 951723 h 1508685"/>
              <a:gd name="connsiteX112" fmla="*/ 1404258 w 1520890"/>
              <a:gd name="connsiteY112" fmla="*/ 965719 h 1508685"/>
              <a:gd name="connsiteX113" fmla="*/ 1418254 w 1520890"/>
              <a:gd name="connsiteY113" fmla="*/ 970384 h 1508685"/>
              <a:gd name="connsiteX114" fmla="*/ 1455576 w 1520890"/>
              <a:gd name="connsiteY114" fmla="*/ 979715 h 1508685"/>
              <a:gd name="connsiteX115" fmla="*/ 1469572 w 1520890"/>
              <a:gd name="connsiteY115" fmla="*/ 975049 h 1508685"/>
              <a:gd name="connsiteX116" fmla="*/ 1502229 w 1520890"/>
              <a:gd name="connsiteY116" fmla="*/ 947057 h 1508685"/>
              <a:gd name="connsiteX117" fmla="*/ 1520890 w 1520890"/>
              <a:gd name="connsiteY117" fmla="*/ 905070 h 1508685"/>
              <a:gd name="connsiteX118" fmla="*/ 1506894 w 1520890"/>
              <a:gd name="connsiteY118" fmla="*/ 811764 h 1508685"/>
              <a:gd name="connsiteX119" fmla="*/ 1478903 w 1520890"/>
              <a:gd name="connsiteY119" fmla="*/ 769776 h 1508685"/>
              <a:gd name="connsiteX120" fmla="*/ 1432249 w 1520890"/>
              <a:gd name="connsiteY120" fmla="*/ 713792 h 1508685"/>
              <a:gd name="connsiteX121" fmla="*/ 1385596 w 1520890"/>
              <a:gd name="connsiteY121" fmla="*/ 685800 h 1508685"/>
              <a:gd name="connsiteX122" fmla="*/ 1371600 w 1520890"/>
              <a:gd name="connsiteY122" fmla="*/ 690466 h 1508685"/>
              <a:gd name="connsiteX123" fmla="*/ 1315617 w 1520890"/>
              <a:gd name="connsiteY123" fmla="*/ 681135 h 1508685"/>
              <a:gd name="connsiteX124" fmla="*/ 1306286 w 1520890"/>
              <a:gd name="connsiteY124" fmla="*/ 662474 h 1508685"/>
              <a:gd name="connsiteX125" fmla="*/ 1310952 w 1520890"/>
              <a:gd name="connsiteY125" fmla="*/ 648478 h 1508685"/>
              <a:gd name="connsiteX126" fmla="*/ 1324947 w 1520890"/>
              <a:gd name="connsiteY126" fmla="*/ 629817 h 1508685"/>
              <a:gd name="connsiteX127" fmla="*/ 1334278 w 1520890"/>
              <a:gd name="connsiteY127" fmla="*/ 615821 h 1508685"/>
              <a:gd name="connsiteX128" fmla="*/ 1348274 w 1520890"/>
              <a:gd name="connsiteY128" fmla="*/ 606490 h 1508685"/>
              <a:gd name="connsiteX129" fmla="*/ 1366935 w 1520890"/>
              <a:gd name="connsiteY129" fmla="*/ 573833 h 1508685"/>
              <a:gd name="connsiteX130" fmla="*/ 1376266 w 1520890"/>
              <a:gd name="connsiteY130" fmla="*/ 555172 h 1508685"/>
              <a:gd name="connsiteX131" fmla="*/ 1371600 w 1520890"/>
              <a:gd name="connsiteY131" fmla="*/ 522515 h 1508685"/>
              <a:gd name="connsiteX132" fmla="*/ 1357605 w 1520890"/>
              <a:gd name="connsiteY132" fmla="*/ 508519 h 1508685"/>
              <a:gd name="connsiteX133" fmla="*/ 1352939 w 1520890"/>
              <a:gd name="connsiteY133" fmla="*/ 494523 h 1508685"/>
              <a:gd name="connsiteX134" fmla="*/ 1343609 w 1520890"/>
              <a:gd name="connsiteY134" fmla="*/ 447870 h 1508685"/>
              <a:gd name="connsiteX135" fmla="*/ 1334278 w 1520890"/>
              <a:gd name="connsiteY135" fmla="*/ 429209 h 1508685"/>
              <a:gd name="connsiteX136" fmla="*/ 1292290 w 1520890"/>
              <a:gd name="connsiteY136" fmla="*/ 410547 h 1508685"/>
              <a:gd name="connsiteX137" fmla="*/ 1268964 w 1520890"/>
              <a:gd name="connsiteY137" fmla="*/ 415213 h 1508685"/>
              <a:gd name="connsiteX138" fmla="*/ 1264298 w 1520890"/>
              <a:gd name="connsiteY138" fmla="*/ 382555 h 1508685"/>
              <a:gd name="connsiteX139" fmla="*/ 1254968 w 1520890"/>
              <a:gd name="connsiteY139" fmla="*/ 349898 h 1508685"/>
              <a:gd name="connsiteX140" fmla="*/ 1250303 w 1520890"/>
              <a:gd name="connsiteY140" fmla="*/ 331237 h 1508685"/>
              <a:gd name="connsiteX141" fmla="*/ 1240972 w 1520890"/>
              <a:gd name="connsiteY141" fmla="*/ 303245 h 1508685"/>
              <a:gd name="connsiteX142" fmla="*/ 1250303 w 1520890"/>
              <a:gd name="connsiteY142" fmla="*/ 242596 h 1508685"/>
              <a:gd name="connsiteX143" fmla="*/ 1254968 w 1520890"/>
              <a:gd name="connsiteY143" fmla="*/ 209939 h 1508685"/>
              <a:gd name="connsiteX144" fmla="*/ 1278294 w 1520890"/>
              <a:gd name="connsiteY144" fmla="*/ 186613 h 1508685"/>
              <a:gd name="connsiteX145" fmla="*/ 1310952 w 1520890"/>
              <a:gd name="connsiteY145" fmla="*/ 158621 h 1508685"/>
              <a:gd name="connsiteX146" fmla="*/ 1320282 w 1520890"/>
              <a:gd name="connsiteY146" fmla="*/ 139960 h 1508685"/>
              <a:gd name="connsiteX147" fmla="*/ 1334278 w 1520890"/>
              <a:gd name="connsiteY147" fmla="*/ 125964 h 1508685"/>
              <a:gd name="connsiteX148" fmla="*/ 1343609 w 1520890"/>
              <a:gd name="connsiteY148" fmla="*/ 102637 h 1508685"/>
              <a:gd name="connsiteX149" fmla="*/ 1338943 w 1520890"/>
              <a:gd name="connsiteY149" fmla="*/ 60649 h 1508685"/>
              <a:gd name="connsiteX150" fmla="*/ 1320282 w 1520890"/>
              <a:gd name="connsiteY150" fmla="*/ 51319 h 1508685"/>
              <a:gd name="connsiteX151" fmla="*/ 1259633 w 1520890"/>
              <a:gd name="connsiteY151" fmla="*/ 55984 h 1508685"/>
              <a:gd name="connsiteX152" fmla="*/ 1217645 w 1520890"/>
              <a:gd name="connsiteY152" fmla="*/ 60649 h 1508685"/>
              <a:gd name="connsiteX153" fmla="*/ 1138335 w 1520890"/>
              <a:gd name="connsiteY153" fmla="*/ 74645 h 1508685"/>
              <a:gd name="connsiteX154" fmla="*/ 1119674 w 1520890"/>
              <a:gd name="connsiteY154" fmla="*/ 83976 h 1508685"/>
              <a:gd name="connsiteX155" fmla="*/ 1091682 w 1520890"/>
              <a:gd name="connsiteY155" fmla="*/ 93306 h 1508685"/>
              <a:gd name="connsiteX156" fmla="*/ 1063690 w 1520890"/>
              <a:gd name="connsiteY156" fmla="*/ 116633 h 1508685"/>
              <a:gd name="connsiteX157" fmla="*/ 1049694 w 1520890"/>
              <a:gd name="connsiteY157" fmla="*/ 125964 h 1508685"/>
              <a:gd name="connsiteX158" fmla="*/ 1035698 w 1520890"/>
              <a:gd name="connsiteY158" fmla="*/ 121298 h 1508685"/>
              <a:gd name="connsiteX159" fmla="*/ 1021703 w 1520890"/>
              <a:gd name="connsiteY159" fmla="*/ 88641 h 1508685"/>
              <a:gd name="connsiteX160" fmla="*/ 1012372 w 1520890"/>
              <a:gd name="connsiteY160" fmla="*/ 69980 h 1508685"/>
              <a:gd name="connsiteX161" fmla="*/ 993711 w 1520890"/>
              <a:gd name="connsiteY161" fmla="*/ 32657 h 1508685"/>
              <a:gd name="connsiteX162" fmla="*/ 965719 w 1520890"/>
              <a:gd name="connsiteY162" fmla="*/ 23327 h 1508685"/>
              <a:gd name="connsiteX163" fmla="*/ 923731 w 1520890"/>
              <a:gd name="connsiteY163" fmla="*/ 0 h 1508685"/>
              <a:gd name="connsiteX164" fmla="*/ 881743 w 1520890"/>
              <a:gd name="connsiteY164" fmla="*/ 32657 h 1508685"/>
              <a:gd name="connsiteX165" fmla="*/ 886409 w 1520890"/>
              <a:gd name="connsiteY165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89049 w 1520890"/>
              <a:gd name="connsiteY84" fmla="*/ 1462557 h 1508685"/>
              <a:gd name="connsiteX85" fmla="*/ 1302946 w 1520890"/>
              <a:gd name="connsiteY85" fmla="*/ 1408443 h 1508685"/>
              <a:gd name="connsiteX86" fmla="*/ 1322269 w 1520890"/>
              <a:gd name="connsiteY86" fmla="*/ 1309969 h 1508685"/>
              <a:gd name="connsiteX87" fmla="*/ 1357218 w 1520890"/>
              <a:gd name="connsiteY87" fmla="*/ 1175811 h 1508685"/>
              <a:gd name="connsiteX88" fmla="*/ 1294631 w 1520890"/>
              <a:gd name="connsiteY88" fmla="*/ 1121648 h 1508685"/>
              <a:gd name="connsiteX89" fmla="*/ 1245740 w 1520890"/>
              <a:gd name="connsiteY89" fmla="*/ 1093836 h 1508685"/>
              <a:gd name="connsiteX90" fmla="*/ 1227987 w 1520890"/>
              <a:gd name="connsiteY90" fmla="*/ 1063348 h 1508685"/>
              <a:gd name="connsiteX91" fmla="*/ 1082352 w 1520890"/>
              <a:gd name="connsiteY91" fmla="*/ 1068355 h 1508685"/>
              <a:gd name="connsiteX92" fmla="*/ 1124339 w 1520890"/>
              <a:gd name="connsiteY92" fmla="*/ 1054360 h 1508685"/>
              <a:gd name="connsiteX93" fmla="*/ 1156996 w 1520890"/>
              <a:gd name="connsiteY93" fmla="*/ 1040364 h 1508685"/>
              <a:gd name="connsiteX94" fmla="*/ 1166327 w 1520890"/>
              <a:gd name="connsiteY94" fmla="*/ 1021702 h 1508685"/>
              <a:gd name="connsiteX95" fmla="*/ 1161662 w 1520890"/>
              <a:gd name="connsiteY95" fmla="*/ 979715 h 1508685"/>
              <a:gd name="connsiteX96" fmla="*/ 1152331 w 1520890"/>
              <a:gd name="connsiteY96" fmla="*/ 965719 h 1508685"/>
              <a:gd name="connsiteX97" fmla="*/ 1138335 w 1520890"/>
              <a:gd name="connsiteY97" fmla="*/ 947057 h 1508685"/>
              <a:gd name="connsiteX98" fmla="*/ 1105678 w 1520890"/>
              <a:gd name="connsiteY98" fmla="*/ 914400 h 1508685"/>
              <a:gd name="connsiteX99" fmla="*/ 1087017 w 1520890"/>
              <a:gd name="connsiteY99" fmla="*/ 886409 h 1508685"/>
              <a:gd name="connsiteX100" fmla="*/ 1063690 w 1520890"/>
              <a:gd name="connsiteY100" fmla="*/ 858417 h 1508685"/>
              <a:gd name="connsiteX101" fmla="*/ 1073021 w 1520890"/>
              <a:gd name="connsiteY101" fmla="*/ 844421 h 1508685"/>
              <a:gd name="connsiteX102" fmla="*/ 1124339 w 1520890"/>
              <a:gd name="connsiteY102" fmla="*/ 844421 h 1508685"/>
              <a:gd name="connsiteX103" fmla="*/ 1138335 w 1520890"/>
              <a:gd name="connsiteY103" fmla="*/ 849086 h 1508685"/>
              <a:gd name="connsiteX104" fmla="*/ 1175658 w 1520890"/>
              <a:gd name="connsiteY104" fmla="*/ 867747 h 1508685"/>
              <a:gd name="connsiteX105" fmla="*/ 1194319 w 1520890"/>
              <a:gd name="connsiteY105" fmla="*/ 872413 h 1508685"/>
              <a:gd name="connsiteX106" fmla="*/ 1226976 w 1520890"/>
              <a:gd name="connsiteY106" fmla="*/ 895739 h 1508685"/>
              <a:gd name="connsiteX107" fmla="*/ 1240972 w 1520890"/>
              <a:gd name="connsiteY107" fmla="*/ 905070 h 1508685"/>
              <a:gd name="connsiteX108" fmla="*/ 1259633 w 1520890"/>
              <a:gd name="connsiteY108" fmla="*/ 923731 h 1508685"/>
              <a:gd name="connsiteX109" fmla="*/ 1273629 w 1520890"/>
              <a:gd name="connsiteY109" fmla="*/ 928396 h 1508685"/>
              <a:gd name="connsiteX110" fmla="*/ 1310952 w 1520890"/>
              <a:gd name="connsiteY110" fmla="*/ 942392 h 1508685"/>
              <a:gd name="connsiteX111" fmla="*/ 1338943 w 1520890"/>
              <a:gd name="connsiteY111" fmla="*/ 951723 h 1508685"/>
              <a:gd name="connsiteX112" fmla="*/ 1404258 w 1520890"/>
              <a:gd name="connsiteY112" fmla="*/ 965719 h 1508685"/>
              <a:gd name="connsiteX113" fmla="*/ 1418254 w 1520890"/>
              <a:gd name="connsiteY113" fmla="*/ 970384 h 1508685"/>
              <a:gd name="connsiteX114" fmla="*/ 1455576 w 1520890"/>
              <a:gd name="connsiteY114" fmla="*/ 979715 h 1508685"/>
              <a:gd name="connsiteX115" fmla="*/ 1469572 w 1520890"/>
              <a:gd name="connsiteY115" fmla="*/ 975049 h 1508685"/>
              <a:gd name="connsiteX116" fmla="*/ 1502229 w 1520890"/>
              <a:gd name="connsiteY116" fmla="*/ 947057 h 1508685"/>
              <a:gd name="connsiteX117" fmla="*/ 1520890 w 1520890"/>
              <a:gd name="connsiteY117" fmla="*/ 905070 h 1508685"/>
              <a:gd name="connsiteX118" fmla="*/ 1506894 w 1520890"/>
              <a:gd name="connsiteY118" fmla="*/ 811764 h 1508685"/>
              <a:gd name="connsiteX119" fmla="*/ 1478903 w 1520890"/>
              <a:gd name="connsiteY119" fmla="*/ 769776 h 1508685"/>
              <a:gd name="connsiteX120" fmla="*/ 1432249 w 1520890"/>
              <a:gd name="connsiteY120" fmla="*/ 713792 h 1508685"/>
              <a:gd name="connsiteX121" fmla="*/ 1385596 w 1520890"/>
              <a:gd name="connsiteY121" fmla="*/ 685800 h 1508685"/>
              <a:gd name="connsiteX122" fmla="*/ 1371600 w 1520890"/>
              <a:gd name="connsiteY122" fmla="*/ 690466 h 1508685"/>
              <a:gd name="connsiteX123" fmla="*/ 1315617 w 1520890"/>
              <a:gd name="connsiteY123" fmla="*/ 681135 h 1508685"/>
              <a:gd name="connsiteX124" fmla="*/ 1306286 w 1520890"/>
              <a:gd name="connsiteY124" fmla="*/ 662474 h 1508685"/>
              <a:gd name="connsiteX125" fmla="*/ 1310952 w 1520890"/>
              <a:gd name="connsiteY125" fmla="*/ 648478 h 1508685"/>
              <a:gd name="connsiteX126" fmla="*/ 1324947 w 1520890"/>
              <a:gd name="connsiteY126" fmla="*/ 629817 h 1508685"/>
              <a:gd name="connsiteX127" fmla="*/ 1334278 w 1520890"/>
              <a:gd name="connsiteY127" fmla="*/ 615821 h 1508685"/>
              <a:gd name="connsiteX128" fmla="*/ 1348274 w 1520890"/>
              <a:gd name="connsiteY128" fmla="*/ 606490 h 1508685"/>
              <a:gd name="connsiteX129" fmla="*/ 1366935 w 1520890"/>
              <a:gd name="connsiteY129" fmla="*/ 573833 h 1508685"/>
              <a:gd name="connsiteX130" fmla="*/ 1376266 w 1520890"/>
              <a:gd name="connsiteY130" fmla="*/ 555172 h 1508685"/>
              <a:gd name="connsiteX131" fmla="*/ 1371600 w 1520890"/>
              <a:gd name="connsiteY131" fmla="*/ 522515 h 1508685"/>
              <a:gd name="connsiteX132" fmla="*/ 1357605 w 1520890"/>
              <a:gd name="connsiteY132" fmla="*/ 508519 h 1508685"/>
              <a:gd name="connsiteX133" fmla="*/ 1352939 w 1520890"/>
              <a:gd name="connsiteY133" fmla="*/ 494523 h 1508685"/>
              <a:gd name="connsiteX134" fmla="*/ 1343609 w 1520890"/>
              <a:gd name="connsiteY134" fmla="*/ 447870 h 1508685"/>
              <a:gd name="connsiteX135" fmla="*/ 1334278 w 1520890"/>
              <a:gd name="connsiteY135" fmla="*/ 429209 h 1508685"/>
              <a:gd name="connsiteX136" fmla="*/ 1292290 w 1520890"/>
              <a:gd name="connsiteY136" fmla="*/ 410547 h 1508685"/>
              <a:gd name="connsiteX137" fmla="*/ 1268964 w 1520890"/>
              <a:gd name="connsiteY137" fmla="*/ 415213 h 1508685"/>
              <a:gd name="connsiteX138" fmla="*/ 1264298 w 1520890"/>
              <a:gd name="connsiteY138" fmla="*/ 382555 h 1508685"/>
              <a:gd name="connsiteX139" fmla="*/ 1254968 w 1520890"/>
              <a:gd name="connsiteY139" fmla="*/ 349898 h 1508685"/>
              <a:gd name="connsiteX140" fmla="*/ 1250303 w 1520890"/>
              <a:gd name="connsiteY140" fmla="*/ 331237 h 1508685"/>
              <a:gd name="connsiteX141" fmla="*/ 1240972 w 1520890"/>
              <a:gd name="connsiteY141" fmla="*/ 303245 h 1508685"/>
              <a:gd name="connsiteX142" fmla="*/ 1250303 w 1520890"/>
              <a:gd name="connsiteY142" fmla="*/ 242596 h 1508685"/>
              <a:gd name="connsiteX143" fmla="*/ 1254968 w 1520890"/>
              <a:gd name="connsiteY143" fmla="*/ 209939 h 1508685"/>
              <a:gd name="connsiteX144" fmla="*/ 1278294 w 1520890"/>
              <a:gd name="connsiteY144" fmla="*/ 186613 h 1508685"/>
              <a:gd name="connsiteX145" fmla="*/ 1310952 w 1520890"/>
              <a:gd name="connsiteY145" fmla="*/ 158621 h 1508685"/>
              <a:gd name="connsiteX146" fmla="*/ 1320282 w 1520890"/>
              <a:gd name="connsiteY146" fmla="*/ 139960 h 1508685"/>
              <a:gd name="connsiteX147" fmla="*/ 1334278 w 1520890"/>
              <a:gd name="connsiteY147" fmla="*/ 125964 h 1508685"/>
              <a:gd name="connsiteX148" fmla="*/ 1343609 w 1520890"/>
              <a:gd name="connsiteY148" fmla="*/ 102637 h 1508685"/>
              <a:gd name="connsiteX149" fmla="*/ 1338943 w 1520890"/>
              <a:gd name="connsiteY149" fmla="*/ 60649 h 1508685"/>
              <a:gd name="connsiteX150" fmla="*/ 1320282 w 1520890"/>
              <a:gd name="connsiteY150" fmla="*/ 51319 h 1508685"/>
              <a:gd name="connsiteX151" fmla="*/ 1259633 w 1520890"/>
              <a:gd name="connsiteY151" fmla="*/ 55984 h 1508685"/>
              <a:gd name="connsiteX152" fmla="*/ 1217645 w 1520890"/>
              <a:gd name="connsiteY152" fmla="*/ 60649 h 1508685"/>
              <a:gd name="connsiteX153" fmla="*/ 1138335 w 1520890"/>
              <a:gd name="connsiteY153" fmla="*/ 74645 h 1508685"/>
              <a:gd name="connsiteX154" fmla="*/ 1119674 w 1520890"/>
              <a:gd name="connsiteY154" fmla="*/ 83976 h 1508685"/>
              <a:gd name="connsiteX155" fmla="*/ 1091682 w 1520890"/>
              <a:gd name="connsiteY155" fmla="*/ 93306 h 1508685"/>
              <a:gd name="connsiteX156" fmla="*/ 1063690 w 1520890"/>
              <a:gd name="connsiteY156" fmla="*/ 116633 h 1508685"/>
              <a:gd name="connsiteX157" fmla="*/ 1049694 w 1520890"/>
              <a:gd name="connsiteY157" fmla="*/ 125964 h 1508685"/>
              <a:gd name="connsiteX158" fmla="*/ 1035698 w 1520890"/>
              <a:gd name="connsiteY158" fmla="*/ 121298 h 1508685"/>
              <a:gd name="connsiteX159" fmla="*/ 1021703 w 1520890"/>
              <a:gd name="connsiteY159" fmla="*/ 88641 h 1508685"/>
              <a:gd name="connsiteX160" fmla="*/ 1012372 w 1520890"/>
              <a:gd name="connsiteY160" fmla="*/ 69980 h 1508685"/>
              <a:gd name="connsiteX161" fmla="*/ 993711 w 1520890"/>
              <a:gd name="connsiteY161" fmla="*/ 32657 h 1508685"/>
              <a:gd name="connsiteX162" fmla="*/ 965719 w 1520890"/>
              <a:gd name="connsiteY162" fmla="*/ 23327 h 1508685"/>
              <a:gd name="connsiteX163" fmla="*/ 923731 w 1520890"/>
              <a:gd name="connsiteY163" fmla="*/ 0 h 1508685"/>
              <a:gd name="connsiteX164" fmla="*/ 881743 w 1520890"/>
              <a:gd name="connsiteY164" fmla="*/ 32657 h 1508685"/>
              <a:gd name="connsiteX165" fmla="*/ 886409 w 1520890"/>
              <a:gd name="connsiteY165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89049 w 1520890"/>
              <a:gd name="connsiteY84" fmla="*/ 1462557 h 1508685"/>
              <a:gd name="connsiteX85" fmla="*/ 1302946 w 1520890"/>
              <a:gd name="connsiteY85" fmla="*/ 1408443 h 1508685"/>
              <a:gd name="connsiteX86" fmla="*/ 1322269 w 1520890"/>
              <a:gd name="connsiteY86" fmla="*/ 1309969 h 1508685"/>
              <a:gd name="connsiteX87" fmla="*/ 1357218 w 1520890"/>
              <a:gd name="connsiteY87" fmla="*/ 1175811 h 1508685"/>
              <a:gd name="connsiteX88" fmla="*/ 1294631 w 1520890"/>
              <a:gd name="connsiteY88" fmla="*/ 1121648 h 1508685"/>
              <a:gd name="connsiteX89" fmla="*/ 1245740 w 1520890"/>
              <a:gd name="connsiteY89" fmla="*/ 1093836 h 1508685"/>
              <a:gd name="connsiteX90" fmla="*/ 1227987 w 1520890"/>
              <a:gd name="connsiteY90" fmla="*/ 1063348 h 1508685"/>
              <a:gd name="connsiteX91" fmla="*/ 1124339 w 1520890"/>
              <a:gd name="connsiteY91" fmla="*/ 1054360 h 1508685"/>
              <a:gd name="connsiteX92" fmla="*/ 1156996 w 1520890"/>
              <a:gd name="connsiteY92" fmla="*/ 1040364 h 1508685"/>
              <a:gd name="connsiteX93" fmla="*/ 1166327 w 1520890"/>
              <a:gd name="connsiteY93" fmla="*/ 1021702 h 1508685"/>
              <a:gd name="connsiteX94" fmla="*/ 1161662 w 1520890"/>
              <a:gd name="connsiteY94" fmla="*/ 979715 h 1508685"/>
              <a:gd name="connsiteX95" fmla="*/ 1152331 w 1520890"/>
              <a:gd name="connsiteY95" fmla="*/ 965719 h 1508685"/>
              <a:gd name="connsiteX96" fmla="*/ 1138335 w 1520890"/>
              <a:gd name="connsiteY96" fmla="*/ 947057 h 1508685"/>
              <a:gd name="connsiteX97" fmla="*/ 1105678 w 1520890"/>
              <a:gd name="connsiteY97" fmla="*/ 914400 h 1508685"/>
              <a:gd name="connsiteX98" fmla="*/ 1087017 w 1520890"/>
              <a:gd name="connsiteY98" fmla="*/ 886409 h 1508685"/>
              <a:gd name="connsiteX99" fmla="*/ 1063690 w 1520890"/>
              <a:gd name="connsiteY99" fmla="*/ 858417 h 1508685"/>
              <a:gd name="connsiteX100" fmla="*/ 1073021 w 1520890"/>
              <a:gd name="connsiteY100" fmla="*/ 844421 h 1508685"/>
              <a:gd name="connsiteX101" fmla="*/ 1124339 w 1520890"/>
              <a:gd name="connsiteY101" fmla="*/ 844421 h 1508685"/>
              <a:gd name="connsiteX102" fmla="*/ 1138335 w 1520890"/>
              <a:gd name="connsiteY102" fmla="*/ 849086 h 1508685"/>
              <a:gd name="connsiteX103" fmla="*/ 1175658 w 1520890"/>
              <a:gd name="connsiteY103" fmla="*/ 867747 h 1508685"/>
              <a:gd name="connsiteX104" fmla="*/ 1194319 w 1520890"/>
              <a:gd name="connsiteY104" fmla="*/ 872413 h 1508685"/>
              <a:gd name="connsiteX105" fmla="*/ 1226976 w 1520890"/>
              <a:gd name="connsiteY105" fmla="*/ 895739 h 1508685"/>
              <a:gd name="connsiteX106" fmla="*/ 1240972 w 1520890"/>
              <a:gd name="connsiteY106" fmla="*/ 905070 h 1508685"/>
              <a:gd name="connsiteX107" fmla="*/ 1259633 w 1520890"/>
              <a:gd name="connsiteY107" fmla="*/ 923731 h 1508685"/>
              <a:gd name="connsiteX108" fmla="*/ 1273629 w 1520890"/>
              <a:gd name="connsiteY108" fmla="*/ 928396 h 1508685"/>
              <a:gd name="connsiteX109" fmla="*/ 1310952 w 1520890"/>
              <a:gd name="connsiteY109" fmla="*/ 942392 h 1508685"/>
              <a:gd name="connsiteX110" fmla="*/ 1338943 w 1520890"/>
              <a:gd name="connsiteY110" fmla="*/ 951723 h 1508685"/>
              <a:gd name="connsiteX111" fmla="*/ 1404258 w 1520890"/>
              <a:gd name="connsiteY111" fmla="*/ 965719 h 1508685"/>
              <a:gd name="connsiteX112" fmla="*/ 1418254 w 1520890"/>
              <a:gd name="connsiteY112" fmla="*/ 970384 h 1508685"/>
              <a:gd name="connsiteX113" fmla="*/ 1455576 w 1520890"/>
              <a:gd name="connsiteY113" fmla="*/ 979715 h 1508685"/>
              <a:gd name="connsiteX114" fmla="*/ 1469572 w 1520890"/>
              <a:gd name="connsiteY114" fmla="*/ 975049 h 1508685"/>
              <a:gd name="connsiteX115" fmla="*/ 1502229 w 1520890"/>
              <a:gd name="connsiteY115" fmla="*/ 947057 h 1508685"/>
              <a:gd name="connsiteX116" fmla="*/ 1520890 w 1520890"/>
              <a:gd name="connsiteY116" fmla="*/ 905070 h 1508685"/>
              <a:gd name="connsiteX117" fmla="*/ 1506894 w 1520890"/>
              <a:gd name="connsiteY117" fmla="*/ 811764 h 1508685"/>
              <a:gd name="connsiteX118" fmla="*/ 1478903 w 1520890"/>
              <a:gd name="connsiteY118" fmla="*/ 769776 h 1508685"/>
              <a:gd name="connsiteX119" fmla="*/ 1432249 w 1520890"/>
              <a:gd name="connsiteY119" fmla="*/ 713792 h 1508685"/>
              <a:gd name="connsiteX120" fmla="*/ 1385596 w 1520890"/>
              <a:gd name="connsiteY120" fmla="*/ 685800 h 1508685"/>
              <a:gd name="connsiteX121" fmla="*/ 1371600 w 1520890"/>
              <a:gd name="connsiteY121" fmla="*/ 690466 h 1508685"/>
              <a:gd name="connsiteX122" fmla="*/ 1315617 w 1520890"/>
              <a:gd name="connsiteY122" fmla="*/ 681135 h 1508685"/>
              <a:gd name="connsiteX123" fmla="*/ 1306286 w 1520890"/>
              <a:gd name="connsiteY123" fmla="*/ 662474 h 1508685"/>
              <a:gd name="connsiteX124" fmla="*/ 1310952 w 1520890"/>
              <a:gd name="connsiteY124" fmla="*/ 648478 h 1508685"/>
              <a:gd name="connsiteX125" fmla="*/ 1324947 w 1520890"/>
              <a:gd name="connsiteY125" fmla="*/ 629817 h 1508685"/>
              <a:gd name="connsiteX126" fmla="*/ 1334278 w 1520890"/>
              <a:gd name="connsiteY126" fmla="*/ 615821 h 1508685"/>
              <a:gd name="connsiteX127" fmla="*/ 1348274 w 1520890"/>
              <a:gd name="connsiteY127" fmla="*/ 606490 h 1508685"/>
              <a:gd name="connsiteX128" fmla="*/ 1366935 w 1520890"/>
              <a:gd name="connsiteY128" fmla="*/ 573833 h 1508685"/>
              <a:gd name="connsiteX129" fmla="*/ 1376266 w 1520890"/>
              <a:gd name="connsiteY129" fmla="*/ 555172 h 1508685"/>
              <a:gd name="connsiteX130" fmla="*/ 1371600 w 1520890"/>
              <a:gd name="connsiteY130" fmla="*/ 522515 h 1508685"/>
              <a:gd name="connsiteX131" fmla="*/ 1357605 w 1520890"/>
              <a:gd name="connsiteY131" fmla="*/ 508519 h 1508685"/>
              <a:gd name="connsiteX132" fmla="*/ 1352939 w 1520890"/>
              <a:gd name="connsiteY132" fmla="*/ 494523 h 1508685"/>
              <a:gd name="connsiteX133" fmla="*/ 1343609 w 1520890"/>
              <a:gd name="connsiteY133" fmla="*/ 447870 h 1508685"/>
              <a:gd name="connsiteX134" fmla="*/ 1334278 w 1520890"/>
              <a:gd name="connsiteY134" fmla="*/ 429209 h 1508685"/>
              <a:gd name="connsiteX135" fmla="*/ 1292290 w 1520890"/>
              <a:gd name="connsiteY135" fmla="*/ 410547 h 1508685"/>
              <a:gd name="connsiteX136" fmla="*/ 1268964 w 1520890"/>
              <a:gd name="connsiteY136" fmla="*/ 415213 h 1508685"/>
              <a:gd name="connsiteX137" fmla="*/ 1264298 w 1520890"/>
              <a:gd name="connsiteY137" fmla="*/ 382555 h 1508685"/>
              <a:gd name="connsiteX138" fmla="*/ 1254968 w 1520890"/>
              <a:gd name="connsiteY138" fmla="*/ 349898 h 1508685"/>
              <a:gd name="connsiteX139" fmla="*/ 1250303 w 1520890"/>
              <a:gd name="connsiteY139" fmla="*/ 331237 h 1508685"/>
              <a:gd name="connsiteX140" fmla="*/ 1240972 w 1520890"/>
              <a:gd name="connsiteY140" fmla="*/ 303245 h 1508685"/>
              <a:gd name="connsiteX141" fmla="*/ 1250303 w 1520890"/>
              <a:gd name="connsiteY141" fmla="*/ 242596 h 1508685"/>
              <a:gd name="connsiteX142" fmla="*/ 1254968 w 1520890"/>
              <a:gd name="connsiteY142" fmla="*/ 209939 h 1508685"/>
              <a:gd name="connsiteX143" fmla="*/ 1278294 w 1520890"/>
              <a:gd name="connsiteY143" fmla="*/ 186613 h 1508685"/>
              <a:gd name="connsiteX144" fmla="*/ 1310952 w 1520890"/>
              <a:gd name="connsiteY144" fmla="*/ 158621 h 1508685"/>
              <a:gd name="connsiteX145" fmla="*/ 1320282 w 1520890"/>
              <a:gd name="connsiteY145" fmla="*/ 139960 h 1508685"/>
              <a:gd name="connsiteX146" fmla="*/ 1334278 w 1520890"/>
              <a:gd name="connsiteY146" fmla="*/ 125964 h 1508685"/>
              <a:gd name="connsiteX147" fmla="*/ 1343609 w 1520890"/>
              <a:gd name="connsiteY147" fmla="*/ 102637 h 1508685"/>
              <a:gd name="connsiteX148" fmla="*/ 1338943 w 1520890"/>
              <a:gd name="connsiteY148" fmla="*/ 60649 h 1508685"/>
              <a:gd name="connsiteX149" fmla="*/ 1320282 w 1520890"/>
              <a:gd name="connsiteY149" fmla="*/ 51319 h 1508685"/>
              <a:gd name="connsiteX150" fmla="*/ 1259633 w 1520890"/>
              <a:gd name="connsiteY150" fmla="*/ 55984 h 1508685"/>
              <a:gd name="connsiteX151" fmla="*/ 1217645 w 1520890"/>
              <a:gd name="connsiteY151" fmla="*/ 60649 h 1508685"/>
              <a:gd name="connsiteX152" fmla="*/ 1138335 w 1520890"/>
              <a:gd name="connsiteY152" fmla="*/ 74645 h 1508685"/>
              <a:gd name="connsiteX153" fmla="*/ 1119674 w 1520890"/>
              <a:gd name="connsiteY153" fmla="*/ 83976 h 1508685"/>
              <a:gd name="connsiteX154" fmla="*/ 1091682 w 1520890"/>
              <a:gd name="connsiteY154" fmla="*/ 93306 h 1508685"/>
              <a:gd name="connsiteX155" fmla="*/ 1063690 w 1520890"/>
              <a:gd name="connsiteY155" fmla="*/ 116633 h 1508685"/>
              <a:gd name="connsiteX156" fmla="*/ 1049694 w 1520890"/>
              <a:gd name="connsiteY156" fmla="*/ 125964 h 1508685"/>
              <a:gd name="connsiteX157" fmla="*/ 1035698 w 1520890"/>
              <a:gd name="connsiteY157" fmla="*/ 121298 h 1508685"/>
              <a:gd name="connsiteX158" fmla="*/ 1021703 w 1520890"/>
              <a:gd name="connsiteY158" fmla="*/ 88641 h 1508685"/>
              <a:gd name="connsiteX159" fmla="*/ 1012372 w 1520890"/>
              <a:gd name="connsiteY159" fmla="*/ 69980 h 1508685"/>
              <a:gd name="connsiteX160" fmla="*/ 993711 w 1520890"/>
              <a:gd name="connsiteY160" fmla="*/ 32657 h 1508685"/>
              <a:gd name="connsiteX161" fmla="*/ 965719 w 1520890"/>
              <a:gd name="connsiteY161" fmla="*/ 23327 h 1508685"/>
              <a:gd name="connsiteX162" fmla="*/ 923731 w 1520890"/>
              <a:gd name="connsiteY162" fmla="*/ 0 h 1508685"/>
              <a:gd name="connsiteX163" fmla="*/ 881743 w 1520890"/>
              <a:gd name="connsiteY163" fmla="*/ 32657 h 1508685"/>
              <a:gd name="connsiteX164" fmla="*/ 886409 w 1520890"/>
              <a:gd name="connsiteY164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89049 w 1520890"/>
              <a:gd name="connsiteY84" fmla="*/ 1462557 h 1508685"/>
              <a:gd name="connsiteX85" fmla="*/ 1302946 w 1520890"/>
              <a:gd name="connsiteY85" fmla="*/ 1408443 h 1508685"/>
              <a:gd name="connsiteX86" fmla="*/ 1322269 w 1520890"/>
              <a:gd name="connsiteY86" fmla="*/ 1309969 h 1508685"/>
              <a:gd name="connsiteX87" fmla="*/ 1357218 w 1520890"/>
              <a:gd name="connsiteY87" fmla="*/ 1175811 h 1508685"/>
              <a:gd name="connsiteX88" fmla="*/ 1294631 w 1520890"/>
              <a:gd name="connsiteY88" fmla="*/ 1121648 h 1508685"/>
              <a:gd name="connsiteX89" fmla="*/ 1245740 w 1520890"/>
              <a:gd name="connsiteY89" fmla="*/ 1093836 h 1508685"/>
              <a:gd name="connsiteX90" fmla="*/ 1227987 w 1520890"/>
              <a:gd name="connsiteY90" fmla="*/ 1063348 h 1508685"/>
              <a:gd name="connsiteX91" fmla="*/ 1156996 w 1520890"/>
              <a:gd name="connsiteY91" fmla="*/ 1040364 h 1508685"/>
              <a:gd name="connsiteX92" fmla="*/ 1166327 w 1520890"/>
              <a:gd name="connsiteY92" fmla="*/ 1021702 h 1508685"/>
              <a:gd name="connsiteX93" fmla="*/ 1161662 w 1520890"/>
              <a:gd name="connsiteY93" fmla="*/ 979715 h 1508685"/>
              <a:gd name="connsiteX94" fmla="*/ 1152331 w 1520890"/>
              <a:gd name="connsiteY94" fmla="*/ 965719 h 1508685"/>
              <a:gd name="connsiteX95" fmla="*/ 1138335 w 1520890"/>
              <a:gd name="connsiteY95" fmla="*/ 947057 h 1508685"/>
              <a:gd name="connsiteX96" fmla="*/ 1105678 w 1520890"/>
              <a:gd name="connsiteY96" fmla="*/ 914400 h 1508685"/>
              <a:gd name="connsiteX97" fmla="*/ 1087017 w 1520890"/>
              <a:gd name="connsiteY97" fmla="*/ 886409 h 1508685"/>
              <a:gd name="connsiteX98" fmla="*/ 1063690 w 1520890"/>
              <a:gd name="connsiteY98" fmla="*/ 858417 h 1508685"/>
              <a:gd name="connsiteX99" fmla="*/ 1073021 w 1520890"/>
              <a:gd name="connsiteY99" fmla="*/ 844421 h 1508685"/>
              <a:gd name="connsiteX100" fmla="*/ 1124339 w 1520890"/>
              <a:gd name="connsiteY100" fmla="*/ 844421 h 1508685"/>
              <a:gd name="connsiteX101" fmla="*/ 1138335 w 1520890"/>
              <a:gd name="connsiteY101" fmla="*/ 849086 h 1508685"/>
              <a:gd name="connsiteX102" fmla="*/ 1175658 w 1520890"/>
              <a:gd name="connsiteY102" fmla="*/ 867747 h 1508685"/>
              <a:gd name="connsiteX103" fmla="*/ 1194319 w 1520890"/>
              <a:gd name="connsiteY103" fmla="*/ 872413 h 1508685"/>
              <a:gd name="connsiteX104" fmla="*/ 1226976 w 1520890"/>
              <a:gd name="connsiteY104" fmla="*/ 895739 h 1508685"/>
              <a:gd name="connsiteX105" fmla="*/ 1240972 w 1520890"/>
              <a:gd name="connsiteY105" fmla="*/ 905070 h 1508685"/>
              <a:gd name="connsiteX106" fmla="*/ 1259633 w 1520890"/>
              <a:gd name="connsiteY106" fmla="*/ 923731 h 1508685"/>
              <a:gd name="connsiteX107" fmla="*/ 1273629 w 1520890"/>
              <a:gd name="connsiteY107" fmla="*/ 928396 h 1508685"/>
              <a:gd name="connsiteX108" fmla="*/ 1310952 w 1520890"/>
              <a:gd name="connsiteY108" fmla="*/ 942392 h 1508685"/>
              <a:gd name="connsiteX109" fmla="*/ 1338943 w 1520890"/>
              <a:gd name="connsiteY109" fmla="*/ 951723 h 1508685"/>
              <a:gd name="connsiteX110" fmla="*/ 1404258 w 1520890"/>
              <a:gd name="connsiteY110" fmla="*/ 965719 h 1508685"/>
              <a:gd name="connsiteX111" fmla="*/ 1418254 w 1520890"/>
              <a:gd name="connsiteY111" fmla="*/ 970384 h 1508685"/>
              <a:gd name="connsiteX112" fmla="*/ 1455576 w 1520890"/>
              <a:gd name="connsiteY112" fmla="*/ 979715 h 1508685"/>
              <a:gd name="connsiteX113" fmla="*/ 1469572 w 1520890"/>
              <a:gd name="connsiteY113" fmla="*/ 975049 h 1508685"/>
              <a:gd name="connsiteX114" fmla="*/ 1502229 w 1520890"/>
              <a:gd name="connsiteY114" fmla="*/ 947057 h 1508685"/>
              <a:gd name="connsiteX115" fmla="*/ 1520890 w 1520890"/>
              <a:gd name="connsiteY115" fmla="*/ 905070 h 1508685"/>
              <a:gd name="connsiteX116" fmla="*/ 1506894 w 1520890"/>
              <a:gd name="connsiteY116" fmla="*/ 811764 h 1508685"/>
              <a:gd name="connsiteX117" fmla="*/ 1478903 w 1520890"/>
              <a:gd name="connsiteY117" fmla="*/ 769776 h 1508685"/>
              <a:gd name="connsiteX118" fmla="*/ 1432249 w 1520890"/>
              <a:gd name="connsiteY118" fmla="*/ 713792 h 1508685"/>
              <a:gd name="connsiteX119" fmla="*/ 1385596 w 1520890"/>
              <a:gd name="connsiteY119" fmla="*/ 685800 h 1508685"/>
              <a:gd name="connsiteX120" fmla="*/ 1371600 w 1520890"/>
              <a:gd name="connsiteY120" fmla="*/ 690466 h 1508685"/>
              <a:gd name="connsiteX121" fmla="*/ 1315617 w 1520890"/>
              <a:gd name="connsiteY121" fmla="*/ 681135 h 1508685"/>
              <a:gd name="connsiteX122" fmla="*/ 1306286 w 1520890"/>
              <a:gd name="connsiteY122" fmla="*/ 662474 h 1508685"/>
              <a:gd name="connsiteX123" fmla="*/ 1310952 w 1520890"/>
              <a:gd name="connsiteY123" fmla="*/ 648478 h 1508685"/>
              <a:gd name="connsiteX124" fmla="*/ 1324947 w 1520890"/>
              <a:gd name="connsiteY124" fmla="*/ 629817 h 1508685"/>
              <a:gd name="connsiteX125" fmla="*/ 1334278 w 1520890"/>
              <a:gd name="connsiteY125" fmla="*/ 615821 h 1508685"/>
              <a:gd name="connsiteX126" fmla="*/ 1348274 w 1520890"/>
              <a:gd name="connsiteY126" fmla="*/ 606490 h 1508685"/>
              <a:gd name="connsiteX127" fmla="*/ 1366935 w 1520890"/>
              <a:gd name="connsiteY127" fmla="*/ 573833 h 1508685"/>
              <a:gd name="connsiteX128" fmla="*/ 1376266 w 1520890"/>
              <a:gd name="connsiteY128" fmla="*/ 555172 h 1508685"/>
              <a:gd name="connsiteX129" fmla="*/ 1371600 w 1520890"/>
              <a:gd name="connsiteY129" fmla="*/ 522515 h 1508685"/>
              <a:gd name="connsiteX130" fmla="*/ 1357605 w 1520890"/>
              <a:gd name="connsiteY130" fmla="*/ 508519 h 1508685"/>
              <a:gd name="connsiteX131" fmla="*/ 1352939 w 1520890"/>
              <a:gd name="connsiteY131" fmla="*/ 494523 h 1508685"/>
              <a:gd name="connsiteX132" fmla="*/ 1343609 w 1520890"/>
              <a:gd name="connsiteY132" fmla="*/ 447870 h 1508685"/>
              <a:gd name="connsiteX133" fmla="*/ 1334278 w 1520890"/>
              <a:gd name="connsiteY133" fmla="*/ 429209 h 1508685"/>
              <a:gd name="connsiteX134" fmla="*/ 1292290 w 1520890"/>
              <a:gd name="connsiteY134" fmla="*/ 410547 h 1508685"/>
              <a:gd name="connsiteX135" fmla="*/ 1268964 w 1520890"/>
              <a:gd name="connsiteY135" fmla="*/ 415213 h 1508685"/>
              <a:gd name="connsiteX136" fmla="*/ 1264298 w 1520890"/>
              <a:gd name="connsiteY136" fmla="*/ 382555 h 1508685"/>
              <a:gd name="connsiteX137" fmla="*/ 1254968 w 1520890"/>
              <a:gd name="connsiteY137" fmla="*/ 349898 h 1508685"/>
              <a:gd name="connsiteX138" fmla="*/ 1250303 w 1520890"/>
              <a:gd name="connsiteY138" fmla="*/ 331237 h 1508685"/>
              <a:gd name="connsiteX139" fmla="*/ 1240972 w 1520890"/>
              <a:gd name="connsiteY139" fmla="*/ 303245 h 1508685"/>
              <a:gd name="connsiteX140" fmla="*/ 1250303 w 1520890"/>
              <a:gd name="connsiteY140" fmla="*/ 242596 h 1508685"/>
              <a:gd name="connsiteX141" fmla="*/ 1254968 w 1520890"/>
              <a:gd name="connsiteY141" fmla="*/ 209939 h 1508685"/>
              <a:gd name="connsiteX142" fmla="*/ 1278294 w 1520890"/>
              <a:gd name="connsiteY142" fmla="*/ 186613 h 1508685"/>
              <a:gd name="connsiteX143" fmla="*/ 1310952 w 1520890"/>
              <a:gd name="connsiteY143" fmla="*/ 158621 h 1508685"/>
              <a:gd name="connsiteX144" fmla="*/ 1320282 w 1520890"/>
              <a:gd name="connsiteY144" fmla="*/ 139960 h 1508685"/>
              <a:gd name="connsiteX145" fmla="*/ 1334278 w 1520890"/>
              <a:gd name="connsiteY145" fmla="*/ 125964 h 1508685"/>
              <a:gd name="connsiteX146" fmla="*/ 1343609 w 1520890"/>
              <a:gd name="connsiteY146" fmla="*/ 102637 h 1508685"/>
              <a:gd name="connsiteX147" fmla="*/ 1338943 w 1520890"/>
              <a:gd name="connsiteY147" fmla="*/ 60649 h 1508685"/>
              <a:gd name="connsiteX148" fmla="*/ 1320282 w 1520890"/>
              <a:gd name="connsiteY148" fmla="*/ 51319 h 1508685"/>
              <a:gd name="connsiteX149" fmla="*/ 1259633 w 1520890"/>
              <a:gd name="connsiteY149" fmla="*/ 55984 h 1508685"/>
              <a:gd name="connsiteX150" fmla="*/ 1217645 w 1520890"/>
              <a:gd name="connsiteY150" fmla="*/ 60649 h 1508685"/>
              <a:gd name="connsiteX151" fmla="*/ 1138335 w 1520890"/>
              <a:gd name="connsiteY151" fmla="*/ 74645 h 1508685"/>
              <a:gd name="connsiteX152" fmla="*/ 1119674 w 1520890"/>
              <a:gd name="connsiteY152" fmla="*/ 83976 h 1508685"/>
              <a:gd name="connsiteX153" fmla="*/ 1091682 w 1520890"/>
              <a:gd name="connsiteY153" fmla="*/ 93306 h 1508685"/>
              <a:gd name="connsiteX154" fmla="*/ 1063690 w 1520890"/>
              <a:gd name="connsiteY154" fmla="*/ 116633 h 1508685"/>
              <a:gd name="connsiteX155" fmla="*/ 1049694 w 1520890"/>
              <a:gd name="connsiteY155" fmla="*/ 125964 h 1508685"/>
              <a:gd name="connsiteX156" fmla="*/ 1035698 w 1520890"/>
              <a:gd name="connsiteY156" fmla="*/ 121298 h 1508685"/>
              <a:gd name="connsiteX157" fmla="*/ 1021703 w 1520890"/>
              <a:gd name="connsiteY157" fmla="*/ 88641 h 1508685"/>
              <a:gd name="connsiteX158" fmla="*/ 1012372 w 1520890"/>
              <a:gd name="connsiteY158" fmla="*/ 69980 h 1508685"/>
              <a:gd name="connsiteX159" fmla="*/ 993711 w 1520890"/>
              <a:gd name="connsiteY159" fmla="*/ 32657 h 1508685"/>
              <a:gd name="connsiteX160" fmla="*/ 965719 w 1520890"/>
              <a:gd name="connsiteY160" fmla="*/ 23327 h 1508685"/>
              <a:gd name="connsiteX161" fmla="*/ 923731 w 1520890"/>
              <a:gd name="connsiteY161" fmla="*/ 0 h 1508685"/>
              <a:gd name="connsiteX162" fmla="*/ 881743 w 1520890"/>
              <a:gd name="connsiteY162" fmla="*/ 32657 h 1508685"/>
              <a:gd name="connsiteX163" fmla="*/ 886409 w 1520890"/>
              <a:gd name="connsiteY163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89049 w 1520890"/>
              <a:gd name="connsiteY84" fmla="*/ 1462557 h 1508685"/>
              <a:gd name="connsiteX85" fmla="*/ 1302946 w 1520890"/>
              <a:gd name="connsiteY85" fmla="*/ 1408443 h 1508685"/>
              <a:gd name="connsiteX86" fmla="*/ 1322269 w 1520890"/>
              <a:gd name="connsiteY86" fmla="*/ 1309969 h 1508685"/>
              <a:gd name="connsiteX87" fmla="*/ 1357218 w 1520890"/>
              <a:gd name="connsiteY87" fmla="*/ 1175811 h 1508685"/>
              <a:gd name="connsiteX88" fmla="*/ 1294631 w 1520890"/>
              <a:gd name="connsiteY88" fmla="*/ 1121648 h 1508685"/>
              <a:gd name="connsiteX89" fmla="*/ 1245740 w 1520890"/>
              <a:gd name="connsiteY89" fmla="*/ 1093836 h 1508685"/>
              <a:gd name="connsiteX90" fmla="*/ 1227987 w 1520890"/>
              <a:gd name="connsiteY90" fmla="*/ 1063348 h 1508685"/>
              <a:gd name="connsiteX91" fmla="*/ 1156996 w 1520890"/>
              <a:gd name="connsiteY91" fmla="*/ 1040364 h 1508685"/>
              <a:gd name="connsiteX92" fmla="*/ 1161662 w 1520890"/>
              <a:gd name="connsiteY92" fmla="*/ 979715 h 1508685"/>
              <a:gd name="connsiteX93" fmla="*/ 1152331 w 1520890"/>
              <a:gd name="connsiteY93" fmla="*/ 965719 h 1508685"/>
              <a:gd name="connsiteX94" fmla="*/ 1138335 w 1520890"/>
              <a:gd name="connsiteY94" fmla="*/ 947057 h 1508685"/>
              <a:gd name="connsiteX95" fmla="*/ 1105678 w 1520890"/>
              <a:gd name="connsiteY95" fmla="*/ 914400 h 1508685"/>
              <a:gd name="connsiteX96" fmla="*/ 1087017 w 1520890"/>
              <a:gd name="connsiteY96" fmla="*/ 886409 h 1508685"/>
              <a:gd name="connsiteX97" fmla="*/ 1063690 w 1520890"/>
              <a:gd name="connsiteY97" fmla="*/ 858417 h 1508685"/>
              <a:gd name="connsiteX98" fmla="*/ 1073021 w 1520890"/>
              <a:gd name="connsiteY98" fmla="*/ 844421 h 1508685"/>
              <a:gd name="connsiteX99" fmla="*/ 1124339 w 1520890"/>
              <a:gd name="connsiteY99" fmla="*/ 844421 h 1508685"/>
              <a:gd name="connsiteX100" fmla="*/ 1138335 w 1520890"/>
              <a:gd name="connsiteY100" fmla="*/ 849086 h 1508685"/>
              <a:gd name="connsiteX101" fmla="*/ 1175658 w 1520890"/>
              <a:gd name="connsiteY101" fmla="*/ 867747 h 1508685"/>
              <a:gd name="connsiteX102" fmla="*/ 1194319 w 1520890"/>
              <a:gd name="connsiteY102" fmla="*/ 872413 h 1508685"/>
              <a:gd name="connsiteX103" fmla="*/ 1226976 w 1520890"/>
              <a:gd name="connsiteY103" fmla="*/ 895739 h 1508685"/>
              <a:gd name="connsiteX104" fmla="*/ 1240972 w 1520890"/>
              <a:gd name="connsiteY104" fmla="*/ 905070 h 1508685"/>
              <a:gd name="connsiteX105" fmla="*/ 1259633 w 1520890"/>
              <a:gd name="connsiteY105" fmla="*/ 923731 h 1508685"/>
              <a:gd name="connsiteX106" fmla="*/ 1273629 w 1520890"/>
              <a:gd name="connsiteY106" fmla="*/ 928396 h 1508685"/>
              <a:gd name="connsiteX107" fmla="*/ 1310952 w 1520890"/>
              <a:gd name="connsiteY107" fmla="*/ 942392 h 1508685"/>
              <a:gd name="connsiteX108" fmla="*/ 1338943 w 1520890"/>
              <a:gd name="connsiteY108" fmla="*/ 951723 h 1508685"/>
              <a:gd name="connsiteX109" fmla="*/ 1404258 w 1520890"/>
              <a:gd name="connsiteY109" fmla="*/ 965719 h 1508685"/>
              <a:gd name="connsiteX110" fmla="*/ 1418254 w 1520890"/>
              <a:gd name="connsiteY110" fmla="*/ 970384 h 1508685"/>
              <a:gd name="connsiteX111" fmla="*/ 1455576 w 1520890"/>
              <a:gd name="connsiteY111" fmla="*/ 979715 h 1508685"/>
              <a:gd name="connsiteX112" fmla="*/ 1469572 w 1520890"/>
              <a:gd name="connsiteY112" fmla="*/ 975049 h 1508685"/>
              <a:gd name="connsiteX113" fmla="*/ 1502229 w 1520890"/>
              <a:gd name="connsiteY113" fmla="*/ 947057 h 1508685"/>
              <a:gd name="connsiteX114" fmla="*/ 1520890 w 1520890"/>
              <a:gd name="connsiteY114" fmla="*/ 905070 h 1508685"/>
              <a:gd name="connsiteX115" fmla="*/ 1506894 w 1520890"/>
              <a:gd name="connsiteY115" fmla="*/ 811764 h 1508685"/>
              <a:gd name="connsiteX116" fmla="*/ 1478903 w 1520890"/>
              <a:gd name="connsiteY116" fmla="*/ 769776 h 1508685"/>
              <a:gd name="connsiteX117" fmla="*/ 1432249 w 1520890"/>
              <a:gd name="connsiteY117" fmla="*/ 713792 h 1508685"/>
              <a:gd name="connsiteX118" fmla="*/ 1385596 w 1520890"/>
              <a:gd name="connsiteY118" fmla="*/ 685800 h 1508685"/>
              <a:gd name="connsiteX119" fmla="*/ 1371600 w 1520890"/>
              <a:gd name="connsiteY119" fmla="*/ 690466 h 1508685"/>
              <a:gd name="connsiteX120" fmla="*/ 1315617 w 1520890"/>
              <a:gd name="connsiteY120" fmla="*/ 681135 h 1508685"/>
              <a:gd name="connsiteX121" fmla="*/ 1306286 w 1520890"/>
              <a:gd name="connsiteY121" fmla="*/ 662474 h 1508685"/>
              <a:gd name="connsiteX122" fmla="*/ 1310952 w 1520890"/>
              <a:gd name="connsiteY122" fmla="*/ 648478 h 1508685"/>
              <a:gd name="connsiteX123" fmla="*/ 1324947 w 1520890"/>
              <a:gd name="connsiteY123" fmla="*/ 629817 h 1508685"/>
              <a:gd name="connsiteX124" fmla="*/ 1334278 w 1520890"/>
              <a:gd name="connsiteY124" fmla="*/ 615821 h 1508685"/>
              <a:gd name="connsiteX125" fmla="*/ 1348274 w 1520890"/>
              <a:gd name="connsiteY125" fmla="*/ 606490 h 1508685"/>
              <a:gd name="connsiteX126" fmla="*/ 1366935 w 1520890"/>
              <a:gd name="connsiteY126" fmla="*/ 573833 h 1508685"/>
              <a:gd name="connsiteX127" fmla="*/ 1376266 w 1520890"/>
              <a:gd name="connsiteY127" fmla="*/ 555172 h 1508685"/>
              <a:gd name="connsiteX128" fmla="*/ 1371600 w 1520890"/>
              <a:gd name="connsiteY128" fmla="*/ 522515 h 1508685"/>
              <a:gd name="connsiteX129" fmla="*/ 1357605 w 1520890"/>
              <a:gd name="connsiteY129" fmla="*/ 508519 h 1508685"/>
              <a:gd name="connsiteX130" fmla="*/ 1352939 w 1520890"/>
              <a:gd name="connsiteY130" fmla="*/ 494523 h 1508685"/>
              <a:gd name="connsiteX131" fmla="*/ 1343609 w 1520890"/>
              <a:gd name="connsiteY131" fmla="*/ 447870 h 1508685"/>
              <a:gd name="connsiteX132" fmla="*/ 1334278 w 1520890"/>
              <a:gd name="connsiteY132" fmla="*/ 429209 h 1508685"/>
              <a:gd name="connsiteX133" fmla="*/ 1292290 w 1520890"/>
              <a:gd name="connsiteY133" fmla="*/ 410547 h 1508685"/>
              <a:gd name="connsiteX134" fmla="*/ 1268964 w 1520890"/>
              <a:gd name="connsiteY134" fmla="*/ 415213 h 1508685"/>
              <a:gd name="connsiteX135" fmla="*/ 1264298 w 1520890"/>
              <a:gd name="connsiteY135" fmla="*/ 382555 h 1508685"/>
              <a:gd name="connsiteX136" fmla="*/ 1254968 w 1520890"/>
              <a:gd name="connsiteY136" fmla="*/ 349898 h 1508685"/>
              <a:gd name="connsiteX137" fmla="*/ 1250303 w 1520890"/>
              <a:gd name="connsiteY137" fmla="*/ 331237 h 1508685"/>
              <a:gd name="connsiteX138" fmla="*/ 1240972 w 1520890"/>
              <a:gd name="connsiteY138" fmla="*/ 303245 h 1508685"/>
              <a:gd name="connsiteX139" fmla="*/ 1250303 w 1520890"/>
              <a:gd name="connsiteY139" fmla="*/ 242596 h 1508685"/>
              <a:gd name="connsiteX140" fmla="*/ 1254968 w 1520890"/>
              <a:gd name="connsiteY140" fmla="*/ 209939 h 1508685"/>
              <a:gd name="connsiteX141" fmla="*/ 1278294 w 1520890"/>
              <a:gd name="connsiteY141" fmla="*/ 186613 h 1508685"/>
              <a:gd name="connsiteX142" fmla="*/ 1310952 w 1520890"/>
              <a:gd name="connsiteY142" fmla="*/ 158621 h 1508685"/>
              <a:gd name="connsiteX143" fmla="*/ 1320282 w 1520890"/>
              <a:gd name="connsiteY143" fmla="*/ 139960 h 1508685"/>
              <a:gd name="connsiteX144" fmla="*/ 1334278 w 1520890"/>
              <a:gd name="connsiteY144" fmla="*/ 125964 h 1508685"/>
              <a:gd name="connsiteX145" fmla="*/ 1343609 w 1520890"/>
              <a:gd name="connsiteY145" fmla="*/ 102637 h 1508685"/>
              <a:gd name="connsiteX146" fmla="*/ 1338943 w 1520890"/>
              <a:gd name="connsiteY146" fmla="*/ 60649 h 1508685"/>
              <a:gd name="connsiteX147" fmla="*/ 1320282 w 1520890"/>
              <a:gd name="connsiteY147" fmla="*/ 51319 h 1508685"/>
              <a:gd name="connsiteX148" fmla="*/ 1259633 w 1520890"/>
              <a:gd name="connsiteY148" fmla="*/ 55984 h 1508685"/>
              <a:gd name="connsiteX149" fmla="*/ 1217645 w 1520890"/>
              <a:gd name="connsiteY149" fmla="*/ 60649 h 1508685"/>
              <a:gd name="connsiteX150" fmla="*/ 1138335 w 1520890"/>
              <a:gd name="connsiteY150" fmla="*/ 74645 h 1508685"/>
              <a:gd name="connsiteX151" fmla="*/ 1119674 w 1520890"/>
              <a:gd name="connsiteY151" fmla="*/ 83976 h 1508685"/>
              <a:gd name="connsiteX152" fmla="*/ 1091682 w 1520890"/>
              <a:gd name="connsiteY152" fmla="*/ 93306 h 1508685"/>
              <a:gd name="connsiteX153" fmla="*/ 1063690 w 1520890"/>
              <a:gd name="connsiteY153" fmla="*/ 116633 h 1508685"/>
              <a:gd name="connsiteX154" fmla="*/ 1049694 w 1520890"/>
              <a:gd name="connsiteY154" fmla="*/ 125964 h 1508685"/>
              <a:gd name="connsiteX155" fmla="*/ 1035698 w 1520890"/>
              <a:gd name="connsiteY155" fmla="*/ 121298 h 1508685"/>
              <a:gd name="connsiteX156" fmla="*/ 1021703 w 1520890"/>
              <a:gd name="connsiteY156" fmla="*/ 88641 h 1508685"/>
              <a:gd name="connsiteX157" fmla="*/ 1012372 w 1520890"/>
              <a:gd name="connsiteY157" fmla="*/ 69980 h 1508685"/>
              <a:gd name="connsiteX158" fmla="*/ 993711 w 1520890"/>
              <a:gd name="connsiteY158" fmla="*/ 32657 h 1508685"/>
              <a:gd name="connsiteX159" fmla="*/ 965719 w 1520890"/>
              <a:gd name="connsiteY159" fmla="*/ 23327 h 1508685"/>
              <a:gd name="connsiteX160" fmla="*/ 923731 w 1520890"/>
              <a:gd name="connsiteY160" fmla="*/ 0 h 1508685"/>
              <a:gd name="connsiteX161" fmla="*/ 881743 w 1520890"/>
              <a:gd name="connsiteY161" fmla="*/ 32657 h 1508685"/>
              <a:gd name="connsiteX162" fmla="*/ 886409 w 1520890"/>
              <a:gd name="connsiteY162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89049 w 1520890"/>
              <a:gd name="connsiteY84" fmla="*/ 1462557 h 1508685"/>
              <a:gd name="connsiteX85" fmla="*/ 1302946 w 1520890"/>
              <a:gd name="connsiteY85" fmla="*/ 1408443 h 1508685"/>
              <a:gd name="connsiteX86" fmla="*/ 1322269 w 1520890"/>
              <a:gd name="connsiteY86" fmla="*/ 1309969 h 1508685"/>
              <a:gd name="connsiteX87" fmla="*/ 1357218 w 1520890"/>
              <a:gd name="connsiteY87" fmla="*/ 1175811 h 1508685"/>
              <a:gd name="connsiteX88" fmla="*/ 1294631 w 1520890"/>
              <a:gd name="connsiteY88" fmla="*/ 1121648 h 1508685"/>
              <a:gd name="connsiteX89" fmla="*/ 1245740 w 1520890"/>
              <a:gd name="connsiteY89" fmla="*/ 1093836 h 1508685"/>
              <a:gd name="connsiteX90" fmla="*/ 1227987 w 1520890"/>
              <a:gd name="connsiteY90" fmla="*/ 1063348 h 1508685"/>
              <a:gd name="connsiteX91" fmla="*/ 1161662 w 1520890"/>
              <a:gd name="connsiteY91" fmla="*/ 979715 h 1508685"/>
              <a:gd name="connsiteX92" fmla="*/ 1152331 w 1520890"/>
              <a:gd name="connsiteY92" fmla="*/ 965719 h 1508685"/>
              <a:gd name="connsiteX93" fmla="*/ 1138335 w 1520890"/>
              <a:gd name="connsiteY93" fmla="*/ 947057 h 1508685"/>
              <a:gd name="connsiteX94" fmla="*/ 1105678 w 1520890"/>
              <a:gd name="connsiteY94" fmla="*/ 914400 h 1508685"/>
              <a:gd name="connsiteX95" fmla="*/ 1087017 w 1520890"/>
              <a:gd name="connsiteY95" fmla="*/ 886409 h 1508685"/>
              <a:gd name="connsiteX96" fmla="*/ 1063690 w 1520890"/>
              <a:gd name="connsiteY96" fmla="*/ 858417 h 1508685"/>
              <a:gd name="connsiteX97" fmla="*/ 1073021 w 1520890"/>
              <a:gd name="connsiteY97" fmla="*/ 844421 h 1508685"/>
              <a:gd name="connsiteX98" fmla="*/ 1124339 w 1520890"/>
              <a:gd name="connsiteY98" fmla="*/ 844421 h 1508685"/>
              <a:gd name="connsiteX99" fmla="*/ 1138335 w 1520890"/>
              <a:gd name="connsiteY99" fmla="*/ 849086 h 1508685"/>
              <a:gd name="connsiteX100" fmla="*/ 1175658 w 1520890"/>
              <a:gd name="connsiteY100" fmla="*/ 867747 h 1508685"/>
              <a:gd name="connsiteX101" fmla="*/ 1194319 w 1520890"/>
              <a:gd name="connsiteY101" fmla="*/ 872413 h 1508685"/>
              <a:gd name="connsiteX102" fmla="*/ 1226976 w 1520890"/>
              <a:gd name="connsiteY102" fmla="*/ 895739 h 1508685"/>
              <a:gd name="connsiteX103" fmla="*/ 1240972 w 1520890"/>
              <a:gd name="connsiteY103" fmla="*/ 905070 h 1508685"/>
              <a:gd name="connsiteX104" fmla="*/ 1259633 w 1520890"/>
              <a:gd name="connsiteY104" fmla="*/ 923731 h 1508685"/>
              <a:gd name="connsiteX105" fmla="*/ 1273629 w 1520890"/>
              <a:gd name="connsiteY105" fmla="*/ 928396 h 1508685"/>
              <a:gd name="connsiteX106" fmla="*/ 1310952 w 1520890"/>
              <a:gd name="connsiteY106" fmla="*/ 942392 h 1508685"/>
              <a:gd name="connsiteX107" fmla="*/ 1338943 w 1520890"/>
              <a:gd name="connsiteY107" fmla="*/ 951723 h 1508685"/>
              <a:gd name="connsiteX108" fmla="*/ 1404258 w 1520890"/>
              <a:gd name="connsiteY108" fmla="*/ 965719 h 1508685"/>
              <a:gd name="connsiteX109" fmla="*/ 1418254 w 1520890"/>
              <a:gd name="connsiteY109" fmla="*/ 970384 h 1508685"/>
              <a:gd name="connsiteX110" fmla="*/ 1455576 w 1520890"/>
              <a:gd name="connsiteY110" fmla="*/ 979715 h 1508685"/>
              <a:gd name="connsiteX111" fmla="*/ 1469572 w 1520890"/>
              <a:gd name="connsiteY111" fmla="*/ 975049 h 1508685"/>
              <a:gd name="connsiteX112" fmla="*/ 1502229 w 1520890"/>
              <a:gd name="connsiteY112" fmla="*/ 947057 h 1508685"/>
              <a:gd name="connsiteX113" fmla="*/ 1520890 w 1520890"/>
              <a:gd name="connsiteY113" fmla="*/ 905070 h 1508685"/>
              <a:gd name="connsiteX114" fmla="*/ 1506894 w 1520890"/>
              <a:gd name="connsiteY114" fmla="*/ 811764 h 1508685"/>
              <a:gd name="connsiteX115" fmla="*/ 1478903 w 1520890"/>
              <a:gd name="connsiteY115" fmla="*/ 769776 h 1508685"/>
              <a:gd name="connsiteX116" fmla="*/ 1432249 w 1520890"/>
              <a:gd name="connsiteY116" fmla="*/ 713792 h 1508685"/>
              <a:gd name="connsiteX117" fmla="*/ 1385596 w 1520890"/>
              <a:gd name="connsiteY117" fmla="*/ 685800 h 1508685"/>
              <a:gd name="connsiteX118" fmla="*/ 1371600 w 1520890"/>
              <a:gd name="connsiteY118" fmla="*/ 690466 h 1508685"/>
              <a:gd name="connsiteX119" fmla="*/ 1315617 w 1520890"/>
              <a:gd name="connsiteY119" fmla="*/ 681135 h 1508685"/>
              <a:gd name="connsiteX120" fmla="*/ 1306286 w 1520890"/>
              <a:gd name="connsiteY120" fmla="*/ 662474 h 1508685"/>
              <a:gd name="connsiteX121" fmla="*/ 1310952 w 1520890"/>
              <a:gd name="connsiteY121" fmla="*/ 648478 h 1508685"/>
              <a:gd name="connsiteX122" fmla="*/ 1324947 w 1520890"/>
              <a:gd name="connsiteY122" fmla="*/ 629817 h 1508685"/>
              <a:gd name="connsiteX123" fmla="*/ 1334278 w 1520890"/>
              <a:gd name="connsiteY123" fmla="*/ 615821 h 1508685"/>
              <a:gd name="connsiteX124" fmla="*/ 1348274 w 1520890"/>
              <a:gd name="connsiteY124" fmla="*/ 606490 h 1508685"/>
              <a:gd name="connsiteX125" fmla="*/ 1366935 w 1520890"/>
              <a:gd name="connsiteY125" fmla="*/ 573833 h 1508685"/>
              <a:gd name="connsiteX126" fmla="*/ 1376266 w 1520890"/>
              <a:gd name="connsiteY126" fmla="*/ 555172 h 1508685"/>
              <a:gd name="connsiteX127" fmla="*/ 1371600 w 1520890"/>
              <a:gd name="connsiteY127" fmla="*/ 522515 h 1508685"/>
              <a:gd name="connsiteX128" fmla="*/ 1357605 w 1520890"/>
              <a:gd name="connsiteY128" fmla="*/ 508519 h 1508685"/>
              <a:gd name="connsiteX129" fmla="*/ 1352939 w 1520890"/>
              <a:gd name="connsiteY129" fmla="*/ 494523 h 1508685"/>
              <a:gd name="connsiteX130" fmla="*/ 1343609 w 1520890"/>
              <a:gd name="connsiteY130" fmla="*/ 447870 h 1508685"/>
              <a:gd name="connsiteX131" fmla="*/ 1334278 w 1520890"/>
              <a:gd name="connsiteY131" fmla="*/ 429209 h 1508685"/>
              <a:gd name="connsiteX132" fmla="*/ 1292290 w 1520890"/>
              <a:gd name="connsiteY132" fmla="*/ 410547 h 1508685"/>
              <a:gd name="connsiteX133" fmla="*/ 1268964 w 1520890"/>
              <a:gd name="connsiteY133" fmla="*/ 415213 h 1508685"/>
              <a:gd name="connsiteX134" fmla="*/ 1264298 w 1520890"/>
              <a:gd name="connsiteY134" fmla="*/ 382555 h 1508685"/>
              <a:gd name="connsiteX135" fmla="*/ 1254968 w 1520890"/>
              <a:gd name="connsiteY135" fmla="*/ 349898 h 1508685"/>
              <a:gd name="connsiteX136" fmla="*/ 1250303 w 1520890"/>
              <a:gd name="connsiteY136" fmla="*/ 331237 h 1508685"/>
              <a:gd name="connsiteX137" fmla="*/ 1240972 w 1520890"/>
              <a:gd name="connsiteY137" fmla="*/ 303245 h 1508685"/>
              <a:gd name="connsiteX138" fmla="*/ 1250303 w 1520890"/>
              <a:gd name="connsiteY138" fmla="*/ 242596 h 1508685"/>
              <a:gd name="connsiteX139" fmla="*/ 1254968 w 1520890"/>
              <a:gd name="connsiteY139" fmla="*/ 209939 h 1508685"/>
              <a:gd name="connsiteX140" fmla="*/ 1278294 w 1520890"/>
              <a:gd name="connsiteY140" fmla="*/ 186613 h 1508685"/>
              <a:gd name="connsiteX141" fmla="*/ 1310952 w 1520890"/>
              <a:gd name="connsiteY141" fmla="*/ 158621 h 1508685"/>
              <a:gd name="connsiteX142" fmla="*/ 1320282 w 1520890"/>
              <a:gd name="connsiteY142" fmla="*/ 139960 h 1508685"/>
              <a:gd name="connsiteX143" fmla="*/ 1334278 w 1520890"/>
              <a:gd name="connsiteY143" fmla="*/ 125964 h 1508685"/>
              <a:gd name="connsiteX144" fmla="*/ 1343609 w 1520890"/>
              <a:gd name="connsiteY144" fmla="*/ 102637 h 1508685"/>
              <a:gd name="connsiteX145" fmla="*/ 1338943 w 1520890"/>
              <a:gd name="connsiteY145" fmla="*/ 60649 h 1508685"/>
              <a:gd name="connsiteX146" fmla="*/ 1320282 w 1520890"/>
              <a:gd name="connsiteY146" fmla="*/ 51319 h 1508685"/>
              <a:gd name="connsiteX147" fmla="*/ 1259633 w 1520890"/>
              <a:gd name="connsiteY147" fmla="*/ 55984 h 1508685"/>
              <a:gd name="connsiteX148" fmla="*/ 1217645 w 1520890"/>
              <a:gd name="connsiteY148" fmla="*/ 60649 h 1508685"/>
              <a:gd name="connsiteX149" fmla="*/ 1138335 w 1520890"/>
              <a:gd name="connsiteY149" fmla="*/ 74645 h 1508685"/>
              <a:gd name="connsiteX150" fmla="*/ 1119674 w 1520890"/>
              <a:gd name="connsiteY150" fmla="*/ 83976 h 1508685"/>
              <a:gd name="connsiteX151" fmla="*/ 1091682 w 1520890"/>
              <a:gd name="connsiteY151" fmla="*/ 93306 h 1508685"/>
              <a:gd name="connsiteX152" fmla="*/ 1063690 w 1520890"/>
              <a:gd name="connsiteY152" fmla="*/ 116633 h 1508685"/>
              <a:gd name="connsiteX153" fmla="*/ 1049694 w 1520890"/>
              <a:gd name="connsiteY153" fmla="*/ 125964 h 1508685"/>
              <a:gd name="connsiteX154" fmla="*/ 1035698 w 1520890"/>
              <a:gd name="connsiteY154" fmla="*/ 121298 h 1508685"/>
              <a:gd name="connsiteX155" fmla="*/ 1021703 w 1520890"/>
              <a:gd name="connsiteY155" fmla="*/ 88641 h 1508685"/>
              <a:gd name="connsiteX156" fmla="*/ 1012372 w 1520890"/>
              <a:gd name="connsiteY156" fmla="*/ 69980 h 1508685"/>
              <a:gd name="connsiteX157" fmla="*/ 993711 w 1520890"/>
              <a:gd name="connsiteY157" fmla="*/ 32657 h 1508685"/>
              <a:gd name="connsiteX158" fmla="*/ 965719 w 1520890"/>
              <a:gd name="connsiteY158" fmla="*/ 23327 h 1508685"/>
              <a:gd name="connsiteX159" fmla="*/ 923731 w 1520890"/>
              <a:gd name="connsiteY159" fmla="*/ 0 h 1508685"/>
              <a:gd name="connsiteX160" fmla="*/ 881743 w 1520890"/>
              <a:gd name="connsiteY160" fmla="*/ 32657 h 1508685"/>
              <a:gd name="connsiteX161" fmla="*/ 886409 w 1520890"/>
              <a:gd name="connsiteY161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89049 w 1520890"/>
              <a:gd name="connsiteY84" fmla="*/ 1462557 h 1508685"/>
              <a:gd name="connsiteX85" fmla="*/ 1302946 w 1520890"/>
              <a:gd name="connsiteY85" fmla="*/ 1408443 h 1508685"/>
              <a:gd name="connsiteX86" fmla="*/ 1322269 w 1520890"/>
              <a:gd name="connsiteY86" fmla="*/ 1309969 h 1508685"/>
              <a:gd name="connsiteX87" fmla="*/ 1357218 w 1520890"/>
              <a:gd name="connsiteY87" fmla="*/ 1175811 h 1508685"/>
              <a:gd name="connsiteX88" fmla="*/ 1294631 w 1520890"/>
              <a:gd name="connsiteY88" fmla="*/ 1121648 h 1508685"/>
              <a:gd name="connsiteX89" fmla="*/ 1245740 w 1520890"/>
              <a:gd name="connsiteY89" fmla="*/ 1093836 h 1508685"/>
              <a:gd name="connsiteX90" fmla="*/ 1227987 w 1520890"/>
              <a:gd name="connsiteY90" fmla="*/ 1063348 h 1508685"/>
              <a:gd name="connsiteX91" fmla="*/ 1161662 w 1520890"/>
              <a:gd name="connsiteY91" fmla="*/ 979715 h 1508685"/>
              <a:gd name="connsiteX92" fmla="*/ 1152331 w 1520890"/>
              <a:gd name="connsiteY92" fmla="*/ 965719 h 1508685"/>
              <a:gd name="connsiteX93" fmla="*/ 1138335 w 1520890"/>
              <a:gd name="connsiteY93" fmla="*/ 947057 h 1508685"/>
              <a:gd name="connsiteX94" fmla="*/ 1105678 w 1520890"/>
              <a:gd name="connsiteY94" fmla="*/ 914400 h 1508685"/>
              <a:gd name="connsiteX95" fmla="*/ 1087017 w 1520890"/>
              <a:gd name="connsiteY95" fmla="*/ 886409 h 1508685"/>
              <a:gd name="connsiteX96" fmla="*/ 1063690 w 1520890"/>
              <a:gd name="connsiteY96" fmla="*/ 858417 h 1508685"/>
              <a:gd name="connsiteX97" fmla="*/ 1124339 w 1520890"/>
              <a:gd name="connsiteY97" fmla="*/ 844421 h 1508685"/>
              <a:gd name="connsiteX98" fmla="*/ 1138335 w 1520890"/>
              <a:gd name="connsiteY98" fmla="*/ 849086 h 1508685"/>
              <a:gd name="connsiteX99" fmla="*/ 1175658 w 1520890"/>
              <a:gd name="connsiteY99" fmla="*/ 867747 h 1508685"/>
              <a:gd name="connsiteX100" fmla="*/ 1194319 w 1520890"/>
              <a:gd name="connsiteY100" fmla="*/ 872413 h 1508685"/>
              <a:gd name="connsiteX101" fmla="*/ 1226976 w 1520890"/>
              <a:gd name="connsiteY101" fmla="*/ 895739 h 1508685"/>
              <a:gd name="connsiteX102" fmla="*/ 1240972 w 1520890"/>
              <a:gd name="connsiteY102" fmla="*/ 905070 h 1508685"/>
              <a:gd name="connsiteX103" fmla="*/ 1259633 w 1520890"/>
              <a:gd name="connsiteY103" fmla="*/ 923731 h 1508685"/>
              <a:gd name="connsiteX104" fmla="*/ 1273629 w 1520890"/>
              <a:gd name="connsiteY104" fmla="*/ 928396 h 1508685"/>
              <a:gd name="connsiteX105" fmla="*/ 1310952 w 1520890"/>
              <a:gd name="connsiteY105" fmla="*/ 942392 h 1508685"/>
              <a:gd name="connsiteX106" fmla="*/ 1338943 w 1520890"/>
              <a:gd name="connsiteY106" fmla="*/ 951723 h 1508685"/>
              <a:gd name="connsiteX107" fmla="*/ 1404258 w 1520890"/>
              <a:gd name="connsiteY107" fmla="*/ 965719 h 1508685"/>
              <a:gd name="connsiteX108" fmla="*/ 1418254 w 1520890"/>
              <a:gd name="connsiteY108" fmla="*/ 970384 h 1508685"/>
              <a:gd name="connsiteX109" fmla="*/ 1455576 w 1520890"/>
              <a:gd name="connsiteY109" fmla="*/ 979715 h 1508685"/>
              <a:gd name="connsiteX110" fmla="*/ 1469572 w 1520890"/>
              <a:gd name="connsiteY110" fmla="*/ 975049 h 1508685"/>
              <a:gd name="connsiteX111" fmla="*/ 1502229 w 1520890"/>
              <a:gd name="connsiteY111" fmla="*/ 947057 h 1508685"/>
              <a:gd name="connsiteX112" fmla="*/ 1520890 w 1520890"/>
              <a:gd name="connsiteY112" fmla="*/ 905070 h 1508685"/>
              <a:gd name="connsiteX113" fmla="*/ 1506894 w 1520890"/>
              <a:gd name="connsiteY113" fmla="*/ 811764 h 1508685"/>
              <a:gd name="connsiteX114" fmla="*/ 1478903 w 1520890"/>
              <a:gd name="connsiteY114" fmla="*/ 769776 h 1508685"/>
              <a:gd name="connsiteX115" fmla="*/ 1432249 w 1520890"/>
              <a:gd name="connsiteY115" fmla="*/ 713792 h 1508685"/>
              <a:gd name="connsiteX116" fmla="*/ 1385596 w 1520890"/>
              <a:gd name="connsiteY116" fmla="*/ 685800 h 1508685"/>
              <a:gd name="connsiteX117" fmla="*/ 1371600 w 1520890"/>
              <a:gd name="connsiteY117" fmla="*/ 690466 h 1508685"/>
              <a:gd name="connsiteX118" fmla="*/ 1315617 w 1520890"/>
              <a:gd name="connsiteY118" fmla="*/ 681135 h 1508685"/>
              <a:gd name="connsiteX119" fmla="*/ 1306286 w 1520890"/>
              <a:gd name="connsiteY119" fmla="*/ 662474 h 1508685"/>
              <a:gd name="connsiteX120" fmla="*/ 1310952 w 1520890"/>
              <a:gd name="connsiteY120" fmla="*/ 648478 h 1508685"/>
              <a:gd name="connsiteX121" fmla="*/ 1324947 w 1520890"/>
              <a:gd name="connsiteY121" fmla="*/ 629817 h 1508685"/>
              <a:gd name="connsiteX122" fmla="*/ 1334278 w 1520890"/>
              <a:gd name="connsiteY122" fmla="*/ 615821 h 1508685"/>
              <a:gd name="connsiteX123" fmla="*/ 1348274 w 1520890"/>
              <a:gd name="connsiteY123" fmla="*/ 606490 h 1508685"/>
              <a:gd name="connsiteX124" fmla="*/ 1366935 w 1520890"/>
              <a:gd name="connsiteY124" fmla="*/ 573833 h 1508685"/>
              <a:gd name="connsiteX125" fmla="*/ 1376266 w 1520890"/>
              <a:gd name="connsiteY125" fmla="*/ 555172 h 1508685"/>
              <a:gd name="connsiteX126" fmla="*/ 1371600 w 1520890"/>
              <a:gd name="connsiteY126" fmla="*/ 522515 h 1508685"/>
              <a:gd name="connsiteX127" fmla="*/ 1357605 w 1520890"/>
              <a:gd name="connsiteY127" fmla="*/ 508519 h 1508685"/>
              <a:gd name="connsiteX128" fmla="*/ 1352939 w 1520890"/>
              <a:gd name="connsiteY128" fmla="*/ 494523 h 1508685"/>
              <a:gd name="connsiteX129" fmla="*/ 1343609 w 1520890"/>
              <a:gd name="connsiteY129" fmla="*/ 447870 h 1508685"/>
              <a:gd name="connsiteX130" fmla="*/ 1334278 w 1520890"/>
              <a:gd name="connsiteY130" fmla="*/ 429209 h 1508685"/>
              <a:gd name="connsiteX131" fmla="*/ 1292290 w 1520890"/>
              <a:gd name="connsiteY131" fmla="*/ 410547 h 1508685"/>
              <a:gd name="connsiteX132" fmla="*/ 1268964 w 1520890"/>
              <a:gd name="connsiteY132" fmla="*/ 415213 h 1508685"/>
              <a:gd name="connsiteX133" fmla="*/ 1264298 w 1520890"/>
              <a:gd name="connsiteY133" fmla="*/ 382555 h 1508685"/>
              <a:gd name="connsiteX134" fmla="*/ 1254968 w 1520890"/>
              <a:gd name="connsiteY134" fmla="*/ 349898 h 1508685"/>
              <a:gd name="connsiteX135" fmla="*/ 1250303 w 1520890"/>
              <a:gd name="connsiteY135" fmla="*/ 331237 h 1508685"/>
              <a:gd name="connsiteX136" fmla="*/ 1240972 w 1520890"/>
              <a:gd name="connsiteY136" fmla="*/ 303245 h 1508685"/>
              <a:gd name="connsiteX137" fmla="*/ 1250303 w 1520890"/>
              <a:gd name="connsiteY137" fmla="*/ 242596 h 1508685"/>
              <a:gd name="connsiteX138" fmla="*/ 1254968 w 1520890"/>
              <a:gd name="connsiteY138" fmla="*/ 209939 h 1508685"/>
              <a:gd name="connsiteX139" fmla="*/ 1278294 w 1520890"/>
              <a:gd name="connsiteY139" fmla="*/ 186613 h 1508685"/>
              <a:gd name="connsiteX140" fmla="*/ 1310952 w 1520890"/>
              <a:gd name="connsiteY140" fmla="*/ 158621 h 1508685"/>
              <a:gd name="connsiteX141" fmla="*/ 1320282 w 1520890"/>
              <a:gd name="connsiteY141" fmla="*/ 139960 h 1508685"/>
              <a:gd name="connsiteX142" fmla="*/ 1334278 w 1520890"/>
              <a:gd name="connsiteY142" fmla="*/ 125964 h 1508685"/>
              <a:gd name="connsiteX143" fmla="*/ 1343609 w 1520890"/>
              <a:gd name="connsiteY143" fmla="*/ 102637 h 1508685"/>
              <a:gd name="connsiteX144" fmla="*/ 1338943 w 1520890"/>
              <a:gd name="connsiteY144" fmla="*/ 60649 h 1508685"/>
              <a:gd name="connsiteX145" fmla="*/ 1320282 w 1520890"/>
              <a:gd name="connsiteY145" fmla="*/ 51319 h 1508685"/>
              <a:gd name="connsiteX146" fmla="*/ 1259633 w 1520890"/>
              <a:gd name="connsiteY146" fmla="*/ 55984 h 1508685"/>
              <a:gd name="connsiteX147" fmla="*/ 1217645 w 1520890"/>
              <a:gd name="connsiteY147" fmla="*/ 60649 h 1508685"/>
              <a:gd name="connsiteX148" fmla="*/ 1138335 w 1520890"/>
              <a:gd name="connsiteY148" fmla="*/ 74645 h 1508685"/>
              <a:gd name="connsiteX149" fmla="*/ 1119674 w 1520890"/>
              <a:gd name="connsiteY149" fmla="*/ 83976 h 1508685"/>
              <a:gd name="connsiteX150" fmla="*/ 1091682 w 1520890"/>
              <a:gd name="connsiteY150" fmla="*/ 93306 h 1508685"/>
              <a:gd name="connsiteX151" fmla="*/ 1063690 w 1520890"/>
              <a:gd name="connsiteY151" fmla="*/ 116633 h 1508685"/>
              <a:gd name="connsiteX152" fmla="*/ 1049694 w 1520890"/>
              <a:gd name="connsiteY152" fmla="*/ 125964 h 1508685"/>
              <a:gd name="connsiteX153" fmla="*/ 1035698 w 1520890"/>
              <a:gd name="connsiteY153" fmla="*/ 121298 h 1508685"/>
              <a:gd name="connsiteX154" fmla="*/ 1021703 w 1520890"/>
              <a:gd name="connsiteY154" fmla="*/ 88641 h 1508685"/>
              <a:gd name="connsiteX155" fmla="*/ 1012372 w 1520890"/>
              <a:gd name="connsiteY155" fmla="*/ 69980 h 1508685"/>
              <a:gd name="connsiteX156" fmla="*/ 993711 w 1520890"/>
              <a:gd name="connsiteY156" fmla="*/ 32657 h 1508685"/>
              <a:gd name="connsiteX157" fmla="*/ 965719 w 1520890"/>
              <a:gd name="connsiteY157" fmla="*/ 23327 h 1508685"/>
              <a:gd name="connsiteX158" fmla="*/ 923731 w 1520890"/>
              <a:gd name="connsiteY158" fmla="*/ 0 h 1508685"/>
              <a:gd name="connsiteX159" fmla="*/ 881743 w 1520890"/>
              <a:gd name="connsiteY159" fmla="*/ 32657 h 1508685"/>
              <a:gd name="connsiteX160" fmla="*/ 886409 w 1520890"/>
              <a:gd name="connsiteY160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89049 w 1520890"/>
              <a:gd name="connsiteY84" fmla="*/ 1462557 h 1508685"/>
              <a:gd name="connsiteX85" fmla="*/ 1302946 w 1520890"/>
              <a:gd name="connsiteY85" fmla="*/ 1408443 h 1508685"/>
              <a:gd name="connsiteX86" fmla="*/ 1322269 w 1520890"/>
              <a:gd name="connsiteY86" fmla="*/ 1309969 h 1508685"/>
              <a:gd name="connsiteX87" fmla="*/ 1357218 w 1520890"/>
              <a:gd name="connsiteY87" fmla="*/ 1175811 h 1508685"/>
              <a:gd name="connsiteX88" fmla="*/ 1294631 w 1520890"/>
              <a:gd name="connsiteY88" fmla="*/ 1121648 h 1508685"/>
              <a:gd name="connsiteX89" fmla="*/ 1245740 w 1520890"/>
              <a:gd name="connsiteY89" fmla="*/ 1093836 h 1508685"/>
              <a:gd name="connsiteX90" fmla="*/ 1227987 w 1520890"/>
              <a:gd name="connsiteY90" fmla="*/ 1063348 h 1508685"/>
              <a:gd name="connsiteX91" fmla="*/ 1161662 w 1520890"/>
              <a:gd name="connsiteY91" fmla="*/ 979715 h 1508685"/>
              <a:gd name="connsiteX92" fmla="*/ 1152331 w 1520890"/>
              <a:gd name="connsiteY92" fmla="*/ 965719 h 1508685"/>
              <a:gd name="connsiteX93" fmla="*/ 1138335 w 1520890"/>
              <a:gd name="connsiteY93" fmla="*/ 947057 h 1508685"/>
              <a:gd name="connsiteX94" fmla="*/ 1105678 w 1520890"/>
              <a:gd name="connsiteY94" fmla="*/ 914400 h 1508685"/>
              <a:gd name="connsiteX95" fmla="*/ 1087017 w 1520890"/>
              <a:gd name="connsiteY95" fmla="*/ 886409 h 1508685"/>
              <a:gd name="connsiteX96" fmla="*/ 1124339 w 1520890"/>
              <a:gd name="connsiteY96" fmla="*/ 844421 h 1508685"/>
              <a:gd name="connsiteX97" fmla="*/ 1138335 w 1520890"/>
              <a:gd name="connsiteY97" fmla="*/ 849086 h 1508685"/>
              <a:gd name="connsiteX98" fmla="*/ 1175658 w 1520890"/>
              <a:gd name="connsiteY98" fmla="*/ 867747 h 1508685"/>
              <a:gd name="connsiteX99" fmla="*/ 1194319 w 1520890"/>
              <a:gd name="connsiteY99" fmla="*/ 872413 h 1508685"/>
              <a:gd name="connsiteX100" fmla="*/ 1226976 w 1520890"/>
              <a:gd name="connsiteY100" fmla="*/ 895739 h 1508685"/>
              <a:gd name="connsiteX101" fmla="*/ 1240972 w 1520890"/>
              <a:gd name="connsiteY101" fmla="*/ 905070 h 1508685"/>
              <a:gd name="connsiteX102" fmla="*/ 1259633 w 1520890"/>
              <a:gd name="connsiteY102" fmla="*/ 923731 h 1508685"/>
              <a:gd name="connsiteX103" fmla="*/ 1273629 w 1520890"/>
              <a:gd name="connsiteY103" fmla="*/ 928396 h 1508685"/>
              <a:gd name="connsiteX104" fmla="*/ 1310952 w 1520890"/>
              <a:gd name="connsiteY104" fmla="*/ 942392 h 1508685"/>
              <a:gd name="connsiteX105" fmla="*/ 1338943 w 1520890"/>
              <a:gd name="connsiteY105" fmla="*/ 951723 h 1508685"/>
              <a:gd name="connsiteX106" fmla="*/ 1404258 w 1520890"/>
              <a:gd name="connsiteY106" fmla="*/ 965719 h 1508685"/>
              <a:gd name="connsiteX107" fmla="*/ 1418254 w 1520890"/>
              <a:gd name="connsiteY107" fmla="*/ 970384 h 1508685"/>
              <a:gd name="connsiteX108" fmla="*/ 1455576 w 1520890"/>
              <a:gd name="connsiteY108" fmla="*/ 979715 h 1508685"/>
              <a:gd name="connsiteX109" fmla="*/ 1469572 w 1520890"/>
              <a:gd name="connsiteY109" fmla="*/ 975049 h 1508685"/>
              <a:gd name="connsiteX110" fmla="*/ 1502229 w 1520890"/>
              <a:gd name="connsiteY110" fmla="*/ 947057 h 1508685"/>
              <a:gd name="connsiteX111" fmla="*/ 1520890 w 1520890"/>
              <a:gd name="connsiteY111" fmla="*/ 905070 h 1508685"/>
              <a:gd name="connsiteX112" fmla="*/ 1506894 w 1520890"/>
              <a:gd name="connsiteY112" fmla="*/ 811764 h 1508685"/>
              <a:gd name="connsiteX113" fmla="*/ 1478903 w 1520890"/>
              <a:gd name="connsiteY113" fmla="*/ 769776 h 1508685"/>
              <a:gd name="connsiteX114" fmla="*/ 1432249 w 1520890"/>
              <a:gd name="connsiteY114" fmla="*/ 713792 h 1508685"/>
              <a:gd name="connsiteX115" fmla="*/ 1385596 w 1520890"/>
              <a:gd name="connsiteY115" fmla="*/ 685800 h 1508685"/>
              <a:gd name="connsiteX116" fmla="*/ 1371600 w 1520890"/>
              <a:gd name="connsiteY116" fmla="*/ 690466 h 1508685"/>
              <a:gd name="connsiteX117" fmla="*/ 1315617 w 1520890"/>
              <a:gd name="connsiteY117" fmla="*/ 681135 h 1508685"/>
              <a:gd name="connsiteX118" fmla="*/ 1306286 w 1520890"/>
              <a:gd name="connsiteY118" fmla="*/ 662474 h 1508685"/>
              <a:gd name="connsiteX119" fmla="*/ 1310952 w 1520890"/>
              <a:gd name="connsiteY119" fmla="*/ 648478 h 1508685"/>
              <a:gd name="connsiteX120" fmla="*/ 1324947 w 1520890"/>
              <a:gd name="connsiteY120" fmla="*/ 629817 h 1508685"/>
              <a:gd name="connsiteX121" fmla="*/ 1334278 w 1520890"/>
              <a:gd name="connsiteY121" fmla="*/ 615821 h 1508685"/>
              <a:gd name="connsiteX122" fmla="*/ 1348274 w 1520890"/>
              <a:gd name="connsiteY122" fmla="*/ 606490 h 1508685"/>
              <a:gd name="connsiteX123" fmla="*/ 1366935 w 1520890"/>
              <a:gd name="connsiteY123" fmla="*/ 573833 h 1508685"/>
              <a:gd name="connsiteX124" fmla="*/ 1376266 w 1520890"/>
              <a:gd name="connsiteY124" fmla="*/ 555172 h 1508685"/>
              <a:gd name="connsiteX125" fmla="*/ 1371600 w 1520890"/>
              <a:gd name="connsiteY125" fmla="*/ 522515 h 1508685"/>
              <a:gd name="connsiteX126" fmla="*/ 1357605 w 1520890"/>
              <a:gd name="connsiteY126" fmla="*/ 508519 h 1508685"/>
              <a:gd name="connsiteX127" fmla="*/ 1352939 w 1520890"/>
              <a:gd name="connsiteY127" fmla="*/ 494523 h 1508685"/>
              <a:gd name="connsiteX128" fmla="*/ 1343609 w 1520890"/>
              <a:gd name="connsiteY128" fmla="*/ 447870 h 1508685"/>
              <a:gd name="connsiteX129" fmla="*/ 1334278 w 1520890"/>
              <a:gd name="connsiteY129" fmla="*/ 429209 h 1508685"/>
              <a:gd name="connsiteX130" fmla="*/ 1292290 w 1520890"/>
              <a:gd name="connsiteY130" fmla="*/ 410547 h 1508685"/>
              <a:gd name="connsiteX131" fmla="*/ 1268964 w 1520890"/>
              <a:gd name="connsiteY131" fmla="*/ 415213 h 1508685"/>
              <a:gd name="connsiteX132" fmla="*/ 1264298 w 1520890"/>
              <a:gd name="connsiteY132" fmla="*/ 382555 h 1508685"/>
              <a:gd name="connsiteX133" fmla="*/ 1254968 w 1520890"/>
              <a:gd name="connsiteY133" fmla="*/ 349898 h 1508685"/>
              <a:gd name="connsiteX134" fmla="*/ 1250303 w 1520890"/>
              <a:gd name="connsiteY134" fmla="*/ 331237 h 1508685"/>
              <a:gd name="connsiteX135" fmla="*/ 1240972 w 1520890"/>
              <a:gd name="connsiteY135" fmla="*/ 303245 h 1508685"/>
              <a:gd name="connsiteX136" fmla="*/ 1250303 w 1520890"/>
              <a:gd name="connsiteY136" fmla="*/ 242596 h 1508685"/>
              <a:gd name="connsiteX137" fmla="*/ 1254968 w 1520890"/>
              <a:gd name="connsiteY137" fmla="*/ 209939 h 1508685"/>
              <a:gd name="connsiteX138" fmla="*/ 1278294 w 1520890"/>
              <a:gd name="connsiteY138" fmla="*/ 186613 h 1508685"/>
              <a:gd name="connsiteX139" fmla="*/ 1310952 w 1520890"/>
              <a:gd name="connsiteY139" fmla="*/ 158621 h 1508685"/>
              <a:gd name="connsiteX140" fmla="*/ 1320282 w 1520890"/>
              <a:gd name="connsiteY140" fmla="*/ 139960 h 1508685"/>
              <a:gd name="connsiteX141" fmla="*/ 1334278 w 1520890"/>
              <a:gd name="connsiteY141" fmla="*/ 125964 h 1508685"/>
              <a:gd name="connsiteX142" fmla="*/ 1343609 w 1520890"/>
              <a:gd name="connsiteY142" fmla="*/ 102637 h 1508685"/>
              <a:gd name="connsiteX143" fmla="*/ 1338943 w 1520890"/>
              <a:gd name="connsiteY143" fmla="*/ 60649 h 1508685"/>
              <a:gd name="connsiteX144" fmla="*/ 1320282 w 1520890"/>
              <a:gd name="connsiteY144" fmla="*/ 51319 h 1508685"/>
              <a:gd name="connsiteX145" fmla="*/ 1259633 w 1520890"/>
              <a:gd name="connsiteY145" fmla="*/ 55984 h 1508685"/>
              <a:gd name="connsiteX146" fmla="*/ 1217645 w 1520890"/>
              <a:gd name="connsiteY146" fmla="*/ 60649 h 1508685"/>
              <a:gd name="connsiteX147" fmla="*/ 1138335 w 1520890"/>
              <a:gd name="connsiteY147" fmla="*/ 74645 h 1508685"/>
              <a:gd name="connsiteX148" fmla="*/ 1119674 w 1520890"/>
              <a:gd name="connsiteY148" fmla="*/ 83976 h 1508685"/>
              <a:gd name="connsiteX149" fmla="*/ 1091682 w 1520890"/>
              <a:gd name="connsiteY149" fmla="*/ 93306 h 1508685"/>
              <a:gd name="connsiteX150" fmla="*/ 1063690 w 1520890"/>
              <a:gd name="connsiteY150" fmla="*/ 116633 h 1508685"/>
              <a:gd name="connsiteX151" fmla="*/ 1049694 w 1520890"/>
              <a:gd name="connsiteY151" fmla="*/ 125964 h 1508685"/>
              <a:gd name="connsiteX152" fmla="*/ 1035698 w 1520890"/>
              <a:gd name="connsiteY152" fmla="*/ 121298 h 1508685"/>
              <a:gd name="connsiteX153" fmla="*/ 1021703 w 1520890"/>
              <a:gd name="connsiteY153" fmla="*/ 88641 h 1508685"/>
              <a:gd name="connsiteX154" fmla="*/ 1012372 w 1520890"/>
              <a:gd name="connsiteY154" fmla="*/ 69980 h 1508685"/>
              <a:gd name="connsiteX155" fmla="*/ 993711 w 1520890"/>
              <a:gd name="connsiteY155" fmla="*/ 32657 h 1508685"/>
              <a:gd name="connsiteX156" fmla="*/ 965719 w 1520890"/>
              <a:gd name="connsiteY156" fmla="*/ 23327 h 1508685"/>
              <a:gd name="connsiteX157" fmla="*/ 923731 w 1520890"/>
              <a:gd name="connsiteY157" fmla="*/ 0 h 1508685"/>
              <a:gd name="connsiteX158" fmla="*/ 881743 w 1520890"/>
              <a:gd name="connsiteY158" fmla="*/ 32657 h 1508685"/>
              <a:gd name="connsiteX159" fmla="*/ 886409 w 1520890"/>
              <a:gd name="connsiteY159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89049 w 1520890"/>
              <a:gd name="connsiteY84" fmla="*/ 1462557 h 1508685"/>
              <a:gd name="connsiteX85" fmla="*/ 1302946 w 1520890"/>
              <a:gd name="connsiteY85" fmla="*/ 1408443 h 1508685"/>
              <a:gd name="connsiteX86" fmla="*/ 1322269 w 1520890"/>
              <a:gd name="connsiteY86" fmla="*/ 1309969 h 1508685"/>
              <a:gd name="connsiteX87" fmla="*/ 1357218 w 1520890"/>
              <a:gd name="connsiteY87" fmla="*/ 1175811 h 1508685"/>
              <a:gd name="connsiteX88" fmla="*/ 1294631 w 1520890"/>
              <a:gd name="connsiteY88" fmla="*/ 1121648 h 1508685"/>
              <a:gd name="connsiteX89" fmla="*/ 1245740 w 1520890"/>
              <a:gd name="connsiteY89" fmla="*/ 1093836 h 1508685"/>
              <a:gd name="connsiteX90" fmla="*/ 1227987 w 1520890"/>
              <a:gd name="connsiteY90" fmla="*/ 1063348 h 1508685"/>
              <a:gd name="connsiteX91" fmla="*/ 1161662 w 1520890"/>
              <a:gd name="connsiteY91" fmla="*/ 979715 h 1508685"/>
              <a:gd name="connsiteX92" fmla="*/ 1152331 w 1520890"/>
              <a:gd name="connsiteY92" fmla="*/ 965719 h 1508685"/>
              <a:gd name="connsiteX93" fmla="*/ 1138335 w 1520890"/>
              <a:gd name="connsiteY93" fmla="*/ 947057 h 1508685"/>
              <a:gd name="connsiteX94" fmla="*/ 1105678 w 1520890"/>
              <a:gd name="connsiteY94" fmla="*/ 914400 h 1508685"/>
              <a:gd name="connsiteX95" fmla="*/ 1124339 w 1520890"/>
              <a:gd name="connsiteY95" fmla="*/ 844421 h 1508685"/>
              <a:gd name="connsiteX96" fmla="*/ 1138335 w 1520890"/>
              <a:gd name="connsiteY96" fmla="*/ 849086 h 1508685"/>
              <a:gd name="connsiteX97" fmla="*/ 1175658 w 1520890"/>
              <a:gd name="connsiteY97" fmla="*/ 867747 h 1508685"/>
              <a:gd name="connsiteX98" fmla="*/ 1194319 w 1520890"/>
              <a:gd name="connsiteY98" fmla="*/ 872413 h 1508685"/>
              <a:gd name="connsiteX99" fmla="*/ 1226976 w 1520890"/>
              <a:gd name="connsiteY99" fmla="*/ 895739 h 1508685"/>
              <a:gd name="connsiteX100" fmla="*/ 1240972 w 1520890"/>
              <a:gd name="connsiteY100" fmla="*/ 905070 h 1508685"/>
              <a:gd name="connsiteX101" fmla="*/ 1259633 w 1520890"/>
              <a:gd name="connsiteY101" fmla="*/ 923731 h 1508685"/>
              <a:gd name="connsiteX102" fmla="*/ 1273629 w 1520890"/>
              <a:gd name="connsiteY102" fmla="*/ 928396 h 1508685"/>
              <a:gd name="connsiteX103" fmla="*/ 1310952 w 1520890"/>
              <a:gd name="connsiteY103" fmla="*/ 942392 h 1508685"/>
              <a:gd name="connsiteX104" fmla="*/ 1338943 w 1520890"/>
              <a:gd name="connsiteY104" fmla="*/ 951723 h 1508685"/>
              <a:gd name="connsiteX105" fmla="*/ 1404258 w 1520890"/>
              <a:gd name="connsiteY105" fmla="*/ 965719 h 1508685"/>
              <a:gd name="connsiteX106" fmla="*/ 1418254 w 1520890"/>
              <a:gd name="connsiteY106" fmla="*/ 970384 h 1508685"/>
              <a:gd name="connsiteX107" fmla="*/ 1455576 w 1520890"/>
              <a:gd name="connsiteY107" fmla="*/ 979715 h 1508685"/>
              <a:gd name="connsiteX108" fmla="*/ 1469572 w 1520890"/>
              <a:gd name="connsiteY108" fmla="*/ 975049 h 1508685"/>
              <a:gd name="connsiteX109" fmla="*/ 1502229 w 1520890"/>
              <a:gd name="connsiteY109" fmla="*/ 947057 h 1508685"/>
              <a:gd name="connsiteX110" fmla="*/ 1520890 w 1520890"/>
              <a:gd name="connsiteY110" fmla="*/ 905070 h 1508685"/>
              <a:gd name="connsiteX111" fmla="*/ 1506894 w 1520890"/>
              <a:gd name="connsiteY111" fmla="*/ 811764 h 1508685"/>
              <a:gd name="connsiteX112" fmla="*/ 1478903 w 1520890"/>
              <a:gd name="connsiteY112" fmla="*/ 769776 h 1508685"/>
              <a:gd name="connsiteX113" fmla="*/ 1432249 w 1520890"/>
              <a:gd name="connsiteY113" fmla="*/ 713792 h 1508685"/>
              <a:gd name="connsiteX114" fmla="*/ 1385596 w 1520890"/>
              <a:gd name="connsiteY114" fmla="*/ 685800 h 1508685"/>
              <a:gd name="connsiteX115" fmla="*/ 1371600 w 1520890"/>
              <a:gd name="connsiteY115" fmla="*/ 690466 h 1508685"/>
              <a:gd name="connsiteX116" fmla="*/ 1315617 w 1520890"/>
              <a:gd name="connsiteY116" fmla="*/ 681135 h 1508685"/>
              <a:gd name="connsiteX117" fmla="*/ 1306286 w 1520890"/>
              <a:gd name="connsiteY117" fmla="*/ 662474 h 1508685"/>
              <a:gd name="connsiteX118" fmla="*/ 1310952 w 1520890"/>
              <a:gd name="connsiteY118" fmla="*/ 648478 h 1508685"/>
              <a:gd name="connsiteX119" fmla="*/ 1324947 w 1520890"/>
              <a:gd name="connsiteY119" fmla="*/ 629817 h 1508685"/>
              <a:gd name="connsiteX120" fmla="*/ 1334278 w 1520890"/>
              <a:gd name="connsiteY120" fmla="*/ 615821 h 1508685"/>
              <a:gd name="connsiteX121" fmla="*/ 1348274 w 1520890"/>
              <a:gd name="connsiteY121" fmla="*/ 606490 h 1508685"/>
              <a:gd name="connsiteX122" fmla="*/ 1366935 w 1520890"/>
              <a:gd name="connsiteY122" fmla="*/ 573833 h 1508685"/>
              <a:gd name="connsiteX123" fmla="*/ 1376266 w 1520890"/>
              <a:gd name="connsiteY123" fmla="*/ 555172 h 1508685"/>
              <a:gd name="connsiteX124" fmla="*/ 1371600 w 1520890"/>
              <a:gd name="connsiteY124" fmla="*/ 522515 h 1508685"/>
              <a:gd name="connsiteX125" fmla="*/ 1357605 w 1520890"/>
              <a:gd name="connsiteY125" fmla="*/ 508519 h 1508685"/>
              <a:gd name="connsiteX126" fmla="*/ 1352939 w 1520890"/>
              <a:gd name="connsiteY126" fmla="*/ 494523 h 1508685"/>
              <a:gd name="connsiteX127" fmla="*/ 1343609 w 1520890"/>
              <a:gd name="connsiteY127" fmla="*/ 447870 h 1508685"/>
              <a:gd name="connsiteX128" fmla="*/ 1334278 w 1520890"/>
              <a:gd name="connsiteY128" fmla="*/ 429209 h 1508685"/>
              <a:gd name="connsiteX129" fmla="*/ 1292290 w 1520890"/>
              <a:gd name="connsiteY129" fmla="*/ 410547 h 1508685"/>
              <a:gd name="connsiteX130" fmla="*/ 1268964 w 1520890"/>
              <a:gd name="connsiteY130" fmla="*/ 415213 h 1508685"/>
              <a:gd name="connsiteX131" fmla="*/ 1264298 w 1520890"/>
              <a:gd name="connsiteY131" fmla="*/ 382555 h 1508685"/>
              <a:gd name="connsiteX132" fmla="*/ 1254968 w 1520890"/>
              <a:gd name="connsiteY132" fmla="*/ 349898 h 1508685"/>
              <a:gd name="connsiteX133" fmla="*/ 1250303 w 1520890"/>
              <a:gd name="connsiteY133" fmla="*/ 331237 h 1508685"/>
              <a:gd name="connsiteX134" fmla="*/ 1240972 w 1520890"/>
              <a:gd name="connsiteY134" fmla="*/ 303245 h 1508685"/>
              <a:gd name="connsiteX135" fmla="*/ 1250303 w 1520890"/>
              <a:gd name="connsiteY135" fmla="*/ 242596 h 1508685"/>
              <a:gd name="connsiteX136" fmla="*/ 1254968 w 1520890"/>
              <a:gd name="connsiteY136" fmla="*/ 209939 h 1508685"/>
              <a:gd name="connsiteX137" fmla="*/ 1278294 w 1520890"/>
              <a:gd name="connsiteY137" fmla="*/ 186613 h 1508685"/>
              <a:gd name="connsiteX138" fmla="*/ 1310952 w 1520890"/>
              <a:gd name="connsiteY138" fmla="*/ 158621 h 1508685"/>
              <a:gd name="connsiteX139" fmla="*/ 1320282 w 1520890"/>
              <a:gd name="connsiteY139" fmla="*/ 139960 h 1508685"/>
              <a:gd name="connsiteX140" fmla="*/ 1334278 w 1520890"/>
              <a:gd name="connsiteY140" fmla="*/ 125964 h 1508685"/>
              <a:gd name="connsiteX141" fmla="*/ 1343609 w 1520890"/>
              <a:gd name="connsiteY141" fmla="*/ 102637 h 1508685"/>
              <a:gd name="connsiteX142" fmla="*/ 1338943 w 1520890"/>
              <a:gd name="connsiteY142" fmla="*/ 60649 h 1508685"/>
              <a:gd name="connsiteX143" fmla="*/ 1320282 w 1520890"/>
              <a:gd name="connsiteY143" fmla="*/ 51319 h 1508685"/>
              <a:gd name="connsiteX144" fmla="*/ 1259633 w 1520890"/>
              <a:gd name="connsiteY144" fmla="*/ 55984 h 1508685"/>
              <a:gd name="connsiteX145" fmla="*/ 1217645 w 1520890"/>
              <a:gd name="connsiteY145" fmla="*/ 60649 h 1508685"/>
              <a:gd name="connsiteX146" fmla="*/ 1138335 w 1520890"/>
              <a:gd name="connsiteY146" fmla="*/ 74645 h 1508685"/>
              <a:gd name="connsiteX147" fmla="*/ 1119674 w 1520890"/>
              <a:gd name="connsiteY147" fmla="*/ 83976 h 1508685"/>
              <a:gd name="connsiteX148" fmla="*/ 1091682 w 1520890"/>
              <a:gd name="connsiteY148" fmla="*/ 93306 h 1508685"/>
              <a:gd name="connsiteX149" fmla="*/ 1063690 w 1520890"/>
              <a:gd name="connsiteY149" fmla="*/ 116633 h 1508685"/>
              <a:gd name="connsiteX150" fmla="*/ 1049694 w 1520890"/>
              <a:gd name="connsiteY150" fmla="*/ 125964 h 1508685"/>
              <a:gd name="connsiteX151" fmla="*/ 1035698 w 1520890"/>
              <a:gd name="connsiteY151" fmla="*/ 121298 h 1508685"/>
              <a:gd name="connsiteX152" fmla="*/ 1021703 w 1520890"/>
              <a:gd name="connsiteY152" fmla="*/ 88641 h 1508685"/>
              <a:gd name="connsiteX153" fmla="*/ 1012372 w 1520890"/>
              <a:gd name="connsiteY153" fmla="*/ 69980 h 1508685"/>
              <a:gd name="connsiteX154" fmla="*/ 993711 w 1520890"/>
              <a:gd name="connsiteY154" fmla="*/ 32657 h 1508685"/>
              <a:gd name="connsiteX155" fmla="*/ 965719 w 1520890"/>
              <a:gd name="connsiteY155" fmla="*/ 23327 h 1508685"/>
              <a:gd name="connsiteX156" fmla="*/ 923731 w 1520890"/>
              <a:gd name="connsiteY156" fmla="*/ 0 h 1508685"/>
              <a:gd name="connsiteX157" fmla="*/ 881743 w 1520890"/>
              <a:gd name="connsiteY157" fmla="*/ 32657 h 1508685"/>
              <a:gd name="connsiteX158" fmla="*/ 886409 w 1520890"/>
              <a:gd name="connsiteY158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89049 w 1520890"/>
              <a:gd name="connsiteY84" fmla="*/ 1462557 h 1508685"/>
              <a:gd name="connsiteX85" fmla="*/ 1302946 w 1520890"/>
              <a:gd name="connsiteY85" fmla="*/ 1408443 h 1508685"/>
              <a:gd name="connsiteX86" fmla="*/ 1322269 w 1520890"/>
              <a:gd name="connsiteY86" fmla="*/ 1309969 h 1508685"/>
              <a:gd name="connsiteX87" fmla="*/ 1357218 w 1520890"/>
              <a:gd name="connsiteY87" fmla="*/ 1175811 h 1508685"/>
              <a:gd name="connsiteX88" fmla="*/ 1294631 w 1520890"/>
              <a:gd name="connsiteY88" fmla="*/ 1121648 h 1508685"/>
              <a:gd name="connsiteX89" fmla="*/ 1245740 w 1520890"/>
              <a:gd name="connsiteY89" fmla="*/ 1093836 h 1508685"/>
              <a:gd name="connsiteX90" fmla="*/ 1227987 w 1520890"/>
              <a:gd name="connsiteY90" fmla="*/ 1063348 h 1508685"/>
              <a:gd name="connsiteX91" fmla="*/ 1161662 w 1520890"/>
              <a:gd name="connsiteY91" fmla="*/ 979715 h 1508685"/>
              <a:gd name="connsiteX92" fmla="*/ 1152331 w 1520890"/>
              <a:gd name="connsiteY92" fmla="*/ 965719 h 1508685"/>
              <a:gd name="connsiteX93" fmla="*/ 1138335 w 1520890"/>
              <a:gd name="connsiteY93" fmla="*/ 947057 h 1508685"/>
              <a:gd name="connsiteX94" fmla="*/ 1105678 w 1520890"/>
              <a:gd name="connsiteY94" fmla="*/ 914400 h 1508685"/>
              <a:gd name="connsiteX95" fmla="*/ 1124339 w 1520890"/>
              <a:gd name="connsiteY95" fmla="*/ 844421 h 1508685"/>
              <a:gd name="connsiteX96" fmla="*/ 1175658 w 1520890"/>
              <a:gd name="connsiteY96" fmla="*/ 867747 h 1508685"/>
              <a:gd name="connsiteX97" fmla="*/ 1194319 w 1520890"/>
              <a:gd name="connsiteY97" fmla="*/ 872413 h 1508685"/>
              <a:gd name="connsiteX98" fmla="*/ 1226976 w 1520890"/>
              <a:gd name="connsiteY98" fmla="*/ 895739 h 1508685"/>
              <a:gd name="connsiteX99" fmla="*/ 1240972 w 1520890"/>
              <a:gd name="connsiteY99" fmla="*/ 905070 h 1508685"/>
              <a:gd name="connsiteX100" fmla="*/ 1259633 w 1520890"/>
              <a:gd name="connsiteY100" fmla="*/ 923731 h 1508685"/>
              <a:gd name="connsiteX101" fmla="*/ 1273629 w 1520890"/>
              <a:gd name="connsiteY101" fmla="*/ 928396 h 1508685"/>
              <a:gd name="connsiteX102" fmla="*/ 1310952 w 1520890"/>
              <a:gd name="connsiteY102" fmla="*/ 942392 h 1508685"/>
              <a:gd name="connsiteX103" fmla="*/ 1338943 w 1520890"/>
              <a:gd name="connsiteY103" fmla="*/ 951723 h 1508685"/>
              <a:gd name="connsiteX104" fmla="*/ 1404258 w 1520890"/>
              <a:gd name="connsiteY104" fmla="*/ 965719 h 1508685"/>
              <a:gd name="connsiteX105" fmla="*/ 1418254 w 1520890"/>
              <a:gd name="connsiteY105" fmla="*/ 970384 h 1508685"/>
              <a:gd name="connsiteX106" fmla="*/ 1455576 w 1520890"/>
              <a:gd name="connsiteY106" fmla="*/ 979715 h 1508685"/>
              <a:gd name="connsiteX107" fmla="*/ 1469572 w 1520890"/>
              <a:gd name="connsiteY107" fmla="*/ 975049 h 1508685"/>
              <a:gd name="connsiteX108" fmla="*/ 1502229 w 1520890"/>
              <a:gd name="connsiteY108" fmla="*/ 947057 h 1508685"/>
              <a:gd name="connsiteX109" fmla="*/ 1520890 w 1520890"/>
              <a:gd name="connsiteY109" fmla="*/ 905070 h 1508685"/>
              <a:gd name="connsiteX110" fmla="*/ 1506894 w 1520890"/>
              <a:gd name="connsiteY110" fmla="*/ 811764 h 1508685"/>
              <a:gd name="connsiteX111" fmla="*/ 1478903 w 1520890"/>
              <a:gd name="connsiteY111" fmla="*/ 769776 h 1508685"/>
              <a:gd name="connsiteX112" fmla="*/ 1432249 w 1520890"/>
              <a:gd name="connsiteY112" fmla="*/ 713792 h 1508685"/>
              <a:gd name="connsiteX113" fmla="*/ 1385596 w 1520890"/>
              <a:gd name="connsiteY113" fmla="*/ 685800 h 1508685"/>
              <a:gd name="connsiteX114" fmla="*/ 1371600 w 1520890"/>
              <a:gd name="connsiteY114" fmla="*/ 690466 h 1508685"/>
              <a:gd name="connsiteX115" fmla="*/ 1315617 w 1520890"/>
              <a:gd name="connsiteY115" fmla="*/ 681135 h 1508685"/>
              <a:gd name="connsiteX116" fmla="*/ 1306286 w 1520890"/>
              <a:gd name="connsiteY116" fmla="*/ 662474 h 1508685"/>
              <a:gd name="connsiteX117" fmla="*/ 1310952 w 1520890"/>
              <a:gd name="connsiteY117" fmla="*/ 648478 h 1508685"/>
              <a:gd name="connsiteX118" fmla="*/ 1324947 w 1520890"/>
              <a:gd name="connsiteY118" fmla="*/ 629817 h 1508685"/>
              <a:gd name="connsiteX119" fmla="*/ 1334278 w 1520890"/>
              <a:gd name="connsiteY119" fmla="*/ 615821 h 1508685"/>
              <a:gd name="connsiteX120" fmla="*/ 1348274 w 1520890"/>
              <a:gd name="connsiteY120" fmla="*/ 606490 h 1508685"/>
              <a:gd name="connsiteX121" fmla="*/ 1366935 w 1520890"/>
              <a:gd name="connsiteY121" fmla="*/ 573833 h 1508685"/>
              <a:gd name="connsiteX122" fmla="*/ 1376266 w 1520890"/>
              <a:gd name="connsiteY122" fmla="*/ 555172 h 1508685"/>
              <a:gd name="connsiteX123" fmla="*/ 1371600 w 1520890"/>
              <a:gd name="connsiteY123" fmla="*/ 522515 h 1508685"/>
              <a:gd name="connsiteX124" fmla="*/ 1357605 w 1520890"/>
              <a:gd name="connsiteY124" fmla="*/ 508519 h 1508685"/>
              <a:gd name="connsiteX125" fmla="*/ 1352939 w 1520890"/>
              <a:gd name="connsiteY125" fmla="*/ 494523 h 1508685"/>
              <a:gd name="connsiteX126" fmla="*/ 1343609 w 1520890"/>
              <a:gd name="connsiteY126" fmla="*/ 447870 h 1508685"/>
              <a:gd name="connsiteX127" fmla="*/ 1334278 w 1520890"/>
              <a:gd name="connsiteY127" fmla="*/ 429209 h 1508685"/>
              <a:gd name="connsiteX128" fmla="*/ 1292290 w 1520890"/>
              <a:gd name="connsiteY128" fmla="*/ 410547 h 1508685"/>
              <a:gd name="connsiteX129" fmla="*/ 1268964 w 1520890"/>
              <a:gd name="connsiteY129" fmla="*/ 415213 h 1508685"/>
              <a:gd name="connsiteX130" fmla="*/ 1264298 w 1520890"/>
              <a:gd name="connsiteY130" fmla="*/ 382555 h 1508685"/>
              <a:gd name="connsiteX131" fmla="*/ 1254968 w 1520890"/>
              <a:gd name="connsiteY131" fmla="*/ 349898 h 1508685"/>
              <a:gd name="connsiteX132" fmla="*/ 1250303 w 1520890"/>
              <a:gd name="connsiteY132" fmla="*/ 331237 h 1508685"/>
              <a:gd name="connsiteX133" fmla="*/ 1240972 w 1520890"/>
              <a:gd name="connsiteY133" fmla="*/ 303245 h 1508685"/>
              <a:gd name="connsiteX134" fmla="*/ 1250303 w 1520890"/>
              <a:gd name="connsiteY134" fmla="*/ 242596 h 1508685"/>
              <a:gd name="connsiteX135" fmla="*/ 1254968 w 1520890"/>
              <a:gd name="connsiteY135" fmla="*/ 209939 h 1508685"/>
              <a:gd name="connsiteX136" fmla="*/ 1278294 w 1520890"/>
              <a:gd name="connsiteY136" fmla="*/ 186613 h 1508685"/>
              <a:gd name="connsiteX137" fmla="*/ 1310952 w 1520890"/>
              <a:gd name="connsiteY137" fmla="*/ 158621 h 1508685"/>
              <a:gd name="connsiteX138" fmla="*/ 1320282 w 1520890"/>
              <a:gd name="connsiteY138" fmla="*/ 139960 h 1508685"/>
              <a:gd name="connsiteX139" fmla="*/ 1334278 w 1520890"/>
              <a:gd name="connsiteY139" fmla="*/ 125964 h 1508685"/>
              <a:gd name="connsiteX140" fmla="*/ 1343609 w 1520890"/>
              <a:gd name="connsiteY140" fmla="*/ 102637 h 1508685"/>
              <a:gd name="connsiteX141" fmla="*/ 1338943 w 1520890"/>
              <a:gd name="connsiteY141" fmla="*/ 60649 h 1508685"/>
              <a:gd name="connsiteX142" fmla="*/ 1320282 w 1520890"/>
              <a:gd name="connsiteY142" fmla="*/ 51319 h 1508685"/>
              <a:gd name="connsiteX143" fmla="*/ 1259633 w 1520890"/>
              <a:gd name="connsiteY143" fmla="*/ 55984 h 1508685"/>
              <a:gd name="connsiteX144" fmla="*/ 1217645 w 1520890"/>
              <a:gd name="connsiteY144" fmla="*/ 60649 h 1508685"/>
              <a:gd name="connsiteX145" fmla="*/ 1138335 w 1520890"/>
              <a:gd name="connsiteY145" fmla="*/ 74645 h 1508685"/>
              <a:gd name="connsiteX146" fmla="*/ 1119674 w 1520890"/>
              <a:gd name="connsiteY146" fmla="*/ 83976 h 1508685"/>
              <a:gd name="connsiteX147" fmla="*/ 1091682 w 1520890"/>
              <a:gd name="connsiteY147" fmla="*/ 93306 h 1508685"/>
              <a:gd name="connsiteX148" fmla="*/ 1063690 w 1520890"/>
              <a:gd name="connsiteY148" fmla="*/ 116633 h 1508685"/>
              <a:gd name="connsiteX149" fmla="*/ 1049694 w 1520890"/>
              <a:gd name="connsiteY149" fmla="*/ 125964 h 1508685"/>
              <a:gd name="connsiteX150" fmla="*/ 1035698 w 1520890"/>
              <a:gd name="connsiteY150" fmla="*/ 121298 h 1508685"/>
              <a:gd name="connsiteX151" fmla="*/ 1021703 w 1520890"/>
              <a:gd name="connsiteY151" fmla="*/ 88641 h 1508685"/>
              <a:gd name="connsiteX152" fmla="*/ 1012372 w 1520890"/>
              <a:gd name="connsiteY152" fmla="*/ 69980 h 1508685"/>
              <a:gd name="connsiteX153" fmla="*/ 993711 w 1520890"/>
              <a:gd name="connsiteY153" fmla="*/ 32657 h 1508685"/>
              <a:gd name="connsiteX154" fmla="*/ 965719 w 1520890"/>
              <a:gd name="connsiteY154" fmla="*/ 23327 h 1508685"/>
              <a:gd name="connsiteX155" fmla="*/ 923731 w 1520890"/>
              <a:gd name="connsiteY155" fmla="*/ 0 h 1508685"/>
              <a:gd name="connsiteX156" fmla="*/ 881743 w 1520890"/>
              <a:gd name="connsiteY156" fmla="*/ 32657 h 1508685"/>
              <a:gd name="connsiteX157" fmla="*/ 886409 w 1520890"/>
              <a:gd name="connsiteY157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89049 w 1520890"/>
              <a:gd name="connsiteY84" fmla="*/ 1462557 h 1508685"/>
              <a:gd name="connsiteX85" fmla="*/ 1302946 w 1520890"/>
              <a:gd name="connsiteY85" fmla="*/ 1408443 h 1508685"/>
              <a:gd name="connsiteX86" fmla="*/ 1322269 w 1520890"/>
              <a:gd name="connsiteY86" fmla="*/ 1309969 h 1508685"/>
              <a:gd name="connsiteX87" fmla="*/ 1357218 w 1520890"/>
              <a:gd name="connsiteY87" fmla="*/ 1175811 h 1508685"/>
              <a:gd name="connsiteX88" fmla="*/ 1294631 w 1520890"/>
              <a:gd name="connsiteY88" fmla="*/ 1121648 h 1508685"/>
              <a:gd name="connsiteX89" fmla="*/ 1245740 w 1520890"/>
              <a:gd name="connsiteY89" fmla="*/ 1093836 h 1508685"/>
              <a:gd name="connsiteX90" fmla="*/ 1227987 w 1520890"/>
              <a:gd name="connsiteY90" fmla="*/ 1063348 h 1508685"/>
              <a:gd name="connsiteX91" fmla="*/ 1161662 w 1520890"/>
              <a:gd name="connsiteY91" fmla="*/ 979715 h 1508685"/>
              <a:gd name="connsiteX92" fmla="*/ 1152331 w 1520890"/>
              <a:gd name="connsiteY92" fmla="*/ 965719 h 1508685"/>
              <a:gd name="connsiteX93" fmla="*/ 1138335 w 1520890"/>
              <a:gd name="connsiteY93" fmla="*/ 947057 h 1508685"/>
              <a:gd name="connsiteX94" fmla="*/ 1105678 w 1520890"/>
              <a:gd name="connsiteY94" fmla="*/ 914400 h 1508685"/>
              <a:gd name="connsiteX95" fmla="*/ 1175658 w 1520890"/>
              <a:gd name="connsiteY95" fmla="*/ 867747 h 1508685"/>
              <a:gd name="connsiteX96" fmla="*/ 1194319 w 1520890"/>
              <a:gd name="connsiteY96" fmla="*/ 872413 h 1508685"/>
              <a:gd name="connsiteX97" fmla="*/ 1226976 w 1520890"/>
              <a:gd name="connsiteY97" fmla="*/ 895739 h 1508685"/>
              <a:gd name="connsiteX98" fmla="*/ 1240972 w 1520890"/>
              <a:gd name="connsiteY98" fmla="*/ 905070 h 1508685"/>
              <a:gd name="connsiteX99" fmla="*/ 1259633 w 1520890"/>
              <a:gd name="connsiteY99" fmla="*/ 923731 h 1508685"/>
              <a:gd name="connsiteX100" fmla="*/ 1273629 w 1520890"/>
              <a:gd name="connsiteY100" fmla="*/ 928396 h 1508685"/>
              <a:gd name="connsiteX101" fmla="*/ 1310952 w 1520890"/>
              <a:gd name="connsiteY101" fmla="*/ 942392 h 1508685"/>
              <a:gd name="connsiteX102" fmla="*/ 1338943 w 1520890"/>
              <a:gd name="connsiteY102" fmla="*/ 951723 h 1508685"/>
              <a:gd name="connsiteX103" fmla="*/ 1404258 w 1520890"/>
              <a:gd name="connsiteY103" fmla="*/ 965719 h 1508685"/>
              <a:gd name="connsiteX104" fmla="*/ 1418254 w 1520890"/>
              <a:gd name="connsiteY104" fmla="*/ 970384 h 1508685"/>
              <a:gd name="connsiteX105" fmla="*/ 1455576 w 1520890"/>
              <a:gd name="connsiteY105" fmla="*/ 979715 h 1508685"/>
              <a:gd name="connsiteX106" fmla="*/ 1469572 w 1520890"/>
              <a:gd name="connsiteY106" fmla="*/ 975049 h 1508685"/>
              <a:gd name="connsiteX107" fmla="*/ 1502229 w 1520890"/>
              <a:gd name="connsiteY107" fmla="*/ 947057 h 1508685"/>
              <a:gd name="connsiteX108" fmla="*/ 1520890 w 1520890"/>
              <a:gd name="connsiteY108" fmla="*/ 905070 h 1508685"/>
              <a:gd name="connsiteX109" fmla="*/ 1506894 w 1520890"/>
              <a:gd name="connsiteY109" fmla="*/ 811764 h 1508685"/>
              <a:gd name="connsiteX110" fmla="*/ 1478903 w 1520890"/>
              <a:gd name="connsiteY110" fmla="*/ 769776 h 1508685"/>
              <a:gd name="connsiteX111" fmla="*/ 1432249 w 1520890"/>
              <a:gd name="connsiteY111" fmla="*/ 713792 h 1508685"/>
              <a:gd name="connsiteX112" fmla="*/ 1385596 w 1520890"/>
              <a:gd name="connsiteY112" fmla="*/ 685800 h 1508685"/>
              <a:gd name="connsiteX113" fmla="*/ 1371600 w 1520890"/>
              <a:gd name="connsiteY113" fmla="*/ 690466 h 1508685"/>
              <a:gd name="connsiteX114" fmla="*/ 1315617 w 1520890"/>
              <a:gd name="connsiteY114" fmla="*/ 681135 h 1508685"/>
              <a:gd name="connsiteX115" fmla="*/ 1306286 w 1520890"/>
              <a:gd name="connsiteY115" fmla="*/ 662474 h 1508685"/>
              <a:gd name="connsiteX116" fmla="*/ 1310952 w 1520890"/>
              <a:gd name="connsiteY116" fmla="*/ 648478 h 1508685"/>
              <a:gd name="connsiteX117" fmla="*/ 1324947 w 1520890"/>
              <a:gd name="connsiteY117" fmla="*/ 629817 h 1508685"/>
              <a:gd name="connsiteX118" fmla="*/ 1334278 w 1520890"/>
              <a:gd name="connsiteY118" fmla="*/ 615821 h 1508685"/>
              <a:gd name="connsiteX119" fmla="*/ 1348274 w 1520890"/>
              <a:gd name="connsiteY119" fmla="*/ 606490 h 1508685"/>
              <a:gd name="connsiteX120" fmla="*/ 1366935 w 1520890"/>
              <a:gd name="connsiteY120" fmla="*/ 573833 h 1508685"/>
              <a:gd name="connsiteX121" fmla="*/ 1376266 w 1520890"/>
              <a:gd name="connsiteY121" fmla="*/ 555172 h 1508685"/>
              <a:gd name="connsiteX122" fmla="*/ 1371600 w 1520890"/>
              <a:gd name="connsiteY122" fmla="*/ 522515 h 1508685"/>
              <a:gd name="connsiteX123" fmla="*/ 1357605 w 1520890"/>
              <a:gd name="connsiteY123" fmla="*/ 508519 h 1508685"/>
              <a:gd name="connsiteX124" fmla="*/ 1352939 w 1520890"/>
              <a:gd name="connsiteY124" fmla="*/ 494523 h 1508685"/>
              <a:gd name="connsiteX125" fmla="*/ 1343609 w 1520890"/>
              <a:gd name="connsiteY125" fmla="*/ 447870 h 1508685"/>
              <a:gd name="connsiteX126" fmla="*/ 1334278 w 1520890"/>
              <a:gd name="connsiteY126" fmla="*/ 429209 h 1508685"/>
              <a:gd name="connsiteX127" fmla="*/ 1292290 w 1520890"/>
              <a:gd name="connsiteY127" fmla="*/ 410547 h 1508685"/>
              <a:gd name="connsiteX128" fmla="*/ 1268964 w 1520890"/>
              <a:gd name="connsiteY128" fmla="*/ 415213 h 1508685"/>
              <a:gd name="connsiteX129" fmla="*/ 1264298 w 1520890"/>
              <a:gd name="connsiteY129" fmla="*/ 382555 h 1508685"/>
              <a:gd name="connsiteX130" fmla="*/ 1254968 w 1520890"/>
              <a:gd name="connsiteY130" fmla="*/ 349898 h 1508685"/>
              <a:gd name="connsiteX131" fmla="*/ 1250303 w 1520890"/>
              <a:gd name="connsiteY131" fmla="*/ 331237 h 1508685"/>
              <a:gd name="connsiteX132" fmla="*/ 1240972 w 1520890"/>
              <a:gd name="connsiteY132" fmla="*/ 303245 h 1508685"/>
              <a:gd name="connsiteX133" fmla="*/ 1250303 w 1520890"/>
              <a:gd name="connsiteY133" fmla="*/ 242596 h 1508685"/>
              <a:gd name="connsiteX134" fmla="*/ 1254968 w 1520890"/>
              <a:gd name="connsiteY134" fmla="*/ 209939 h 1508685"/>
              <a:gd name="connsiteX135" fmla="*/ 1278294 w 1520890"/>
              <a:gd name="connsiteY135" fmla="*/ 186613 h 1508685"/>
              <a:gd name="connsiteX136" fmla="*/ 1310952 w 1520890"/>
              <a:gd name="connsiteY136" fmla="*/ 158621 h 1508685"/>
              <a:gd name="connsiteX137" fmla="*/ 1320282 w 1520890"/>
              <a:gd name="connsiteY137" fmla="*/ 139960 h 1508685"/>
              <a:gd name="connsiteX138" fmla="*/ 1334278 w 1520890"/>
              <a:gd name="connsiteY138" fmla="*/ 125964 h 1508685"/>
              <a:gd name="connsiteX139" fmla="*/ 1343609 w 1520890"/>
              <a:gd name="connsiteY139" fmla="*/ 102637 h 1508685"/>
              <a:gd name="connsiteX140" fmla="*/ 1338943 w 1520890"/>
              <a:gd name="connsiteY140" fmla="*/ 60649 h 1508685"/>
              <a:gd name="connsiteX141" fmla="*/ 1320282 w 1520890"/>
              <a:gd name="connsiteY141" fmla="*/ 51319 h 1508685"/>
              <a:gd name="connsiteX142" fmla="*/ 1259633 w 1520890"/>
              <a:gd name="connsiteY142" fmla="*/ 55984 h 1508685"/>
              <a:gd name="connsiteX143" fmla="*/ 1217645 w 1520890"/>
              <a:gd name="connsiteY143" fmla="*/ 60649 h 1508685"/>
              <a:gd name="connsiteX144" fmla="*/ 1138335 w 1520890"/>
              <a:gd name="connsiteY144" fmla="*/ 74645 h 1508685"/>
              <a:gd name="connsiteX145" fmla="*/ 1119674 w 1520890"/>
              <a:gd name="connsiteY145" fmla="*/ 83976 h 1508685"/>
              <a:gd name="connsiteX146" fmla="*/ 1091682 w 1520890"/>
              <a:gd name="connsiteY146" fmla="*/ 93306 h 1508685"/>
              <a:gd name="connsiteX147" fmla="*/ 1063690 w 1520890"/>
              <a:gd name="connsiteY147" fmla="*/ 116633 h 1508685"/>
              <a:gd name="connsiteX148" fmla="*/ 1049694 w 1520890"/>
              <a:gd name="connsiteY148" fmla="*/ 125964 h 1508685"/>
              <a:gd name="connsiteX149" fmla="*/ 1035698 w 1520890"/>
              <a:gd name="connsiteY149" fmla="*/ 121298 h 1508685"/>
              <a:gd name="connsiteX150" fmla="*/ 1021703 w 1520890"/>
              <a:gd name="connsiteY150" fmla="*/ 88641 h 1508685"/>
              <a:gd name="connsiteX151" fmla="*/ 1012372 w 1520890"/>
              <a:gd name="connsiteY151" fmla="*/ 69980 h 1508685"/>
              <a:gd name="connsiteX152" fmla="*/ 993711 w 1520890"/>
              <a:gd name="connsiteY152" fmla="*/ 32657 h 1508685"/>
              <a:gd name="connsiteX153" fmla="*/ 965719 w 1520890"/>
              <a:gd name="connsiteY153" fmla="*/ 23327 h 1508685"/>
              <a:gd name="connsiteX154" fmla="*/ 923731 w 1520890"/>
              <a:gd name="connsiteY154" fmla="*/ 0 h 1508685"/>
              <a:gd name="connsiteX155" fmla="*/ 881743 w 1520890"/>
              <a:gd name="connsiteY155" fmla="*/ 32657 h 1508685"/>
              <a:gd name="connsiteX156" fmla="*/ 886409 w 1520890"/>
              <a:gd name="connsiteY156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89049 w 1520890"/>
              <a:gd name="connsiteY84" fmla="*/ 1462557 h 1508685"/>
              <a:gd name="connsiteX85" fmla="*/ 1302946 w 1520890"/>
              <a:gd name="connsiteY85" fmla="*/ 1408443 h 1508685"/>
              <a:gd name="connsiteX86" fmla="*/ 1322269 w 1520890"/>
              <a:gd name="connsiteY86" fmla="*/ 1309969 h 1508685"/>
              <a:gd name="connsiteX87" fmla="*/ 1357218 w 1520890"/>
              <a:gd name="connsiteY87" fmla="*/ 1175811 h 1508685"/>
              <a:gd name="connsiteX88" fmla="*/ 1294631 w 1520890"/>
              <a:gd name="connsiteY88" fmla="*/ 1121648 h 1508685"/>
              <a:gd name="connsiteX89" fmla="*/ 1245740 w 1520890"/>
              <a:gd name="connsiteY89" fmla="*/ 1093836 h 1508685"/>
              <a:gd name="connsiteX90" fmla="*/ 1227987 w 1520890"/>
              <a:gd name="connsiteY90" fmla="*/ 1063348 h 1508685"/>
              <a:gd name="connsiteX91" fmla="*/ 1161662 w 1520890"/>
              <a:gd name="connsiteY91" fmla="*/ 979715 h 1508685"/>
              <a:gd name="connsiteX92" fmla="*/ 1152331 w 1520890"/>
              <a:gd name="connsiteY92" fmla="*/ 965719 h 1508685"/>
              <a:gd name="connsiteX93" fmla="*/ 1138335 w 1520890"/>
              <a:gd name="connsiteY93" fmla="*/ 947057 h 1508685"/>
              <a:gd name="connsiteX94" fmla="*/ 1175658 w 1520890"/>
              <a:gd name="connsiteY94" fmla="*/ 867747 h 1508685"/>
              <a:gd name="connsiteX95" fmla="*/ 1194319 w 1520890"/>
              <a:gd name="connsiteY95" fmla="*/ 872413 h 1508685"/>
              <a:gd name="connsiteX96" fmla="*/ 1226976 w 1520890"/>
              <a:gd name="connsiteY96" fmla="*/ 895739 h 1508685"/>
              <a:gd name="connsiteX97" fmla="*/ 1240972 w 1520890"/>
              <a:gd name="connsiteY97" fmla="*/ 905070 h 1508685"/>
              <a:gd name="connsiteX98" fmla="*/ 1259633 w 1520890"/>
              <a:gd name="connsiteY98" fmla="*/ 923731 h 1508685"/>
              <a:gd name="connsiteX99" fmla="*/ 1273629 w 1520890"/>
              <a:gd name="connsiteY99" fmla="*/ 928396 h 1508685"/>
              <a:gd name="connsiteX100" fmla="*/ 1310952 w 1520890"/>
              <a:gd name="connsiteY100" fmla="*/ 942392 h 1508685"/>
              <a:gd name="connsiteX101" fmla="*/ 1338943 w 1520890"/>
              <a:gd name="connsiteY101" fmla="*/ 951723 h 1508685"/>
              <a:gd name="connsiteX102" fmla="*/ 1404258 w 1520890"/>
              <a:gd name="connsiteY102" fmla="*/ 965719 h 1508685"/>
              <a:gd name="connsiteX103" fmla="*/ 1418254 w 1520890"/>
              <a:gd name="connsiteY103" fmla="*/ 970384 h 1508685"/>
              <a:gd name="connsiteX104" fmla="*/ 1455576 w 1520890"/>
              <a:gd name="connsiteY104" fmla="*/ 979715 h 1508685"/>
              <a:gd name="connsiteX105" fmla="*/ 1469572 w 1520890"/>
              <a:gd name="connsiteY105" fmla="*/ 975049 h 1508685"/>
              <a:gd name="connsiteX106" fmla="*/ 1502229 w 1520890"/>
              <a:gd name="connsiteY106" fmla="*/ 947057 h 1508685"/>
              <a:gd name="connsiteX107" fmla="*/ 1520890 w 1520890"/>
              <a:gd name="connsiteY107" fmla="*/ 905070 h 1508685"/>
              <a:gd name="connsiteX108" fmla="*/ 1506894 w 1520890"/>
              <a:gd name="connsiteY108" fmla="*/ 811764 h 1508685"/>
              <a:gd name="connsiteX109" fmla="*/ 1478903 w 1520890"/>
              <a:gd name="connsiteY109" fmla="*/ 769776 h 1508685"/>
              <a:gd name="connsiteX110" fmla="*/ 1432249 w 1520890"/>
              <a:gd name="connsiteY110" fmla="*/ 713792 h 1508685"/>
              <a:gd name="connsiteX111" fmla="*/ 1385596 w 1520890"/>
              <a:gd name="connsiteY111" fmla="*/ 685800 h 1508685"/>
              <a:gd name="connsiteX112" fmla="*/ 1371600 w 1520890"/>
              <a:gd name="connsiteY112" fmla="*/ 690466 h 1508685"/>
              <a:gd name="connsiteX113" fmla="*/ 1315617 w 1520890"/>
              <a:gd name="connsiteY113" fmla="*/ 681135 h 1508685"/>
              <a:gd name="connsiteX114" fmla="*/ 1306286 w 1520890"/>
              <a:gd name="connsiteY114" fmla="*/ 662474 h 1508685"/>
              <a:gd name="connsiteX115" fmla="*/ 1310952 w 1520890"/>
              <a:gd name="connsiteY115" fmla="*/ 648478 h 1508685"/>
              <a:gd name="connsiteX116" fmla="*/ 1324947 w 1520890"/>
              <a:gd name="connsiteY116" fmla="*/ 629817 h 1508685"/>
              <a:gd name="connsiteX117" fmla="*/ 1334278 w 1520890"/>
              <a:gd name="connsiteY117" fmla="*/ 615821 h 1508685"/>
              <a:gd name="connsiteX118" fmla="*/ 1348274 w 1520890"/>
              <a:gd name="connsiteY118" fmla="*/ 606490 h 1508685"/>
              <a:gd name="connsiteX119" fmla="*/ 1366935 w 1520890"/>
              <a:gd name="connsiteY119" fmla="*/ 573833 h 1508685"/>
              <a:gd name="connsiteX120" fmla="*/ 1376266 w 1520890"/>
              <a:gd name="connsiteY120" fmla="*/ 555172 h 1508685"/>
              <a:gd name="connsiteX121" fmla="*/ 1371600 w 1520890"/>
              <a:gd name="connsiteY121" fmla="*/ 522515 h 1508685"/>
              <a:gd name="connsiteX122" fmla="*/ 1357605 w 1520890"/>
              <a:gd name="connsiteY122" fmla="*/ 508519 h 1508685"/>
              <a:gd name="connsiteX123" fmla="*/ 1352939 w 1520890"/>
              <a:gd name="connsiteY123" fmla="*/ 494523 h 1508685"/>
              <a:gd name="connsiteX124" fmla="*/ 1343609 w 1520890"/>
              <a:gd name="connsiteY124" fmla="*/ 447870 h 1508685"/>
              <a:gd name="connsiteX125" fmla="*/ 1334278 w 1520890"/>
              <a:gd name="connsiteY125" fmla="*/ 429209 h 1508685"/>
              <a:gd name="connsiteX126" fmla="*/ 1292290 w 1520890"/>
              <a:gd name="connsiteY126" fmla="*/ 410547 h 1508685"/>
              <a:gd name="connsiteX127" fmla="*/ 1268964 w 1520890"/>
              <a:gd name="connsiteY127" fmla="*/ 415213 h 1508685"/>
              <a:gd name="connsiteX128" fmla="*/ 1264298 w 1520890"/>
              <a:gd name="connsiteY128" fmla="*/ 382555 h 1508685"/>
              <a:gd name="connsiteX129" fmla="*/ 1254968 w 1520890"/>
              <a:gd name="connsiteY129" fmla="*/ 349898 h 1508685"/>
              <a:gd name="connsiteX130" fmla="*/ 1250303 w 1520890"/>
              <a:gd name="connsiteY130" fmla="*/ 331237 h 1508685"/>
              <a:gd name="connsiteX131" fmla="*/ 1240972 w 1520890"/>
              <a:gd name="connsiteY131" fmla="*/ 303245 h 1508685"/>
              <a:gd name="connsiteX132" fmla="*/ 1250303 w 1520890"/>
              <a:gd name="connsiteY132" fmla="*/ 242596 h 1508685"/>
              <a:gd name="connsiteX133" fmla="*/ 1254968 w 1520890"/>
              <a:gd name="connsiteY133" fmla="*/ 209939 h 1508685"/>
              <a:gd name="connsiteX134" fmla="*/ 1278294 w 1520890"/>
              <a:gd name="connsiteY134" fmla="*/ 186613 h 1508685"/>
              <a:gd name="connsiteX135" fmla="*/ 1310952 w 1520890"/>
              <a:gd name="connsiteY135" fmla="*/ 158621 h 1508685"/>
              <a:gd name="connsiteX136" fmla="*/ 1320282 w 1520890"/>
              <a:gd name="connsiteY136" fmla="*/ 139960 h 1508685"/>
              <a:gd name="connsiteX137" fmla="*/ 1334278 w 1520890"/>
              <a:gd name="connsiteY137" fmla="*/ 125964 h 1508685"/>
              <a:gd name="connsiteX138" fmla="*/ 1343609 w 1520890"/>
              <a:gd name="connsiteY138" fmla="*/ 102637 h 1508685"/>
              <a:gd name="connsiteX139" fmla="*/ 1338943 w 1520890"/>
              <a:gd name="connsiteY139" fmla="*/ 60649 h 1508685"/>
              <a:gd name="connsiteX140" fmla="*/ 1320282 w 1520890"/>
              <a:gd name="connsiteY140" fmla="*/ 51319 h 1508685"/>
              <a:gd name="connsiteX141" fmla="*/ 1259633 w 1520890"/>
              <a:gd name="connsiteY141" fmla="*/ 55984 h 1508685"/>
              <a:gd name="connsiteX142" fmla="*/ 1217645 w 1520890"/>
              <a:gd name="connsiteY142" fmla="*/ 60649 h 1508685"/>
              <a:gd name="connsiteX143" fmla="*/ 1138335 w 1520890"/>
              <a:gd name="connsiteY143" fmla="*/ 74645 h 1508685"/>
              <a:gd name="connsiteX144" fmla="*/ 1119674 w 1520890"/>
              <a:gd name="connsiteY144" fmla="*/ 83976 h 1508685"/>
              <a:gd name="connsiteX145" fmla="*/ 1091682 w 1520890"/>
              <a:gd name="connsiteY145" fmla="*/ 93306 h 1508685"/>
              <a:gd name="connsiteX146" fmla="*/ 1063690 w 1520890"/>
              <a:gd name="connsiteY146" fmla="*/ 116633 h 1508685"/>
              <a:gd name="connsiteX147" fmla="*/ 1049694 w 1520890"/>
              <a:gd name="connsiteY147" fmla="*/ 125964 h 1508685"/>
              <a:gd name="connsiteX148" fmla="*/ 1035698 w 1520890"/>
              <a:gd name="connsiteY148" fmla="*/ 121298 h 1508685"/>
              <a:gd name="connsiteX149" fmla="*/ 1021703 w 1520890"/>
              <a:gd name="connsiteY149" fmla="*/ 88641 h 1508685"/>
              <a:gd name="connsiteX150" fmla="*/ 1012372 w 1520890"/>
              <a:gd name="connsiteY150" fmla="*/ 69980 h 1508685"/>
              <a:gd name="connsiteX151" fmla="*/ 993711 w 1520890"/>
              <a:gd name="connsiteY151" fmla="*/ 32657 h 1508685"/>
              <a:gd name="connsiteX152" fmla="*/ 965719 w 1520890"/>
              <a:gd name="connsiteY152" fmla="*/ 23327 h 1508685"/>
              <a:gd name="connsiteX153" fmla="*/ 923731 w 1520890"/>
              <a:gd name="connsiteY153" fmla="*/ 0 h 1508685"/>
              <a:gd name="connsiteX154" fmla="*/ 881743 w 1520890"/>
              <a:gd name="connsiteY154" fmla="*/ 32657 h 1508685"/>
              <a:gd name="connsiteX155" fmla="*/ 886409 w 1520890"/>
              <a:gd name="connsiteY155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89049 w 1520890"/>
              <a:gd name="connsiteY84" fmla="*/ 1462557 h 1508685"/>
              <a:gd name="connsiteX85" fmla="*/ 1302946 w 1520890"/>
              <a:gd name="connsiteY85" fmla="*/ 1408443 h 1508685"/>
              <a:gd name="connsiteX86" fmla="*/ 1322269 w 1520890"/>
              <a:gd name="connsiteY86" fmla="*/ 1309969 h 1508685"/>
              <a:gd name="connsiteX87" fmla="*/ 1357218 w 1520890"/>
              <a:gd name="connsiteY87" fmla="*/ 1175811 h 1508685"/>
              <a:gd name="connsiteX88" fmla="*/ 1294631 w 1520890"/>
              <a:gd name="connsiteY88" fmla="*/ 1121648 h 1508685"/>
              <a:gd name="connsiteX89" fmla="*/ 1245740 w 1520890"/>
              <a:gd name="connsiteY89" fmla="*/ 1093836 h 1508685"/>
              <a:gd name="connsiteX90" fmla="*/ 1227987 w 1520890"/>
              <a:gd name="connsiteY90" fmla="*/ 1063348 h 1508685"/>
              <a:gd name="connsiteX91" fmla="*/ 1161662 w 1520890"/>
              <a:gd name="connsiteY91" fmla="*/ 979715 h 1508685"/>
              <a:gd name="connsiteX92" fmla="*/ 1152331 w 1520890"/>
              <a:gd name="connsiteY92" fmla="*/ 965719 h 1508685"/>
              <a:gd name="connsiteX93" fmla="*/ 1175658 w 1520890"/>
              <a:gd name="connsiteY93" fmla="*/ 867747 h 1508685"/>
              <a:gd name="connsiteX94" fmla="*/ 1194319 w 1520890"/>
              <a:gd name="connsiteY94" fmla="*/ 872413 h 1508685"/>
              <a:gd name="connsiteX95" fmla="*/ 1226976 w 1520890"/>
              <a:gd name="connsiteY95" fmla="*/ 895739 h 1508685"/>
              <a:gd name="connsiteX96" fmla="*/ 1240972 w 1520890"/>
              <a:gd name="connsiteY96" fmla="*/ 905070 h 1508685"/>
              <a:gd name="connsiteX97" fmla="*/ 1259633 w 1520890"/>
              <a:gd name="connsiteY97" fmla="*/ 923731 h 1508685"/>
              <a:gd name="connsiteX98" fmla="*/ 1273629 w 1520890"/>
              <a:gd name="connsiteY98" fmla="*/ 928396 h 1508685"/>
              <a:gd name="connsiteX99" fmla="*/ 1310952 w 1520890"/>
              <a:gd name="connsiteY99" fmla="*/ 942392 h 1508685"/>
              <a:gd name="connsiteX100" fmla="*/ 1338943 w 1520890"/>
              <a:gd name="connsiteY100" fmla="*/ 951723 h 1508685"/>
              <a:gd name="connsiteX101" fmla="*/ 1404258 w 1520890"/>
              <a:gd name="connsiteY101" fmla="*/ 965719 h 1508685"/>
              <a:gd name="connsiteX102" fmla="*/ 1418254 w 1520890"/>
              <a:gd name="connsiteY102" fmla="*/ 970384 h 1508685"/>
              <a:gd name="connsiteX103" fmla="*/ 1455576 w 1520890"/>
              <a:gd name="connsiteY103" fmla="*/ 979715 h 1508685"/>
              <a:gd name="connsiteX104" fmla="*/ 1469572 w 1520890"/>
              <a:gd name="connsiteY104" fmla="*/ 975049 h 1508685"/>
              <a:gd name="connsiteX105" fmla="*/ 1502229 w 1520890"/>
              <a:gd name="connsiteY105" fmla="*/ 947057 h 1508685"/>
              <a:gd name="connsiteX106" fmla="*/ 1520890 w 1520890"/>
              <a:gd name="connsiteY106" fmla="*/ 905070 h 1508685"/>
              <a:gd name="connsiteX107" fmla="*/ 1506894 w 1520890"/>
              <a:gd name="connsiteY107" fmla="*/ 811764 h 1508685"/>
              <a:gd name="connsiteX108" fmla="*/ 1478903 w 1520890"/>
              <a:gd name="connsiteY108" fmla="*/ 769776 h 1508685"/>
              <a:gd name="connsiteX109" fmla="*/ 1432249 w 1520890"/>
              <a:gd name="connsiteY109" fmla="*/ 713792 h 1508685"/>
              <a:gd name="connsiteX110" fmla="*/ 1385596 w 1520890"/>
              <a:gd name="connsiteY110" fmla="*/ 685800 h 1508685"/>
              <a:gd name="connsiteX111" fmla="*/ 1371600 w 1520890"/>
              <a:gd name="connsiteY111" fmla="*/ 690466 h 1508685"/>
              <a:gd name="connsiteX112" fmla="*/ 1315617 w 1520890"/>
              <a:gd name="connsiteY112" fmla="*/ 681135 h 1508685"/>
              <a:gd name="connsiteX113" fmla="*/ 1306286 w 1520890"/>
              <a:gd name="connsiteY113" fmla="*/ 662474 h 1508685"/>
              <a:gd name="connsiteX114" fmla="*/ 1310952 w 1520890"/>
              <a:gd name="connsiteY114" fmla="*/ 648478 h 1508685"/>
              <a:gd name="connsiteX115" fmla="*/ 1324947 w 1520890"/>
              <a:gd name="connsiteY115" fmla="*/ 629817 h 1508685"/>
              <a:gd name="connsiteX116" fmla="*/ 1334278 w 1520890"/>
              <a:gd name="connsiteY116" fmla="*/ 615821 h 1508685"/>
              <a:gd name="connsiteX117" fmla="*/ 1348274 w 1520890"/>
              <a:gd name="connsiteY117" fmla="*/ 606490 h 1508685"/>
              <a:gd name="connsiteX118" fmla="*/ 1366935 w 1520890"/>
              <a:gd name="connsiteY118" fmla="*/ 573833 h 1508685"/>
              <a:gd name="connsiteX119" fmla="*/ 1376266 w 1520890"/>
              <a:gd name="connsiteY119" fmla="*/ 555172 h 1508685"/>
              <a:gd name="connsiteX120" fmla="*/ 1371600 w 1520890"/>
              <a:gd name="connsiteY120" fmla="*/ 522515 h 1508685"/>
              <a:gd name="connsiteX121" fmla="*/ 1357605 w 1520890"/>
              <a:gd name="connsiteY121" fmla="*/ 508519 h 1508685"/>
              <a:gd name="connsiteX122" fmla="*/ 1352939 w 1520890"/>
              <a:gd name="connsiteY122" fmla="*/ 494523 h 1508685"/>
              <a:gd name="connsiteX123" fmla="*/ 1343609 w 1520890"/>
              <a:gd name="connsiteY123" fmla="*/ 447870 h 1508685"/>
              <a:gd name="connsiteX124" fmla="*/ 1334278 w 1520890"/>
              <a:gd name="connsiteY124" fmla="*/ 429209 h 1508685"/>
              <a:gd name="connsiteX125" fmla="*/ 1292290 w 1520890"/>
              <a:gd name="connsiteY125" fmla="*/ 410547 h 1508685"/>
              <a:gd name="connsiteX126" fmla="*/ 1268964 w 1520890"/>
              <a:gd name="connsiteY126" fmla="*/ 415213 h 1508685"/>
              <a:gd name="connsiteX127" fmla="*/ 1264298 w 1520890"/>
              <a:gd name="connsiteY127" fmla="*/ 382555 h 1508685"/>
              <a:gd name="connsiteX128" fmla="*/ 1254968 w 1520890"/>
              <a:gd name="connsiteY128" fmla="*/ 349898 h 1508685"/>
              <a:gd name="connsiteX129" fmla="*/ 1250303 w 1520890"/>
              <a:gd name="connsiteY129" fmla="*/ 331237 h 1508685"/>
              <a:gd name="connsiteX130" fmla="*/ 1240972 w 1520890"/>
              <a:gd name="connsiteY130" fmla="*/ 303245 h 1508685"/>
              <a:gd name="connsiteX131" fmla="*/ 1250303 w 1520890"/>
              <a:gd name="connsiteY131" fmla="*/ 242596 h 1508685"/>
              <a:gd name="connsiteX132" fmla="*/ 1254968 w 1520890"/>
              <a:gd name="connsiteY132" fmla="*/ 209939 h 1508685"/>
              <a:gd name="connsiteX133" fmla="*/ 1278294 w 1520890"/>
              <a:gd name="connsiteY133" fmla="*/ 186613 h 1508685"/>
              <a:gd name="connsiteX134" fmla="*/ 1310952 w 1520890"/>
              <a:gd name="connsiteY134" fmla="*/ 158621 h 1508685"/>
              <a:gd name="connsiteX135" fmla="*/ 1320282 w 1520890"/>
              <a:gd name="connsiteY135" fmla="*/ 139960 h 1508685"/>
              <a:gd name="connsiteX136" fmla="*/ 1334278 w 1520890"/>
              <a:gd name="connsiteY136" fmla="*/ 125964 h 1508685"/>
              <a:gd name="connsiteX137" fmla="*/ 1343609 w 1520890"/>
              <a:gd name="connsiteY137" fmla="*/ 102637 h 1508685"/>
              <a:gd name="connsiteX138" fmla="*/ 1338943 w 1520890"/>
              <a:gd name="connsiteY138" fmla="*/ 60649 h 1508685"/>
              <a:gd name="connsiteX139" fmla="*/ 1320282 w 1520890"/>
              <a:gd name="connsiteY139" fmla="*/ 51319 h 1508685"/>
              <a:gd name="connsiteX140" fmla="*/ 1259633 w 1520890"/>
              <a:gd name="connsiteY140" fmla="*/ 55984 h 1508685"/>
              <a:gd name="connsiteX141" fmla="*/ 1217645 w 1520890"/>
              <a:gd name="connsiteY141" fmla="*/ 60649 h 1508685"/>
              <a:gd name="connsiteX142" fmla="*/ 1138335 w 1520890"/>
              <a:gd name="connsiteY142" fmla="*/ 74645 h 1508685"/>
              <a:gd name="connsiteX143" fmla="*/ 1119674 w 1520890"/>
              <a:gd name="connsiteY143" fmla="*/ 83976 h 1508685"/>
              <a:gd name="connsiteX144" fmla="*/ 1091682 w 1520890"/>
              <a:gd name="connsiteY144" fmla="*/ 93306 h 1508685"/>
              <a:gd name="connsiteX145" fmla="*/ 1063690 w 1520890"/>
              <a:gd name="connsiteY145" fmla="*/ 116633 h 1508685"/>
              <a:gd name="connsiteX146" fmla="*/ 1049694 w 1520890"/>
              <a:gd name="connsiteY146" fmla="*/ 125964 h 1508685"/>
              <a:gd name="connsiteX147" fmla="*/ 1035698 w 1520890"/>
              <a:gd name="connsiteY147" fmla="*/ 121298 h 1508685"/>
              <a:gd name="connsiteX148" fmla="*/ 1021703 w 1520890"/>
              <a:gd name="connsiteY148" fmla="*/ 88641 h 1508685"/>
              <a:gd name="connsiteX149" fmla="*/ 1012372 w 1520890"/>
              <a:gd name="connsiteY149" fmla="*/ 69980 h 1508685"/>
              <a:gd name="connsiteX150" fmla="*/ 993711 w 1520890"/>
              <a:gd name="connsiteY150" fmla="*/ 32657 h 1508685"/>
              <a:gd name="connsiteX151" fmla="*/ 965719 w 1520890"/>
              <a:gd name="connsiteY151" fmla="*/ 23327 h 1508685"/>
              <a:gd name="connsiteX152" fmla="*/ 923731 w 1520890"/>
              <a:gd name="connsiteY152" fmla="*/ 0 h 1508685"/>
              <a:gd name="connsiteX153" fmla="*/ 881743 w 1520890"/>
              <a:gd name="connsiteY153" fmla="*/ 32657 h 1508685"/>
              <a:gd name="connsiteX154" fmla="*/ 886409 w 1520890"/>
              <a:gd name="connsiteY154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89049 w 1520890"/>
              <a:gd name="connsiteY84" fmla="*/ 1462557 h 1508685"/>
              <a:gd name="connsiteX85" fmla="*/ 1302946 w 1520890"/>
              <a:gd name="connsiteY85" fmla="*/ 1408443 h 1508685"/>
              <a:gd name="connsiteX86" fmla="*/ 1322269 w 1520890"/>
              <a:gd name="connsiteY86" fmla="*/ 1309969 h 1508685"/>
              <a:gd name="connsiteX87" fmla="*/ 1357218 w 1520890"/>
              <a:gd name="connsiteY87" fmla="*/ 1175811 h 1508685"/>
              <a:gd name="connsiteX88" fmla="*/ 1294631 w 1520890"/>
              <a:gd name="connsiteY88" fmla="*/ 1121648 h 1508685"/>
              <a:gd name="connsiteX89" fmla="*/ 1245740 w 1520890"/>
              <a:gd name="connsiteY89" fmla="*/ 1093836 h 1508685"/>
              <a:gd name="connsiteX90" fmla="*/ 1227987 w 1520890"/>
              <a:gd name="connsiteY90" fmla="*/ 1063348 h 1508685"/>
              <a:gd name="connsiteX91" fmla="*/ 1161662 w 1520890"/>
              <a:gd name="connsiteY91" fmla="*/ 979715 h 1508685"/>
              <a:gd name="connsiteX92" fmla="*/ 1175658 w 1520890"/>
              <a:gd name="connsiteY92" fmla="*/ 867747 h 1508685"/>
              <a:gd name="connsiteX93" fmla="*/ 1194319 w 1520890"/>
              <a:gd name="connsiteY93" fmla="*/ 872413 h 1508685"/>
              <a:gd name="connsiteX94" fmla="*/ 1226976 w 1520890"/>
              <a:gd name="connsiteY94" fmla="*/ 895739 h 1508685"/>
              <a:gd name="connsiteX95" fmla="*/ 1240972 w 1520890"/>
              <a:gd name="connsiteY95" fmla="*/ 905070 h 1508685"/>
              <a:gd name="connsiteX96" fmla="*/ 1259633 w 1520890"/>
              <a:gd name="connsiteY96" fmla="*/ 923731 h 1508685"/>
              <a:gd name="connsiteX97" fmla="*/ 1273629 w 1520890"/>
              <a:gd name="connsiteY97" fmla="*/ 928396 h 1508685"/>
              <a:gd name="connsiteX98" fmla="*/ 1310952 w 1520890"/>
              <a:gd name="connsiteY98" fmla="*/ 942392 h 1508685"/>
              <a:gd name="connsiteX99" fmla="*/ 1338943 w 1520890"/>
              <a:gd name="connsiteY99" fmla="*/ 951723 h 1508685"/>
              <a:gd name="connsiteX100" fmla="*/ 1404258 w 1520890"/>
              <a:gd name="connsiteY100" fmla="*/ 965719 h 1508685"/>
              <a:gd name="connsiteX101" fmla="*/ 1418254 w 1520890"/>
              <a:gd name="connsiteY101" fmla="*/ 970384 h 1508685"/>
              <a:gd name="connsiteX102" fmla="*/ 1455576 w 1520890"/>
              <a:gd name="connsiteY102" fmla="*/ 979715 h 1508685"/>
              <a:gd name="connsiteX103" fmla="*/ 1469572 w 1520890"/>
              <a:gd name="connsiteY103" fmla="*/ 975049 h 1508685"/>
              <a:gd name="connsiteX104" fmla="*/ 1502229 w 1520890"/>
              <a:gd name="connsiteY104" fmla="*/ 947057 h 1508685"/>
              <a:gd name="connsiteX105" fmla="*/ 1520890 w 1520890"/>
              <a:gd name="connsiteY105" fmla="*/ 905070 h 1508685"/>
              <a:gd name="connsiteX106" fmla="*/ 1506894 w 1520890"/>
              <a:gd name="connsiteY106" fmla="*/ 811764 h 1508685"/>
              <a:gd name="connsiteX107" fmla="*/ 1478903 w 1520890"/>
              <a:gd name="connsiteY107" fmla="*/ 769776 h 1508685"/>
              <a:gd name="connsiteX108" fmla="*/ 1432249 w 1520890"/>
              <a:gd name="connsiteY108" fmla="*/ 713792 h 1508685"/>
              <a:gd name="connsiteX109" fmla="*/ 1385596 w 1520890"/>
              <a:gd name="connsiteY109" fmla="*/ 685800 h 1508685"/>
              <a:gd name="connsiteX110" fmla="*/ 1371600 w 1520890"/>
              <a:gd name="connsiteY110" fmla="*/ 690466 h 1508685"/>
              <a:gd name="connsiteX111" fmla="*/ 1315617 w 1520890"/>
              <a:gd name="connsiteY111" fmla="*/ 681135 h 1508685"/>
              <a:gd name="connsiteX112" fmla="*/ 1306286 w 1520890"/>
              <a:gd name="connsiteY112" fmla="*/ 662474 h 1508685"/>
              <a:gd name="connsiteX113" fmla="*/ 1310952 w 1520890"/>
              <a:gd name="connsiteY113" fmla="*/ 648478 h 1508685"/>
              <a:gd name="connsiteX114" fmla="*/ 1324947 w 1520890"/>
              <a:gd name="connsiteY114" fmla="*/ 629817 h 1508685"/>
              <a:gd name="connsiteX115" fmla="*/ 1334278 w 1520890"/>
              <a:gd name="connsiteY115" fmla="*/ 615821 h 1508685"/>
              <a:gd name="connsiteX116" fmla="*/ 1348274 w 1520890"/>
              <a:gd name="connsiteY116" fmla="*/ 606490 h 1508685"/>
              <a:gd name="connsiteX117" fmla="*/ 1366935 w 1520890"/>
              <a:gd name="connsiteY117" fmla="*/ 573833 h 1508685"/>
              <a:gd name="connsiteX118" fmla="*/ 1376266 w 1520890"/>
              <a:gd name="connsiteY118" fmla="*/ 555172 h 1508685"/>
              <a:gd name="connsiteX119" fmla="*/ 1371600 w 1520890"/>
              <a:gd name="connsiteY119" fmla="*/ 522515 h 1508685"/>
              <a:gd name="connsiteX120" fmla="*/ 1357605 w 1520890"/>
              <a:gd name="connsiteY120" fmla="*/ 508519 h 1508685"/>
              <a:gd name="connsiteX121" fmla="*/ 1352939 w 1520890"/>
              <a:gd name="connsiteY121" fmla="*/ 494523 h 1508685"/>
              <a:gd name="connsiteX122" fmla="*/ 1343609 w 1520890"/>
              <a:gd name="connsiteY122" fmla="*/ 447870 h 1508685"/>
              <a:gd name="connsiteX123" fmla="*/ 1334278 w 1520890"/>
              <a:gd name="connsiteY123" fmla="*/ 429209 h 1508685"/>
              <a:gd name="connsiteX124" fmla="*/ 1292290 w 1520890"/>
              <a:gd name="connsiteY124" fmla="*/ 410547 h 1508685"/>
              <a:gd name="connsiteX125" fmla="*/ 1268964 w 1520890"/>
              <a:gd name="connsiteY125" fmla="*/ 415213 h 1508685"/>
              <a:gd name="connsiteX126" fmla="*/ 1264298 w 1520890"/>
              <a:gd name="connsiteY126" fmla="*/ 382555 h 1508685"/>
              <a:gd name="connsiteX127" fmla="*/ 1254968 w 1520890"/>
              <a:gd name="connsiteY127" fmla="*/ 349898 h 1508685"/>
              <a:gd name="connsiteX128" fmla="*/ 1250303 w 1520890"/>
              <a:gd name="connsiteY128" fmla="*/ 331237 h 1508685"/>
              <a:gd name="connsiteX129" fmla="*/ 1240972 w 1520890"/>
              <a:gd name="connsiteY129" fmla="*/ 303245 h 1508685"/>
              <a:gd name="connsiteX130" fmla="*/ 1250303 w 1520890"/>
              <a:gd name="connsiteY130" fmla="*/ 242596 h 1508685"/>
              <a:gd name="connsiteX131" fmla="*/ 1254968 w 1520890"/>
              <a:gd name="connsiteY131" fmla="*/ 209939 h 1508685"/>
              <a:gd name="connsiteX132" fmla="*/ 1278294 w 1520890"/>
              <a:gd name="connsiteY132" fmla="*/ 186613 h 1508685"/>
              <a:gd name="connsiteX133" fmla="*/ 1310952 w 1520890"/>
              <a:gd name="connsiteY133" fmla="*/ 158621 h 1508685"/>
              <a:gd name="connsiteX134" fmla="*/ 1320282 w 1520890"/>
              <a:gd name="connsiteY134" fmla="*/ 139960 h 1508685"/>
              <a:gd name="connsiteX135" fmla="*/ 1334278 w 1520890"/>
              <a:gd name="connsiteY135" fmla="*/ 125964 h 1508685"/>
              <a:gd name="connsiteX136" fmla="*/ 1343609 w 1520890"/>
              <a:gd name="connsiteY136" fmla="*/ 102637 h 1508685"/>
              <a:gd name="connsiteX137" fmla="*/ 1338943 w 1520890"/>
              <a:gd name="connsiteY137" fmla="*/ 60649 h 1508685"/>
              <a:gd name="connsiteX138" fmla="*/ 1320282 w 1520890"/>
              <a:gd name="connsiteY138" fmla="*/ 51319 h 1508685"/>
              <a:gd name="connsiteX139" fmla="*/ 1259633 w 1520890"/>
              <a:gd name="connsiteY139" fmla="*/ 55984 h 1508685"/>
              <a:gd name="connsiteX140" fmla="*/ 1217645 w 1520890"/>
              <a:gd name="connsiteY140" fmla="*/ 60649 h 1508685"/>
              <a:gd name="connsiteX141" fmla="*/ 1138335 w 1520890"/>
              <a:gd name="connsiteY141" fmla="*/ 74645 h 1508685"/>
              <a:gd name="connsiteX142" fmla="*/ 1119674 w 1520890"/>
              <a:gd name="connsiteY142" fmla="*/ 83976 h 1508685"/>
              <a:gd name="connsiteX143" fmla="*/ 1091682 w 1520890"/>
              <a:gd name="connsiteY143" fmla="*/ 93306 h 1508685"/>
              <a:gd name="connsiteX144" fmla="*/ 1063690 w 1520890"/>
              <a:gd name="connsiteY144" fmla="*/ 116633 h 1508685"/>
              <a:gd name="connsiteX145" fmla="*/ 1049694 w 1520890"/>
              <a:gd name="connsiteY145" fmla="*/ 125964 h 1508685"/>
              <a:gd name="connsiteX146" fmla="*/ 1035698 w 1520890"/>
              <a:gd name="connsiteY146" fmla="*/ 121298 h 1508685"/>
              <a:gd name="connsiteX147" fmla="*/ 1021703 w 1520890"/>
              <a:gd name="connsiteY147" fmla="*/ 88641 h 1508685"/>
              <a:gd name="connsiteX148" fmla="*/ 1012372 w 1520890"/>
              <a:gd name="connsiteY148" fmla="*/ 69980 h 1508685"/>
              <a:gd name="connsiteX149" fmla="*/ 993711 w 1520890"/>
              <a:gd name="connsiteY149" fmla="*/ 32657 h 1508685"/>
              <a:gd name="connsiteX150" fmla="*/ 965719 w 1520890"/>
              <a:gd name="connsiteY150" fmla="*/ 23327 h 1508685"/>
              <a:gd name="connsiteX151" fmla="*/ 923731 w 1520890"/>
              <a:gd name="connsiteY151" fmla="*/ 0 h 1508685"/>
              <a:gd name="connsiteX152" fmla="*/ 881743 w 1520890"/>
              <a:gd name="connsiteY152" fmla="*/ 32657 h 1508685"/>
              <a:gd name="connsiteX153" fmla="*/ 886409 w 1520890"/>
              <a:gd name="connsiteY153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89049 w 1520890"/>
              <a:gd name="connsiteY84" fmla="*/ 1462557 h 1508685"/>
              <a:gd name="connsiteX85" fmla="*/ 1302946 w 1520890"/>
              <a:gd name="connsiteY85" fmla="*/ 1408443 h 1508685"/>
              <a:gd name="connsiteX86" fmla="*/ 1322269 w 1520890"/>
              <a:gd name="connsiteY86" fmla="*/ 1309969 h 1508685"/>
              <a:gd name="connsiteX87" fmla="*/ 1357218 w 1520890"/>
              <a:gd name="connsiteY87" fmla="*/ 1175811 h 1508685"/>
              <a:gd name="connsiteX88" fmla="*/ 1294631 w 1520890"/>
              <a:gd name="connsiteY88" fmla="*/ 1121648 h 1508685"/>
              <a:gd name="connsiteX89" fmla="*/ 1245740 w 1520890"/>
              <a:gd name="connsiteY89" fmla="*/ 1093836 h 1508685"/>
              <a:gd name="connsiteX90" fmla="*/ 1227987 w 1520890"/>
              <a:gd name="connsiteY90" fmla="*/ 1063348 h 1508685"/>
              <a:gd name="connsiteX91" fmla="*/ 1175658 w 1520890"/>
              <a:gd name="connsiteY91" fmla="*/ 867747 h 1508685"/>
              <a:gd name="connsiteX92" fmla="*/ 1194319 w 1520890"/>
              <a:gd name="connsiteY92" fmla="*/ 872413 h 1508685"/>
              <a:gd name="connsiteX93" fmla="*/ 1226976 w 1520890"/>
              <a:gd name="connsiteY93" fmla="*/ 895739 h 1508685"/>
              <a:gd name="connsiteX94" fmla="*/ 1240972 w 1520890"/>
              <a:gd name="connsiteY94" fmla="*/ 905070 h 1508685"/>
              <a:gd name="connsiteX95" fmla="*/ 1259633 w 1520890"/>
              <a:gd name="connsiteY95" fmla="*/ 923731 h 1508685"/>
              <a:gd name="connsiteX96" fmla="*/ 1273629 w 1520890"/>
              <a:gd name="connsiteY96" fmla="*/ 928396 h 1508685"/>
              <a:gd name="connsiteX97" fmla="*/ 1310952 w 1520890"/>
              <a:gd name="connsiteY97" fmla="*/ 942392 h 1508685"/>
              <a:gd name="connsiteX98" fmla="*/ 1338943 w 1520890"/>
              <a:gd name="connsiteY98" fmla="*/ 951723 h 1508685"/>
              <a:gd name="connsiteX99" fmla="*/ 1404258 w 1520890"/>
              <a:gd name="connsiteY99" fmla="*/ 965719 h 1508685"/>
              <a:gd name="connsiteX100" fmla="*/ 1418254 w 1520890"/>
              <a:gd name="connsiteY100" fmla="*/ 970384 h 1508685"/>
              <a:gd name="connsiteX101" fmla="*/ 1455576 w 1520890"/>
              <a:gd name="connsiteY101" fmla="*/ 979715 h 1508685"/>
              <a:gd name="connsiteX102" fmla="*/ 1469572 w 1520890"/>
              <a:gd name="connsiteY102" fmla="*/ 975049 h 1508685"/>
              <a:gd name="connsiteX103" fmla="*/ 1502229 w 1520890"/>
              <a:gd name="connsiteY103" fmla="*/ 947057 h 1508685"/>
              <a:gd name="connsiteX104" fmla="*/ 1520890 w 1520890"/>
              <a:gd name="connsiteY104" fmla="*/ 905070 h 1508685"/>
              <a:gd name="connsiteX105" fmla="*/ 1506894 w 1520890"/>
              <a:gd name="connsiteY105" fmla="*/ 811764 h 1508685"/>
              <a:gd name="connsiteX106" fmla="*/ 1478903 w 1520890"/>
              <a:gd name="connsiteY106" fmla="*/ 769776 h 1508685"/>
              <a:gd name="connsiteX107" fmla="*/ 1432249 w 1520890"/>
              <a:gd name="connsiteY107" fmla="*/ 713792 h 1508685"/>
              <a:gd name="connsiteX108" fmla="*/ 1385596 w 1520890"/>
              <a:gd name="connsiteY108" fmla="*/ 685800 h 1508685"/>
              <a:gd name="connsiteX109" fmla="*/ 1371600 w 1520890"/>
              <a:gd name="connsiteY109" fmla="*/ 690466 h 1508685"/>
              <a:gd name="connsiteX110" fmla="*/ 1315617 w 1520890"/>
              <a:gd name="connsiteY110" fmla="*/ 681135 h 1508685"/>
              <a:gd name="connsiteX111" fmla="*/ 1306286 w 1520890"/>
              <a:gd name="connsiteY111" fmla="*/ 662474 h 1508685"/>
              <a:gd name="connsiteX112" fmla="*/ 1310952 w 1520890"/>
              <a:gd name="connsiteY112" fmla="*/ 648478 h 1508685"/>
              <a:gd name="connsiteX113" fmla="*/ 1324947 w 1520890"/>
              <a:gd name="connsiteY113" fmla="*/ 629817 h 1508685"/>
              <a:gd name="connsiteX114" fmla="*/ 1334278 w 1520890"/>
              <a:gd name="connsiteY114" fmla="*/ 615821 h 1508685"/>
              <a:gd name="connsiteX115" fmla="*/ 1348274 w 1520890"/>
              <a:gd name="connsiteY115" fmla="*/ 606490 h 1508685"/>
              <a:gd name="connsiteX116" fmla="*/ 1366935 w 1520890"/>
              <a:gd name="connsiteY116" fmla="*/ 573833 h 1508685"/>
              <a:gd name="connsiteX117" fmla="*/ 1376266 w 1520890"/>
              <a:gd name="connsiteY117" fmla="*/ 555172 h 1508685"/>
              <a:gd name="connsiteX118" fmla="*/ 1371600 w 1520890"/>
              <a:gd name="connsiteY118" fmla="*/ 522515 h 1508685"/>
              <a:gd name="connsiteX119" fmla="*/ 1357605 w 1520890"/>
              <a:gd name="connsiteY119" fmla="*/ 508519 h 1508685"/>
              <a:gd name="connsiteX120" fmla="*/ 1352939 w 1520890"/>
              <a:gd name="connsiteY120" fmla="*/ 494523 h 1508685"/>
              <a:gd name="connsiteX121" fmla="*/ 1343609 w 1520890"/>
              <a:gd name="connsiteY121" fmla="*/ 447870 h 1508685"/>
              <a:gd name="connsiteX122" fmla="*/ 1334278 w 1520890"/>
              <a:gd name="connsiteY122" fmla="*/ 429209 h 1508685"/>
              <a:gd name="connsiteX123" fmla="*/ 1292290 w 1520890"/>
              <a:gd name="connsiteY123" fmla="*/ 410547 h 1508685"/>
              <a:gd name="connsiteX124" fmla="*/ 1268964 w 1520890"/>
              <a:gd name="connsiteY124" fmla="*/ 415213 h 1508685"/>
              <a:gd name="connsiteX125" fmla="*/ 1264298 w 1520890"/>
              <a:gd name="connsiteY125" fmla="*/ 382555 h 1508685"/>
              <a:gd name="connsiteX126" fmla="*/ 1254968 w 1520890"/>
              <a:gd name="connsiteY126" fmla="*/ 349898 h 1508685"/>
              <a:gd name="connsiteX127" fmla="*/ 1250303 w 1520890"/>
              <a:gd name="connsiteY127" fmla="*/ 331237 h 1508685"/>
              <a:gd name="connsiteX128" fmla="*/ 1240972 w 1520890"/>
              <a:gd name="connsiteY128" fmla="*/ 303245 h 1508685"/>
              <a:gd name="connsiteX129" fmla="*/ 1250303 w 1520890"/>
              <a:gd name="connsiteY129" fmla="*/ 242596 h 1508685"/>
              <a:gd name="connsiteX130" fmla="*/ 1254968 w 1520890"/>
              <a:gd name="connsiteY130" fmla="*/ 209939 h 1508685"/>
              <a:gd name="connsiteX131" fmla="*/ 1278294 w 1520890"/>
              <a:gd name="connsiteY131" fmla="*/ 186613 h 1508685"/>
              <a:gd name="connsiteX132" fmla="*/ 1310952 w 1520890"/>
              <a:gd name="connsiteY132" fmla="*/ 158621 h 1508685"/>
              <a:gd name="connsiteX133" fmla="*/ 1320282 w 1520890"/>
              <a:gd name="connsiteY133" fmla="*/ 139960 h 1508685"/>
              <a:gd name="connsiteX134" fmla="*/ 1334278 w 1520890"/>
              <a:gd name="connsiteY134" fmla="*/ 125964 h 1508685"/>
              <a:gd name="connsiteX135" fmla="*/ 1343609 w 1520890"/>
              <a:gd name="connsiteY135" fmla="*/ 102637 h 1508685"/>
              <a:gd name="connsiteX136" fmla="*/ 1338943 w 1520890"/>
              <a:gd name="connsiteY136" fmla="*/ 60649 h 1508685"/>
              <a:gd name="connsiteX137" fmla="*/ 1320282 w 1520890"/>
              <a:gd name="connsiteY137" fmla="*/ 51319 h 1508685"/>
              <a:gd name="connsiteX138" fmla="*/ 1259633 w 1520890"/>
              <a:gd name="connsiteY138" fmla="*/ 55984 h 1508685"/>
              <a:gd name="connsiteX139" fmla="*/ 1217645 w 1520890"/>
              <a:gd name="connsiteY139" fmla="*/ 60649 h 1508685"/>
              <a:gd name="connsiteX140" fmla="*/ 1138335 w 1520890"/>
              <a:gd name="connsiteY140" fmla="*/ 74645 h 1508685"/>
              <a:gd name="connsiteX141" fmla="*/ 1119674 w 1520890"/>
              <a:gd name="connsiteY141" fmla="*/ 83976 h 1508685"/>
              <a:gd name="connsiteX142" fmla="*/ 1091682 w 1520890"/>
              <a:gd name="connsiteY142" fmla="*/ 93306 h 1508685"/>
              <a:gd name="connsiteX143" fmla="*/ 1063690 w 1520890"/>
              <a:gd name="connsiteY143" fmla="*/ 116633 h 1508685"/>
              <a:gd name="connsiteX144" fmla="*/ 1049694 w 1520890"/>
              <a:gd name="connsiteY144" fmla="*/ 125964 h 1508685"/>
              <a:gd name="connsiteX145" fmla="*/ 1035698 w 1520890"/>
              <a:gd name="connsiteY145" fmla="*/ 121298 h 1508685"/>
              <a:gd name="connsiteX146" fmla="*/ 1021703 w 1520890"/>
              <a:gd name="connsiteY146" fmla="*/ 88641 h 1508685"/>
              <a:gd name="connsiteX147" fmla="*/ 1012372 w 1520890"/>
              <a:gd name="connsiteY147" fmla="*/ 69980 h 1508685"/>
              <a:gd name="connsiteX148" fmla="*/ 993711 w 1520890"/>
              <a:gd name="connsiteY148" fmla="*/ 32657 h 1508685"/>
              <a:gd name="connsiteX149" fmla="*/ 965719 w 1520890"/>
              <a:gd name="connsiteY149" fmla="*/ 23327 h 1508685"/>
              <a:gd name="connsiteX150" fmla="*/ 923731 w 1520890"/>
              <a:gd name="connsiteY150" fmla="*/ 0 h 1508685"/>
              <a:gd name="connsiteX151" fmla="*/ 881743 w 1520890"/>
              <a:gd name="connsiteY151" fmla="*/ 32657 h 1508685"/>
              <a:gd name="connsiteX152" fmla="*/ 886409 w 1520890"/>
              <a:gd name="connsiteY152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89049 w 1520890"/>
              <a:gd name="connsiteY84" fmla="*/ 1462557 h 1508685"/>
              <a:gd name="connsiteX85" fmla="*/ 1302946 w 1520890"/>
              <a:gd name="connsiteY85" fmla="*/ 1408443 h 1508685"/>
              <a:gd name="connsiteX86" fmla="*/ 1322269 w 1520890"/>
              <a:gd name="connsiteY86" fmla="*/ 1309969 h 1508685"/>
              <a:gd name="connsiteX87" fmla="*/ 1357218 w 1520890"/>
              <a:gd name="connsiteY87" fmla="*/ 1175811 h 1508685"/>
              <a:gd name="connsiteX88" fmla="*/ 1294631 w 1520890"/>
              <a:gd name="connsiteY88" fmla="*/ 1121648 h 1508685"/>
              <a:gd name="connsiteX89" fmla="*/ 1245740 w 1520890"/>
              <a:gd name="connsiteY89" fmla="*/ 1093836 h 1508685"/>
              <a:gd name="connsiteX90" fmla="*/ 1227987 w 1520890"/>
              <a:gd name="connsiteY90" fmla="*/ 1063348 h 1508685"/>
              <a:gd name="connsiteX91" fmla="*/ 1175658 w 1520890"/>
              <a:gd name="connsiteY91" fmla="*/ 867747 h 1508685"/>
              <a:gd name="connsiteX92" fmla="*/ 1226976 w 1520890"/>
              <a:gd name="connsiteY92" fmla="*/ 895739 h 1508685"/>
              <a:gd name="connsiteX93" fmla="*/ 1240972 w 1520890"/>
              <a:gd name="connsiteY93" fmla="*/ 905070 h 1508685"/>
              <a:gd name="connsiteX94" fmla="*/ 1259633 w 1520890"/>
              <a:gd name="connsiteY94" fmla="*/ 923731 h 1508685"/>
              <a:gd name="connsiteX95" fmla="*/ 1273629 w 1520890"/>
              <a:gd name="connsiteY95" fmla="*/ 928396 h 1508685"/>
              <a:gd name="connsiteX96" fmla="*/ 1310952 w 1520890"/>
              <a:gd name="connsiteY96" fmla="*/ 942392 h 1508685"/>
              <a:gd name="connsiteX97" fmla="*/ 1338943 w 1520890"/>
              <a:gd name="connsiteY97" fmla="*/ 951723 h 1508685"/>
              <a:gd name="connsiteX98" fmla="*/ 1404258 w 1520890"/>
              <a:gd name="connsiteY98" fmla="*/ 965719 h 1508685"/>
              <a:gd name="connsiteX99" fmla="*/ 1418254 w 1520890"/>
              <a:gd name="connsiteY99" fmla="*/ 970384 h 1508685"/>
              <a:gd name="connsiteX100" fmla="*/ 1455576 w 1520890"/>
              <a:gd name="connsiteY100" fmla="*/ 979715 h 1508685"/>
              <a:gd name="connsiteX101" fmla="*/ 1469572 w 1520890"/>
              <a:gd name="connsiteY101" fmla="*/ 975049 h 1508685"/>
              <a:gd name="connsiteX102" fmla="*/ 1502229 w 1520890"/>
              <a:gd name="connsiteY102" fmla="*/ 947057 h 1508685"/>
              <a:gd name="connsiteX103" fmla="*/ 1520890 w 1520890"/>
              <a:gd name="connsiteY103" fmla="*/ 905070 h 1508685"/>
              <a:gd name="connsiteX104" fmla="*/ 1506894 w 1520890"/>
              <a:gd name="connsiteY104" fmla="*/ 811764 h 1508685"/>
              <a:gd name="connsiteX105" fmla="*/ 1478903 w 1520890"/>
              <a:gd name="connsiteY105" fmla="*/ 769776 h 1508685"/>
              <a:gd name="connsiteX106" fmla="*/ 1432249 w 1520890"/>
              <a:gd name="connsiteY106" fmla="*/ 713792 h 1508685"/>
              <a:gd name="connsiteX107" fmla="*/ 1385596 w 1520890"/>
              <a:gd name="connsiteY107" fmla="*/ 685800 h 1508685"/>
              <a:gd name="connsiteX108" fmla="*/ 1371600 w 1520890"/>
              <a:gd name="connsiteY108" fmla="*/ 690466 h 1508685"/>
              <a:gd name="connsiteX109" fmla="*/ 1315617 w 1520890"/>
              <a:gd name="connsiteY109" fmla="*/ 681135 h 1508685"/>
              <a:gd name="connsiteX110" fmla="*/ 1306286 w 1520890"/>
              <a:gd name="connsiteY110" fmla="*/ 662474 h 1508685"/>
              <a:gd name="connsiteX111" fmla="*/ 1310952 w 1520890"/>
              <a:gd name="connsiteY111" fmla="*/ 648478 h 1508685"/>
              <a:gd name="connsiteX112" fmla="*/ 1324947 w 1520890"/>
              <a:gd name="connsiteY112" fmla="*/ 629817 h 1508685"/>
              <a:gd name="connsiteX113" fmla="*/ 1334278 w 1520890"/>
              <a:gd name="connsiteY113" fmla="*/ 615821 h 1508685"/>
              <a:gd name="connsiteX114" fmla="*/ 1348274 w 1520890"/>
              <a:gd name="connsiteY114" fmla="*/ 606490 h 1508685"/>
              <a:gd name="connsiteX115" fmla="*/ 1366935 w 1520890"/>
              <a:gd name="connsiteY115" fmla="*/ 573833 h 1508685"/>
              <a:gd name="connsiteX116" fmla="*/ 1376266 w 1520890"/>
              <a:gd name="connsiteY116" fmla="*/ 555172 h 1508685"/>
              <a:gd name="connsiteX117" fmla="*/ 1371600 w 1520890"/>
              <a:gd name="connsiteY117" fmla="*/ 522515 h 1508685"/>
              <a:gd name="connsiteX118" fmla="*/ 1357605 w 1520890"/>
              <a:gd name="connsiteY118" fmla="*/ 508519 h 1508685"/>
              <a:gd name="connsiteX119" fmla="*/ 1352939 w 1520890"/>
              <a:gd name="connsiteY119" fmla="*/ 494523 h 1508685"/>
              <a:gd name="connsiteX120" fmla="*/ 1343609 w 1520890"/>
              <a:gd name="connsiteY120" fmla="*/ 447870 h 1508685"/>
              <a:gd name="connsiteX121" fmla="*/ 1334278 w 1520890"/>
              <a:gd name="connsiteY121" fmla="*/ 429209 h 1508685"/>
              <a:gd name="connsiteX122" fmla="*/ 1292290 w 1520890"/>
              <a:gd name="connsiteY122" fmla="*/ 410547 h 1508685"/>
              <a:gd name="connsiteX123" fmla="*/ 1268964 w 1520890"/>
              <a:gd name="connsiteY123" fmla="*/ 415213 h 1508685"/>
              <a:gd name="connsiteX124" fmla="*/ 1264298 w 1520890"/>
              <a:gd name="connsiteY124" fmla="*/ 382555 h 1508685"/>
              <a:gd name="connsiteX125" fmla="*/ 1254968 w 1520890"/>
              <a:gd name="connsiteY125" fmla="*/ 349898 h 1508685"/>
              <a:gd name="connsiteX126" fmla="*/ 1250303 w 1520890"/>
              <a:gd name="connsiteY126" fmla="*/ 331237 h 1508685"/>
              <a:gd name="connsiteX127" fmla="*/ 1240972 w 1520890"/>
              <a:gd name="connsiteY127" fmla="*/ 303245 h 1508685"/>
              <a:gd name="connsiteX128" fmla="*/ 1250303 w 1520890"/>
              <a:gd name="connsiteY128" fmla="*/ 242596 h 1508685"/>
              <a:gd name="connsiteX129" fmla="*/ 1254968 w 1520890"/>
              <a:gd name="connsiteY129" fmla="*/ 209939 h 1508685"/>
              <a:gd name="connsiteX130" fmla="*/ 1278294 w 1520890"/>
              <a:gd name="connsiteY130" fmla="*/ 186613 h 1508685"/>
              <a:gd name="connsiteX131" fmla="*/ 1310952 w 1520890"/>
              <a:gd name="connsiteY131" fmla="*/ 158621 h 1508685"/>
              <a:gd name="connsiteX132" fmla="*/ 1320282 w 1520890"/>
              <a:gd name="connsiteY132" fmla="*/ 139960 h 1508685"/>
              <a:gd name="connsiteX133" fmla="*/ 1334278 w 1520890"/>
              <a:gd name="connsiteY133" fmla="*/ 125964 h 1508685"/>
              <a:gd name="connsiteX134" fmla="*/ 1343609 w 1520890"/>
              <a:gd name="connsiteY134" fmla="*/ 102637 h 1508685"/>
              <a:gd name="connsiteX135" fmla="*/ 1338943 w 1520890"/>
              <a:gd name="connsiteY135" fmla="*/ 60649 h 1508685"/>
              <a:gd name="connsiteX136" fmla="*/ 1320282 w 1520890"/>
              <a:gd name="connsiteY136" fmla="*/ 51319 h 1508685"/>
              <a:gd name="connsiteX137" fmla="*/ 1259633 w 1520890"/>
              <a:gd name="connsiteY137" fmla="*/ 55984 h 1508685"/>
              <a:gd name="connsiteX138" fmla="*/ 1217645 w 1520890"/>
              <a:gd name="connsiteY138" fmla="*/ 60649 h 1508685"/>
              <a:gd name="connsiteX139" fmla="*/ 1138335 w 1520890"/>
              <a:gd name="connsiteY139" fmla="*/ 74645 h 1508685"/>
              <a:gd name="connsiteX140" fmla="*/ 1119674 w 1520890"/>
              <a:gd name="connsiteY140" fmla="*/ 83976 h 1508685"/>
              <a:gd name="connsiteX141" fmla="*/ 1091682 w 1520890"/>
              <a:gd name="connsiteY141" fmla="*/ 93306 h 1508685"/>
              <a:gd name="connsiteX142" fmla="*/ 1063690 w 1520890"/>
              <a:gd name="connsiteY142" fmla="*/ 116633 h 1508685"/>
              <a:gd name="connsiteX143" fmla="*/ 1049694 w 1520890"/>
              <a:gd name="connsiteY143" fmla="*/ 125964 h 1508685"/>
              <a:gd name="connsiteX144" fmla="*/ 1035698 w 1520890"/>
              <a:gd name="connsiteY144" fmla="*/ 121298 h 1508685"/>
              <a:gd name="connsiteX145" fmla="*/ 1021703 w 1520890"/>
              <a:gd name="connsiteY145" fmla="*/ 88641 h 1508685"/>
              <a:gd name="connsiteX146" fmla="*/ 1012372 w 1520890"/>
              <a:gd name="connsiteY146" fmla="*/ 69980 h 1508685"/>
              <a:gd name="connsiteX147" fmla="*/ 993711 w 1520890"/>
              <a:gd name="connsiteY147" fmla="*/ 32657 h 1508685"/>
              <a:gd name="connsiteX148" fmla="*/ 965719 w 1520890"/>
              <a:gd name="connsiteY148" fmla="*/ 23327 h 1508685"/>
              <a:gd name="connsiteX149" fmla="*/ 923731 w 1520890"/>
              <a:gd name="connsiteY149" fmla="*/ 0 h 1508685"/>
              <a:gd name="connsiteX150" fmla="*/ 881743 w 1520890"/>
              <a:gd name="connsiteY150" fmla="*/ 32657 h 1508685"/>
              <a:gd name="connsiteX151" fmla="*/ 886409 w 1520890"/>
              <a:gd name="connsiteY151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89049 w 1520890"/>
              <a:gd name="connsiteY84" fmla="*/ 1462557 h 1508685"/>
              <a:gd name="connsiteX85" fmla="*/ 1302946 w 1520890"/>
              <a:gd name="connsiteY85" fmla="*/ 1408443 h 1508685"/>
              <a:gd name="connsiteX86" fmla="*/ 1322269 w 1520890"/>
              <a:gd name="connsiteY86" fmla="*/ 1309969 h 1508685"/>
              <a:gd name="connsiteX87" fmla="*/ 1357218 w 1520890"/>
              <a:gd name="connsiteY87" fmla="*/ 1175811 h 1508685"/>
              <a:gd name="connsiteX88" fmla="*/ 1294631 w 1520890"/>
              <a:gd name="connsiteY88" fmla="*/ 1121648 h 1508685"/>
              <a:gd name="connsiteX89" fmla="*/ 1245740 w 1520890"/>
              <a:gd name="connsiteY89" fmla="*/ 1093836 h 1508685"/>
              <a:gd name="connsiteX90" fmla="*/ 1227987 w 1520890"/>
              <a:gd name="connsiteY90" fmla="*/ 1063348 h 1508685"/>
              <a:gd name="connsiteX91" fmla="*/ 1226976 w 1520890"/>
              <a:gd name="connsiteY91" fmla="*/ 895739 h 1508685"/>
              <a:gd name="connsiteX92" fmla="*/ 1240972 w 1520890"/>
              <a:gd name="connsiteY92" fmla="*/ 905070 h 1508685"/>
              <a:gd name="connsiteX93" fmla="*/ 1259633 w 1520890"/>
              <a:gd name="connsiteY93" fmla="*/ 923731 h 1508685"/>
              <a:gd name="connsiteX94" fmla="*/ 1273629 w 1520890"/>
              <a:gd name="connsiteY94" fmla="*/ 928396 h 1508685"/>
              <a:gd name="connsiteX95" fmla="*/ 1310952 w 1520890"/>
              <a:gd name="connsiteY95" fmla="*/ 942392 h 1508685"/>
              <a:gd name="connsiteX96" fmla="*/ 1338943 w 1520890"/>
              <a:gd name="connsiteY96" fmla="*/ 951723 h 1508685"/>
              <a:gd name="connsiteX97" fmla="*/ 1404258 w 1520890"/>
              <a:gd name="connsiteY97" fmla="*/ 965719 h 1508685"/>
              <a:gd name="connsiteX98" fmla="*/ 1418254 w 1520890"/>
              <a:gd name="connsiteY98" fmla="*/ 970384 h 1508685"/>
              <a:gd name="connsiteX99" fmla="*/ 1455576 w 1520890"/>
              <a:gd name="connsiteY99" fmla="*/ 979715 h 1508685"/>
              <a:gd name="connsiteX100" fmla="*/ 1469572 w 1520890"/>
              <a:gd name="connsiteY100" fmla="*/ 975049 h 1508685"/>
              <a:gd name="connsiteX101" fmla="*/ 1502229 w 1520890"/>
              <a:gd name="connsiteY101" fmla="*/ 947057 h 1508685"/>
              <a:gd name="connsiteX102" fmla="*/ 1520890 w 1520890"/>
              <a:gd name="connsiteY102" fmla="*/ 905070 h 1508685"/>
              <a:gd name="connsiteX103" fmla="*/ 1506894 w 1520890"/>
              <a:gd name="connsiteY103" fmla="*/ 811764 h 1508685"/>
              <a:gd name="connsiteX104" fmla="*/ 1478903 w 1520890"/>
              <a:gd name="connsiteY104" fmla="*/ 769776 h 1508685"/>
              <a:gd name="connsiteX105" fmla="*/ 1432249 w 1520890"/>
              <a:gd name="connsiteY105" fmla="*/ 713792 h 1508685"/>
              <a:gd name="connsiteX106" fmla="*/ 1385596 w 1520890"/>
              <a:gd name="connsiteY106" fmla="*/ 685800 h 1508685"/>
              <a:gd name="connsiteX107" fmla="*/ 1371600 w 1520890"/>
              <a:gd name="connsiteY107" fmla="*/ 690466 h 1508685"/>
              <a:gd name="connsiteX108" fmla="*/ 1315617 w 1520890"/>
              <a:gd name="connsiteY108" fmla="*/ 681135 h 1508685"/>
              <a:gd name="connsiteX109" fmla="*/ 1306286 w 1520890"/>
              <a:gd name="connsiteY109" fmla="*/ 662474 h 1508685"/>
              <a:gd name="connsiteX110" fmla="*/ 1310952 w 1520890"/>
              <a:gd name="connsiteY110" fmla="*/ 648478 h 1508685"/>
              <a:gd name="connsiteX111" fmla="*/ 1324947 w 1520890"/>
              <a:gd name="connsiteY111" fmla="*/ 629817 h 1508685"/>
              <a:gd name="connsiteX112" fmla="*/ 1334278 w 1520890"/>
              <a:gd name="connsiteY112" fmla="*/ 615821 h 1508685"/>
              <a:gd name="connsiteX113" fmla="*/ 1348274 w 1520890"/>
              <a:gd name="connsiteY113" fmla="*/ 606490 h 1508685"/>
              <a:gd name="connsiteX114" fmla="*/ 1366935 w 1520890"/>
              <a:gd name="connsiteY114" fmla="*/ 573833 h 1508685"/>
              <a:gd name="connsiteX115" fmla="*/ 1376266 w 1520890"/>
              <a:gd name="connsiteY115" fmla="*/ 555172 h 1508685"/>
              <a:gd name="connsiteX116" fmla="*/ 1371600 w 1520890"/>
              <a:gd name="connsiteY116" fmla="*/ 522515 h 1508685"/>
              <a:gd name="connsiteX117" fmla="*/ 1357605 w 1520890"/>
              <a:gd name="connsiteY117" fmla="*/ 508519 h 1508685"/>
              <a:gd name="connsiteX118" fmla="*/ 1352939 w 1520890"/>
              <a:gd name="connsiteY118" fmla="*/ 494523 h 1508685"/>
              <a:gd name="connsiteX119" fmla="*/ 1343609 w 1520890"/>
              <a:gd name="connsiteY119" fmla="*/ 447870 h 1508685"/>
              <a:gd name="connsiteX120" fmla="*/ 1334278 w 1520890"/>
              <a:gd name="connsiteY120" fmla="*/ 429209 h 1508685"/>
              <a:gd name="connsiteX121" fmla="*/ 1292290 w 1520890"/>
              <a:gd name="connsiteY121" fmla="*/ 410547 h 1508685"/>
              <a:gd name="connsiteX122" fmla="*/ 1268964 w 1520890"/>
              <a:gd name="connsiteY122" fmla="*/ 415213 h 1508685"/>
              <a:gd name="connsiteX123" fmla="*/ 1264298 w 1520890"/>
              <a:gd name="connsiteY123" fmla="*/ 382555 h 1508685"/>
              <a:gd name="connsiteX124" fmla="*/ 1254968 w 1520890"/>
              <a:gd name="connsiteY124" fmla="*/ 349898 h 1508685"/>
              <a:gd name="connsiteX125" fmla="*/ 1250303 w 1520890"/>
              <a:gd name="connsiteY125" fmla="*/ 331237 h 1508685"/>
              <a:gd name="connsiteX126" fmla="*/ 1240972 w 1520890"/>
              <a:gd name="connsiteY126" fmla="*/ 303245 h 1508685"/>
              <a:gd name="connsiteX127" fmla="*/ 1250303 w 1520890"/>
              <a:gd name="connsiteY127" fmla="*/ 242596 h 1508685"/>
              <a:gd name="connsiteX128" fmla="*/ 1254968 w 1520890"/>
              <a:gd name="connsiteY128" fmla="*/ 209939 h 1508685"/>
              <a:gd name="connsiteX129" fmla="*/ 1278294 w 1520890"/>
              <a:gd name="connsiteY129" fmla="*/ 186613 h 1508685"/>
              <a:gd name="connsiteX130" fmla="*/ 1310952 w 1520890"/>
              <a:gd name="connsiteY130" fmla="*/ 158621 h 1508685"/>
              <a:gd name="connsiteX131" fmla="*/ 1320282 w 1520890"/>
              <a:gd name="connsiteY131" fmla="*/ 139960 h 1508685"/>
              <a:gd name="connsiteX132" fmla="*/ 1334278 w 1520890"/>
              <a:gd name="connsiteY132" fmla="*/ 125964 h 1508685"/>
              <a:gd name="connsiteX133" fmla="*/ 1343609 w 1520890"/>
              <a:gd name="connsiteY133" fmla="*/ 102637 h 1508685"/>
              <a:gd name="connsiteX134" fmla="*/ 1338943 w 1520890"/>
              <a:gd name="connsiteY134" fmla="*/ 60649 h 1508685"/>
              <a:gd name="connsiteX135" fmla="*/ 1320282 w 1520890"/>
              <a:gd name="connsiteY135" fmla="*/ 51319 h 1508685"/>
              <a:gd name="connsiteX136" fmla="*/ 1259633 w 1520890"/>
              <a:gd name="connsiteY136" fmla="*/ 55984 h 1508685"/>
              <a:gd name="connsiteX137" fmla="*/ 1217645 w 1520890"/>
              <a:gd name="connsiteY137" fmla="*/ 60649 h 1508685"/>
              <a:gd name="connsiteX138" fmla="*/ 1138335 w 1520890"/>
              <a:gd name="connsiteY138" fmla="*/ 74645 h 1508685"/>
              <a:gd name="connsiteX139" fmla="*/ 1119674 w 1520890"/>
              <a:gd name="connsiteY139" fmla="*/ 83976 h 1508685"/>
              <a:gd name="connsiteX140" fmla="*/ 1091682 w 1520890"/>
              <a:gd name="connsiteY140" fmla="*/ 93306 h 1508685"/>
              <a:gd name="connsiteX141" fmla="*/ 1063690 w 1520890"/>
              <a:gd name="connsiteY141" fmla="*/ 116633 h 1508685"/>
              <a:gd name="connsiteX142" fmla="*/ 1049694 w 1520890"/>
              <a:gd name="connsiteY142" fmla="*/ 125964 h 1508685"/>
              <a:gd name="connsiteX143" fmla="*/ 1035698 w 1520890"/>
              <a:gd name="connsiteY143" fmla="*/ 121298 h 1508685"/>
              <a:gd name="connsiteX144" fmla="*/ 1021703 w 1520890"/>
              <a:gd name="connsiteY144" fmla="*/ 88641 h 1508685"/>
              <a:gd name="connsiteX145" fmla="*/ 1012372 w 1520890"/>
              <a:gd name="connsiteY145" fmla="*/ 69980 h 1508685"/>
              <a:gd name="connsiteX146" fmla="*/ 993711 w 1520890"/>
              <a:gd name="connsiteY146" fmla="*/ 32657 h 1508685"/>
              <a:gd name="connsiteX147" fmla="*/ 965719 w 1520890"/>
              <a:gd name="connsiteY147" fmla="*/ 23327 h 1508685"/>
              <a:gd name="connsiteX148" fmla="*/ 923731 w 1520890"/>
              <a:gd name="connsiteY148" fmla="*/ 0 h 1508685"/>
              <a:gd name="connsiteX149" fmla="*/ 881743 w 1520890"/>
              <a:gd name="connsiteY149" fmla="*/ 32657 h 1508685"/>
              <a:gd name="connsiteX150" fmla="*/ 886409 w 1520890"/>
              <a:gd name="connsiteY150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89049 w 1520890"/>
              <a:gd name="connsiteY84" fmla="*/ 1462557 h 1508685"/>
              <a:gd name="connsiteX85" fmla="*/ 1302946 w 1520890"/>
              <a:gd name="connsiteY85" fmla="*/ 1408443 h 1508685"/>
              <a:gd name="connsiteX86" fmla="*/ 1322269 w 1520890"/>
              <a:gd name="connsiteY86" fmla="*/ 1309969 h 1508685"/>
              <a:gd name="connsiteX87" fmla="*/ 1357218 w 1520890"/>
              <a:gd name="connsiteY87" fmla="*/ 1175811 h 1508685"/>
              <a:gd name="connsiteX88" fmla="*/ 1294631 w 1520890"/>
              <a:gd name="connsiteY88" fmla="*/ 1121648 h 1508685"/>
              <a:gd name="connsiteX89" fmla="*/ 1245740 w 1520890"/>
              <a:gd name="connsiteY89" fmla="*/ 1093836 h 1508685"/>
              <a:gd name="connsiteX90" fmla="*/ 1227987 w 1520890"/>
              <a:gd name="connsiteY90" fmla="*/ 1063348 h 1508685"/>
              <a:gd name="connsiteX91" fmla="*/ 1226976 w 1520890"/>
              <a:gd name="connsiteY91" fmla="*/ 895739 h 1508685"/>
              <a:gd name="connsiteX92" fmla="*/ 1259633 w 1520890"/>
              <a:gd name="connsiteY92" fmla="*/ 923731 h 1508685"/>
              <a:gd name="connsiteX93" fmla="*/ 1273629 w 1520890"/>
              <a:gd name="connsiteY93" fmla="*/ 928396 h 1508685"/>
              <a:gd name="connsiteX94" fmla="*/ 1310952 w 1520890"/>
              <a:gd name="connsiteY94" fmla="*/ 942392 h 1508685"/>
              <a:gd name="connsiteX95" fmla="*/ 1338943 w 1520890"/>
              <a:gd name="connsiteY95" fmla="*/ 951723 h 1508685"/>
              <a:gd name="connsiteX96" fmla="*/ 1404258 w 1520890"/>
              <a:gd name="connsiteY96" fmla="*/ 965719 h 1508685"/>
              <a:gd name="connsiteX97" fmla="*/ 1418254 w 1520890"/>
              <a:gd name="connsiteY97" fmla="*/ 970384 h 1508685"/>
              <a:gd name="connsiteX98" fmla="*/ 1455576 w 1520890"/>
              <a:gd name="connsiteY98" fmla="*/ 979715 h 1508685"/>
              <a:gd name="connsiteX99" fmla="*/ 1469572 w 1520890"/>
              <a:gd name="connsiteY99" fmla="*/ 975049 h 1508685"/>
              <a:gd name="connsiteX100" fmla="*/ 1502229 w 1520890"/>
              <a:gd name="connsiteY100" fmla="*/ 947057 h 1508685"/>
              <a:gd name="connsiteX101" fmla="*/ 1520890 w 1520890"/>
              <a:gd name="connsiteY101" fmla="*/ 905070 h 1508685"/>
              <a:gd name="connsiteX102" fmla="*/ 1506894 w 1520890"/>
              <a:gd name="connsiteY102" fmla="*/ 811764 h 1508685"/>
              <a:gd name="connsiteX103" fmla="*/ 1478903 w 1520890"/>
              <a:gd name="connsiteY103" fmla="*/ 769776 h 1508685"/>
              <a:gd name="connsiteX104" fmla="*/ 1432249 w 1520890"/>
              <a:gd name="connsiteY104" fmla="*/ 713792 h 1508685"/>
              <a:gd name="connsiteX105" fmla="*/ 1385596 w 1520890"/>
              <a:gd name="connsiteY105" fmla="*/ 685800 h 1508685"/>
              <a:gd name="connsiteX106" fmla="*/ 1371600 w 1520890"/>
              <a:gd name="connsiteY106" fmla="*/ 690466 h 1508685"/>
              <a:gd name="connsiteX107" fmla="*/ 1315617 w 1520890"/>
              <a:gd name="connsiteY107" fmla="*/ 681135 h 1508685"/>
              <a:gd name="connsiteX108" fmla="*/ 1306286 w 1520890"/>
              <a:gd name="connsiteY108" fmla="*/ 662474 h 1508685"/>
              <a:gd name="connsiteX109" fmla="*/ 1310952 w 1520890"/>
              <a:gd name="connsiteY109" fmla="*/ 648478 h 1508685"/>
              <a:gd name="connsiteX110" fmla="*/ 1324947 w 1520890"/>
              <a:gd name="connsiteY110" fmla="*/ 629817 h 1508685"/>
              <a:gd name="connsiteX111" fmla="*/ 1334278 w 1520890"/>
              <a:gd name="connsiteY111" fmla="*/ 615821 h 1508685"/>
              <a:gd name="connsiteX112" fmla="*/ 1348274 w 1520890"/>
              <a:gd name="connsiteY112" fmla="*/ 606490 h 1508685"/>
              <a:gd name="connsiteX113" fmla="*/ 1366935 w 1520890"/>
              <a:gd name="connsiteY113" fmla="*/ 573833 h 1508685"/>
              <a:gd name="connsiteX114" fmla="*/ 1376266 w 1520890"/>
              <a:gd name="connsiteY114" fmla="*/ 555172 h 1508685"/>
              <a:gd name="connsiteX115" fmla="*/ 1371600 w 1520890"/>
              <a:gd name="connsiteY115" fmla="*/ 522515 h 1508685"/>
              <a:gd name="connsiteX116" fmla="*/ 1357605 w 1520890"/>
              <a:gd name="connsiteY116" fmla="*/ 508519 h 1508685"/>
              <a:gd name="connsiteX117" fmla="*/ 1352939 w 1520890"/>
              <a:gd name="connsiteY117" fmla="*/ 494523 h 1508685"/>
              <a:gd name="connsiteX118" fmla="*/ 1343609 w 1520890"/>
              <a:gd name="connsiteY118" fmla="*/ 447870 h 1508685"/>
              <a:gd name="connsiteX119" fmla="*/ 1334278 w 1520890"/>
              <a:gd name="connsiteY119" fmla="*/ 429209 h 1508685"/>
              <a:gd name="connsiteX120" fmla="*/ 1292290 w 1520890"/>
              <a:gd name="connsiteY120" fmla="*/ 410547 h 1508685"/>
              <a:gd name="connsiteX121" fmla="*/ 1268964 w 1520890"/>
              <a:gd name="connsiteY121" fmla="*/ 415213 h 1508685"/>
              <a:gd name="connsiteX122" fmla="*/ 1264298 w 1520890"/>
              <a:gd name="connsiteY122" fmla="*/ 382555 h 1508685"/>
              <a:gd name="connsiteX123" fmla="*/ 1254968 w 1520890"/>
              <a:gd name="connsiteY123" fmla="*/ 349898 h 1508685"/>
              <a:gd name="connsiteX124" fmla="*/ 1250303 w 1520890"/>
              <a:gd name="connsiteY124" fmla="*/ 331237 h 1508685"/>
              <a:gd name="connsiteX125" fmla="*/ 1240972 w 1520890"/>
              <a:gd name="connsiteY125" fmla="*/ 303245 h 1508685"/>
              <a:gd name="connsiteX126" fmla="*/ 1250303 w 1520890"/>
              <a:gd name="connsiteY126" fmla="*/ 242596 h 1508685"/>
              <a:gd name="connsiteX127" fmla="*/ 1254968 w 1520890"/>
              <a:gd name="connsiteY127" fmla="*/ 209939 h 1508685"/>
              <a:gd name="connsiteX128" fmla="*/ 1278294 w 1520890"/>
              <a:gd name="connsiteY128" fmla="*/ 186613 h 1508685"/>
              <a:gd name="connsiteX129" fmla="*/ 1310952 w 1520890"/>
              <a:gd name="connsiteY129" fmla="*/ 158621 h 1508685"/>
              <a:gd name="connsiteX130" fmla="*/ 1320282 w 1520890"/>
              <a:gd name="connsiteY130" fmla="*/ 139960 h 1508685"/>
              <a:gd name="connsiteX131" fmla="*/ 1334278 w 1520890"/>
              <a:gd name="connsiteY131" fmla="*/ 125964 h 1508685"/>
              <a:gd name="connsiteX132" fmla="*/ 1343609 w 1520890"/>
              <a:gd name="connsiteY132" fmla="*/ 102637 h 1508685"/>
              <a:gd name="connsiteX133" fmla="*/ 1338943 w 1520890"/>
              <a:gd name="connsiteY133" fmla="*/ 60649 h 1508685"/>
              <a:gd name="connsiteX134" fmla="*/ 1320282 w 1520890"/>
              <a:gd name="connsiteY134" fmla="*/ 51319 h 1508685"/>
              <a:gd name="connsiteX135" fmla="*/ 1259633 w 1520890"/>
              <a:gd name="connsiteY135" fmla="*/ 55984 h 1508685"/>
              <a:gd name="connsiteX136" fmla="*/ 1217645 w 1520890"/>
              <a:gd name="connsiteY136" fmla="*/ 60649 h 1508685"/>
              <a:gd name="connsiteX137" fmla="*/ 1138335 w 1520890"/>
              <a:gd name="connsiteY137" fmla="*/ 74645 h 1508685"/>
              <a:gd name="connsiteX138" fmla="*/ 1119674 w 1520890"/>
              <a:gd name="connsiteY138" fmla="*/ 83976 h 1508685"/>
              <a:gd name="connsiteX139" fmla="*/ 1091682 w 1520890"/>
              <a:gd name="connsiteY139" fmla="*/ 93306 h 1508685"/>
              <a:gd name="connsiteX140" fmla="*/ 1063690 w 1520890"/>
              <a:gd name="connsiteY140" fmla="*/ 116633 h 1508685"/>
              <a:gd name="connsiteX141" fmla="*/ 1049694 w 1520890"/>
              <a:gd name="connsiteY141" fmla="*/ 125964 h 1508685"/>
              <a:gd name="connsiteX142" fmla="*/ 1035698 w 1520890"/>
              <a:gd name="connsiteY142" fmla="*/ 121298 h 1508685"/>
              <a:gd name="connsiteX143" fmla="*/ 1021703 w 1520890"/>
              <a:gd name="connsiteY143" fmla="*/ 88641 h 1508685"/>
              <a:gd name="connsiteX144" fmla="*/ 1012372 w 1520890"/>
              <a:gd name="connsiteY144" fmla="*/ 69980 h 1508685"/>
              <a:gd name="connsiteX145" fmla="*/ 993711 w 1520890"/>
              <a:gd name="connsiteY145" fmla="*/ 32657 h 1508685"/>
              <a:gd name="connsiteX146" fmla="*/ 965719 w 1520890"/>
              <a:gd name="connsiteY146" fmla="*/ 23327 h 1508685"/>
              <a:gd name="connsiteX147" fmla="*/ 923731 w 1520890"/>
              <a:gd name="connsiteY147" fmla="*/ 0 h 1508685"/>
              <a:gd name="connsiteX148" fmla="*/ 881743 w 1520890"/>
              <a:gd name="connsiteY148" fmla="*/ 32657 h 1508685"/>
              <a:gd name="connsiteX149" fmla="*/ 886409 w 1520890"/>
              <a:gd name="connsiteY149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89049 w 1520890"/>
              <a:gd name="connsiteY84" fmla="*/ 1462557 h 1508685"/>
              <a:gd name="connsiteX85" fmla="*/ 1302946 w 1520890"/>
              <a:gd name="connsiteY85" fmla="*/ 1408443 h 1508685"/>
              <a:gd name="connsiteX86" fmla="*/ 1322269 w 1520890"/>
              <a:gd name="connsiteY86" fmla="*/ 1309969 h 1508685"/>
              <a:gd name="connsiteX87" fmla="*/ 1357218 w 1520890"/>
              <a:gd name="connsiteY87" fmla="*/ 1175811 h 1508685"/>
              <a:gd name="connsiteX88" fmla="*/ 1294631 w 1520890"/>
              <a:gd name="connsiteY88" fmla="*/ 1121648 h 1508685"/>
              <a:gd name="connsiteX89" fmla="*/ 1245740 w 1520890"/>
              <a:gd name="connsiteY89" fmla="*/ 1093836 h 1508685"/>
              <a:gd name="connsiteX90" fmla="*/ 1227987 w 1520890"/>
              <a:gd name="connsiteY90" fmla="*/ 1063348 h 1508685"/>
              <a:gd name="connsiteX91" fmla="*/ 1259633 w 1520890"/>
              <a:gd name="connsiteY91" fmla="*/ 923731 h 1508685"/>
              <a:gd name="connsiteX92" fmla="*/ 1273629 w 1520890"/>
              <a:gd name="connsiteY92" fmla="*/ 928396 h 1508685"/>
              <a:gd name="connsiteX93" fmla="*/ 1310952 w 1520890"/>
              <a:gd name="connsiteY93" fmla="*/ 942392 h 1508685"/>
              <a:gd name="connsiteX94" fmla="*/ 1338943 w 1520890"/>
              <a:gd name="connsiteY94" fmla="*/ 951723 h 1508685"/>
              <a:gd name="connsiteX95" fmla="*/ 1404258 w 1520890"/>
              <a:gd name="connsiteY95" fmla="*/ 965719 h 1508685"/>
              <a:gd name="connsiteX96" fmla="*/ 1418254 w 1520890"/>
              <a:gd name="connsiteY96" fmla="*/ 970384 h 1508685"/>
              <a:gd name="connsiteX97" fmla="*/ 1455576 w 1520890"/>
              <a:gd name="connsiteY97" fmla="*/ 979715 h 1508685"/>
              <a:gd name="connsiteX98" fmla="*/ 1469572 w 1520890"/>
              <a:gd name="connsiteY98" fmla="*/ 975049 h 1508685"/>
              <a:gd name="connsiteX99" fmla="*/ 1502229 w 1520890"/>
              <a:gd name="connsiteY99" fmla="*/ 947057 h 1508685"/>
              <a:gd name="connsiteX100" fmla="*/ 1520890 w 1520890"/>
              <a:gd name="connsiteY100" fmla="*/ 905070 h 1508685"/>
              <a:gd name="connsiteX101" fmla="*/ 1506894 w 1520890"/>
              <a:gd name="connsiteY101" fmla="*/ 811764 h 1508685"/>
              <a:gd name="connsiteX102" fmla="*/ 1478903 w 1520890"/>
              <a:gd name="connsiteY102" fmla="*/ 769776 h 1508685"/>
              <a:gd name="connsiteX103" fmla="*/ 1432249 w 1520890"/>
              <a:gd name="connsiteY103" fmla="*/ 713792 h 1508685"/>
              <a:gd name="connsiteX104" fmla="*/ 1385596 w 1520890"/>
              <a:gd name="connsiteY104" fmla="*/ 685800 h 1508685"/>
              <a:gd name="connsiteX105" fmla="*/ 1371600 w 1520890"/>
              <a:gd name="connsiteY105" fmla="*/ 690466 h 1508685"/>
              <a:gd name="connsiteX106" fmla="*/ 1315617 w 1520890"/>
              <a:gd name="connsiteY106" fmla="*/ 681135 h 1508685"/>
              <a:gd name="connsiteX107" fmla="*/ 1306286 w 1520890"/>
              <a:gd name="connsiteY107" fmla="*/ 662474 h 1508685"/>
              <a:gd name="connsiteX108" fmla="*/ 1310952 w 1520890"/>
              <a:gd name="connsiteY108" fmla="*/ 648478 h 1508685"/>
              <a:gd name="connsiteX109" fmla="*/ 1324947 w 1520890"/>
              <a:gd name="connsiteY109" fmla="*/ 629817 h 1508685"/>
              <a:gd name="connsiteX110" fmla="*/ 1334278 w 1520890"/>
              <a:gd name="connsiteY110" fmla="*/ 615821 h 1508685"/>
              <a:gd name="connsiteX111" fmla="*/ 1348274 w 1520890"/>
              <a:gd name="connsiteY111" fmla="*/ 606490 h 1508685"/>
              <a:gd name="connsiteX112" fmla="*/ 1366935 w 1520890"/>
              <a:gd name="connsiteY112" fmla="*/ 573833 h 1508685"/>
              <a:gd name="connsiteX113" fmla="*/ 1376266 w 1520890"/>
              <a:gd name="connsiteY113" fmla="*/ 555172 h 1508685"/>
              <a:gd name="connsiteX114" fmla="*/ 1371600 w 1520890"/>
              <a:gd name="connsiteY114" fmla="*/ 522515 h 1508685"/>
              <a:gd name="connsiteX115" fmla="*/ 1357605 w 1520890"/>
              <a:gd name="connsiteY115" fmla="*/ 508519 h 1508685"/>
              <a:gd name="connsiteX116" fmla="*/ 1352939 w 1520890"/>
              <a:gd name="connsiteY116" fmla="*/ 494523 h 1508685"/>
              <a:gd name="connsiteX117" fmla="*/ 1343609 w 1520890"/>
              <a:gd name="connsiteY117" fmla="*/ 447870 h 1508685"/>
              <a:gd name="connsiteX118" fmla="*/ 1334278 w 1520890"/>
              <a:gd name="connsiteY118" fmla="*/ 429209 h 1508685"/>
              <a:gd name="connsiteX119" fmla="*/ 1292290 w 1520890"/>
              <a:gd name="connsiteY119" fmla="*/ 410547 h 1508685"/>
              <a:gd name="connsiteX120" fmla="*/ 1268964 w 1520890"/>
              <a:gd name="connsiteY120" fmla="*/ 415213 h 1508685"/>
              <a:gd name="connsiteX121" fmla="*/ 1264298 w 1520890"/>
              <a:gd name="connsiteY121" fmla="*/ 382555 h 1508685"/>
              <a:gd name="connsiteX122" fmla="*/ 1254968 w 1520890"/>
              <a:gd name="connsiteY122" fmla="*/ 349898 h 1508685"/>
              <a:gd name="connsiteX123" fmla="*/ 1250303 w 1520890"/>
              <a:gd name="connsiteY123" fmla="*/ 331237 h 1508685"/>
              <a:gd name="connsiteX124" fmla="*/ 1240972 w 1520890"/>
              <a:gd name="connsiteY124" fmla="*/ 303245 h 1508685"/>
              <a:gd name="connsiteX125" fmla="*/ 1250303 w 1520890"/>
              <a:gd name="connsiteY125" fmla="*/ 242596 h 1508685"/>
              <a:gd name="connsiteX126" fmla="*/ 1254968 w 1520890"/>
              <a:gd name="connsiteY126" fmla="*/ 209939 h 1508685"/>
              <a:gd name="connsiteX127" fmla="*/ 1278294 w 1520890"/>
              <a:gd name="connsiteY127" fmla="*/ 186613 h 1508685"/>
              <a:gd name="connsiteX128" fmla="*/ 1310952 w 1520890"/>
              <a:gd name="connsiteY128" fmla="*/ 158621 h 1508685"/>
              <a:gd name="connsiteX129" fmla="*/ 1320282 w 1520890"/>
              <a:gd name="connsiteY129" fmla="*/ 139960 h 1508685"/>
              <a:gd name="connsiteX130" fmla="*/ 1334278 w 1520890"/>
              <a:gd name="connsiteY130" fmla="*/ 125964 h 1508685"/>
              <a:gd name="connsiteX131" fmla="*/ 1343609 w 1520890"/>
              <a:gd name="connsiteY131" fmla="*/ 102637 h 1508685"/>
              <a:gd name="connsiteX132" fmla="*/ 1338943 w 1520890"/>
              <a:gd name="connsiteY132" fmla="*/ 60649 h 1508685"/>
              <a:gd name="connsiteX133" fmla="*/ 1320282 w 1520890"/>
              <a:gd name="connsiteY133" fmla="*/ 51319 h 1508685"/>
              <a:gd name="connsiteX134" fmla="*/ 1259633 w 1520890"/>
              <a:gd name="connsiteY134" fmla="*/ 55984 h 1508685"/>
              <a:gd name="connsiteX135" fmla="*/ 1217645 w 1520890"/>
              <a:gd name="connsiteY135" fmla="*/ 60649 h 1508685"/>
              <a:gd name="connsiteX136" fmla="*/ 1138335 w 1520890"/>
              <a:gd name="connsiteY136" fmla="*/ 74645 h 1508685"/>
              <a:gd name="connsiteX137" fmla="*/ 1119674 w 1520890"/>
              <a:gd name="connsiteY137" fmla="*/ 83976 h 1508685"/>
              <a:gd name="connsiteX138" fmla="*/ 1091682 w 1520890"/>
              <a:gd name="connsiteY138" fmla="*/ 93306 h 1508685"/>
              <a:gd name="connsiteX139" fmla="*/ 1063690 w 1520890"/>
              <a:gd name="connsiteY139" fmla="*/ 116633 h 1508685"/>
              <a:gd name="connsiteX140" fmla="*/ 1049694 w 1520890"/>
              <a:gd name="connsiteY140" fmla="*/ 125964 h 1508685"/>
              <a:gd name="connsiteX141" fmla="*/ 1035698 w 1520890"/>
              <a:gd name="connsiteY141" fmla="*/ 121298 h 1508685"/>
              <a:gd name="connsiteX142" fmla="*/ 1021703 w 1520890"/>
              <a:gd name="connsiteY142" fmla="*/ 88641 h 1508685"/>
              <a:gd name="connsiteX143" fmla="*/ 1012372 w 1520890"/>
              <a:gd name="connsiteY143" fmla="*/ 69980 h 1508685"/>
              <a:gd name="connsiteX144" fmla="*/ 993711 w 1520890"/>
              <a:gd name="connsiteY144" fmla="*/ 32657 h 1508685"/>
              <a:gd name="connsiteX145" fmla="*/ 965719 w 1520890"/>
              <a:gd name="connsiteY145" fmla="*/ 23327 h 1508685"/>
              <a:gd name="connsiteX146" fmla="*/ 923731 w 1520890"/>
              <a:gd name="connsiteY146" fmla="*/ 0 h 1508685"/>
              <a:gd name="connsiteX147" fmla="*/ 881743 w 1520890"/>
              <a:gd name="connsiteY147" fmla="*/ 32657 h 1508685"/>
              <a:gd name="connsiteX148" fmla="*/ 886409 w 1520890"/>
              <a:gd name="connsiteY148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89049 w 1520890"/>
              <a:gd name="connsiteY84" fmla="*/ 1462557 h 1508685"/>
              <a:gd name="connsiteX85" fmla="*/ 1302946 w 1520890"/>
              <a:gd name="connsiteY85" fmla="*/ 1408443 h 1508685"/>
              <a:gd name="connsiteX86" fmla="*/ 1322269 w 1520890"/>
              <a:gd name="connsiteY86" fmla="*/ 1309969 h 1508685"/>
              <a:gd name="connsiteX87" fmla="*/ 1357218 w 1520890"/>
              <a:gd name="connsiteY87" fmla="*/ 1175811 h 1508685"/>
              <a:gd name="connsiteX88" fmla="*/ 1294631 w 1520890"/>
              <a:gd name="connsiteY88" fmla="*/ 1121648 h 1508685"/>
              <a:gd name="connsiteX89" fmla="*/ 1245740 w 1520890"/>
              <a:gd name="connsiteY89" fmla="*/ 1093836 h 1508685"/>
              <a:gd name="connsiteX90" fmla="*/ 1227987 w 1520890"/>
              <a:gd name="connsiteY90" fmla="*/ 1063348 h 1508685"/>
              <a:gd name="connsiteX91" fmla="*/ 1259633 w 1520890"/>
              <a:gd name="connsiteY91" fmla="*/ 923731 h 1508685"/>
              <a:gd name="connsiteX92" fmla="*/ 1310952 w 1520890"/>
              <a:gd name="connsiteY92" fmla="*/ 942392 h 1508685"/>
              <a:gd name="connsiteX93" fmla="*/ 1338943 w 1520890"/>
              <a:gd name="connsiteY93" fmla="*/ 951723 h 1508685"/>
              <a:gd name="connsiteX94" fmla="*/ 1404258 w 1520890"/>
              <a:gd name="connsiteY94" fmla="*/ 965719 h 1508685"/>
              <a:gd name="connsiteX95" fmla="*/ 1418254 w 1520890"/>
              <a:gd name="connsiteY95" fmla="*/ 970384 h 1508685"/>
              <a:gd name="connsiteX96" fmla="*/ 1455576 w 1520890"/>
              <a:gd name="connsiteY96" fmla="*/ 979715 h 1508685"/>
              <a:gd name="connsiteX97" fmla="*/ 1469572 w 1520890"/>
              <a:gd name="connsiteY97" fmla="*/ 975049 h 1508685"/>
              <a:gd name="connsiteX98" fmla="*/ 1502229 w 1520890"/>
              <a:gd name="connsiteY98" fmla="*/ 947057 h 1508685"/>
              <a:gd name="connsiteX99" fmla="*/ 1520890 w 1520890"/>
              <a:gd name="connsiteY99" fmla="*/ 905070 h 1508685"/>
              <a:gd name="connsiteX100" fmla="*/ 1506894 w 1520890"/>
              <a:gd name="connsiteY100" fmla="*/ 811764 h 1508685"/>
              <a:gd name="connsiteX101" fmla="*/ 1478903 w 1520890"/>
              <a:gd name="connsiteY101" fmla="*/ 769776 h 1508685"/>
              <a:gd name="connsiteX102" fmla="*/ 1432249 w 1520890"/>
              <a:gd name="connsiteY102" fmla="*/ 713792 h 1508685"/>
              <a:gd name="connsiteX103" fmla="*/ 1385596 w 1520890"/>
              <a:gd name="connsiteY103" fmla="*/ 685800 h 1508685"/>
              <a:gd name="connsiteX104" fmla="*/ 1371600 w 1520890"/>
              <a:gd name="connsiteY104" fmla="*/ 690466 h 1508685"/>
              <a:gd name="connsiteX105" fmla="*/ 1315617 w 1520890"/>
              <a:gd name="connsiteY105" fmla="*/ 681135 h 1508685"/>
              <a:gd name="connsiteX106" fmla="*/ 1306286 w 1520890"/>
              <a:gd name="connsiteY106" fmla="*/ 662474 h 1508685"/>
              <a:gd name="connsiteX107" fmla="*/ 1310952 w 1520890"/>
              <a:gd name="connsiteY107" fmla="*/ 648478 h 1508685"/>
              <a:gd name="connsiteX108" fmla="*/ 1324947 w 1520890"/>
              <a:gd name="connsiteY108" fmla="*/ 629817 h 1508685"/>
              <a:gd name="connsiteX109" fmla="*/ 1334278 w 1520890"/>
              <a:gd name="connsiteY109" fmla="*/ 615821 h 1508685"/>
              <a:gd name="connsiteX110" fmla="*/ 1348274 w 1520890"/>
              <a:gd name="connsiteY110" fmla="*/ 606490 h 1508685"/>
              <a:gd name="connsiteX111" fmla="*/ 1366935 w 1520890"/>
              <a:gd name="connsiteY111" fmla="*/ 573833 h 1508685"/>
              <a:gd name="connsiteX112" fmla="*/ 1376266 w 1520890"/>
              <a:gd name="connsiteY112" fmla="*/ 555172 h 1508685"/>
              <a:gd name="connsiteX113" fmla="*/ 1371600 w 1520890"/>
              <a:gd name="connsiteY113" fmla="*/ 522515 h 1508685"/>
              <a:gd name="connsiteX114" fmla="*/ 1357605 w 1520890"/>
              <a:gd name="connsiteY114" fmla="*/ 508519 h 1508685"/>
              <a:gd name="connsiteX115" fmla="*/ 1352939 w 1520890"/>
              <a:gd name="connsiteY115" fmla="*/ 494523 h 1508685"/>
              <a:gd name="connsiteX116" fmla="*/ 1343609 w 1520890"/>
              <a:gd name="connsiteY116" fmla="*/ 447870 h 1508685"/>
              <a:gd name="connsiteX117" fmla="*/ 1334278 w 1520890"/>
              <a:gd name="connsiteY117" fmla="*/ 429209 h 1508685"/>
              <a:gd name="connsiteX118" fmla="*/ 1292290 w 1520890"/>
              <a:gd name="connsiteY118" fmla="*/ 410547 h 1508685"/>
              <a:gd name="connsiteX119" fmla="*/ 1268964 w 1520890"/>
              <a:gd name="connsiteY119" fmla="*/ 415213 h 1508685"/>
              <a:gd name="connsiteX120" fmla="*/ 1264298 w 1520890"/>
              <a:gd name="connsiteY120" fmla="*/ 382555 h 1508685"/>
              <a:gd name="connsiteX121" fmla="*/ 1254968 w 1520890"/>
              <a:gd name="connsiteY121" fmla="*/ 349898 h 1508685"/>
              <a:gd name="connsiteX122" fmla="*/ 1250303 w 1520890"/>
              <a:gd name="connsiteY122" fmla="*/ 331237 h 1508685"/>
              <a:gd name="connsiteX123" fmla="*/ 1240972 w 1520890"/>
              <a:gd name="connsiteY123" fmla="*/ 303245 h 1508685"/>
              <a:gd name="connsiteX124" fmla="*/ 1250303 w 1520890"/>
              <a:gd name="connsiteY124" fmla="*/ 242596 h 1508685"/>
              <a:gd name="connsiteX125" fmla="*/ 1254968 w 1520890"/>
              <a:gd name="connsiteY125" fmla="*/ 209939 h 1508685"/>
              <a:gd name="connsiteX126" fmla="*/ 1278294 w 1520890"/>
              <a:gd name="connsiteY126" fmla="*/ 186613 h 1508685"/>
              <a:gd name="connsiteX127" fmla="*/ 1310952 w 1520890"/>
              <a:gd name="connsiteY127" fmla="*/ 158621 h 1508685"/>
              <a:gd name="connsiteX128" fmla="*/ 1320282 w 1520890"/>
              <a:gd name="connsiteY128" fmla="*/ 139960 h 1508685"/>
              <a:gd name="connsiteX129" fmla="*/ 1334278 w 1520890"/>
              <a:gd name="connsiteY129" fmla="*/ 125964 h 1508685"/>
              <a:gd name="connsiteX130" fmla="*/ 1343609 w 1520890"/>
              <a:gd name="connsiteY130" fmla="*/ 102637 h 1508685"/>
              <a:gd name="connsiteX131" fmla="*/ 1338943 w 1520890"/>
              <a:gd name="connsiteY131" fmla="*/ 60649 h 1508685"/>
              <a:gd name="connsiteX132" fmla="*/ 1320282 w 1520890"/>
              <a:gd name="connsiteY132" fmla="*/ 51319 h 1508685"/>
              <a:gd name="connsiteX133" fmla="*/ 1259633 w 1520890"/>
              <a:gd name="connsiteY133" fmla="*/ 55984 h 1508685"/>
              <a:gd name="connsiteX134" fmla="*/ 1217645 w 1520890"/>
              <a:gd name="connsiteY134" fmla="*/ 60649 h 1508685"/>
              <a:gd name="connsiteX135" fmla="*/ 1138335 w 1520890"/>
              <a:gd name="connsiteY135" fmla="*/ 74645 h 1508685"/>
              <a:gd name="connsiteX136" fmla="*/ 1119674 w 1520890"/>
              <a:gd name="connsiteY136" fmla="*/ 83976 h 1508685"/>
              <a:gd name="connsiteX137" fmla="*/ 1091682 w 1520890"/>
              <a:gd name="connsiteY137" fmla="*/ 93306 h 1508685"/>
              <a:gd name="connsiteX138" fmla="*/ 1063690 w 1520890"/>
              <a:gd name="connsiteY138" fmla="*/ 116633 h 1508685"/>
              <a:gd name="connsiteX139" fmla="*/ 1049694 w 1520890"/>
              <a:gd name="connsiteY139" fmla="*/ 125964 h 1508685"/>
              <a:gd name="connsiteX140" fmla="*/ 1035698 w 1520890"/>
              <a:gd name="connsiteY140" fmla="*/ 121298 h 1508685"/>
              <a:gd name="connsiteX141" fmla="*/ 1021703 w 1520890"/>
              <a:gd name="connsiteY141" fmla="*/ 88641 h 1508685"/>
              <a:gd name="connsiteX142" fmla="*/ 1012372 w 1520890"/>
              <a:gd name="connsiteY142" fmla="*/ 69980 h 1508685"/>
              <a:gd name="connsiteX143" fmla="*/ 993711 w 1520890"/>
              <a:gd name="connsiteY143" fmla="*/ 32657 h 1508685"/>
              <a:gd name="connsiteX144" fmla="*/ 965719 w 1520890"/>
              <a:gd name="connsiteY144" fmla="*/ 23327 h 1508685"/>
              <a:gd name="connsiteX145" fmla="*/ 923731 w 1520890"/>
              <a:gd name="connsiteY145" fmla="*/ 0 h 1508685"/>
              <a:gd name="connsiteX146" fmla="*/ 881743 w 1520890"/>
              <a:gd name="connsiteY146" fmla="*/ 32657 h 1508685"/>
              <a:gd name="connsiteX147" fmla="*/ 886409 w 1520890"/>
              <a:gd name="connsiteY147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89049 w 1520890"/>
              <a:gd name="connsiteY84" fmla="*/ 1462557 h 1508685"/>
              <a:gd name="connsiteX85" fmla="*/ 1302946 w 1520890"/>
              <a:gd name="connsiteY85" fmla="*/ 1408443 h 1508685"/>
              <a:gd name="connsiteX86" fmla="*/ 1322269 w 1520890"/>
              <a:gd name="connsiteY86" fmla="*/ 1309969 h 1508685"/>
              <a:gd name="connsiteX87" fmla="*/ 1357218 w 1520890"/>
              <a:gd name="connsiteY87" fmla="*/ 1175811 h 1508685"/>
              <a:gd name="connsiteX88" fmla="*/ 1294631 w 1520890"/>
              <a:gd name="connsiteY88" fmla="*/ 1121648 h 1508685"/>
              <a:gd name="connsiteX89" fmla="*/ 1245740 w 1520890"/>
              <a:gd name="connsiteY89" fmla="*/ 1093836 h 1508685"/>
              <a:gd name="connsiteX90" fmla="*/ 1227987 w 1520890"/>
              <a:gd name="connsiteY90" fmla="*/ 1063348 h 1508685"/>
              <a:gd name="connsiteX91" fmla="*/ 1310952 w 1520890"/>
              <a:gd name="connsiteY91" fmla="*/ 942392 h 1508685"/>
              <a:gd name="connsiteX92" fmla="*/ 1338943 w 1520890"/>
              <a:gd name="connsiteY92" fmla="*/ 951723 h 1508685"/>
              <a:gd name="connsiteX93" fmla="*/ 1404258 w 1520890"/>
              <a:gd name="connsiteY93" fmla="*/ 965719 h 1508685"/>
              <a:gd name="connsiteX94" fmla="*/ 1418254 w 1520890"/>
              <a:gd name="connsiteY94" fmla="*/ 970384 h 1508685"/>
              <a:gd name="connsiteX95" fmla="*/ 1455576 w 1520890"/>
              <a:gd name="connsiteY95" fmla="*/ 979715 h 1508685"/>
              <a:gd name="connsiteX96" fmla="*/ 1469572 w 1520890"/>
              <a:gd name="connsiteY96" fmla="*/ 975049 h 1508685"/>
              <a:gd name="connsiteX97" fmla="*/ 1502229 w 1520890"/>
              <a:gd name="connsiteY97" fmla="*/ 947057 h 1508685"/>
              <a:gd name="connsiteX98" fmla="*/ 1520890 w 1520890"/>
              <a:gd name="connsiteY98" fmla="*/ 905070 h 1508685"/>
              <a:gd name="connsiteX99" fmla="*/ 1506894 w 1520890"/>
              <a:gd name="connsiteY99" fmla="*/ 811764 h 1508685"/>
              <a:gd name="connsiteX100" fmla="*/ 1478903 w 1520890"/>
              <a:gd name="connsiteY100" fmla="*/ 769776 h 1508685"/>
              <a:gd name="connsiteX101" fmla="*/ 1432249 w 1520890"/>
              <a:gd name="connsiteY101" fmla="*/ 713792 h 1508685"/>
              <a:gd name="connsiteX102" fmla="*/ 1385596 w 1520890"/>
              <a:gd name="connsiteY102" fmla="*/ 685800 h 1508685"/>
              <a:gd name="connsiteX103" fmla="*/ 1371600 w 1520890"/>
              <a:gd name="connsiteY103" fmla="*/ 690466 h 1508685"/>
              <a:gd name="connsiteX104" fmla="*/ 1315617 w 1520890"/>
              <a:gd name="connsiteY104" fmla="*/ 681135 h 1508685"/>
              <a:gd name="connsiteX105" fmla="*/ 1306286 w 1520890"/>
              <a:gd name="connsiteY105" fmla="*/ 662474 h 1508685"/>
              <a:gd name="connsiteX106" fmla="*/ 1310952 w 1520890"/>
              <a:gd name="connsiteY106" fmla="*/ 648478 h 1508685"/>
              <a:gd name="connsiteX107" fmla="*/ 1324947 w 1520890"/>
              <a:gd name="connsiteY107" fmla="*/ 629817 h 1508685"/>
              <a:gd name="connsiteX108" fmla="*/ 1334278 w 1520890"/>
              <a:gd name="connsiteY108" fmla="*/ 615821 h 1508685"/>
              <a:gd name="connsiteX109" fmla="*/ 1348274 w 1520890"/>
              <a:gd name="connsiteY109" fmla="*/ 606490 h 1508685"/>
              <a:gd name="connsiteX110" fmla="*/ 1366935 w 1520890"/>
              <a:gd name="connsiteY110" fmla="*/ 573833 h 1508685"/>
              <a:gd name="connsiteX111" fmla="*/ 1376266 w 1520890"/>
              <a:gd name="connsiteY111" fmla="*/ 555172 h 1508685"/>
              <a:gd name="connsiteX112" fmla="*/ 1371600 w 1520890"/>
              <a:gd name="connsiteY112" fmla="*/ 522515 h 1508685"/>
              <a:gd name="connsiteX113" fmla="*/ 1357605 w 1520890"/>
              <a:gd name="connsiteY113" fmla="*/ 508519 h 1508685"/>
              <a:gd name="connsiteX114" fmla="*/ 1352939 w 1520890"/>
              <a:gd name="connsiteY114" fmla="*/ 494523 h 1508685"/>
              <a:gd name="connsiteX115" fmla="*/ 1343609 w 1520890"/>
              <a:gd name="connsiteY115" fmla="*/ 447870 h 1508685"/>
              <a:gd name="connsiteX116" fmla="*/ 1334278 w 1520890"/>
              <a:gd name="connsiteY116" fmla="*/ 429209 h 1508685"/>
              <a:gd name="connsiteX117" fmla="*/ 1292290 w 1520890"/>
              <a:gd name="connsiteY117" fmla="*/ 410547 h 1508685"/>
              <a:gd name="connsiteX118" fmla="*/ 1268964 w 1520890"/>
              <a:gd name="connsiteY118" fmla="*/ 415213 h 1508685"/>
              <a:gd name="connsiteX119" fmla="*/ 1264298 w 1520890"/>
              <a:gd name="connsiteY119" fmla="*/ 382555 h 1508685"/>
              <a:gd name="connsiteX120" fmla="*/ 1254968 w 1520890"/>
              <a:gd name="connsiteY120" fmla="*/ 349898 h 1508685"/>
              <a:gd name="connsiteX121" fmla="*/ 1250303 w 1520890"/>
              <a:gd name="connsiteY121" fmla="*/ 331237 h 1508685"/>
              <a:gd name="connsiteX122" fmla="*/ 1240972 w 1520890"/>
              <a:gd name="connsiteY122" fmla="*/ 303245 h 1508685"/>
              <a:gd name="connsiteX123" fmla="*/ 1250303 w 1520890"/>
              <a:gd name="connsiteY123" fmla="*/ 242596 h 1508685"/>
              <a:gd name="connsiteX124" fmla="*/ 1254968 w 1520890"/>
              <a:gd name="connsiteY124" fmla="*/ 209939 h 1508685"/>
              <a:gd name="connsiteX125" fmla="*/ 1278294 w 1520890"/>
              <a:gd name="connsiteY125" fmla="*/ 186613 h 1508685"/>
              <a:gd name="connsiteX126" fmla="*/ 1310952 w 1520890"/>
              <a:gd name="connsiteY126" fmla="*/ 158621 h 1508685"/>
              <a:gd name="connsiteX127" fmla="*/ 1320282 w 1520890"/>
              <a:gd name="connsiteY127" fmla="*/ 139960 h 1508685"/>
              <a:gd name="connsiteX128" fmla="*/ 1334278 w 1520890"/>
              <a:gd name="connsiteY128" fmla="*/ 125964 h 1508685"/>
              <a:gd name="connsiteX129" fmla="*/ 1343609 w 1520890"/>
              <a:gd name="connsiteY129" fmla="*/ 102637 h 1508685"/>
              <a:gd name="connsiteX130" fmla="*/ 1338943 w 1520890"/>
              <a:gd name="connsiteY130" fmla="*/ 60649 h 1508685"/>
              <a:gd name="connsiteX131" fmla="*/ 1320282 w 1520890"/>
              <a:gd name="connsiteY131" fmla="*/ 51319 h 1508685"/>
              <a:gd name="connsiteX132" fmla="*/ 1259633 w 1520890"/>
              <a:gd name="connsiteY132" fmla="*/ 55984 h 1508685"/>
              <a:gd name="connsiteX133" fmla="*/ 1217645 w 1520890"/>
              <a:gd name="connsiteY133" fmla="*/ 60649 h 1508685"/>
              <a:gd name="connsiteX134" fmla="*/ 1138335 w 1520890"/>
              <a:gd name="connsiteY134" fmla="*/ 74645 h 1508685"/>
              <a:gd name="connsiteX135" fmla="*/ 1119674 w 1520890"/>
              <a:gd name="connsiteY135" fmla="*/ 83976 h 1508685"/>
              <a:gd name="connsiteX136" fmla="*/ 1091682 w 1520890"/>
              <a:gd name="connsiteY136" fmla="*/ 93306 h 1508685"/>
              <a:gd name="connsiteX137" fmla="*/ 1063690 w 1520890"/>
              <a:gd name="connsiteY137" fmla="*/ 116633 h 1508685"/>
              <a:gd name="connsiteX138" fmla="*/ 1049694 w 1520890"/>
              <a:gd name="connsiteY138" fmla="*/ 125964 h 1508685"/>
              <a:gd name="connsiteX139" fmla="*/ 1035698 w 1520890"/>
              <a:gd name="connsiteY139" fmla="*/ 121298 h 1508685"/>
              <a:gd name="connsiteX140" fmla="*/ 1021703 w 1520890"/>
              <a:gd name="connsiteY140" fmla="*/ 88641 h 1508685"/>
              <a:gd name="connsiteX141" fmla="*/ 1012372 w 1520890"/>
              <a:gd name="connsiteY141" fmla="*/ 69980 h 1508685"/>
              <a:gd name="connsiteX142" fmla="*/ 993711 w 1520890"/>
              <a:gd name="connsiteY142" fmla="*/ 32657 h 1508685"/>
              <a:gd name="connsiteX143" fmla="*/ 965719 w 1520890"/>
              <a:gd name="connsiteY143" fmla="*/ 23327 h 1508685"/>
              <a:gd name="connsiteX144" fmla="*/ 923731 w 1520890"/>
              <a:gd name="connsiteY144" fmla="*/ 0 h 1508685"/>
              <a:gd name="connsiteX145" fmla="*/ 881743 w 1520890"/>
              <a:gd name="connsiteY145" fmla="*/ 32657 h 1508685"/>
              <a:gd name="connsiteX146" fmla="*/ 886409 w 1520890"/>
              <a:gd name="connsiteY146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89049 w 1520890"/>
              <a:gd name="connsiteY84" fmla="*/ 1462557 h 1508685"/>
              <a:gd name="connsiteX85" fmla="*/ 1302946 w 1520890"/>
              <a:gd name="connsiteY85" fmla="*/ 1408443 h 1508685"/>
              <a:gd name="connsiteX86" fmla="*/ 1322269 w 1520890"/>
              <a:gd name="connsiteY86" fmla="*/ 1309969 h 1508685"/>
              <a:gd name="connsiteX87" fmla="*/ 1357218 w 1520890"/>
              <a:gd name="connsiteY87" fmla="*/ 1175811 h 1508685"/>
              <a:gd name="connsiteX88" fmla="*/ 1294631 w 1520890"/>
              <a:gd name="connsiteY88" fmla="*/ 1121648 h 1508685"/>
              <a:gd name="connsiteX89" fmla="*/ 1245740 w 1520890"/>
              <a:gd name="connsiteY89" fmla="*/ 1093836 h 1508685"/>
              <a:gd name="connsiteX90" fmla="*/ 1310952 w 1520890"/>
              <a:gd name="connsiteY90" fmla="*/ 942392 h 1508685"/>
              <a:gd name="connsiteX91" fmla="*/ 1338943 w 1520890"/>
              <a:gd name="connsiteY91" fmla="*/ 951723 h 1508685"/>
              <a:gd name="connsiteX92" fmla="*/ 1404258 w 1520890"/>
              <a:gd name="connsiteY92" fmla="*/ 965719 h 1508685"/>
              <a:gd name="connsiteX93" fmla="*/ 1418254 w 1520890"/>
              <a:gd name="connsiteY93" fmla="*/ 970384 h 1508685"/>
              <a:gd name="connsiteX94" fmla="*/ 1455576 w 1520890"/>
              <a:gd name="connsiteY94" fmla="*/ 979715 h 1508685"/>
              <a:gd name="connsiteX95" fmla="*/ 1469572 w 1520890"/>
              <a:gd name="connsiteY95" fmla="*/ 975049 h 1508685"/>
              <a:gd name="connsiteX96" fmla="*/ 1502229 w 1520890"/>
              <a:gd name="connsiteY96" fmla="*/ 947057 h 1508685"/>
              <a:gd name="connsiteX97" fmla="*/ 1520890 w 1520890"/>
              <a:gd name="connsiteY97" fmla="*/ 905070 h 1508685"/>
              <a:gd name="connsiteX98" fmla="*/ 1506894 w 1520890"/>
              <a:gd name="connsiteY98" fmla="*/ 811764 h 1508685"/>
              <a:gd name="connsiteX99" fmla="*/ 1478903 w 1520890"/>
              <a:gd name="connsiteY99" fmla="*/ 769776 h 1508685"/>
              <a:gd name="connsiteX100" fmla="*/ 1432249 w 1520890"/>
              <a:gd name="connsiteY100" fmla="*/ 713792 h 1508685"/>
              <a:gd name="connsiteX101" fmla="*/ 1385596 w 1520890"/>
              <a:gd name="connsiteY101" fmla="*/ 685800 h 1508685"/>
              <a:gd name="connsiteX102" fmla="*/ 1371600 w 1520890"/>
              <a:gd name="connsiteY102" fmla="*/ 690466 h 1508685"/>
              <a:gd name="connsiteX103" fmla="*/ 1315617 w 1520890"/>
              <a:gd name="connsiteY103" fmla="*/ 681135 h 1508685"/>
              <a:gd name="connsiteX104" fmla="*/ 1306286 w 1520890"/>
              <a:gd name="connsiteY104" fmla="*/ 662474 h 1508685"/>
              <a:gd name="connsiteX105" fmla="*/ 1310952 w 1520890"/>
              <a:gd name="connsiteY105" fmla="*/ 648478 h 1508685"/>
              <a:gd name="connsiteX106" fmla="*/ 1324947 w 1520890"/>
              <a:gd name="connsiteY106" fmla="*/ 629817 h 1508685"/>
              <a:gd name="connsiteX107" fmla="*/ 1334278 w 1520890"/>
              <a:gd name="connsiteY107" fmla="*/ 615821 h 1508685"/>
              <a:gd name="connsiteX108" fmla="*/ 1348274 w 1520890"/>
              <a:gd name="connsiteY108" fmla="*/ 606490 h 1508685"/>
              <a:gd name="connsiteX109" fmla="*/ 1366935 w 1520890"/>
              <a:gd name="connsiteY109" fmla="*/ 573833 h 1508685"/>
              <a:gd name="connsiteX110" fmla="*/ 1376266 w 1520890"/>
              <a:gd name="connsiteY110" fmla="*/ 555172 h 1508685"/>
              <a:gd name="connsiteX111" fmla="*/ 1371600 w 1520890"/>
              <a:gd name="connsiteY111" fmla="*/ 522515 h 1508685"/>
              <a:gd name="connsiteX112" fmla="*/ 1357605 w 1520890"/>
              <a:gd name="connsiteY112" fmla="*/ 508519 h 1508685"/>
              <a:gd name="connsiteX113" fmla="*/ 1352939 w 1520890"/>
              <a:gd name="connsiteY113" fmla="*/ 494523 h 1508685"/>
              <a:gd name="connsiteX114" fmla="*/ 1343609 w 1520890"/>
              <a:gd name="connsiteY114" fmla="*/ 447870 h 1508685"/>
              <a:gd name="connsiteX115" fmla="*/ 1334278 w 1520890"/>
              <a:gd name="connsiteY115" fmla="*/ 429209 h 1508685"/>
              <a:gd name="connsiteX116" fmla="*/ 1292290 w 1520890"/>
              <a:gd name="connsiteY116" fmla="*/ 410547 h 1508685"/>
              <a:gd name="connsiteX117" fmla="*/ 1268964 w 1520890"/>
              <a:gd name="connsiteY117" fmla="*/ 415213 h 1508685"/>
              <a:gd name="connsiteX118" fmla="*/ 1264298 w 1520890"/>
              <a:gd name="connsiteY118" fmla="*/ 382555 h 1508685"/>
              <a:gd name="connsiteX119" fmla="*/ 1254968 w 1520890"/>
              <a:gd name="connsiteY119" fmla="*/ 349898 h 1508685"/>
              <a:gd name="connsiteX120" fmla="*/ 1250303 w 1520890"/>
              <a:gd name="connsiteY120" fmla="*/ 331237 h 1508685"/>
              <a:gd name="connsiteX121" fmla="*/ 1240972 w 1520890"/>
              <a:gd name="connsiteY121" fmla="*/ 303245 h 1508685"/>
              <a:gd name="connsiteX122" fmla="*/ 1250303 w 1520890"/>
              <a:gd name="connsiteY122" fmla="*/ 242596 h 1508685"/>
              <a:gd name="connsiteX123" fmla="*/ 1254968 w 1520890"/>
              <a:gd name="connsiteY123" fmla="*/ 209939 h 1508685"/>
              <a:gd name="connsiteX124" fmla="*/ 1278294 w 1520890"/>
              <a:gd name="connsiteY124" fmla="*/ 186613 h 1508685"/>
              <a:gd name="connsiteX125" fmla="*/ 1310952 w 1520890"/>
              <a:gd name="connsiteY125" fmla="*/ 158621 h 1508685"/>
              <a:gd name="connsiteX126" fmla="*/ 1320282 w 1520890"/>
              <a:gd name="connsiteY126" fmla="*/ 139960 h 1508685"/>
              <a:gd name="connsiteX127" fmla="*/ 1334278 w 1520890"/>
              <a:gd name="connsiteY127" fmla="*/ 125964 h 1508685"/>
              <a:gd name="connsiteX128" fmla="*/ 1343609 w 1520890"/>
              <a:gd name="connsiteY128" fmla="*/ 102637 h 1508685"/>
              <a:gd name="connsiteX129" fmla="*/ 1338943 w 1520890"/>
              <a:gd name="connsiteY129" fmla="*/ 60649 h 1508685"/>
              <a:gd name="connsiteX130" fmla="*/ 1320282 w 1520890"/>
              <a:gd name="connsiteY130" fmla="*/ 51319 h 1508685"/>
              <a:gd name="connsiteX131" fmla="*/ 1259633 w 1520890"/>
              <a:gd name="connsiteY131" fmla="*/ 55984 h 1508685"/>
              <a:gd name="connsiteX132" fmla="*/ 1217645 w 1520890"/>
              <a:gd name="connsiteY132" fmla="*/ 60649 h 1508685"/>
              <a:gd name="connsiteX133" fmla="*/ 1138335 w 1520890"/>
              <a:gd name="connsiteY133" fmla="*/ 74645 h 1508685"/>
              <a:gd name="connsiteX134" fmla="*/ 1119674 w 1520890"/>
              <a:gd name="connsiteY134" fmla="*/ 83976 h 1508685"/>
              <a:gd name="connsiteX135" fmla="*/ 1091682 w 1520890"/>
              <a:gd name="connsiteY135" fmla="*/ 93306 h 1508685"/>
              <a:gd name="connsiteX136" fmla="*/ 1063690 w 1520890"/>
              <a:gd name="connsiteY136" fmla="*/ 116633 h 1508685"/>
              <a:gd name="connsiteX137" fmla="*/ 1049694 w 1520890"/>
              <a:gd name="connsiteY137" fmla="*/ 125964 h 1508685"/>
              <a:gd name="connsiteX138" fmla="*/ 1035698 w 1520890"/>
              <a:gd name="connsiteY138" fmla="*/ 121298 h 1508685"/>
              <a:gd name="connsiteX139" fmla="*/ 1021703 w 1520890"/>
              <a:gd name="connsiteY139" fmla="*/ 88641 h 1508685"/>
              <a:gd name="connsiteX140" fmla="*/ 1012372 w 1520890"/>
              <a:gd name="connsiteY140" fmla="*/ 69980 h 1508685"/>
              <a:gd name="connsiteX141" fmla="*/ 993711 w 1520890"/>
              <a:gd name="connsiteY141" fmla="*/ 32657 h 1508685"/>
              <a:gd name="connsiteX142" fmla="*/ 965719 w 1520890"/>
              <a:gd name="connsiteY142" fmla="*/ 23327 h 1508685"/>
              <a:gd name="connsiteX143" fmla="*/ 923731 w 1520890"/>
              <a:gd name="connsiteY143" fmla="*/ 0 h 1508685"/>
              <a:gd name="connsiteX144" fmla="*/ 881743 w 1520890"/>
              <a:gd name="connsiteY144" fmla="*/ 32657 h 1508685"/>
              <a:gd name="connsiteX145" fmla="*/ 886409 w 1520890"/>
              <a:gd name="connsiteY145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89049 w 1520890"/>
              <a:gd name="connsiteY84" fmla="*/ 1462557 h 1508685"/>
              <a:gd name="connsiteX85" fmla="*/ 1302946 w 1520890"/>
              <a:gd name="connsiteY85" fmla="*/ 1408443 h 1508685"/>
              <a:gd name="connsiteX86" fmla="*/ 1322269 w 1520890"/>
              <a:gd name="connsiteY86" fmla="*/ 1309969 h 1508685"/>
              <a:gd name="connsiteX87" fmla="*/ 1357218 w 1520890"/>
              <a:gd name="connsiteY87" fmla="*/ 1175811 h 1508685"/>
              <a:gd name="connsiteX88" fmla="*/ 1294631 w 1520890"/>
              <a:gd name="connsiteY88" fmla="*/ 1121648 h 1508685"/>
              <a:gd name="connsiteX89" fmla="*/ 1310952 w 1520890"/>
              <a:gd name="connsiteY89" fmla="*/ 942392 h 1508685"/>
              <a:gd name="connsiteX90" fmla="*/ 1338943 w 1520890"/>
              <a:gd name="connsiteY90" fmla="*/ 951723 h 1508685"/>
              <a:gd name="connsiteX91" fmla="*/ 1404258 w 1520890"/>
              <a:gd name="connsiteY91" fmla="*/ 965719 h 1508685"/>
              <a:gd name="connsiteX92" fmla="*/ 1418254 w 1520890"/>
              <a:gd name="connsiteY92" fmla="*/ 970384 h 1508685"/>
              <a:gd name="connsiteX93" fmla="*/ 1455576 w 1520890"/>
              <a:gd name="connsiteY93" fmla="*/ 979715 h 1508685"/>
              <a:gd name="connsiteX94" fmla="*/ 1469572 w 1520890"/>
              <a:gd name="connsiteY94" fmla="*/ 975049 h 1508685"/>
              <a:gd name="connsiteX95" fmla="*/ 1502229 w 1520890"/>
              <a:gd name="connsiteY95" fmla="*/ 947057 h 1508685"/>
              <a:gd name="connsiteX96" fmla="*/ 1520890 w 1520890"/>
              <a:gd name="connsiteY96" fmla="*/ 905070 h 1508685"/>
              <a:gd name="connsiteX97" fmla="*/ 1506894 w 1520890"/>
              <a:gd name="connsiteY97" fmla="*/ 811764 h 1508685"/>
              <a:gd name="connsiteX98" fmla="*/ 1478903 w 1520890"/>
              <a:gd name="connsiteY98" fmla="*/ 769776 h 1508685"/>
              <a:gd name="connsiteX99" fmla="*/ 1432249 w 1520890"/>
              <a:gd name="connsiteY99" fmla="*/ 713792 h 1508685"/>
              <a:gd name="connsiteX100" fmla="*/ 1385596 w 1520890"/>
              <a:gd name="connsiteY100" fmla="*/ 685800 h 1508685"/>
              <a:gd name="connsiteX101" fmla="*/ 1371600 w 1520890"/>
              <a:gd name="connsiteY101" fmla="*/ 690466 h 1508685"/>
              <a:gd name="connsiteX102" fmla="*/ 1315617 w 1520890"/>
              <a:gd name="connsiteY102" fmla="*/ 681135 h 1508685"/>
              <a:gd name="connsiteX103" fmla="*/ 1306286 w 1520890"/>
              <a:gd name="connsiteY103" fmla="*/ 662474 h 1508685"/>
              <a:gd name="connsiteX104" fmla="*/ 1310952 w 1520890"/>
              <a:gd name="connsiteY104" fmla="*/ 648478 h 1508685"/>
              <a:gd name="connsiteX105" fmla="*/ 1324947 w 1520890"/>
              <a:gd name="connsiteY105" fmla="*/ 629817 h 1508685"/>
              <a:gd name="connsiteX106" fmla="*/ 1334278 w 1520890"/>
              <a:gd name="connsiteY106" fmla="*/ 615821 h 1508685"/>
              <a:gd name="connsiteX107" fmla="*/ 1348274 w 1520890"/>
              <a:gd name="connsiteY107" fmla="*/ 606490 h 1508685"/>
              <a:gd name="connsiteX108" fmla="*/ 1366935 w 1520890"/>
              <a:gd name="connsiteY108" fmla="*/ 573833 h 1508685"/>
              <a:gd name="connsiteX109" fmla="*/ 1376266 w 1520890"/>
              <a:gd name="connsiteY109" fmla="*/ 555172 h 1508685"/>
              <a:gd name="connsiteX110" fmla="*/ 1371600 w 1520890"/>
              <a:gd name="connsiteY110" fmla="*/ 522515 h 1508685"/>
              <a:gd name="connsiteX111" fmla="*/ 1357605 w 1520890"/>
              <a:gd name="connsiteY111" fmla="*/ 508519 h 1508685"/>
              <a:gd name="connsiteX112" fmla="*/ 1352939 w 1520890"/>
              <a:gd name="connsiteY112" fmla="*/ 494523 h 1508685"/>
              <a:gd name="connsiteX113" fmla="*/ 1343609 w 1520890"/>
              <a:gd name="connsiteY113" fmla="*/ 447870 h 1508685"/>
              <a:gd name="connsiteX114" fmla="*/ 1334278 w 1520890"/>
              <a:gd name="connsiteY114" fmla="*/ 429209 h 1508685"/>
              <a:gd name="connsiteX115" fmla="*/ 1292290 w 1520890"/>
              <a:gd name="connsiteY115" fmla="*/ 410547 h 1508685"/>
              <a:gd name="connsiteX116" fmla="*/ 1268964 w 1520890"/>
              <a:gd name="connsiteY116" fmla="*/ 415213 h 1508685"/>
              <a:gd name="connsiteX117" fmla="*/ 1264298 w 1520890"/>
              <a:gd name="connsiteY117" fmla="*/ 382555 h 1508685"/>
              <a:gd name="connsiteX118" fmla="*/ 1254968 w 1520890"/>
              <a:gd name="connsiteY118" fmla="*/ 349898 h 1508685"/>
              <a:gd name="connsiteX119" fmla="*/ 1250303 w 1520890"/>
              <a:gd name="connsiteY119" fmla="*/ 331237 h 1508685"/>
              <a:gd name="connsiteX120" fmla="*/ 1240972 w 1520890"/>
              <a:gd name="connsiteY120" fmla="*/ 303245 h 1508685"/>
              <a:gd name="connsiteX121" fmla="*/ 1250303 w 1520890"/>
              <a:gd name="connsiteY121" fmla="*/ 242596 h 1508685"/>
              <a:gd name="connsiteX122" fmla="*/ 1254968 w 1520890"/>
              <a:gd name="connsiteY122" fmla="*/ 209939 h 1508685"/>
              <a:gd name="connsiteX123" fmla="*/ 1278294 w 1520890"/>
              <a:gd name="connsiteY123" fmla="*/ 186613 h 1508685"/>
              <a:gd name="connsiteX124" fmla="*/ 1310952 w 1520890"/>
              <a:gd name="connsiteY124" fmla="*/ 158621 h 1508685"/>
              <a:gd name="connsiteX125" fmla="*/ 1320282 w 1520890"/>
              <a:gd name="connsiteY125" fmla="*/ 139960 h 1508685"/>
              <a:gd name="connsiteX126" fmla="*/ 1334278 w 1520890"/>
              <a:gd name="connsiteY126" fmla="*/ 125964 h 1508685"/>
              <a:gd name="connsiteX127" fmla="*/ 1343609 w 1520890"/>
              <a:gd name="connsiteY127" fmla="*/ 102637 h 1508685"/>
              <a:gd name="connsiteX128" fmla="*/ 1338943 w 1520890"/>
              <a:gd name="connsiteY128" fmla="*/ 60649 h 1508685"/>
              <a:gd name="connsiteX129" fmla="*/ 1320282 w 1520890"/>
              <a:gd name="connsiteY129" fmla="*/ 51319 h 1508685"/>
              <a:gd name="connsiteX130" fmla="*/ 1259633 w 1520890"/>
              <a:gd name="connsiteY130" fmla="*/ 55984 h 1508685"/>
              <a:gd name="connsiteX131" fmla="*/ 1217645 w 1520890"/>
              <a:gd name="connsiteY131" fmla="*/ 60649 h 1508685"/>
              <a:gd name="connsiteX132" fmla="*/ 1138335 w 1520890"/>
              <a:gd name="connsiteY132" fmla="*/ 74645 h 1508685"/>
              <a:gd name="connsiteX133" fmla="*/ 1119674 w 1520890"/>
              <a:gd name="connsiteY133" fmla="*/ 83976 h 1508685"/>
              <a:gd name="connsiteX134" fmla="*/ 1091682 w 1520890"/>
              <a:gd name="connsiteY134" fmla="*/ 93306 h 1508685"/>
              <a:gd name="connsiteX135" fmla="*/ 1063690 w 1520890"/>
              <a:gd name="connsiteY135" fmla="*/ 116633 h 1508685"/>
              <a:gd name="connsiteX136" fmla="*/ 1049694 w 1520890"/>
              <a:gd name="connsiteY136" fmla="*/ 125964 h 1508685"/>
              <a:gd name="connsiteX137" fmla="*/ 1035698 w 1520890"/>
              <a:gd name="connsiteY137" fmla="*/ 121298 h 1508685"/>
              <a:gd name="connsiteX138" fmla="*/ 1021703 w 1520890"/>
              <a:gd name="connsiteY138" fmla="*/ 88641 h 1508685"/>
              <a:gd name="connsiteX139" fmla="*/ 1012372 w 1520890"/>
              <a:gd name="connsiteY139" fmla="*/ 69980 h 1508685"/>
              <a:gd name="connsiteX140" fmla="*/ 993711 w 1520890"/>
              <a:gd name="connsiteY140" fmla="*/ 32657 h 1508685"/>
              <a:gd name="connsiteX141" fmla="*/ 965719 w 1520890"/>
              <a:gd name="connsiteY141" fmla="*/ 23327 h 1508685"/>
              <a:gd name="connsiteX142" fmla="*/ 923731 w 1520890"/>
              <a:gd name="connsiteY142" fmla="*/ 0 h 1508685"/>
              <a:gd name="connsiteX143" fmla="*/ 881743 w 1520890"/>
              <a:gd name="connsiteY143" fmla="*/ 32657 h 1508685"/>
              <a:gd name="connsiteX144" fmla="*/ 886409 w 1520890"/>
              <a:gd name="connsiteY144" fmla="*/ 41988 h 1508685"/>
              <a:gd name="connsiteX0" fmla="*/ 886409 w 1520890"/>
              <a:gd name="connsiteY0" fmla="*/ 41988 h 1508685"/>
              <a:gd name="connsiteX1" fmla="*/ 797768 w 1520890"/>
              <a:gd name="connsiteY1" fmla="*/ 55984 h 1508685"/>
              <a:gd name="connsiteX2" fmla="*/ 783772 w 1520890"/>
              <a:gd name="connsiteY2" fmla="*/ 60649 h 1508685"/>
              <a:gd name="connsiteX3" fmla="*/ 769776 w 1520890"/>
              <a:gd name="connsiteY3" fmla="*/ 74645 h 1508685"/>
              <a:gd name="connsiteX4" fmla="*/ 765111 w 1520890"/>
              <a:gd name="connsiteY4" fmla="*/ 88641 h 1508685"/>
              <a:gd name="connsiteX5" fmla="*/ 765111 w 1520890"/>
              <a:gd name="connsiteY5" fmla="*/ 191278 h 1508685"/>
              <a:gd name="connsiteX6" fmla="*/ 751115 w 1520890"/>
              <a:gd name="connsiteY6" fmla="*/ 205274 h 1508685"/>
              <a:gd name="connsiteX7" fmla="*/ 737119 w 1520890"/>
              <a:gd name="connsiteY7" fmla="*/ 209939 h 1508685"/>
              <a:gd name="connsiteX8" fmla="*/ 709127 w 1520890"/>
              <a:gd name="connsiteY8" fmla="*/ 205274 h 1508685"/>
              <a:gd name="connsiteX9" fmla="*/ 685800 w 1520890"/>
              <a:gd name="connsiteY9" fmla="*/ 181947 h 1508685"/>
              <a:gd name="connsiteX10" fmla="*/ 671805 w 1520890"/>
              <a:gd name="connsiteY10" fmla="*/ 167951 h 1508685"/>
              <a:gd name="connsiteX11" fmla="*/ 653143 w 1520890"/>
              <a:gd name="connsiteY11" fmla="*/ 139960 h 1508685"/>
              <a:gd name="connsiteX12" fmla="*/ 611156 w 1520890"/>
              <a:gd name="connsiteY12" fmla="*/ 125964 h 1508685"/>
              <a:gd name="connsiteX13" fmla="*/ 597160 w 1520890"/>
              <a:gd name="connsiteY13" fmla="*/ 121298 h 1508685"/>
              <a:gd name="connsiteX14" fmla="*/ 522515 w 1520890"/>
              <a:gd name="connsiteY14" fmla="*/ 111968 h 1508685"/>
              <a:gd name="connsiteX15" fmla="*/ 466531 w 1520890"/>
              <a:gd name="connsiteY15" fmla="*/ 121298 h 1508685"/>
              <a:gd name="connsiteX16" fmla="*/ 438539 w 1520890"/>
              <a:gd name="connsiteY16" fmla="*/ 135294 h 1508685"/>
              <a:gd name="connsiteX17" fmla="*/ 405882 w 1520890"/>
              <a:gd name="connsiteY17" fmla="*/ 167951 h 1508685"/>
              <a:gd name="connsiteX18" fmla="*/ 401217 w 1520890"/>
              <a:gd name="connsiteY18" fmla="*/ 181947 h 1508685"/>
              <a:gd name="connsiteX19" fmla="*/ 410547 w 1520890"/>
              <a:gd name="connsiteY19" fmla="*/ 214604 h 1508685"/>
              <a:gd name="connsiteX20" fmla="*/ 447870 w 1520890"/>
              <a:gd name="connsiteY20" fmla="*/ 237931 h 1508685"/>
              <a:gd name="connsiteX21" fmla="*/ 471196 w 1520890"/>
              <a:gd name="connsiteY21" fmla="*/ 251927 h 1508685"/>
              <a:gd name="connsiteX22" fmla="*/ 503854 w 1520890"/>
              <a:gd name="connsiteY22" fmla="*/ 261257 h 1508685"/>
              <a:gd name="connsiteX23" fmla="*/ 517849 w 1520890"/>
              <a:gd name="connsiteY23" fmla="*/ 265923 h 1508685"/>
              <a:gd name="connsiteX24" fmla="*/ 531845 w 1520890"/>
              <a:gd name="connsiteY24" fmla="*/ 279919 h 1508685"/>
              <a:gd name="connsiteX25" fmla="*/ 536511 w 1520890"/>
              <a:gd name="connsiteY25" fmla="*/ 298580 h 1508685"/>
              <a:gd name="connsiteX26" fmla="*/ 545841 w 1520890"/>
              <a:gd name="connsiteY26" fmla="*/ 331237 h 1508685"/>
              <a:gd name="connsiteX27" fmla="*/ 555172 w 1520890"/>
              <a:gd name="connsiteY27" fmla="*/ 382555 h 1508685"/>
              <a:gd name="connsiteX28" fmla="*/ 550507 w 1520890"/>
              <a:gd name="connsiteY28" fmla="*/ 410547 h 1508685"/>
              <a:gd name="connsiteX29" fmla="*/ 527180 w 1520890"/>
              <a:gd name="connsiteY29" fmla="*/ 447870 h 1508685"/>
              <a:gd name="connsiteX30" fmla="*/ 499188 w 1520890"/>
              <a:gd name="connsiteY30" fmla="*/ 452535 h 1508685"/>
              <a:gd name="connsiteX31" fmla="*/ 438539 w 1520890"/>
              <a:gd name="connsiteY31" fmla="*/ 447870 h 1508685"/>
              <a:gd name="connsiteX32" fmla="*/ 433874 w 1520890"/>
              <a:gd name="connsiteY32" fmla="*/ 433874 h 1508685"/>
              <a:gd name="connsiteX33" fmla="*/ 419878 w 1520890"/>
              <a:gd name="connsiteY33" fmla="*/ 415213 h 1508685"/>
              <a:gd name="connsiteX34" fmla="*/ 401217 w 1520890"/>
              <a:gd name="connsiteY34" fmla="*/ 387221 h 1508685"/>
              <a:gd name="connsiteX35" fmla="*/ 331237 w 1520890"/>
              <a:gd name="connsiteY35" fmla="*/ 373225 h 1508685"/>
              <a:gd name="connsiteX36" fmla="*/ 303245 w 1520890"/>
              <a:gd name="connsiteY36" fmla="*/ 363894 h 1508685"/>
              <a:gd name="connsiteX37" fmla="*/ 289249 w 1520890"/>
              <a:gd name="connsiteY37" fmla="*/ 359229 h 1508685"/>
              <a:gd name="connsiteX38" fmla="*/ 261258 w 1520890"/>
              <a:gd name="connsiteY38" fmla="*/ 387221 h 1508685"/>
              <a:gd name="connsiteX39" fmla="*/ 223935 w 1520890"/>
              <a:gd name="connsiteY39" fmla="*/ 443204 h 1508685"/>
              <a:gd name="connsiteX40" fmla="*/ 223935 w 1520890"/>
              <a:gd name="connsiteY40" fmla="*/ 480527 h 1508685"/>
              <a:gd name="connsiteX41" fmla="*/ 214605 w 1520890"/>
              <a:gd name="connsiteY41" fmla="*/ 555172 h 1508685"/>
              <a:gd name="connsiteX42" fmla="*/ 209939 w 1520890"/>
              <a:gd name="connsiteY42" fmla="*/ 592494 h 1508685"/>
              <a:gd name="connsiteX43" fmla="*/ 214605 w 1520890"/>
              <a:gd name="connsiteY43" fmla="*/ 657809 h 1508685"/>
              <a:gd name="connsiteX44" fmla="*/ 219270 w 1520890"/>
              <a:gd name="connsiteY44" fmla="*/ 671804 h 1508685"/>
              <a:gd name="connsiteX45" fmla="*/ 205274 w 1520890"/>
              <a:gd name="connsiteY45" fmla="*/ 727788 h 1508685"/>
              <a:gd name="connsiteX46" fmla="*/ 191278 w 1520890"/>
              <a:gd name="connsiteY46" fmla="*/ 732453 h 1508685"/>
              <a:gd name="connsiteX47" fmla="*/ 139960 w 1520890"/>
              <a:gd name="connsiteY47" fmla="*/ 746449 h 1508685"/>
              <a:gd name="connsiteX48" fmla="*/ 125964 w 1520890"/>
              <a:gd name="connsiteY48" fmla="*/ 751115 h 1508685"/>
              <a:gd name="connsiteX49" fmla="*/ 93307 w 1520890"/>
              <a:gd name="connsiteY49" fmla="*/ 755780 h 1508685"/>
              <a:gd name="connsiteX50" fmla="*/ 60649 w 1520890"/>
              <a:gd name="connsiteY50" fmla="*/ 774441 h 1508685"/>
              <a:gd name="connsiteX51" fmla="*/ 51319 w 1520890"/>
              <a:gd name="connsiteY51" fmla="*/ 788437 h 1508685"/>
              <a:gd name="connsiteX52" fmla="*/ 37323 w 1520890"/>
              <a:gd name="connsiteY52" fmla="*/ 797768 h 1508685"/>
              <a:gd name="connsiteX53" fmla="*/ 13996 w 1520890"/>
              <a:gd name="connsiteY53" fmla="*/ 825760 h 1508685"/>
              <a:gd name="connsiteX54" fmla="*/ 4666 w 1520890"/>
              <a:gd name="connsiteY54" fmla="*/ 858417 h 1508685"/>
              <a:gd name="connsiteX55" fmla="*/ 0 w 1520890"/>
              <a:gd name="connsiteY55" fmla="*/ 872413 h 1508685"/>
              <a:gd name="connsiteX56" fmla="*/ 4666 w 1520890"/>
              <a:gd name="connsiteY56" fmla="*/ 900404 h 1508685"/>
              <a:gd name="connsiteX57" fmla="*/ 23327 w 1520890"/>
              <a:gd name="connsiteY57" fmla="*/ 914400 h 1508685"/>
              <a:gd name="connsiteX58" fmla="*/ 55984 w 1520890"/>
              <a:gd name="connsiteY58" fmla="*/ 928396 h 1508685"/>
              <a:gd name="connsiteX59" fmla="*/ 111968 w 1520890"/>
              <a:gd name="connsiteY59" fmla="*/ 919066 h 1508685"/>
              <a:gd name="connsiteX60" fmla="*/ 149290 w 1520890"/>
              <a:gd name="connsiteY60" fmla="*/ 909735 h 1508685"/>
              <a:gd name="connsiteX61" fmla="*/ 200609 w 1520890"/>
              <a:gd name="connsiteY61" fmla="*/ 905070 h 1508685"/>
              <a:gd name="connsiteX62" fmla="*/ 247262 w 1520890"/>
              <a:gd name="connsiteY62" fmla="*/ 923731 h 1508685"/>
              <a:gd name="connsiteX63" fmla="*/ 275254 w 1520890"/>
              <a:gd name="connsiteY63" fmla="*/ 961053 h 1508685"/>
              <a:gd name="connsiteX64" fmla="*/ 279919 w 1520890"/>
              <a:gd name="connsiteY64" fmla="*/ 975049 h 1508685"/>
              <a:gd name="connsiteX65" fmla="*/ 275254 w 1520890"/>
              <a:gd name="connsiteY65" fmla="*/ 993711 h 1508685"/>
              <a:gd name="connsiteX66" fmla="*/ 256592 w 1520890"/>
              <a:gd name="connsiteY66" fmla="*/ 1035698 h 1508685"/>
              <a:gd name="connsiteX67" fmla="*/ 251927 w 1520890"/>
              <a:gd name="connsiteY67" fmla="*/ 1054360 h 1508685"/>
              <a:gd name="connsiteX68" fmla="*/ 242596 w 1520890"/>
              <a:gd name="connsiteY68" fmla="*/ 1082351 h 1508685"/>
              <a:gd name="connsiteX69" fmla="*/ 233266 w 1520890"/>
              <a:gd name="connsiteY69" fmla="*/ 1119674 h 1508685"/>
              <a:gd name="connsiteX70" fmla="*/ 237931 w 1520890"/>
              <a:gd name="connsiteY70" fmla="*/ 1143000 h 1508685"/>
              <a:gd name="connsiteX71" fmla="*/ 251927 w 1520890"/>
              <a:gd name="connsiteY71" fmla="*/ 1156996 h 1508685"/>
              <a:gd name="connsiteX72" fmla="*/ 303245 w 1520890"/>
              <a:gd name="connsiteY72" fmla="*/ 1180323 h 1508685"/>
              <a:gd name="connsiteX73" fmla="*/ 340568 w 1520890"/>
              <a:gd name="connsiteY73" fmla="*/ 1194319 h 1508685"/>
              <a:gd name="connsiteX74" fmla="*/ 377890 w 1520890"/>
              <a:gd name="connsiteY74" fmla="*/ 1189653 h 1508685"/>
              <a:gd name="connsiteX75" fmla="*/ 410016 w 1520890"/>
              <a:gd name="connsiteY75" fmla="*/ 1272699 h 1508685"/>
              <a:gd name="connsiteX76" fmla="*/ 506656 w 1520890"/>
              <a:gd name="connsiteY76" fmla="*/ 1279241 h 1508685"/>
              <a:gd name="connsiteX77" fmla="*/ 572752 w 1520890"/>
              <a:gd name="connsiteY77" fmla="*/ 1221757 h 1508685"/>
              <a:gd name="connsiteX78" fmla="*/ 623952 w 1520890"/>
              <a:gd name="connsiteY78" fmla="*/ 1241005 h 1508685"/>
              <a:gd name="connsiteX79" fmla="*/ 680887 w 1520890"/>
              <a:gd name="connsiteY79" fmla="*/ 1257074 h 1508685"/>
              <a:gd name="connsiteX80" fmla="*/ 769207 w 1520890"/>
              <a:gd name="connsiteY80" fmla="*/ 1334144 h 1508685"/>
              <a:gd name="connsiteX81" fmla="*/ 836870 w 1520890"/>
              <a:gd name="connsiteY81" fmla="*/ 1406345 h 1508685"/>
              <a:gd name="connsiteX82" fmla="*/ 949745 w 1520890"/>
              <a:gd name="connsiteY82" fmla="*/ 1476220 h 1508685"/>
              <a:gd name="connsiteX83" fmla="*/ 1120527 w 1520890"/>
              <a:gd name="connsiteY83" fmla="*/ 1508685 h 1508685"/>
              <a:gd name="connsiteX84" fmla="*/ 1189049 w 1520890"/>
              <a:gd name="connsiteY84" fmla="*/ 1462557 h 1508685"/>
              <a:gd name="connsiteX85" fmla="*/ 1302946 w 1520890"/>
              <a:gd name="connsiteY85" fmla="*/ 1408443 h 1508685"/>
              <a:gd name="connsiteX86" fmla="*/ 1322269 w 1520890"/>
              <a:gd name="connsiteY86" fmla="*/ 1309969 h 1508685"/>
              <a:gd name="connsiteX87" fmla="*/ 1357218 w 1520890"/>
              <a:gd name="connsiteY87" fmla="*/ 1175811 h 1508685"/>
              <a:gd name="connsiteX88" fmla="*/ 1294631 w 1520890"/>
              <a:gd name="connsiteY88" fmla="*/ 1121648 h 1508685"/>
              <a:gd name="connsiteX89" fmla="*/ 1289518 w 1520890"/>
              <a:gd name="connsiteY89" fmla="*/ 1041459 h 1508685"/>
              <a:gd name="connsiteX90" fmla="*/ 1338943 w 1520890"/>
              <a:gd name="connsiteY90" fmla="*/ 951723 h 1508685"/>
              <a:gd name="connsiteX91" fmla="*/ 1404258 w 1520890"/>
              <a:gd name="connsiteY91" fmla="*/ 965719 h 1508685"/>
              <a:gd name="connsiteX92" fmla="*/ 1418254 w 1520890"/>
              <a:gd name="connsiteY92" fmla="*/ 970384 h 1508685"/>
              <a:gd name="connsiteX93" fmla="*/ 1455576 w 1520890"/>
              <a:gd name="connsiteY93" fmla="*/ 979715 h 1508685"/>
              <a:gd name="connsiteX94" fmla="*/ 1469572 w 1520890"/>
              <a:gd name="connsiteY94" fmla="*/ 975049 h 1508685"/>
              <a:gd name="connsiteX95" fmla="*/ 1502229 w 1520890"/>
              <a:gd name="connsiteY95" fmla="*/ 947057 h 1508685"/>
              <a:gd name="connsiteX96" fmla="*/ 1520890 w 1520890"/>
              <a:gd name="connsiteY96" fmla="*/ 905070 h 1508685"/>
              <a:gd name="connsiteX97" fmla="*/ 1506894 w 1520890"/>
              <a:gd name="connsiteY97" fmla="*/ 811764 h 1508685"/>
              <a:gd name="connsiteX98" fmla="*/ 1478903 w 1520890"/>
              <a:gd name="connsiteY98" fmla="*/ 769776 h 1508685"/>
              <a:gd name="connsiteX99" fmla="*/ 1432249 w 1520890"/>
              <a:gd name="connsiteY99" fmla="*/ 713792 h 1508685"/>
              <a:gd name="connsiteX100" fmla="*/ 1385596 w 1520890"/>
              <a:gd name="connsiteY100" fmla="*/ 685800 h 1508685"/>
              <a:gd name="connsiteX101" fmla="*/ 1371600 w 1520890"/>
              <a:gd name="connsiteY101" fmla="*/ 690466 h 1508685"/>
              <a:gd name="connsiteX102" fmla="*/ 1315617 w 1520890"/>
              <a:gd name="connsiteY102" fmla="*/ 681135 h 1508685"/>
              <a:gd name="connsiteX103" fmla="*/ 1306286 w 1520890"/>
              <a:gd name="connsiteY103" fmla="*/ 662474 h 1508685"/>
              <a:gd name="connsiteX104" fmla="*/ 1310952 w 1520890"/>
              <a:gd name="connsiteY104" fmla="*/ 648478 h 1508685"/>
              <a:gd name="connsiteX105" fmla="*/ 1324947 w 1520890"/>
              <a:gd name="connsiteY105" fmla="*/ 629817 h 1508685"/>
              <a:gd name="connsiteX106" fmla="*/ 1334278 w 1520890"/>
              <a:gd name="connsiteY106" fmla="*/ 615821 h 1508685"/>
              <a:gd name="connsiteX107" fmla="*/ 1348274 w 1520890"/>
              <a:gd name="connsiteY107" fmla="*/ 606490 h 1508685"/>
              <a:gd name="connsiteX108" fmla="*/ 1366935 w 1520890"/>
              <a:gd name="connsiteY108" fmla="*/ 573833 h 1508685"/>
              <a:gd name="connsiteX109" fmla="*/ 1376266 w 1520890"/>
              <a:gd name="connsiteY109" fmla="*/ 555172 h 1508685"/>
              <a:gd name="connsiteX110" fmla="*/ 1371600 w 1520890"/>
              <a:gd name="connsiteY110" fmla="*/ 522515 h 1508685"/>
              <a:gd name="connsiteX111" fmla="*/ 1357605 w 1520890"/>
              <a:gd name="connsiteY111" fmla="*/ 508519 h 1508685"/>
              <a:gd name="connsiteX112" fmla="*/ 1352939 w 1520890"/>
              <a:gd name="connsiteY112" fmla="*/ 494523 h 1508685"/>
              <a:gd name="connsiteX113" fmla="*/ 1343609 w 1520890"/>
              <a:gd name="connsiteY113" fmla="*/ 447870 h 1508685"/>
              <a:gd name="connsiteX114" fmla="*/ 1334278 w 1520890"/>
              <a:gd name="connsiteY114" fmla="*/ 429209 h 1508685"/>
              <a:gd name="connsiteX115" fmla="*/ 1292290 w 1520890"/>
              <a:gd name="connsiteY115" fmla="*/ 410547 h 1508685"/>
              <a:gd name="connsiteX116" fmla="*/ 1268964 w 1520890"/>
              <a:gd name="connsiteY116" fmla="*/ 415213 h 1508685"/>
              <a:gd name="connsiteX117" fmla="*/ 1264298 w 1520890"/>
              <a:gd name="connsiteY117" fmla="*/ 382555 h 1508685"/>
              <a:gd name="connsiteX118" fmla="*/ 1254968 w 1520890"/>
              <a:gd name="connsiteY118" fmla="*/ 349898 h 1508685"/>
              <a:gd name="connsiteX119" fmla="*/ 1250303 w 1520890"/>
              <a:gd name="connsiteY119" fmla="*/ 331237 h 1508685"/>
              <a:gd name="connsiteX120" fmla="*/ 1240972 w 1520890"/>
              <a:gd name="connsiteY120" fmla="*/ 303245 h 1508685"/>
              <a:gd name="connsiteX121" fmla="*/ 1250303 w 1520890"/>
              <a:gd name="connsiteY121" fmla="*/ 242596 h 1508685"/>
              <a:gd name="connsiteX122" fmla="*/ 1254968 w 1520890"/>
              <a:gd name="connsiteY122" fmla="*/ 209939 h 1508685"/>
              <a:gd name="connsiteX123" fmla="*/ 1278294 w 1520890"/>
              <a:gd name="connsiteY123" fmla="*/ 186613 h 1508685"/>
              <a:gd name="connsiteX124" fmla="*/ 1310952 w 1520890"/>
              <a:gd name="connsiteY124" fmla="*/ 158621 h 1508685"/>
              <a:gd name="connsiteX125" fmla="*/ 1320282 w 1520890"/>
              <a:gd name="connsiteY125" fmla="*/ 139960 h 1508685"/>
              <a:gd name="connsiteX126" fmla="*/ 1334278 w 1520890"/>
              <a:gd name="connsiteY126" fmla="*/ 125964 h 1508685"/>
              <a:gd name="connsiteX127" fmla="*/ 1343609 w 1520890"/>
              <a:gd name="connsiteY127" fmla="*/ 102637 h 1508685"/>
              <a:gd name="connsiteX128" fmla="*/ 1338943 w 1520890"/>
              <a:gd name="connsiteY128" fmla="*/ 60649 h 1508685"/>
              <a:gd name="connsiteX129" fmla="*/ 1320282 w 1520890"/>
              <a:gd name="connsiteY129" fmla="*/ 51319 h 1508685"/>
              <a:gd name="connsiteX130" fmla="*/ 1259633 w 1520890"/>
              <a:gd name="connsiteY130" fmla="*/ 55984 h 1508685"/>
              <a:gd name="connsiteX131" fmla="*/ 1217645 w 1520890"/>
              <a:gd name="connsiteY131" fmla="*/ 60649 h 1508685"/>
              <a:gd name="connsiteX132" fmla="*/ 1138335 w 1520890"/>
              <a:gd name="connsiteY132" fmla="*/ 74645 h 1508685"/>
              <a:gd name="connsiteX133" fmla="*/ 1119674 w 1520890"/>
              <a:gd name="connsiteY133" fmla="*/ 83976 h 1508685"/>
              <a:gd name="connsiteX134" fmla="*/ 1091682 w 1520890"/>
              <a:gd name="connsiteY134" fmla="*/ 93306 h 1508685"/>
              <a:gd name="connsiteX135" fmla="*/ 1063690 w 1520890"/>
              <a:gd name="connsiteY135" fmla="*/ 116633 h 1508685"/>
              <a:gd name="connsiteX136" fmla="*/ 1049694 w 1520890"/>
              <a:gd name="connsiteY136" fmla="*/ 125964 h 1508685"/>
              <a:gd name="connsiteX137" fmla="*/ 1035698 w 1520890"/>
              <a:gd name="connsiteY137" fmla="*/ 121298 h 1508685"/>
              <a:gd name="connsiteX138" fmla="*/ 1021703 w 1520890"/>
              <a:gd name="connsiteY138" fmla="*/ 88641 h 1508685"/>
              <a:gd name="connsiteX139" fmla="*/ 1012372 w 1520890"/>
              <a:gd name="connsiteY139" fmla="*/ 69980 h 1508685"/>
              <a:gd name="connsiteX140" fmla="*/ 993711 w 1520890"/>
              <a:gd name="connsiteY140" fmla="*/ 32657 h 1508685"/>
              <a:gd name="connsiteX141" fmla="*/ 965719 w 1520890"/>
              <a:gd name="connsiteY141" fmla="*/ 23327 h 1508685"/>
              <a:gd name="connsiteX142" fmla="*/ 923731 w 1520890"/>
              <a:gd name="connsiteY142" fmla="*/ 0 h 1508685"/>
              <a:gd name="connsiteX143" fmla="*/ 881743 w 1520890"/>
              <a:gd name="connsiteY143" fmla="*/ 32657 h 1508685"/>
              <a:gd name="connsiteX144" fmla="*/ 886409 w 1520890"/>
              <a:gd name="connsiteY144" fmla="*/ 41988 h 150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1520890" h="1508685">
                <a:moveTo>
                  <a:pt x="886409" y="41988"/>
                </a:moveTo>
                <a:cubicBezTo>
                  <a:pt x="872413" y="45876"/>
                  <a:pt x="827199" y="50633"/>
                  <a:pt x="797768" y="55984"/>
                </a:cubicBezTo>
                <a:cubicBezTo>
                  <a:pt x="792930" y="56864"/>
                  <a:pt x="787864" y="57921"/>
                  <a:pt x="783772" y="60649"/>
                </a:cubicBezTo>
                <a:cubicBezTo>
                  <a:pt x="778282" y="64309"/>
                  <a:pt x="774441" y="69980"/>
                  <a:pt x="769776" y="74645"/>
                </a:cubicBezTo>
                <a:cubicBezTo>
                  <a:pt x="768221" y="79310"/>
                  <a:pt x="765111" y="83723"/>
                  <a:pt x="765111" y="88641"/>
                </a:cubicBezTo>
                <a:cubicBezTo>
                  <a:pt x="765111" y="142484"/>
                  <a:pt x="780797" y="128535"/>
                  <a:pt x="765111" y="191278"/>
                </a:cubicBezTo>
                <a:cubicBezTo>
                  <a:pt x="763511" y="197679"/>
                  <a:pt x="756605" y="201614"/>
                  <a:pt x="751115" y="205274"/>
                </a:cubicBezTo>
                <a:cubicBezTo>
                  <a:pt x="747023" y="208002"/>
                  <a:pt x="741784" y="208384"/>
                  <a:pt x="737119" y="209939"/>
                </a:cubicBezTo>
                <a:cubicBezTo>
                  <a:pt x="727788" y="208384"/>
                  <a:pt x="718101" y="208265"/>
                  <a:pt x="709127" y="205274"/>
                </a:cubicBezTo>
                <a:cubicBezTo>
                  <a:pt x="693338" y="200011"/>
                  <a:pt x="695369" y="193430"/>
                  <a:pt x="685800" y="181947"/>
                </a:cubicBezTo>
                <a:cubicBezTo>
                  <a:pt x="681576" y="176879"/>
                  <a:pt x="675856" y="173159"/>
                  <a:pt x="671805" y="167951"/>
                </a:cubicBezTo>
                <a:cubicBezTo>
                  <a:pt x="664920" y="159099"/>
                  <a:pt x="663781" y="143506"/>
                  <a:pt x="653143" y="139960"/>
                </a:cubicBezTo>
                <a:lnTo>
                  <a:pt x="611156" y="125964"/>
                </a:lnTo>
                <a:cubicBezTo>
                  <a:pt x="606491" y="124409"/>
                  <a:pt x="602040" y="121908"/>
                  <a:pt x="597160" y="121298"/>
                </a:cubicBezTo>
                <a:lnTo>
                  <a:pt x="522515" y="111968"/>
                </a:lnTo>
                <a:cubicBezTo>
                  <a:pt x="514288" y="112996"/>
                  <a:pt x="479222" y="115859"/>
                  <a:pt x="466531" y="121298"/>
                </a:cubicBezTo>
                <a:cubicBezTo>
                  <a:pt x="403234" y="148426"/>
                  <a:pt x="497505" y="115640"/>
                  <a:pt x="438539" y="135294"/>
                </a:cubicBezTo>
                <a:cubicBezTo>
                  <a:pt x="421434" y="148123"/>
                  <a:pt x="416767" y="148902"/>
                  <a:pt x="405882" y="167951"/>
                </a:cubicBezTo>
                <a:cubicBezTo>
                  <a:pt x="403442" y="172221"/>
                  <a:pt x="402772" y="177282"/>
                  <a:pt x="401217" y="181947"/>
                </a:cubicBezTo>
                <a:cubicBezTo>
                  <a:pt x="401465" y="182939"/>
                  <a:pt x="408156" y="211735"/>
                  <a:pt x="410547" y="214604"/>
                </a:cubicBezTo>
                <a:cubicBezTo>
                  <a:pt x="420325" y="226337"/>
                  <a:pt x="435177" y="230879"/>
                  <a:pt x="447870" y="237931"/>
                </a:cubicBezTo>
                <a:cubicBezTo>
                  <a:pt x="455796" y="242335"/>
                  <a:pt x="463086" y="247872"/>
                  <a:pt x="471196" y="251927"/>
                </a:cubicBezTo>
                <a:cubicBezTo>
                  <a:pt x="478654" y="255656"/>
                  <a:pt x="496878" y="259264"/>
                  <a:pt x="503854" y="261257"/>
                </a:cubicBezTo>
                <a:cubicBezTo>
                  <a:pt x="508582" y="262608"/>
                  <a:pt x="513184" y="264368"/>
                  <a:pt x="517849" y="265923"/>
                </a:cubicBezTo>
                <a:cubicBezTo>
                  <a:pt x="522514" y="270588"/>
                  <a:pt x="528571" y="274191"/>
                  <a:pt x="531845" y="279919"/>
                </a:cubicBezTo>
                <a:cubicBezTo>
                  <a:pt x="535026" y="285486"/>
                  <a:pt x="534749" y="292415"/>
                  <a:pt x="536511" y="298580"/>
                </a:cubicBezTo>
                <a:cubicBezTo>
                  <a:pt x="541507" y="316064"/>
                  <a:pt x="542195" y="311188"/>
                  <a:pt x="545841" y="331237"/>
                </a:cubicBezTo>
                <a:cubicBezTo>
                  <a:pt x="556986" y="392529"/>
                  <a:pt x="544591" y="340230"/>
                  <a:pt x="555172" y="382555"/>
                </a:cubicBezTo>
                <a:cubicBezTo>
                  <a:pt x="553617" y="391886"/>
                  <a:pt x="552801" y="401370"/>
                  <a:pt x="550507" y="410547"/>
                </a:cubicBezTo>
                <a:cubicBezTo>
                  <a:pt x="545969" y="428700"/>
                  <a:pt x="545616" y="441725"/>
                  <a:pt x="527180" y="447870"/>
                </a:cubicBezTo>
                <a:cubicBezTo>
                  <a:pt x="518206" y="450861"/>
                  <a:pt x="508519" y="450980"/>
                  <a:pt x="499188" y="452535"/>
                </a:cubicBezTo>
                <a:cubicBezTo>
                  <a:pt x="478972" y="450980"/>
                  <a:pt x="458035" y="453440"/>
                  <a:pt x="438539" y="447870"/>
                </a:cubicBezTo>
                <a:cubicBezTo>
                  <a:pt x="433811" y="446519"/>
                  <a:pt x="436314" y="438144"/>
                  <a:pt x="433874" y="433874"/>
                </a:cubicBezTo>
                <a:cubicBezTo>
                  <a:pt x="430016" y="427123"/>
                  <a:pt x="424337" y="421583"/>
                  <a:pt x="419878" y="415213"/>
                </a:cubicBezTo>
                <a:cubicBezTo>
                  <a:pt x="413447" y="406026"/>
                  <a:pt x="410548" y="393442"/>
                  <a:pt x="401217" y="387221"/>
                </a:cubicBezTo>
                <a:cubicBezTo>
                  <a:pt x="371640" y="367502"/>
                  <a:pt x="392809" y="378356"/>
                  <a:pt x="331237" y="373225"/>
                </a:cubicBezTo>
                <a:lnTo>
                  <a:pt x="303245" y="363894"/>
                </a:lnTo>
                <a:lnTo>
                  <a:pt x="289249" y="359229"/>
                </a:lnTo>
                <a:cubicBezTo>
                  <a:pt x="261007" y="401596"/>
                  <a:pt x="304651" y="339489"/>
                  <a:pt x="261258" y="387221"/>
                </a:cubicBezTo>
                <a:cubicBezTo>
                  <a:pt x="237433" y="413429"/>
                  <a:pt x="236491" y="418093"/>
                  <a:pt x="223935" y="443204"/>
                </a:cubicBezTo>
                <a:cubicBezTo>
                  <a:pt x="211495" y="492971"/>
                  <a:pt x="223935" y="430762"/>
                  <a:pt x="223935" y="480527"/>
                </a:cubicBezTo>
                <a:cubicBezTo>
                  <a:pt x="223935" y="530844"/>
                  <a:pt x="220153" y="519110"/>
                  <a:pt x="214605" y="555172"/>
                </a:cubicBezTo>
                <a:cubicBezTo>
                  <a:pt x="212699" y="567564"/>
                  <a:pt x="211494" y="580053"/>
                  <a:pt x="209939" y="592494"/>
                </a:cubicBezTo>
                <a:cubicBezTo>
                  <a:pt x="211494" y="614266"/>
                  <a:pt x="212055" y="636131"/>
                  <a:pt x="214605" y="657809"/>
                </a:cubicBezTo>
                <a:cubicBezTo>
                  <a:pt x="215180" y="662693"/>
                  <a:pt x="219270" y="666887"/>
                  <a:pt x="219270" y="671804"/>
                </a:cubicBezTo>
                <a:cubicBezTo>
                  <a:pt x="219270" y="675801"/>
                  <a:pt x="211065" y="725858"/>
                  <a:pt x="205274" y="727788"/>
                </a:cubicBezTo>
                <a:lnTo>
                  <a:pt x="191278" y="732453"/>
                </a:lnTo>
                <a:cubicBezTo>
                  <a:pt x="164602" y="750238"/>
                  <a:pt x="187873" y="737737"/>
                  <a:pt x="139960" y="746449"/>
                </a:cubicBezTo>
                <a:cubicBezTo>
                  <a:pt x="135122" y="747329"/>
                  <a:pt x="130786" y="750151"/>
                  <a:pt x="125964" y="751115"/>
                </a:cubicBezTo>
                <a:cubicBezTo>
                  <a:pt x="115181" y="753272"/>
                  <a:pt x="104193" y="754225"/>
                  <a:pt x="93307" y="755780"/>
                </a:cubicBezTo>
                <a:cubicBezTo>
                  <a:pt x="77294" y="761117"/>
                  <a:pt x="74771" y="760319"/>
                  <a:pt x="60649" y="774441"/>
                </a:cubicBezTo>
                <a:cubicBezTo>
                  <a:pt x="56684" y="778406"/>
                  <a:pt x="55284" y="784472"/>
                  <a:pt x="51319" y="788437"/>
                </a:cubicBezTo>
                <a:cubicBezTo>
                  <a:pt x="47354" y="792402"/>
                  <a:pt x="41630" y="794178"/>
                  <a:pt x="37323" y="797768"/>
                </a:cubicBezTo>
                <a:cubicBezTo>
                  <a:pt x="23853" y="808994"/>
                  <a:pt x="23171" y="811998"/>
                  <a:pt x="13996" y="825760"/>
                </a:cubicBezTo>
                <a:cubicBezTo>
                  <a:pt x="2806" y="859329"/>
                  <a:pt x="16387" y="817393"/>
                  <a:pt x="4666" y="858417"/>
                </a:cubicBezTo>
                <a:cubicBezTo>
                  <a:pt x="3315" y="863146"/>
                  <a:pt x="1555" y="867748"/>
                  <a:pt x="0" y="872413"/>
                </a:cubicBezTo>
                <a:cubicBezTo>
                  <a:pt x="1555" y="881743"/>
                  <a:pt x="72" y="892135"/>
                  <a:pt x="4666" y="900404"/>
                </a:cubicBezTo>
                <a:cubicBezTo>
                  <a:pt x="8442" y="907201"/>
                  <a:pt x="17000" y="909881"/>
                  <a:pt x="23327" y="914400"/>
                </a:cubicBezTo>
                <a:cubicBezTo>
                  <a:pt x="40676" y="926792"/>
                  <a:pt x="34150" y="922938"/>
                  <a:pt x="55984" y="928396"/>
                </a:cubicBezTo>
                <a:cubicBezTo>
                  <a:pt x="74410" y="925764"/>
                  <a:pt x="93781" y="923613"/>
                  <a:pt x="111968" y="919066"/>
                </a:cubicBezTo>
                <a:cubicBezTo>
                  <a:pt x="137364" y="912717"/>
                  <a:pt x="114890" y="914035"/>
                  <a:pt x="149290" y="909735"/>
                </a:cubicBezTo>
                <a:cubicBezTo>
                  <a:pt x="166334" y="907605"/>
                  <a:pt x="183503" y="906625"/>
                  <a:pt x="200609" y="905070"/>
                </a:cubicBezTo>
                <a:cubicBezTo>
                  <a:pt x="232327" y="909601"/>
                  <a:pt x="229973" y="902600"/>
                  <a:pt x="247262" y="923731"/>
                </a:cubicBezTo>
                <a:cubicBezTo>
                  <a:pt x="257110" y="935767"/>
                  <a:pt x="275254" y="961053"/>
                  <a:pt x="275254" y="961053"/>
                </a:cubicBezTo>
                <a:cubicBezTo>
                  <a:pt x="276809" y="965718"/>
                  <a:pt x="279919" y="970131"/>
                  <a:pt x="279919" y="975049"/>
                </a:cubicBezTo>
                <a:cubicBezTo>
                  <a:pt x="279919" y="981461"/>
                  <a:pt x="277097" y="987569"/>
                  <a:pt x="275254" y="993711"/>
                </a:cubicBezTo>
                <a:cubicBezTo>
                  <a:pt x="266170" y="1023991"/>
                  <a:pt x="270227" y="1015246"/>
                  <a:pt x="256592" y="1035698"/>
                </a:cubicBezTo>
                <a:cubicBezTo>
                  <a:pt x="255037" y="1041919"/>
                  <a:pt x="253770" y="1048218"/>
                  <a:pt x="251927" y="1054360"/>
                </a:cubicBezTo>
                <a:cubicBezTo>
                  <a:pt x="249101" y="1063780"/>
                  <a:pt x="244981" y="1072810"/>
                  <a:pt x="242596" y="1082351"/>
                </a:cubicBezTo>
                <a:lnTo>
                  <a:pt x="233266" y="1119674"/>
                </a:lnTo>
                <a:cubicBezTo>
                  <a:pt x="234821" y="1127449"/>
                  <a:pt x="234385" y="1135908"/>
                  <a:pt x="237931" y="1143000"/>
                </a:cubicBezTo>
                <a:cubicBezTo>
                  <a:pt x="240882" y="1148901"/>
                  <a:pt x="246361" y="1153454"/>
                  <a:pt x="251927" y="1156996"/>
                </a:cubicBezTo>
                <a:cubicBezTo>
                  <a:pt x="301495" y="1188540"/>
                  <a:pt x="273279" y="1167481"/>
                  <a:pt x="303245" y="1180323"/>
                </a:cubicBezTo>
                <a:cubicBezTo>
                  <a:pt x="337397" y="1194959"/>
                  <a:pt x="306166" y="1185717"/>
                  <a:pt x="340568" y="1194319"/>
                </a:cubicBezTo>
                <a:cubicBezTo>
                  <a:pt x="353009" y="1192764"/>
                  <a:pt x="366315" y="1176590"/>
                  <a:pt x="377890" y="1189653"/>
                </a:cubicBezTo>
                <a:cubicBezTo>
                  <a:pt x="389465" y="1202716"/>
                  <a:pt x="396868" y="1290230"/>
                  <a:pt x="410016" y="1272699"/>
                </a:cubicBezTo>
                <a:cubicBezTo>
                  <a:pt x="416469" y="1253340"/>
                  <a:pt x="478582" y="1288599"/>
                  <a:pt x="506656" y="1279241"/>
                </a:cubicBezTo>
                <a:cubicBezTo>
                  <a:pt x="543672" y="1260783"/>
                  <a:pt x="553203" y="1228130"/>
                  <a:pt x="572752" y="1221757"/>
                </a:cubicBezTo>
                <a:cubicBezTo>
                  <a:pt x="592301" y="1215384"/>
                  <a:pt x="605930" y="1235119"/>
                  <a:pt x="623952" y="1241005"/>
                </a:cubicBezTo>
                <a:cubicBezTo>
                  <a:pt x="641974" y="1246891"/>
                  <a:pt x="656678" y="1241551"/>
                  <a:pt x="680887" y="1257074"/>
                </a:cubicBezTo>
                <a:cubicBezTo>
                  <a:pt x="705096" y="1272597"/>
                  <a:pt x="743210" y="1309266"/>
                  <a:pt x="769207" y="1334144"/>
                </a:cubicBezTo>
                <a:cubicBezTo>
                  <a:pt x="795204" y="1359022"/>
                  <a:pt x="806780" y="1382666"/>
                  <a:pt x="836870" y="1406345"/>
                </a:cubicBezTo>
                <a:cubicBezTo>
                  <a:pt x="866960" y="1430024"/>
                  <a:pt x="921634" y="1471173"/>
                  <a:pt x="949745" y="1476220"/>
                </a:cubicBezTo>
                <a:cubicBezTo>
                  <a:pt x="983298" y="1487487"/>
                  <a:pt x="1100311" y="1498577"/>
                  <a:pt x="1120527" y="1508685"/>
                </a:cubicBezTo>
                <a:cubicBezTo>
                  <a:pt x="1127898" y="1507866"/>
                  <a:pt x="1158646" y="1479264"/>
                  <a:pt x="1189049" y="1462557"/>
                </a:cubicBezTo>
                <a:cubicBezTo>
                  <a:pt x="1219452" y="1445850"/>
                  <a:pt x="1280743" y="1433874"/>
                  <a:pt x="1302946" y="1408443"/>
                </a:cubicBezTo>
                <a:cubicBezTo>
                  <a:pt x="1325149" y="1383012"/>
                  <a:pt x="1321492" y="1331740"/>
                  <a:pt x="1322269" y="1309969"/>
                </a:cubicBezTo>
                <a:cubicBezTo>
                  <a:pt x="1319010" y="1270864"/>
                  <a:pt x="1361824" y="1207198"/>
                  <a:pt x="1357218" y="1175811"/>
                </a:cubicBezTo>
                <a:cubicBezTo>
                  <a:pt x="1352612" y="1144424"/>
                  <a:pt x="1305914" y="1144040"/>
                  <a:pt x="1294631" y="1121648"/>
                </a:cubicBezTo>
                <a:cubicBezTo>
                  <a:pt x="1283348" y="1099256"/>
                  <a:pt x="1282133" y="1069780"/>
                  <a:pt x="1289518" y="1041459"/>
                </a:cubicBezTo>
                <a:cubicBezTo>
                  <a:pt x="1296903" y="1013138"/>
                  <a:pt x="1319820" y="964346"/>
                  <a:pt x="1338943" y="951723"/>
                </a:cubicBezTo>
                <a:cubicBezTo>
                  <a:pt x="1358066" y="939100"/>
                  <a:pt x="1367718" y="955754"/>
                  <a:pt x="1404258" y="965719"/>
                </a:cubicBezTo>
                <a:cubicBezTo>
                  <a:pt x="1409002" y="967013"/>
                  <a:pt x="1413483" y="969191"/>
                  <a:pt x="1418254" y="970384"/>
                </a:cubicBezTo>
                <a:lnTo>
                  <a:pt x="1455576" y="979715"/>
                </a:lnTo>
                <a:cubicBezTo>
                  <a:pt x="1460241" y="978160"/>
                  <a:pt x="1465173" y="977248"/>
                  <a:pt x="1469572" y="975049"/>
                </a:cubicBezTo>
                <a:cubicBezTo>
                  <a:pt x="1480858" y="969406"/>
                  <a:pt x="1495339" y="956243"/>
                  <a:pt x="1502229" y="947057"/>
                </a:cubicBezTo>
                <a:cubicBezTo>
                  <a:pt x="1507835" y="939582"/>
                  <a:pt x="1517972" y="912365"/>
                  <a:pt x="1520890" y="905070"/>
                </a:cubicBezTo>
                <a:cubicBezTo>
                  <a:pt x="1516225" y="873968"/>
                  <a:pt x="1516216" y="841801"/>
                  <a:pt x="1506894" y="811764"/>
                </a:cubicBezTo>
                <a:cubicBezTo>
                  <a:pt x="1501908" y="795699"/>
                  <a:pt x="1489097" y="783156"/>
                  <a:pt x="1478903" y="769776"/>
                </a:cubicBezTo>
                <a:cubicBezTo>
                  <a:pt x="1464181" y="750454"/>
                  <a:pt x="1452461" y="727267"/>
                  <a:pt x="1432249" y="713792"/>
                </a:cubicBezTo>
                <a:cubicBezTo>
                  <a:pt x="1398471" y="691273"/>
                  <a:pt x="1414288" y="700146"/>
                  <a:pt x="1385596" y="685800"/>
                </a:cubicBezTo>
                <a:cubicBezTo>
                  <a:pt x="1380931" y="687355"/>
                  <a:pt x="1376518" y="690466"/>
                  <a:pt x="1371600" y="690466"/>
                </a:cubicBezTo>
                <a:cubicBezTo>
                  <a:pt x="1349763" y="690466"/>
                  <a:pt x="1335269" y="686048"/>
                  <a:pt x="1315617" y="681135"/>
                </a:cubicBezTo>
                <a:cubicBezTo>
                  <a:pt x="1312507" y="674915"/>
                  <a:pt x="1307269" y="669359"/>
                  <a:pt x="1306286" y="662474"/>
                </a:cubicBezTo>
                <a:cubicBezTo>
                  <a:pt x="1305591" y="657606"/>
                  <a:pt x="1308512" y="652748"/>
                  <a:pt x="1310952" y="648478"/>
                </a:cubicBezTo>
                <a:cubicBezTo>
                  <a:pt x="1314810" y="641727"/>
                  <a:pt x="1320428" y="636144"/>
                  <a:pt x="1324947" y="629817"/>
                </a:cubicBezTo>
                <a:cubicBezTo>
                  <a:pt x="1328206" y="625254"/>
                  <a:pt x="1330313" y="619786"/>
                  <a:pt x="1334278" y="615821"/>
                </a:cubicBezTo>
                <a:cubicBezTo>
                  <a:pt x="1338243" y="611856"/>
                  <a:pt x="1343609" y="609600"/>
                  <a:pt x="1348274" y="606490"/>
                </a:cubicBezTo>
                <a:cubicBezTo>
                  <a:pt x="1357439" y="578994"/>
                  <a:pt x="1346761" y="606110"/>
                  <a:pt x="1366935" y="573833"/>
                </a:cubicBezTo>
                <a:cubicBezTo>
                  <a:pt x="1370621" y="567936"/>
                  <a:pt x="1373156" y="561392"/>
                  <a:pt x="1376266" y="555172"/>
                </a:cubicBezTo>
                <a:cubicBezTo>
                  <a:pt x="1374711" y="544286"/>
                  <a:pt x="1375684" y="532725"/>
                  <a:pt x="1371600" y="522515"/>
                </a:cubicBezTo>
                <a:cubicBezTo>
                  <a:pt x="1369150" y="516389"/>
                  <a:pt x="1361265" y="514009"/>
                  <a:pt x="1357605" y="508519"/>
                </a:cubicBezTo>
                <a:cubicBezTo>
                  <a:pt x="1354877" y="504427"/>
                  <a:pt x="1354494" y="499188"/>
                  <a:pt x="1352939" y="494523"/>
                </a:cubicBezTo>
                <a:cubicBezTo>
                  <a:pt x="1351327" y="484850"/>
                  <a:pt x="1347784" y="459004"/>
                  <a:pt x="1343609" y="447870"/>
                </a:cubicBezTo>
                <a:cubicBezTo>
                  <a:pt x="1341167" y="441358"/>
                  <a:pt x="1339196" y="434127"/>
                  <a:pt x="1334278" y="429209"/>
                </a:cubicBezTo>
                <a:cubicBezTo>
                  <a:pt x="1320827" y="415758"/>
                  <a:pt x="1308878" y="414694"/>
                  <a:pt x="1292290" y="410547"/>
                </a:cubicBezTo>
                <a:cubicBezTo>
                  <a:pt x="1284515" y="412102"/>
                  <a:pt x="1274571" y="420820"/>
                  <a:pt x="1268964" y="415213"/>
                </a:cubicBezTo>
                <a:cubicBezTo>
                  <a:pt x="1261188" y="407437"/>
                  <a:pt x="1266602" y="393307"/>
                  <a:pt x="1264298" y="382555"/>
                </a:cubicBezTo>
                <a:cubicBezTo>
                  <a:pt x="1261926" y="371485"/>
                  <a:pt x="1257947" y="360820"/>
                  <a:pt x="1254968" y="349898"/>
                </a:cubicBezTo>
                <a:cubicBezTo>
                  <a:pt x="1253281" y="343712"/>
                  <a:pt x="1252145" y="337378"/>
                  <a:pt x="1250303" y="331237"/>
                </a:cubicBezTo>
                <a:cubicBezTo>
                  <a:pt x="1247477" y="321816"/>
                  <a:pt x="1240972" y="303245"/>
                  <a:pt x="1240972" y="303245"/>
                </a:cubicBezTo>
                <a:cubicBezTo>
                  <a:pt x="1254499" y="208551"/>
                  <a:pt x="1237356" y="326746"/>
                  <a:pt x="1250303" y="242596"/>
                </a:cubicBezTo>
                <a:cubicBezTo>
                  <a:pt x="1251975" y="231728"/>
                  <a:pt x="1251808" y="220471"/>
                  <a:pt x="1254968" y="209939"/>
                </a:cubicBezTo>
                <a:cubicBezTo>
                  <a:pt x="1259530" y="194732"/>
                  <a:pt x="1267511" y="195599"/>
                  <a:pt x="1278294" y="186613"/>
                </a:cubicBezTo>
                <a:cubicBezTo>
                  <a:pt x="1336781" y="137875"/>
                  <a:pt x="1241057" y="211040"/>
                  <a:pt x="1310952" y="158621"/>
                </a:cubicBezTo>
                <a:cubicBezTo>
                  <a:pt x="1314062" y="152401"/>
                  <a:pt x="1316240" y="145619"/>
                  <a:pt x="1320282" y="139960"/>
                </a:cubicBezTo>
                <a:cubicBezTo>
                  <a:pt x="1324117" y="134591"/>
                  <a:pt x="1330781" y="131559"/>
                  <a:pt x="1334278" y="125964"/>
                </a:cubicBezTo>
                <a:cubicBezTo>
                  <a:pt x="1338717" y="118862"/>
                  <a:pt x="1340499" y="110413"/>
                  <a:pt x="1343609" y="102637"/>
                </a:cubicBezTo>
                <a:cubicBezTo>
                  <a:pt x="1342054" y="88641"/>
                  <a:pt x="1344770" y="73469"/>
                  <a:pt x="1338943" y="60649"/>
                </a:cubicBezTo>
                <a:cubicBezTo>
                  <a:pt x="1336065" y="54318"/>
                  <a:pt x="1327224" y="51727"/>
                  <a:pt x="1320282" y="51319"/>
                </a:cubicBezTo>
                <a:cubicBezTo>
                  <a:pt x="1300041" y="50128"/>
                  <a:pt x="1279826" y="54148"/>
                  <a:pt x="1259633" y="55984"/>
                </a:cubicBezTo>
                <a:cubicBezTo>
                  <a:pt x="1245609" y="57259"/>
                  <a:pt x="1231586" y="58657"/>
                  <a:pt x="1217645" y="60649"/>
                </a:cubicBezTo>
                <a:cubicBezTo>
                  <a:pt x="1180443" y="65964"/>
                  <a:pt x="1169063" y="68500"/>
                  <a:pt x="1138335" y="74645"/>
                </a:cubicBezTo>
                <a:cubicBezTo>
                  <a:pt x="1132115" y="77755"/>
                  <a:pt x="1126131" y="81393"/>
                  <a:pt x="1119674" y="83976"/>
                </a:cubicBezTo>
                <a:cubicBezTo>
                  <a:pt x="1110542" y="87629"/>
                  <a:pt x="1091682" y="93306"/>
                  <a:pt x="1091682" y="93306"/>
                </a:cubicBezTo>
                <a:cubicBezTo>
                  <a:pt x="1056932" y="116473"/>
                  <a:pt x="1099612" y="86698"/>
                  <a:pt x="1063690" y="116633"/>
                </a:cubicBezTo>
                <a:cubicBezTo>
                  <a:pt x="1059383" y="120223"/>
                  <a:pt x="1054359" y="122854"/>
                  <a:pt x="1049694" y="125964"/>
                </a:cubicBezTo>
                <a:cubicBezTo>
                  <a:pt x="1045029" y="124409"/>
                  <a:pt x="1039538" y="124370"/>
                  <a:pt x="1035698" y="121298"/>
                </a:cubicBezTo>
                <a:cubicBezTo>
                  <a:pt x="1023880" y="111843"/>
                  <a:pt x="1026506" y="101447"/>
                  <a:pt x="1021703" y="88641"/>
                </a:cubicBezTo>
                <a:cubicBezTo>
                  <a:pt x="1019261" y="82129"/>
                  <a:pt x="1015482" y="76200"/>
                  <a:pt x="1012372" y="69980"/>
                </a:cubicBezTo>
                <a:cubicBezTo>
                  <a:pt x="1008261" y="45312"/>
                  <a:pt x="1014703" y="41987"/>
                  <a:pt x="993711" y="32657"/>
                </a:cubicBezTo>
                <a:cubicBezTo>
                  <a:pt x="984723" y="28663"/>
                  <a:pt x="965719" y="23327"/>
                  <a:pt x="965719" y="23327"/>
                </a:cubicBezTo>
                <a:cubicBezTo>
                  <a:pt x="933635" y="1938"/>
                  <a:pt x="948365" y="8213"/>
                  <a:pt x="923731" y="0"/>
                </a:cubicBezTo>
                <a:cubicBezTo>
                  <a:pt x="904231" y="13001"/>
                  <a:pt x="895444" y="16216"/>
                  <a:pt x="881743" y="32657"/>
                </a:cubicBezTo>
                <a:cubicBezTo>
                  <a:pt x="869001" y="47947"/>
                  <a:pt x="900405" y="38100"/>
                  <a:pt x="886409" y="41988"/>
                </a:cubicBezTo>
                <a:close/>
              </a:path>
            </a:pathLst>
          </a:custGeom>
          <a:solidFill>
            <a:srgbClr val="EAD8C4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1B16CE19-C5C0-184D-80B7-41E1806C77BA}"/>
              </a:ext>
            </a:extLst>
          </p:cNvPr>
          <p:cNvSpPr/>
          <p:nvPr/>
        </p:nvSpPr>
        <p:spPr bwMode="auto">
          <a:xfrm rot="21587717">
            <a:off x="4798463" y="2780015"/>
            <a:ext cx="297703" cy="267926"/>
          </a:xfrm>
          <a:prstGeom prst="ellipse">
            <a:avLst/>
          </a:prstGeom>
          <a:solidFill>
            <a:srgbClr val="C07A9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5F05857-4DE4-4F42-A4AE-BBFAE3C3F592}"/>
              </a:ext>
            </a:extLst>
          </p:cNvPr>
          <p:cNvSpPr txBox="1"/>
          <p:nvPr/>
        </p:nvSpPr>
        <p:spPr>
          <a:xfrm>
            <a:off x="336806" y="188640"/>
            <a:ext cx="3659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….. ma 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Legionella </a:t>
            </a:r>
            <a:r>
              <a:rPr lang="it-IT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pneumofila</a:t>
            </a:r>
            <a:r>
              <a:rPr 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non è un batterio qualunque</a:t>
            </a:r>
          </a:p>
        </p:txBody>
      </p:sp>
      <p:sp>
        <p:nvSpPr>
          <p:cNvPr id="9" name="Figura a mano libera 8">
            <a:extLst>
              <a:ext uri="{FF2B5EF4-FFF2-40B4-BE49-F238E27FC236}">
                <a16:creationId xmlns:a16="http://schemas.microsoft.com/office/drawing/2014/main" id="{73BBAE50-24CF-B543-8B9B-2B42071A8CD0}"/>
              </a:ext>
            </a:extLst>
          </p:cNvPr>
          <p:cNvSpPr/>
          <p:nvPr/>
        </p:nvSpPr>
        <p:spPr bwMode="auto">
          <a:xfrm rot="17734589" flipH="1">
            <a:off x="4557692" y="3113647"/>
            <a:ext cx="329461" cy="335502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 dirty="0">
              <a:latin typeface="Times" charset="0"/>
              <a:ea typeface="Osaka" charset="0"/>
              <a:cs typeface="Osaka" charset="0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A1864938-DDF2-B74D-931F-3B93E87A32AC}"/>
              </a:ext>
            </a:extLst>
          </p:cNvPr>
          <p:cNvGrpSpPr/>
          <p:nvPr/>
        </p:nvGrpSpPr>
        <p:grpSpPr>
          <a:xfrm>
            <a:off x="4238623" y="2653436"/>
            <a:ext cx="1123975" cy="1207513"/>
            <a:chOff x="4238623" y="2653436"/>
            <a:chExt cx="1123975" cy="1207513"/>
          </a:xfrm>
        </p:grpSpPr>
        <p:sp>
          <p:nvSpPr>
            <p:cNvPr id="12" name="Figura a mano libera 11">
              <a:extLst>
                <a:ext uri="{FF2B5EF4-FFF2-40B4-BE49-F238E27FC236}">
                  <a16:creationId xmlns:a16="http://schemas.microsoft.com/office/drawing/2014/main" id="{F4DAD041-9B51-514F-AA7C-B95109122FBF}"/>
                </a:ext>
              </a:extLst>
            </p:cNvPr>
            <p:cNvSpPr/>
            <p:nvPr/>
          </p:nvSpPr>
          <p:spPr bwMode="auto">
            <a:xfrm rot="17734589" flipH="1">
              <a:off x="4335261" y="3040240"/>
              <a:ext cx="329461" cy="335502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3" name="Figura a mano libera 12">
              <a:extLst>
                <a:ext uri="{FF2B5EF4-FFF2-40B4-BE49-F238E27FC236}">
                  <a16:creationId xmlns:a16="http://schemas.microsoft.com/office/drawing/2014/main" id="{9B3BA610-8FAC-0E4E-A3F6-EA8A5FCD2247}"/>
                </a:ext>
              </a:extLst>
            </p:cNvPr>
            <p:cNvSpPr/>
            <p:nvPr/>
          </p:nvSpPr>
          <p:spPr bwMode="auto">
            <a:xfrm rot="4750438" flipV="1">
              <a:off x="4461130" y="3608848"/>
              <a:ext cx="296414" cy="12369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7" name="Figura a mano libera 16">
              <a:extLst>
                <a:ext uri="{FF2B5EF4-FFF2-40B4-BE49-F238E27FC236}">
                  <a16:creationId xmlns:a16="http://schemas.microsoft.com/office/drawing/2014/main" id="{50E0F73F-7678-FB49-B45B-A18D5F100EC6}"/>
                </a:ext>
              </a:extLst>
            </p:cNvPr>
            <p:cNvSpPr/>
            <p:nvPr/>
          </p:nvSpPr>
          <p:spPr bwMode="auto">
            <a:xfrm rot="18344003" flipH="1">
              <a:off x="4449943" y="3195392"/>
              <a:ext cx="329461" cy="335502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8" name="Figura a mano libera 17">
              <a:extLst>
                <a:ext uri="{FF2B5EF4-FFF2-40B4-BE49-F238E27FC236}">
                  <a16:creationId xmlns:a16="http://schemas.microsoft.com/office/drawing/2014/main" id="{8378203D-BE5C-CE4E-9DFA-C43A007FA21D}"/>
                </a:ext>
              </a:extLst>
            </p:cNvPr>
            <p:cNvSpPr/>
            <p:nvPr/>
          </p:nvSpPr>
          <p:spPr bwMode="auto">
            <a:xfrm rot="18802487" flipH="1">
              <a:off x="4640061" y="3345040"/>
              <a:ext cx="329461" cy="335502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9" name="Figura a mano libera 18">
              <a:extLst>
                <a:ext uri="{FF2B5EF4-FFF2-40B4-BE49-F238E27FC236}">
                  <a16:creationId xmlns:a16="http://schemas.microsoft.com/office/drawing/2014/main" id="{8ADB1124-1779-4E41-8DBE-7D867EBF5CF1}"/>
                </a:ext>
              </a:extLst>
            </p:cNvPr>
            <p:cNvSpPr/>
            <p:nvPr/>
          </p:nvSpPr>
          <p:spPr bwMode="auto">
            <a:xfrm rot="16467314" flipH="1">
              <a:off x="4501776" y="2854477"/>
              <a:ext cx="329461" cy="335502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0" name="Figura a mano libera 19">
              <a:extLst>
                <a:ext uri="{FF2B5EF4-FFF2-40B4-BE49-F238E27FC236}">
                  <a16:creationId xmlns:a16="http://schemas.microsoft.com/office/drawing/2014/main" id="{3195D501-6FBE-C942-8D2C-5495B513A6CA}"/>
                </a:ext>
              </a:extLst>
            </p:cNvPr>
            <p:cNvSpPr/>
            <p:nvPr/>
          </p:nvSpPr>
          <p:spPr bwMode="auto">
            <a:xfrm rot="18001081" flipH="1">
              <a:off x="4745321" y="3145964"/>
              <a:ext cx="329461" cy="335502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1" name="Figura a mano libera 20">
              <a:extLst>
                <a:ext uri="{FF2B5EF4-FFF2-40B4-BE49-F238E27FC236}">
                  <a16:creationId xmlns:a16="http://schemas.microsoft.com/office/drawing/2014/main" id="{BBBC9B6B-4968-9144-BBF8-98C5C782EECB}"/>
                </a:ext>
              </a:extLst>
            </p:cNvPr>
            <p:cNvSpPr/>
            <p:nvPr/>
          </p:nvSpPr>
          <p:spPr bwMode="auto">
            <a:xfrm rot="4750438" flipV="1">
              <a:off x="4593721" y="2907253"/>
              <a:ext cx="296414" cy="12369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2" name="Figura a mano libera 21">
              <a:extLst>
                <a:ext uri="{FF2B5EF4-FFF2-40B4-BE49-F238E27FC236}">
                  <a16:creationId xmlns:a16="http://schemas.microsoft.com/office/drawing/2014/main" id="{37FBADA1-0C70-2B4F-BA55-F04F6971E548}"/>
                </a:ext>
              </a:extLst>
            </p:cNvPr>
            <p:cNvSpPr/>
            <p:nvPr/>
          </p:nvSpPr>
          <p:spPr bwMode="auto">
            <a:xfrm rot="3845072" flipV="1">
              <a:off x="4790934" y="3068329"/>
              <a:ext cx="296414" cy="12369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3" name="Figura a mano libera 22">
              <a:extLst>
                <a:ext uri="{FF2B5EF4-FFF2-40B4-BE49-F238E27FC236}">
                  <a16:creationId xmlns:a16="http://schemas.microsoft.com/office/drawing/2014/main" id="{52C172BE-A4DA-7148-B5E8-74D7F8A176CF}"/>
                </a:ext>
              </a:extLst>
            </p:cNvPr>
            <p:cNvSpPr/>
            <p:nvPr/>
          </p:nvSpPr>
          <p:spPr bwMode="auto">
            <a:xfrm rot="4750438" flipV="1">
              <a:off x="4448015" y="2748244"/>
              <a:ext cx="296414" cy="12369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4" name="Figura a mano libera 23">
              <a:extLst>
                <a:ext uri="{FF2B5EF4-FFF2-40B4-BE49-F238E27FC236}">
                  <a16:creationId xmlns:a16="http://schemas.microsoft.com/office/drawing/2014/main" id="{9EF0D4A7-FBF2-2D4A-9699-43899BE70F19}"/>
                </a:ext>
              </a:extLst>
            </p:cNvPr>
            <p:cNvSpPr/>
            <p:nvPr/>
          </p:nvSpPr>
          <p:spPr bwMode="auto">
            <a:xfrm rot="4750438" flipV="1">
              <a:off x="4186736" y="3139446"/>
              <a:ext cx="296414" cy="192639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6" name="Figura a mano libera 25">
              <a:extLst>
                <a:ext uri="{FF2B5EF4-FFF2-40B4-BE49-F238E27FC236}">
                  <a16:creationId xmlns:a16="http://schemas.microsoft.com/office/drawing/2014/main" id="{453E7381-66EC-2C4A-91A1-3231824E3949}"/>
                </a:ext>
              </a:extLst>
            </p:cNvPr>
            <p:cNvSpPr/>
            <p:nvPr/>
          </p:nvSpPr>
          <p:spPr bwMode="auto">
            <a:xfrm rot="6577299" flipV="1">
              <a:off x="4572082" y="3538050"/>
              <a:ext cx="296414" cy="12369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7" name="Figura a mano libera 26">
              <a:extLst>
                <a:ext uri="{FF2B5EF4-FFF2-40B4-BE49-F238E27FC236}">
                  <a16:creationId xmlns:a16="http://schemas.microsoft.com/office/drawing/2014/main" id="{D4104A91-E73A-F248-9D5C-5B22D7DF93CD}"/>
                </a:ext>
              </a:extLst>
            </p:cNvPr>
            <p:cNvSpPr/>
            <p:nvPr/>
          </p:nvSpPr>
          <p:spPr bwMode="auto">
            <a:xfrm rot="4750438" flipV="1">
              <a:off x="4464394" y="3490578"/>
              <a:ext cx="296414" cy="12369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8" name="Figura a mano libera 27">
              <a:extLst>
                <a:ext uri="{FF2B5EF4-FFF2-40B4-BE49-F238E27FC236}">
                  <a16:creationId xmlns:a16="http://schemas.microsoft.com/office/drawing/2014/main" id="{13F53130-F56D-0A45-9993-3B695B5741DA}"/>
                </a:ext>
              </a:extLst>
            </p:cNvPr>
            <p:cNvSpPr/>
            <p:nvPr/>
          </p:nvSpPr>
          <p:spPr bwMode="auto">
            <a:xfrm rot="5692852" flipV="1">
              <a:off x="4344101" y="3379249"/>
              <a:ext cx="296414" cy="12369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9" name="Figura a mano libera 28">
              <a:extLst>
                <a:ext uri="{FF2B5EF4-FFF2-40B4-BE49-F238E27FC236}">
                  <a16:creationId xmlns:a16="http://schemas.microsoft.com/office/drawing/2014/main" id="{E7E83EC8-8879-CB49-8C7D-AE3798666631}"/>
                </a:ext>
              </a:extLst>
            </p:cNvPr>
            <p:cNvSpPr/>
            <p:nvPr/>
          </p:nvSpPr>
          <p:spPr bwMode="auto">
            <a:xfrm rot="4750438" flipV="1">
              <a:off x="4221973" y="3059559"/>
              <a:ext cx="296414" cy="12369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30" name="Figura a mano libera 29">
              <a:extLst>
                <a:ext uri="{FF2B5EF4-FFF2-40B4-BE49-F238E27FC236}">
                  <a16:creationId xmlns:a16="http://schemas.microsoft.com/office/drawing/2014/main" id="{599D6DB3-0324-BB42-B7EB-385DFA250912}"/>
                </a:ext>
              </a:extLst>
            </p:cNvPr>
            <p:cNvSpPr/>
            <p:nvPr/>
          </p:nvSpPr>
          <p:spPr bwMode="auto">
            <a:xfrm rot="15328734" flipH="1">
              <a:off x="5030116" y="2650416"/>
              <a:ext cx="329461" cy="335502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31" name="Figura a mano libera 30">
              <a:extLst>
                <a:ext uri="{FF2B5EF4-FFF2-40B4-BE49-F238E27FC236}">
                  <a16:creationId xmlns:a16="http://schemas.microsoft.com/office/drawing/2014/main" id="{264A2EF3-EBC1-EC43-94F6-E92DB2868795}"/>
                </a:ext>
              </a:extLst>
            </p:cNvPr>
            <p:cNvSpPr/>
            <p:nvPr/>
          </p:nvSpPr>
          <p:spPr bwMode="auto">
            <a:xfrm rot="17978675" flipH="1">
              <a:off x="4922454" y="3215119"/>
              <a:ext cx="329461" cy="335502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32" name="Figura a mano libera 31">
              <a:extLst>
                <a:ext uri="{FF2B5EF4-FFF2-40B4-BE49-F238E27FC236}">
                  <a16:creationId xmlns:a16="http://schemas.microsoft.com/office/drawing/2014/main" id="{7E1E78BE-526D-1F47-B05E-6A9155C2AB47}"/>
                </a:ext>
              </a:extLst>
            </p:cNvPr>
            <p:cNvSpPr/>
            <p:nvPr/>
          </p:nvSpPr>
          <p:spPr bwMode="auto">
            <a:xfrm rot="1170377" flipH="1">
              <a:off x="4969976" y="2886588"/>
              <a:ext cx="329461" cy="335502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33" name="Figura a mano libera 32">
              <a:extLst>
                <a:ext uri="{FF2B5EF4-FFF2-40B4-BE49-F238E27FC236}">
                  <a16:creationId xmlns:a16="http://schemas.microsoft.com/office/drawing/2014/main" id="{21F044D0-E0B2-7743-AEC2-0BA43C8C41D8}"/>
                </a:ext>
              </a:extLst>
            </p:cNvPr>
            <p:cNvSpPr/>
            <p:nvPr/>
          </p:nvSpPr>
          <p:spPr bwMode="auto">
            <a:xfrm rot="169261" flipH="1">
              <a:off x="4640061" y="3525447"/>
              <a:ext cx="329461" cy="335502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34" name="Figura a mano libera 33">
              <a:extLst>
                <a:ext uri="{FF2B5EF4-FFF2-40B4-BE49-F238E27FC236}">
                  <a16:creationId xmlns:a16="http://schemas.microsoft.com/office/drawing/2014/main" id="{3D7225BE-904F-B243-B759-51A7A00336C4}"/>
                </a:ext>
              </a:extLst>
            </p:cNvPr>
            <p:cNvSpPr/>
            <p:nvPr/>
          </p:nvSpPr>
          <p:spPr bwMode="auto">
            <a:xfrm rot="16404467" flipH="1">
              <a:off x="4295469" y="2837793"/>
              <a:ext cx="329461" cy="335502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latin typeface="Times" charset="0"/>
                <a:ea typeface="Osaka" charset="0"/>
                <a:cs typeface="Osaka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1007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57"/>
    </mc:Choice>
    <mc:Fallback xmlns="">
      <p:transition spd="slow" advTm="45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3745172-5D16-104B-B5B7-D50F02E37A6A}"/>
              </a:ext>
            </a:extLst>
          </p:cNvPr>
          <p:cNvSpPr txBox="1"/>
          <p:nvPr/>
        </p:nvSpPr>
        <p:spPr>
          <a:xfrm>
            <a:off x="472579" y="307819"/>
            <a:ext cx="829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 </a:t>
            </a:r>
            <a:r>
              <a:rPr lang="it-IT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Legionella </a:t>
            </a:r>
            <a:r>
              <a:rPr lang="it-IT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pneumofila</a:t>
            </a:r>
            <a:r>
              <a:rPr lang="it-IT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sopravvive e replica </a:t>
            </a:r>
            <a:r>
              <a:rPr lang="it-IT" b="1" dirty="0">
                <a:solidFill>
                  <a:srgbClr val="FFC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nelle cellule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9C8A245-F72F-B14D-93A8-3895F30F9CB7}"/>
              </a:ext>
            </a:extLst>
          </p:cNvPr>
          <p:cNvSpPr/>
          <p:nvPr/>
        </p:nvSpPr>
        <p:spPr>
          <a:xfrm>
            <a:off x="7236296" y="6463825"/>
            <a:ext cx="17652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Molmeret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 2005</a:t>
            </a:r>
            <a:endParaRPr lang="it-IT" sz="14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AA40F0A-018B-EA49-A9E1-F71B871D0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340768"/>
            <a:ext cx="3190377" cy="3448422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5F0B6EF-F035-DE4D-8DB2-B4712804621D}"/>
              </a:ext>
            </a:extLst>
          </p:cNvPr>
          <p:cNvSpPr/>
          <p:nvPr/>
        </p:nvSpPr>
        <p:spPr>
          <a:xfrm>
            <a:off x="925320" y="4869160"/>
            <a:ext cx="31646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Acanthamoeba</a:t>
            </a:r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polyphaga</a:t>
            </a:r>
            <a:endParaRPr lang="it-IT" sz="2000"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BBDCEF53-9DF0-8E40-8A52-0993974E7506}"/>
              </a:ext>
            </a:extLst>
          </p:cNvPr>
          <p:cNvGrpSpPr/>
          <p:nvPr/>
        </p:nvGrpSpPr>
        <p:grpSpPr>
          <a:xfrm>
            <a:off x="4788024" y="1340768"/>
            <a:ext cx="3409324" cy="3960440"/>
            <a:chOff x="4788024" y="1340768"/>
            <a:chExt cx="3409324" cy="3960440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97C6E17D-F1BB-0445-AA9E-BBB3C9267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8024" y="1340768"/>
              <a:ext cx="3409324" cy="3448422"/>
            </a:xfrm>
            <a:prstGeom prst="rect">
              <a:avLst/>
            </a:prstGeom>
          </p:spPr>
        </p:pic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038A9E72-73E0-C749-9C30-6E1BAE903F8C}"/>
                </a:ext>
              </a:extLst>
            </p:cNvPr>
            <p:cNvSpPr/>
            <p:nvPr/>
          </p:nvSpPr>
          <p:spPr>
            <a:xfrm>
              <a:off x="5436096" y="4901098"/>
              <a:ext cx="22493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Macrofago umano</a:t>
              </a:r>
              <a:endParaRPr lang="it-IT" sz="20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7679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76"/>
    </mc:Choice>
    <mc:Fallback xmlns="">
      <p:transition spd="slow" advTm="28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FE292EB-2D49-2D4A-96CF-DBF7218E2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65" y="50655"/>
            <a:ext cx="8034070" cy="6762721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A5E160B4-5BEB-7843-94E9-911F04871940}"/>
              </a:ext>
            </a:extLst>
          </p:cNvPr>
          <p:cNvGrpSpPr/>
          <p:nvPr/>
        </p:nvGrpSpPr>
        <p:grpSpPr>
          <a:xfrm>
            <a:off x="4193254" y="2780928"/>
            <a:ext cx="757491" cy="834978"/>
            <a:chOff x="3347864" y="3904752"/>
            <a:chExt cx="757491" cy="83497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34C28E13-AF9D-F744-BA49-C1469BA169DA}"/>
                </a:ext>
              </a:extLst>
            </p:cNvPr>
            <p:cNvGrpSpPr/>
            <p:nvPr/>
          </p:nvGrpSpPr>
          <p:grpSpPr>
            <a:xfrm>
              <a:off x="3464874" y="3976585"/>
              <a:ext cx="550731" cy="700555"/>
              <a:chOff x="3464874" y="3976585"/>
              <a:chExt cx="550731" cy="700555"/>
            </a:xfrm>
          </p:grpSpPr>
          <p:sp>
            <p:nvSpPr>
              <p:cNvPr id="13" name="Figura a mano libera 12">
                <a:extLst>
                  <a:ext uri="{FF2B5EF4-FFF2-40B4-BE49-F238E27FC236}">
                    <a16:creationId xmlns:a16="http://schemas.microsoft.com/office/drawing/2014/main" id="{3CF02F2F-B71E-F04D-8EEB-CAF0FDD77586}"/>
                  </a:ext>
                </a:extLst>
              </p:cNvPr>
              <p:cNvSpPr/>
              <p:nvPr/>
            </p:nvSpPr>
            <p:spPr bwMode="auto">
              <a:xfrm>
                <a:off x="3598083" y="3976585"/>
                <a:ext cx="265122" cy="357346"/>
              </a:xfrm>
              <a:custGeom>
                <a:avLst/>
                <a:gdLst>
                  <a:gd name="connsiteX0" fmla="*/ 37874 w 265122"/>
                  <a:gd name="connsiteY0" fmla="*/ 16475 h 357346"/>
                  <a:gd name="connsiteX1" fmla="*/ 5410 w 265122"/>
                  <a:gd name="connsiteY1" fmla="*/ 21886 h 357346"/>
                  <a:gd name="connsiteX2" fmla="*/ 0 w 265122"/>
                  <a:gd name="connsiteY2" fmla="*/ 38118 h 357346"/>
                  <a:gd name="connsiteX3" fmla="*/ 10821 w 265122"/>
                  <a:gd name="connsiteY3" fmla="*/ 81403 h 357346"/>
                  <a:gd name="connsiteX4" fmla="*/ 27053 w 265122"/>
                  <a:gd name="connsiteY4" fmla="*/ 92224 h 357346"/>
                  <a:gd name="connsiteX5" fmla="*/ 32464 w 265122"/>
                  <a:gd name="connsiteY5" fmla="*/ 108456 h 357346"/>
                  <a:gd name="connsiteX6" fmla="*/ 43285 w 265122"/>
                  <a:gd name="connsiteY6" fmla="*/ 119278 h 357346"/>
                  <a:gd name="connsiteX7" fmla="*/ 54106 w 265122"/>
                  <a:gd name="connsiteY7" fmla="*/ 162563 h 357346"/>
                  <a:gd name="connsiteX8" fmla="*/ 64928 w 265122"/>
                  <a:gd name="connsiteY8" fmla="*/ 200437 h 357346"/>
                  <a:gd name="connsiteX9" fmla="*/ 70338 w 265122"/>
                  <a:gd name="connsiteY9" fmla="*/ 216669 h 357346"/>
                  <a:gd name="connsiteX10" fmla="*/ 81160 w 265122"/>
                  <a:gd name="connsiteY10" fmla="*/ 254544 h 357346"/>
                  <a:gd name="connsiteX11" fmla="*/ 97392 w 265122"/>
                  <a:gd name="connsiteY11" fmla="*/ 270776 h 357346"/>
                  <a:gd name="connsiteX12" fmla="*/ 140677 w 265122"/>
                  <a:gd name="connsiteY12" fmla="*/ 319472 h 357346"/>
                  <a:gd name="connsiteX13" fmla="*/ 173141 w 265122"/>
                  <a:gd name="connsiteY13" fmla="*/ 341114 h 357346"/>
                  <a:gd name="connsiteX14" fmla="*/ 200194 w 265122"/>
                  <a:gd name="connsiteY14" fmla="*/ 357346 h 357346"/>
                  <a:gd name="connsiteX15" fmla="*/ 238068 w 265122"/>
                  <a:gd name="connsiteY15" fmla="*/ 351936 h 357346"/>
                  <a:gd name="connsiteX16" fmla="*/ 254300 w 265122"/>
                  <a:gd name="connsiteY16" fmla="*/ 346525 h 357346"/>
                  <a:gd name="connsiteX17" fmla="*/ 265122 w 265122"/>
                  <a:gd name="connsiteY17" fmla="*/ 308651 h 357346"/>
                  <a:gd name="connsiteX18" fmla="*/ 248890 w 265122"/>
                  <a:gd name="connsiteY18" fmla="*/ 265365 h 357346"/>
                  <a:gd name="connsiteX19" fmla="*/ 227247 w 265122"/>
                  <a:gd name="connsiteY19" fmla="*/ 238312 h 357346"/>
                  <a:gd name="connsiteX20" fmla="*/ 205605 w 265122"/>
                  <a:gd name="connsiteY20" fmla="*/ 205848 h 357346"/>
                  <a:gd name="connsiteX21" fmla="*/ 200194 w 265122"/>
                  <a:gd name="connsiteY21" fmla="*/ 189616 h 357346"/>
                  <a:gd name="connsiteX22" fmla="*/ 189373 w 265122"/>
                  <a:gd name="connsiteY22" fmla="*/ 151742 h 357346"/>
                  <a:gd name="connsiteX23" fmla="*/ 178551 w 265122"/>
                  <a:gd name="connsiteY23" fmla="*/ 135510 h 357346"/>
                  <a:gd name="connsiteX24" fmla="*/ 173141 w 265122"/>
                  <a:gd name="connsiteY24" fmla="*/ 119278 h 357346"/>
                  <a:gd name="connsiteX25" fmla="*/ 146087 w 265122"/>
                  <a:gd name="connsiteY25" fmla="*/ 97635 h 357346"/>
                  <a:gd name="connsiteX26" fmla="*/ 135266 w 265122"/>
                  <a:gd name="connsiteY26" fmla="*/ 81403 h 357346"/>
                  <a:gd name="connsiteX27" fmla="*/ 119034 w 265122"/>
                  <a:gd name="connsiteY27" fmla="*/ 70582 h 357346"/>
                  <a:gd name="connsiteX28" fmla="*/ 97392 w 265122"/>
                  <a:gd name="connsiteY28" fmla="*/ 38118 h 357346"/>
                  <a:gd name="connsiteX29" fmla="*/ 86570 w 265122"/>
                  <a:gd name="connsiteY29" fmla="*/ 21886 h 357346"/>
                  <a:gd name="connsiteX30" fmla="*/ 64928 w 265122"/>
                  <a:gd name="connsiteY30" fmla="*/ 243 h 357346"/>
                  <a:gd name="connsiteX31" fmla="*/ 32464 w 265122"/>
                  <a:gd name="connsiteY31" fmla="*/ 11065 h 357346"/>
                  <a:gd name="connsiteX32" fmla="*/ 37874 w 265122"/>
                  <a:gd name="connsiteY32" fmla="*/ 16475 h 35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65122" h="357346">
                    <a:moveTo>
                      <a:pt x="37874" y="16475"/>
                    </a:moveTo>
                    <a:cubicBezTo>
                      <a:pt x="33365" y="18279"/>
                      <a:pt x="14935" y="16443"/>
                      <a:pt x="5410" y="21886"/>
                    </a:cubicBezTo>
                    <a:cubicBezTo>
                      <a:pt x="458" y="24716"/>
                      <a:pt x="0" y="32415"/>
                      <a:pt x="0" y="38118"/>
                    </a:cubicBezTo>
                    <a:cubicBezTo>
                      <a:pt x="0" y="39131"/>
                      <a:pt x="6551" y="76065"/>
                      <a:pt x="10821" y="81403"/>
                    </a:cubicBezTo>
                    <a:cubicBezTo>
                      <a:pt x="14883" y="86481"/>
                      <a:pt x="21642" y="88617"/>
                      <a:pt x="27053" y="92224"/>
                    </a:cubicBezTo>
                    <a:cubicBezTo>
                      <a:pt x="28857" y="97635"/>
                      <a:pt x="29530" y="103565"/>
                      <a:pt x="32464" y="108456"/>
                    </a:cubicBezTo>
                    <a:cubicBezTo>
                      <a:pt x="35089" y="112830"/>
                      <a:pt x="41390" y="114542"/>
                      <a:pt x="43285" y="119278"/>
                    </a:cubicBezTo>
                    <a:cubicBezTo>
                      <a:pt x="48808" y="133087"/>
                      <a:pt x="49403" y="148454"/>
                      <a:pt x="54106" y="162563"/>
                    </a:cubicBezTo>
                    <a:cubicBezTo>
                      <a:pt x="67073" y="201462"/>
                      <a:pt x="51348" y="152906"/>
                      <a:pt x="64928" y="200437"/>
                    </a:cubicBezTo>
                    <a:cubicBezTo>
                      <a:pt x="66495" y="205921"/>
                      <a:pt x="68771" y="211185"/>
                      <a:pt x="70338" y="216669"/>
                    </a:cubicBezTo>
                    <a:cubicBezTo>
                      <a:pt x="71240" y="219826"/>
                      <a:pt x="77916" y="249679"/>
                      <a:pt x="81160" y="254544"/>
                    </a:cubicBezTo>
                    <a:cubicBezTo>
                      <a:pt x="85405" y="260911"/>
                      <a:pt x="92493" y="264898"/>
                      <a:pt x="97392" y="270776"/>
                    </a:cubicBezTo>
                    <a:cubicBezTo>
                      <a:pt x="117721" y="295172"/>
                      <a:pt x="101215" y="293165"/>
                      <a:pt x="140677" y="319472"/>
                    </a:cubicBezTo>
                    <a:cubicBezTo>
                      <a:pt x="151498" y="326686"/>
                      <a:pt x="163945" y="331917"/>
                      <a:pt x="173141" y="341114"/>
                    </a:cubicBezTo>
                    <a:cubicBezTo>
                      <a:pt x="187995" y="355969"/>
                      <a:pt x="179122" y="350323"/>
                      <a:pt x="200194" y="357346"/>
                    </a:cubicBezTo>
                    <a:cubicBezTo>
                      <a:pt x="212819" y="355543"/>
                      <a:pt x="225563" y="354437"/>
                      <a:pt x="238068" y="351936"/>
                    </a:cubicBezTo>
                    <a:cubicBezTo>
                      <a:pt x="243661" y="350817"/>
                      <a:pt x="250267" y="350558"/>
                      <a:pt x="254300" y="346525"/>
                    </a:cubicBezTo>
                    <a:cubicBezTo>
                      <a:pt x="256887" y="343938"/>
                      <a:pt x="265075" y="308839"/>
                      <a:pt x="265122" y="308651"/>
                    </a:cubicBezTo>
                    <a:cubicBezTo>
                      <a:pt x="252726" y="234277"/>
                      <a:pt x="270326" y="301093"/>
                      <a:pt x="248890" y="265365"/>
                    </a:cubicBezTo>
                    <a:cubicBezTo>
                      <a:pt x="231468" y="236328"/>
                      <a:pt x="259574" y="259863"/>
                      <a:pt x="227247" y="238312"/>
                    </a:cubicBezTo>
                    <a:cubicBezTo>
                      <a:pt x="220033" y="227491"/>
                      <a:pt x="209718" y="218186"/>
                      <a:pt x="205605" y="205848"/>
                    </a:cubicBezTo>
                    <a:cubicBezTo>
                      <a:pt x="203801" y="200437"/>
                      <a:pt x="201761" y="195100"/>
                      <a:pt x="200194" y="189616"/>
                    </a:cubicBezTo>
                    <a:cubicBezTo>
                      <a:pt x="197885" y="181534"/>
                      <a:pt x="193694" y="160384"/>
                      <a:pt x="189373" y="151742"/>
                    </a:cubicBezTo>
                    <a:cubicBezTo>
                      <a:pt x="186465" y="145926"/>
                      <a:pt x="182158" y="140921"/>
                      <a:pt x="178551" y="135510"/>
                    </a:cubicBezTo>
                    <a:cubicBezTo>
                      <a:pt x="176748" y="130099"/>
                      <a:pt x="176075" y="124169"/>
                      <a:pt x="173141" y="119278"/>
                    </a:cubicBezTo>
                    <a:cubicBezTo>
                      <a:pt x="168001" y="110711"/>
                      <a:pt x="153460" y="102550"/>
                      <a:pt x="146087" y="97635"/>
                    </a:cubicBezTo>
                    <a:cubicBezTo>
                      <a:pt x="142480" y="92224"/>
                      <a:pt x="139864" y="86001"/>
                      <a:pt x="135266" y="81403"/>
                    </a:cubicBezTo>
                    <a:cubicBezTo>
                      <a:pt x="130668" y="76805"/>
                      <a:pt x="123316" y="75476"/>
                      <a:pt x="119034" y="70582"/>
                    </a:cubicBezTo>
                    <a:cubicBezTo>
                      <a:pt x="110470" y="60794"/>
                      <a:pt x="104606" y="48939"/>
                      <a:pt x="97392" y="38118"/>
                    </a:cubicBezTo>
                    <a:lnTo>
                      <a:pt x="86570" y="21886"/>
                    </a:lnTo>
                    <a:cubicBezTo>
                      <a:pt x="82448" y="9519"/>
                      <a:pt x="83479" y="-1818"/>
                      <a:pt x="64928" y="243"/>
                    </a:cubicBezTo>
                    <a:cubicBezTo>
                      <a:pt x="53591" y="1503"/>
                      <a:pt x="32464" y="11065"/>
                      <a:pt x="32464" y="11065"/>
                    </a:cubicBezTo>
                    <a:cubicBezTo>
                      <a:pt x="-3826" y="-1032"/>
                      <a:pt x="42383" y="14671"/>
                      <a:pt x="37874" y="16475"/>
                    </a:cubicBezTo>
                    <a:close/>
                  </a:path>
                </a:pathLst>
              </a:custGeom>
              <a:solidFill>
                <a:srgbClr val="E1EA4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14" name="Figura a mano libera 13">
                <a:extLst>
                  <a:ext uri="{FF2B5EF4-FFF2-40B4-BE49-F238E27FC236}">
                    <a16:creationId xmlns:a16="http://schemas.microsoft.com/office/drawing/2014/main" id="{6655639B-3DD4-4545-814E-4DD01ABB831C}"/>
                  </a:ext>
                </a:extLst>
              </p:cNvPr>
              <p:cNvSpPr/>
              <p:nvPr/>
            </p:nvSpPr>
            <p:spPr bwMode="auto">
              <a:xfrm>
                <a:off x="3750483" y="4128985"/>
                <a:ext cx="265122" cy="357346"/>
              </a:xfrm>
              <a:custGeom>
                <a:avLst/>
                <a:gdLst>
                  <a:gd name="connsiteX0" fmla="*/ 37874 w 265122"/>
                  <a:gd name="connsiteY0" fmla="*/ 16475 h 357346"/>
                  <a:gd name="connsiteX1" fmla="*/ 5410 w 265122"/>
                  <a:gd name="connsiteY1" fmla="*/ 21886 h 357346"/>
                  <a:gd name="connsiteX2" fmla="*/ 0 w 265122"/>
                  <a:gd name="connsiteY2" fmla="*/ 38118 h 357346"/>
                  <a:gd name="connsiteX3" fmla="*/ 10821 w 265122"/>
                  <a:gd name="connsiteY3" fmla="*/ 81403 h 357346"/>
                  <a:gd name="connsiteX4" fmla="*/ 27053 w 265122"/>
                  <a:gd name="connsiteY4" fmla="*/ 92224 h 357346"/>
                  <a:gd name="connsiteX5" fmla="*/ 32464 w 265122"/>
                  <a:gd name="connsiteY5" fmla="*/ 108456 h 357346"/>
                  <a:gd name="connsiteX6" fmla="*/ 43285 w 265122"/>
                  <a:gd name="connsiteY6" fmla="*/ 119278 h 357346"/>
                  <a:gd name="connsiteX7" fmla="*/ 54106 w 265122"/>
                  <a:gd name="connsiteY7" fmla="*/ 162563 h 357346"/>
                  <a:gd name="connsiteX8" fmla="*/ 64928 w 265122"/>
                  <a:gd name="connsiteY8" fmla="*/ 200437 h 357346"/>
                  <a:gd name="connsiteX9" fmla="*/ 70338 w 265122"/>
                  <a:gd name="connsiteY9" fmla="*/ 216669 h 357346"/>
                  <a:gd name="connsiteX10" fmla="*/ 81160 w 265122"/>
                  <a:gd name="connsiteY10" fmla="*/ 254544 h 357346"/>
                  <a:gd name="connsiteX11" fmla="*/ 97392 w 265122"/>
                  <a:gd name="connsiteY11" fmla="*/ 270776 h 357346"/>
                  <a:gd name="connsiteX12" fmla="*/ 140677 w 265122"/>
                  <a:gd name="connsiteY12" fmla="*/ 319472 h 357346"/>
                  <a:gd name="connsiteX13" fmla="*/ 173141 w 265122"/>
                  <a:gd name="connsiteY13" fmla="*/ 341114 h 357346"/>
                  <a:gd name="connsiteX14" fmla="*/ 200194 w 265122"/>
                  <a:gd name="connsiteY14" fmla="*/ 357346 h 357346"/>
                  <a:gd name="connsiteX15" fmla="*/ 238068 w 265122"/>
                  <a:gd name="connsiteY15" fmla="*/ 351936 h 357346"/>
                  <a:gd name="connsiteX16" fmla="*/ 254300 w 265122"/>
                  <a:gd name="connsiteY16" fmla="*/ 346525 h 357346"/>
                  <a:gd name="connsiteX17" fmla="*/ 265122 w 265122"/>
                  <a:gd name="connsiteY17" fmla="*/ 308651 h 357346"/>
                  <a:gd name="connsiteX18" fmla="*/ 248890 w 265122"/>
                  <a:gd name="connsiteY18" fmla="*/ 265365 h 357346"/>
                  <a:gd name="connsiteX19" fmla="*/ 227247 w 265122"/>
                  <a:gd name="connsiteY19" fmla="*/ 238312 h 357346"/>
                  <a:gd name="connsiteX20" fmla="*/ 205605 w 265122"/>
                  <a:gd name="connsiteY20" fmla="*/ 205848 h 357346"/>
                  <a:gd name="connsiteX21" fmla="*/ 200194 w 265122"/>
                  <a:gd name="connsiteY21" fmla="*/ 189616 h 357346"/>
                  <a:gd name="connsiteX22" fmla="*/ 189373 w 265122"/>
                  <a:gd name="connsiteY22" fmla="*/ 151742 h 357346"/>
                  <a:gd name="connsiteX23" fmla="*/ 178551 w 265122"/>
                  <a:gd name="connsiteY23" fmla="*/ 135510 h 357346"/>
                  <a:gd name="connsiteX24" fmla="*/ 173141 w 265122"/>
                  <a:gd name="connsiteY24" fmla="*/ 119278 h 357346"/>
                  <a:gd name="connsiteX25" fmla="*/ 146087 w 265122"/>
                  <a:gd name="connsiteY25" fmla="*/ 97635 h 357346"/>
                  <a:gd name="connsiteX26" fmla="*/ 135266 w 265122"/>
                  <a:gd name="connsiteY26" fmla="*/ 81403 h 357346"/>
                  <a:gd name="connsiteX27" fmla="*/ 119034 w 265122"/>
                  <a:gd name="connsiteY27" fmla="*/ 70582 h 357346"/>
                  <a:gd name="connsiteX28" fmla="*/ 97392 w 265122"/>
                  <a:gd name="connsiteY28" fmla="*/ 38118 h 357346"/>
                  <a:gd name="connsiteX29" fmla="*/ 86570 w 265122"/>
                  <a:gd name="connsiteY29" fmla="*/ 21886 h 357346"/>
                  <a:gd name="connsiteX30" fmla="*/ 64928 w 265122"/>
                  <a:gd name="connsiteY30" fmla="*/ 243 h 357346"/>
                  <a:gd name="connsiteX31" fmla="*/ 32464 w 265122"/>
                  <a:gd name="connsiteY31" fmla="*/ 11065 h 357346"/>
                  <a:gd name="connsiteX32" fmla="*/ 37874 w 265122"/>
                  <a:gd name="connsiteY32" fmla="*/ 16475 h 35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65122" h="357346">
                    <a:moveTo>
                      <a:pt x="37874" y="16475"/>
                    </a:moveTo>
                    <a:cubicBezTo>
                      <a:pt x="33365" y="18279"/>
                      <a:pt x="14935" y="16443"/>
                      <a:pt x="5410" y="21886"/>
                    </a:cubicBezTo>
                    <a:cubicBezTo>
                      <a:pt x="458" y="24716"/>
                      <a:pt x="0" y="32415"/>
                      <a:pt x="0" y="38118"/>
                    </a:cubicBezTo>
                    <a:cubicBezTo>
                      <a:pt x="0" y="39131"/>
                      <a:pt x="6551" y="76065"/>
                      <a:pt x="10821" y="81403"/>
                    </a:cubicBezTo>
                    <a:cubicBezTo>
                      <a:pt x="14883" y="86481"/>
                      <a:pt x="21642" y="88617"/>
                      <a:pt x="27053" y="92224"/>
                    </a:cubicBezTo>
                    <a:cubicBezTo>
                      <a:pt x="28857" y="97635"/>
                      <a:pt x="29530" y="103565"/>
                      <a:pt x="32464" y="108456"/>
                    </a:cubicBezTo>
                    <a:cubicBezTo>
                      <a:pt x="35089" y="112830"/>
                      <a:pt x="41390" y="114542"/>
                      <a:pt x="43285" y="119278"/>
                    </a:cubicBezTo>
                    <a:cubicBezTo>
                      <a:pt x="48808" y="133087"/>
                      <a:pt x="49403" y="148454"/>
                      <a:pt x="54106" y="162563"/>
                    </a:cubicBezTo>
                    <a:cubicBezTo>
                      <a:pt x="67073" y="201462"/>
                      <a:pt x="51348" y="152906"/>
                      <a:pt x="64928" y="200437"/>
                    </a:cubicBezTo>
                    <a:cubicBezTo>
                      <a:pt x="66495" y="205921"/>
                      <a:pt x="68771" y="211185"/>
                      <a:pt x="70338" y="216669"/>
                    </a:cubicBezTo>
                    <a:cubicBezTo>
                      <a:pt x="71240" y="219826"/>
                      <a:pt x="77916" y="249679"/>
                      <a:pt x="81160" y="254544"/>
                    </a:cubicBezTo>
                    <a:cubicBezTo>
                      <a:pt x="85405" y="260911"/>
                      <a:pt x="92493" y="264898"/>
                      <a:pt x="97392" y="270776"/>
                    </a:cubicBezTo>
                    <a:cubicBezTo>
                      <a:pt x="117721" y="295172"/>
                      <a:pt x="101215" y="293165"/>
                      <a:pt x="140677" y="319472"/>
                    </a:cubicBezTo>
                    <a:cubicBezTo>
                      <a:pt x="151498" y="326686"/>
                      <a:pt x="163945" y="331917"/>
                      <a:pt x="173141" y="341114"/>
                    </a:cubicBezTo>
                    <a:cubicBezTo>
                      <a:pt x="187995" y="355969"/>
                      <a:pt x="179122" y="350323"/>
                      <a:pt x="200194" y="357346"/>
                    </a:cubicBezTo>
                    <a:cubicBezTo>
                      <a:pt x="212819" y="355543"/>
                      <a:pt x="225563" y="354437"/>
                      <a:pt x="238068" y="351936"/>
                    </a:cubicBezTo>
                    <a:cubicBezTo>
                      <a:pt x="243661" y="350817"/>
                      <a:pt x="250267" y="350558"/>
                      <a:pt x="254300" y="346525"/>
                    </a:cubicBezTo>
                    <a:cubicBezTo>
                      <a:pt x="256887" y="343938"/>
                      <a:pt x="265075" y="308839"/>
                      <a:pt x="265122" y="308651"/>
                    </a:cubicBezTo>
                    <a:cubicBezTo>
                      <a:pt x="252726" y="234277"/>
                      <a:pt x="270326" y="301093"/>
                      <a:pt x="248890" y="265365"/>
                    </a:cubicBezTo>
                    <a:cubicBezTo>
                      <a:pt x="231468" y="236328"/>
                      <a:pt x="259574" y="259863"/>
                      <a:pt x="227247" y="238312"/>
                    </a:cubicBezTo>
                    <a:cubicBezTo>
                      <a:pt x="220033" y="227491"/>
                      <a:pt x="209718" y="218186"/>
                      <a:pt x="205605" y="205848"/>
                    </a:cubicBezTo>
                    <a:cubicBezTo>
                      <a:pt x="203801" y="200437"/>
                      <a:pt x="201761" y="195100"/>
                      <a:pt x="200194" y="189616"/>
                    </a:cubicBezTo>
                    <a:cubicBezTo>
                      <a:pt x="197885" y="181534"/>
                      <a:pt x="193694" y="160384"/>
                      <a:pt x="189373" y="151742"/>
                    </a:cubicBezTo>
                    <a:cubicBezTo>
                      <a:pt x="186465" y="145926"/>
                      <a:pt x="182158" y="140921"/>
                      <a:pt x="178551" y="135510"/>
                    </a:cubicBezTo>
                    <a:cubicBezTo>
                      <a:pt x="176748" y="130099"/>
                      <a:pt x="176075" y="124169"/>
                      <a:pt x="173141" y="119278"/>
                    </a:cubicBezTo>
                    <a:cubicBezTo>
                      <a:pt x="168001" y="110711"/>
                      <a:pt x="153460" y="102550"/>
                      <a:pt x="146087" y="97635"/>
                    </a:cubicBezTo>
                    <a:cubicBezTo>
                      <a:pt x="142480" y="92224"/>
                      <a:pt x="139864" y="86001"/>
                      <a:pt x="135266" y="81403"/>
                    </a:cubicBezTo>
                    <a:cubicBezTo>
                      <a:pt x="130668" y="76805"/>
                      <a:pt x="123316" y="75476"/>
                      <a:pt x="119034" y="70582"/>
                    </a:cubicBezTo>
                    <a:cubicBezTo>
                      <a:pt x="110470" y="60794"/>
                      <a:pt x="104606" y="48939"/>
                      <a:pt x="97392" y="38118"/>
                    </a:cubicBezTo>
                    <a:lnTo>
                      <a:pt x="86570" y="21886"/>
                    </a:lnTo>
                    <a:cubicBezTo>
                      <a:pt x="82448" y="9519"/>
                      <a:pt x="83479" y="-1818"/>
                      <a:pt x="64928" y="243"/>
                    </a:cubicBezTo>
                    <a:cubicBezTo>
                      <a:pt x="53591" y="1503"/>
                      <a:pt x="32464" y="11065"/>
                      <a:pt x="32464" y="11065"/>
                    </a:cubicBezTo>
                    <a:cubicBezTo>
                      <a:pt x="-3826" y="-1032"/>
                      <a:pt x="42383" y="14671"/>
                      <a:pt x="37874" y="16475"/>
                    </a:cubicBezTo>
                    <a:close/>
                  </a:path>
                </a:pathLst>
              </a:custGeom>
              <a:solidFill>
                <a:srgbClr val="E1EA4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15" name="Figura a mano libera 14">
                <a:extLst>
                  <a:ext uri="{FF2B5EF4-FFF2-40B4-BE49-F238E27FC236}">
                    <a16:creationId xmlns:a16="http://schemas.microsoft.com/office/drawing/2014/main" id="{1DE40786-EDDC-E84B-8967-FE00E337671E}"/>
                  </a:ext>
                </a:extLst>
              </p:cNvPr>
              <p:cNvSpPr/>
              <p:nvPr/>
            </p:nvSpPr>
            <p:spPr bwMode="auto">
              <a:xfrm rot="19548824">
                <a:off x="3671935" y="4319794"/>
                <a:ext cx="265122" cy="357346"/>
              </a:xfrm>
              <a:custGeom>
                <a:avLst/>
                <a:gdLst>
                  <a:gd name="connsiteX0" fmla="*/ 37874 w 265122"/>
                  <a:gd name="connsiteY0" fmla="*/ 16475 h 357346"/>
                  <a:gd name="connsiteX1" fmla="*/ 5410 w 265122"/>
                  <a:gd name="connsiteY1" fmla="*/ 21886 h 357346"/>
                  <a:gd name="connsiteX2" fmla="*/ 0 w 265122"/>
                  <a:gd name="connsiteY2" fmla="*/ 38118 h 357346"/>
                  <a:gd name="connsiteX3" fmla="*/ 10821 w 265122"/>
                  <a:gd name="connsiteY3" fmla="*/ 81403 h 357346"/>
                  <a:gd name="connsiteX4" fmla="*/ 27053 w 265122"/>
                  <a:gd name="connsiteY4" fmla="*/ 92224 h 357346"/>
                  <a:gd name="connsiteX5" fmla="*/ 32464 w 265122"/>
                  <a:gd name="connsiteY5" fmla="*/ 108456 h 357346"/>
                  <a:gd name="connsiteX6" fmla="*/ 43285 w 265122"/>
                  <a:gd name="connsiteY6" fmla="*/ 119278 h 357346"/>
                  <a:gd name="connsiteX7" fmla="*/ 54106 w 265122"/>
                  <a:gd name="connsiteY7" fmla="*/ 162563 h 357346"/>
                  <a:gd name="connsiteX8" fmla="*/ 64928 w 265122"/>
                  <a:gd name="connsiteY8" fmla="*/ 200437 h 357346"/>
                  <a:gd name="connsiteX9" fmla="*/ 70338 w 265122"/>
                  <a:gd name="connsiteY9" fmla="*/ 216669 h 357346"/>
                  <a:gd name="connsiteX10" fmla="*/ 81160 w 265122"/>
                  <a:gd name="connsiteY10" fmla="*/ 254544 h 357346"/>
                  <a:gd name="connsiteX11" fmla="*/ 97392 w 265122"/>
                  <a:gd name="connsiteY11" fmla="*/ 270776 h 357346"/>
                  <a:gd name="connsiteX12" fmla="*/ 140677 w 265122"/>
                  <a:gd name="connsiteY12" fmla="*/ 319472 h 357346"/>
                  <a:gd name="connsiteX13" fmla="*/ 173141 w 265122"/>
                  <a:gd name="connsiteY13" fmla="*/ 341114 h 357346"/>
                  <a:gd name="connsiteX14" fmla="*/ 200194 w 265122"/>
                  <a:gd name="connsiteY14" fmla="*/ 357346 h 357346"/>
                  <a:gd name="connsiteX15" fmla="*/ 238068 w 265122"/>
                  <a:gd name="connsiteY15" fmla="*/ 351936 h 357346"/>
                  <a:gd name="connsiteX16" fmla="*/ 254300 w 265122"/>
                  <a:gd name="connsiteY16" fmla="*/ 346525 h 357346"/>
                  <a:gd name="connsiteX17" fmla="*/ 265122 w 265122"/>
                  <a:gd name="connsiteY17" fmla="*/ 308651 h 357346"/>
                  <a:gd name="connsiteX18" fmla="*/ 248890 w 265122"/>
                  <a:gd name="connsiteY18" fmla="*/ 265365 h 357346"/>
                  <a:gd name="connsiteX19" fmla="*/ 227247 w 265122"/>
                  <a:gd name="connsiteY19" fmla="*/ 238312 h 357346"/>
                  <a:gd name="connsiteX20" fmla="*/ 205605 w 265122"/>
                  <a:gd name="connsiteY20" fmla="*/ 205848 h 357346"/>
                  <a:gd name="connsiteX21" fmla="*/ 200194 w 265122"/>
                  <a:gd name="connsiteY21" fmla="*/ 189616 h 357346"/>
                  <a:gd name="connsiteX22" fmla="*/ 189373 w 265122"/>
                  <a:gd name="connsiteY22" fmla="*/ 151742 h 357346"/>
                  <a:gd name="connsiteX23" fmla="*/ 178551 w 265122"/>
                  <a:gd name="connsiteY23" fmla="*/ 135510 h 357346"/>
                  <a:gd name="connsiteX24" fmla="*/ 173141 w 265122"/>
                  <a:gd name="connsiteY24" fmla="*/ 119278 h 357346"/>
                  <a:gd name="connsiteX25" fmla="*/ 146087 w 265122"/>
                  <a:gd name="connsiteY25" fmla="*/ 97635 h 357346"/>
                  <a:gd name="connsiteX26" fmla="*/ 135266 w 265122"/>
                  <a:gd name="connsiteY26" fmla="*/ 81403 h 357346"/>
                  <a:gd name="connsiteX27" fmla="*/ 119034 w 265122"/>
                  <a:gd name="connsiteY27" fmla="*/ 70582 h 357346"/>
                  <a:gd name="connsiteX28" fmla="*/ 97392 w 265122"/>
                  <a:gd name="connsiteY28" fmla="*/ 38118 h 357346"/>
                  <a:gd name="connsiteX29" fmla="*/ 86570 w 265122"/>
                  <a:gd name="connsiteY29" fmla="*/ 21886 h 357346"/>
                  <a:gd name="connsiteX30" fmla="*/ 64928 w 265122"/>
                  <a:gd name="connsiteY30" fmla="*/ 243 h 357346"/>
                  <a:gd name="connsiteX31" fmla="*/ 32464 w 265122"/>
                  <a:gd name="connsiteY31" fmla="*/ 11065 h 357346"/>
                  <a:gd name="connsiteX32" fmla="*/ 37874 w 265122"/>
                  <a:gd name="connsiteY32" fmla="*/ 16475 h 35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65122" h="357346">
                    <a:moveTo>
                      <a:pt x="37874" y="16475"/>
                    </a:moveTo>
                    <a:cubicBezTo>
                      <a:pt x="33365" y="18279"/>
                      <a:pt x="14935" y="16443"/>
                      <a:pt x="5410" y="21886"/>
                    </a:cubicBezTo>
                    <a:cubicBezTo>
                      <a:pt x="458" y="24716"/>
                      <a:pt x="0" y="32415"/>
                      <a:pt x="0" y="38118"/>
                    </a:cubicBezTo>
                    <a:cubicBezTo>
                      <a:pt x="0" y="39131"/>
                      <a:pt x="6551" y="76065"/>
                      <a:pt x="10821" y="81403"/>
                    </a:cubicBezTo>
                    <a:cubicBezTo>
                      <a:pt x="14883" y="86481"/>
                      <a:pt x="21642" y="88617"/>
                      <a:pt x="27053" y="92224"/>
                    </a:cubicBezTo>
                    <a:cubicBezTo>
                      <a:pt x="28857" y="97635"/>
                      <a:pt x="29530" y="103565"/>
                      <a:pt x="32464" y="108456"/>
                    </a:cubicBezTo>
                    <a:cubicBezTo>
                      <a:pt x="35089" y="112830"/>
                      <a:pt x="41390" y="114542"/>
                      <a:pt x="43285" y="119278"/>
                    </a:cubicBezTo>
                    <a:cubicBezTo>
                      <a:pt x="48808" y="133087"/>
                      <a:pt x="49403" y="148454"/>
                      <a:pt x="54106" y="162563"/>
                    </a:cubicBezTo>
                    <a:cubicBezTo>
                      <a:pt x="67073" y="201462"/>
                      <a:pt x="51348" y="152906"/>
                      <a:pt x="64928" y="200437"/>
                    </a:cubicBezTo>
                    <a:cubicBezTo>
                      <a:pt x="66495" y="205921"/>
                      <a:pt x="68771" y="211185"/>
                      <a:pt x="70338" y="216669"/>
                    </a:cubicBezTo>
                    <a:cubicBezTo>
                      <a:pt x="71240" y="219826"/>
                      <a:pt x="77916" y="249679"/>
                      <a:pt x="81160" y="254544"/>
                    </a:cubicBezTo>
                    <a:cubicBezTo>
                      <a:pt x="85405" y="260911"/>
                      <a:pt x="92493" y="264898"/>
                      <a:pt x="97392" y="270776"/>
                    </a:cubicBezTo>
                    <a:cubicBezTo>
                      <a:pt x="117721" y="295172"/>
                      <a:pt x="101215" y="293165"/>
                      <a:pt x="140677" y="319472"/>
                    </a:cubicBezTo>
                    <a:cubicBezTo>
                      <a:pt x="151498" y="326686"/>
                      <a:pt x="163945" y="331917"/>
                      <a:pt x="173141" y="341114"/>
                    </a:cubicBezTo>
                    <a:cubicBezTo>
                      <a:pt x="187995" y="355969"/>
                      <a:pt x="179122" y="350323"/>
                      <a:pt x="200194" y="357346"/>
                    </a:cubicBezTo>
                    <a:cubicBezTo>
                      <a:pt x="212819" y="355543"/>
                      <a:pt x="225563" y="354437"/>
                      <a:pt x="238068" y="351936"/>
                    </a:cubicBezTo>
                    <a:cubicBezTo>
                      <a:pt x="243661" y="350817"/>
                      <a:pt x="250267" y="350558"/>
                      <a:pt x="254300" y="346525"/>
                    </a:cubicBezTo>
                    <a:cubicBezTo>
                      <a:pt x="256887" y="343938"/>
                      <a:pt x="265075" y="308839"/>
                      <a:pt x="265122" y="308651"/>
                    </a:cubicBezTo>
                    <a:cubicBezTo>
                      <a:pt x="252726" y="234277"/>
                      <a:pt x="270326" y="301093"/>
                      <a:pt x="248890" y="265365"/>
                    </a:cubicBezTo>
                    <a:cubicBezTo>
                      <a:pt x="231468" y="236328"/>
                      <a:pt x="259574" y="259863"/>
                      <a:pt x="227247" y="238312"/>
                    </a:cubicBezTo>
                    <a:cubicBezTo>
                      <a:pt x="220033" y="227491"/>
                      <a:pt x="209718" y="218186"/>
                      <a:pt x="205605" y="205848"/>
                    </a:cubicBezTo>
                    <a:cubicBezTo>
                      <a:pt x="203801" y="200437"/>
                      <a:pt x="201761" y="195100"/>
                      <a:pt x="200194" y="189616"/>
                    </a:cubicBezTo>
                    <a:cubicBezTo>
                      <a:pt x="197885" y="181534"/>
                      <a:pt x="193694" y="160384"/>
                      <a:pt x="189373" y="151742"/>
                    </a:cubicBezTo>
                    <a:cubicBezTo>
                      <a:pt x="186465" y="145926"/>
                      <a:pt x="182158" y="140921"/>
                      <a:pt x="178551" y="135510"/>
                    </a:cubicBezTo>
                    <a:cubicBezTo>
                      <a:pt x="176748" y="130099"/>
                      <a:pt x="176075" y="124169"/>
                      <a:pt x="173141" y="119278"/>
                    </a:cubicBezTo>
                    <a:cubicBezTo>
                      <a:pt x="168001" y="110711"/>
                      <a:pt x="153460" y="102550"/>
                      <a:pt x="146087" y="97635"/>
                    </a:cubicBezTo>
                    <a:cubicBezTo>
                      <a:pt x="142480" y="92224"/>
                      <a:pt x="139864" y="86001"/>
                      <a:pt x="135266" y="81403"/>
                    </a:cubicBezTo>
                    <a:cubicBezTo>
                      <a:pt x="130668" y="76805"/>
                      <a:pt x="123316" y="75476"/>
                      <a:pt x="119034" y="70582"/>
                    </a:cubicBezTo>
                    <a:cubicBezTo>
                      <a:pt x="110470" y="60794"/>
                      <a:pt x="104606" y="48939"/>
                      <a:pt x="97392" y="38118"/>
                    </a:cubicBezTo>
                    <a:lnTo>
                      <a:pt x="86570" y="21886"/>
                    </a:lnTo>
                    <a:cubicBezTo>
                      <a:pt x="82448" y="9519"/>
                      <a:pt x="83479" y="-1818"/>
                      <a:pt x="64928" y="243"/>
                    </a:cubicBezTo>
                    <a:cubicBezTo>
                      <a:pt x="53591" y="1503"/>
                      <a:pt x="32464" y="11065"/>
                      <a:pt x="32464" y="11065"/>
                    </a:cubicBezTo>
                    <a:cubicBezTo>
                      <a:pt x="-3826" y="-1032"/>
                      <a:pt x="42383" y="14671"/>
                      <a:pt x="37874" y="16475"/>
                    </a:cubicBezTo>
                    <a:close/>
                  </a:path>
                </a:pathLst>
              </a:custGeom>
              <a:solidFill>
                <a:srgbClr val="E1EA4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16" name="Figura a mano libera 15">
                <a:extLst>
                  <a:ext uri="{FF2B5EF4-FFF2-40B4-BE49-F238E27FC236}">
                    <a16:creationId xmlns:a16="http://schemas.microsoft.com/office/drawing/2014/main" id="{7C336F62-9580-AD4E-8B52-279360F3117E}"/>
                  </a:ext>
                </a:extLst>
              </p:cNvPr>
              <p:cNvSpPr/>
              <p:nvPr/>
            </p:nvSpPr>
            <p:spPr bwMode="auto">
              <a:xfrm rot="19882748">
                <a:off x="3503044" y="3976585"/>
                <a:ext cx="265122" cy="357346"/>
              </a:xfrm>
              <a:custGeom>
                <a:avLst/>
                <a:gdLst>
                  <a:gd name="connsiteX0" fmla="*/ 37874 w 265122"/>
                  <a:gd name="connsiteY0" fmla="*/ 16475 h 357346"/>
                  <a:gd name="connsiteX1" fmla="*/ 5410 w 265122"/>
                  <a:gd name="connsiteY1" fmla="*/ 21886 h 357346"/>
                  <a:gd name="connsiteX2" fmla="*/ 0 w 265122"/>
                  <a:gd name="connsiteY2" fmla="*/ 38118 h 357346"/>
                  <a:gd name="connsiteX3" fmla="*/ 10821 w 265122"/>
                  <a:gd name="connsiteY3" fmla="*/ 81403 h 357346"/>
                  <a:gd name="connsiteX4" fmla="*/ 27053 w 265122"/>
                  <a:gd name="connsiteY4" fmla="*/ 92224 h 357346"/>
                  <a:gd name="connsiteX5" fmla="*/ 32464 w 265122"/>
                  <a:gd name="connsiteY5" fmla="*/ 108456 h 357346"/>
                  <a:gd name="connsiteX6" fmla="*/ 43285 w 265122"/>
                  <a:gd name="connsiteY6" fmla="*/ 119278 h 357346"/>
                  <a:gd name="connsiteX7" fmla="*/ 54106 w 265122"/>
                  <a:gd name="connsiteY7" fmla="*/ 162563 h 357346"/>
                  <a:gd name="connsiteX8" fmla="*/ 64928 w 265122"/>
                  <a:gd name="connsiteY8" fmla="*/ 200437 h 357346"/>
                  <a:gd name="connsiteX9" fmla="*/ 70338 w 265122"/>
                  <a:gd name="connsiteY9" fmla="*/ 216669 h 357346"/>
                  <a:gd name="connsiteX10" fmla="*/ 81160 w 265122"/>
                  <a:gd name="connsiteY10" fmla="*/ 254544 h 357346"/>
                  <a:gd name="connsiteX11" fmla="*/ 97392 w 265122"/>
                  <a:gd name="connsiteY11" fmla="*/ 270776 h 357346"/>
                  <a:gd name="connsiteX12" fmla="*/ 140677 w 265122"/>
                  <a:gd name="connsiteY12" fmla="*/ 319472 h 357346"/>
                  <a:gd name="connsiteX13" fmla="*/ 173141 w 265122"/>
                  <a:gd name="connsiteY13" fmla="*/ 341114 h 357346"/>
                  <a:gd name="connsiteX14" fmla="*/ 200194 w 265122"/>
                  <a:gd name="connsiteY14" fmla="*/ 357346 h 357346"/>
                  <a:gd name="connsiteX15" fmla="*/ 238068 w 265122"/>
                  <a:gd name="connsiteY15" fmla="*/ 351936 h 357346"/>
                  <a:gd name="connsiteX16" fmla="*/ 254300 w 265122"/>
                  <a:gd name="connsiteY16" fmla="*/ 346525 h 357346"/>
                  <a:gd name="connsiteX17" fmla="*/ 265122 w 265122"/>
                  <a:gd name="connsiteY17" fmla="*/ 308651 h 357346"/>
                  <a:gd name="connsiteX18" fmla="*/ 248890 w 265122"/>
                  <a:gd name="connsiteY18" fmla="*/ 265365 h 357346"/>
                  <a:gd name="connsiteX19" fmla="*/ 227247 w 265122"/>
                  <a:gd name="connsiteY19" fmla="*/ 238312 h 357346"/>
                  <a:gd name="connsiteX20" fmla="*/ 205605 w 265122"/>
                  <a:gd name="connsiteY20" fmla="*/ 205848 h 357346"/>
                  <a:gd name="connsiteX21" fmla="*/ 200194 w 265122"/>
                  <a:gd name="connsiteY21" fmla="*/ 189616 h 357346"/>
                  <a:gd name="connsiteX22" fmla="*/ 189373 w 265122"/>
                  <a:gd name="connsiteY22" fmla="*/ 151742 h 357346"/>
                  <a:gd name="connsiteX23" fmla="*/ 178551 w 265122"/>
                  <a:gd name="connsiteY23" fmla="*/ 135510 h 357346"/>
                  <a:gd name="connsiteX24" fmla="*/ 173141 w 265122"/>
                  <a:gd name="connsiteY24" fmla="*/ 119278 h 357346"/>
                  <a:gd name="connsiteX25" fmla="*/ 146087 w 265122"/>
                  <a:gd name="connsiteY25" fmla="*/ 97635 h 357346"/>
                  <a:gd name="connsiteX26" fmla="*/ 135266 w 265122"/>
                  <a:gd name="connsiteY26" fmla="*/ 81403 h 357346"/>
                  <a:gd name="connsiteX27" fmla="*/ 119034 w 265122"/>
                  <a:gd name="connsiteY27" fmla="*/ 70582 h 357346"/>
                  <a:gd name="connsiteX28" fmla="*/ 97392 w 265122"/>
                  <a:gd name="connsiteY28" fmla="*/ 38118 h 357346"/>
                  <a:gd name="connsiteX29" fmla="*/ 86570 w 265122"/>
                  <a:gd name="connsiteY29" fmla="*/ 21886 h 357346"/>
                  <a:gd name="connsiteX30" fmla="*/ 64928 w 265122"/>
                  <a:gd name="connsiteY30" fmla="*/ 243 h 357346"/>
                  <a:gd name="connsiteX31" fmla="*/ 32464 w 265122"/>
                  <a:gd name="connsiteY31" fmla="*/ 11065 h 357346"/>
                  <a:gd name="connsiteX32" fmla="*/ 37874 w 265122"/>
                  <a:gd name="connsiteY32" fmla="*/ 16475 h 35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65122" h="357346">
                    <a:moveTo>
                      <a:pt x="37874" y="16475"/>
                    </a:moveTo>
                    <a:cubicBezTo>
                      <a:pt x="33365" y="18279"/>
                      <a:pt x="14935" y="16443"/>
                      <a:pt x="5410" y="21886"/>
                    </a:cubicBezTo>
                    <a:cubicBezTo>
                      <a:pt x="458" y="24716"/>
                      <a:pt x="0" y="32415"/>
                      <a:pt x="0" y="38118"/>
                    </a:cubicBezTo>
                    <a:cubicBezTo>
                      <a:pt x="0" y="39131"/>
                      <a:pt x="6551" y="76065"/>
                      <a:pt x="10821" y="81403"/>
                    </a:cubicBezTo>
                    <a:cubicBezTo>
                      <a:pt x="14883" y="86481"/>
                      <a:pt x="21642" y="88617"/>
                      <a:pt x="27053" y="92224"/>
                    </a:cubicBezTo>
                    <a:cubicBezTo>
                      <a:pt x="28857" y="97635"/>
                      <a:pt x="29530" y="103565"/>
                      <a:pt x="32464" y="108456"/>
                    </a:cubicBezTo>
                    <a:cubicBezTo>
                      <a:pt x="35089" y="112830"/>
                      <a:pt x="41390" y="114542"/>
                      <a:pt x="43285" y="119278"/>
                    </a:cubicBezTo>
                    <a:cubicBezTo>
                      <a:pt x="48808" y="133087"/>
                      <a:pt x="49403" y="148454"/>
                      <a:pt x="54106" y="162563"/>
                    </a:cubicBezTo>
                    <a:cubicBezTo>
                      <a:pt x="67073" y="201462"/>
                      <a:pt x="51348" y="152906"/>
                      <a:pt x="64928" y="200437"/>
                    </a:cubicBezTo>
                    <a:cubicBezTo>
                      <a:pt x="66495" y="205921"/>
                      <a:pt x="68771" y="211185"/>
                      <a:pt x="70338" y="216669"/>
                    </a:cubicBezTo>
                    <a:cubicBezTo>
                      <a:pt x="71240" y="219826"/>
                      <a:pt x="77916" y="249679"/>
                      <a:pt x="81160" y="254544"/>
                    </a:cubicBezTo>
                    <a:cubicBezTo>
                      <a:pt x="85405" y="260911"/>
                      <a:pt x="92493" y="264898"/>
                      <a:pt x="97392" y="270776"/>
                    </a:cubicBezTo>
                    <a:cubicBezTo>
                      <a:pt x="117721" y="295172"/>
                      <a:pt x="101215" y="293165"/>
                      <a:pt x="140677" y="319472"/>
                    </a:cubicBezTo>
                    <a:cubicBezTo>
                      <a:pt x="151498" y="326686"/>
                      <a:pt x="163945" y="331917"/>
                      <a:pt x="173141" y="341114"/>
                    </a:cubicBezTo>
                    <a:cubicBezTo>
                      <a:pt x="187995" y="355969"/>
                      <a:pt x="179122" y="350323"/>
                      <a:pt x="200194" y="357346"/>
                    </a:cubicBezTo>
                    <a:cubicBezTo>
                      <a:pt x="212819" y="355543"/>
                      <a:pt x="225563" y="354437"/>
                      <a:pt x="238068" y="351936"/>
                    </a:cubicBezTo>
                    <a:cubicBezTo>
                      <a:pt x="243661" y="350817"/>
                      <a:pt x="250267" y="350558"/>
                      <a:pt x="254300" y="346525"/>
                    </a:cubicBezTo>
                    <a:cubicBezTo>
                      <a:pt x="256887" y="343938"/>
                      <a:pt x="265075" y="308839"/>
                      <a:pt x="265122" y="308651"/>
                    </a:cubicBezTo>
                    <a:cubicBezTo>
                      <a:pt x="252726" y="234277"/>
                      <a:pt x="270326" y="301093"/>
                      <a:pt x="248890" y="265365"/>
                    </a:cubicBezTo>
                    <a:cubicBezTo>
                      <a:pt x="231468" y="236328"/>
                      <a:pt x="259574" y="259863"/>
                      <a:pt x="227247" y="238312"/>
                    </a:cubicBezTo>
                    <a:cubicBezTo>
                      <a:pt x="220033" y="227491"/>
                      <a:pt x="209718" y="218186"/>
                      <a:pt x="205605" y="205848"/>
                    </a:cubicBezTo>
                    <a:cubicBezTo>
                      <a:pt x="203801" y="200437"/>
                      <a:pt x="201761" y="195100"/>
                      <a:pt x="200194" y="189616"/>
                    </a:cubicBezTo>
                    <a:cubicBezTo>
                      <a:pt x="197885" y="181534"/>
                      <a:pt x="193694" y="160384"/>
                      <a:pt x="189373" y="151742"/>
                    </a:cubicBezTo>
                    <a:cubicBezTo>
                      <a:pt x="186465" y="145926"/>
                      <a:pt x="182158" y="140921"/>
                      <a:pt x="178551" y="135510"/>
                    </a:cubicBezTo>
                    <a:cubicBezTo>
                      <a:pt x="176748" y="130099"/>
                      <a:pt x="176075" y="124169"/>
                      <a:pt x="173141" y="119278"/>
                    </a:cubicBezTo>
                    <a:cubicBezTo>
                      <a:pt x="168001" y="110711"/>
                      <a:pt x="153460" y="102550"/>
                      <a:pt x="146087" y="97635"/>
                    </a:cubicBezTo>
                    <a:cubicBezTo>
                      <a:pt x="142480" y="92224"/>
                      <a:pt x="139864" y="86001"/>
                      <a:pt x="135266" y="81403"/>
                    </a:cubicBezTo>
                    <a:cubicBezTo>
                      <a:pt x="130668" y="76805"/>
                      <a:pt x="123316" y="75476"/>
                      <a:pt x="119034" y="70582"/>
                    </a:cubicBezTo>
                    <a:cubicBezTo>
                      <a:pt x="110470" y="60794"/>
                      <a:pt x="104606" y="48939"/>
                      <a:pt x="97392" y="38118"/>
                    </a:cubicBezTo>
                    <a:lnTo>
                      <a:pt x="86570" y="21886"/>
                    </a:lnTo>
                    <a:cubicBezTo>
                      <a:pt x="82448" y="9519"/>
                      <a:pt x="83479" y="-1818"/>
                      <a:pt x="64928" y="243"/>
                    </a:cubicBezTo>
                    <a:cubicBezTo>
                      <a:pt x="53591" y="1503"/>
                      <a:pt x="32464" y="11065"/>
                      <a:pt x="32464" y="11065"/>
                    </a:cubicBezTo>
                    <a:cubicBezTo>
                      <a:pt x="-3826" y="-1032"/>
                      <a:pt x="42383" y="14671"/>
                      <a:pt x="37874" y="16475"/>
                    </a:cubicBezTo>
                    <a:close/>
                  </a:path>
                </a:pathLst>
              </a:custGeom>
              <a:solidFill>
                <a:srgbClr val="E1EA4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17" name="Figura a mano libera 16">
                <a:extLst>
                  <a:ext uri="{FF2B5EF4-FFF2-40B4-BE49-F238E27FC236}">
                    <a16:creationId xmlns:a16="http://schemas.microsoft.com/office/drawing/2014/main" id="{325A92A7-194C-C140-96EE-7D27F538DBB3}"/>
                  </a:ext>
                </a:extLst>
              </p:cNvPr>
              <p:cNvSpPr/>
              <p:nvPr/>
            </p:nvSpPr>
            <p:spPr bwMode="auto">
              <a:xfrm rot="979990" flipH="1">
                <a:off x="3464874" y="4126390"/>
                <a:ext cx="219402" cy="194056"/>
              </a:xfrm>
              <a:custGeom>
                <a:avLst/>
                <a:gdLst>
                  <a:gd name="connsiteX0" fmla="*/ 37874 w 265122"/>
                  <a:gd name="connsiteY0" fmla="*/ 16475 h 357346"/>
                  <a:gd name="connsiteX1" fmla="*/ 5410 w 265122"/>
                  <a:gd name="connsiteY1" fmla="*/ 21886 h 357346"/>
                  <a:gd name="connsiteX2" fmla="*/ 0 w 265122"/>
                  <a:gd name="connsiteY2" fmla="*/ 38118 h 357346"/>
                  <a:gd name="connsiteX3" fmla="*/ 10821 w 265122"/>
                  <a:gd name="connsiteY3" fmla="*/ 81403 h 357346"/>
                  <a:gd name="connsiteX4" fmla="*/ 27053 w 265122"/>
                  <a:gd name="connsiteY4" fmla="*/ 92224 h 357346"/>
                  <a:gd name="connsiteX5" fmla="*/ 32464 w 265122"/>
                  <a:gd name="connsiteY5" fmla="*/ 108456 h 357346"/>
                  <a:gd name="connsiteX6" fmla="*/ 43285 w 265122"/>
                  <a:gd name="connsiteY6" fmla="*/ 119278 h 357346"/>
                  <a:gd name="connsiteX7" fmla="*/ 54106 w 265122"/>
                  <a:gd name="connsiteY7" fmla="*/ 162563 h 357346"/>
                  <a:gd name="connsiteX8" fmla="*/ 64928 w 265122"/>
                  <a:gd name="connsiteY8" fmla="*/ 200437 h 357346"/>
                  <a:gd name="connsiteX9" fmla="*/ 70338 w 265122"/>
                  <a:gd name="connsiteY9" fmla="*/ 216669 h 357346"/>
                  <a:gd name="connsiteX10" fmla="*/ 81160 w 265122"/>
                  <a:gd name="connsiteY10" fmla="*/ 254544 h 357346"/>
                  <a:gd name="connsiteX11" fmla="*/ 97392 w 265122"/>
                  <a:gd name="connsiteY11" fmla="*/ 270776 h 357346"/>
                  <a:gd name="connsiteX12" fmla="*/ 140677 w 265122"/>
                  <a:gd name="connsiteY12" fmla="*/ 319472 h 357346"/>
                  <a:gd name="connsiteX13" fmla="*/ 173141 w 265122"/>
                  <a:gd name="connsiteY13" fmla="*/ 341114 h 357346"/>
                  <a:gd name="connsiteX14" fmla="*/ 200194 w 265122"/>
                  <a:gd name="connsiteY14" fmla="*/ 357346 h 357346"/>
                  <a:gd name="connsiteX15" fmla="*/ 238068 w 265122"/>
                  <a:gd name="connsiteY15" fmla="*/ 351936 h 357346"/>
                  <a:gd name="connsiteX16" fmla="*/ 254300 w 265122"/>
                  <a:gd name="connsiteY16" fmla="*/ 346525 h 357346"/>
                  <a:gd name="connsiteX17" fmla="*/ 265122 w 265122"/>
                  <a:gd name="connsiteY17" fmla="*/ 308651 h 357346"/>
                  <a:gd name="connsiteX18" fmla="*/ 248890 w 265122"/>
                  <a:gd name="connsiteY18" fmla="*/ 265365 h 357346"/>
                  <a:gd name="connsiteX19" fmla="*/ 227247 w 265122"/>
                  <a:gd name="connsiteY19" fmla="*/ 238312 h 357346"/>
                  <a:gd name="connsiteX20" fmla="*/ 205605 w 265122"/>
                  <a:gd name="connsiteY20" fmla="*/ 205848 h 357346"/>
                  <a:gd name="connsiteX21" fmla="*/ 200194 w 265122"/>
                  <a:gd name="connsiteY21" fmla="*/ 189616 h 357346"/>
                  <a:gd name="connsiteX22" fmla="*/ 189373 w 265122"/>
                  <a:gd name="connsiteY22" fmla="*/ 151742 h 357346"/>
                  <a:gd name="connsiteX23" fmla="*/ 178551 w 265122"/>
                  <a:gd name="connsiteY23" fmla="*/ 135510 h 357346"/>
                  <a:gd name="connsiteX24" fmla="*/ 173141 w 265122"/>
                  <a:gd name="connsiteY24" fmla="*/ 119278 h 357346"/>
                  <a:gd name="connsiteX25" fmla="*/ 146087 w 265122"/>
                  <a:gd name="connsiteY25" fmla="*/ 97635 h 357346"/>
                  <a:gd name="connsiteX26" fmla="*/ 135266 w 265122"/>
                  <a:gd name="connsiteY26" fmla="*/ 81403 h 357346"/>
                  <a:gd name="connsiteX27" fmla="*/ 119034 w 265122"/>
                  <a:gd name="connsiteY27" fmla="*/ 70582 h 357346"/>
                  <a:gd name="connsiteX28" fmla="*/ 97392 w 265122"/>
                  <a:gd name="connsiteY28" fmla="*/ 38118 h 357346"/>
                  <a:gd name="connsiteX29" fmla="*/ 86570 w 265122"/>
                  <a:gd name="connsiteY29" fmla="*/ 21886 h 357346"/>
                  <a:gd name="connsiteX30" fmla="*/ 64928 w 265122"/>
                  <a:gd name="connsiteY30" fmla="*/ 243 h 357346"/>
                  <a:gd name="connsiteX31" fmla="*/ 32464 w 265122"/>
                  <a:gd name="connsiteY31" fmla="*/ 11065 h 357346"/>
                  <a:gd name="connsiteX32" fmla="*/ 37874 w 265122"/>
                  <a:gd name="connsiteY32" fmla="*/ 16475 h 35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65122" h="357346">
                    <a:moveTo>
                      <a:pt x="37874" y="16475"/>
                    </a:moveTo>
                    <a:cubicBezTo>
                      <a:pt x="33365" y="18279"/>
                      <a:pt x="14935" y="16443"/>
                      <a:pt x="5410" y="21886"/>
                    </a:cubicBezTo>
                    <a:cubicBezTo>
                      <a:pt x="458" y="24716"/>
                      <a:pt x="0" y="32415"/>
                      <a:pt x="0" y="38118"/>
                    </a:cubicBezTo>
                    <a:cubicBezTo>
                      <a:pt x="0" y="39131"/>
                      <a:pt x="6551" y="76065"/>
                      <a:pt x="10821" y="81403"/>
                    </a:cubicBezTo>
                    <a:cubicBezTo>
                      <a:pt x="14883" y="86481"/>
                      <a:pt x="21642" y="88617"/>
                      <a:pt x="27053" y="92224"/>
                    </a:cubicBezTo>
                    <a:cubicBezTo>
                      <a:pt x="28857" y="97635"/>
                      <a:pt x="29530" y="103565"/>
                      <a:pt x="32464" y="108456"/>
                    </a:cubicBezTo>
                    <a:cubicBezTo>
                      <a:pt x="35089" y="112830"/>
                      <a:pt x="41390" y="114542"/>
                      <a:pt x="43285" y="119278"/>
                    </a:cubicBezTo>
                    <a:cubicBezTo>
                      <a:pt x="48808" y="133087"/>
                      <a:pt x="49403" y="148454"/>
                      <a:pt x="54106" y="162563"/>
                    </a:cubicBezTo>
                    <a:cubicBezTo>
                      <a:pt x="67073" y="201462"/>
                      <a:pt x="51348" y="152906"/>
                      <a:pt x="64928" y="200437"/>
                    </a:cubicBezTo>
                    <a:cubicBezTo>
                      <a:pt x="66495" y="205921"/>
                      <a:pt x="68771" y="211185"/>
                      <a:pt x="70338" y="216669"/>
                    </a:cubicBezTo>
                    <a:cubicBezTo>
                      <a:pt x="71240" y="219826"/>
                      <a:pt x="77916" y="249679"/>
                      <a:pt x="81160" y="254544"/>
                    </a:cubicBezTo>
                    <a:cubicBezTo>
                      <a:pt x="85405" y="260911"/>
                      <a:pt x="92493" y="264898"/>
                      <a:pt x="97392" y="270776"/>
                    </a:cubicBezTo>
                    <a:cubicBezTo>
                      <a:pt x="117721" y="295172"/>
                      <a:pt x="101215" y="293165"/>
                      <a:pt x="140677" y="319472"/>
                    </a:cubicBezTo>
                    <a:cubicBezTo>
                      <a:pt x="151498" y="326686"/>
                      <a:pt x="163945" y="331917"/>
                      <a:pt x="173141" y="341114"/>
                    </a:cubicBezTo>
                    <a:cubicBezTo>
                      <a:pt x="187995" y="355969"/>
                      <a:pt x="179122" y="350323"/>
                      <a:pt x="200194" y="357346"/>
                    </a:cubicBezTo>
                    <a:cubicBezTo>
                      <a:pt x="212819" y="355543"/>
                      <a:pt x="225563" y="354437"/>
                      <a:pt x="238068" y="351936"/>
                    </a:cubicBezTo>
                    <a:cubicBezTo>
                      <a:pt x="243661" y="350817"/>
                      <a:pt x="250267" y="350558"/>
                      <a:pt x="254300" y="346525"/>
                    </a:cubicBezTo>
                    <a:cubicBezTo>
                      <a:pt x="256887" y="343938"/>
                      <a:pt x="265075" y="308839"/>
                      <a:pt x="265122" y="308651"/>
                    </a:cubicBezTo>
                    <a:cubicBezTo>
                      <a:pt x="252726" y="234277"/>
                      <a:pt x="270326" y="301093"/>
                      <a:pt x="248890" y="265365"/>
                    </a:cubicBezTo>
                    <a:cubicBezTo>
                      <a:pt x="231468" y="236328"/>
                      <a:pt x="259574" y="259863"/>
                      <a:pt x="227247" y="238312"/>
                    </a:cubicBezTo>
                    <a:cubicBezTo>
                      <a:pt x="220033" y="227491"/>
                      <a:pt x="209718" y="218186"/>
                      <a:pt x="205605" y="205848"/>
                    </a:cubicBezTo>
                    <a:cubicBezTo>
                      <a:pt x="203801" y="200437"/>
                      <a:pt x="201761" y="195100"/>
                      <a:pt x="200194" y="189616"/>
                    </a:cubicBezTo>
                    <a:cubicBezTo>
                      <a:pt x="197885" y="181534"/>
                      <a:pt x="193694" y="160384"/>
                      <a:pt x="189373" y="151742"/>
                    </a:cubicBezTo>
                    <a:cubicBezTo>
                      <a:pt x="186465" y="145926"/>
                      <a:pt x="182158" y="140921"/>
                      <a:pt x="178551" y="135510"/>
                    </a:cubicBezTo>
                    <a:cubicBezTo>
                      <a:pt x="176748" y="130099"/>
                      <a:pt x="176075" y="124169"/>
                      <a:pt x="173141" y="119278"/>
                    </a:cubicBezTo>
                    <a:cubicBezTo>
                      <a:pt x="168001" y="110711"/>
                      <a:pt x="153460" y="102550"/>
                      <a:pt x="146087" y="97635"/>
                    </a:cubicBezTo>
                    <a:cubicBezTo>
                      <a:pt x="142480" y="92224"/>
                      <a:pt x="139864" y="86001"/>
                      <a:pt x="135266" y="81403"/>
                    </a:cubicBezTo>
                    <a:cubicBezTo>
                      <a:pt x="130668" y="76805"/>
                      <a:pt x="123316" y="75476"/>
                      <a:pt x="119034" y="70582"/>
                    </a:cubicBezTo>
                    <a:cubicBezTo>
                      <a:pt x="110470" y="60794"/>
                      <a:pt x="104606" y="48939"/>
                      <a:pt x="97392" y="38118"/>
                    </a:cubicBezTo>
                    <a:lnTo>
                      <a:pt x="86570" y="21886"/>
                    </a:lnTo>
                    <a:cubicBezTo>
                      <a:pt x="82448" y="9519"/>
                      <a:pt x="83479" y="-1818"/>
                      <a:pt x="64928" y="243"/>
                    </a:cubicBezTo>
                    <a:cubicBezTo>
                      <a:pt x="53591" y="1503"/>
                      <a:pt x="32464" y="11065"/>
                      <a:pt x="32464" y="11065"/>
                    </a:cubicBezTo>
                    <a:cubicBezTo>
                      <a:pt x="-3826" y="-1032"/>
                      <a:pt x="42383" y="14671"/>
                      <a:pt x="37874" y="16475"/>
                    </a:cubicBezTo>
                    <a:close/>
                  </a:path>
                </a:pathLst>
              </a:custGeom>
              <a:solidFill>
                <a:srgbClr val="E1EA4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</p:grpSp>
        <p:sp>
          <p:nvSpPr>
            <p:cNvPr id="12" name="Figura a mano libera 11">
              <a:extLst>
                <a:ext uri="{FF2B5EF4-FFF2-40B4-BE49-F238E27FC236}">
                  <a16:creationId xmlns:a16="http://schemas.microsoft.com/office/drawing/2014/main" id="{026DE360-2FCC-2243-8DFB-026FE5DAB1D4}"/>
                </a:ext>
              </a:extLst>
            </p:cNvPr>
            <p:cNvSpPr/>
            <p:nvPr/>
          </p:nvSpPr>
          <p:spPr bwMode="auto">
            <a:xfrm>
              <a:off x="3347864" y="3904752"/>
              <a:ext cx="757491" cy="834978"/>
            </a:xfrm>
            <a:custGeom>
              <a:avLst/>
              <a:gdLst>
                <a:gd name="connsiteX0" fmla="*/ 670921 w 757491"/>
                <a:gd name="connsiteY0" fmla="*/ 369662 h 834978"/>
                <a:gd name="connsiteX1" fmla="*/ 665510 w 757491"/>
                <a:gd name="connsiteY1" fmla="*/ 353430 h 834978"/>
                <a:gd name="connsiteX2" fmla="*/ 638457 w 757491"/>
                <a:gd name="connsiteY2" fmla="*/ 320966 h 834978"/>
                <a:gd name="connsiteX3" fmla="*/ 622225 w 757491"/>
                <a:gd name="connsiteY3" fmla="*/ 288502 h 834978"/>
                <a:gd name="connsiteX4" fmla="*/ 616814 w 757491"/>
                <a:gd name="connsiteY4" fmla="*/ 266860 h 834978"/>
                <a:gd name="connsiteX5" fmla="*/ 611404 w 757491"/>
                <a:gd name="connsiteY5" fmla="*/ 234396 h 834978"/>
                <a:gd name="connsiteX6" fmla="*/ 600582 w 757491"/>
                <a:gd name="connsiteY6" fmla="*/ 218164 h 834978"/>
                <a:gd name="connsiteX7" fmla="*/ 595172 w 757491"/>
                <a:gd name="connsiteY7" fmla="*/ 201932 h 834978"/>
                <a:gd name="connsiteX8" fmla="*/ 562708 w 757491"/>
                <a:gd name="connsiteY8" fmla="*/ 164057 h 834978"/>
                <a:gd name="connsiteX9" fmla="*/ 546476 w 757491"/>
                <a:gd name="connsiteY9" fmla="*/ 153236 h 834978"/>
                <a:gd name="connsiteX10" fmla="*/ 524833 w 757491"/>
                <a:gd name="connsiteY10" fmla="*/ 126183 h 834978"/>
                <a:gd name="connsiteX11" fmla="*/ 497780 w 757491"/>
                <a:gd name="connsiteY11" fmla="*/ 99130 h 834978"/>
                <a:gd name="connsiteX12" fmla="*/ 476138 w 757491"/>
                <a:gd name="connsiteY12" fmla="*/ 93719 h 834978"/>
                <a:gd name="connsiteX13" fmla="*/ 454495 w 757491"/>
                <a:gd name="connsiteY13" fmla="*/ 72076 h 834978"/>
                <a:gd name="connsiteX14" fmla="*/ 432852 w 757491"/>
                <a:gd name="connsiteY14" fmla="*/ 45023 h 834978"/>
                <a:gd name="connsiteX15" fmla="*/ 400388 w 757491"/>
                <a:gd name="connsiteY15" fmla="*/ 34202 h 834978"/>
                <a:gd name="connsiteX16" fmla="*/ 384156 w 757491"/>
                <a:gd name="connsiteY16" fmla="*/ 23381 h 834978"/>
                <a:gd name="connsiteX17" fmla="*/ 330050 w 757491"/>
                <a:gd name="connsiteY17" fmla="*/ 12559 h 834978"/>
                <a:gd name="connsiteX18" fmla="*/ 265122 w 757491"/>
                <a:gd name="connsiteY18" fmla="*/ 7149 h 834978"/>
                <a:gd name="connsiteX19" fmla="*/ 232658 w 757491"/>
                <a:gd name="connsiteY19" fmla="*/ 1738 h 834978"/>
                <a:gd name="connsiteX20" fmla="*/ 81160 w 757491"/>
                <a:gd name="connsiteY20" fmla="*/ 12559 h 834978"/>
                <a:gd name="connsiteX21" fmla="*/ 64928 w 757491"/>
                <a:gd name="connsiteY21" fmla="*/ 23381 h 834978"/>
                <a:gd name="connsiteX22" fmla="*/ 48696 w 757491"/>
                <a:gd name="connsiteY22" fmla="*/ 28791 h 834978"/>
                <a:gd name="connsiteX23" fmla="*/ 37875 w 757491"/>
                <a:gd name="connsiteY23" fmla="*/ 45023 h 834978"/>
                <a:gd name="connsiteX24" fmla="*/ 21643 w 757491"/>
                <a:gd name="connsiteY24" fmla="*/ 99130 h 834978"/>
                <a:gd name="connsiteX25" fmla="*/ 5411 w 757491"/>
                <a:gd name="connsiteY25" fmla="*/ 147826 h 834978"/>
                <a:gd name="connsiteX26" fmla="*/ 0 w 757491"/>
                <a:gd name="connsiteY26" fmla="*/ 164057 h 834978"/>
                <a:gd name="connsiteX27" fmla="*/ 10822 w 757491"/>
                <a:gd name="connsiteY27" fmla="*/ 207343 h 834978"/>
                <a:gd name="connsiteX28" fmla="*/ 21643 w 757491"/>
                <a:gd name="connsiteY28" fmla="*/ 239807 h 834978"/>
                <a:gd name="connsiteX29" fmla="*/ 54107 w 757491"/>
                <a:gd name="connsiteY29" fmla="*/ 283092 h 834978"/>
                <a:gd name="connsiteX30" fmla="*/ 59517 w 757491"/>
                <a:gd name="connsiteY30" fmla="*/ 299324 h 834978"/>
                <a:gd name="connsiteX31" fmla="*/ 70339 w 757491"/>
                <a:gd name="connsiteY31" fmla="*/ 310145 h 834978"/>
                <a:gd name="connsiteX32" fmla="*/ 64928 w 757491"/>
                <a:gd name="connsiteY32" fmla="*/ 348020 h 834978"/>
                <a:gd name="connsiteX33" fmla="*/ 81160 w 757491"/>
                <a:gd name="connsiteY33" fmla="*/ 461643 h 834978"/>
                <a:gd name="connsiteX34" fmla="*/ 91981 w 757491"/>
                <a:gd name="connsiteY34" fmla="*/ 477875 h 834978"/>
                <a:gd name="connsiteX35" fmla="*/ 124445 w 757491"/>
                <a:gd name="connsiteY35" fmla="*/ 488697 h 834978"/>
                <a:gd name="connsiteX36" fmla="*/ 140677 w 757491"/>
                <a:gd name="connsiteY36" fmla="*/ 499518 h 834978"/>
                <a:gd name="connsiteX37" fmla="*/ 173141 w 757491"/>
                <a:gd name="connsiteY37" fmla="*/ 510339 h 834978"/>
                <a:gd name="connsiteX38" fmla="*/ 189373 w 757491"/>
                <a:gd name="connsiteY38" fmla="*/ 515750 h 834978"/>
                <a:gd name="connsiteX39" fmla="*/ 200194 w 757491"/>
                <a:gd name="connsiteY39" fmla="*/ 548214 h 834978"/>
                <a:gd name="connsiteX40" fmla="*/ 221837 w 757491"/>
                <a:gd name="connsiteY40" fmla="*/ 575267 h 834978"/>
                <a:gd name="connsiteX41" fmla="*/ 238069 w 757491"/>
                <a:gd name="connsiteY41" fmla="*/ 634784 h 834978"/>
                <a:gd name="connsiteX42" fmla="*/ 254301 w 757491"/>
                <a:gd name="connsiteY42" fmla="*/ 645605 h 834978"/>
                <a:gd name="connsiteX43" fmla="*/ 259711 w 757491"/>
                <a:gd name="connsiteY43" fmla="*/ 661837 h 834978"/>
                <a:gd name="connsiteX44" fmla="*/ 292175 w 757491"/>
                <a:gd name="connsiteY44" fmla="*/ 678069 h 834978"/>
                <a:gd name="connsiteX45" fmla="*/ 319229 w 757491"/>
                <a:gd name="connsiteY45" fmla="*/ 705123 h 834978"/>
                <a:gd name="connsiteX46" fmla="*/ 351693 w 757491"/>
                <a:gd name="connsiteY46" fmla="*/ 715944 h 834978"/>
                <a:gd name="connsiteX47" fmla="*/ 367925 w 757491"/>
                <a:gd name="connsiteY47" fmla="*/ 726765 h 834978"/>
                <a:gd name="connsiteX48" fmla="*/ 405799 w 757491"/>
                <a:gd name="connsiteY48" fmla="*/ 737586 h 834978"/>
                <a:gd name="connsiteX49" fmla="*/ 438263 w 757491"/>
                <a:gd name="connsiteY49" fmla="*/ 748408 h 834978"/>
                <a:gd name="connsiteX50" fmla="*/ 454495 w 757491"/>
                <a:gd name="connsiteY50" fmla="*/ 753818 h 834978"/>
                <a:gd name="connsiteX51" fmla="*/ 486959 w 757491"/>
                <a:gd name="connsiteY51" fmla="*/ 775461 h 834978"/>
                <a:gd name="connsiteX52" fmla="*/ 508601 w 757491"/>
                <a:gd name="connsiteY52" fmla="*/ 780872 h 834978"/>
                <a:gd name="connsiteX53" fmla="*/ 535655 w 757491"/>
                <a:gd name="connsiteY53" fmla="*/ 786282 h 834978"/>
                <a:gd name="connsiteX54" fmla="*/ 568119 w 757491"/>
                <a:gd name="connsiteY54" fmla="*/ 797104 h 834978"/>
                <a:gd name="connsiteX55" fmla="*/ 584351 w 757491"/>
                <a:gd name="connsiteY55" fmla="*/ 802514 h 834978"/>
                <a:gd name="connsiteX56" fmla="*/ 600582 w 757491"/>
                <a:gd name="connsiteY56" fmla="*/ 807925 h 834978"/>
                <a:gd name="connsiteX57" fmla="*/ 643868 w 757491"/>
                <a:gd name="connsiteY57" fmla="*/ 829568 h 834978"/>
                <a:gd name="connsiteX58" fmla="*/ 660100 w 757491"/>
                <a:gd name="connsiteY58" fmla="*/ 834978 h 834978"/>
                <a:gd name="connsiteX59" fmla="*/ 692564 w 757491"/>
                <a:gd name="connsiteY59" fmla="*/ 829568 h 834978"/>
                <a:gd name="connsiteX60" fmla="*/ 730438 w 757491"/>
                <a:gd name="connsiteY60" fmla="*/ 818746 h 834978"/>
                <a:gd name="connsiteX61" fmla="*/ 741259 w 757491"/>
                <a:gd name="connsiteY61" fmla="*/ 797104 h 834978"/>
                <a:gd name="connsiteX62" fmla="*/ 752081 w 757491"/>
                <a:gd name="connsiteY62" fmla="*/ 780872 h 834978"/>
                <a:gd name="connsiteX63" fmla="*/ 757491 w 757491"/>
                <a:gd name="connsiteY63" fmla="*/ 764640 h 834978"/>
                <a:gd name="connsiteX64" fmla="*/ 752081 w 757491"/>
                <a:gd name="connsiteY64" fmla="*/ 683480 h 834978"/>
                <a:gd name="connsiteX65" fmla="*/ 746670 w 757491"/>
                <a:gd name="connsiteY65" fmla="*/ 580678 h 834978"/>
                <a:gd name="connsiteX66" fmla="*/ 730438 w 757491"/>
                <a:gd name="connsiteY66" fmla="*/ 531982 h 834978"/>
                <a:gd name="connsiteX67" fmla="*/ 725027 w 757491"/>
                <a:gd name="connsiteY67" fmla="*/ 515750 h 834978"/>
                <a:gd name="connsiteX68" fmla="*/ 725027 w 757491"/>
                <a:gd name="connsiteY68" fmla="*/ 461643 h 834978"/>
                <a:gd name="connsiteX69" fmla="*/ 697974 w 757491"/>
                <a:gd name="connsiteY69" fmla="*/ 434590 h 834978"/>
                <a:gd name="connsiteX70" fmla="*/ 692564 w 757491"/>
                <a:gd name="connsiteY70" fmla="*/ 412947 h 834978"/>
                <a:gd name="connsiteX71" fmla="*/ 670921 w 757491"/>
                <a:gd name="connsiteY71" fmla="*/ 369662 h 834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757491" h="834978">
                  <a:moveTo>
                    <a:pt x="670921" y="369662"/>
                  </a:moveTo>
                  <a:cubicBezTo>
                    <a:pt x="666412" y="359743"/>
                    <a:pt x="668674" y="358175"/>
                    <a:pt x="665510" y="353430"/>
                  </a:cubicBezTo>
                  <a:cubicBezTo>
                    <a:pt x="641577" y="317531"/>
                    <a:pt x="656159" y="356371"/>
                    <a:pt x="638457" y="320966"/>
                  </a:cubicBezTo>
                  <a:cubicBezTo>
                    <a:pt x="616056" y="276164"/>
                    <a:pt x="653236" y="335020"/>
                    <a:pt x="622225" y="288502"/>
                  </a:cubicBezTo>
                  <a:cubicBezTo>
                    <a:pt x="620421" y="281288"/>
                    <a:pt x="618272" y="274152"/>
                    <a:pt x="616814" y="266860"/>
                  </a:cubicBezTo>
                  <a:cubicBezTo>
                    <a:pt x="614663" y="256102"/>
                    <a:pt x="614873" y="244804"/>
                    <a:pt x="611404" y="234396"/>
                  </a:cubicBezTo>
                  <a:cubicBezTo>
                    <a:pt x="609348" y="228227"/>
                    <a:pt x="604189" y="223575"/>
                    <a:pt x="600582" y="218164"/>
                  </a:cubicBezTo>
                  <a:cubicBezTo>
                    <a:pt x="598779" y="212753"/>
                    <a:pt x="597722" y="207033"/>
                    <a:pt x="595172" y="201932"/>
                  </a:cubicBezTo>
                  <a:cubicBezTo>
                    <a:pt x="589053" y="189694"/>
                    <a:pt x="572692" y="170713"/>
                    <a:pt x="562708" y="164057"/>
                  </a:cubicBezTo>
                  <a:lnTo>
                    <a:pt x="546476" y="153236"/>
                  </a:lnTo>
                  <a:cubicBezTo>
                    <a:pt x="513171" y="103276"/>
                    <a:pt x="555672" y="164731"/>
                    <a:pt x="524833" y="126183"/>
                  </a:cubicBezTo>
                  <a:cubicBezTo>
                    <a:pt x="512285" y="110498"/>
                    <a:pt x="517543" y="107600"/>
                    <a:pt x="497780" y="99130"/>
                  </a:cubicBezTo>
                  <a:cubicBezTo>
                    <a:pt x="490945" y="96201"/>
                    <a:pt x="483352" y="95523"/>
                    <a:pt x="476138" y="93719"/>
                  </a:cubicBezTo>
                  <a:cubicBezTo>
                    <a:pt x="468924" y="86505"/>
                    <a:pt x="460154" y="80565"/>
                    <a:pt x="454495" y="72076"/>
                  </a:cubicBezTo>
                  <a:cubicBezTo>
                    <a:pt x="450671" y="66339"/>
                    <a:pt x="440564" y="48879"/>
                    <a:pt x="432852" y="45023"/>
                  </a:cubicBezTo>
                  <a:cubicBezTo>
                    <a:pt x="422649" y="39922"/>
                    <a:pt x="400388" y="34202"/>
                    <a:pt x="400388" y="34202"/>
                  </a:cubicBezTo>
                  <a:cubicBezTo>
                    <a:pt x="394977" y="30595"/>
                    <a:pt x="389972" y="26289"/>
                    <a:pt x="384156" y="23381"/>
                  </a:cubicBezTo>
                  <a:cubicBezTo>
                    <a:pt x="369639" y="16122"/>
                    <a:pt x="342682" y="13889"/>
                    <a:pt x="330050" y="12559"/>
                  </a:cubicBezTo>
                  <a:cubicBezTo>
                    <a:pt x="308452" y="10286"/>
                    <a:pt x="286765" y="8952"/>
                    <a:pt x="265122" y="7149"/>
                  </a:cubicBezTo>
                  <a:cubicBezTo>
                    <a:pt x="254301" y="5345"/>
                    <a:pt x="243629" y="1738"/>
                    <a:pt x="232658" y="1738"/>
                  </a:cubicBezTo>
                  <a:cubicBezTo>
                    <a:pt x="108612" y="1738"/>
                    <a:pt x="138063" y="-6406"/>
                    <a:pt x="81160" y="12559"/>
                  </a:cubicBezTo>
                  <a:cubicBezTo>
                    <a:pt x="75749" y="16166"/>
                    <a:pt x="70744" y="20473"/>
                    <a:pt x="64928" y="23381"/>
                  </a:cubicBezTo>
                  <a:cubicBezTo>
                    <a:pt x="59827" y="25932"/>
                    <a:pt x="53150" y="25228"/>
                    <a:pt x="48696" y="28791"/>
                  </a:cubicBezTo>
                  <a:cubicBezTo>
                    <a:pt x="43618" y="32853"/>
                    <a:pt x="40516" y="39081"/>
                    <a:pt x="37875" y="45023"/>
                  </a:cubicBezTo>
                  <a:cubicBezTo>
                    <a:pt x="26105" y="71505"/>
                    <a:pt x="28906" y="74920"/>
                    <a:pt x="21643" y="99130"/>
                  </a:cubicBezTo>
                  <a:cubicBezTo>
                    <a:pt x="21634" y="99160"/>
                    <a:pt x="8121" y="139695"/>
                    <a:pt x="5411" y="147826"/>
                  </a:cubicBezTo>
                  <a:lnTo>
                    <a:pt x="0" y="164057"/>
                  </a:lnTo>
                  <a:cubicBezTo>
                    <a:pt x="16414" y="213296"/>
                    <a:pt x="-8760" y="135541"/>
                    <a:pt x="10822" y="207343"/>
                  </a:cubicBezTo>
                  <a:cubicBezTo>
                    <a:pt x="13823" y="218348"/>
                    <a:pt x="15316" y="230316"/>
                    <a:pt x="21643" y="239807"/>
                  </a:cubicBezTo>
                  <a:cubicBezTo>
                    <a:pt x="46115" y="276515"/>
                    <a:pt x="34089" y="263074"/>
                    <a:pt x="54107" y="283092"/>
                  </a:cubicBezTo>
                  <a:cubicBezTo>
                    <a:pt x="55910" y="288503"/>
                    <a:pt x="56583" y="294433"/>
                    <a:pt x="59517" y="299324"/>
                  </a:cubicBezTo>
                  <a:cubicBezTo>
                    <a:pt x="62142" y="303698"/>
                    <a:pt x="69776" y="305075"/>
                    <a:pt x="70339" y="310145"/>
                  </a:cubicBezTo>
                  <a:cubicBezTo>
                    <a:pt x="71747" y="322820"/>
                    <a:pt x="66732" y="335395"/>
                    <a:pt x="64928" y="348020"/>
                  </a:cubicBezTo>
                  <a:cubicBezTo>
                    <a:pt x="66730" y="364234"/>
                    <a:pt x="75759" y="453541"/>
                    <a:pt x="81160" y="461643"/>
                  </a:cubicBezTo>
                  <a:cubicBezTo>
                    <a:pt x="84767" y="467054"/>
                    <a:pt x="86467" y="474428"/>
                    <a:pt x="91981" y="477875"/>
                  </a:cubicBezTo>
                  <a:cubicBezTo>
                    <a:pt x="101654" y="483921"/>
                    <a:pt x="114954" y="482370"/>
                    <a:pt x="124445" y="488697"/>
                  </a:cubicBezTo>
                  <a:cubicBezTo>
                    <a:pt x="129856" y="492304"/>
                    <a:pt x="134735" y="496877"/>
                    <a:pt x="140677" y="499518"/>
                  </a:cubicBezTo>
                  <a:cubicBezTo>
                    <a:pt x="151101" y="504151"/>
                    <a:pt x="162320" y="506732"/>
                    <a:pt x="173141" y="510339"/>
                  </a:cubicBezTo>
                  <a:lnTo>
                    <a:pt x="189373" y="515750"/>
                  </a:lnTo>
                  <a:cubicBezTo>
                    <a:pt x="192980" y="526571"/>
                    <a:pt x="192128" y="540149"/>
                    <a:pt x="200194" y="548214"/>
                  </a:cubicBezTo>
                  <a:cubicBezTo>
                    <a:pt x="215614" y="563633"/>
                    <a:pt x="208186" y="554790"/>
                    <a:pt x="221837" y="575267"/>
                  </a:cubicBezTo>
                  <a:cubicBezTo>
                    <a:pt x="225038" y="600870"/>
                    <a:pt x="220532" y="617247"/>
                    <a:pt x="238069" y="634784"/>
                  </a:cubicBezTo>
                  <a:cubicBezTo>
                    <a:pt x="242667" y="639382"/>
                    <a:pt x="248890" y="641998"/>
                    <a:pt x="254301" y="645605"/>
                  </a:cubicBezTo>
                  <a:cubicBezTo>
                    <a:pt x="256104" y="651016"/>
                    <a:pt x="256148" y="657383"/>
                    <a:pt x="259711" y="661837"/>
                  </a:cubicBezTo>
                  <a:cubicBezTo>
                    <a:pt x="267340" y="671374"/>
                    <a:pt x="281481" y="674505"/>
                    <a:pt x="292175" y="678069"/>
                  </a:cubicBezTo>
                  <a:cubicBezTo>
                    <a:pt x="302047" y="692876"/>
                    <a:pt x="302144" y="697529"/>
                    <a:pt x="319229" y="705123"/>
                  </a:cubicBezTo>
                  <a:cubicBezTo>
                    <a:pt x="329653" y="709756"/>
                    <a:pt x="342202" y="709617"/>
                    <a:pt x="351693" y="715944"/>
                  </a:cubicBezTo>
                  <a:cubicBezTo>
                    <a:pt x="357104" y="719551"/>
                    <a:pt x="362109" y="723857"/>
                    <a:pt x="367925" y="726765"/>
                  </a:cubicBezTo>
                  <a:cubicBezTo>
                    <a:pt x="377024" y="731315"/>
                    <a:pt x="397121" y="734983"/>
                    <a:pt x="405799" y="737586"/>
                  </a:cubicBezTo>
                  <a:cubicBezTo>
                    <a:pt x="416725" y="740864"/>
                    <a:pt x="427442" y="744801"/>
                    <a:pt x="438263" y="748408"/>
                  </a:cubicBezTo>
                  <a:lnTo>
                    <a:pt x="454495" y="753818"/>
                  </a:lnTo>
                  <a:cubicBezTo>
                    <a:pt x="465316" y="761032"/>
                    <a:pt x="474342" y="772306"/>
                    <a:pt x="486959" y="775461"/>
                  </a:cubicBezTo>
                  <a:cubicBezTo>
                    <a:pt x="494173" y="777265"/>
                    <a:pt x="501342" y="779259"/>
                    <a:pt x="508601" y="780872"/>
                  </a:cubicBezTo>
                  <a:cubicBezTo>
                    <a:pt x="517579" y="782867"/>
                    <a:pt x="526783" y="783862"/>
                    <a:pt x="535655" y="786282"/>
                  </a:cubicBezTo>
                  <a:cubicBezTo>
                    <a:pt x="546660" y="789283"/>
                    <a:pt x="557298" y="793497"/>
                    <a:pt x="568119" y="797104"/>
                  </a:cubicBezTo>
                  <a:lnTo>
                    <a:pt x="584351" y="802514"/>
                  </a:lnTo>
                  <a:lnTo>
                    <a:pt x="600582" y="807925"/>
                  </a:lnTo>
                  <a:cubicBezTo>
                    <a:pt x="619470" y="826811"/>
                    <a:pt x="606566" y="817134"/>
                    <a:pt x="643868" y="829568"/>
                  </a:cubicBezTo>
                  <a:lnTo>
                    <a:pt x="660100" y="834978"/>
                  </a:lnTo>
                  <a:cubicBezTo>
                    <a:pt x="670921" y="833175"/>
                    <a:pt x="681806" y="831719"/>
                    <a:pt x="692564" y="829568"/>
                  </a:cubicBezTo>
                  <a:cubicBezTo>
                    <a:pt x="709545" y="826172"/>
                    <a:pt x="714970" y="823902"/>
                    <a:pt x="730438" y="818746"/>
                  </a:cubicBezTo>
                  <a:cubicBezTo>
                    <a:pt x="734045" y="811532"/>
                    <a:pt x="737257" y="804107"/>
                    <a:pt x="741259" y="797104"/>
                  </a:cubicBezTo>
                  <a:cubicBezTo>
                    <a:pt x="744485" y="791458"/>
                    <a:pt x="749173" y="786688"/>
                    <a:pt x="752081" y="780872"/>
                  </a:cubicBezTo>
                  <a:cubicBezTo>
                    <a:pt x="754632" y="775771"/>
                    <a:pt x="755688" y="770051"/>
                    <a:pt x="757491" y="764640"/>
                  </a:cubicBezTo>
                  <a:cubicBezTo>
                    <a:pt x="755688" y="737587"/>
                    <a:pt x="753673" y="710547"/>
                    <a:pt x="752081" y="683480"/>
                  </a:cubicBezTo>
                  <a:cubicBezTo>
                    <a:pt x="750066" y="649224"/>
                    <a:pt x="750758" y="614748"/>
                    <a:pt x="746670" y="580678"/>
                  </a:cubicBezTo>
                  <a:cubicBezTo>
                    <a:pt x="746669" y="580673"/>
                    <a:pt x="733144" y="540100"/>
                    <a:pt x="730438" y="531982"/>
                  </a:cubicBezTo>
                  <a:lnTo>
                    <a:pt x="725027" y="515750"/>
                  </a:lnTo>
                  <a:cubicBezTo>
                    <a:pt x="727691" y="499765"/>
                    <a:pt x="735789" y="477787"/>
                    <a:pt x="725027" y="461643"/>
                  </a:cubicBezTo>
                  <a:cubicBezTo>
                    <a:pt x="717953" y="451032"/>
                    <a:pt x="697974" y="434590"/>
                    <a:pt x="697974" y="434590"/>
                  </a:cubicBezTo>
                  <a:cubicBezTo>
                    <a:pt x="696171" y="427376"/>
                    <a:pt x="694701" y="420070"/>
                    <a:pt x="692564" y="412947"/>
                  </a:cubicBezTo>
                  <a:cubicBezTo>
                    <a:pt x="682598" y="379727"/>
                    <a:pt x="675430" y="379581"/>
                    <a:pt x="670921" y="369662"/>
                  </a:cubicBezTo>
                  <a:close/>
                </a:path>
              </a:pathLst>
            </a:custGeom>
            <a:gradFill flip="none" rotWithShape="1">
              <a:gsLst>
                <a:gs pos="22000">
                  <a:srgbClr val="A4E6FF">
                    <a:alpha val="11765"/>
                  </a:srgbClr>
                </a:gs>
                <a:gs pos="100000">
                  <a:srgbClr val="00B0F0"/>
                </a:gs>
              </a:gsLst>
              <a:lin ang="7800000" scaled="0"/>
              <a:tileRect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15900">
                <a:schemeClr val="bg1">
                  <a:alpha val="50000"/>
                </a:schemeClr>
              </a:glo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5301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89"/>
    </mc:Choice>
    <mc:Fallback xmlns="">
      <p:transition spd="slow" advTm="33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FE292EB-2D49-2D4A-96CF-DBF7218E2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65" y="47639"/>
            <a:ext cx="8034070" cy="6762721"/>
          </a:xfrm>
          <a:prstGeom prst="rect">
            <a:avLst/>
          </a:prstGeom>
        </p:spPr>
      </p:pic>
      <p:sp>
        <p:nvSpPr>
          <p:cNvPr id="18" name="Figura a mano libera 17">
            <a:extLst>
              <a:ext uri="{FF2B5EF4-FFF2-40B4-BE49-F238E27FC236}">
                <a16:creationId xmlns:a16="http://schemas.microsoft.com/office/drawing/2014/main" id="{FC57BE5A-E287-D74D-8627-194D49CEE878}"/>
              </a:ext>
            </a:extLst>
          </p:cNvPr>
          <p:cNvSpPr/>
          <p:nvPr/>
        </p:nvSpPr>
        <p:spPr bwMode="auto">
          <a:xfrm rot="912618">
            <a:off x="3417005" y="4678649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9" name="Figura a mano libera 18">
            <a:extLst>
              <a:ext uri="{FF2B5EF4-FFF2-40B4-BE49-F238E27FC236}">
                <a16:creationId xmlns:a16="http://schemas.microsoft.com/office/drawing/2014/main" id="{C99073C1-DD75-8E41-92CB-A848306405A6}"/>
              </a:ext>
            </a:extLst>
          </p:cNvPr>
          <p:cNvSpPr/>
          <p:nvPr/>
        </p:nvSpPr>
        <p:spPr bwMode="auto">
          <a:xfrm>
            <a:off x="3527378" y="4535362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0" name="Figura a mano libera 19">
            <a:extLst>
              <a:ext uri="{FF2B5EF4-FFF2-40B4-BE49-F238E27FC236}">
                <a16:creationId xmlns:a16="http://schemas.microsoft.com/office/drawing/2014/main" id="{E7E8D864-AB25-2B48-9D62-C06B7988BFDE}"/>
              </a:ext>
            </a:extLst>
          </p:cNvPr>
          <p:cNvSpPr/>
          <p:nvPr/>
        </p:nvSpPr>
        <p:spPr bwMode="auto">
          <a:xfrm rot="19548824">
            <a:off x="3038390" y="4030777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1" name="Figura a mano libera 20">
            <a:extLst>
              <a:ext uri="{FF2B5EF4-FFF2-40B4-BE49-F238E27FC236}">
                <a16:creationId xmlns:a16="http://schemas.microsoft.com/office/drawing/2014/main" id="{3C1E2C39-2053-F948-8884-1F5CCC4AC064}"/>
              </a:ext>
            </a:extLst>
          </p:cNvPr>
          <p:cNvSpPr/>
          <p:nvPr/>
        </p:nvSpPr>
        <p:spPr bwMode="auto">
          <a:xfrm rot="645675">
            <a:off x="3265493" y="4335079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2" name="Figura a mano libera 21">
            <a:extLst>
              <a:ext uri="{FF2B5EF4-FFF2-40B4-BE49-F238E27FC236}">
                <a16:creationId xmlns:a16="http://schemas.microsoft.com/office/drawing/2014/main" id="{DAB10980-CBCB-AD40-B890-E2B187BA816E}"/>
              </a:ext>
            </a:extLst>
          </p:cNvPr>
          <p:cNvSpPr/>
          <p:nvPr/>
        </p:nvSpPr>
        <p:spPr bwMode="auto">
          <a:xfrm rot="6606871" flipH="1">
            <a:off x="3574076" y="4826647"/>
            <a:ext cx="219402" cy="19405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2" name="Figura a mano libera 11">
            <a:extLst>
              <a:ext uri="{FF2B5EF4-FFF2-40B4-BE49-F238E27FC236}">
                <a16:creationId xmlns:a16="http://schemas.microsoft.com/office/drawing/2014/main" id="{D267086A-E87F-6247-8C61-BDF612DE8464}"/>
              </a:ext>
            </a:extLst>
          </p:cNvPr>
          <p:cNvSpPr/>
          <p:nvPr/>
        </p:nvSpPr>
        <p:spPr bwMode="auto">
          <a:xfrm rot="6606871" flipH="1">
            <a:off x="3490460" y="4967487"/>
            <a:ext cx="219402" cy="19405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3" name="Figura a mano libera 12">
            <a:extLst>
              <a:ext uri="{FF2B5EF4-FFF2-40B4-BE49-F238E27FC236}">
                <a16:creationId xmlns:a16="http://schemas.microsoft.com/office/drawing/2014/main" id="{D099DE7A-1314-F348-AD31-84DD438124A1}"/>
              </a:ext>
            </a:extLst>
          </p:cNvPr>
          <p:cNvSpPr/>
          <p:nvPr/>
        </p:nvSpPr>
        <p:spPr bwMode="auto">
          <a:xfrm rot="8039909" flipH="1">
            <a:off x="3375425" y="4639192"/>
            <a:ext cx="219402" cy="284394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4" name="Figura a mano libera 13">
            <a:extLst>
              <a:ext uri="{FF2B5EF4-FFF2-40B4-BE49-F238E27FC236}">
                <a16:creationId xmlns:a16="http://schemas.microsoft.com/office/drawing/2014/main" id="{2EB88221-DF68-5045-B761-FB37D677FF92}"/>
              </a:ext>
            </a:extLst>
          </p:cNvPr>
          <p:cNvSpPr/>
          <p:nvPr/>
        </p:nvSpPr>
        <p:spPr bwMode="auto">
          <a:xfrm rot="6606871" flipH="1">
            <a:off x="3433189" y="4551473"/>
            <a:ext cx="219402" cy="19405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5" name="Figura a mano libera 14">
            <a:extLst>
              <a:ext uri="{FF2B5EF4-FFF2-40B4-BE49-F238E27FC236}">
                <a16:creationId xmlns:a16="http://schemas.microsoft.com/office/drawing/2014/main" id="{653D2053-03E0-CE44-AFC3-49ADA6B321E8}"/>
              </a:ext>
            </a:extLst>
          </p:cNvPr>
          <p:cNvSpPr/>
          <p:nvPr/>
        </p:nvSpPr>
        <p:spPr bwMode="auto">
          <a:xfrm rot="21312854">
            <a:off x="3338764" y="4253062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4" name="Figura a mano libera 23">
            <a:extLst>
              <a:ext uri="{FF2B5EF4-FFF2-40B4-BE49-F238E27FC236}">
                <a16:creationId xmlns:a16="http://schemas.microsoft.com/office/drawing/2014/main" id="{EC332E33-B26B-4B4F-B710-31959C43F2E1}"/>
              </a:ext>
            </a:extLst>
          </p:cNvPr>
          <p:cNvSpPr/>
          <p:nvPr/>
        </p:nvSpPr>
        <p:spPr bwMode="auto">
          <a:xfrm rot="19548824">
            <a:off x="3190790" y="4183177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5" name="Figura a mano libera 24">
            <a:extLst>
              <a:ext uri="{FF2B5EF4-FFF2-40B4-BE49-F238E27FC236}">
                <a16:creationId xmlns:a16="http://schemas.microsoft.com/office/drawing/2014/main" id="{18FEE7B8-68B6-F04C-9C98-9AFA8BB5589B}"/>
              </a:ext>
            </a:extLst>
          </p:cNvPr>
          <p:cNvSpPr/>
          <p:nvPr/>
        </p:nvSpPr>
        <p:spPr bwMode="auto">
          <a:xfrm rot="276325">
            <a:off x="3365608" y="4256921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6" name="Figura a mano libera 25">
            <a:extLst>
              <a:ext uri="{FF2B5EF4-FFF2-40B4-BE49-F238E27FC236}">
                <a16:creationId xmlns:a16="http://schemas.microsoft.com/office/drawing/2014/main" id="{35DDD079-24DA-DB4C-ADC1-9ED6EB12B0FD}"/>
              </a:ext>
            </a:extLst>
          </p:cNvPr>
          <p:cNvSpPr/>
          <p:nvPr/>
        </p:nvSpPr>
        <p:spPr bwMode="auto">
          <a:xfrm rot="19548824">
            <a:off x="3495590" y="4487977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7" name="Figura a mano libera 26">
            <a:extLst>
              <a:ext uri="{FF2B5EF4-FFF2-40B4-BE49-F238E27FC236}">
                <a16:creationId xmlns:a16="http://schemas.microsoft.com/office/drawing/2014/main" id="{35B277E4-0D0B-1D40-B283-C3560B65B38A}"/>
              </a:ext>
            </a:extLst>
          </p:cNvPr>
          <p:cNvSpPr/>
          <p:nvPr/>
        </p:nvSpPr>
        <p:spPr bwMode="auto">
          <a:xfrm rot="348753">
            <a:off x="3647990" y="4640377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8" name="Figura a mano libera 27">
            <a:extLst>
              <a:ext uri="{FF2B5EF4-FFF2-40B4-BE49-F238E27FC236}">
                <a16:creationId xmlns:a16="http://schemas.microsoft.com/office/drawing/2014/main" id="{A004EBC4-54E3-6B4B-92CF-691C5BF0AD38}"/>
              </a:ext>
            </a:extLst>
          </p:cNvPr>
          <p:cNvSpPr/>
          <p:nvPr/>
        </p:nvSpPr>
        <p:spPr bwMode="auto">
          <a:xfrm rot="21261991">
            <a:off x="3747450" y="4863357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9" name="Figura a mano libera 28">
            <a:extLst>
              <a:ext uri="{FF2B5EF4-FFF2-40B4-BE49-F238E27FC236}">
                <a16:creationId xmlns:a16="http://schemas.microsoft.com/office/drawing/2014/main" id="{E03F051F-461C-AA43-8C79-98D36EF322F3}"/>
              </a:ext>
            </a:extLst>
          </p:cNvPr>
          <p:cNvSpPr/>
          <p:nvPr/>
        </p:nvSpPr>
        <p:spPr bwMode="auto">
          <a:xfrm rot="384211">
            <a:off x="3636831" y="4928215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0" name="Figura a mano libera 29">
            <a:extLst>
              <a:ext uri="{FF2B5EF4-FFF2-40B4-BE49-F238E27FC236}">
                <a16:creationId xmlns:a16="http://schemas.microsoft.com/office/drawing/2014/main" id="{C2E35EE5-8429-4540-9733-E404552F09B5}"/>
              </a:ext>
            </a:extLst>
          </p:cNvPr>
          <p:cNvSpPr/>
          <p:nvPr/>
        </p:nvSpPr>
        <p:spPr bwMode="auto">
          <a:xfrm rot="20381307">
            <a:off x="3655716" y="5114100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1" name="Figura a mano libera 30">
            <a:extLst>
              <a:ext uri="{FF2B5EF4-FFF2-40B4-BE49-F238E27FC236}">
                <a16:creationId xmlns:a16="http://schemas.microsoft.com/office/drawing/2014/main" id="{6FE5D855-FEA7-284A-8878-5E4C47D4B5BB}"/>
              </a:ext>
            </a:extLst>
          </p:cNvPr>
          <p:cNvSpPr/>
          <p:nvPr/>
        </p:nvSpPr>
        <p:spPr bwMode="auto">
          <a:xfrm rot="21261991">
            <a:off x="3899850" y="5015757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2" name="Figura a mano libera 31">
            <a:extLst>
              <a:ext uri="{FF2B5EF4-FFF2-40B4-BE49-F238E27FC236}">
                <a16:creationId xmlns:a16="http://schemas.microsoft.com/office/drawing/2014/main" id="{E93FAEF8-7502-B64F-A77B-67BDD683D882}"/>
              </a:ext>
            </a:extLst>
          </p:cNvPr>
          <p:cNvSpPr/>
          <p:nvPr/>
        </p:nvSpPr>
        <p:spPr bwMode="auto">
          <a:xfrm rot="698523">
            <a:off x="3857381" y="5191601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3" name="Figura a mano libera 32">
            <a:extLst>
              <a:ext uri="{FF2B5EF4-FFF2-40B4-BE49-F238E27FC236}">
                <a16:creationId xmlns:a16="http://schemas.microsoft.com/office/drawing/2014/main" id="{D92107D9-68C8-6240-8A66-41CCD4B403BC}"/>
              </a:ext>
            </a:extLst>
          </p:cNvPr>
          <p:cNvSpPr/>
          <p:nvPr/>
        </p:nvSpPr>
        <p:spPr bwMode="auto">
          <a:xfrm rot="1329250">
            <a:off x="3486493" y="4353427"/>
            <a:ext cx="186303" cy="222584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4" name="Figura a mano libera 33">
            <a:extLst>
              <a:ext uri="{FF2B5EF4-FFF2-40B4-BE49-F238E27FC236}">
                <a16:creationId xmlns:a16="http://schemas.microsoft.com/office/drawing/2014/main" id="{0C296CC4-2808-8F48-BB5C-8966A2AD2EE3}"/>
              </a:ext>
            </a:extLst>
          </p:cNvPr>
          <p:cNvSpPr/>
          <p:nvPr/>
        </p:nvSpPr>
        <p:spPr bwMode="auto">
          <a:xfrm rot="8368842">
            <a:off x="4031609" y="5336049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5" name="Figura a mano libera 34">
            <a:extLst>
              <a:ext uri="{FF2B5EF4-FFF2-40B4-BE49-F238E27FC236}">
                <a16:creationId xmlns:a16="http://schemas.microsoft.com/office/drawing/2014/main" id="{6F7D60AA-7F03-7E41-9BEF-16C6770889E0}"/>
              </a:ext>
            </a:extLst>
          </p:cNvPr>
          <p:cNvSpPr/>
          <p:nvPr/>
        </p:nvSpPr>
        <p:spPr bwMode="auto">
          <a:xfrm rot="7666378">
            <a:off x="4270808" y="5423856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6" name="Figura a mano libera 35">
            <a:extLst>
              <a:ext uri="{FF2B5EF4-FFF2-40B4-BE49-F238E27FC236}">
                <a16:creationId xmlns:a16="http://schemas.microsoft.com/office/drawing/2014/main" id="{045D49F8-1361-7D44-8366-9D98CB35F47B}"/>
              </a:ext>
            </a:extLst>
          </p:cNvPr>
          <p:cNvSpPr/>
          <p:nvPr/>
        </p:nvSpPr>
        <p:spPr bwMode="auto">
          <a:xfrm rot="4750438" flipV="1">
            <a:off x="4045536" y="5333322"/>
            <a:ext cx="338848" cy="158643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7" name="Figura a mano libera 36">
            <a:extLst>
              <a:ext uri="{FF2B5EF4-FFF2-40B4-BE49-F238E27FC236}">
                <a16:creationId xmlns:a16="http://schemas.microsoft.com/office/drawing/2014/main" id="{CCF5A63B-4092-BE49-B282-998ED61F1FCF}"/>
              </a:ext>
            </a:extLst>
          </p:cNvPr>
          <p:cNvSpPr/>
          <p:nvPr/>
        </p:nvSpPr>
        <p:spPr bwMode="auto">
          <a:xfrm rot="5025445" flipV="1">
            <a:off x="4148799" y="5261217"/>
            <a:ext cx="338848" cy="158643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8" name="Figura a mano libera 37">
            <a:extLst>
              <a:ext uri="{FF2B5EF4-FFF2-40B4-BE49-F238E27FC236}">
                <a16:creationId xmlns:a16="http://schemas.microsoft.com/office/drawing/2014/main" id="{19A9D4F5-3E93-1944-92DF-E534585AF062}"/>
              </a:ext>
            </a:extLst>
          </p:cNvPr>
          <p:cNvSpPr/>
          <p:nvPr/>
        </p:nvSpPr>
        <p:spPr bwMode="auto">
          <a:xfrm rot="4750438" flipV="1">
            <a:off x="3871577" y="4893111"/>
            <a:ext cx="296414" cy="123694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4" name="Figura a mano libera 3">
            <a:extLst>
              <a:ext uri="{FF2B5EF4-FFF2-40B4-BE49-F238E27FC236}">
                <a16:creationId xmlns:a16="http://schemas.microsoft.com/office/drawing/2014/main" id="{623B3A31-E9D7-8B4B-870B-1928A1029AAE}"/>
              </a:ext>
            </a:extLst>
          </p:cNvPr>
          <p:cNvSpPr/>
          <p:nvPr/>
        </p:nvSpPr>
        <p:spPr bwMode="auto">
          <a:xfrm>
            <a:off x="2879036" y="4006259"/>
            <a:ext cx="1818482" cy="1689723"/>
          </a:xfrm>
          <a:custGeom>
            <a:avLst/>
            <a:gdLst>
              <a:gd name="connsiteX0" fmla="*/ 5268 w 1818482"/>
              <a:gd name="connsiteY0" fmla="*/ 161059 h 1709305"/>
              <a:gd name="connsiteX1" fmla="*/ 73 w 1818482"/>
              <a:gd name="connsiteY1" fmla="*/ 187036 h 1709305"/>
              <a:gd name="connsiteX2" fmla="*/ 10464 w 1818482"/>
              <a:gd name="connsiteY2" fmla="*/ 218209 h 1709305"/>
              <a:gd name="connsiteX3" fmla="*/ 31246 w 1818482"/>
              <a:gd name="connsiteY3" fmla="*/ 228600 h 1709305"/>
              <a:gd name="connsiteX4" fmla="*/ 52027 w 1818482"/>
              <a:gd name="connsiteY4" fmla="*/ 233796 h 1709305"/>
              <a:gd name="connsiteX5" fmla="*/ 67614 w 1818482"/>
              <a:gd name="connsiteY5" fmla="*/ 238991 h 1709305"/>
              <a:gd name="connsiteX6" fmla="*/ 114373 w 1818482"/>
              <a:gd name="connsiteY6" fmla="*/ 259773 h 1709305"/>
              <a:gd name="connsiteX7" fmla="*/ 145546 w 1818482"/>
              <a:gd name="connsiteY7" fmla="*/ 270164 h 1709305"/>
              <a:gd name="connsiteX8" fmla="*/ 161132 w 1818482"/>
              <a:gd name="connsiteY8" fmla="*/ 275359 h 1709305"/>
              <a:gd name="connsiteX9" fmla="*/ 197500 w 1818482"/>
              <a:gd name="connsiteY9" fmla="*/ 285750 h 1709305"/>
              <a:gd name="connsiteX10" fmla="*/ 213086 w 1818482"/>
              <a:gd name="connsiteY10" fmla="*/ 296141 h 1709305"/>
              <a:gd name="connsiteX11" fmla="*/ 228673 w 1818482"/>
              <a:gd name="connsiteY11" fmla="*/ 301336 h 1709305"/>
              <a:gd name="connsiteX12" fmla="*/ 259846 w 1818482"/>
              <a:gd name="connsiteY12" fmla="*/ 322118 h 1709305"/>
              <a:gd name="connsiteX13" fmla="*/ 280627 w 1818482"/>
              <a:gd name="connsiteY13" fmla="*/ 353291 h 1709305"/>
              <a:gd name="connsiteX14" fmla="*/ 291018 w 1818482"/>
              <a:gd name="connsiteY14" fmla="*/ 368877 h 1709305"/>
              <a:gd name="connsiteX15" fmla="*/ 311800 w 1818482"/>
              <a:gd name="connsiteY15" fmla="*/ 400050 h 1709305"/>
              <a:gd name="connsiteX16" fmla="*/ 342973 w 1818482"/>
              <a:gd name="connsiteY16" fmla="*/ 420832 h 1709305"/>
              <a:gd name="connsiteX17" fmla="*/ 353364 w 1818482"/>
              <a:gd name="connsiteY17" fmla="*/ 436418 h 1709305"/>
              <a:gd name="connsiteX18" fmla="*/ 384536 w 1818482"/>
              <a:gd name="connsiteY18" fmla="*/ 457200 h 1709305"/>
              <a:gd name="connsiteX19" fmla="*/ 394927 w 1818482"/>
              <a:gd name="connsiteY19" fmla="*/ 472786 h 1709305"/>
              <a:gd name="connsiteX20" fmla="*/ 410514 w 1818482"/>
              <a:gd name="connsiteY20" fmla="*/ 483177 h 1709305"/>
              <a:gd name="connsiteX21" fmla="*/ 431296 w 1818482"/>
              <a:gd name="connsiteY21" fmla="*/ 514350 h 1709305"/>
              <a:gd name="connsiteX22" fmla="*/ 441686 w 1818482"/>
              <a:gd name="connsiteY22" fmla="*/ 529936 h 1709305"/>
              <a:gd name="connsiteX23" fmla="*/ 452077 w 1818482"/>
              <a:gd name="connsiteY23" fmla="*/ 607868 h 1709305"/>
              <a:gd name="connsiteX24" fmla="*/ 457273 w 1818482"/>
              <a:gd name="connsiteY24" fmla="*/ 628650 h 1709305"/>
              <a:gd name="connsiteX25" fmla="*/ 467664 w 1818482"/>
              <a:gd name="connsiteY25" fmla="*/ 685800 h 1709305"/>
              <a:gd name="connsiteX26" fmla="*/ 478055 w 1818482"/>
              <a:gd name="connsiteY26" fmla="*/ 727364 h 1709305"/>
              <a:gd name="connsiteX27" fmla="*/ 483250 w 1818482"/>
              <a:gd name="connsiteY27" fmla="*/ 748146 h 1709305"/>
              <a:gd name="connsiteX28" fmla="*/ 504032 w 1818482"/>
              <a:gd name="connsiteY28" fmla="*/ 779318 h 1709305"/>
              <a:gd name="connsiteX29" fmla="*/ 509227 w 1818482"/>
              <a:gd name="connsiteY29" fmla="*/ 794905 h 1709305"/>
              <a:gd name="connsiteX30" fmla="*/ 519618 w 1818482"/>
              <a:gd name="connsiteY30" fmla="*/ 898814 h 1709305"/>
              <a:gd name="connsiteX31" fmla="*/ 530009 w 1818482"/>
              <a:gd name="connsiteY31" fmla="*/ 929986 h 1709305"/>
              <a:gd name="connsiteX32" fmla="*/ 535205 w 1818482"/>
              <a:gd name="connsiteY32" fmla="*/ 945573 h 1709305"/>
              <a:gd name="connsiteX33" fmla="*/ 550791 w 1818482"/>
              <a:gd name="connsiteY33" fmla="*/ 955964 h 1709305"/>
              <a:gd name="connsiteX34" fmla="*/ 555986 w 1818482"/>
              <a:gd name="connsiteY34" fmla="*/ 971550 h 1709305"/>
              <a:gd name="connsiteX35" fmla="*/ 576768 w 1818482"/>
              <a:gd name="connsiteY35" fmla="*/ 1002723 h 1709305"/>
              <a:gd name="connsiteX36" fmla="*/ 587159 w 1818482"/>
              <a:gd name="connsiteY36" fmla="*/ 1039091 h 1709305"/>
              <a:gd name="connsiteX37" fmla="*/ 597550 w 1818482"/>
              <a:gd name="connsiteY37" fmla="*/ 1054677 h 1709305"/>
              <a:gd name="connsiteX38" fmla="*/ 602746 w 1818482"/>
              <a:gd name="connsiteY38" fmla="*/ 1070264 h 1709305"/>
              <a:gd name="connsiteX39" fmla="*/ 618332 w 1818482"/>
              <a:gd name="connsiteY39" fmla="*/ 1080655 h 1709305"/>
              <a:gd name="connsiteX40" fmla="*/ 639114 w 1818482"/>
              <a:gd name="connsiteY40" fmla="*/ 1111827 h 1709305"/>
              <a:gd name="connsiteX41" fmla="*/ 644309 w 1818482"/>
              <a:gd name="connsiteY41" fmla="*/ 1127414 h 1709305"/>
              <a:gd name="connsiteX42" fmla="*/ 659896 w 1818482"/>
              <a:gd name="connsiteY42" fmla="*/ 1143000 h 1709305"/>
              <a:gd name="connsiteX43" fmla="*/ 696264 w 1818482"/>
              <a:gd name="connsiteY43" fmla="*/ 1184564 h 1709305"/>
              <a:gd name="connsiteX44" fmla="*/ 711850 w 1818482"/>
              <a:gd name="connsiteY44" fmla="*/ 1215736 h 1709305"/>
              <a:gd name="connsiteX45" fmla="*/ 743023 w 1818482"/>
              <a:gd name="connsiteY45" fmla="*/ 1278082 h 1709305"/>
              <a:gd name="connsiteX46" fmla="*/ 758609 w 1818482"/>
              <a:gd name="connsiteY46" fmla="*/ 1283277 h 1709305"/>
              <a:gd name="connsiteX47" fmla="*/ 779391 w 1818482"/>
              <a:gd name="connsiteY47" fmla="*/ 1298864 h 1709305"/>
              <a:gd name="connsiteX48" fmla="*/ 794977 w 1818482"/>
              <a:gd name="connsiteY48" fmla="*/ 1309255 h 1709305"/>
              <a:gd name="connsiteX49" fmla="*/ 826150 w 1818482"/>
              <a:gd name="connsiteY49" fmla="*/ 1340427 h 1709305"/>
              <a:gd name="connsiteX50" fmla="*/ 841736 w 1818482"/>
              <a:gd name="connsiteY50" fmla="*/ 1350818 h 1709305"/>
              <a:gd name="connsiteX51" fmla="*/ 857323 w 1818482"/>
              <a:gd name="connsiteY51" fmla="*/ 1366405 h 1709305"/>
              <a:gd name="connsiteX52" fmla="*/ 867714 w 1818482"/>
              <a:gd name="connsiteY52" fmla="*/ 1381991 h 1709305"/>
              <a:gd name="connsiteX53" fmla="*/ 914473 w 1818482"/>
              <a:gd name="connsiteY53" fmla="*/ 1407968 h 1709305"/>
              <a:gd name="connsiteX54" fmla="*/ 945646 w 1818482"/>
              <a:gd name="connsiteY54" fmla="*/ 1454727 h 1709305"/>
              <a:gd name="connsiteX55" fmla="*/ 956036 w 1818482"/>
              <a:gd name="connsiteY55" fmla="*/ 1470314 h 1709305"/>
              <a:gd name="connsiteX56" fmla="*/ 987209 w 1818482"/>
              <a:gd name="connsiteY56" fmla="*/ 1491096 h 1709305"/>
              <a:gd name="connsiteX57" fmla="*/ 1018382 w 1818482"/>
              <a:gd name="connsiteY57" fmla="*/ 1501486 h 1709305"/>
              <a:gd name="connsiteX58" fmla="*/ 1049555 w 1818482"/>
              <a:gd name="connsiteY58" fmla="*/ 1522268 h 1709305"/>
              <a:gd name="connsiteX59" fmla="*/ 1065141 w 1818482"/>
              <a:gd name="connsiteY59" fmla="*/ 1532659 h 1709305"/>
              <a:gd name="connsiteX60" fmla="*/ 1080727 w 1818482"/>
              <a:gd name="connsiteY60" fmla="*/ 1537855 h 1709305"/>
              <a:gd name="connsiteX61" fmla="*/ 1096314 w 1818482"/>
              <a:gd name="connsiteY61" fmla="*/ 1548246 h 1709305"/>
              <a:gd name="connsiteX62" fmla="*/ 1117096 w 1818482"/>
              <a:gd name="connsiteY62" fmla="*/ 1553441 h 1709305"/>
              <a:gd name="connsiteX63" fmla="*/ 1132682 w 1818482"/>
              <a:gd name="connsiteY63" fmla="*/ 1558636 h 1709305"/>
              <a:gd name="connsiteX64" fmla="*/ 1148268 w 1818482"/>
              <a:gd name="connsiteY64" fmla="*/ 1569027 h 1709305"/>
              <a:gd name="connsiteX65" fmla="*/ 1179441 w 1818482"/>
              <a:gd name="connsiteY65" fmla="*/ 1579418 h 1709305"/>
              <a:gd name="connsiteX66" fmla="*/ 1215809 w 1818482"/>
              <a:gd name="connsiteY66" fmla="*/ 1600200 h 1709305"/>
              <a:gd name="connsiteX67" fmla="*/ 1236591 w 1818482"/>
              <a:gd name="connsiteY67" fmla="*/ 1605396 h 1709305"/>
              <a:gd name="connsiteX68" fmla="*/ 1272959 w 1818482"/>
              <a:gd name="connsiteY68" fmla="*/ 1615786 h 1709305"/>
              <a:gd name="connsiteX69" fmla="*/ 1304132 w 1818482"/>
              <a:gd name="connsiteY69" fmla="*/ 1620982 h 1709305"/>
              <a:gd name="connsiteX70" fmla="*/ 1345696 w 1818482"/>
              <a:gd name="connsiteY70" fmla="*/ 1631373 h 1709305"/>
              <a:gd name="connsiteX71" fmla="*/ 1439214 w 1818482"/>
              <a:gd name="connsiteY71" fmla="*/ 1646959 h 1709305"/>
              <a:gd name="connsiteX72" fmla="*/ 1470386 w 1818482"/>
              <a:gd name="connsiteY72" fmla="*/ 1657350 h 1709305"/>
              <a:gd name="connsiteX73" fmla="*/ 1517146 w 1818482"/>
              <a:gd name="connsiteY73" fmla="*/ 1667741 h 1709305"/>
              <a:gd name="connsiteX74" fmla="*/ 1548318 w 1818482"/>
              <a:gd name="connsiteY74" fmla="*/ 1678132 h 1709305"/>
              <a:gd name="connsiteX75" fmla="*/ 1563905 w 1818482"/>
              <a:gd name="connsiteY75" fmla="*/ 1683327 h 1709305"/>
              <a:gd name="connsiteX76" fmla="*/ 1595077 w 1818482"/>
              <a:gd name="connsiteY76" fmla="*/ 1698914 h 1709305"/>
              <a:gd name="connsiteX77" fmla="*/ 1636641 w 1818482"/>
              <a:gd name="connsiteY77" fmla="*/ 1709305 h 1709305"/>
              <a:gd name="connsiteX78" fmla="*/ 1719768 w 1818482"/>
              <a:gd name="connsiteY78" fmla="*/ 1698914 h 1709305"/>
              <a:gd name="connsiteX79" fmla="*/ 1756136 w 1818482"/>
              <a:gd name="connsiteY79" fmla="*/ 1688523 h 1709305"/>
              <a:gd name="connsiteX80" fmla="*/ 1771723 w 1818482"/>
              <a:gd name="connsiteY80" fmla="*/ 1678132 h 1709305"/>
              <a:gd name="connsiteX81" fmla="*/ 1787309 w 1818482"/>
              <a:gd name="connsiteY81" fmla="*/ 1646959 h 1709305"/>
              <a:gd name="connsiteX82" fmla="*/ 1792505 w 1818482"/>
              <a:gd name="connsiteY82" fmla="*/ 1615786 h 1709305"/>
              <a:gd name="connsiteX83" fmla="*/ 1802896 w 1818482"/>
              <a:gd name="connsiteY83" fmla="*/ 1600200 h 1709305"/>
              <a:gd name="connsiteX84" fmla="*/ 1818482 w 1818482"/>
              <a:gd name="connsiteY84" fmla="*/ 1548246 h 1709305"/>
              <a:gd name="connsiteX85" fmla="*/ 1813286 w 1818482"/>
              <a:gd name="connsiteY85" fmla="*/ 1522268 h 1709305"/>
              <a:gd name="connsiteX86" fmla="*/ 1808091 w 1818482"/>
              <a:gd name="connsiteY86" fmla="*/ 1491096 h 1709305"/>
              <a:gd name="connsiteX87" fmla="*/ 1802896 w 1818482"/>
              <a:gd name="connsiteY87" fmla="*/ 1475509 h 1709305"/>
              <a:gd name="connsiteX88" fmla="*/ 1792505 w 1818482"/>
              <a:gd name="connsiteY88" fmla="*/ 1428750 h 1709305"/>
              <a:gd name="connsiteX89" fmla="*/ 1750941 w 1818482"/>
              <a:gd name="connsiteY89" fmla="*/ 1381991 h 1709305"/>
              <a:gd name="connsiteX90" fmla="*/ 1724964 w 1818482"/>
              <a:gd name="connsiteY90" fmla="*/ 1356014 h 1709305"/>
              <a:gd name="connsiteX91" fmla="*/ 1698986 w 1818482"/>
              <a:gd name="connsiteY91" fmla="*/ 1324841 h 1709305"/>
              <a:gd name="connsiteX92" fmla="*/ 1678205 w 1818482"/>
              <a:gd name="connsiteY92" fmla="*/ 1293668 h 1709305"/>
              <a:gd name="connsiteX93" fmla="*/ 1667814 w 1818482"/>
              <a:gd name="connsiteY93" fmla="*/ 1278082 h 1709305"/>
              <a:gd name="connsiteX94" fmla="*/ 1636641 w 1818482"/>
              <a:gd name="connsiteY94" fmla="*/ 1257300 h 1709305"/>
              <a:gd name="connsiteX95" fmla="*/ 1626250 w 1818482"/>
              <a:gd name="connsiteY95" fmla="*/ 1241714 h 1709305"/>
              <a:gd name="connsiteX96" fmla="*/ 1595077 w 1818482"/>
              <a:gd name="connsiteY96" fmla="*/ 1210541 h 1709305"/>
              <a:gd name="connsiteX97" fmla="*/ 1569100 w 1818482"/>
              <a:gd name="connsiteY97" fmla="*/ 1163782 h 1709305"/>
              <a:gd name="connsiteX98" fmla="*/ 1563905 w 1818482"/>
              <a:gd name="connsiteY98" fmla="*/ 1122218 h 1709305"/>
              <a:gd name="connsiteX99" fmla="*/ 1558709 w 1818482"/>
              <a:gd name="connsiteY99" fmla="*/ 1101436 h 1709305"/>
              <a:gd name="connsiteX100" fmla="*/ 1548318 w 1818482"/>
              <a:gd name="connsiteY100" fmla="*/ 1018309 h 1709305"/>
              <a:gd name="connsiteX101" fmla="*/ 1496364 w 1818482"/>
              <a:gd name="connsiteY101" fmla="*/ 955964 h 1709305"/>
              <a:gd name="connsiteX102" fmla="*/ 1470386 w 1818482"/>
              <a:gd name="connsiteY102" fmla="*/ 929986 h 1709305"/>
              <a:gd name="connsiteX103" fmla="*/ 1444409 w 1818482"/>
              <a:gd name="connsiteY103" fmla="*/ 898814 h 1709305"/>
              <a:gd name="connsiteX104" fmla="*/ 1423627 w 1818482"/>
              <a:gd name="connsiteY104" fmla="*/ 867641 h 1709305"/>
              <a:gd name="connsiteX105" fmla="*/ 1392455 w 1818482"/>
              <a:gd name="connsiteY105" fmla="*/ 846859 h 1709305"/>
              <a:gd name="connsiteX106" fmla="*/ 1376868 w 1818482"/>
              <a:gd name="connsiteY106" fmla="*/ 836468 h 1709305"/>
              <a:gd name="connsiteX107" fmla="*/ 1350891 w 1818482"/>
              <a:gd name="connsiteY107" fmla="*/ 826077 h 1709305"/>
              <a:gd name="connsiteX108" fmla="*/ 1319718 w 1818482"/>
              <a:gd name="connsiteY108" fmla="*/ 810491 h 1709305"/>
              <a:gd name="connsiteX109" fmla="*/ 1262568 w 1818482"/>
              <a:gd name="connsiteY109" fmla="*/ 763732 h 1709305"/>
              <a:gd name="connsiteX110" fmla="*/ 1226200 w 1818482"/>
              <a:gd name="connsiteY110" fmla="*/ 737755 h 1709305"/>
              <a:gd name="connsiteX111" fmla="*/ 1210614 w 1818482"/>
              <a:gd name="connsiteY111" fmla="*/ 706582 h 1709305"/>
              <a:gd name="connsiteX112" fmla="*/ 1189832 w 1818482"/>
              <a:gd name="connsiteY112" fmla="*/ 670214 h 1709305"/>
              <a:gd name="connsiteX113" fmla="*/ 1179441 w 1818482"/>
              <a:gd name="connsiteY113" fmla="*/ 633846 h 1709305"/>
              <a:gd name="connsiteX114" fmla="*/ 1143073 w 1818482"/>
              <a:gd name="connsiteY114" fmla="*/ 581891 h 1709305"/>
              <a:gd name="connsiteX115" fmla="*/ 1127486 w 1818482"/>
              <a:gd name="connsiteY115" fmla="*/ 571500 h 1709305"/>
              <a:gd name="connsiteX116" fmla="*/ 1111900 w 1818482"/>
              <a:gd name="connsiteY116" fmla="*/ 555914 h 1709305"/>
              <a:gd name="connsiteX117" fmla="*/ 1096314 w 1818482"/>
              <a:gd name="connsiteY117" fmla="*/ 524741 h 1709305"/>
              <a:gd name="connsiteX118" fmla="*/ 1091118 w 1818482"/>
              <a:gd name="connsiteY118" fmla="*/ 509155 h 1709305"/>
              <a:gd name="connsiteX119" fmla="*/ 1070336 w 1818482"/>
              <a:gd name="connsiteY119" fmla="*/ 477982 h 1709305"/>
              <a:gd name="connsiteX120" fmla="*/ 1054750 w 1818482"/>
              <a:gd name="connsiteY120" fmla="*/ 446809 h 1709305"/>
              <a:gd name="connsiteX121" fmla="*/ 1044359 w 1818482"/>
              <a:gd name="connsiteY121" fmla="*/ 415636 h 1709305"/>
              <a:gd name="connsiteX122" fmla="*/ 1028773 w 1818482"/>
              <a:gd name="connsiteY122" fmla="*/ 400050 h 1709305"/>
              <a:gd name="connsiteX123" fmla="*/ 1007991 w 1818482"/>
              <a:gd name="connsiteY123" fmla="*/ 389659 h 1709305"/>
              <a:gd name="connsiteX124" fmla="*/ 976818 w 1818482"/>
              <a:gd name="connsiteY124" fmla="*/ 374073 h 1709305"/>
              <a:gd name="connsiteX125" fmla="*/ 961232 w 1818482"/>
              <a:gd name="connsiteY125" fmla="*/ 363682 h 1709305"/>
              <a:gd name="connsiteX126" fmla="*/ 930059 w 1818482"/>
              <a:gd name="connsiteY126" fmla="*/ 353291 h 1709305"/>
              <a:gd name="connsiteX127" fmla="*/ 914473 w 1818482"/>
              <a:gd name="connsiteY127" fmla="*/ 342900 h 1709305"/>
              <a:gd name="connsiteX128" fmla="*/ 878105 w 1818482"/>
              <a:gd name="connsiteY128" fmla="*/ 322118 h 1709305"/>
              <a:gd name="connsiteX129" fmla="*/ 852127 w 1818482"/>
              <a:gd name="connsiteY129" fmla="*/ 296141 h 1709305"/>
              <a:gd name="connsiteX130" fmla="*/ 810564 w 1818482"/>
              <a:gd name="connsiteY130" fmla="*/ 259773 h 1709305"/>
              <a:gd name="connsiteX131" fmla="*/ 779391 w 1818482"/>
              <a:gd name="connsiteY131" fmla="*/ 238991 h 1709305"/>
              <a:gd name="connsiteX132" fmla="*/ 753414 w 1818482"/>
              <a:gd name="connsiteY132" fmla="*/ 207818 h 1709305"/>
              <a:gd name="connsiteX133" fmla="*/ 737827 w 1818482"/>
              <a:gd name="connsiteY133" fmla="*/ 192232 h 1709305"/>
              <a:gd name="connsiteX134" fmla="*/ 727436 w 1818482"/>
              <a:gd name="connsiteY134" fmla="*/ 176646 h 1709305"/>
              <a:gd name="connsiteX135" fmla="*/ 696264 w 1818482"/>
              <a:gd name="connsiteY135" fmla="*/ 166255 h 1709305"/>
              <a:gd name="connsiteX136" fmla="*/ 644309 w 1818482"/>
              <a:gd name="connsiteY136" fmla="*/ 145473 h 1709305"/>
              <a:gd name="connsiteX137" fmla="*/ 628723 w 1818482"/>
              <a:gd name="connsiteY137" fmla="*/ 140277 h 1709305"/>
              <a:gd name="connsiteX138" fmla="*/ 613136 w 1818482"/>
              <a:gd name="connsiteY138" fmla="*/ 129886 h 1709305"/>
              <a:gd name="connsiteX139" fmla="*/ 576768 w 1818482"/>
              <a:gd name="connsiteY139" fmla="*/ 119496 h 1709305"/>
              <a:gd name="connsiteX140" fmla="*/ 545596 w 1818482"/>
              <a:gd name="connsiteY140" fmla="*/ 109105 h 1709305"/>
              <a:gd name="connsiteX141" fmla="*/ 514423 w 1818482"/>
              <a:gd name="connsiteY141" fmla="*/ 98714 h 1709305"/>
              <a:gd name="connsiteX142" fmla="*/ 498836 w 1818482"/>
              <a:gd name="connsiteY142" fmla="*/ 93518 h 1709305"/>
              <a:gd name="connsiteX143" fmla="*/ 483250 w 1818482"/>
              <a:gd name="connsiteY143" fmla="*/ 83127 h 1709305"/>
              <a:gd name="connsiteX144" fmla="*/ 441686 w 1818482"/>
              <a:gd name="connsiteY144" fmla="*/ 72736 h 1709305"/>
              <a:gd name="connsiteX145" fmla="*/ 426100 w 1818482"/>
              <a:gd name="connsiteY145" fmla="*/ 67541 h 1709305"/>
              <a:gd name="connsiteX146" fmla="*/ 394927 w 1818482"/>
              <a:gd name="connsiteY146" fmla="*/ 46759 h 1709305"/>
              <a:gd name="connsiteX147" fmla="*/ 379341 w 1818482"/>
              <a:gd name="connsiteY147" fmla="*/ 36368 h 1709305"/>
              <a:gd name="connsiteX148" fmla="*/ 363755 w 1818482"/>
              <a:gd name="connsiteY148" fmla="*/ 31173 h 1709305"/>
              <a:gd name="connsiteX149" fmla="*/ 348168 w 1818482"/>
              <a:gd name="connsiteY149" fmla="*/ 20782 h 1709305"/>
              <a:gd name="connsiteX150" fmla="*/ 311800 w 1818482"/>
              <a:gd name="connsiteY150" fmla="*/ 10391 h 1709305"/>
              <a:gd name="connsiteX151" fmla="*/ 213086 w 1818482"/>
              <a:gd name="connsiteY151" fmla="*/ 0 h 1709305"/>
              <a:gd name="connsiteX152" fmla="*/ 98786 w 1818482"/>
              <a:gd name="connsiteY152" fmla="*/ 5196 h 1709305"/>
              <a:gd name="connsiteX153" fmla="*/ 52027 w 1818482"/>
              <a:gd name="connsiteY153" fmla="*/ 31173 h 1709305"/>
              <a:gd name="connsiteX154" fmla="*/ 36441 w 1818482"/>
              <a:gd name="connsiteY154" fmla="*/ 36368 h 1709305"/>
              <a:gd name="connsiteX155" fmla="*/ 15659 w 1818482"/>
              <a:gd name="connsiteY155" fmla="*/ 83127 h 1709305"/>
              <a:gd name="connsiteX156" fmla="*/ 10464 w 1818482"/>
              <a:gd name="connsiteY156" fmla="*/ 98714 h 1709305"/>
              <a:gd name="connsiteX157" fmla="*/ 5268 w 1818482"/>
              <a:gd name="connsiteY157" fmla="*/ 114300 h 1709305"/>
              <a:gd name="connsiteX158" fmla="*/ 73 w 1818482"/>
              <a:gd name="connsiteY158" fmla="*/ 140277 h 1709305"/>
              <a:gd name="connsiteX159" fmla="*/ 5268 w 1818482"/>
              <a:gd name="connsiteY159" fmla="*/ 161059 h 1709305"/>
              <a:gd name="connsiteX0" fmla="*/ 5268 w 1818482"/>
              <a:gd name="connsiteY0" fmla="*/ 161059 h 1699170"/>
              <a:gd name="connsiteX1" fmla="*/ 73 w 1818482"/>
              <a:gd name="connsiteY1" fmla="*/ 187036 h 1699170"/>
              <a:gd name="connsiteX2" fmla="*/ 10464 w 1818482"/>
              <a:gd name="connsiteY2" fmla="*/ 218209 h 1699170"/>
              <a:gd name="connsiteX3" fmla="*/ 31246 w 1818482"/>
              <a:gd name="connsiteY3" fmla="*/ 228600 h 1699170"/>
              <a:gd name="connsiteX4" fmla="*/ 52027 w 1818482"/>
              <a:gd name="connsiteY4" fmla="*/ 233796 h 1699170"/>
              <a:gd name="connsiteX5" fmla="*/ 67614 w 1818482"/>
              <a:gd name="connsiteY5" fmla="*/ 238991 h 1699170"/>
              <a:gd name="connsiteX6" fmla="*/ 114373 w 1818482"/>
              <a:gd name="connsiteY6" fmla="*/ 259773 h 1699170"/>
              <a:gd name="connsiteX7" fmla="*/ 145546 w 1818482"/>
              <a:gd name="connsiteY7" fmla="*/ 270164 h 1699170"/>
              <a:gd name="connsiteX8" fmla="*/ 161132 w 1818482"/>
              <a:gd name="connsiteY8" fmla="*/ 275359 h 1699170"/>
              <a:gd name="connsiteX9" fmla="*/ 197500 w 1818482"/>
              <a:gd name="connsiteY9" fmla="*/ 285750 h 1699170"/>
              <a:gd name="connsiteX10" fmla="*/ 213086 w 1818482"/>
              <a:gd name="connsiteY10" fmla="*/ 296141 h 1699170"/>
              <a:gd name="connsiteX11" fmla="*/ 228673 w 1818482"/>
              <a:gd name="connsiteY11" fmla="*/ 301336 h 1699170"/>
              <a:gd name="connsiteX12" fmla="*/ 259846 w 1818482"/>
              <a:gd name="connsiteY12" fmla="*/ 322118 h 1699170"/>
              <a:gd name="connsiteX13" fmla="*/ 280627 w 1818482"/>
              <a:gd name="connsiteY13" fmla="*/ 353291 h 1699170"/>
              <a:gd name="connsiteX14" fmla="*/ 291018 w 1818482"/>
              <a:gd name="connsiteY14" fmla="*/ 368877 h 1699170"/>
              <a:gd name="connsiteX15" fmla="*/ 311800 w 1818482"/>
              <a:gd name="connsiteY15" fmla="*/ 400050 h 1699170"/>
              <a:gd name="connsiteX16" fmla="*/ 342973 w 1818482"/>
              <a:gd name="connsiteY16" fmla="*/ 420832 h 1699170"/>
              <a:gd name="connsiteX17" fmla="*/ 353364 w 1818482"/>
              <a:gd name="connsiteY17" fmla="*/ 436418 h 1699170"/>
              <a:gd name="connsiteX18" fmla="*/ 384536 w 1818482"/>
              <a:gd name="connsiteY18" fmla="*/ 457200 h 1699170"/>
              <a:gd name="connsiteX19" fmla="*/ 394927 w 1818482"/>
              <a:gd name="connsiteY19" fmla="*/ 472786 h 1699170"/>
              <a:gd name="connsiteX20" fmla="*/ 410514 w 1818482"/>
              <a:gd name="connsiteY20" fmla="*/ 483177 h 1699170"/>
              <a:gd name="connsiteX21" fmla="*/ 431296 w 1818482"/>
              <a:gd name="connsiteY21" fmla="*/ 514350 h 1699170"/>
              <a:gd name="connsiteX22" fmla="*/ 441686 w 1818482"/>
              <a:gd name="connsiteY22" fmla="*/ 529936 h 1699170"/>
              <a:gd name="connsiteX23" fmla="*/ 452077 w 1818482"/>
              <a:gd name="connsiteY23" fmla="*/ 607868 h 1699170"/>
              <a:gd name="connsiteX24" fmla="*/ 457273 w 1818482"/>
              <a:gd name="connsiteY24" fmla="*/ 628650 h 1699170"/>
              <a:gd name="connsiteX25" fmla="*/ 467664 w 1818482"/>
              <a:gd name="connsiteY25" fmla="*/ 685800 h 1699170"/>
              <a:gd name="connsiteX26" fmla="*/ 478055 w 1818482"/>
              <a:gd name="connsiteY26" fmla="*/ 727364 h 1699170"/>
              <a:gd name="connsiteX27" fmla="*/ 483250 w 1818482"/>
              <a:gd name="connsiteY27" fmla="*/ 748146 h 1699170"/>
              <a:gd name="connsiteX28" fmla="*/ 504032 w 1818482"/>
              <a:gd name="connsiteY28" fmla="*/ 779318 h 1699170"/>
              <a:gd name="connsiteX29" fmla="*/ 509227 w 1818482"/>
              <a:gd name="connsiteY29" fmla="*/ 794905 h 1699170"/>
              <a:gd name="connsiteX30" fmla="*/ 519618 w 1818482"/>
              <a:gd name="connsiteY30" fmla="*/ 898814 h 1699170"/>
              <a:gd name="connsiteX31" fmla="*/ 530009 w 1818482"/>
              <a:gd name="connsiteY31" fmla="*/ 929986 h 1699170"/>
              <a:gd name="connsiteX32" fmla="*/ 535205 w 1818482"/>
              <a:gd name="connsiteY32" fmla="*/ 945573 h 1699170"/>
              <a:gd name="connsiteX33" fmla="*/ 550791 w 1818482"/>
              <a:gd name="connsiteY33" fmla="*/ 955964 h 1699170"/>
              <a:gd name="connsiteX34" fmla="*/ 555986 w 1818482"/>
              <a:gd name="connsiteY34" fmla="*/ 971550 h 1699170"/>
              <a:gd name="connsiteX35" fmla="*/ 576768 w 1818482"/>
              <a:gd name="connsiteY35" fmla="*/ 1002723 h 1699170"/>
              <a:gd name="connsiteX36" fmla="*/ 587159 w 1818482"/>
              <a:gd name="connsiteY36" fmla="*/ 1039091 h 1699170"/>
              <a:gd name="connsiteX37" fmla="*/ 597550 w 1818482"/>
              <a:gd name="connsiteY37" fmla="*/ 1054677 h 1699170"/>
              <a:gd name="connsiteX38" fmla="*/ 602746 w 1818482"/>
              <a:gd name="connsiteY38" fmla="*/ 1070264 h 1699170"/>
              <a:gd name="connsiteX39" fmla="*/ 618332 w 1818482"/>
              <a:gd name="connsiteY39" fmla="*/ 1080655 h 1699170"/>
              <a:gd name="connsiteX40" fmla="*/ 639114 w 1818482"/>
              <a:gd name="connsiteY40" fmla="*/ 1111827 h 1699170"/>
              <a:gd name="connsiteX41" fmla="*/ 644309 w 1818482"/>
              <a:gd name="connsiteY41" fmla="*/ 1127414 h 1699170"/>
              <a:gd name="connsiteX42" fmla="*/ 659896 w 1818482"/>
              <a:gd name="connsiteY42" fmla="*/ 1143000 h 1699170"/>
              <a:gd name="connsiteX43" fmla="*/ 696264 w 1818482"/>
              <a:gd name="connsiteY43" fmla="*/ 1184564 h 1699170"/>
              <a:gd name="connsiteX44" fmla="*/ 711850 w 1818482"/>
              <a:gd name="connsiteY44" fmla="*/ 1215736 h 1699170"/>
              <a:gd name="connsiteX45" fmla="*/ 743023 w 1818482"/>
              <a:gd name="connsiteY45" fmla="*/ 1278082 h 1699170"/>
              <a:gd name="connsiteX46" fmla="*/ 758609 w 1818482"/>
              <a:gd name="connsiteY46" fmla="*/ 1283277 h 1699170"/>
              <a:gd name="connsiteX47" fmla="*/ 779391 w 1818482"/>
              <a:gd name="connsiteY47" fmla="*/ 1298864 h 1699170"/>
              <a:gd name="connsiteX48" fmla="*/ 794977 w 1818482"/>
              <a:gd name="connsiteY48" fmla="*/ 1309255 h 1699170"/>
              <a:gd name="connsiteX49" fmla="*/ 826150 w 1818482"/>
              <a:gd name="connsiteY49" fmla="*/ 1340427 h 1699170"/>
              <a:gd name="connsiteX50" fmla="*/ 841736 w 1818482"/>
              <a:gd name="connsiteY50" fmla="*/ 1350818 h 1699170"/>
              <a:gd name="connsiteX51" fmla="*/ 857323 w 1818482"/>
              <a:gd name="connsiteY51" fmla="*/ 1366405 h 1699170"/>
              <a:gd name="connsiteX52" fmla="*/ 867714 w 1818482"/>
              <a:gd name="connsiteY52" fmla="*/ 1381991 h 1699170"/>
              <a:gd name="connsiteX53" fmla="*/ 914473 w 1818482"/>
              <a:gd name="connsiteY53" fmla="*/ 1407968 h 1699170"/>
              <a:gd name="connsiteX54" fmla="*/ 945646 w 1818482"/>
              <a:gd name="connsiteY54" fmla="*/ 1454727 h 1699170"/>
              <a:gd name="connsiteX55" fmla="*/ 956036 w 1818482"/>
              <a:gd name="connsiteY55" fmla="*/ 1470314 h 1699170"/>
              <a:gd name="connsiteX56" fmla="*/ 987209 w 1818482"/>
              <a:gd name="connsiteY56" fmla="*/ 1491096 h 1699170"/>
              <a:gd name="connsiteX57" fmla="*/ 1018382 w 1818482"/>
              <a:gd name="connsiteY57" fmla="*/ 1501486 h 1699170"/>
              <a:gd name="connsiteX58" fmla="*/ 1049555 w 1818482"/>
              <a:gd name="connsiteY58" fmla="*/ 1522268 h 1699170"/>
              <a:gd name="connsiteX59" fmla="*/ 1065141 w 1818482"/>
              <a:gd name="connsiteY59" fmla="*/ 1532659 h 1699170"/>
              <a:gd name="connsiteX60" fmla="*/ 1080727 w 1818482"/>
              <a:gd name="connsiteY60" fmla="*/ 1537855 h 1699170"/>
              <a:gd name="connsiteX61" fmla="*/ 1096314 w 1818482"/>
              <a:gd name="connsiteY61" fmla="*/ 1548246 h 1699170"/>
              <a:gd name="connsiteX62" fmla="*/ 1117096 w 1818482"/>
              <a:gd name="connsiteY62" fmla="*/ 1553441 h 1699170"/>
              <a:gd name="connsiteX63" fmla="*/ 1132682 w 1818482"/>
              <a:gd name="connsiteY63" fmla="*/ 1558636 h 1699170"/>
              <a:gd name="connsiteX64" fmla="*/ 1148268 w 1818482"/>
              <a:gd name="connsiteY64" fmla="*/ 1569027 h 1699170"/>
              <a:gd name="connsiteX65" fmla="*/ 1179441 w 1818482"/>
              <a:gd name="connsiteY65" fmla="*/ 1579418 h 1699170"/>
              <a:gd name="connsiteX66" fmla="*/ 1215809 w 1818482"/>
              <a:gd name="connsiteY66" fmla="*/ 1600200 h 1699170"/>
              <a:gd name="connsiteX67" fmla="*/ 1236591 w 1818482"/>
              <a:gd name="connsiteY67" fmla="*/ 1605396 h 1699170"/>
              <a:gd name="connsiteX68" fmla="*/ 1272959 w 1818482"/>
              <a:gd name="connsiteY68" fmla="*/ 1615786 h 1699170"/>
              <a:gd name="connsiteX69" fmla="*/ 1304132 w 1818482"/>
              <a:gd name="connsiteY69" fmla="*/ 1620982 h 1699170"/>
              <a:gd name="connsiteX70" fmla="*/ 1345696 w 1818482"/>
              <a:gd name="connsiteY70" fmla="*/ 1631373 h 1699170"/>
              <a:gd name="connsiteX71" fmla="*/ 1439214 w 1818482"/>
              <a:gd name="connsiteY71" fmla="*/ 1646959 h 1699170"/>
              <a:gd name="connsiteX72" fmla="*/ 1470386 w 1818482"/>
              <a:gd name="connsiteY72" fmla="*/ 1657350 h 1699170"/>
              <a:gd name="connsiteX73" fmla="*/ 1517146 w 1818482"/>
              <a:gd name="connsiteY73" fmla="*/ 1667741 h 1699170"/>
              <a:gd name="connsiteX74" fmla="*/ 1548318 w 1818482"/>
              <a:gd name="connsiteY74" fmla="*/ 1678132 h 1699170"/>
              <a:gd name="connsiteX75" fmla="*/ 1563905 w 1818482"/>
              <a:gd name="connsiteY75" fmla="*/ 1683327 h 1699170"/>
              <a:gd name="connsiteX76" fmla="*/ 1595077 w 1818482"/>
              <a:gd name="connsiteY76" fmla="*/ 1698914 h 1699170"/>
              <a:gd name="connsiteX77" fmla="*/ 1646166 w 1818482"/>
              <a:gd name="connsiteY77" fmla="*/ 1693430 h 1699170"/>
              <a:gd name="connsiteX78" fmla="*/ 1719768 w 1818482"/>
              <a:gd name="connsiteY78" fmla="*/ 1698914 h 1699170"/>
              <a:gd name="connsiteX79" fmla="*/ 1756136 w 1818482"/>
              <a:gd name="connsiteY79" fmla="*/ 1688523 h 1699170"/>
              <a:gd name="connsiteX80" fmla="*/ 1771723 w 1818482"/>
              <a:gd name="connsiteY80" fmla="*/ 1678132 h 1699170"/>
              <a:gd name="connsiteX81" fmla="*/ 1787309 w 1818482"/>
              <a:gd name="connsiteY81" fmla="*/ 1646959 h 1699170"/>
              <a:gd name="connsiteX82" fmla="*/ 1792505 w 1818482"/>
              <a:gd name="connsiteY82" fmla="*/ 1615786 h 1699170"/>
              <a:gd name="connsiteX83" fmla="*/ 1802896 w 1818482"/>
              <a:gd name="connsiteY83" fmla="*/ 1600200 h 1699170"/>
              <a:gd name="connsiteX84" fmla="*/ 1818482 w 1818482"/>
              <a:gd name="connsiteY84" fmla="*/ 1548246 h 1699170"/>
              <a:gd name="connsiteX85" fmla="*/ 1813286 w 1818482"/>
              <a:gd name="connsiteY85" fmla="*/ 1522268 h 1699170"/>
              <a:gd name="connsiteX86" fmla="*/ 1808091 w 1818482"/>
              <a:gd name="connsiteY86" fmla="*/ 1491096 h 1699170"/>
              <a:gd name="connsiteX87" fmla="*/ 1802896 w 1818482"/>
              <a:gd name="connsiteY87" fmla="*/ 1475509 h 1699170"/>
              <a:gd name="connsiteX88" fmla="*/ 1792505 w 1818482"/>
              <a:gd name="connsiteY88" fmla="*/ 1428750 h 1699170"/>
              <a:gd name="connsiteX89" fmla="*/ 1750941 w 1818482"/>
              <a:gd name="connsiteY89" fmla="*/ 1381991 h 1699170"/>
              <a:gd name="connsiteX90" fmla="*/ 1724964 w 1818482"/>
              <a:gd name="connsiteY90" fmla="*/ 1356014 h 1699170"/>
              <a:gd name="connsiteX91" fmla="*/ 1698986 w 1818482"/>
              <a:gd name="connsiteY91" fmla="*/ 1324841 h 1699170"/>
              <a:gd name="connsiteX92" fmla="*/ 1678205 w 1818482"/>
              <a:gd name="connsiteY92" fmla="*/ 1293668 h 1699170"/>
              <a:gd name="connsiteX93" fmla="*/ 1667814 w 1818482"/>
              <a:gd name="connsiteY93" fmla="*/ 1278082 h 1699170"/>
              <a:gd name="connsiteX94" fmla="*/ 1636641 w 1818482"/>
              <a:gd name="connsiteY94" fmla="*/ 1257300 h 1699170"/>
              <a:gd name="connsiteX95" fmla="*/ 1626250 w 1818482"/>
              <a:gd name="connsiteY95" fmla="*/ 1241714 h 1699170"/>
              <a:gd name="connsiteX96" fmla="*/ 1595077 w 1818482"/>
              <a:gd name="connsiteY96" fmla="*/ 1210541 h 1699170"/>
              <a:gd name="connsiteX97" fmla="*/ 1569100 w 1818482"/>
              <a:gd name="connsiteY97" fmla="*/ 1163782 h 1699170"/>
              <a:gd name="connsiteX98" fmla="*/ 1563905 w 1818482"/>
              <a:gd name="connsiteY98" fmla="*/ 1122218 h 1699170"/>
              <a:gd name="connsiteX99" fmla="*/ 1558709 w 1818482"/>
              <a:gd name="connsiteY99" fmla="*/ 1101436 h 1699170"/>
              <a:gd name="connsiteX100" fmla="*/ 1548318 w 1818482"/>
              <a:gd name="connsiteY100" fmla="*/ 1018309 h 1699170"/>
              <a:gd name="connsiteX101" fmla="*/ 1496364 w 1818482"/>
              <a:gd name="connsiteY101" fmla="*/ 955964 h 1699170"/>
              <a:gd name="connsiteX102" fmla="*/ 1470386 w 1818482"/>
              <a:gd name="connsiteY102" fmla="*/ 929986 h 1699170"/>
              <a:gd name="connsiteX103" fmla="*/ 1444409 w 1818482"/>
              <a:gd name="connsiteY103" fmla="*/ 898814 h 1699170"/>
              <a:gd name="connsiteX104" fmla="*/ 1423627 w 1818482"/>
              <a:gd name="connsiteY104" fmla="*/ 867641 h 1699170"/>
              <a:gd name="connsiteX105" fmla="*/ 1392455 w 1818482"/>
              <a:gd name="connsiteY105" fmla="*/ 846859 h 1699170"/>
              <a:gd name="connsiteX106" fmla="*/ 1376868 w 1818482"/>
              <a:gd name="connsiteY106" fmla="*/ 836468 h 1699170"/>
              <a:gd name="connsiteX107" fmla="*/ 1350891 w 1818482"/>
              <a:gd name="connsiteY107" fmla="*/ 826077 h 1699170"/>
              <a:gd name="connsiteX108" fmla="*/ 1319718 w 1818482"/>
              <a:gd name="connsiteY108" fmla="*/ 810491 h 1699170"/>
              <a:gd name="connsiteX109" fmla="*/ 1262568 w 1818482"/>
              <a:gd name="connsiteY109" fmla="*/ 763732 h 1699170"/>
              <a:gd name="connsiteX110" fmla="*/ 1226200 w 1818482"/>
              <a:gd name="connsiteY110" fmla="*/ 737755 h 1699170"/>
              <a:gd name="connsiteX111" fmla="*/ 1210614 w 1818482"/>
              <a:gd name="connsiteY111" fmla="*/ 706582 h 1699170"/>
              <a:gd name="connsiteX112" fmla="*/ 1189832 w 1818482"/>
              <a:gd name="connsiteY112" fmla="*/ 670214 h 1699170"/>
              <a:gd name="connsiteX113" fmla="*/ 1179441 w 1818482"/>
              <a:gd name="connsiteY113" fmla="*/ 633846 h 1699170"/>
              <a:gd name="connsiteX114" fmla="*/ 1143073 w 1818482"/>
              <a:gd name="connsiteY114" fmla="*/ 581891 h 1699170"/>
              <a:gd name="connsiteX115" fmla="*/ 1127486 w 1818482"/>
              <a:gd name="connsiteY115" fmla="*/ 571500 h 1699170"/>
              <a:gd name="connsiteX116" fmla="*/ 1111900 w 1818482"/>
              <a:gd name="connsiteY116" fmla="*/ 555914 h 1699170"/>
              <a:gd name="connsiteX117" fmla="*/ 1096314 w 1818482"/>
              <a:gd name="connsiteY117" fmla="*/ 524741 h 1699170"/>
              <a:gd name="connsiteX118" fmla="*/ 1091118 w 1818482"/>
              <a:gd name="connsiteY118" fmla="*/ 509155 h 1699170"/>
              <a:gd name="connsiteX119" fmla="*/ 1070336 w 1818482"/>
              <a:gd name="connsiteY119" fmla="*/ 477982 h 1699170"/>
              <a:gd name="connsiteX120" fmla="*/ 1054750 w 1818482"/>
              <a:gd name="connsiteY120" fmla="*/ 446809 h 1699170"/>
              <a:gd name="connsiteX121" fmla="*/ 1044359 w 1818482"/>
              <a:gd name="connsiteY121" fmla="*/ 415636 h 1699170"/>
              <a:gd name="connsiteX122" fmla="*/ 1028773 w 1818482"/>
              <a:gd name="connsiteY122" fmla="*/ 400050 h 1699170"/>
              <a:gd name="connsiteX123" fmla="*/ 1007991 w 1818482"/>
              <a:gd name="connsiteY123" fmla="*/ 389659 h 1699170"/>
              <a:gd name="connsiteX124" fmla="*/ 976818 w 1818482"/>
              <a:gd name="connsiteY124" fmla="*/ 374073 h 1699170"/>
              <a:gd name="connsiteX125" fmla="*/ 961232 w 1818482"/>
              <a:gd name="connsiteY125" fmla="*/ 363682 h 1699170"/>
              <a:gd name="connsiteX126" fmla="*/ 930059 w 1818482"/>
              <a:gd name="connsiteY126" fmla="*/ 353291 h 1699170"/>
              <a:gd name="connsiteX127" fmla="*/ 914473 w 1818482"/>
              <a:gd name="connsiteY127" fmla="*/ 342900 h 1699170"/>
              <a:gd name="connsiteX128" fmla="*/ 878105 w 1818482"/>
              <a:gd name="connsiteY128" fmla="*/ 322118 h 1699170"/>
              <a:gd name="connsiteX129" fmla="*/ 852127 w 1818482"/>
              <a:gd name="connsiteY129" fmla="*/ 296141 h 1699170"/>
              <a:gd name="connsiteX130" fmla="*/ 810564 w 1818482"/>
              <a:gd name="connsiteY130" fmla="*/ 259773 h 1699170"/>
              <a:gd name="connsiteX131" fmla="*/ 779391 w 1818482"/>
              <a:gd name="connsiteY131" fmla="*/ 238991 h 1699170"/>
              <a:gd name="connsiteX132" fmla="*/ 753414 w 1818482"/>
              <a:gd name="connsiteY132" fmla="*/ 207818 h 1699170"/>
              <a:gd name="connsiteX133" fmla="*/ 737827 w 1818482"/>
              <a:gd name="connsiteY133" fmla="*/ 192232 h 1699170"/>
              <a:gd name="connsiteX134" fmla="*/ 727436 w 1818482"/>
              <a:gd name="connsiteY134" fmla="*/ 176646 h 1699170"/>
              <a:gd name="connsiteX135" fmla="*/ 696264 w 1818482"/>
              <a:gd name="connsiteY135" fmla="*/ 166255 h 1699170"/>
              <a:gd name="connsiteX136" fmla="*/ 644309 w 1818482"/>
              <a:gd name="connsiteY136" fmla="*/ 145473 h 1699170"/>
              <a:gd name="connsiteX137" fmla="*/ 628723 w 1818482"/>
              <a:gd name="connsiteY137" fmla="*/ 140277 h 1699170"/>
              <a:gd name="connsiteX138" fmla="*/ 613136 w 1818482"/>
              <a:gd name="connsiteY138" fmla="*/ 129886 h 1699170"/>
              <a:gd name="connsiteX139" fmla="*/ 576768 w 1818482"/>
              <a:gd name="connsiteY139" fmla="*/ 119496 h 1699170"/>
              <a:gd name="connsiteX140" fmla="*/ 545596 w 1818482"/>
              <a:gd name="connsiteY140" fmla="*/ 109105 h 1699170"/>
              <a:gd name="connsiteX141" fmla="*/ 514423 w 1818482"/>
              <a:gd name="connsiteY141" fmla="*/ 98714 h 1699170"/>
              <a:gd name="connsiteX142" fmla="*/ 498836 w 1818482"/>
              <a:gd name="connsiteY142" fmla="*/ 93518 h 1699170"/>
              <a:gd name="connsiteX143" fmla="*/ 483250 w 1818482"/>
              <a:gd name="connsiteY143" fmla="*/ 83127 h 1699170"/>
              <a:gd name="connsiteX144" fmla="*/ 441686 w 1818482"/>
              <a:gd name="connsiteY144" fmla="*/ 72736 h 1699170"/>
              <a:gd name="connsiteX145" fmla="*/ 426100 w 1818482"/>
              <a:gd name="connsiteY145" fmla="*/ 67541 h 1699170"/>
              <a:gd name="connsiteX146" fmla="*/ 394927 w 1818482"/>
              <a:gd name="connsiteY146" fmla="*/ 46759 h 1699170"/>
              <a:gd name="connsiteX147" fmla="*/ 379341 w 1818482"/>
              <a:gd name="connsiteY147" fmla="*/ 36368 h 1699170"/>
              <a:gd name="connsiteX148" fmla="*/ 363755 w 1818482"/>
              <a:gd name="connsiteY148" fmla="*/ 31173 h 1699170"/>
              <a:gd name="connsiteX149" fmla="*/ 348168 w 1818482"/>
              <a:gd name="connsiteY149" fmla="*/ 20782 h 1699170"/>
              <a:gd name="connsiteX150" fmla="*/ 311800 w 1818482"/>
              <a:gd name="connsiteY150" fmla="*/ 10391 h 1699170"/>
              <a:gd name="connsiteX151" fmla="*/ 213086 w 1818482"/>
              <a:gd name="connsiteY151" fmla="*/ 0 h 1699170"/>
              <a:gd name="connsiteX152" fmla="*/ 98786 w 1818482"/>
              <a:gd name="connsiteY152" fmla="*/ 5196 h 1699170"/>
              <a:gd name="connsiteX153" fmla="*/ 52027 w 1818482"/>
              <a:gd name="connsiteY153" fmla="*/ 31173 h 1699170"/>
              <a:gd name="connsiteX154" fmla="*/ 36441 w 1818482"/>
              <a:gd name="connsiteY154" fmla="*/ 36368 h 1699170"/>
              <a:gd name="connsiteX155" fmla="*/ 15659 w 1818482"/>
              <a:gd name="connsiteY155" fmla="*/ 83127 h 1699170"/>
              <a:gd name="connsiteX156" fmla="*/ 10464 w 1818482"/>
              <a:gd name="connsiteY156" fmla="*/ 98714 h 1699170"/>
              <a:gd name="connsiteX157" fmla="*/ 5268 w 1818482"/>
              <a:gd name="connsiteY157" fmla="*/ 114300 h 1699170"/>
              <a:gd name="connsiteX158" fmla="*/ 73 w 1818482"/>
              <a:gd name="connsiteY158" fmla="*/ 140277 h 1699170"/>
              <a:gd name="connsiteX159" fmla="*/ 5268 w 1818482"/>
              <a:gd name="connsiteY159" fmla="*/ 161059 h 1699170"/>
              <a:gd name="connsiteX0" fmla="*/ 5268 w 1818482"/>
              <a:gd name="connsiteY0" fmla="*/ 161059 h 1699227"/>
              <a:gd name="connsiteX1" fmla="*/ 73 w 1818482"/>
              <a:gd name="connsiteY1" fmla="*/ 187036 h 1699227"/>
              <a:gd name="connsiteX2" fmla="*/ 10464 w 1818482"/>
              <a:gd name="connsiteY2" fmla="*/ 218209 h 1699227"/>
              <a:gd name="connsiteX3" fmla="*/ 31246 w 1818482"/>
              <a:gd name="connsiteY3" fmla="*/ 228600 h 1699227"/>
              <a:gd name="connsiteX4" fmla="*/ 52027 w 1818482"/>
              <a:gd name="connsiteY4" fmla="*/ 233796 h 1699227"/>
              <a:gd name="connsiteX5" fmla="*/ 67614 w 1818482"/>
              <a:gd name="connsiteY5" fmla="*/ 238991 h 1699227"/>
              <a:gd name="connsiteX6" fmla="*/ 114373 w 1818482"/>
              <a:gd name="connsiteY6" fmla="*/ 259773 h 1699227"/>
              <a:gd name="connsiteX7" fmla="*/ 145546 w 1818482"/>
              <a:gd name="connsiteY7" fmla="*/ 270164 h 1699227"/>
              <a:gd name="connsiteX8" fmla="*/ 161132 w 1818482"/>
              <a:gd name="connsiteY8" fmla="*/ 275359 h 1699227"/>
              <a:gd name="connsiteX9" fmla="*/ 197500 w 1818482"/>
              <a:gd name="connsiteY9" fmla="*/ 285750 h 1699227"/>
              <a:gd name="connsiteX10" fmla="*/ 213086 w 1818482"/>
              <a:gd name="connsiteY10" fmla="*/ 296141 h 1699227"/>
              <a:gd name="connsiteX11" fmla="*/ 228673 w 1818482"/>
              <a:gd name="connsiteY11" fmla="*/ 301336 h 1699227"/>
              <a:gd name="connsiteX12" fmla="*/ 259846 w 1818482"/>
              <a:gd name="connsiteY12" fmla="*/ 322118 h 1699227"/>
              <a:gd name="connsiteX13" fmla="*/ 280627 w 1818482"/>
              <a:gd name="connsiteY13" fmla="*/ 353291 h 1699227"/>
              <a:gd name="connsiteX14" fmla="*/ 291018 w 1818482"/>
              <a:gd name="connsiteY14" fmla="*/ 368877 h 1699227"/>
              <a:gd name="connsiteX15" fmla="*/ 311800 w 1818482"/>
              <a:gd name="connsiteY15" fmla="*/ 400050 h 1699227"/>
              <a:gd name="connsiteX16" fmla="*/ 342973 w 1818482"/>
              <a:gd name="connsiteY16" fmla="*/ 420832 h 1699227"/>
              <a:gd name="connsiteX17" fmla="*/ 353364 w 1818482"/>
              <a:gd name="connsiteY17" fmla="*/ 436418 h 1699227"/>
              <a:gd name="connsiteX18" fmla="*/ 384536 w 1818482"/>
              <a:gd name="connsiteY18" fmla="*/ 457200 h 1699227"/>
              <a:gd name="connsiteX19" fmla="*/ 394927 w 1818482"/>
              <a:gd name="connsiteY19" fmla="*/ 472786 h 1699227"/>
              <a:gd name="connsiteX20" fmla="*/ 410514 w 1818482"/>
              <a:gd name="connsiteY20" fmla="*/ 483177 h 1699227"/>
              <a:gd name="connsiteX21" fmla="*/ 431296 w 1818482"/>
              <a:gd name="connsiteY21" fmla="*/ 514350 h 1699227"/>
              <a:gd name="connsiteX22" fmla="*/ 441686 w 1818482"/>
              <a:gd name="connsiteY22" fmla="*/ 529936 h 1699227"/>
              <a:gd name="connsiteX23" fmla="*/ 452077 w 1818482"/>
              <a:gd name="connsiteY23" fmla="*/ 607868 h 1699227"/>
              <a:gd name="connsiteX24" fmla="*/ 457273 w 1818482"/>
              <a:gd name="connsiteY24" fmla="*/ 628650 h 1699227"/>
              <a:gd name="connsiteX25" fmla="*/ 467664 w 1818482"/>
              <a:gd name="connsiteY25" fmla="*/ 685800 h 1699227"/>
              <a:gd name="connsiteX26" fmla="*/ 478055 w 1818482"/>
              <a:gd name="connsiteY26" fmla="*/ 727364 h 1699227"/>
              <a:gd name="connsiteX27" fmla="*/ 483250 w 1818482"/>
              <a:gd name="connsiteY27" fmla="*/ 748146 h 1699227"/>
              <a:gd name="connsiteX28" fmla="*/ 504032 w 1818482"/>
              <a:gd name="connsiteY28" fmla="*/ 779318 h 1699227"/>
              <a:gd name="connsiteX29" fmla="*/ 509227 w 1818482"/>
              <a:gd name="connsiteY29" fmla="*/ 794905 h 1699227"/>
              <a:gd name="connsiteX30" fmla="*/ 519618 w 1818482"/>
              <a:gd name="connsiteY30" fmla="*/ 898814 h 1699227"/>
              <a:gd name="connsiteX31" fmla="*/ 530009 w 1818482"/>
              <a:gd name="connsiteY31" fmla="*/ 929986 h 1699227"/>
              <a:gd name="connsiteX32" fmla="*/ 535205 w 1818482"/>
              <a:gd name="connsiteY32" fmla="*/ 945573 h 1699227"/>
              <a:gd name="connsiteX33" fmla="*/ 550791 w 1818482"/>
              <a:gd name="connsiteY33" fmla="*/ 955964 h 1699227"/>
              <a:gd name="connsiteX34" fmla="*/ 555986 w 1818482"/>
              <a:gd name="connsiteY34" fmla="*/ 971550 h 1699227"/>
              <a:gd name="connsiteX35" fmla="*/ 576768 w 1818482"/>
              <a:gd name="connsiteY35" fmla="*/ 1002723 h 1699227"/>
              <a:gd name="connsiteX36" fmla="*/ 587159 w 1818482"/>
              <a:gd name="connsiteY36" fmla="*/ 1039091 h 1699227"/>
              <a:gd name="connsiteX37" fmla="*/ 597550 w 1818482"/>
              <a:gd name="connsiteY37" fmla="*/ 1054677 h 1699227"/>
              <a:gd name="connsiteX38" fmla="*/ 602746 w 1818482"/>
              <a:gd name="connsiteY38" fmla="*/ 1070264 h 1699227"/>
              <a:gd name="connsiteX39" fmla="*/ 618332 w 1818482"/>
              <a:gd name="connsiteY39" fmla="*/ 1080655 h 1699227"/>
              <a:gd name="connsiteX40" fmla="*/ 639114 w 1818482"/>
              <a:gd name="connsiteY40" fmla="*/ 1111827 h 1699227"/>
              <a:gd name="connsiteX41" fmla="*/ 644309 w 1818482"/>
              <a:gd name="connsiteY41" fmla="*/ 1127414 h 1699227"/>
              <a:gd name="connsiteX42" fmla="*/ 659896 w 1818482"/>
              <a:gd name="connsiteY42" fmla="*/ 1143000 h 1699227"/>
              <a:gd name="connsiteX43" fmla="*/ 696264 w 1818482"/>
              <a:gd name="connsiteY43" fmla="*/ 1184564 h 1699227"/>
              <a:gd name="connsiteX44" fmla="*/ 711850 w 1818482"/>
              <a:gd name="connsiteY44" fmla="*/ 1215736 h 1699227"/>
              <a:gd name="connsiteX45" fmla="*/ 743023 w 1818482"/>
              <a:gd name="connsiteY45" fmla="*/ 1278082 h 1699227"/>
              <a:gd name="connsiteX46" fmla="*/ 758609 w 1818482"/>
              <a:gd name="connsiteY46" fmla="*/ 1283277 h 1699227"/>
              <a:gd name="connsiteX47" fmla="*/ 779391 w 1818482"/>
              <a:gd name="connsiteY47" fmla="*/ 1298864 h 1699227"/>
              <a:gd name="connsiteX48" fmla="*/ 794977 w 1818482"/>
              <a:gd name="connsiteY48" fmla="*/ 1309255 h 1699227"/>
              <a:gd name="connsiteX49" fmla="*/ 826150 w 1818482"/>
              <a:gd name="connsiteY49" fmla="*/ 1340427 h 1699227"/>
              <a:gd name="connsiteX50" fmla="*/ 841736 w 1818482"/>
              <a:gd name="connsiteY50" fmla="*/ 1350818 h 1699227"/>
              <a:gd name="connsiteX51" fmla="*/ 857323 w 1818482"/>
              <a:gd name="connsiteY51" fmla="*/ 1366405 h 1699227"/>
              <a:gd name="connsiteX52" fmla="*/ 867714 w 1818482"/>
              <a:gd name="connsiteY52" fmla="*/ 1381991 h 1699227"/>
              <a:gd name="connsiteX53" fmla="*/ 914473 w 1818482"/>
              <a:gd name="connsiteY53" fmla="*/ 1407968 h 1699227"/>
              <a:gd name="connsiteX54" fmla="*/ 945646 w 1818482"/>
              <a:gd name="connsiteY54" fmla="*/ 1454727 h 1699227"/>
              <a:gd name="connsiteX55" fmla="*/ 956036 w 1818482"/>
              <a:gd name="connsiteY55" fmla="*/ 1470314 h 1699227"/>
              <a:gd name="connsiteX56" fmla="*/ 987209 w 1818482"/>
              <a:gd name="connsiteY56" fmla="*/ 1491096 h 1699227"/>
              <a:gd name="connsiteX57" fmla="*/ 1018382 w 1818482"/>
              <a:gd name="connsiteY57" fmla="*/ 1501486 h 1699227"/>
              <a:gd name="connsiteX58" fmla="*/ 1049555 w 1818482"/>
              <a:gd name="connsiteY58" fmla="*/ 1522268 h 1699227"/>
              <a:gd name="connsiteX59" fmla="*/ 1065141 w 1818482"/>
              <a:gd name="connsiteY59" fmla="*/ 1532659 h 1699227"/>
              <a:gd name="connsiteX60" fmla="*/ 1080727 w 1818482"/>
              <a:gd name="connsiteY60" fmla="*/ 1537855 h 1699227"/>
              <a:gd name="connsiteX61" fmla="*/ 1096314 w 1818482"/>
              <a:gd name="connsiteY61" fmla="*/ 1548246 h 1699227"/>
              <a:gd name="connsiteX62" fmla="*/ 1117096 w 1818482"/>
              <a:gd name="connsiteY62" fmla="*/ 1553441 h 1699227"/>
              <a:gd name="connsiteX63" fmla="*/ 1132682 w 1818482"/>
              <a:gd name="connsiteY63" fmla="*/ 1558636 h 1699227"/>
              <a:gd name="connsiteX64" fmla="*/ 1148268 w 1818482"/>
              <a:gd name="connsiteY64" fmla="*/ 1569027 h 1699227"/>
              <a:gd name="connsiteX65" fmla="*/ 1179441 w 1818482"/>
              <a:gd name="connsiteY65" fmla="*/ 1579418 h 1699227"/>
              <a:gd name="connsiteX66" fmla="*/ 1215809 w 1818482"/>
              <a:gd name="connsiteY66" fmla="*/ 1600200 h 1699227"/>
              <a:gd name="connsiteX67" fmla="*/ 1236591 w 1818482"/>
              <a:gd name="connsiteY67" fmla="*/ 1605396 h 1699227"/>
              <a:gd name="connsiteX68" fmla="*/ 1272959 w 1818482"/>
              <a:gd name="connsiteY68" fmla="*/ 1615786 h 1699227"/>
              <a:gd name="connsiteX69" fmla="*/ 1304132 w 1818482"/>
              <a:gd name="connsiteY69" fmla="*/ 1620982 h 1699227"/>
              <a:gd name="connsiteX70" fmla="*/ 1345696 w 1818482"/>
              <a:gd name="connsiteY70" fmla="*/ 1631373 h 1699227"/>
              <a:gd name="connsiteX71" fmla="*/ 1439214 w 1818482"/>
              <a:gd name="connsiteY71" fmla="*/ 1646959 h 1699227"/>
              <a:gd name="connsiteX72" fmla="*/ 1470386 w 1818482"/>
              <a:gd name="connsiteY72" fmla="*/ 1657350 h 1699227"/>
              <a:gd name="connsiteX73" fmla="*/ 1517146 w 1818482"/>
              <a:gd name="connsiteY73" fmla="*/ 1667741 h 1699227"/>
              <a:gd name="connsiteX74" fmla="*/ 1548318 w 1818482"/>
              <a:gd name="connsiteY74" fmla="*/ 1678132 h 1699227"/>
              <a:gd name="connsiteX75" fmla="*/ 1563905 w 1818482"/>
              <a:gd name="connsiteY75" fmla="*/ 1683327 h 1699227"/>
              <a:gd name="connsiteX76" fmla="*/ 1595077 w 1818482"/>
              <a:gd name="connsiteY76" fmla="*/ 1698914 h 1699227"/>
              <a:gd name="connsiteX77" fmla="*/ 1646166 w 1818482"/>
              <a:gd name="connsiteY77" fmla="*/ 1693430 h 1699227"/>
              <a:gd name="connsiteX78" fmla="*/ 1716593 w 1818482"/>
              <a:gd name="connsiteY78" fmla="*/ 1689389 h 1699227"/>
              <a:gd name="connsiteX79" fmla="*/ 1756136 w 1818482"/>
              <a:gd name="connsiteY79" fmla="*/ 1688523 h 1699227"/>
              <a:gd name="connsiteX80" fmla="*/ 1771723 w 1818482"/>
              <a:gd name="connsiteY80" fmla="*/ 1678132 h 1699227"/>
              <a:gd name="connsiteX81" fmla="*/ 1787309 w 1818482"/>
              <a:gd name="connsiteY81" fmla="*/ 1646959 h 1699227"/>
              <a:gd name="connsiteX82" fmla="*/ 1792505 w 1818482"/>
              <a:gd name="connsiteY82" fmla="*/ 1615786 h 1699227"/>
              <a:gd name="connsiteX83" fmla="*/ 1802896 w 1818482"/>
              <a:gd name="connsiteY83" fmla="*/ 1600200 h 1699227"/>
              <a:gd name="connsiteX84" fmla="*/ 1818482 w 1818482"/>
              <a:gd name="connsiteY84" fmla="*/ 1548246 h 1699227"/>
              <a:gd name="connsiteX85" fmla="*/ 1813286 w 1818482"/>
              <a:gd name="connsiteY85" fmla="*/ 1522268 h 1699227"/>
              <a:gd name="connsiteX86" fmla="*/ 1808091 w 1818482"/>
              <a:gd name="connsiteY86" fmla="*/ 1491096 h 1699227"/>
              <a:gd name="connsiteX87" fmla="*/ 1802896 w 1818482"/>
              <a:gd name="connsiteY87" fmla="*/ 1475509 h 1699227"/>
              <a:gd name="connsiteX88" fmla="*/ 1792505 w 1818482"/>
              <a:gd name="connsiteY88" fmla="*/ 1428750 h 1699227"/>
              <a:gd name="connsiteX89" fmla="*/ 1750941 w 1818482"/>
              <a:gd name="connsiteY89" fmla="*/ 1381991 h 1699227"/>
              <a:gd name="connsiteX90" fmla="*/ 1724964 w 1818482"/>
              <a:gd name="connsiteY90" fmla="*/ 1356014 h 1699227"/>
              <a:gd name="connsiteX91" fmla="*/ 1698986 w 1818482"/>
              <a:gd name="connsiteY91" fmla="*/ 1324841 h 1699227"/>
              <a:gd name="connsiteX92" fmla="*/ 1678205 w 1818482"/>
              <a:gd name="connsiteY92" fmla="*/ 1293668 h 1699227"/>
              <a:gd name="connsiteX93" fmla="*/ 1667814 w 1818482"/>
              <a:gd name="connsiteY93" fmla="*/ 1278082 h 1699227"/>
              <a:gd name="connsiteX94" fmla="*/ 1636641 w 1818482"/>
              <a:gd name="connsiteY94" fmla="*/ 1257300 h 1699227"/>
              <a:gd name="connsiteX95" fmla="*/ 1626250 w 1818482"/>
              <a:gd name="connsiteY95" fmla="*/ 1241714 h 1699227"/>
              <a:gd name="connsiteX96" fmla="*/ 1595077 w 1818482"/>
              <a:gd name="connsiteY96" fmla="*/ 1210541 h 1699227"/>
              <a:gd name="connsiteX97" fmla="*/ 1569100 w 1818482"/>
              <a:gd name="connsiteY97" fmla="*/ 1163782 h 1699227"/>
              <a:gd name="connsiteX98" fmla="*/ 1563905 w 1818482"/>
              <a:gd name="connsiteY98" fmla="*/ 1122218 h 1699227"/>
              <a:gd name="connsiteX99" fmla="*/ 1558709 w 1818482"/>
              <a:gd name="connsiteY99" fmla="*/ 1101436 h 1699227"/>
              <a:gd name="connsiteX100" fmla="*/ 1548318 w 1818482"/>
              <a:gd name="connsiteY100" fmla="*/ 1018309 h 1699227"/>
              <a:gd name="connsiteX101" fmla="*/ 1496364 w 1818482"/>
              <a:gd name="connsiteY101" fmla="*/ 955964 h 1699227"/>
              <a:gd name="connsiteX102" fmla="*/ 1470386 w 1818482"/>
              <a:gd name="connsiteY102" fmla="*/ 929986 h 1699227"/>
              <a:gd name="connsiteX103" fmla="*/ 1444409 w 1818482"/>
              <a:gd name="connsiteY103" fmla="*/ 898814 h 1699227"/>
              <a:gd name="connsiteX104" fmla="*/ 1423627 w 1818482"/>
              <a:gd name="connsiteY104" fmla="*/ 867641 h 1699227"/>
              <a:gd name="connsiteX105" fmla="*/ 1392455 w 1818482"/>
              <a:gd name="connsiteY105" fmla="*/ 846859 h 1699227"/>
              <a:gd name="connsiteX106" fmla="*/ 1376868 w 1818482"/>
              <a:gd name="connsiteY106" fmla="*/ 836468 h 1699227"/>
              <a:gd name="connsiteX107" fmla="*/ 1350891 w 1818482"/>
              <a:gd name="connsiteY107" fmla="*/ 826077 h 1699227"/>
              <a:gd name="connsiteX108" fmla="*/ 1319718 w 1818482"/>
              <a:gd name="connsiteY108" fmla="*/ 810491 h 1699227"/>
              <a:gd name="connsiteX109" fmla="*/ 1262568 w 1818482"/>
              <a:gd name="connsiteY109" fmla="*/ 763732 h 1699227"/>
              <a:gd name="connsiteX110" fmla="*/ 1226200 w 1818482"/>
              <a:gd name="connsiteY110" fmla="*/ 737755 h 1699227"/>
              <a:gd name="connsiteX111" fmla="*/ 1210614 w 1818482"/>
              <a:gd name="connsiteY111" fmla="*/ 706582 h 1699227"/>
              <a:gd name="connsiteX112" fmla="*/ 1189832 w 1818482"/>
              <a:gd name="connsiteY112" fmla="*/ 670214 h 1699227"/>
              <a:gd name="connsiteX113" fmla="*/ 1179441 w 1818482"/>
              <a:gd name="connsiteY113" fmla="*/ 633846 h 1699227"/>
              <a:gd name="connsiteX114" fmla="*/ 1143073 w 1818482"/>
              <a:gd name="connsiteY114" fmla="*/ 581891 h 1699227"/>
              <a:gd name="connsiteX115" fmla="*/ 1127486 w 1818482"/>
              <a:gd name="connsiteY115" fmla="*/ 571500 h 1699227"/>
              <a:gd name="connsiteX116" fmla="*/ 1111900 w 1818482"/>
              <a:gd name="connsiteY116" fmla="*/ 555914 h 1699227"/>
              <a:gd name="connsiteX117" fmla="*/ 1096314 w 1818482"/>
              <a:gd name="connsiteY117" fmla="*/ 524741 h 1699227"/>
              <a:gd name="connsiteX118" fmla="*/ 1091118 w 1818482"/>
              <a:gd name="connsiteY118" fmla="*/ 509155 h 1699227"/>
              <a:gd name="connsiteX119" fmla="*/ 1070336 w 1818482"/>
              <a:gd name="connsiteY119" fmla="*/ 477982 h 1699227"/>
              <a:gd name="connsiteX120" fmla="*/ 1054750 w 1818482"/>
              <a:gd name="connsiteY120" fmla="*/ 446809 h 1699227"/>
              <a:gd name="connsiteX121" fmla="*/ 1044359 w 1818482"/>
              <a:gd name="connsiteY121" fmla="*/ 415636 h 1699227"/>
              <a:gd name="connsiteX122" fmla="*/ 1028773 w 1818482"/>
              <a:gd name="connsiteY122" fmla="*/ 400050 h 1699227"/>
              <a:gd name="connsiteX123" fmla="*/ 1007991 w 1818482"/>
              <a:gd name="connsiteY123" fmla="*/ 389659 h 1699227"/>
              <a:gd name="connsiteX124" fmla="*/ 976818 w 1818482"/>
              <a:gd name="connsiteY124" fmla="*/ 374073 h 1699227"/>
              <a:gd name="connsiteX125" fmla="*/ 961232 w 1818482"/>
              <a:gd name="connsiteY125" fmla="*/ 363682 h 1699227"/>
              <a:gd name="connsiteX126" fmla="*/ 930059 w 1818482"/>
              <a:gd name="connsiteY126" fmla="*/ 353291 h 1699227"/>
              <a:gd name="connsiteX127" fmla="*/ 914473 w 1818482"/>
              <a:gd name="connsiteY127" fmla="*/ 342900 h 1699227"/>
              <a:gd name="connsiteX128" fmla="*/ 878105 w 1818482"/>
              <a:gd name="connsiteY128" fmla="*/ 322118 h 1699227"/>
              <a:gd name="connsiteX129" fmla="*/ 852127 w 1818482"/>
              <a:gd name="connsiteY129" fmla="*/ 296141 h 1699227"/>
              <a:gd name="connsiteX130" fmla="*/ 810564 w 1818482"/>
              <a:gd name="connsiteY130" fmla="*/ 259773 h 1699227"/>
              <a:gd name="connsiteX131" fmla="*/ 779391 w 1818482"/>
              <a:gd name="connsiteY131" fmla="*/ 238991 h 1699227"/>
              <a:gd name="connsiteX132" fmla="*/ 753414 w 1818482"/>
              <a:gd name="connsiteY132" fmla="*/ 207818 h 1699227"/>
              <a:gd name="connsiteX133" fmla="*/ 737827 w 1818482"/>
              <a:gd name="connsiteY133" fmla="*/ 192232 h 1699227"/>
              <a:gd name="connsiteX134" fmla="*/ 727436 w 1818482"/>
              <a:gd name="connsiteY134" fmla="*/ 176646 h 1699227"/>
              <a:gd name="connsiteX135" fmla="*/ 696264 w 1818482"/>
              <a:gd name="connsiteY135" fmla="*/ 166255 h 1699227"/>
              <a:gd name="connsiteX136" fmla="*/ 644309 w 1818482"/>
              <a:gd name="connsiteY136" fmla="*/ 145473 h 1699227"/>
              <a:gd name="connsiteX137" fmla="*/ 628723 w 1818482"/>
              <a:gd name="connsiteY137" fmla="*/ 140277 h 1699227"/>
              <a:gd name="connsiteX138" fmla="*/ 613136 w 1818482"/>
              <a:gd name="connsiteY138" fmla="*/ 129886 h 1699227"/>
              <a:gd name="connsiteX139" fmla="*/ 576768 w 1818482"/>
              <a:gd name="connsiteY139" fmla="*/ 119496 h 1699227"/>
              <a:gd name="connsiteX140" fmla="*/ 545596 w 1818482"/>
              <a:gd name="connsiteY140" fmla="*/ 109105 h 1699227"/>
              <a:gd name="connsiteX141" fmla="*/ 514423 w 1818482"/>
              <a:gd name="connsiteY141" fmla="*/ 98714 h 1699227"/>
              <a:gd name="connsiteX142" fmla="*/ 498836 w 1818482"/>
              <a:gd name="connsiteY142" fmla="*/ 93518 h 1699227"/>
              <a:gd name="connsiteX143" fmla="*/ 483250 w 1818482"/>
              <a:gd name="connsiteY143" fmla="*/ 83127 h 1699227"/>
              <a:gd name="connsiteX144" fmla="*/ 441686 w 1818482"/>
              <a:gd name="connsiteY144" fmla="*/ 72736 h 1699227"/>
              <a:gd name="connsiteX145" fmla="*/ 426100 w 1818482"/>
              <a:gd name="connsiteY145" fmla="*/ 67541 h 1699227"/>
              <a:gd name="connsiteX146" fmla="*/ 394927 w 1818482"/>
              <a:gd name="connsiteY146" fmla="*/ 46759 h 1699227"/>
              <a:gd name="connsiteX147" fmla="*/ 379341 w 1818482"/>
              <a:gd name="connsiteY147" fmla="*/ 36368 h 1699227"/>
              <a:gd name="connsiteX148" fmla="*/ 363755 w 1818482"/>
              <a:gd name="connsiteY148" fmla="*/ 31173 h 1699227"/>
              <a:gd name="connsiteX149" fmla="*/ 348168 w 1818482"/>
              <a:gd name="connsiteY149" fmla="*/ 20782 h 1699227"/>
              <a:gd name="connsiteX150" fmla="*/ 311800 w 1818482"/>
              <a:gd name="connsiteY150" fmla="*/ 10391 h 1699227"/>
              <a:gd name="connsiteX151" fmla="*/ 213086 w 1818482"/>
              <a:gd name="connsiteY151" fmla="*/ 0 h 1699227"/>
              <a:gd name="connsiteX152" fmla="*/ 98786 w 1818482"/>
              <a:gd name="connsiteY152" fmla="*/ 5196 h 1699227"/>
              <a:gd name="connsiteX153" fmla="*/ 52027 w 1818482"/>
              <a:gd name="connsiteY153" fmla="*/ 31173 h 1699227"/>
              <a:gd name="connsiteX154" fmla="*/ 36441 w 1818482"/>
              <a:gd name="connsiteY154" fmla="*/ 36368 h 1699227"/>
              <a:gd name="connsiteX155" fmla="*/ 15659 w 1818482"/>
              <a:gd name="connsiteY155" fmla="*/ 83127 h 1699227"/>
              <a:gd name="connsiteX156" fmla="*/ 10464 w 1818482"/>
              <a:gd name="connsiteY156" fmla="*/ 98714 h 1699227"/>
              <a:gd name="connsiteX157" fmla="*/ 5268 w 1818482"/>
              <a:gd name="connsiteY157" fmla="*/ 114300 h 1699227"/>
              <a:gd name="connsiteX158" fmla="*/ 73 w 1818482"/>
              <a:gd name="connsiteY158" fmla="*/ 140277 h 1699227"/>
              <a:gd name="connsiteX159" fmla="*/ 5268 w 1818482"/>
              <a:gd name="connsiteY159" fmla="*/ 161059 h 1699227"/>
              <a:gd name="connsiteX0" fmla="*/ 5268 w 1818482"/>
              <a:gd name="connsiteY0" fmla="*/ 161059 h 1699227"/>
              <a:gd name="connsiteX1" fmla="*/ 73 w 1818482"/>
              <a:gd name="connsiteY1" fmla="*/ 187036 h 1699227"/>
              <a:gd name="connsiteX2" fmla="*/ 10464 w 1818482"/>
              <a:gd name="connsiteY2" fmla="*/ 218209 h 1699227"/>
              <a:gd name="connsiteX3" fmla="*/ 31246 w 1818482"/>
              <a:gd name="connsiteY3" fmla="*/ 228600 h 1699227"/>
              <a:gd name="connsiteX4" fmla="*/ 52027 w 1818482"/>
              <a:gd name="connsiteY4" fmla="*/ 233796 h 1699227"/>
              <a:gd name="connsiteX5" fmla="*/ 67614 w 1818482"/>
              <a:gd name="connsiteY5" fmla="*/ 238991 h 1699227"/>
              <a:gd name="connsiteX6" fmla="*/ 114373 w 1818482"/>
              <a:gd name="connsiteY6" fmla="*/ 259773 h 1699227"/>
              <a:gd name="connsiteX7" fmla="*/ 145546 w 1818482"/>
              <a:gd name="connsiteY7" fmla="*/ 270164 h 1699227"/>
              <a:gd name="connsiteX8" fmla="*/ 161132 w 1818482"/>
              <a:gd name="connsiteY8" fmla="*/ 275359 h 1699227"/>
              <a:gd name="connsiteX9" fmla="*/ 197500 w 1818482"/>
              <a:gd name="connsiteY9" fmla="*/ 285750 h 1699227"/>
              <a:gd name="connsiteX10" fmla="*/ 213086 w 1818482"/>
              <a:gd name="connsiteY10" fmla="*/ 296141 h 1699227"/>
              <a:gd name="connsiteX11" fmla="*/ 228673 w 1818482"/>
              <a:gd name="connsiteY11" fmla="*/ 301336 h 1699227"/>
              <a:gd name="connsiteX12" fmla="*/ 259846 w 1818482"/>
              <a:gd name="connsiteY12" fmla="*/ 322118 h 1699227"/>
              <a:gd name="connsiteX13" fmla="*/ 280627 w 1818482"/>
              <a:gd name="connsiteY13" fmla="*/ 353291 h 1699227"/>
              <a:gd name="connsiteX14" fmla="*/ 291018 w 1818482"/>
              <a:gd name="connsiteY14" fmla="*/ 368877 h 1699227"/>
              <a:gd name="connsiteX15" fmla="*/ 311800 w 1818482"/>
              <a:gd name="connsiteY15" fmla="*/ 400050 h 1699227"/>
              <a:gd name="connsiteX16" fmla="*/ 342973 w 1818482"/>
              <a:gd name="connsiteY16" fmla="*/ 420832 h 1699227"/>
              <a:gd name="connsiteX17" fmla="*/ 353364 w 1818482"/>
              <a:gd name="connsiteY17" fmla="*/ 436418 h 1699227"/>
              <a:gd name="connsiteX18" fmla="*/ 384536 w 1818482"/>
              <a:gd name="connsiteY18" fmla="*/ 457200 h 1699227"/>
              <a:gd name="connsiteX19" fmla="*/ 394927 w 1818482"/>
              <a:gd name="connsiteY19" fmla="*/ 472786 h 1699227"/>
              <a:gd name="connsiteX20" fmla="*/ 410514 w 1818482"/>
              <a:gd name="connsiteY20" fmla="*/ 483177 h 1699227"/>
              <a:gd name="connsiteX21" fmla="*/ 431296 w 1818482"/>
              <a:gd name="connsiteY21" fmla="*/ 514350 h 1699227"/>
              <a:gd name="connsiteX22" fmla="*/ 441686 w 1818482"/>
              <a:gd name="connsiteY22" fmla="*/ 529936 h 1699227"/>
              <a:gd name="connsiteX23" fmla="*/ 452077 w 1818482"/>
              <a:gd name="connsiteY23" fmla="*/ 607868 h 1699227"/>
              <a:gd name="connsiteX24" fmla="*/ 457273 w 1818482"/>
              <a:gd name="connsiteY24" fmla="*/ 628650 h 1699227"/>
              <a:gd name="connsiteX25" fmla="*/ 467664 w 1818482"/>
              <a:gd name="connsiteY25" fmla="*/ 685800 h 1699227"/>
              <a:gd name="connsiteX26" fmla="*/ 478055 w 1818482"/>
              <a:gd name="connsiteY26" fmla="*/ 727364 h 1699227"/>
              <a:gd name="connsiteX27" fmla="*/ 483250 w 1818482"/>
              <a:gd name="connsiteY27" fmla="*/ 748146 h 1699227"/>
              <a:gd name="connsiteX28" fmla="*/ 504032 w 1818482"/>
              <a:gd name="connsiteY28" fmla="*/ 779318 h 1699227"/>
              <a:gd name="connsiteX29" fmla="*/ 509227 w 1818482"/>
              <a:gd name="connsiteY29" fmla="*/ 794905 h 1699227"/>
              <a:gd name="connsiteX30" fmla="*/ 519618 w 1818482"/>
              <a:gd name="connsiteY30" fmla="*/ 898814 h 1699227"/>
              <a:gd name="connsiteX31" fmla="*/ 530009 w 1818482"/>
              <a:gd name="connsiteY31" fmla="*/ 929986 h 1699227"/>
              <a:gd name="connsiteX32" fmla="*/ 535205 w 1818482"/>
              <a:gd name="connsiteY32" fmla="*/ 945573 h 1699227"/>
              <a:gd name="connsiteX33" fmla="*/ 550791 w 1818482"/>
              <a:gd name="connsiteY33" fmla="*/ 955964 h 1699227"/>
              <a:gd name="connsiteX34" fmla="*/ 555986 w 1818482"/>
              <a:gd name="connsiteY34" fmla="*/ 971550 h 1699227"/>
              <a:gd name="connsiteX35" fmla="*/ 576768 w 1818482"/>
              <a:gd name="connsiteY35" fmla="*/ 1002723 h 1699227"/>
              <a:gd name="connsiteX36" fmla="*/ 587159 w 1818482"/>
              <a:gd name="connsiteY36" fmla="*/ 1039091 h 1699227"/>
              <a:gd name="connsiteX37" fmla="*/ 597550 w 1818482"/>
              <a:gd name="connsiteY37" fmla="*/ 1054677 h 1699227"/>
              <a:gd name="connsiteX38" fmla="*/ 602746 w 1818482"/>
              <a:gd name="connsiteY38" fmla="*/ 1070264 h 1699227"/>
              <a:gd name="connsiteX39" fmla="*/ 618332 w 1818482"/>
              <a:gd name="connsiteY39" fmla="*/ 1080655 h 1699227"/>
              <a:gd name="connsiteX40" fmla="*/ 639114 w 1818482"/>
              <a:gd name="connsiteY40" fmla="*/ 1111827 h 1699227"/>
              <a:gd name="connsiteX41" fmla="*/ 644309 w 1818482"/>
              <a:gd name="connsiteY41" fmla="*/ 1127414 h 1699227"/>
              <a:gd name="connsiteX42" fmla="*/ 659896 w 1818482"/>
              <a:gd name="connsiteY42" fmla="*/ 1143000 h 1699227"/>
              <a:gd name="connsiteX43" fmla="*/ 696264 w 1818482"/>
              <a:gd name="connsiteY43" fmla="*/ 1184564 h 1699227"/>
              <a:gd name="connsiteX44" fmla="*/ 711850 w 1818482"/>
              <a:gd name="connsiteY44" fmla="*/ 1215736 h 1699227"/>
              <a:gd name="connsiteX45" fmla="*/ 743023 w 1818482"/>
              <a:gd name="connsiteY45" fmla="*/ 1278082 h 1699227"/>
              <a:gd name="connsiteX46" fmla="*/ 758609 w 1818482"/>
              <a:gd name="connsiteY46" fmla="*/ 1283277 h 1699227"/>
              <a:gd name="connsiteX47" fmla="*/ 779391 w 1818482"/>
              <a:gd name="connsiteY47" fmla="*/ 1298864 h 1699227"/>
              <a:gd name="connsiteX48" fmla="*/ 794977 w 1818482"/>
              <a:gd name="connsiteY48" fmla="*/ 1309255 h 1699227"/>
              <a:gd name="connsiteX49" fmla="*/ 826150 w 1818482"/>
              <a:gd name="connsiteY49" fmla="*/ 1340427 h 1699227"/>
              <a:gd name="connsiteX50" fmla="*/ 841736 w 1818482"/>
              <a:gd name="connsiteY50" fmla="*/ 1350818 h 1699227"/>
              <a:gd name="connsiteX51" fmla="*/ 857323 w 1818482"/>
              <a:gd name="connsiteY51" fmla="*/ 1366405 h 1699227"/>
              <a:gd name="connsiteX52" fmla="*/ 867714 w 1818482"/>
              <a:gd name="connsiteY52" fmla="*/ 1381991 h 1699227"/>
              <a:gd name="connsiteX53" fmla="*/ 914473 w 1818482"/>
              <a:gd name="connsiteY53" fmla="*/ 1407968 h 1699227"/>
              <a:gd name="connsiteX54" fmla="*/ 945646 w 1818482"/>
              <a:gd name="connsiteY54" fmla="*/ 1454727 h 1699227"/>
              <a:gd name="connsiteX55" fmla="*/ 956036 w 1818482"/>
              <a:gd name="connsiteY55" fmla="*/ 1470314 h 1699227"/>
              <a:gd name="connsiteX56" fmla="*/ 987209 w 1818482"/>
              <a:gd name="connsiteY56" fmla="*/ 1491096 h 1699227"/>
              <a:gd name="connsiteX57" fmla="*/ 1018382 w 1818482"/>
              <a:gd name="connsiteY57" fmla="*/ 1501486 h 1699227"/>
              <a:gd name="connsiteX58" fmla="*/ 1049555 w 1818482"/>
              <a:gd name="connsiteY58" fmla="*/ 1522268 h 1699227"/>
              <a:gd name="connsiteX59" fmla="*/ 1065141 w 1818482"/>
              <a:gd name="connsiteY59" fmla="*/ 1532659 h 1699227"/>
              <a:gd name="connsiteX60" fmla="*/ 1080727 w 1818482"/>
              <a:gd name="connsiteY60" fmla="*/ 1537855 h 1699227"/>
              <a:gd name="connsiteX61" fmla="*/ 1096314 w 1818482"/>
              <a:gd name="connsiteY61" fmla="*/ 1548246 h 1699227"/>
              <a:gd name="connsiteX62" fmla="*/ 1117096 w 1818482"/>
              <a:gd name="connsiteY62" fmla="*/ 1553441 h 1699227"/>
              <a:gd name="connsiteX63" fmla="*/ 1132682 w 1818482"/>
              <a:gd name="connsiteY63" fmla="*/ 1558636 h 1699227"/>
              <a:gd name="connsiteX64" fmla="*/ 1148268 w 1818482"/>
              <a:gd name="connsiteY64" fmla="*/ 1569027 h 1699227"/>
              <a:gd name="connsiteX65" fmla="*/ 1179441 w 1818482"/>
              <a:gd name="connsiteY65" fmla="*/ 1579418 h 1699227"/>
              <a:gd name="connsiteX66" fmla="*/ 1215809 w 1818482"/>
              <a:gd name="connsiteY66" fmla="*/ 1600200 h 1699227"/>
              <a:gd name="connsiteX67" fmla="*/ 1236591 w 1818482"/>
              <a:gd name="connsiteY67" fmla="*/ 1605396 h 1699227"/>
              <a:gd name="connsiteX68" fmla="*/ 1272959 w 1818482"/>
              <a:gd name="connsiteY68" fmla="*/ 1615786 h 1699227"/>
              <a:gd name="connsiteX69" fmla="*/ 1304132 w 1818482"/>
              <a:gd name="connsiteY69" fmla="*/ 1620982 h 1699227"/>
              <a:gd name="connsiteX70" fmla="*/ 1345696 w 1818482"/>
              <a:gd name="connsiteY70" fmla="*/ 1631373 h 1699227"/>
              <a:gd name="connsiteX71" fmla="*/ 1439214 w 1818482"/>
              <a:gd name="connsiteY71" fmla="*/ 1646959 h 1699227"/>
              <a:gd name="connsiteX72" fmla="*/ 1470386 w 1818482"/>
              <a:gd name="connsiteY72" fmla="*/ 1657350 h 1699227"/>
              <a:gd name="connsiteX73" fmla="*/ 1517146 w 1818482"/>
              <a:gd name="connsiteY73" fmla="*/ 1667741 h 1699227"/>
              <a:gd name="connsiteX74" fmla="*/ 1548318 w 1818482"/>
              <a:gd name="connsiteY74" fmla="*/ 1678132 h 1699227"/>
              <a:gd name="connsiteX75" fmla="*/ 1563905 w 1818482"/>
              <a:gd name="connsiteY75" fmla="*/ 1683327 h 1699227"/>
              <a:gd name="connsiteX76" fmla="*/ 1595077 w 1818482"/>
              <a:gd name="connsiteY76" fmla="*/ 1698914 h 1699227"/>
              <a:gd name="connsiteX77" fmla="*/ 1646166 w 1818482"/>
              <a:gd name="connsiteY77" fmla="*/ 1693430 h 1699227"/>
              <a:gd name="connsiteX78" fmla="*/ 1716593 w 1818482"/>
              <a:gd name="connsiteY78" fmla="*/ 1689389 h 1699227"/>
              <a:gd name="connsiteX79" fmla="*/ 1756136 w 1818482"/>
              <a:gd name="connsiteY79" fmla="*/ 1688523 h 1699227"/>
              <a:gd name="connsiteX80" fmla="*/ 1768548 w 1818482"/>
              <a:gd name="connsiteY80" fmla="*/ 1665432 h 1699227"/>
              <a:gd name="connsiteX81" fmla="*/ 1787309 w 1818482"/>
              <a:gd name="connsiteY81" fmla="*/ 1646959 h 1699227"/>
              <a:gd name="connsiteX82" fmla="*/ 1792505 w 1818482"/>
              <a:gd name="connsiteY82" fmla="*/ 1615786 h 1699227"/>
              <a:gd name="connsiteX83" fmla="*/ 1802896 w 1818482"/>
              <a:gd name="connsiteY83" fmla="*/ 1600200 h 1699227"/>
              <a:gd name="connsiteX84" fmla="*/ 1818482 w 1818482"/>
              <a:gd name="connsiteY84" fmla="*/ 1548246 h 1699227"/>
              <a:gd name="connsiteX85" fmla="*/ 1813286 w 1818482"/>
              <a:gd name="connsiteY85" fmla="*/ 1522268 h 1699227"/>
              <a:gd name="connsiteX86" fmla="*/ 1808091 w 1818482"/>
              <a:gd name="connsiteY86" fmla="*/ 1491096 h 1699227"/>
              <a:gd name="connsiteX87" fmla="*/ 1802896 w 1818482"/>
              <a:gd name="connsiteY87" fmla="*/ 1475509 h 1699227"/>
              <a:gd name="connsiteX88" fmla="*/ 1792505 w 1818482"/>
              <a:gd name="connsiteY88" fmla="*/ 1428750 h 1699227"/>
              <a:gd name="connsiteX89" fmla="*/ 1750941 w 1818482"/>
              <a:gd name="connsiteY89" fmla="*/ 1381991 h 1699227"/>
              <a:gd name="connsiteX90" fmla="*/ 1724964 w 1818482"/>
              <a:gd name="connsiteY90" fmla="*/ 1356014 h 1699227"/>
              <a:gd name="connsiteX91" fmla="*/ 1698986 w 1818482"/>
              <a:gd name="connsiteY91" fmla="*/ 1324841 h 1699227"/>
              <a:gd name="connsiteX92" fmla="*/ 1678205 w 1818482"/>
              <a:gd name="connsiteY92" fmla="*/ 1293668 h 1699227"/>
              <a:gd name="connsiteX93" fmla="*/ 1667814 w 1818482"/>
              <a:gd name="connsiteY93" fmla="*/ 1278082 h 1699227"/>
              <a:gd name="connsiteX94" fmla="*/ 1636641 w 1818482"/>
              <a:gd name="connsiteY94" fmla="*/ 1257300 h 1699227"/>
              <a:gd name="connsiteX95" fmla="*/ 1626250 w 1818482"/>
              <a:gd name="connsiteY95" fmla="*/ 1241714 h 1699227"/>
              <a:gd name="connsiteX96" fmla="*/ 1595077 w 1818482"/>
              <a:gd name="connsiteY96" fmla="*/ 1210541 h 1699227"/>
              <a:gd name="connsiteX97" fmla="*/ 1569100 w 1818482"/>
              <a:gd name="connsiteY97" fmla="*/ 1163782 h 1699227"/>
              <a:gd name="connsiteX98" fmla="*/ 1563905 w 1818482"/>
              <a:gd name="connsiteY98" fmla="*/ 1122218 h 1699227"/>
              <a:gd name="connsiteX99" fmla="*/ 1558709 w 1818482"/>
              <a:gd name="connsiteY99" fmla="*/ 1101436 h 1699227"/>
              <a:gd name="connsiteX100" fmla="*/ 1548318 w 1818482"/>
              <a:gd name="connsiteY100" fmla="*/ 1018309 h 1699227"/>
              <a:gd name="connsiteX101" fmla="*/ 1496364 w 1818482"/>
              <a:gd name="connsiteY101" fmla="*/ 955964 h 1699227"/>
              <a:gd name="connsiteX102" fmla="*/ 1470386 w 1818482"/>
              <a:gd name="connsiteY102" fmla="*/ 929986 h 1699227"/>
              <a:gd name="connsiteX103" fmla="*/ 1444409 w 1818482"/>
              <a:gd name="connsiteY103" fmla="*/ 898814 h 1699227"/>
              <a:gd name="connsiteX104" fmla="*/ 1423627 w 1818482"/>
              <a:gd name="connsiteY104" fmla="*/ 867641 h 1699227"/>
              <a:gd name="connsiteX105" fmla="*/ 1392455 w 1818482"/>
              <a:gd name="connsiteY105" fmla="*/ 846859 h 1699227"/>
              <a:gd name="connsiteX106" fmla="*/ 1376868 w 1818482"/>
              <a:gd name="connsiteY106" fmla="*/ 836468 h 1699227"/>
              <a:gd name="connsiteX107" fmla="*/ 1350891 w 1818482"/>
              <a:gd name="connsiteY107" fmla="*/ 826077 h 1699227"/>
              <a:gd name="connsiteX108" fmla="*/ 1319718 w 1818482"/>
              <a:gd name="connsiteY108" fmla="*/ 810491 h 1699227"/>
              <a:gd name="connsiteX109" fmla="*/ 1262568 w 1818482"/>
              <a:gd name="connsiteY109" fmla="*/ 763732 h 1699227"/>
              <a:gd name="connsiteX110" fmla="*/ 1226200 w 1818482"/>
              <a:gd name="connsiteY110" fmla="*/ 737755 h 1699227"/>
              <a:gd name="connsiteX111" fmla="*/ 1210614 w 1818482"/>
              <a:gd name="connsiteY111" fmla="*/ 706582 h 1699227"/>
              <a:gd name="connsiteX112" fmla="*/ 1189832 w 1818482"/>
              <a:gd name="connsiteY112" fmla="*/ 670214 h 1699227"/>
              <a:gd name="connsiteX113" fmla="*/ 1179441 w 1818482"/>
              <a:gd name="connsiteY113" fmla="*/ 633846 h 1699227"/>
              <a:gd name="connsiteX114" fmla="*/ 1143073 w 1818482"/>
              <a:gd name="connsiteY114" fmla="*/ 581891 h 1699227"/>
              <a:gd name="connsiteX115" fmla="*/ 1127486 w 1818482"/>
              <a:gd name="connsiteY115" fmla="*/ 571500 h 1699227"/>
              <a:gd name="connsiteX116" fmla="*/ 1111900 w 1818482"/>
              <a:gd name="connsiteY116" fmla="*/ 555914 h 1699227"/>
              <a:gd name="connsiteX117" fmla="*/ 1096314 w 1818482"/>
              <a:gd name="connsiteY117" fmla="*/ 524741 h 1699227"/>
              <a:gd name="connsiteX118" fmla="*/ 1091118 w 1818482"/>
              <a:gd name="connsiteY118" fmla="*/ 509155 h 1699227"/>
              <a:gd name="connsiteX119" fmla="*/ 1070336 w 1818482"/>
              <a:gd name="connsiteY119" fmla="*/ 477982 h 1699227"/>
              <a:gd name="connsiteX120" fmla="*/ 1054750 w 1818482"/>
              <a:gd name="connsiteY120" fmla="*/ 446809 h 1699227"/>
              <a:gd name="connsiteX121" fmla="*/ 1044359 w 1818482"/>
              <a:gd name="connsiteY121" fmla="*/ 415636 h 1699227"/>
              <a:gd name="connsiteX122" fmla="*/ 1028773 w 1818482"/>
              <a:gd name="connsiteY122" fmla="*/ 400050 h 1699227"/>
              <a:gd name="connsiteX123" fmla="*/ 1007991 w 1818482"/>
              <a:gd name="connsiteY123" fmla="*/ 389659 h 1699227"/>
              <a:gd name="connsiteX124" fmla="*/ 976818 w 1818482"/>
              <a:gd name="connsiteY124" fmla="*/ 374073 h 1699227"/>
              <a:gd name="connsiteX125" fmla="*/ 961232 w 1818482"/>
              <a:gd name="connsiteY125" fmla="*/ 363682 h 1699227"/>
              <a:gd name="connsiteX126" fmla="*/ 930059 w 1818482"/>
              <a:gd name="connsiteY126" fmla="*/ 353291 h 1699227"/>
              <a:gd name="connsiteX127" fmla="*/ 914473 w 1818482"/>
              <a:gd name="connsiteY127" fmla="*/ 342900 h 1699227"/>
              <a:gd name="connsiteX128" fmla="*/ 878105 w 1818482"/>
              <a:gd name="connsiteY128" fmla="*/ 322118 h 1699227"/>
              <a:gd name="connsiteX129" fmla="*/ 852127 w 1818482"/>
              <a:gd name="connsiteY129" fmla="*/ 296141 h 1699227"/>
              <a:gd name="connsiteX130" fmla="*/ 810564 w 1818482"/>
              <a:gd name="connsiteY130" fmla="*/ 259773 h 1699227"/>
              <a:gd name="connsiteX131" fmla="*/ 779391 w 1818482"/>
              <a:gd name="connsiteY131" fmla="*/ 238991 h 1699227"/>
              <a:gd name="connsiteX132" fmla="*/ 753414 w 1818482"/>
              <a:gd name="connsiteY132" fmla="*/ 207818 h 1699227"/>
              <a:gd name="connsiteX133" fmla="*/ 737827 w 1818482"/>
              <a:gd name="connsiteY133" fmla="*/ 192232 h 1699227"/>
              <a:gd name="connsiteX134" fmla="*/ 727436 w 1818482"/>
              <a:gd name="connsiteY134" fmla="*/ 176646 h 1699227"/>
              <a:gd name="connsiteX135" fmla="*/ 696264 w 1818482"/>
              <a:gd name="connsiteY135" fmla="*/ 166255 h 1699227"/>
              <a:gd name="connsiteX136" fmla="*/ 644309 w 1818482"/>
              <a:gd name="connsiteY136" fmla="*/ 145473 h 1699227"/>
              <a:gd name="connsiteX137" fmla="*/ 628723 w 1818482"/>
              <a:gd name="connsiteY137" fmla="*/ 140277 h 1699227"/>
              <a:gd name="connsiteX138" fmla="*/ 613136 w 1818482"/>
              <a:gd name="connsiteY138" fmla="*/ 129886 h 1699227"/>
              <a:gd name="connsiteX139" fmla="*/ 576768 w 1818482"/>
              <a:gd name="connsiteY139" fmla="*/ 119496 h 1699227"/>
              <a:gd name="connsiteX140" fmla="*/ 545596 w 1818482"/>
              <a:gd name="connsiteY140" fmla="*/ 109105 h 1699227"/>
              <a:gd name="connsiteX141" fmla="*/ 514423 w 1818482"/>
              <a:gd name="connsiteY141" fmla="*/ 98714 h 1699227"/>
              <a:gd name="connsiteX142" fmla="*/ 498836 w 1818482"/>
              <a:gd name="connsiteY142" fmla="*/ 93518 h 1699227"/>
              <a:gd name="connsiteX143" fmla="*/ 483250 w 1818482"/>
              <a:gd name="connsiteY143" fmla="*/ 83127 h 1699227"/>
              <a:gd name="connsiteX144" fmla="*/ 441686 w 1818482"/>
              <a:gd name="connsiteY144" fmla="*/ 72736 h 1699227"/>
              <a:gd name="connsiteX145" fmla="*/ 426100 w 1818482"/>
              <a:gd name="connsiteY145" fmla="*/ 67541 h 1699227"/>
              <a:gd name="connsiteX146" fmla="*/ 394927 w 1818482"/>
              <a:gd name="connsiteY146" fmla="*/ 46759 h 1699227"/>
              <a:gd name="connsiteX147" fmla="*/ 379341 w 1818482"/>
              <a:gd name="connsiteY147" fmla="*/ 36368 h 1699227"/>
              <a:gd name="connsiteX148" fmla="*/ 363755 w 1818482"/>
              <a:gd name="connsiteY148" fmla="*/ 31173 h 1699227"/>
              <a:gd name="connsiteX149" fmla="*/ 348168 w 1818482"/>
              <a:gd name="connsiteY149" fmla="*/ 20782 h 1699227"/>
              <a:gd name="connsiteX150" fmla="*/ 311800 w 1818482"/>
              <a:gd name="connsiteY150" fmla="*/ 10391 h 1699227"/>
              <a:gd name="connsiteX151" fmla="*/ 213086 w 1818482"/>
              <a:gd name="connsiteY151" fmla="*/ 0 h 1699227"/>
              <a:gd name="connsiteX152" fmla="*/ 98786 w 1818482"/>
              <a:gd name="connsiteY152" fmla="*/ 5196 h 1699227"/>
              <a:gd name="connsiteX153" fmla="*/ 52027 w 1818482"/>
              <a:gd name="connsiteY153" fmla="*/ 31173 h 1699227"/>
              <a:gd name="connsiteX154" fmla="*/ 36441 w 1818482"/>
              <a:gd name="connsiteY154" fmla="*/ 36368 h 1699227"/>
              <a:gd name="connsiteX155" fmla="*/ 15659 w 1818482"/>
              <a:gd name="connsiteY155" fmla="*/ 83127 h 1699227"/>
              <a:gd name="connsiteX156" fmla="*/ 10464 w 1818482"/>
              <a:gd name="connsiteY156" fmla="*/ 98714 h 1699227"/>
              <a:gd name="connsiteX157" fmla="*/ 5268 w 1818482"/>
              <a:gd name="connsiteY157" fmla="*/ 114300 h 1699227"/>
              <a:gd name="connsiteX158" fmla="*/ 73 w 1818482"/>
              <a:gd name="connsiteY158" fmla="*/ 140277 h 1699227"/>
              <a:gd name="connsiteX159" fmla="*/ 5268 w 1818482"/>
              <a:gd name="connsiteY159" fmla="*/ 161059 h 1699227"/>
              <a:gd name="connsiteX0" fmla="*/ 5268 w 1818482"/>
              <a:gd name="connsiteY0" fmla="*/ 161059 h 1699227"/>
              <a:gd name="connsiteX1" fmla="*/ 73 w 1818482"/>
              <a:gd name="connsiteY1" fmla="*/ 187036 h 1699227"/>
              <a:gd name="connsiteX2" fmla="*/ 10464 w 1818482"/>
              <a:gd name="connsiteY2" fmla="*/ 218209 h 1699227"/>
              <a:gd name="connsiteX3" fmla="*/ 31246 w 1818482"/>
              <a:gd name="connsiteY3" fmla="*/ 228600 h 1699227"/>
              <a:gd name="connsiteX4" fmla="*/ 52027 w 1818482"/>
              <a:gd name="connsiteY4" fmla="*/ 233796 h 1699227"/>
              <a:gd name="connsiteX5" fmla="*/ 67614 w 1818482"/>
              <a:gd name="connsiteY5" fmla="*/ 238991 h 1699227"/>
              <a:gd name="connsiteX6" fmla="*/ 114373 w 1818482"/>
              <a:gd name="connsiteY6" fmla="*/ 259773 h 1699227"/>
              <a:gd name="connsiteX7" fmla="*/ 145546 w 1818482"/>
              <a:gd name="connsiteY7" fmla="*/ 270164 h 1699227"/>
              <a:gd name="connsiteX8" fmla="*/ 161132 w 1818482"/>
              <a:gd name="connsiteY8" fmla="*/ 275359 h 1699227"/>
              <a:gd name="connsiteX9" fmla="*/ 197500 w 1818482"/>
              <a:gd name="connsiteY9" fmla="*/ 285750 h 1699227"/>
              <a:gd name="connsiteX10" fmla="*/ 213086 w 1818482"/>
              <a:gd name="connsiteY10" fmla="*/ 296141 h 1699227"/>
              <a:gd name="connsiteX11" fmla="*/ 228673 w 1818482"/>
              <a:gd name="connsiteY11" fmla="*/ 301336 h 1699227"/>
              <a:gd name="connsiteX12" fmla="*/ 259846 w 1818482"/>
              <a:gd name="connsiteY12" fmla="*/ 322118 h 1699227"/>
              <a:gd name="connsiteX13" fmla="*/ 280627 w 1818482"/>
              <a:gd name="connsiteY13" fmla="*/ 353291 h 1699227"/>
              <a:gd name="connsiteX14" fmla="*/ 291018 w 1818482"/>
              <a:gd name="connsiteY14" fmla="*/ 368877 h 1699227"/>
              <a:gd name="connsiteX15" fmla="*/ 311800 w 1818482"/>
              <a:gd name="connsiteY15" fmla="*/ 400050 h 1699227"/>
              <a:gd name="connsiteX16" fmla="*/ 342973 w 1818482"/>
              <a:gd name="connsiteY16" fmla="*/ 420832 h 1699227"/>
              <a:gd name="connsiteX17" fmla="*/ 353364 w 1818482"/>
              <a:gd name="connsiteY17" fmla="*/ 436418 h 1699227"/>
              <a:gd name="connsiteX18" fmla="*/ 384536 w 1818482"/>
              <a:gd name="connsiteY18" fmla="*/ 457200 h 1699227"/>
              <a:gd name="connsiteX19" fmla="*/ 394927 w 1818482"/>
              <a:gd name="connsiteY19" fmla="*/ 472786 h 1699227"/>
              <a:gd name="connsiteX20" fmla="*/ 410514 w 1818482"/>
              <a:gd name="connsiteY20" fmla="*/ 483177 h 1699227"/>
              <a:gd name="connsiteX21" fmla="*/ 431296 w 1818482"/>
              <a:gd name="connsiteY21" fmla="*/ 514350 h 1699227"/>
              <a:gd name="connsiteX22" fmla="*/ 441686 w 1818482"/>
              <a:gd name="connsiteY22" fmla="*/ 529936 h 1699227"/>
              <a:gd name="connsiteX23" fmla="*/ 452077 w 1818482"/>
              <a:gd name="connsiteY23" fmla="*/ 607868 h 1699227"/>
              <a:gd name="connsiteX24" fmla="*/ 457273 w 1818482"/>
              <a:gd name="connsiteY24" fmla="*/ 628650 h 1699227"/>
              <a:gd name="connsiteX25" fmla="*/ 467664 w 1818482"/>
              <a:gd name="connsiteY25" fmla="*/ 685800 h 1699227"/>
              <a:gd name="connsiteX26" fmla="*/ 478055 w 1818482"/>
              <a:gd name="connsiteY26" fmla="*/ 727364 h 1699227"/>
              <a:gd name="connsiteX27" fmla="*/ 483250 w 1818482"/>
              <a:gd name="connsiteY27" fmla="*/ 748146 h 1699227"/>
              <a:gd name="connsiteX28" fmla="*/ 504032 w 1818482"/>
              <a:gd name="connsiteY28" fmla="*/ 779318 h 1699227"/>
              <a:gd name="connsiteX29" fmla="*/ 509227 w 1818482"/>
              <a:gd name="connsiteY29" fmla="*/ 794905 h 1699227"/>
              <a:gd name="connsiteX30" fmla="*/ 519618 w 1818482"/>
              <a:gd name="connsiteY30" fmla="*/ 898814 h 1699227"/>
              <a:gd name="connsiteX31" fmla="*/ 530009 w 1818482"/>
              <a:gd name="connsiteY31" fmla="*/ 929986 h 1699227"/>
              <a:gd name="connsiteX32" fmla="*/ 535205 w 1818482"/>
              <a:gd name="connsiteY32" fmla="*/ 945573 h 1699227"/>
              <a:gd name="connsiteX33" fmla="*/ 550791 w 1818482"/>
              <a:gd name="connsiteY33" fmla="*/ 955964 h 1699227"/>
              <a:gd name="connsiteX34" fmla="*/ 555986 w 1818482"/>
              <a:gd name="connsiteY34" fmla="*/ 971550 h 1699227"/>
              <a:gd name="connsiteX35" fmla="*/ 576768 w 1818482"/>
              <a:gd name="connsiteY35" fmla="*/ 1002723 h 1699227"/>
              <a:gd name="connsiteX36" fmla="*/ 587159 w 1818482"/>
              <a:gd name="connsiteY36" fmla="*/ 1039091 h 1699227"/>
              <a:gd name="connsiteX37" fmla="*/ 597550 w 1818482"/>
              <a:gd name="connsiteY37" fmla="*/ 1054677 h 1699227"/>
              <a:gd name="connsiteX38" fmla="*/ 602746 w 1818482"/>
              <a:gd name="connsiteY38" fmla="*/ 1070264 h 1699227"/>
              <a:gd name="connsiteX39" fmla="*/ 618332 w 1818482"/>
              <a:gd name="connsiteY39" fmla="*/ 1080655 h 1699227"/>
              <a:gd name="connsiteX40" fmla="*/ 639114 w 1818482"/>
              <a:gd name="connsiteY40" fmla="*/ 1111827 h 1699227"/>
              <a:gd name="connsiteX41" fmla="*/ 644309 w 1818482"/>
              <a:gd name="connsiteY41" fmla="*/ 1127414 h 1699227"/>
              <a:gd name="connsiteX42" fmla="*/ 659896 w 1818482"/>
              <a:gd name="connsiteY42" fmla="*/ 1143000 h 1699227"/>
              <a:gd name="connsiteX43" fmla="*/ 696264 w 1818482"/>
              <a:gd name="connsiteY43" fmla="*/ 1184564 h 1699227"/>
              <a:gd name="connsiteX44" fmla="*/ 711850 w 1818482"/>
              <a:gd name="connsiteY44" fmla="*/ 1215736 h 1699227"/>
              <a:gd name="connsiteX45" fmla="*/ 743023 w 1818482"/>
              <a:gd name="connsiteY45" fmla="*/ 1278082 h 1699227"/>
              <a:gd name="connsiteX46" fmla="*/ 758609 w 1818482"/>
              <a:gd name="connsiteY46" fmla="*/ 1283277 h 1699227"/>
              <a:gd name="connsiteX47" fmla="*/ 779391 w 1818482"/>
              <a:gd name="connsiteY47" fmla="*/ 1298864 h 1699227"/>
              <a:gd name="connsiteX48" fmla="*/ 794977 w 1818482"/>
              <a:gd name="connsiteY48" fmla="*/ 1309255 h 1699227"/>
              <a:gd name="connsiteX49" fmla="*/ 826150 w 1818482"/>
              <a:gd name="connsiteY49" fmla="*/ 1340427 h 1699227"/>
              <a:gd name="connsiteX50" fmla="*/ 841736 w 1818482"/>
              <a:gd name="connsiteY50" fmla="*/ 1350818 h 1699227"/>
              <a:gd name="connsiteX51" fmla="*/ 857323 w 1818482"/>
              <a:gd name="connsiteY51" fmla="*/ 1366405 h 1699227"/>
              <a:gd name="connsiteX52" fmla="*/ 867714 w 1818482"/>
              <a:gd name="connsiteY52" fmla="*/ 1381991 h 1699227"/>
              <a:gd name="connsiteX53" fmla="*/ 914473 w 1818482"/>
              <a:gd name="connsiteY53" fmla="*/ 1407968 h 1699227"/>
              <a:gd name="connsiteX54" fmla="*/ 945646 w 1818482"/>
              <a:gd name="connsiteY54" fmla="*/ 1454727 h 1699227"/>
              <a:gd name="connsiteX55" fmla="*/ 956036 w 1818482"/>
              <a:gd name="connsiteY55" fmla="*/ 1470314 h 1699227"/>
              <a:gd name="connsiteX56" fmla="*/ 987209 w 1818482"/>
              <a:gd name="connsiteY56" fmla="*/ 1491096 h 1699227"/>
              <a:gd name="connsiteX57" fmla="*/ 1018382 w 1818482"/>
              <a:gd name="connsiteY57" fmla="*/ 1501486 h 1699227"/>
              <a:gd name="connsiteX58" fmla="*/ 1049555 w 1818482"/>
              <a:gd name="connsiteY58" fmla="*/ 1522268 h 1699227"/>
              <a:gd name="connsiteX59" fmla="*/ 1065141 w 1818482"/>
              <a:gd name="connsiteY59" fmla="*/ 1532659 h 1699227"/>
              <a:gd name="connsiteX60" fmla="*/ 1080727 w 1818482"/>
              <a:gd name="connsiteY60" fmla="*/ 1537855 h 1699227"/>
              <a:gd name="connsiteX61" fmla="*/ 1096314 w 1818482"/>
              <a:gd name="connsiteY61" fmla="*/ 1548246 h 1699227"/>
              <a:gd name="connsiteX62" fmla="*/ 1117096 w 1818482"/>
              <a:gd name="connsiteY62" fmla="*/ 1553441 h 1699227"/>
              <a:gd name="connsiteX63" fmla="*/ 1132682 w 1818482"/>
              <a:gd name="connsiteY63" fmla="*/ 1558636 h 1699227"/>
              <a:gd name="connsiteX64" fmla="*/ 1148268 w 1818482"/>
              <a:gd name="connsiteY64" fmla="*/ 1569027 h 1699227"/>
              <a:gd name="connsiteX65" fmla="*/ 1179441 w 1818482"/>
              <a:gd name="connsiteY65" fmla="*/ 1579418 h 1699227"/>
              <a:gd name="connsiteX66" fmla="*/ 1215809 w 1818482"/>
              <a:gd name="connsiteY66" fmla="*/ 1600200 h 1699227"/>
              <a:gd name="connsiteX67" fmla="*/ 1236591 w 1818482"/>
              <a:gd name="connsiteY67" fmla="*/ 1605396 h 1699227"/>
              <a:gd name="connsiteX68" fmla="*/ 1272959 w 1818482"/>
              <a:gd name="connsiteY68" fmla="*/ 1615786 h 1699227"/>
              <a:gd name="connsiteX69" fmla="*/ 1304132 w 1818482"/>
              <a:gd name="connsiteY69" fmla="*/ 1620982 h 1699227"/>
              <a:gd name="connsiteX70" fmla="*/ 1345696 w 1818482"/>
              <a:gd name="connsiteY70" fmla="*/ 1631373 h 1699227"/>
              <a:gd name="connsiteX71" fmla="*/ 1439214 w 1818482"/>
              <a:gd name="connsiteY71" fmla="*/ 1646959 h 1699227"/>
              <a:gd name="connsiteX72" fmla="*/ 1470386 w 1818482"/>
              <a:gd name="connsiteY72" fmla="*/ 1657350 h 1699227"/>
              <a:gd name="connsiteX73" fmla="*/ 1517146 w 1818482"/>
              <a:gd name="connsiteY73" fmla="*/ 1667741 h 1699227"/>
              <a:gd name="connsiteX74" fmla="*/ 1548318 w 1818482"/>
              <a:gd name="connsiteY74" fmla="*/ 1678132 h 1699227"/>
              <a:gd name="connsiteX75" fmla="*/ 1563905 w 1818482"/>
              <a:gd name="connsiteY75" fmla="*/ 1683327 h 1699227"/>
              <a:gd name="connsiteX76" fmla="*/ 1595077 w 1818482"/>
              <a:gd name="connsiteY76" fmla="*/ 1698914 h 1699227"/>
              <a:gd name="connsiteX77" fmla="*/ 1646166 w 1818482"/>
              <a:gd name="connsiteY77" fmla="*/ 1693430 h 1699227"/>
              <a:gd name="connsiteX78" fmla="*/ 1716593 w 1818482"/>
              <a:gd name="connsiteY78" fmla="*/ 1689389 h 1699227"/>
              <a:gd name="connsiteX79" fmla="*/ 1749786 w 1818482"/>
              <a:gd name="connsiteY79" fmla="*/ 1678998 h 1699227"/>
              <a:gd name="connsiteX80" fmla="*/ 1768548 w 1818482"/>
              <a:gd name="connsiteY80" fmla="*/ 1665432 h 1699227"/>
              <a:gd name="connsiteX81" fmla="*/ 1787309 w 1818482"/>
              <a:gd name="connsiteY81" fmla="*/ 1646959 h 1699227"/>
              <a:gd name="connsiteX82" fmla="*/ 1792505 w 1818482"/>
              <a:gd name="connsiteY82" fmla="*/ 1615786 h 1699227"/>
              <a:gd name="connsiteX83" fmla="*/ 1802896 w 1818482"/>
              <a:gd name="connsiteY83" fmla="*/ 1600200 h 1699227"/>
              <a:gd name="connsiteX84" fmla="*/ 1818482 w 1818482"/>
              <a:gd name="connsiteY84" fmla="*/ 1548246 h 1699227"/>
              <a:gd name="connsiteX85" fmla="*/ 1813286 w 1818482"/>
              <a:gd name="connsiteY85" fmla="*/ 1522268 h 1699227"/>
              <a:gd name="connsiteX86" fmla="*/ 1808091 w 1818482"/>
              <a:gd name="connsiteY86" fmla="*/ 1491096 h 1699227"/>
              <a:gd name="connsiteX87" fmla="*/ 1802896 w 1818482"/>
              <a:gd name="connsiteY87" fmla="*/ 1475509 h 1699227"/>
              <a:gd name="connsiteX88" fmla="*/ 1792505 w 1818482"/>
              <a:gd name="connsiteY88" fmla="*/ 1428750 h 1699227"/>
              <a:gd name="connsiteX89" fmla="*/ 1750941 w 1818482"/>
              <a:gd name="connsiteY89" fmla="*/ 1381991 h 1699227"/>
              <a:gd name="connsiteX90" fmla="*/ 1724964 w 1818482"/>
              <a:gd name="connsiteY90" fmla="*/ 1356014 h 1699227"/>
              <a:gd name="connsiteX91" fmla="*/ 1698986 w 1818482"/>
              <a:gd name="connsiteY91" fmla="*/ 1324841 h 1699227"/>
              <a:gd name="connsiteX92" fmla="*/ 1678205 w 1818482"/>
              <a:gd name="connsiteY92" fmla="*/ 1293668 h 1699227"/>
              <a:gd name="connsiteX93" fmla="*/ 1667814 w 1818482"/>
              <a:gd name="connsiteY93" fmla="*/ 1278082 h 1699227"/>
              <a:gd name="connsiteX94" fmla="*/ 1636641 w 1818482"/>
              <a:gd name="connsiteY94" fmla="*/ 1257300 h 1699227"/>
              <a:gd name="connsiteX95" fmla="*/ 1626250 w 1818482"/>
              <a:gd name="connsiteY95" fmla="*/ 1241714 h 1699227"/>
              <a:gd name="connsiteX96" fmla="*/ 1595077 w 1818482"/>
              <a:gd name="connsiteY96" fmla="*/ 1210541 h 1699227"/>
              <a:gd name="connsiteX97" fmla="*/ 1569100 w 1818482"/>
              <a:gd name="connsiteY97" fmla="*/ 1163782 h 1699227"/>
              <a:gd name="connsiteX98" fmla="*/ 1563905 w 1818482"/>
              <a:gd name="connsiteY98" fmla="*/ 1122218 h 1699227"/>
              <a:gd name="connsiteX99" fmla="*/ 1558709 w 1818482"/>
              <a:gd name="connsiteY99" fmla="*/ 1101436 h 1699227"/>
              <a:gd name="connsiteX100" fmla="*/ 1548318 w 1818482"/>
              <a:gd name="connsiteY100" fmla="*/ 1018309 h 1699227"/>
              <a:gd name="connsiteX101" fmla="*/ 1496364 w 1818482"/>
              <a:gd name="connsiteY101" fmla="*/ 955964 h 1699227"/>
              <a:gd name="connsiteX102" fmla="*/ 1470386 w 1818482"/>
              <a:gd name="connsiteY102" fmla="*/ 929986 h 1699227"/>
              <a:gd name="connsiteX103" fmla="*/ 1444409 w 1818482"/>
              <a:gd name="connsiteY103" fmla="*/ 898814 h 1699227"/>
              <a:gd name="connsiteX104" fmla="*/ 1423627 w 1818482"/>
              <a:gd name="connsiteY104" fmla="*/ 867641 h 1699227"/>
              <a:gd name="connsiteX105" fmla="*/ 1392455 w 1818482"/>
              <a:gd name="connsiteY105" fmla="*/ 846859 h 1699227"/>
              <a:gd name="connsiteX106" fmla="*/ 1376868 w 1818482"/>
              <a:gd name="connsiteY106" fmla="*/ 836468 h 1699227"/>
              <a:gd name="connsiteX107" fmla="*/ 1350891 w 1818482"/>
              <a:gd name="connsiteY107" fmla="*/ 826077 h 1699227"/>
              <a:gd name="connsiteX108" fmla="*/ 1319718 w 1818482"/>
              <a:gd name="connsiteY108" fmla="*/ 810491 h 1699227"/>
              <a:gd name="connsiteX109" fmla="*/ 1262568 w 1818482"/>
              <a:gd name="connsiteY109" fmla="*/ 763732 h 1699227"/>
              <a:gd name="connsiteX110" fmla="*/ 1226200 w 1818482"/>
              <a:gd name="connsiteY110" fmla="*/ 737755 h 1699227"/>
              <a:gd name="connsiteX111" fmla="*/ 1210614 w 1818482"/>
              <a:gd name="connsiteY111" fmla="*/ 706582 h 1699227"/>
              <a:gd name="connsiteX112" fmla="*/ 1189832 w 1818482"/>
              <a:gd name="connsiteY112" fmla="*/ 670214 h 1699227"/>
              <a:gd name="connsiteX113" fmla="*/ 1179441 w 1818482"/>
              <a:gd name="connsiteY113" fmla="*/ 633846 h 1699227"/>
              <a:gd name="connsiteX114" fmla="*/ 1143073 w 1818482"/>
              <a:gd name="connsiteY114" fmla="*/ 581891 h 1699227"/>
              <a:gd name="connsiteX115" fmla="*/ 1127486 w 1818482"/>
              <a:gd name="connsiteY115" fmla="*/ 571500 h 1699227"/>
              <a:gd name="connsiteX116" fmla="*/ 1111900 w 1818482"/>
              <a:gd name="connsiteY116" fmla="*/ 555914 h 1699227"/>
              <a:gd name="connsiteX117" fmla="*/ 1096314 w 1818482"/>
              <a:gd name="connsiteY117" fmla="*/ 524741 h 1699227"/>
              <a:gd name="connsiteX118" fmla="*/ 1091118 w 1818482"/>
              <a:gd name="connsiteY118" fmla="*/ 509155 h 1699227"/>
              <a:gd name="connsiteX119" fmla="*/ 1070336 w 1818482"/>
              <a:gd name="connsiteY119" fmla="*/ 477982 h 1699227"/>
              <a:gd name="connsiteX120" fmla="*/ 1054750 w 1818482"/>
              <a:gd name="connsiteY120" fmla="*/ 446809 h 1699227"/>
              <a:gd name="connsiteX121" fmla="*/ 1044359 w 1818482"/>
              <a:gd name="connsiteY121" fmla="*/ 415636 h 1699227"/>
              <a:gd name="connsiteX122" fmla="*/ 1028773 w 1818482"/>
              <a:gd name="connsiteY122" fmla="*/ 400050 h 1699227"/>
              <a:gd name="connsiteX123" fmla="*/ 1007991 w 1818482"/>
              <a:gd name="connsiteY123" fmla="*/ 389659 h 1699227"/>
              <a:gd name="connsiteX124" fmla="*/ 976818 w 1818482"/>
              <a:gd name="connsiteY124" fmla="*/ 374073 h 1699227"/>
              <a:gd name="connsiteX125" fmla="*/ 961232 w 1818482"/>
              <a:gd name="connsiteY125" fmla="*/ 363682 h 1699227"/>
              <a:gd name="connsiteX126" fmla="*/ 930059 w 1818482"/>
              <a:gd name="connsiteY126" fmla="*/ 353291 h 1699227"/>
              <a:gd name="connsiteX127" fmla="*/ 914473 w 1818482"/>
              <a:gd name="connsiteY127" fmla="*/ 342900 h 1699227"/>
              <a:gd name="connsiteX128" fmla="*/ 878105 w 1818482"/>
              <a:gd name="connsiteY128" fmla="*/ 322118 h 1699227"/>
              <a:gd name="connsiteX129" fmla="*/ 852127 w 1818482"/>
              <a:gd name="connsiteY129" fmla="*/ 296141 h 1699227"/>
              <a:gd name="connsiteX130" fmla="*/ 810564 w 1818482"/>
              <a:gd name="connsiteY130" fmla="*/ 259773 h 1699227"/>
              <a:gd name="connsiteX131" fmla="*/ 779391 w 1818482"/>
              <a:gd name="connsiteY131" fmla="*/ 238991 h 1699227"/>
              <a:gd name="connsiteX132" fmla="*/ 753414 w 1818482"/>
              <a:gd name="connsiteY132" fmla="*/ 207818 h 1699227"/>
              <a:gd name="connsiteX133" fmla="*/ 737827 w 1818482"/>
              <a:gd name="connsiteY133" fmla="*/ 192232 h 1699227"/>
              <a:gd name="connsiteX134" fmla="*/ 727436 w 1818482"/>
              <a:gd name="connsiteY134" fmla="*/ 176646 h 1699227"/>
              <a:gd name="connsiteX135" fmla="*/ 696264 w 1818482"/>
              <a:gd name="connsiteY135" fmla="*/ 166255 h 1699227"/>
              <a:gd name="connsiteX136" fmla="*/ 644309 w 1818482"/>
              <a:gd name="connsiteY136" fmla="*/ 145473 h 1699227"/>
              <a:gd name="connsiteX137" fmla="*/ 628723 w 1818482"/>
              <a:gd name="connsiteY137" fmla="*/ 140277 h 1699227"/>
              <a:gd name="connsiteX138" fmla="*/ 613136 w 1818482"/>
              <a:gd name="connsiteY138" fmla="*/ 129886 h 1699227"/>
              <a:gd name="connsiteX139" fmla="*/ 576768 w 1818482"/>
              <a:gd name="connsiteY139" fmla="*/ 119496 h 1699227"/>
              <a:gd name="connsiteX140" fmla="*/ 545596 w 1818482"/>
              <a:gd name="connsiteY140" fmla="*/ 109105 h 1699227"/>
              <a:gd name="connsiteX141" fmla="*/ 514423 w 1818482"/>
              <a:gd name="connsiteY141" fmla="*/ 98714 h 1699227"/>
              <a:gd name="connsiteX142" fmla="*/ 498836 w 1818482"/>
              <a:gd name="connsiteY142" fmla="*/ 93518 h 1699227"/>
              <a:gd name="connsiteX143" fmla="*/ 483250 w 1818482"/>
              <a:gd name="connsiteY143" fmla="*/ 83127 h 1699227"/>
              <a:gd name="connsiteX144" fmla="*/ 441686 w 1818482"/>
              <a:gd name="connsiteY144" fmla="*/ 72736 h 1699227"/>
              <a:gd name="connsiteX145" fmla="*/ 426100 w 1818482"/>
              <a:gd name="connsiteY145" fmla="*/ 67541 h 1699227"/>
              <a:gd name="connsiteX146" fmla="*/ 394927 w 1818482"/>
              <a:gd name="connsiteY146" fmla="*/ 46759 h 1699227"/>
              <a:gd name="connsiteX147" fmla="*/ 379341 w 1818482"/>
              <a:gd name="connsiteY147" fmla="*/ 36368 h 1699227"/>
              <a:gd name="connsiteX148" fmla="*/ 363755 w 1818482"/>
              <a:gd name="connsiteY148" fmla="*/ 31173 h 1699227"/>
              <a:gd name="connsiteX149" fmla="*/ 348168 w 1818482"/>
              <a:gd name="connsiteY149" fmla="*/ 20782 h 1699227"/>
              <a:gd name="connsiteX150" fmla="*/ 311800 w 1818482"/>
              <a:gd name="connsiteY150" fmla="*/ 10391 h 1699227"/>
              <a:gd name="connsiteX151" fmla="*/ 213086 w 1818482"/>
              <a:gd name="connsiteY151" fmla="*/ 0 h 1699227"/>
              <a:gd name="connsiteX152" fmla="*/ 98786 w 1818482"/>
              <a:gd name="connsiteY152" fmla="*/ 5196 h 1699227"/>
              <a:gd name="connsiteX153" fmla="*/ 52027 w 1818482"/>
              <a:gd name="connsiteY153" fmla="*/ 31173 h 1699227"/>
              <a:gd name="connsiteX154" fmla="*/ 36441 w 1818482"/>
              <a:gd name="connsiteY154" fmla="*/ 36368 h 1699227"/>
              <a:gd name="connsiteX155" fmla="*/ 15659 w 1818482"/>
              <a:gd name="connsiteY155" fmla="*/ 83127 h 1699227"/>
              <a:gd name="connsiteX156" fmla="*/ 10464 w 1818482"/>
              <a:gd name="connsiteY156" fmla="*/ 98714 h 1699227"/>
              <a:gd name="connsiteX157" fmla="*/ 5268 w 1818482"/>
              <a:gd name="connsiteY157" fmla="*/ 114300 h 1699227"/>
              <a:gd name="connsiteX158" fmla="*/ 73 w 1818482"/>
              <a:gd name="connsiteY158" fmla="*/ 140277 h 1699227"/>
              <a:gd name="connsiteX159" fmla="*/ 5268 w 1818482"/>
              <a:gd name="connsiteY159" fmla="*/ 161059 h 1699227"/>
              <a:gd name="connsiteX0" fmla="*/ 5268 w 1818482"/>
              <a:gd name="connsiteY0" fmla="*/ 161059 h 1693841"/>
              <a:gd name="connsiteX1" fmla="*/ 73 w 1818482"/>
              <a:gd name="connsiteY1" fmla="*/ 187036 h 1693841"/>
              <a:gd name="connsiteX2" fmla="*/ 10464 w 1818482"/>
              <a:gd name="connsiteY2" fmla="*/ 218209 h 1693841"/>
              <a:gd name="connsiteX3" fmla="*/ 31246 w 1818482"/>
              <a:gd name="connsiteY3" fmla="*/ 228600 h 1693841"/>
              <a:gd name="connsiteX4" fmla="*/ 52027 w 1818482"/>
              <a:gd name="connsiteY4" fmla="*/ 233796 h 1693841"/>
              <a:gd name="connsiteX5" fmla="*/ 67614 w 1818482"/>
              <a:gd name="connsiteY5" fmla="*/ 238991 h 1693841"/>
              <a:gd name="connsiteX6" fmla="*/ 114373 w 1818482"/>
              <a:gd name="connsiteY6" fmla="*/ 259773 h 1693841"/>
              <a:gd name="connsiteX7" fmla="*/ 145546 w 1818482"/>
              <a:gd name="connsiteY7" fmla="*/ 270164 h 1693841"/>
              <a:gd name="connsiteX8" fmla="*/ 161132 w 1818482"/>
              <a:gd name="connsiteY8" fmla="*/ 275359 h 1693841"/>
              <a:gd name="connsiteX9" fmla="*/ 197500 w 1818482"/>
              <a:gd name="connsiteY9" fmla="*/ 285750 h 1693841"/>
              <a:gd name="connsiteX10" fmla="*/ 213086 w 1818482"/>
              <a:gd name="connsiteY10" fmla="*/ 296141 h 1693841"/>
              <a:gd name="connsiteX11" fmla="*/ 228673 w 1818482"/>
              <a:gd name="connsiteY11" fmla="*/ 301336 h 1693841"/>
              <a:gd name="connsiteX12" fmla="*/ 259846 w 1818482"/>
              <a:gd name="connsiteY12" fmla="*/ 322118 h 1693841"/>
              <a:gd name="connsiteX13" fmla="*/ 280627 w 1818482"/>
              <a:gd name="connsiteY13" fmla="*/ 353291 h 1693841"/>
              <a:gd name="connsiteX14" fmla="*/ 291018 w 1818482"/>
              <a:gd name="connsiteY14" fmla="*/ 368877 h 1693841"/>
              <a:gd name="connsiteX15" fmla="*/ 311800 w 1818482"/>
              <a:gd name="connsiteY15" fmla="*/ 400050 h 1693841"/>
              <a:gd name="connsiteX16" fmla="*/ 342973 w 1818482"/>
              <a:gd name="connsiteY16" fmla="*/ 420832 h 1693841"/>
              <a:gd name="connsiteX17" fmla="*/ 353364 w 1818482"/>
              <a:gd name="connsiteY17" fmla="*/ 436418 h 1693841"/>
              <a:gd name="connsiteX18" fmla="*/ 384536 w 1818482"/>
              <a:gd name="connsiteY18" fmla="*/ 457200 h 1693841"/>
              <a:gd name="connsiteX19" fmla="*/ 394927 w 1818482"/>
              <a:gd name="connsiteY19" fmla="*/ 472786 h 1693841"/>
              <a:gd name="connsiteX20" fmla="*/ 410514 w 1818482"/>
              <a:gd name="connsiteY20" fmla="*/ 483177 h 1693841"/>
              <a:gd name="connsiteX21" fmla="*/ 431296 w 1818482"/>
              <a:gd name="connsiteY21" fmla="*/ 514350 h 1693841"/>
              <a:gd name="connsiteX22" fmla="*/ 441686 w 1818482"/>
              <a:gd name="connsiteY22" fmla="*/ 529936 h 1693841"/>
              <a:gd name="connsiteX23" fmla="*/ 452077 w 1818482"/>
              <a:gd name="connsiteY23" fmla="*/ 607868 h 1693841"/>
              <a:gd name="connsiteX24" fmla="*/ 457273 w 1818482"/>
              <a:gd name="connsiteY24" fmla="*/ 628650 h 1693841"/>
              <a:gd name="connsiteX25" fmla="*/ 467664 w 1818482"/>
              <a:gd name="connsiteY25" fmla="*/ 685800 h 1693841"/>
              <a:gd name="connsiteX26" fmla="*/ 478055 w 1818482"/>
              <a:gd name="connsiteY26" fmla="*/ 727364 h 1693841"/>
              <a:gd name="connsiteX27" fmla="*/ 483250 w 1818482"/>
              <a:gd name="connsiteY27" fmla="*/ 748146 h 1693841"/>
              <a:gd name="connsiteX28" fmla="*/ 504032 w 1818482"/>
              <a:gd name="connsiteY28" fmla="*/ 779318 h 1693841"/>
              <a:gd name="connsiteX29" fmla="*/ 509227 w 1818482"/>
              <a:gd name="connsiteY29" fmla="*/ 794905 h 1693841"/>
              <a:gd name="connsiteX30" fmla="*/ 519618 w 1818482"/>
              <a:gd name="connsiteY30" fmla="*/ 898814 h 1693841"/>
              <a:gd name="connsiteX31" fmla="*/ 530009 w 1818482"/>
              <a:gd name="connsiteY31" fmla="*/ 929986 h 1693841"/>
              <a:gd name="connsiteX32" fmla="*/ 535205 w 1818482"/>
              <a:gd name="connsiteY32" fmla="*/ 945573 h 1693841"/>
              <a:gd name="connsiteX33" fmla="*/ 550791 w 1818482"/>
              <a:gd name="connsiteY33" fmla="*/ 955964 h 1693841"/>
              <a:gd name="connsiteX34" fmla="*/ 555986 w 1818482"/>
              <a:gd name="connsiteY34" fmla="*/ 971550 h 1693841"/>
              <a:gd name="connsiteX35" fmla="*/ 576768 w 1818482"/>
              <a:gd name="connsiteY35" fmla="*/ 1002723 h 1693841"/>
              <a:gd name="connsiteX36" fmla="*/ 587159 w 1818482"/>
              <a:gd name="connsiteY36" fmla="*/ 1039091 h 1693841"/>
              <a:gd name="connsiteX37" fmla="*/ 597550 w 1818482"/>
              <a:gd name="connsiteY37" fmla="*/ 1054677 h 1693841"/>
              <a:gd name="connsiteX38" fmla="*/ 602746 w 1818482"/>
              <a:gd name="connsiteY38" fmla="*/ 1070264 h 1693841"/>
              <a:gd name="connsiteX39" fmla="*/ 618332 w 1818482"/>
              <a:gd name="connsiteY39" fmla="*/ 1080655 h 1693841"/>
              <a:gd name="connsiteX40" fmla="*/ 639114 w 1818482"/>
              <a:gd name="connsiteY40" fmla="*/ 1111827 h 1693841"/>
              <a:gd name="connsiteX41" fmla="*/ 644309 w 1818482"/>
              <a:gd name="connsiteY41" fmla="*/ 1127414 h 1693841"/>
              <a:gd name="connsiteX42" fmla="*/ 659896 w 1818482"/>
              <a:gd name="connsiteY42" fmla="*/ 1143000 h 1693841"/>
              <a:gd name="connsiteX43" fmla="*/ 696264 w 1818482"/>
              <a:gd name="connsiteY43" fmla="*/ 1184564 h 1693841"/>
              <a:gd name="connsiteX44" fmla="*/ 711850 w 1818482"/>
              <a:gd name="connsiteY44" fmla="*/ 1215736 h 1693841"/>
              <a:gd name="connsiteX45" fmla="*/ 743023 w 1818482"/>
              <a:gd name="connsiteY45" fmla="*/ 1278082 h 1693841"/>
              <a:gd name="connsiteX46" fmla="*/ 758609 w 1818482"/>
              <a:gd name="connsiteY46" fmla="*/ 1283277 h 1693841"/>
              <a:gd name="connsiteX47" fmla="*/ 779391 w 1818482"/>
              <a:gd name="connsiteY47" fmla="*/ 1298864 h 1693841"/>
              <a:gd name="connsiteX48" fmla="*/ 794977 w 1818482"/>
              <a:gd name="connsiteY48" fmla="*/ 1309255 h 1693841"/>
              <a:gd name="connsiteX49" fmla="*/ 826150 w 1818482"/>
              <a:gd name="connsiteY49" fmla="*/ 1340427 h 1693841"/>
              <a:gd name="connsiteX50" fmla="*/ 841736 w 1818482"/>
              <a:gd name="connsiteY50" fmla="*/ 1350818 h 1693841"/>
              <a:gd name="connsiteX51" fmla="*/ 857323 w 1818482"/>
              <a:gd name="connsiteY51" fmla="*/ 1366405 h 1693841"/>
              <a:gd name="connsiteX52" fmla="*/ 867714 w 1818482"/>
              <a:gd name="connsiteY52" fmla="*/ 1381991 h 1693841"/>
              <a:gd name="connsiteX53" fmla="*/ 914473 w 1818482"/>
              <a:gd name="connsiteY53" fmla="*/ 1407968 h 1693841"/>
              <a:gd name="connsiteX54" fmla="*/ 945646 w 1818482"/>
              <a:gd name="connsiteY54" fmla="*/ 1454727 h 1693841"/>
              <a:gd name="connsiteX55" fmla="*/ 956036 w 1818482"/>
              <a:gd name="connsiteY55" fmla="*/ 1470314 h 1693841"/>
              <a:gd name="connsiteX56" fmla="*/ 987209 w 1818482"/>
              <a:gd name="connsiteY56" fmla="*/ 1491096 h 1693841"/>
              <a:gd name="connsiteX57" fmla="*/ 1018382 w 1818482"/>
              <a:gd name="connsiteY57" fmla="*/ 1501486 h 1693841"/>
              <a:gd name="connsiteX58" fmla="*/ 1049555 w 1818482"/>
              <a:gd name="connsiteY58" fmla="*/ 1522268 h 1693841"/>
              <a:gd name="connsiteX59" fmla="*/ 1065141 w 1818482"/>
              <a:gd name="connsiteY59" fmla="*/ 1532659 h 1693841"/>
              <a:gd name="connsiteX60" fmla="*/ 1080727 w 1818482"/>
              <a:gd name="connsiteY60" fmla="*/ 1537855 h 1693841"/>
              <a:gd name="connsiteX61" fmla="*/ 1096314 w 1818482"/>
              <a:gd name="connsiteY61" fmla="*/ 1548246 h 1693841"/>
              <a:gd name="connsiteX62" fmla="*/ 1117096 w 1818482"/>
              <a:gd name="connsiteY62" fmla="*/ 1553441 h 1693841"/>
              <a:gd name="connsiteX63" fmla="*/ 1132682 w 1818482"/>
              <a:gd name="connsiteY63" fmla="*/ 1558636 h 1693841"/>
              <a:gd name="connsiteX64" fmla="*/ 1148268 w 1818482"/>
              <a:gd name="connsiteY64" fmla="*/ 1569027 h 1693841"/>
              <a:gd name="connsiteX65" fmla="*/ 1179441 w 1818482"/>
              <a:gd name="connsiteY65" fmla="*/ 1579418 h 1693841"/>
              <a:gd name="connsiteX66" fmla="*/ 1215809 w 1818482"/>
              <a:gd name="connsiteY66" fmla="*/ 1600200 h 1693841"/>
              <a:gd name="connsiteX67" fmla="*/ 1236591 w 1818482"/>
              <a:gd name="connsiteY67" fmla="*/ 1605396 h 1693841"/>
              <a:gd name="connsiteX68" fmla="*/ 1272959 w 1818482"/>
              <a:gd name="connsiteY68" fmla="*/ 1615786 h 1693841"/>
              <a:gd name="connsiteX69" fmla="*/ 1304132 w 1818482"/>
              <a:gd name="connsiteY69" fmla="*/ 1620982 h 1693841"/>
              <a:gd name="connsiteX70" fmla="*/ 1345696 w 1818482"/>
              <a:gd name="connsiteY70" fmla="*/ 1631373 h 1693841"/>
              <a:gd name="connsiteX71" fmla="*/ 1439214 w 1818482"/>
              <a:gd name="connsiteY71" fmla="*/ 1646959 h 1693841"/>
              <a:gd name="connsiteX72" fmla="*/ 1470386 w 1818482"/>
              <a:gd name="connsiteY72" fmla="*/ 1657350 h 1693841"/>
              <a:gd name="connsiteX73" fmla="*/ 1517146 w 1818482"/>
              <a:gd name="connsiteY73" fmla="*/ 1667741 h 1693841"/>
              <a:gd name="connsiteX74" fmla="*/ 1548318 w 1818482"/>
              <a:gd name="connsiteY74" fmla="*/ 1678132 h 1693841"/>
              <a:gd name="connsiteX75" fmla="*/ 1563905 w 1818482"/>
              <a:gd name="connsiteY75" fmla="*/ 1683327 h 1693841"/>
              <a:gd name="connsiteX76" fmla="*/ 1607777 w 1818482"/>
              <a:gd name="connsiteY76" fmla="*/ 1692564 h 1693841"/>
              <a:gd name="connsiteX77" fmla="*/ 1646166 w 1818482"/>
              <a:gd name="connsiteY77" fmla="*/ 1693430 h 1693841"/>
              <a:gd name="connsiteX78" fmla="*/ 1716593 w 1818482"/>
              <a:gd name="connsiteY78" fmla="*/ 1689389 h 1693841"/>
              <a:gd name="connsiteX79" fmla="*/ 1749786 w 1818482"/>
              <a:gd name="connsiteY79" fmla="*/ 1678998 h 1693841"/>
              <a:gd name="connsiteX80" fmla="*/ 1768548 w 1818482"/>
              <a:gd name="connsiteY80" fmla="*/ 1665432 h 1693841"/>
              <a:gd name="connsiteX81" fmla="*/ 1787309 w 1818482"/>
              <a:gd name="connsiteY81" fmla="*/ 1646959 h 1693841"/>
              <a:gd name="connsiteX82" fmla="*/ 1792505 w 1818482"/>
              <a:gd name="connsiteY82" fmla="*/ 1615786 h 1693841"/>
              <a:gd name="connsiteX83" fmla="*/ 1802896 w 1818482"/>
              <a:gd name="connsiteY83" fmla="*/ 1600200 h 1693841"/>
              <a:gd name="connsiteX84" fmla="*/ 1818482 w 1818482"/>
              <a:gd name="connsiteY84" fmla="*/ 1548246 h 1693841"/>
              <a:gd name="connsiteX85" fmla="*/ 1813286 w 1818482"/>
              <a:gd name="connsiteY85" fmla="*/ 1522268 h 1693841"/>
              <a:gd name="connsiteX86" fmla="*/ 1808091 w 1818482"/>
              <a:gd name="connsiteY86" fmla="*/ 1491096 h 1693841"/>
              <a:gd name="connsiteX87" fmla="*/ 1802896 w 1818482"/>
              <a:gd name="connsiteY87" fmla="*/ 1475509 h 1693841"/>
              <a:gd name="connsiteX88" fmla="*/ 1792505 w 1818482"/>
              <a:gd name="connsiteY88" fmla="*/ 1428750 h 1693841"/>
              <a:gd name="connsiteX89" fmla="*/ 1750941 w 1818482"/>
              <a:gd name="connsiteY89" fmla="*/ 1381991 h 1693841"/>
              <a:gd name="connsiteX90" fmla="*/ 1724964 w 1818482"/>
              <a:gd name="connsiteY90" fmla="*/ 1356014 h 1693841"/>
              <a:gd name="connsiteX91" fmla="*/ 1698986 w 1818482"/>
              <a:gd name="connsiteY91" fmla="*/ 1324841 h 1693841"/>
              <a:gd name="connsiteX92" fmla="*/ 1678205 w 1818482"/>
              <a:gd name="connsiteY92" fmla="*/ 1293668 h 1693841"/>
              <a:gd name="connsiteX93" fmla="*/ 1667814 w 1818482"/>
              <a:gd name="connsiteY93" fmla="*/ 1278082 h 1693841"/>
              <a:gd name="connsiteX94" fmla="*/ 1636641 w 1818482"/>
              <a:gd name="connsiteY94" fmla="*/ 1257300 h 1693841"/>
              <a:gd name="connsiteX95" fmla="*/ 1626250 w 1818482"/>
              <a:gd name="connsiteY95" fmla="*/ 1241714 h 1693841"/>
              <a:gd name="connsiteX96" fmla="*/ 1595077 w 1818482"/>
              <a:gd name="connsiteY96" fmla="*/ 1210541 h 1693841"/>
              <a:gd name="connsiteX97" fmla="*/ 1569100 w 1818482"/>
              <a:gd name="connsiteY97" fmla="*/ 1163782 h 1693841"/>
              <a:gd name="connsiteX98" fmla="*/ 1563905 w 1818482"/>
              <a:gd name="connsiteY98" fmla="*/ 1122218 h 1693841"/>
              <a:gd name="connsiteX99" fmla="*/ 1558709 w 1818482"/>
              <a:gd name="connsiteY99" fmla="*/ 1101436 h 1693841"/>
              <a:gd name="connsiteX100" fmla="*/ 1548318 w 1818482"/>
              <a:gd name="connsiteY100" fmla="*/ 1018309 h 1693841"/>
              <a:gd name="connsiteX101" fmla="*/ 1496364 w 1818482"/>
              <a:gd name="connsiteY101" fmla="*/ 955964 h 1693841"/>
              <a:gd name="connsiteX102" fmla="*/ 1470386 w 1818482"/>
              <a:gd name="connsiteY102" fmla="*/ 929986 h 1693841"/>
              <a:gd name="connsiteX103" fmla="*/ 1444409 w 1818482"/>
              <a:gd name="connsiteY103" fmla="*/ 898814 h 1693841"/>
              <a:gd name="connsiteX104" fmla="*/ 1423627 w 1818482"/>
              <a:gd name="connsiteY104" fmla="*/ 867641 h 1693841"/>
              <a:gd name="connsiteX105" fmla="*/ 1392455 w 1818482"/>
              <a:gd name="connsiteY105" fmla="*/ 846859 h 1693841"/>
              <a:gd name="connsiteX106" fmla="*/ 1376868 w 1818482"/>
              <a:gd name="connsiteY106" fmla="*/ 836468 h 1693841"/>
              <a:gd name="connsiteX107" fmla="*/ 1350891 w 1818482"/>
              <a:gd name="connsiteY107" fmla="*/ 826077 h 1693841"/>
              <a:gd name="connsiteX108" fmla="*/ 1319718 w 1818482"/>
              <a:gd name="connsiteY108" fmla="*/ 810491 h 1693841"/>
              <a:gd name="connsiteX109" fmla="*/ 1262568 w 1818482"/>
              <a:gd name="connsiteY109" fmla="*/ 763732 h 1693841"/>
              <a:gd name="connsiteX110" fmla="*/ 1226200 w 1818482"/>
              <a:gd name="connsiteY110" fmla="*/ 737755 h 1693841"/>
              <a:gd name="connsiteX111" fmla="*/ 1210614 w 1818482"/>
              <a:gd name="connsiteY111" fmla="*/ 706582 h 1693841"/>
              <a:gd name="connsiteX112" fmla="*/ 1189832 w 1818482"/>
              <a:gd name="connsiteY112" fmla="*/ 670214 h 1693841"/>
              <a:gd name="connsiteX113" fmla="*/ 1179441 w 1818482"/>
              <a:gd name="connsiteY113" fmla="*/ 633846 h 1693841"/>
              <a:gd name="connsiteX114" fmla="*/ 1143073 w 1818482"/>
              <a:gd name="connsiteY114" fmla="*/ 581891 h 1693841"/>
              <a:gd name="connsiteX115" fmla="*/ 1127486 w 1818482"/>
              <a:gd name="connsiteY115" fmla="*/ 571500 h 1693841"/>
              <a:gd name="connsiteX116" fmla="*/ 1111900 w 1818482"/>
              <a:gd name="connsiteY116" fmla="*/ 555914 h 1693841"/>
              <a:gd name="connsiteX117" fmla="*/ 1096314 w 1818482"/>
              <a:gd name="connsiteY117" fmla="*/ 524741 h 1693841"/>
              <a:gd name="connsiteX118" fmla="*/ 1091118 w 1818482"/>
              <a:gd name="connsiteY118" fmla="*/ 509155 h 1693841"/>
              <a:gd name="connsiteX119" fmla="*/ 1070336 w 1818482"/>
              <a:gd name="connsiteY119" fmla="*/ 477982 h 1693841"/>
              <a:gd name="connsiteX120" fmla="*/ 1054750 w 1818482"/>
              <a:gd name="connsiteY120" fmla="*/ 446809 h 1693841"/>
              <a:gd name="connsiteX121" fmla="*/ 1044359 w 1818482"/>
              <a:gd name="connsiteY121" fmla="*/ 415636 h 1693841"/>
              <a:gd name="connsiteX122" fmla="*/ 1028773 w 1818482"/>
              <a:gd name="connsiteY122" fmla="*/ 400050 h 1693841"/>
              <a:gd name="connsiteX123" fmla="*/ 1007991 w 1818482"/>
              <a:gd name="connsiteY123" fmla="*/ 389659 h 1693841"/>
              <a:gd name="connsiteX124" fmla="*/ 976818 w 1818482"/>
              <a:gd name="connsiteY124" fmla="*/ 374073 h 1693841"/>
              <a:gd name="connsiteX125" fmla="*/ 961232 w 1818482"/>
              <a:gd name="connsiteY125" fmla="*/ 363682 h 1693841"/>
              <a:gd name="connsiteX126" fmla="*/ 930059 w 1818482"/>
              <a:gd name="connsiteY126" fmla="*/ 353291 h 1693841"/>
              <a:gd name="connsiteX127" fmla="*/ 914473 w 1818482"/>
              <a:gd name="connsiteY127" fmla="*/ 342900 h 1693841"/>
              <a:gd name="connsiteX128" fmla="*/ 878105 w 1818482"/>
              <a:gd name="connsiteY128" fmla="*/ 322118 h 1693841"/>
              <a:gd name="connsiteX129" fmla="*/ 852127 w 1818482"/>
              <a:gd name="connsiteY129" fmla="*/ 296141 h 1693841"/>
              <a:gd name="connsiteX130" fmla="*/ 810564 w 1818482"/>
              <a:gd name="connsiteY130" fmla="*/ 259773 h 1693841"/>
              <a:gd name="connsiteX131" fmla="*/ 779391 w 1818482"/>
              <a:gd name="connsiteY131" fmla="*/ 238991 h 1693841"/>
              <a:gd name="connsiteX132" fmla="*/ 753414 w 1818482"/>
              <a:gd name="connsiteY132" fmla="*/ 207818 h 1693841"/>
              <a:gd name="connsiteX133" fmla="*/ 737827 w 1818482"/>
              <a:gd name="connsiteY133" fmla="*/ 192232 h 1693841"/>
              <a:gd name="connsiteX134" fmla="*/ 727436 w 1818482"/>
              <a:gd name="connsiteY134" fmla="*/ 176646 h 1693841"/>
              <a:gd name="connsiteX135" fmla="*/ 696264 w 1818482"/>
              <a:gd name="connsiteY135" fmla="*/ 166255 h 1693841"/>
              <a:gd name="connsiteX136" fmla="*/ 644309 w 1818482"/>
              <a:gd name="connsiteY136" fmla="*/ 145473 h 1693841"/>
              <a:gd name="connsiteX137" fmla="*/ 628723 w 1818482"/>
              <a:gd name="connsiteY137" fmla="*/ 140277 h 1693841"/>
              <a:gd name="connsiteX138" fmla="*/ 613136 w 1818482"/>
              <a:gd name="connsiteY138" fmla="*/ 129886 h 1693841"/>
              <a:gd name="connsiteX139" fmla="*/ 576768 w 1818482"/>
              <a:gd name="connsiteY139" fmla="*/ 119496 h 1693841"/>
              <a:gd name="connsiteX140" fmla="*/ 545596 w 1818482"/>
              <a:gd name="connsiteY140" fmla="*/ 109105 h 1693841"/>
              <a:gd name="connsiteX141" fmla="*/ 514423 w 1818482"/>
              <a:gd name="connsiteY141" fmla="*/ 98714 h 1693841"/>
              <a:gd name="connsiteX142" fmla="*/ 498836 w 1818482"/>
              <a:gd name="connsiteY142" fmla="*/ 93518 h 1693841"/>
              <a:gd name="connsiteX143" fmla="*/ 483250 w 1818482"/>
              <a:gd name="connsiteY143" fmla="*/ 83127 h 1693841"/>
              <a:gd name="connsiteX144" fmla="*/ 441686 w 1818482"/>
              <a:gd name="connsiteY144" fmla="*/ 72736 h 1693841"/>
              <a:gd name="connsiteX145" fmla="*/ 426100 w 1818482"/>
              <a:gd name="connsiteY145" fmla="*/ 67541 h 1693841"/>
              <a:gd name="connsiteX146" fmla="*/ 394927 w 1818482"/>
              <a:gd name="connsiteY146" fmla="*/ 46759 h 1693841"/>
              <a:gd name="connsiteX147" fmla="*/ 379341 w 1818482"/>
              <a:gd name="connsiteY147" fmla="*/ 36368 h 1693841"/>
              <a:gd name="connsiteX148" fmla="*/ 363755 w 1818482"/>
              <a:gd name="connsiteY148" fmla="*/ 31173 h 1693841"/>
              <a:gd name="connsiteX149" fmla="*/ 348168 w 1818482"/>
              <a:gd name="connsiteY149" fmla="*/ 20782 h 1693841"/>
              <a:gd name="connsiteX150" fmla="*/ 311800 w 1818482"/>
              <a:gd name="connsiteY150" fmla="*/ 10391 h 1693841"/>
              <a:gd name="connsiteX151" fmla="*/ 213086 w 1818482"/>
              <a:gd name="connsiteY151" fmla="*/ 0 h 1693841"/>
              <a:gd name="connsiteX152" fmla="*/ 98786 w 1818482"/>
              <a:gd name="connsiteY152" fmla="*/ 5196 h 1693841"/>
              <a:gd name="connsiteX153" fmla="*/ 52027 w 1818482"/>
              <a:gd name="connsiteY153" fmla="*/ 31173 h 1693841"/>
              <a:gd name="connsiteX154" fmla="*/ 36441 w 1818482"/>
              <a:gd name="connsiteY154" fmla="*/ 36368 h 1693841"/>
              <a:gd name="connsiteX155" fmla="*/ 15659 w 1818482"/>
              <a:gd name="connsiteY155" fmla="*/ 83127 h 1693841"/>
              <a:gd name="connsiteX156" fmla="*/ 10464 w 1818482"/>
              <a:gd name="connsiteY156" fmla="*/ 98714 h 1693841"/>
              <a:gd name="connsiteX157" fmla="*/ 5268 w 1818482"/>
              <a:gd name="connsiteY157" fmla="*/ 114300 h 1693841"/>
              <a:gd name="connsiteX158" fmla="*/ 73 w 1818482"/>
              <a:gd name="connsiteY158" fmla="*/ 140277 h 1693841"/>
              <a:gd name="connsiteX159" fmla="*/ 5268 w 1818482"/>
              <a:gd name="connsiteY159" fmla="*/ 161059 h 1693841"/>
              <a:gd name="connsiteX0" fmla="*/ 5268 w 1818482"/>
              <a:gd name="connsiteY0" fmla="*/ 161059 h 1694054"/>
              <a:gd name="connsiteX1" fmla="*/ 73 w 1818482"/>
              <a:gd name="connsiteY1" fmla="*/ 187036 h 1694054"/>
              <a:gd name="connsiteX2" fmla="*/ 10464 w 1818482"/>
              <a:gd name="connsiteY2" fmla="*/ 218209 h 1694054"/>
              <a:gd name="connsiteX3" fmla="*/ 31246 w 1818482"/>
              <a:gd name="connsiteY3" fmla="*/ 228600 h 1694054"/>
              <a:gd name="connsiteX4" fmla="*/ 52027 w 1818482"/>
              <a:gd name="connsiteY4" fmla="*/ 233796 h 1694054"/>
              <a:gd name="connsiteX5" fmla="*/ 67614 w 1818482"/>
              <a:gd name="connsiteY5" fmla="*/ 238991 h 1694054"/>
              <a:gd name="connsiteX6" fmla="*/ 114373 w 1818482"/>
              <a:gd name="connsiteY6" fmla="*/ 259773 h 1694054"/>
              <a:gd name="connsiteX7" fmla="*/ 145546 w 1818482"/>
              <a:gd name="connsiteY7" fmla="*/ 270164 h 1694054"/>
              <a:gd name="connsiteX8" fmla="*/ 161132 w 1818482"/>
              <a:gd name="connsiteY8" fmla="*/ 275359 h 1694054"/>
              <a:gd name="connsiteX9" fmla="*/ 197500 w 1818482"/>
              <a:gd name="connsiteY9" fmla="*/ 285750 h 1694054"/>
              <a:gd name="connsiteX10" fmla="*/ 213086 w 1818482"/>
              <a:gd name="connsiteY10" fmla="*/ 296141 h 1694054"/>
              <a:gd name="connsiteX11" fmla="*/ 228673 w 1818482"/>
              <a:gd name="connsiteY11" fmla="*/ 301336 h 1694054"/>
              <a:gd name="connsiteX12" fmla="*/ 259846 w 1818482"/>
              <a:gd name="connsiteY12" fmla="*/ 322118 h 1694054"/>
              <a:gd name="connsiteX13" fmla="*/ 280627 w 1818482"/>
              <a:gd name="connsiteY13" fmla="*/ 353291 h 1694054"/>
              <a:gd name="connsiteX14" fmla="*/ 291018 w 1818482"/>
              <a:gd name="connsiteY14" fmla="*/ 368877 h 1694054"/>
              <a:gd name="connsiteX15" fmla="*/ 311800 w 1818482"/>
              <a:gd name="connsiteY15" fmla="*/ 400050 h 1694054"/>
              <a:gd name="connsiteX16" fmla="*/ 342973 w 1818482"/>
              <a:gd name="connsiteY16" fmla="*/ 420832 h 1694054"/>
              <a:gd name="connsiteX17" fmla="*/ 353364 w 1818482"/>
              <a:gd name="connsiteY17" fmla="*/ 436418 h 1694054"/>
              <a:gd name="connsiteX18" fmla="*/ 384536 w 1818482"/>
              <a:gd name="connsiteY18" fmla="*/ 457200 h 1694054"/>
              <a:gd name="connsiteX19" fmla="*/ 394927 w 1818482"/>
              <a:gd name="connsiteY19" fmla="*/ 472786 h 1694054"/>
              <a:gd name="connsiteX20" fmla="*/ 410514 w 1818482"/>
              <a:gd name="connsiteY20" fmla="*/ 483177 h 1694054"/>
              <a:gd name="connsiteX21" fmla="*/ 431296 w 1818482"/>
              <a:gd name="connsiteY21" fmla="*/ 514350 h 1694054"/>
              <a:gd name="connsiteX22" fmla="*/ 441686 w 1818482"/>
              <a:gd name="connsiteY22" fmla="*/ 529936 h 1694054"/>
              <a:gd name="connsiteX23" fmla="*/ 452077 w 1818482"/>
              <a:gd name="connsiteY23" fmla="*/ 607868 h 1694054"/>
              <a:gd name="connsiteX24" fmla="*/ 457273 w 1818482"/>
              <a:gd name="connsiteY24" fmla="*/ 628650 h 1694054"/>
              <a:gd name="connsiteX25" fmla="*/ 467664 w 1818482"/>
              <a:gd name="connsiteY25" fmla="*/ 685800 h 1694054"/>
              <a:gd name="connsiteX26" fmla="*/ 478055 w 1818482"/>
              <a:gd name="connsiteY26" fmla="*/ 727364 h 1694054"/>
              <a:gd name="connsiteX27" fmla="*/ 483250 w 1818482"/>
              <a:gd name="connsiteY27" fmla="*/ 748146 h 1694054"/>
              <a:gd name="connsiteX28" fmla="*/ 504032 w 1818482"/>
              <a:gd name="connsiteY28" fmla="*/ 779318 h 1694054"/>
              <a:gd name="connsiteX29" fmla="*/ 509227 w 1818482"/>
              <a:gd name="connsiteY29" fmla="*/ 794905 h 1694054"/>
              <a:gd name="connsiteX30" fmla="*/ 519618 w 1818482"/>
              <a:gd name="connsiteY30" fmla="*/ 898814 h 1694054"/>
              <a:gd name="connsiteX31" fmla="*/ 530009 w 1818482"/>
              <a:gd name="connsiteY31" fmla="*/ 929986 h 1694054"/>
              <a:gd name="connsiteX32" fmla="*/ 535205 w 1818482"/>
              <a:gd name="connsiteY32" fmla="*/ 945573 h 1694054"/>
              <a:gd name="connsiteX33" fmla="*/ 550791 w 1818482"/>
              <a:gd name="connsiteY33" fmla="*/ 955964 h 1694054"/>
              <a:gd name="connsiteX34" fmla="*/ 555986 w 1818482"/>
              <a:gd name="connsiteY34" fmla="*/ 971550 h 1694054"/>
              <a:gd name="connsiteX35" fmla="*/ 576768 w 1818482"/>
              <a:gd name="connsiteY35" fmla="*/ 1002723 h 1694054"/>
              <a:gd name="connsiteX36" fmla="*/ 587159 w 1818482"/>
              <a:gd name="connsiteY36" fmla="*/ 1039091 h 1694054"/>
              <a:gd name="connsiteX37" fmla="*/ 597550 w 1818482"/>
              <a:gd name="connsiteY37" fmla="*/ 1054677 h 1694054"/>
              <a:gd name="connsiteX38" fmla="*/ 602746 w 1818482"/>
              <a:gd name="connsiteY38" fmla="*/ 1070264 h 1694054"/>
              <a:gd name="connsiteX39" fmla="*/ 618332 w 1818482"/>
              <a:gd name="connsiteY39" fmla="*/ 1080655 h 1694054"/>
              <a:gd name="connsiteX40" fmla="*/ 639114 w 1818482"/>
              <a:gd name="connsiteY40" fmla="*/ 1111827 h 1694054"/>
              <a:gd name="connsiteX41" fmla="*/ 644309 w 1818482"/>
              <a:gd name="connsiteY41" fmla="*/ 1127414 h 1694054"/>
              <a:gd name="connsiteX42" fmla="*/ 659896 w 1818482"/>
              <a:gd name="connsiteY42" fmla="*/ 1143000 h 1694054"/>
              <a:gd name="connsiteX43" fmla="*/ 696264 w 1818482"/>
              <a:gd name="connsiteY43" fmla="*/ 1184564 h 1694054"/>
              <a:gd name="connsiteX44" fmla="*/ 711850 w 1818482"/>
              <a:gd name="connsiteY44" fmla="*/ 1215736 h 1694054"/>
              <a:gd name="connsiteX45" fmla="*/ 743023 w 1818482"/>
              <a:gd name="connsiteY45" fmla="*/ 1278082 h 1694054"/>
              <a:gd name="connsiteX46" fmla="*/ 758609 w 1818482"/>
              <a:gd name="connsiteY46" fmla="*/ 1283277 h 1694054"/>
              <a:gd name="connsiteX47" fmla="*/ 779391 w 1818482"/>
              <a:gd name="connsiteY47" fmla="*/ 1298864 h 1694054"/>
              <a:gd name="connsiteX48" fmla="*/ 794977 w 1818482"/>
              <a:gd name="connsiteY48" fmla="*/ 1309255 h 1694054"/>
              <a:gd name="connsiteX49" fmla="*/ 826150 w 1818482"/>
              <a:gd name="connsiteY49" fmla="*/ 1340427 h 1694054"/>
              <a:gd name="connsiteX50" fmla="*/ 841736 w 1818482"/>
              <a:gd name="connsiteY50" fmla="*/ 1350818 h 1694054"/>
              <a:gd name="connsiteX51" fmla="*/ 857323 w 1818482"/>
              <a:gd name="connsiteY51" fmla="*/ 1366405 h 1694054"/>
              <a:gd name="connsiteX52" fmla="*/ 867714 w 1818482"/>
              <a:gd name="connsiteY52" fmla="*/ 1381991 h 1694054"/>
              <a:gd name="connsiteX53" fmla="*/ 914473 w 1818482"/>
              <a:gd name="connsiteY53" fmla="*/ 1407968 h 1694054"/>
              <a:gd name="connsiteX54" fmla="*/ 945646 w 1818482"/>
              <a:gd name="connsiteY54" fmla="*/ 1454727 h 1694054"/>
              <a:gd name="connsiteX55" fmla="*/ 956036 w 1818482"/>
              <a:gd name="connsiteY55" fmla="*/ 1470314 h 1694054"/>
              <a:gd name="connsiteX56" fmla="*/ 987209 w 1818482"/>
              <a:gd name="connsiteY56" fmla="*/ 1491096 h 1694054"/>
              <a:gd name="connsiteX57" fmla="*/ 1018382 w 1818482"/>
              <a:gd name="connsiteY57" fmla="*/ 1501486 h 1694054"/>
              <a:gd name="connsiteX58" fmla="*/ 1049555 w 1818482"/>
              <a:gd name="connsiteY58" fmla="*/ 1522268 h 1694054"/>
              <a:gd name="connsiteX59" fmla="*/ 1065141 w 1818482"/>
              <a:gd name="connsiteY59" fmla="*/ 1532659 h 1694054"/>
              <a:gd name="connsiteX60" fmla="*/ 1080727 w 1818482"/>
              <a:gd name="connsiteY60" fmla="*/ 1537855 h 1694054"/>
              <a:gd name="connsiteX61" fmla="*/ 1096314 w 1818482"/>
              <a:gd name="connsiteY61" fmla="*/ 1548246 h 1694054"/>
              <a:gd name="connsiteX62" fmla="*/ 1117096 w 1818482"/>
              <a:gd name="connsiteY62" fmla="*/ 1553441 h 1694054"/>
              <a:gd name="connsiteX63" fmla="*/ 1132682 w 1818482"/>
              <a:gd name="connsiteY63" fmla="*/ 1558636 h 1694054"/>
              <a:gd name="connsiteX64" fmla="*/ 1148268 w 1818482"/>
              <a:gd name="connsiteY64" fmla="*/ 1569027 h 1694054"/>
              <a:gd name="connsiteX65" fmla="*/ 1179441 w 1818482"/>
              <a:gd name="connsiteY65" fmla="*/ 1579418 h 1694054"/>
              <a:gd name="connsiteX66" fmla="*/ 1215809 w 1818482"/>
              <a:gd name="connsiteY66" fmla="*/ 1600200 h 1694054"/>
              <a:gd name="connsiteX67" fmla="*/ 1236591 w 1818482"/>
              <a:gd name="connsiteY67" fmla="*/ 1605396 h 1694054"/>
              <a:gd name="connsiteX68" fmla="*/ 1272959 w 1818482"/>
              <a:gd name="connsiteY68" fmla="*/ 1615786 h 1694054"/>
              <a:gd name="connsiteX69" fmla="*/ 1304132 w 1818482"/>
              <a:gd name="connsiteY69" fmla="*/ 1620982 h 1694054"/>
              <a:gd name="connsiteX70" fmla="*/ 1345696 w 1818482"/>
              <a:gd name="connsiteY70" fmla="*/ 1631373 h 1694054"/>
              <a:gd name="connsiteX71" fmla="*/ 1439214 w 1818482"/>
              <a:gd name="connsiteY71" fmla="*/ 1646959 h 1694054"/>
              <a:gd name="connsiteX72" fmla="*/ 1470386 w 1818482"/>
              <a:gd name="connsiteY72" fmla="*/ 1657350 h 1694054"/>
              <a:gd name="connsiteX73" fmla="*/ 1517146 w 1818482"/>
              <a:gd name="connsiteY73" fmla="*/ 1667741 h 1694054"/>
              <a:gd name="connsiteX74" fmla="*/ 1548318 w 1818482"/>
              <a:gd name="connsiteY74" fmla="*/ 1678132 h 1694054"/>
              <a:gd name="connsiteX75" fmla="*/ 1563905 w 1818482"/>
              <a:gd name="connsiteY75" fmla="*/ 1683327 h 1694054"/>
              <a:gd name="connsiteX76" fmla="*/ 1614127 w 1818482"/>
              <a:gd name="connsiteY76" fmla="*/ 1676689 h 1694054"/>
              <a:gd name="connsiteX77" fmla="*/ 1646166 w 1818482"/>
              <a:gd name="connsiteY77" fmla="*/ 1693430 h 1694054"/>
              <a:gd name="connsiteX78" fmla="*/ 1716593 w 1818482"/>
              <a:gd name="connsiteY78" fmla="*/ 1689389 h 1694054"/>
              <a:gd name="connsiteX79" fmla="*/ 1749786 w 1818482"/>
              <a:gd name="connsiteY79" fmla="*/ 1678998 h 1694054"/>
              <a:gd name="connsiteX80" fmla="*/ 1768548 w 1818482"/>
              <a:gd name="connsiteY80" fmla="*/ 1665432 h 1694054"/>
              <a:gd name="connsiteX81" fmla="*/ 1787309 w 1818482"/>
              <a:gd name="connsiteY81" fmla="*/ 1646959 h 1694054"/>
              <a:gd name="connsiteX82" fmla="*/ 1792505 w 1818482"/>
              <a:gd name="connsiteY82" fmla="*/ 1615786 h 1694054"/>
              <a:gd name="connsiteX83" fmla="*/ 1802896 w 1818482"/>
              <a:gd name="connsiteY83" fmla="*/ 1600200 h 1694054"/>
              <a:gd name="connsiteX84" fmla="*/ 1818482 w 1818482"/>
              <a:gd name="connsiteY84" fmla="*/ 1548246 h 1694054"/>
              <a:gd name="connsiteX85" fmla="*/ 1813286 w 1818482"/>
              <a:gd name="connsiteY85" fmla="*/ 1522268 h 1694054"/>
              <a:gd name="connsiteX86" fmla="*/ 1808091 w 1818482"/>
              <a:gd name="connsiteY86" fmla="*/ 1491096 h 1694054"/>
              <a:gd name="connsiteX87" fmla="*/ 1802896 w 1818482"/>
              <a:gd name="connsiteY87" fmla="*/ 1475509 h 1694054"/>
              <a:gd name="connsiteX88" fmla="*/ 1792505 w 1818482"/>
              <a:gd name="connsiteY88" fmla="*/ 1428750 h 1694054"/>
              <a:gd name="connsiteX89" fmla="*/ 1750941 w 1818482"/>
              <a:gd name="connsiteY89" fmla="*/ 1381991 h 1694054"/>
              <a:gd name="connsiteX90" fmla="*/ 1724964 w 1818482"/>
              <a:gd name="connsiteY90" fmla="*/ 1356014 h 1694054"/>
              <a:gd name="connsiteX91" fmla="*/ 1698986 w 1818482"/>
              <a:gd name="connsiteY91" fmla="*/ 1324841 h 1694054"/>
              <a:gd name="connsiteX92" fmla="*/ 1678205 w 1818482"/>
              <a:gd name="connsiteY92" fmla="*/ 1293668 h 1694054"/>
              <a:gd name="connsiteX93" fmla="*/ 1667814 w 1818482"/>
              <a:gd name="connsiteY93" fmla="*/ 1278082 h 1694054"/>
              <a:gd name="connsiteX94" fmla="*/ 1636641 w 1818482"/>
              <a:gd name="connsiteY94" fmla="*/ 1257300 h 1694054"/>
              <a:gd name="connsiteX95" fmla="*/ 1626250 w 1818482"/>
              <a:gd name="connsiteY95" fmla="*/ 1241714 h 1694054"/>
              <a:gd name="connsiteX96" fmla="*/ 1595077 w 1818482"/>
              <a:gd name="connsiteY96" fmla="*/ 1210541 h 1694054"/>
              <a:gd name="connsiteX97" fmla="*/ 1569100 w 1818482"/>
              <a:gd name="connsiteY97" fmla="*/ 1163782 h 1694054"/>
              <a:gd name="connsiteX98" fmla="*/ 1563905 w 1818482"/>
              <a:gd name="connsiteY98" fmla="*/ 1122218 h 1694054"/>
              <a:gd name="connsiteX99" fmla="*/ 1558709 w 1818482"/>
              <a:gd name="connsiteY99" fmla="*/ 1101436 h 1694054"/>
              <a:gd name="connsiteX100" fmla="*/ 1548318 w 1818482"/>
              <a:gd name="connsiteY100" fmla="*/ 1018309 h 1694054"/>
              <a:gd name="connsiteX101" fmla="*/ 1496364 w 1818482"/>
              <a:gd name="connsiteY101" fmla="*/ 955964 h 1694054"/>
              <a:gd name="connsiteX102" fmla="*/ 1470386 w 1818482"/>
              <a:gd name="connsiteY102" fmla="*/ 929986 h 1694054"/>
              <a:gd name="connsiteX103" fmla="*/ 1444409 w 1818482"/>
              <a:gd name="connsiteY103" fmla="*/ 898814 h 1694054"/>
              <a:gd name="connsiteX104" fmla="*/ 1423627 w 1818482"/>
              <a:gd name="connsiteY104" fmla="*/ 867641 h 1694054"/>
              <a:gd name="connsiteX105" fmla="*/ 1392455 w 1818482"/>
              <a:gd name="connsiteY105" fmla="*/ 846859 h 1694054"/>
              <a:gd name="connsiteX106" fmla="*/ 1376868 w 1818482"/>
              <a:gd name="connsiteY106" fmla="*/ 836468 h 1694054"/>
              <a:gd name="connsiteX107" fmla="*/ 1350891 w 1818482"/>
              <a:gd name="connsiteY107" fmla="*/ 826077 h 1694054"/>
              <a:gd name="connsiteX108" fmla="*/ 1319718 w 1818482"/>
              <a:gd name="connsiteY108" fmla="*/ 810491 h 1694054"/>
              <a:gd name="connsiteX109" fmla="*/ 1262568 w 1818482"/>
              <a:gd name="connsiteY109" fmla="*/ 763732 h 1694054"/>
              <a:gd name="connsiteX110" fmla="*/ 1226200 w 1818482"/>
              <a:gd name="connsiteY110" fmla="*/ 737755 h 1694054"/>
              <a:gd name="connsiteX111" fmla="*/ 1210614 w 1818482"/>
              <a:gd name="connsiteY111" fmla="*/ 706582 h 1694054"/>
              <a:gd name="connsiteX112" fmla="*/ 1189832 w 1818482"/>
              <a:gd name="connsiteY112" fmla="*/ 670214 h 1694054"/>
              <a:gd name="connsiteX113" fmla="*/ 1179441 w 1818482"/>
              <a:gd name="connsiteY113" fmla="*/ 633846 h 1694054"/>
              <a:gd name="connsiteX114" fmla="*/ 1143073 w 1818482"/>
              <a:gd name="connsiteY114" fmla="*/ 581891 h 1694054"/>
              <a:gd name="connsiteX115" fmla="*/ 1127486 w 1818482"/>
              <a:gd name="connsiteY115" fmla="*/ 571500 h 1694054"/>
              <a:gd name="connsiteX116" fmla="*/ 1111900 w 1818482"/>
              <a:gd name="connsiteY116" fmla="*/ 555914 h 1694054"/>
              <a:gd name="connsiteX117" fmla="*/ 1096314 w 1818482"/>
              <a:gd name="connsiteY117" fmla="*/ 524741 h 1694054"/>
              <a:gd name="connsiteX118" fmla="*/ 1091118 w 1818482"/>
              <a:gd name="connsiteY118" fmla="*/ 509155 h 1694054"/>
              <a:gd name="connsiteX119" fmla="*/ 1070336 w 1818482"/>
              <a:gd name="connsiteY119" fmla="*/ 477982 h 1694054"/>
              <a:gd name="connsiteX120" fmla="*/ 1054750 w 1818482"/>
              <a:gd name="connsiteY120" fmla="*/ 446809 h 1694054"/>
              <a:gd name="connsiteX121" fmla="*/ 1044359 w 1818482"/>
              <a:gd name="connsiteY121" fmla="*/ 415636 h 1694054"/>
              <a:gd name="connsiteX122" fmla="*/ 1028773 w 1818482"/>
              <a:gd name="connsiteY122" fmla="*/ 400050 h 1694054"/>
              <a:gd name="connsiteX123" fmla="*/ 1007991 w 1818482"/>
              <a:gd name="connsiteY123" fmla="*/ 389659 h 1694054"/>
              <a:gd name="connsiteX124" fmla="*/ 976818 w 1818482"/>
              <a:gd name="connsiteY124" fmla="*/ 374073 h 1694054"/>
              <a:gd name="connsiteX125" fmla="*/ 961232 w 1818482"/>
              <a:gd name="connsiteY125" fmla="*/ 363682 h 1694054"/>
              <a:gd name="connsiteX126" fmla="*/ 930059 w 1818482"/>
              <a:gd name="connsiteY126" fmla="*/ 353291 h 1694054"/>
              <a:gd name="connsiteX127" fmla="*/ 914473 w 1818482"/>
              <a:gd name="connsiteY127" fmla="*/ 342900 h 1694054"/>
              <a:gd name="connsiteX128" fmla="*/ 878105 w 1818482"/>
              <a:gd name="connsiteY128" fmla="*/ 322118 h 1694054"/>
              <a:gd name="connsiteX129" fmla="*/ 852127 w 1818482"/>
              <a:gd name="connsiteY129" fmla="*/ 296141 h 1694054"/>
              <a:gd name="connsiteX130" fmla="*/ 810564 w 1818482"/>
              <a:gd name="connsiteY130" fmla="*/ 259773 h 1694054"/>
              <a:gd name="connsiteX131" fmla="*/ 779391 w 1818482"/>
              <a:gd name="connsiteY131" fmla="*/ 238991 h 1694054"/>
              <a:gd name="connsiteX132" fmla="*/ 753414 w 1818482"/>
              <a:gd name="connsiteY132" fmla="*/ 207818 h 1694054"/>
              <a:gd name="connsiteX133" fmla="*/ 737827 w 1818482"/>
              <a:gd name="connsiteY133" fmla="*/ 192232 h 1694054"/>
              <a:gd name="connsiteX134" fmla="*/ 727436 w 1818482"/>
              <a:gd name="connsiteY134" fmla="*/ 176646 h 1694054"/>
              <a:gd name="connsiteX135" fmla="*/ 696264 w 1818482"/>
              <a:gd name="connsiteY135" fmla="*/ 166255 h 1694054"/>
              <a:gd name="connsiteX136" fmla="*/ 644309 w 1818482"/>
              <a:gd name="connsiteY136" fmla="*/ 145473 h 1694054"/>
              <a:gd name="connsiteX137" fmla="*/ 628723 w 1818482"/>
              <a:gd name="connsiteY137" fmla="*/ 140277 h 1694054"/>
              <a:gd name="connsiteX138" fmla="*/ 613136 w 1818482"/>
              <a:gd name="connsiteY138" fmla="*/ 129886 h 1694054"/>
              <a:gd name="connsiteX139" fmla="*/ 576768 w 1818482"/>
              <a:gd name="connsiteY139" fmla="*/ 119496 h 1694054"/>
              <a:gd name="connsiteX140" fmla="*/ 545596 w 1818482"/>
              <a:gd name="connsiteY140" fmla="*/ 109105 h 1694054"/>
              <a:gd name="connsiteX141" fmla="*/ 514423 w 1818482"/>
              <a:gd name="connsiteY141" fmla="*/ 98714 h 1694054"/>
              <a:gd name="connsiteX142" fmla="*/ 498836 w 1818482"/>
              <a:gd name="connsiteY142" fmla="*/ 93518 h 1694054"/>
              <a:gd name="connsiteX143" fmla="*/ 483250 w 1818482"/>
              <a:gd name="connsiteY143" fmla="*/ 83127 h 1694054"/>
              <a:gd name="connsiteX144" fmla="*/ 441686 w 1818482"/>
              <a:gd name="connsiteY144" fmla="*/ 72736 h 1694054"/>
              <a:gd name="connsiteX145" fmla="*/ 426100 w 1818482"/>
              <a:gd name="connsiteY145" fmla="*/ 67541 h 1694054"/>
              <a:gd name="connsiteX146" fmla="*/ 394927 w 1818482"/>
              <a:gd name="connsiteY146" fmla="*/ 46759 h 1694054"/>
              <a:gd name="connsiteX147" fmla="*/ 379341 w 1818482"/>
              <a:gd name="connsiteY147" fmla="*/ 36368 h 1694054"/>
              <a:gd name="connsiteX148" fmla="*/ 363755 w 1818482"/>
              <a:gd name="connsiteY148" fmla="*/ 31173 h 1694054"/>
              <a:gd name="connsiteX149" fmla="*/ 348168 w 1818482"/>
              <a:gd name="connsiteY149" fmla="*/ 20782 h 1694054"/>
              <a:gd name="connsiteX150" fmla="*/ 311800 w 1818482"/>
              <a:gd name="connsiteY150" fmla="*/ 10391 h 1694054"/>
              <a:gd name="connsiteX151" fmla="*/ 213086 w 1818482"/>
              <a:gd name="connsiteY151" fmla="*/ 0 h 1694054"/>
              <a:gd name="connsiteX152" fmla="*/ 98786 w 1818482"/>
              <a:gd name="connsiteY152" fmla="*/ 5196 h 1694054"/>
              <a:gd name="connsiteX153" fmla="*/ 52027 w 1818482"/>
              <a:gd name="connsiteY153" fmla="*/ 31173 h 1694054"/>
              <a:gd name="connsiteX154" fmla="*/ 36441 w 1818482"/>
              <a:gd name="connsiteY154" fmla="*/ 36368 h 1694054"/>
              <a:gd name="connsiteX155" fmla="*/ 15659 w 1818482"/>
              <a:gd name="connsiteY155" fmla="*/ 83127 h 1694054"/>
              <a:gd name="connsiteX156" fmla="*/ 10464 w 1818482"/>
              <a:gd name="connsiteY156" fmla="*/ 98714 h 1694054"/>
              <a:gd name="connsiteX157" fmla="*/ 5268 w 1818482"/>
              <a:gd name="connsiteY157" fmla="*/ 114300 h 1694054"/>
              <a:gd name="connsiteX158" fmla="*/ 73 w 1818482"/>
              <a:gd name="connsiteY158" fmla="*/ 140277 h 1694054"/>
              <a:gd name="connsiteX159" fmla="*/ 5268 w 1818482"/>
              <a:gd name="connsiteY159" fmla="*/ 161059 h 1694054"/>
              <a:gd name="connsiteX0" fmla="*/ 5268 w 1818482"/>
              <a:gd name="connsiteY0" fmla="*/ 161059 h 1689894"/>
              <a:gd name="connsiteX1" fmla="*/ 73 w 1818482"/>
              <a:gd name="connsiteY1" fmla="*/ 187036 h 1689894"/>
              <a:gd name="connsiteX2" fmla="*/ 10464 w 1818482"/>
              <a:gd name="connsiteY2" fmla="*/ 218209 h 1689894"/>
              <a:gd name="connsiteX3" fmla="*/ 31246 w 1818482"/>
              <a:gd name="connsiteY3" fmla="*/ 228600 h 1689894"/>
              <a:gd name="connsiteX4" fmla="*/ 52027 w 1818482"/>
              <a:gd name="connsiteY4" fmla="*/ 233796 h 1689894"/>
              <a:gd name="connsiteX5" fmla="*/ 67614 w 1818482"/>
              <a:gd name="connsiteY5" fmla="*/ 238991 h 1689894"/>
              <a:gd name="connsiteX6" fmla="*/ 114373 w 1818482"/>
              <a:gd name="connsiteY6" fmla="*/ 259773 h 1689894"/>
              <a:gd name="connsiteX7" fmla="*/ 145546 w 1818482"/>
              <a:gd name="connsiteY7" fmla="*/ 270164 h 1689894"/>
              <a:gd name="connsiteX8" fmla="*/ 161132 w 1818482"/>
              <a:gd name="connsiteY8" fmla="*/ 275359 h 1689894"/>
              <a:gd name="connsiteX9" fmla="*/ 197500 w 1818482"/>
              <a:gd name="connsiteY9" fmla="*/ 285750 h 1689894"/>
              <a:gd name="connsiteX10" fmla="*/ 213086 w 1818482"/>
              <a:gd name="connsiteY10" fmla="*/ 296141 h 1689894"/>
              <a:gd name="connsiteX11" fmla="*/ 228673 w 1818482"/>
              <a:gd name="connsiteY11" fmla="*/ 301336 h 1689894"/>
              <a:gd name="connsiteX12" fmla="*/ 259846 w 1818482"/>
              <a:gd name="connsiteY12" fmla="*/ 322118 h 1689894"/>
              <a:gd name="connsiteX13" fmla="*/ 280627 w 1818482"/>
              <a:gd name="connsiteY13" fmla="*/ 353291 h 1689894"/>
              <a:gd name="connsiteX14" fmla="*/ 291018 w 1818482"/>
              <a:gd name="connsiteY14" fmla="*/ 368877 h 1689894"/>
              <a:gd name="connsiteX15" fmla="*/ 311800 w 1818482"/>
              <a:gd name="connsiteY15" fmla="*/ 400050 h 1689894"/>
              <a:gd name="connsiteX16" fmla="*/ 342973 w 1818482"/>
              <a:gd name="connsiteY16" fmla="*/ 420832 h 1689894"/>
              <a:gd name="connsiteX17" fmla="*/ 353364 w 1818482"/>
              <a:gd name="connsiteY17" fmla="*/ 436418 h 1689894"/>
              <a:gd name="connsiteX18" fmla="*/ 384536 w 1818482"/>
              <a:gd name="connsiteY18" fmla="*/ 457200 h 1689894"/>
              <a:gd name="connsiteX19" fmla="*/ 394927 w 1818482"/>
              <a:gd name="connsiteY19" fmla="*/ 472786 h 1689894"/>
              <a:gd name="connsiteX20" fmla="*/ 410514 w 1818482"/>
              <a:gd name="connsiteY20" fmla="*/ 483177 h 1689894"/>
              <a:gd name="connsiteX21" fmla="*/ 431296 w 1818482"/>
              <a:gd name="connsiteY21" fmla="*/ 514350 h 1689894"/>
              <a:gd name="connsiteX22" fmla="*/ 441686 w 1818482"/>
              <a:gd name="connsiteY22" fmla="*/ 529936 h 1689894"/>
              <a:gd name="connsiteX23" fmla="*/ 452077 w 1818482"/>
              <a:gd name="connsiteY23" fmla="*/ 607868 h 1689894"/>
              <a:gd name="connsiteX24" fmla="*/ 457273 w 1818482"/>
              <a:gd name="connsiteY24" fmla="*/ 628650 h 1689894"/>
              <a:gd name="connsiteX25" fmla="*/ 467664 w 1818482"/>
              <a:gd name="connsiteY25" fmla="*/ 685800 h 1689894"/>
              <a:gd name="connsiteX26" fmla="*/ 478055 w 1818482"/>
              <a:gd name="connsiteY26" fmla="*/ 727364 h 1689894"/>
              <a:gd name="connsiteX27" fmla="*/ 483250 w 1818482"/>
              <a:gd name="connsiteY27" fmla="*/ 748146 h 1689894"/>
              <a:gd name="connsiteX28" fmla="*/ 504032 w 1818482"/>
              <a:gd name="connsiteY28" fmla="*/ 779318 h 1689894"/>
              <a:gd name="connsiteX29" fmla="*/ 509227 w 1818482"/>
              <a:gd name="connsiteY29" fmla="*/ 794905 h 1689894"/>
              <a:gd name="connsiteX30" fmla="*/ 519618 w 1818482"/>
              <a:gd name="connsiteY30" fmla="*/ 898814 h 1689894"/>
              <a:gd name="connsiteX31" fmla="*/ 530009 w 1818482"/>
              <a:gd name="connsiteY31" fmla="*/ 929986 h 1689894"/>
              <a:gd name="connsiteX32" fmla="*/ 535205 w 1818482"/>
              <a:gd name="connsiteY32" fmla="*/ 945573 h 1689894"/>
              <a:gd name="connsiteX33" fmla="*/ 550791 w 1818482"/>
              <a:gd name="connsiteY33" fmla="*/ 955964 h 1689894"/>
              <a:gd name="connsiteX34" fmla="*/ 555986 w 1818482"/>
              <a:gd name="connsiteY34" fmla="*/ 971550 h 1689894"/>
              <a:gd name="connsiteX35" fmla="*/ 576768 w 1818482"/>
              <a:gd name="connsiteY35" fmla="*/ 1002723 h 1689894"/>
              <a:gd name="connsiteX36" fmla="*/ 587159 w 1818482"/>
              <a:gd name="connsiteY36" fmla="*/ 1039091 h 1689894"/>
              <a:gd name="connsiteX37" fmla="*/ 597550 w 1818482"/>
              <a:gd name="connsiteY37" fmla="*/ 1054677 h 1689894"/>
              <a:gd name="connsiteX38" fmla="*/ 602746 w 1818482"/>
              <a:gd name="connsiteY38" fmla="*/ 1070264 h 1689894"/>
              <a:gd name="connsiteX39" fmla="*/ 618332 w 1818482"/>
              <a:gd name="connsiteY39" fmla="*/ 1080655 h 1689894"/>
              <a:gd name="connsiteX40" fmla="*/ 639114 w 1818482"/>
              <a:gd name="connsiteY40" fmla="*/ 1111827 h 1689894"/>
              <a:gd name="connsiteX41" fmla="*/ 644309 w 1818482"/>
              <a:gd name="connsiteY41" fmla="*/ 1127414 h 1689894"/>
              <a:gd name="connsiteX42" fmla="*/ 659896 w 1818482"/>
              <a:gd name="connsiteY42" fmla="*/ 1143000 h 1689894"/>
              <a:gd name="connsiteX43" fmla="*/ 696264 w 1818482"/>
              <a:gd name="connsiteY43" fmla="*/ 1184564 h 1689894"/>
              <a:gd name="connsiteX44" fmla="*/ 711850 w 1818482"/>
              <a:gd name="connsiteY44" fmla="*/ 1215736 h 1689894"/>
              <a:gd name="connsiteX45" fmla="*/ 743023 w 1818482"/>
              <a:gd name="connsiteY45" fmla="*/ 1278082 h 1689894"/>
              <a:gd name="connsiteX46" fmla="*/ 758609 w 1818482"/>
              <a:gd name="connsiteY46" fmla="*/ 1283277 h 1689894"/>
              <a:gd name="connsiteX47" fmla="*/ 779391 w 1818482"/>
              <a:gd name="connsiteY47" fmla="*/ 1298864 h 1689894"/>
              <a:gd name="connsiteX48" fmla="*/ 794977 w 1818482"/>
              <a:gd name="connsiteY48" fmla="*/ 1309255 h 1689894"/>
              <a:gd name="connsiteX49" fmla="*/ 826150 w 1818482"/>
              <a:gd name="connsiteY49" fmla="*/ 1340427 h 1689894"/>
              <a:gd name="connsiteX50" fmla="*/ 841736 w 1818482"/>
              <a:gd name="connsiteY50" fmla="*/ 1350818 h 1689894"/>
              <a:gd name="connsiteX51" fmla="*/ 857323 w 1818482"/>
              <a:gd name="connsiteY51" fmla="*/ 1366405 h 1689894"/>
              <a:gd name="connsiteX52" fmla="*/ 867714 w 1818482"/>
              <a:gd name="connsiteY52" fmla="*/ 1381991 h 1689894"/>
              <a:gd name="connsiteX53" fmla="*/ 914473 w 1818482"/>
              <a:gd name="connsiteY53" fmla="*/ 1407968 h 1689894"/>
              <a:gd name="connsiteX54" fmla="*/ 945646 w 1818482"/>
              <a:gd name="connsiteY54" fmla="*/ 1454727 h 1689894"/>
              <a:gd name="connsiteX55" fmla="*/ 956036 w 1818482"/>
              <a:gd name="connsiteY55" fmla="*/ 1470314 h 1689894"/>
              <a:gd name="connsiteX56" fmla="*/ 987209 w 1818482"/>
              <a:gd name="connsiteY56" fmla="*/ 1491096 h 1689894"/>
              <a:gd name="connsiteX57" fmla="*/ 1018382 w 1818482"/>
              <a:gd name="connsiteY57" fmla="*/ 1501486 h 1689894"/>
              <a:gd name="connsiteX58" fmla="*/ 1049555 w 1818482"/>
              <a:gd name="connsiteY58" fmla="*/ 1522268 h 1689894"/>
              <a:gd name="connsiteX59" fmla="*/ 1065141 w 1818482"/>
              <a:gd name="connsiteY59" fmla="*/ 1532659 h 1689894"/>
              <a:gd name="connsiteX60" fmla="*/ 1080727 w 1818482"/>
              <a:gd name="connsiteY60" fmla="*/ 1537855 h 1689894"/>
              <a:gd name="connsiteX61" fmla="*/ 1096314 w 1818482"/>
              <a:gd name="connsiteY61" fmla="*/ 1548246 h 1689894"/>
              <a:gd name="connsiteX62" fmla="*/ 1117096 w 1818482"/>
              <a:gd name="connsiteY62" fmla="*/ 1553441 h 1689894"/>
              <a:gd name="connsiteX63" fmla="*/ 1132682 w 1818482"/>
              <a:gd name="connsiteY63" fmla="*/ 1558636 h 1689894"/>
              <a:gd name="connsiteX64" fmla="*/ 1148268 w 1818482"/>
              <a:gd name="connsiteY64" fmla="*/ 1569027 h 1689894"/>
              <a:gd name="connsiteX65" fmla="*/ 1179441 w 1818482"/>
              <a:gd name="connsiteY65" fmla="*/ 1579418 h 1689894"/>
              <a:gd name="connsiteX66" fmla="*/ 1215809 w 1818482"/>
              <a:gd name="connsiteY66" fmla="*/ 1600200 h 1689894"/>
              <a:gd name="connsiteX67" fmla="*/ 1236591 w 1818482"/>
              <a:gd name="connsiteY67" fmla="*/ 1605396 h 1689894"/>
              <a:gd name="connsiteX68" fmla="*/ 1272959 w 1818482"/>
              <a:gd name="connsiteY68" fmla="*/ 1615786 h 1689894"/>
              <a:gd name="connsiteX69" fmla="*/ 1304132 w 1818482"/>
              <a:gd name="connsiteY69" fmla="*/ 1620982 h 1689894"/>
              <a:gd name="connsiteX70" fmla="*/ 1345696 w 1818482"/>
              <a:gd name="connsiteY70" fmla="*/ 1631373 h 1689894"/>
              <a:gd name="connsiteX71" fmla="*/ 1439214 w 1818482"/>
              <a:gd name="connsiteY71" fmla="*/ 1646959 h 1689894"/>
              <a:gd name="connsiteX72" fmla="*/ 1470386 w 1818482"/>
              <a:gd name="connsiteY72" fmla="*/ 1657350 h 1689894"/>
              <a:gd name="connsiteX73" fmla="*/ 1517146 w 1818482"/>
              <a:gd name="connsiteY73" fmla="*/ 1667741 h 1689894"/>
              <a:gd name="connsiteX74" fmla="*/ 1548318 w 1818482"/>
              <a:gd name="connsiteY74" fmla="*/ 1678132 h 1689894"/>
              <a:gd name="connsiteX75" fmla="*/ 1563905 w 1818482"/>
              <a:gd name="connsiteY75" fmla="*/ 1683327 h 1689894"/>
              <a:gd name="connsiteX76" fmla="*/ 1614127 w 1818482"/>
              <a:gd name="connsiteY76" fmla="*/ 1676689 h 1689894"/>
              <a:gd name="connsiteX77" fmla="*/ 1655691 w 1818482"/>
              <a:gd name="connsiteY77" fmla="*/ 1687080 h 1689894"/>
              <a:gd name="connsiteX78" fmla="*/ 1716593 w 1818482"/>
              <a:gd name="connsiteY78" fmla="*/ 1689389 h 1689894"/>
              <a:gd name="connsiteX79" fmla="*/ 1749786 w 1818482"/>
              <a:gd name="connsiteY79" fmla="*/ 1678998 h 1689894"/>
              <a:gd name="connsiteX80" fmla="*/ 1768548 w 1818482"/>
              <a:gd name="connsiteY80" fmla="*/ 1665432 h 1689894"/>
              <a:gd name="connsiteX81" fmla="*/ 1787309 w 1818482"/>
              <a:gd name="connsiteY81" fmla="*/ 1646959 h 1689894"/>
              <a:gd name="connsiteX82" fmla="*/ 1792505 w 1818482"/>
              <a:gd name="connsiteY82" fmla="*/ 1615786 h 1689894"/>
              <a:gd name="connsiteX83" fmla="*/ 1802896 w 1818482"/>
              <a:gd name="connsiteY83" fmla="*/ 1600200 h 1689894"/>
              <a:gd name="connsiteX84" fmla="*/ 1818482 w 1818482"/>
              <a:gd name="connsiteY84" fmla="*/ 1548246 h 1689894"/>
              <a:gd name="connsiteX85" fmla="*/ 1813286 w 1818482"/>
              <a:gd name="connsiteY85" fmla="*/ 1522268 h 1689894"/>
              <a:gd name="connsiteX86" fmla="*/ 1808091 w 1818482"/>
              <a:gd name="connsiteY86" fmla="*/ 1491096 h 1689894"/>
              <a:gd name="connsiteX87" fmla="*/ 1802896 w 1818482"/>
              <a:gd name="connsiteY87" fmla="*/ 1475509 h 1689894"/>
              <a:gd name="connsiteX88" fmla="*/ 1792505 w 1818482"/>
              <a:gd name="connsiteY88" fmla="*/ 1428750 h 1689894"/>
              <a:gd name="connsiteX89" fmla="*/ 1750941 w 1818482"/>
              <a:gd name="connsiteY89" fmla="*/ 1381991 h 1689894"/>
              <a:gd name="connsiteX90" fmla="*/ 1724964 w 1818482"/>
              <a:gd name="connsiteY90" fmla="*/ 1356014 h 1689894"/>
              <a:gd name="connsiteX91" fmla="*/ 1698986 w 1818482"/>
              <a:gd name="connsiteY91" fmla="*/ 1324841 h 1689894"/>
              <a:gd name="connsiteX92" fmla="*/ 1678205 w 1818482"/>
              <a:gd name="connsiteY92" fmla="*/ 1293668 h 1689894"/>
              <a:gd name="connsiteX93" fmla="*/ 1667814 w 1818482"/>
              <a:gd name="connsiteY93" fmla="*/ 1278082 h 1689894"/>
              <a:gd name="connsiteX94" fmla="*/ 1636641 w 1818482"/>
              <a:gd name="connsiteY94" fmla="*/ 1257300 h 1689894"/>
              <a:gd name="connsiteX95" fmla="*/ 1626250 w 1818482"/>
              <a:gd name="connsiteY95" fmla="*/ 1241714 h 1689894"/>
              <a:gd name="connsiteX96" fmla="*/ 1595077 w 1818482"/>
              <a:gd name="connsiteY96" fmla="*/ 1210541 h 1689894"/>
              <a:gd name="connsiteX97" fmla="*/ 1569100 w 1818482"/>
              <a:gd name="connsiteY97" fmla="*/ 1163782 h 1689894"/>
              <a:gd name="connsiteX98" fmla="*/ 1563905 w 1818482"/>
              <a:gd name="connsiteY98" fmla="*/ 1122218 h 1689894"/>
              <a:gd name="connsiteX99" fmla="*/ 1558709 w 1818482"/>
              <a:gd name="connsiteY99" fmla="*/ 1101436 h 1689894"/>
              <a:gd name="connsiteX100" fmla="*/ 1548318 w 1818482"/>
              <a:gd name="connsiteY100" fmla="*/ 1018309 h 1689894"/>
              <a:gd name="connsiteX101" fmla="*/ 1496364 w 1818482"/>
              <a:gd name="connsiteY101" fmla="*/ 955964 h 1689894"/>
              <a:gd name="connsiteX102" fmla="*/ 1470386 w 1818482"/>
              <a:gd name="connsiteY102" fmla="*/ 929986 h 1689894"/>
              <a:gd name="connsiteX103" fmla="*/ 1444409 w 1818482"/>
              <a:gd name="connsiteY103" fmla="*/ 898814 h 1689894"/>
              <a:gd name="connsiteX104" fmla="*/ 1423627 w 1818482"/>
              <a:gd name="connsiteY104" fmla="*/ 867641 h 1689894"/>
              <a:gd name="connsiteX105" fmla="*/ 1392455 w 1818482"/>
              <a:gd name="connsiteY105" fmla="*/ 846859 h 1689894"/>
              <a:gd name="connsiteX106" fmla="*/ 1376868 w 1818482"/>
              <a:gd name="connsiteY106" fmla="*/ 836468 h 1689894"/>
              <a:gd name="connsiteX107" fmla="*/ 1350891 w 1818482"/>
              <a:gd name="connsiteY107" fmla="*/ 826077 h 1689894"/>
              <a:gd name="connsiteX108" fmla="*/ 1319718 w 1818482"/>
              <a:gd name="connsiteY108" fmla="*/ 810491 h 1689894"/>
              <a:gd name="connsiteX109" fmla="*/ 1262568 w 1818482"/>
              <a:gd name="connsiteY109" fmla="*/ 763732 h 1689894"/>
              <a:gd name="connsiteX110" fmla="*/ 1226200 w 1818482"/>
              <a:gd name="connsiteY110" fmla="*/ 737755 h 1689894"/>
              <a:gd name="connsiteX111" fmla="*/ 1210614 w 1818482"/>
              <a:gd name="connsiteY111" fmla="*/ 706582 h 1689894"/>
              <a:gd name="connsiteX112" fmla="*/ 1189832 w 1818482"/>
              <a:gd name="connsiteY112" fmla="*/ 670214 h 1689894"/>
              <a:gd name="connsiteX113" fmla="*/ 1179441 w 1818482"/>
              <a:gd name="connsiteY113" fmla="*/ 633846 h 1689894"/>
              <a:gd name="connsiteX114" fmla="*/ 1143073 w 1818482"/>
              <a:gd name="connsiteY114" fmla="*/ 581891 h 1689894"/>
              <a:gd name="connsiteX115" fmla="*/ 1127486 w 1818482"/>
              <a:gd name="connsiteY115" fmla="*/ 571500 h 1689894"/>
              <a:gd name="connsiteX116" fmla="*/ 1111900 w 1818482"/>
              <a:gd name="connsiteY116" fmla="*/ 555914 h 1689894"/>
              <a:gd name="connsiteX117" fmla="*/ 1096314 w 1818482"/>
              <a:gd name="connsiteY117" fmla="*/ 524741 h 1689894"/>
              <a:gd name="connsiteX118" fmla="*/ 1091118 w 1818482"/>
              <a:gd name="connsiteY118" fmla="*/ 509155 h 1689894"/>
              <a:gd name="connsiteX119" fmla="*/ 1070336 w 1818482"/>
              <a:gd name="connsiteY119" fmla="*/ 477982 h 1689894"/>
              <a:gd name="connsiteX120" fmla="*/ 1054750 w 1818482"/>
              <a:gd name="connsiteY120" fmla="*/ 446809 h 1689894"/>
              <a:gd name="connsiteX121" fmla="*/ 1044359 w 1818482"/>
              <a:gd name="connsiteY121" fmla="*/ 415636 h 1689894"/>
              <a:gd name="connsiteX122" fmla="*/ 1028773 w 1818482"/>
              <a:gd name="connsiteY122" fmla="*/ 400050 h 1689894"/>
              <a:gd name="connsiteX123" fmla="*/ 1007991 w 1818482"/>
              <a:gd name="connsiteY123" fmla="*/ 389659 h 1689894"/>
              <a:gd name="connsiteX124" fmla="*/ 976818 w 1818482"/>
              <a:gd name="connsiteY124" fmla="*/ 374073 h 1689894"/>
              <a:gd name="connsiteX125" fmla="*/ 961232 w 1818482"/>
              <a:gd name="connsiteY125" fmla="*/ 363682 h 1689894"/>
              <a:gd name="connsiteX126" fmla="*/ 930059 w 1818482"/>
              <a:gd name="connsiteY126" fmla="*/ 353291 h 1689894"/>
              <a:gd name="connsiteX127" fmla="*/ 914473 w 1818482"/>
              <a:gd name="connsiteY127" fmla="*/ 342900 h 1689894"/>
              <a:gd name="connsiteX128" fmla="*/ 878105 w 1818482"/>
              <a:gd name="connsiteY128" fmla="*/ 322118 h 1689894"/>
              <a:gd name="connsiteX129" fmla="*/ 852127 w 1818482"/>
              <a:gd name="connsiteY129" fmla="*/ 296141 h 1689894"/>
              <a:gd name="connsiteX130" fmla="*/ 810564 w 1818482"/>
              <a:gd name="connsiteY130" fmla="*/ 259773 h 1689894"/>
              <a:gd name="connsiteX131" fmla="*/ 779391 w 1818482"/>
              <a:gd name="connsiteY131" fmla="*/ 238991 h 1689894"/>
              <a:gd name="connsiteX132" fmla="*/ 753414 w 1818482"/>
              <a:gd name="connsiteY132" fmla="*/ 207818 h 1689894"/>
              <a:gd name="connsiteX133" fmla="*/ 737827 w 1818482"/>
              <a:gd name="connsiteY133" fmla="*/ 192232 h 1689894"/>
              <a:gd name="connsiteX134" fmla="*/ 727436 w 1818482"/>
              <a:gd name="connsiteY134" fmla="*/ 176646 h 1689894"/>
              <a:gd name="connsiteX135" fmla="*/ 696264 w 1818482"/>
              <a:gd name="connsiteY135" fmla="*/ 166255 h 1689894"/>
              <a:gd name="connsiteX136" fmla="*/ 644309 w 1818482"/>
              <a:gd name="connsiteY136" fmla="*/ 145473 h 1689894"/>
              <a:gd name="connsiteX137" fmla="*/ 628723 w 1818482"/>
              <a:gd name="connsiteY137" fmla="*/ 140277 h 1689894"/>
              <a:gd name="connsiteX138" fmla="*/ 613136 w 1818482"/>
              <a:gd name="connsiteY138" fmla="*/ 129886 h 1689894"/>
              <a:gd name="connsiteX139" fmla="*/ 576768 w 1818482"/>
              <a:gd name="connsiteY139" fmla="*/ 119496 h 1689894"/>
              <a:gd name="connsiteX140" fmla="*/ 545596 w 1818482"/>
              <a:gd name="connsiteY140" fmla="*/ 109105 h 1689894"/>
              <a:gd name="connsiteX141" fmla="*/ 514423 w 1818482"/>
              <a:gd name="connsiteY141" fmla="*/ 98714 h 1689894"/>
              <a:gd name="connsiteX142" fmla="*/ 498836 w 1818482"/>
              <a:gd name="connsiteY142" fmla="*/ 93518 h 1689894"/>
              <a:gd name="connsiteX143" fmla="*/ 483250 w 1818482"/>
              <a:gd name="connsiteY143" fmla="*/ 83127 h 1689894"/>
              <a:gd name="connsiteX144" fmla="*/ 441686 w 1818482"/>
              <a:gd name="connsiteY144" fmla="*/ 72736 h 1689894"/>
              <a:gd name="connsiteX145" fmla="*/ 426100 w 1818482"/>
              <a:gd name="connsiteY145" fmla="*/ 67541 h 1689894"/>
              <a:gd name="connsiteX146" fmla="*/ 394927 w 1818482"/>
              <a:gd name="connsiteY146" fmla="*/ 46759 h 1689894"/>
              <a:gd name="connsiteX147" fmla="*/ 379341 w 1818482"/>
              <a:gd name="connsiteY147" fmla="*/ 36368 h 1689894"/>
              <a:gd name="connsiteX148" fmla="*/ 363755 w 1818482"/>
              <a:gd name="connsiteY148" fmla="*/ 31173 h 1689894"/>
              <a:gd name="connsiteX149" fmla="*/ 348168 w 1818482"/>
              <a:gd name="connsiteY149" fmla="*/ 20782 h 1689894"/>
              <a:gd name="connsiteX150" fmla="*/ 311800 w 1818482"/>
              <a:gd name="connsiteY150" fmla="*/ 10391 h 1689894"/>
              <a:gd name="connsiteX151" fmla="*/ 213086 w 1818482"/>
              <a:gd name="connsiteY151" fmla="*/ 0 h 1689894"/>
              <a:gd name="connsiteX152" fmla="*/ 98786 w 1818482"/>
              <a:gd name="connsiteY152" fmla="*/ 5196 h 1689894"/>
              <a:gd name="connsiteX153" fmla="*/ 52027 w 1818482"/>
              <a:gd name="connsiteY153" fmla="*/ 31173 h 1689894"/>
              <a:gd name="connsiteX154" fmla="*/ 36441 w 1818482"/>
              <a:gd name="connsiteY154" fmla="*/ 36368 h 1689894"/>
              <a:gd name="connsiteX155" fmla="*/ 15659 w 1818482"/>
              <a:gd name="connsiteY155" fmla="*/ 83127 h 1689894"/>
              <a:gd name="connsiteX156" fmla="*/ 10464 w 1818482"/>
              <a:gd name="connsiteY156" fmla="*/ 98714 h 1689894"/>
              <a:gd name="connsiteX157" fmla="*/ 5268 w 1818482"/>
              <a:gd name="connsiteY157" fmla="*/ 114300 h 1689894"/>
              <a:gd name="connsiteX158" fmla="*/ 73 w 1818482"/>
              <a:gd name="connsiteY158" fmla="*/ 140277 h 1689894"/>
              <a:gd name="connsiteX159" fmla="*/ 5268 w 1818482"/>
              <a:gd name="connsiteY159" fmla="*/ 161059 h 1689894"/>
              <a:gd name="connsiteX0" fmla="*/ 5268 w 1818482"/>
              <a:gd name="connsiteY0" fmla="*/ 161059 h 1689894"/>
              <a:gd name="connsiteX1" fmla="*/ 73 w 1818482"/>
              <a:gd name="connsiteY1" fmla="*/ 187036 h 1689894"/>
              <a:gd name="connsiteX2" fmla="*/ 10464 w 1818482"/>
              <a:gd name="connsiteY2" fmla="*/ 218209 h 1689894"/>
              <a:gd name="connsiteX3" fmla="*/ 31246 w 1818482"/>
              <a:gd name="connsiteY3" fmla="*/ 228600 h 1689894"/>
              <a:gd name="connsiteX4" fmla="*/ 52027 w 1818482"/>
              <a:gd name="connsiteY4" fmla="*/ 233796 h 1689894"/>
              <a:gd name="connsiteX5" fmla="*/ 67614 w 1818482"/>
              <a:gd name="connsiteY5" fmla="*/ 238991 h 1689894"/>
              <a:gd name="connsiteX6" fmla="*/ 114373 w 1818482"/>
              <a:gd name="connsiteY6" fmla="*/ 259773 h 1689894"/>
              <a:gd name="connsiteX7" fmla="*/ 145546 w 1818482"/>
              <a:gd name="connsiteY7" fmla="*/ 270164 h 1689894"/>
              <a:gd name="connsiteX8" fmla="*/ 161132 w 1818482"/>
              <a:gd name="connsiteY8" fmla="*/ 275359 h 1689894"/>
              <a:gd name="connsiteX9" fmla="*/ 197500 w 1818482"/>
              <a:gd name="connsiteY9" fmla="*/ 285750 h 1689894"/>
              <a:gd name="connsiteX10" fmla="*/ 213086 w 1818482"/>
              <a:gd name="connsiteY10" fmla="*/ 296141 h 1689894"/>
              <a:gd name="connsiteX11" fmla="*/ 228673 w 1818482"/>
              <a:gd name="connsiteY11" fmla="*/ 301336 h 1689894"/>
              <a:gd name="connsiteX12" fmla="*/ 259846 w 1818482"/>
              <a:gd name="connsiteY12" fmla="*/ 322118 h 1689894"/>
              <a:gd name="connsiteX13" fmla="*/ 280627 w 1818482"/>
              <a:gd name="connsiteY13" fmla="*/ 353291 h 1689894"/>
              <a:gd name="connsiteX14" fmla="*/ 291018 w 1818482"/>
              <a:gd name="connsiteY14" fmla="*/ 368877 h 1689894"/>
              <a:gd name="connsiteX15" fmla="*/ 311800 w 1818482"/>
              <a:gd name="connsiteY15" fmla="*/ 400050 h 1689894"/>
              <a:gd name="connsiteX16" fmla="*/ 342973 w 1818482"/>
              <a:gd name="connsiteY16" fmla="*/ 420832 h 1689894"/>
              <a:gd name="connsiteX17" fmla="*/ 353364 w 1818482"/>
              <a:gd name="connsiteY17" fmla="*/ 436418 h 1689894"/>
              <a:gd name="connsiteX18" fmla="*/ 384536 w 1818482"/>
              <a:gd name="connsiteY18" fmla="*/ 457200 h 1689894"/>
              <a:gd name="connsiteX19" fmla="*/ 394927 w 1818482"/>
              <a:gd name="connsiteY19" fmla="*/ 472786 h 1689894"/>
              <a:gd name="connsiteX20" fmla="*/ 410514 w 1818482"/>
              <a:gd name="connsiteY20" fmla="*/ 483177 h 1689894"/>
              <a:gd name="connsiteX21" fmla="*/ 431296 w 1818482"/>
              <a:gd name="connsiteY21" fmla="*/ 514350 h 1689894"/>
              <a:gd name="connsiteX22" fmla="*/ 441686 w 1818482"/>
              <a:gd name="connsiteY22" fmla="*/ 529936 h 1689894"/>
              <a:gd name="connsiteX23" fmla="*/ 452077 w 1818482"/>
              <a:gd name="connsiteY23" fmla="*/ 607868 h 1689894"/>
              <a:gd name="connsiteX24" fmla="*/ 457273 w 1818482"/>
              <a:gd name="connsiteY24" fmla="*/ 628650 h 1689894"/>
              <a:gd name="connsiteX25" fmla="*/ 467664 w 1818482"/>
              <a:gd name="connsiteY25" fmla="*/ 685800 h 1689894"/>
              <a:gd name="connsiteX26" fmla="*/ 478055 w 1818482"/>
              <a:gd name="connsiteY26" fmla="*/ 727364 h 1689894"/>
              <a:gd name="connsiteX27" fmla="*/ 483250 w 1818482"/>
              <a:gd name="connsiteY27" fmla="*/ 748146 h 1689894"/>
              <a:gd name="connsiteX28" fmla="*/ 504032 w 1818482"/>
              <a:gd name="connsiteY28" fmla="*/ 779318 h 1689894"/>
              <a:gd name="connsiteX29" fmla="*/ 509227 w 1818482"/>
              <a:gd name="connsiteY29" fmla="*/ 794905 h 1689894"/>
              <a:gd name="connsiteX30" fmla="*/ 519618 w 1818482"/>
              <a:gd name="connsiteY30" fmla="*/ 898814 h 1689894"/>
              <a:gd name="connsiteX31" fmla="*/ 530009 w 1818482"/>
              <a:gd name="connsiteY31" fmla="*/ 929986 h 1689894"/>
              <a:gd name="connsiteX32" fmla="*/ 535205 w 1818482"/>
              <a:gd name="connsiteY32" fmla="*/ 945573 h 1689894"/>
              <a:gd name="connsiteX33" fmla="*/ 550791 w 1818482"/>
              <a:gd name="connsiteY33" fmla="*/ 955964 h 1689894"/>
              <a:gd name="connsiteX34" fmla="*/ 555986 w 1818482"/>
              <a:gd name="connsiteY34" fmla="*/ 971550 h 1689894"/>
              <a:gd name="connsiteX35" fmla="*/ 576768 w 1818482"/>
              <a:gd name="connsiteY35" fmla="*/ 1002723 h 1689894"/>
              <a:gd name="connsiteX36" fmla="*/ 587159 w 1818482"/>
              <a:gd name="connsiteY36" fmla="*/ 1039091 h 1689894"/>
              <a:gd name="connsiteX37" fmla="*/ 597550 w 1818482"/>
              <a:gd name="connsiteY37" fmla="*/ 1054677 h 1689894"/>
              <a:gd name="connsiteX38" fmla="*/ 602746 w 1818482"/>
              <a:gd name="connsiteY38" fmla="*/ 1070264 h 1689894"/>
              <a:gd name="connsiteX39" fmla="*/ 618332 w 1818482"/>
              <a:gd name="connsiteY39" fmla="*/ 1080655 h 1689894"/>
              <a:gd name="connsiteX40" fmla="*/ 639114 w 1818482"/>
              <a:gd name="connsiteY40" fmla="*/ 1111827 h 1689894"/>
              <a:gd name="connsiteX41" fmla="*/ 644309 w 1818482"/>
              <a:gd name="connsiteY41" fmla="*/ 1127414 h 1689894"/>
              <a:gd name="connsiteX42" fmla="*/ 659896 w 1818482"/>
              <a:gd name="connsiteY42" fmla="*/ 1143000 h 1689894"/>
              <a:gd name="connsiteX43" fmla="*/ 696264 w 1818482"/>
              <a:gd name="connsiteY43" fmla="*/ 1184564 h 1689894"/>
              <a:gd name="connsiteX44" fmla="*/ 711850 w 1818482"/>
              <a:gd name="connsiteY44" fmla="*/ 1215736 h 1689894"/>
              <a:gd name="connsiteX45" fmla="*/ 743023 w 1818482"/>
              <a:gd name="connsiteY45" fmla="*/ 1278082 h 1689894"/>
              <a:gd name="connsiteX46" fmla="*/ 758609 w 1818482"/>
              <a:gd name="connsiteY46" fmla="*/ 1283277 h 1689894"/>
              <a:gd name="connsiteX47" fmla="*/ 779391 w 1818482"/>
              <a:gd name="connsiteY47" fmla="*/ 1298864 h 1689894"/>
              <a:gd name="connsiteX48" fmla="*/ 794977 w 1818482"/>
              <a:gd name="connsiteY48" fmla="*/ 1309255 h 1689894"/>
              <a:gd name="connsiteX49" fmla="*/ 826150 w 1818482"/>
              <a:gd name="connsiteY49" fmla="*/ 1340427 h 1689894"/>
              <a:gd name="connsiteX50" fmla="*/ 841736 w 1818482"/>
              <a:gd name="connsiteY50" fmla="*/ 1350818 h 1689894"/>
              <a:gd name="connsiteX51" fmla="*/ 857323 w 1818482"/>
              <a:gd name="connsiteY51" fmla="*/ 1366405 h 1689894"/>
              <a:gd name="connsiteX52" fmla="*/ 867714 w 1818482"/>
              <a:gd name="connsiteY52" fmla="*/ 1381991 h 1689894"/>
              <a:gd name="connsiteX53" fmla="*/ 914473 w 1818482"/>
              <a:gd name="connsiteY53" fmla="*/ 1407968 h 1689894"/>
              <a:gd name="connsiteX54" fmla="*/ 945646 w 1818482"/>
              <a:gd name="connsiteY54" fmla="*/ 1454727 h 1689894"/>
              <a:gd name="connsiteX55" fmla="*/ 956036 w 1818482"/>
              <a:gd name="connsiteY55" fmla="*/ 1470314 h 1689894"/>
              <a:gd name="connsiteX56" fmla="*/ 987209 w 1818482"/>
              <a:gd name="connsiteY56" fmla="*/ 1491096 h 1689894"/>
              <a:gd name="connsiteX57" fmla="*/ 1018382 w 1818482"/>
              <a:gd name="connsiteY57" fmla="*/ 1501486 h 1689894"/>
              <a:gd name="connsiteX58" fmla="*/ 1049555 w 1818482"/>
              <a:gd name="connsiteY58" fmla="*/ 1522268 h 1689894"/>
              <a:gd name="connsiteX59" fmla="*/ 1065141 w 1818482"/>
              <a:gd name="connsiteY59" fmla="*/ 1532659 h 1689894"/>
              <a:gd name="connsiteX60" fmla="*/ 1080727 w 1818482"/>
              <a:gd name="connsiteY60" fmla="*/ 1537855 h 1689894"/>
              <a:gd name="connsiteX61" fmla="*/ 1096314 w 1818482"/>
              <a:gd name="connsiteY61" fmla="*/ 1548246 h 1689894"/>
              <a:gd name="connsiteX62" fmla="*/ 1117096 w 1818482"/>
              <a:gd name="connsiteY62" fmla="*/ 1553441 h 1689894"/>
              <a:gd name="connsiteX63" fmla="*/ 1132682 w 1818482"/>
              <a:gd name="connsiteY63" fmla="*/ 1558636 h 1689894"/>
              <a:gd name="connsiteX64" fmla="*/ 1148268 w 1818482"/>
              <a:gd name="connsiteY64" fmla="*/ 1569027 h 1689894"/>
              <a:gd name="connsiteX65" fmla="*/ 1179441 w 1818482"/>
              <a:gd name="connsiteY65" fmla="*/ 1579418 h 1689894"/>
              <a:gd name="connsiteX66" fmla="*/ 1215809 w 1818482"/>
              <a:gd name="connsiteY66" fmla="*/ 1600200 h 1689894"/>
              <a:gd name="connsiteX67" fmla="*/ 1236591 w 1818482"/>
              <a:gd name="connsiteY67" fmla="*/ 1605396 h 1689894"/>
              <a:gd name="connsiteX68" fmla="*/ 1272959 w 1818482"/>
              <a:gd name="connsiteY68" fmla="*/ 1615786 h 1689894"/>
              <a:gd name="connsiteX69" fmla="*/ 1304132 w 1818482"/>
              <a:gd name="connsiteY69" fmla="*/ 1620982 h 1689894"/>
              <a:gd name="connsiteX70" fmla="*/ 1345696 w 1818482"/>
              <a:gd name="connsiteY70" fmla="*/ 1644073 h 1689894"/>
              <a:gd name="connsiteX71" fmla="*/ 1439214 w 1818482"/>
              <a:gd name="connsiteY71" fmla="*/ 1646959 h 1689894"/>
              <a:gd name="connsiteX72" fmla="*/ 1470386 w 1818482"/>
              <a:gd name="connsiteY72" fmla="*/ 1657350 h 1689894"/>
              <a:gd name="connsiteX73" fmla="*/ 1517146 w 1818482"/>
              <a:gd name="connsiteY73" fmla="*/ 1667741 h 1689894"/>
              <a:gd name="connsiteX74" fmla="*/ 1548318 w 1818482"/>
              <a:gd name="connsiteY74" fmla="*/ 1678132 h 1689894"/>
              <a:gd name="connsiteX75" fmla="*/ 1563905 w 1818482"/>
              <a:gd name="connsiteY75" fmla="*/ 1683327 h 1689894"/>
              <a:gd name="connsiteX76" fmla="*/ 1614127 w 1818482"/>
              <a:gd name="connsiteY76" fmla="*/ 1676689 h 1689894"/>
              <a:gd name="connsiteX77" fmla="*/ 1655691 w 1818482"/>
              <a:gd name="connsiteY77" fmla="*/ 1687080 h 1689894"/>
              <a:gd name="connsiteX78" fmla="*/ 1716593 w 1818482"/>
              <a:gd name="connsiteY78" fmla="*/ 1689389 h 1689894"/>
              <a:gd name="connsiteX79" fmla="*/ 1749786 w 1818482"/>
              <a:gd name="connsiteY79" fmla="*/ 1678998 h 1689894"/>
              <a:gd name="connsiteX80" fmla="*/ 1768548 w 1818482"/>
              <a:gd name="connsiteY80" fmla="*/ 1665432 h 1689894"/>
              <a:gd name="connsiteX81" fmla="*/ 1787309 w 1818482"/>
              <a:gd name="connsiteY81" fmla="*/ 1646959 h 1689894"/>
              <a:gd name="connsiteX82" fmla="*/ 1792505 w 1818482"/>
              <a:gd name="connsiteY82" fmla="*/ 1615786 h 1689894"/>
              <a:gd name="connsiteX83" fmla="*/ 1802896 w 1818482"/>
              <a:gd name="connsiteY83" fmla="*/ 1600200 h 1689894"/>
              <a:gd name="connsiteX84" fmla="*/ 1818482 w 1818482"/>
              <a:gd name="connsiteY84" fmla="*/ 1548246 h 1689894"/>
              <a:gd name="connsiteX85" fmla="*/ 1813286 w 1818482"/>
              <a:gd name="connsiteY85" fmla="*/ 1522268 h 1689894"/>
              <a:gd name="connsiteX86" fmla="*/ 1808091 w 1818482"/>
              <a:gd name="connsiteY86" fmla="*/ 1491096 h 1689894"/>
              <a:gd name="connsiteX87" fmla="*/ 1802896 w 1818482"/>
              <a:gd name="connsiteY87" fmla="*/ 1475509 h 1689894"/>
              <a:gd name="connsiteX88" fmla="*/ 1792505 w 1818482"/>
              <a:gd name="connsiteY88" fmla="*/ 1428750 h 1689894"/>
              <a:gd name="connsiteX89" fmla="*/ 1750941 w 1818482"/>
              <a:gd name="connsiteY89" fmla="*/ 1381991 h 1689894"/>
              <a:gd name="connsiteX90" fmla="*/ 1724964 w 1818482"/>
              <a:gd name="connsiteY90" fmla="*/ 1356014 h 1689894"/>
              <a:gd name="connsiteX91" fmla="*/ 1698986 w 1818482"/>
              <a:gd name="connsiteY91" fmla="*/ 1324841 h 1689894"/>
              <a:gd name="connsiteX92" fmla="*/ 1678205 w 1818482"/>
              <a:gd name="connsiteY92" fmla="*/ 1293668 h 1689894"/>
              <a:gd name="connsiteX93" fmla="*/ 1667814 w 1818482"/>
              <a:gd name="connsiteY93" fmla="*/ 1278082 h 1689894"/>
              <a:gd name="connsiteX94" fmla="*/ 1636641 w 1818482"/>
              <a:gd name="connsiteY94" fmla="*/ 1257300 h 1689894"/>
              <a:gd name="connsiteX95" fmla="*/ 1626250 w 1818482"/>
              <a:gd name="connsiteY95" fmla="*/ 1241714 h 1689894"/>
              <a:gd name="connsiteX96" fmla="*/ 1595077 w 1818482"/>
              <a:gd name="connsiteY96" fmla="*/ 1210541 h 1689894"/>
              <a:gd name="connsiteX97" fmla="*/ 1569100 w 1818482"/>
              <a:gd name="connsiteY97" fmla="*/ 1163782 h 1689894"/>
              <a:gd name="connsiteX98" fmla="*/ 1563905 w 1818482"/>
              <a:gd name="connsiteY98" fmla="*/ 1122218 h 1689894"/>
              <a:gd name="connsiteX99" fmla="*/ 1558709 w 1818482"/>
              <a:gd name="connsiteY99" fmla="*/ 1101436 h 1689894"/>
              <a:gd name="connsiteX100" fmla="*/ 1548318 w 1818482"/>
              <a:gd name="connsiteY100" fmla="*/ 1018309 h 1689894"/>
              <a:gd name="connsiteX101" fmla="*/ 1496364 w 1818482"/>
              <a:gd name="connsiteY101" fmla="*/ 955964 h 1689894"/>
              <a:gd name="connsiteX102" fmla="*/ 1470386 w 1818482"/>
              <a:gd name="connsiteY102" fmla="*/ 929986 h 1689894"/>
              <a:gd name="connsiteX103" fmla="*/ 1444409 w 1818482"/>
              <a:gd name="connsiteY103" fmla="*/ 898814 h 1689894"/>
              <a:gd name="connsiteX104" fmla="*/ 1423627 w 1818482"/>
              <a:gd name="connsiteY104" fmla="*/ 867641 h 1689894"/>
              <a:gd name="connsiteX105" fmla="*/ 1392455 w 1818482"/>
              <a:gd name="connsiteY105" fmla="*/ 846859 h 1689894"/>
              <a:gd name="connsiteX106" fmla="*/ 1376868 w 1818482"/>
              <a:gd name="connsiteY106" fmla="*/ 836468 h 1689894"/>
              <a:gd name="connsiteX107" fmla="*/ 1350891 w 1818482"/>
              <a:gd name="connsiteY107" fmla="*/ 826077 h 1689894"/>
              <a:gd name="connsiteX108" fmla="*/ 1319718 w 1818482"/>
              <a:gd name="connsiteY108" fmla="*/ 810491 h 1689894"/>
              <a:gd name="connsiteX109" fmla="*/ 1262568 w 1818482"/>
              <a:gd name="connsiteY109" fmla="*/ 763732 h 1689894"/>
              <a:gd name="connsiteX110" fmla="*/ 1226200 w 1818482"/>
              <a:gd name="connsiteY110" fmla="*/ 737755 h 1689894"/>
              <a:gd name="connsiteX111" fmla="*/ 1210614 w 1818482"/>
              <a:gd name="connsiteY111" fmla="*/ 706582 h 1689894"/>
              <a:gd name="connsiteX112" fmla="*/ 1189832 w 1818482"/>
              <a:gd name="connsiteY112" fmla="*/ 670214 h 1689894"/>
              <a:gd name="connsiteX113" fmla="*/ 1179441 w 1818482"/>
              <a:gd name="connsiteY113" fmla="*/ 633846 h 1689894"/>
              <a:gd name="connsiteX114" fmla="*/ 1143073 w 1818482"/>
              <a:gd name="connsiteY114" fmla="*/ 581891 h 1689894"/>
              <a:gd name="connsiteX115" fmla="*/ 1127486 w 1818482"/>
              <a:gd name="connsiteY115" fmla="*/ 571500 h 1689894"/>
              <a:gd name="connsiteX116" fmla="*/ 1111900 w 1818482"/>
              <a:gd name="connsiteY116" fmla="*/ 555914 h 1689894"/>
              <a:gd name="connsiteX117" fmla="*/ 1096314 w 1818482"/>
              <a:gd name="connsiteY117" fmla="*/ 524741 h 1689894"/>
              <a:gd name="connsiteX118" fmla="*/ 1091118 w 1818482"/>
              <a:gd name="connsiteY118" fmla="*/ 509155 h 1689894"/>
              <a:gd name="connsiteX119" fmla="*/ 1070336 w 1818482"/>
              <a:gd name="connsiteY119" fmla="*/ 477982 h 1689894"/>
              <a:gd name="connsiteX120" fmla="*/ 1054750 w 1818482"/>
              <a:gd name="connsiteY120" fmla="*/ 446809 h 1689894"/>
              <a:gd name="connsiteX121" fmla="*/ 1044359 w 1818482"/>
              <a:gd name="connsiteY121" fmla="*/ 415636 h 1689894"/>
              <a:gd name="connsiteX122" fmla="*/ 1028773 w 1818482"/>
              <a:gd name="connsiteY122" fmla="*/ 400050 h 1689894"/>
              <a:gd name="connsiteX123" fmla="*/ 1007991 w 1818482"/>
              <a:gd name="connsiteY123" fmla="*/ 389659 h 1689894"/>
              <a:gd name="connsiteX124" fmla="*/ 976818 w 1818482"/>
              <a:gd name="connsiteY124" fmla="*/ 374073 h 1689894"/>
              <a:gd name="connsiteX125" fmla="*/ 961232 w 1818482"/>
              <a:gd name="connsiteY125" fmla="*/ 363682 h 1689894"/>
              <a:gd name="connsiteX126" fmla="*/ 930059 w 1818482"/>
              <a:gd name="connsiteY126" fmla="*/ 353291 h 1689894"/>
              <a:gd name="connsiteX127" fmla="*/ 914473 w 1818482"/>
              <a:gd name="connsiteY127" fmla="*/ 342900 h 1689894"/>
              <a:gd name="connsiteX128" fmla="*/ 878105 w 1818482"/>
              <a:gd name="connsiteY128" fmla="*/ 322118 h 1689894"/>
              <a:gd name="connsiteX129" fmla="*/ 852127 w 1818482"/>
              <a:gd name="connsiteY129" fmla="*/ 296141 h 1689894"/>
              <a:gd name="connsiteX130" fmla="*/ 810564 w 1818482"/>
              <a:gd name="connsiteY130" fmla="*/ 259773 h 1689894"/>
              <a:gd name="connsiteX131" fmla="*/ 779391 w 1818482"/>
              <a:gd name="connsiteY131" fmla="*/ 238991 h 1689894"/>
              <a:gd name="connsiteX132" fmla="*/ 753414 w 1818482"/>
              <a:gd name="connsiteY132" fmla="*/ 207818 h 1689894"/>
              <a:gd name="connsiteX133" fmla="*/ 737827 w 1818482"/>
              <a:gd name="connsiteY133" fmla="*/ 192232 h 1689894"/>
              <a:gd name="connsiteX134" fmla="*/ 727436 w 1818482"/>
              <a:gd name="connsiteY134" fmla="*/ 176646 h 1689894"/>
              <a:gd name="connsiteX135" fmla="*/ 696264 w 1818482"/>
              <a:gd name="connsiteY135" fmla="*/ 166255 h 1689894"/>
              <a:gd name="connsiteX136" fmla="*/ 644309 w 1818482"/>
              <a:gd name="connsiteY136" fmla="*/ 145473 h 1689894"/>
              <a:gd name="connsiteX137" fmla="*/ 628723 w 1818482"/>
              <a:gd name="connsiteY137" fmla="*/ 140277 h 1689894"/>
              <a:gd name="connsiteX138" fmla="*/ 613136 w 1818482"/>
              <a:gd name="connsiteY138" fmla="*/ 129886 h 1689894"/>
              <a:gd name="connsiteX139" fmla="*/ 576768 w 1818482"/>
              <a:gd name="connsiteY139" fmla="*/ 119496 h 1689894"/>
              <a:gd name="connsiteX140" fmla="*/ 545596 w 1818482"/>
              <a:gd name="connsiteY140" fmla="*/ 109105 h 1689894"/>
              <a:gd name="connsiteX141" fmla="*/ 514423 w 1818482"/>
              <a:gd name="connsiteY141" fmla="*/ 98714 h 1689894"/>
              <a:gd name="connsiteX142" fmla="*/ 498836 w 1818482"/>
              <a:gd name="connsiteY142" fmla="*/ 93518 h 1689894"/>
              <a:gd name="connsiteX143" fmla="*/ 483250 w 1818482"/>
              <a:gd name="connsiteY143" fmla="*/ 83127 h 1689894"/>
              <a:gd name="connsiteX144" fmla="*/ 441686 w 1818482"/>
              <a:gd name="connsiteY144" fmla="*/ 72736 h 1689894"/>
              <a:gd name="connsiteX145" fmla="*/ 426100 w 1818482"/>
              <a:gd name="connsiteY145" fmla="*/ 67541 h 1689894"/>
              <a:gd name="connsiteX146" fmla="*/ 394927 w 1818482"/>
              <a:gd name="connsiteY146" fmla="*/ 46759 h 1689894"/>
              <a:gd name="connsiteX147" fmla="*/ 379341 w 1818482"/>
              <a:gd name="connsiteY147" fmla="*/ 36368 h 1689894"/>
              <a:gd name="connsiteX148" fmla="*/ 363755 w 1818482"/>
              <a:gd name="connsiteY148" fmla="*/ 31173 h 1689894"/>
              <a:gd name="connsiteX149" fmla="*/ 348168 w 1818482"/>
              <a:gd name="connsiteY149" fmla="*/ 20782 h 1689894"/>
              <a:gd name="connsiteX150" fmla="*/ 311800 w 1818482"/>
              <a:gd name="connsiteY150" fmla="*/ 10391 h 1689894"/>
              <a:gd name="connsiteX151" fmla="*/ 213086 w 1818482"/>
              <a:gd name="connsiteY151" fmla="*/ 0 h 1689894"/>
              <a:gd name="connsiteX152" fmla="*/ 98786 w 1818482"/>
              <a:gd name="connsiteY152" fmla="*/ 5196 h 1689894"/>
              <a:gd name="connsiteX153" fmla="*/ 52027 w 1818482"/>
              <a:gd name="connsiteY153" fmla="*/ 31173 h 1689894"/>
              <a:gd name="connsiteX154" fmla="*/ 36441 w 1818482"/>
              <a:gd name="connsiteY154" fmla="*/ 36368 h 1689894"/>
              <a:gd name="connsiteX155" fmla="*/ 15659 w 1818482"/>
              <a:gd name="connsiteY155" fmla="*/ 83127 h 1689894"/>
              <a:gd name="connsiteX156" fmla="*/ 10464 w 1818482"/>
              <a:gd name="connsiteY156" fmla="*/ 98714 h 1689894"/>
              <a:gd name="connsiteX157" fmla="*/ 5268 w 1818482"/>
              <a:gd name="connsiteY157" fmla="*/ 114300 h 1689894"/>
              <a:gd name="connsiteX158" fmla="*/ 73 w 1818482"/>
              <a:gd name="connsiteY158" fmla="*/ 140277 h 1689894"/>
              <a:gd name="connsiteX159" fmla="*/ 5268 w 1818482"/>
              <a:gd name="connsiteY159" fmla="*/ 161059 h 1689894"/>
              <a:gd name="connsiteX0" fmla="*/ 5268 w 1818482"/>
              <a:gd name="connsiteY0" fmla="*/ 161059 h 1689894"/>
              <a:gd name="connsiteX1" fmla="*/ 73 w 1818482"/>
              <a:gd name="connsiteY1" fmla="*/ 187036 h 1689894"/>
              <a:gd name="connsiteX2" fmla="*/ 10464 w 1818482"/>
              <a:gd name="connsiteY2" fmla="*/ 218209 h 1689894"/>
              <a:gd name="connsiteX3" fmla="*/ 31246 w 1818482"/>
              <a:gd name="connsiteY3" fmla="*/ 228600 h 1689894"/>
              <a:gd name="connsiteX4" fmla="*/ 52027 w 1818482"/>
              <a:gd name="connsiteY4" fmla="*/ 233796 h 1689894"/>
              <a:gd name="connsiteX5" fmla="*/ 67614 w 1818482"/>
              <a:gd name="connsiteY5" fmla="*/ 238991 h 1689894"/>
              <a:gd name="connsiteX6" fmla="*/ 114373 w 1818482"/>
              <a:gd name="connsiteY6" fmla="*/ 259773 h 1689894"/>
              <a:gd name="connsiteX7" fmla="*/ 145546 w 1818482"/>
              <a:gd name="connsiteY7" fmla="*/ 270164 h 1689894"/>
              <a:gd name="connsiteX8" fmla="*/ 161132 w 1818482"/>
              <a:gd name="connsiteY8" fmla="*/ 275359 h 1689894"/>
              <a:gd name="connsiteX9" fmla="*/ 197500 w 1818482"/>
              <a:gd name="connsiteY9" fmla="*/ 285750 h 1689894"/>
              <a:gd name="connsiteX10" fmla="*/ 213086 w 1818482"/>
              <a:gd name="connsiteY10" fmla="*/ 296141 h 1689894"/>
              <a:gd name="connsiteX11" fmla="*/ 228673 w 1818482"/>
              <a:gd name="connsiteY11" fmla="*/ 301336 h 1689894"/>
              <a:gd name="connsiteX12" fmla="*/ 259846 w 1818482"/>
              <a:gd name="connsiteY12" fmla="*/ 322118 h 1689894"/>
              <a:gd name="connsiteX13" fmla="*/ 280627 w 1818482"/>
              <a:gd name="connsiteY13" fmla="*/ 353291 h 1689894"/>
              <a:gd name="connsiteX14" fmla="*/ 291018 w 1818482"/>
              <a:gd name="connsiteY14" fmla="*/ 368877 h 1689894"/>
              <a:gd name="connsiteX15" fmla="*/ 311800 w 1818482"/>
              <a:gd name="connsiteY15" fmla="*/ 400050 h 1689894"/>
              <a:gd name="connsiteX16" fmla="*/ 342973 w 1818482"/>
              <a:gd name="connsiteY16" fmla="*/ 420832 h 1689894"/>
              <a:gd name="connsiteX17" fmla="*/ 353364 w 1818482"/>
              <a:gd name="connsiteY17" fmla="*/ 436418 h 1689894"/>
              <a:gd name="connsiteX18" fmla="*/ 384536 w 1818482"/>
              <a:gd name="connsiteY18" fmla="*/ 457200 h 1689894"/>
              <a:gd name="connsiteX19" fmla="*/ 394927 w 1818482"/>
              <a:gd name="connsiteY19" fmla="*/ 472786 h 1689894"/>
              <a:gd name="connsiteX20" fmla="*/ 410514 w 1818482"/>
              <a:gd name="connsiteY20" fmla="*/ 483177 h 1689894"/>
              <a:gd name="connsiteX21" fmla="*/ 431296 w 1818482"/>
              <a:gd name="connsiteY21" fmla="*/ 514350 h 1689894"/>
              <a:gd name="connsiteX22" fmla="*/ 441686 w 1818482"/>
              <a:gd name="connsiteY22" fmla="*/ 529936 h 1689894"/>
              <a:gd name="connsiteX23" fmla="*/ 452077 w 1818482"/>
              <a:gd name="connsiteY23" fmla="*/ 607868 h 1689894"/>
              <a:gd name="connsiteX24" fmla="*/ 457273 w 1818482"/>
              <a:gd name="connsiteY24" fmla="*/ 628650 h 1689894"/>
              <a:gd name="connsiteX25" fmla="*/ 467664 w 1818482"/>
              <a:gd name="connsiteY25" fmla="*/ 685800 h 1689894"/>
              <a:gd name="connsiteX26" fmla="*/ 478055 w 1818482"/>
              <a:gd name="connsiteY26" fmla="*/ 727364 h 1689894"/>
              <a:gd name="connsiteX27" fmla="*/ 483250 w 1818482"/>
              <a:gd name="connsiteY27" fmla="*/ 748146 h 1689894"/>
              <a:gd name="connsiteX28" fmla="*/ 504032 w 1818482"/>
              <a:gd name="connsiteY28" fmla="*/ 779318 h 1689894"/>
              <a:gd name="connsiteX29" fmla="*/ 509227 w 1818482"/>
              <a:gd name="connsiteY29" fmla="*/ 794905 h 1689894"/>
              <a:gd name="connsiteX30" fmla="*/ 519618 w 1818482"/>
              <a:gd name="connsiteY30" fmla="*/ 898814 h 1689894"/>
              <a:gd name="connsiteX31" fmla="*/ 530009 w 1818482"/>
              <a:gd name="connsiteY31" fmla="*/ 929986 h 1689894"/>
              <a:gd name="connsiteX32" fmla="*/ 535205 w 1818482"/>
              <a:gd name="connsiteY32" fmla="*/ 945573 h 1689894"/>
              <a:gd name="connsiteX33" fmla="*/ 550791 w 1818482"/>
              <a:gd name="connsiteY33" fmla="*/ 955964 h 1689894"/>
              <a:gd name="connsiteX34" fmla="*/ 555986 w 1818482"/>
              <a:gd name="connsiteY34" fmla="*/ 971550 h 1689894"/>
              <a:gd name="connsiteX35" fmla="*/ 576768 w 1818482"/>
              <a:gd name="connsiteY35" fmla="*/ 1002723 h 1689894"/>
              <a:gd name="connsiteX36" fmla="*/ 587159 w 1818482"/>
              <a:gd name="connsiteY36" fmla="*/ 1039091 h 1689894"/>
              <a:gd name="connsiteX37" fmla="*/ 597550 w 1818482"/>
              <a:gd name="connsiteY37" fmla="*/ 1054677 h 1689894"/>
              <a:gd name="connsiteX38" fmla="*/ 602746 w 1818482"/>
              <a:gd name="connsiteY38" fmla="*/ 1070264 h 1689894"/>
              <a:gd name="connsiteX39" fmla="*/ 618332 w 1818482"/>
              <a:gd name="connsiteY39" fmla="*/ 1080655 h 1689894"/>
              <a:gd name="connsiteX40" fmla="*/ 639114 w 1818482"/>
              <a:gd name="connsiteY40" fmla="*/ 1111827 h 1689894"/>
              <a:gd name="connsiteX41" fmla="*/ 644309 w 1818482"/>
              <a:gd name="connsiteY41" fmla="*/ 1127414 h 1689894"/>
              <a:gd name="connsiteX42" fmla="*/ 659896 w 1818482"/>
              <a:gd name="connsiteY42" fmla="*/ 1143000 h 1689894"/>
              <a:gd name="connsiteX43" fmla="*/ 696264 w 1818482"/>
              <a:gd name="connsiteY43" fmla="*/ 1184564 h 1689894"/>
              <a:gd name="connsiteX44" fmla="*/ 711850 w 1818482"/>
              <a:gd name="connsiteY44" fmla="*/ 1215736 h 1689894"/>
              <a:gd name="connsiteX45" fmla="*/ 743023 w 1818482"/>
              <a:gd name="connsiteY45" fmla="*/ 1278082 h 1689894"/>
              <a:gd name="connsiteX46" fmla="*/ 758609 w 1818482"/>
              <a:gd name="connsiteY46" fmla="*/ 1283277 h 1689894"/>
              <a:gd name="connsiteX47" fmla="*/ 779391 w 1818482"/>
              <a:gd name="connsiteY47" fmla="*/ 1298864 h 1689894"/>
              <a:gd name="connsiteX48" fmla="*/ 794977 w 1818482"/>
              <a:gd name="connsiteY48" fmla="*/ 1309255 h 1689894"/>
              <a:gd name="connsiteX49" fmla="*/ 826150 w 1818482"/>
              <a:gd name="connsiteY49" fmla="*/ 1340427 h 1689894"/>
              <a:gd name="connsiteX50" fmla="*/ 841736 w 1818482"/>
              <a:gd name="connsiteY50" fmla="*/ 1350818 h 1689894"/>
              <a:gd name="connsiteX51" fmla="*/ 857323 w 1818482"/>
              <a:gd name="connsiteY51" fmla="*/ 1366405 h 1689894"/>
              <a:gd name="connsiteX52" fmla="*/ 867714 w 1818482"/>
              <a:gd name="connsiteY52" fmla="*/ 1381991 h 1689894"/>
              <a:gd name="connsiteX53" fmla="*/ 914473 w 1818482"/>
              <a:gd name="connsiteY53" fmla="*/ 1407968 h 1689894"/>
              <a:gd name="connsiteX54" fmla="*/ 945646 w 1818482"/>
              <a:gd name="connsiteY54" fmla="*/ 1454727 h 1689894"/>
              <a:gd name="connsiteX55" fmla="*/ 956036 w 1818482"/>
              <a:gd name="connsiteY55" fmla="*/ 1470314 h 1689894"/>
              <a:gd name="connsiteX56" fmla="*/ 987209 w 1818482"/>
              <a:gd name="connsiteY56" fmla="*/ 1491096 h 1689894"/>
              <a:gd name="connsiteX57" fmla="*/ 1018382 w 1818482"/>
              <a:gd name="connsiteY57" fmla="*/ 1501486 h 1689894"/>
              <a:gd name="connsiteX58" fmla="*/ 1049555 w 1818482"/>
              <a:gd name="connsiteY58" fmla="*/ 1522268 h 1689894"/>
              <a:gd name="connsiteX59" fmla="*/ 1065141 w 1818482"/>
              <a:gd name="connsiteY59" fmla="*/ 1532659 h 1689894"/>
              <a:gd name="connsiteX60" fmla="*/ 1080727 w 1818482"/>
              <a:gd name="connsiteY60" fmla="*/ 1537855 h 1689894"/>
              <a:gd name="connsiteX61" fmla="*/ 1096314 w 1818482"/>
              <a:gd name="connsiteY61" fmla="*/ 1548246 h 1689894"/>
              <a:gd name="connsiteX62" fmla="*/ 1117096 w 1818482"/>
              <a:gd name="connsiteY62" fmla="*/ 1553441 h 1689894"/>
              <a:gd name="connsiteX63" fmla="*/ 1132682 w 1818482"/>
              <a:gd name="connsiteY63" fmla="*/ 1558636 h 1689894"/>
              <a:gd name="connsiteX64" fmla="*/ 1148268 w 1818482"/>
              <a:gd name="connsiteY64" fmla="*/ 1569027 h 1689894"/>
              <a:gd name="connsiteX65" fmla="*/ 1179441 w 1818482"/>
              <a:gd name="connsiteY65" fmla="*/ 1579418 h 1689894"/>
              <a:gd name="connsiteX66" fmla="*/ 1215809 w 1818482"/>
              <a:gd name="connsiteY66" fmla="*/ 1600200 h 1689894"/>
              <a:gd name="connsiteX67" fmla="*/ 1236591 w 1818482"/>
              <a:gd name="connsiteY67" fmla="*/ 1605396 h 1689894"/>
              <a:gd name="connsiteX68" fmla="*/ 1272959 w 1818482"/>
              <a:gd name="connsiteY68" fmla="*/ 1615786 h 1689894"/>
              <a:gd name="connsiteX69" fmla="*/ 1313657 w 1818482"/>
              <a:gd name="connsiteY69" fmla="*/ 1636857 h 1689894"/>
              <a:gd name="connsiteX70" fmla="*/ 1345696 w 1818482"/>
              <a:gd name="connsiteY70" fmla="*/ 1644073 h 1689894"/>
              <a:gd name="connsiteX71" fmla="*/ 1439214 w 1818482"/>
              <a:gd name="connsiteY71" fmla="*/ 1646959 h 1689894"/>
              <a:gd name="connsiteX72" fmla="*/ 1470386 w 1818482"/>
              <a:gd name="connsiteY72" fmla="*/ 1657350 h 1689894"/>
              <a:gd name="connsiteX73" fmla="*/ 1517146 w 1818482"/>
              <a:gd name="connsiteY73" fmla="*/ 1667741 h 1689894"/>
              <a:gd name="connsiteX74" fmla="*/ 1548318 w 1818482"/>
              <a:gd name="connsiteY74" fmla="*/ 1678132 h 1689894"/>
              <a:gd name="connsiteX75" fmla="*/ 1563905 w 1818482"/>
              <a:gd name="connsiteY75" fmla="*/ 1683327 h 1689894"/>
              <a:gd name="connsiteX76" fmla="*/ 1614127 w 1818482"/>
              <a:gd name="connsiteY76" fmla="*/ 1676689 h 1689894"/>
              <a:gd name="connsiteX77" fmla="*/ 1655691 w 1818482"/>
              <a:gd name="connsiteY77" fmla="*/ 1687080 h 1689894"/>
              <a:gd name="connsiteX78" fmla="*/ 1716593 w 1818482"/>
              <a:gd name="connsiteY78" fmla="*/ 1689389 h 1689894"/>
              <a:gd name="connsiteX79" fmla="*/ 1749786 w 1818482"/>
              <a:gd name="connsiteY79" fmla="*/ 1678998 h 1689894"/>
              <a:gd name="connsiteX80" fmla="*/ 1768548 w 1818482"/>
              <a:gd name="connsiteY80" fmla="*/ 1665432 h 1689894"/>
              <a:gd name="connsiteX81" fmla="*/ 1787309 w 1818482"/>
              <a:gd name="connsiteY81" fmla="*/ 1646959 h 1689894"/>
              <a:gd name="connsiteX82" fmla="*/ 1792505 w 1818482"/>
              <a:gd name="connsiteY82" fmla="*/ 1615786 h 1689894"/>
              <a:gd name="connsiteX83" fmla="*/ 1802896 w 1818482"/>
              <a:gd name="connsiteY83" fmla="*/ 1600200 h 1689894"/>
              <a:gd name="connsiteX84" fmla="*/ 1818482 w 1818482"/>
              <a:gd name="connsiteY84" fmla="*/ 1548246 h 1689894"/>
              <a:gd name="connsiteX85" fmla="*/ 1813286 w 1818482"/>
              <a:gd name="connsiteY85" fmla="*/ 1522268 h 1689894"/>
              <a:gd name="connsiteX86" fmla="*/ 1808091 w 1818482"/>
              <a:gd name="connsiteY86" fmla="*/ 1491096 h 1689894"/>
              <a:gd name="connsiteX87" fmla="*/ 1802896 w 1818482"/>
              <a:gd name="connsiteY87" fmla="*/ 1475509 h 1689894"/>
              <a:gd name="connsiteX88" fmla="*/ 1792505 w 1818482"/>
              <a:gd name="connsiteY88" fmla="*/ 1428750 h 1689894"/>
              <a:gd name="connsiteX89" fmla="*/ 1750941 w 1818482"/>
              <a:gd name="connsiteY89" fmla="*/ 1381991 h 1689894"/>
              <a:gd name="connsiteX90" fmla="*/ 1724964 w 1818482"/>
              <a:gd name="connsiteY90" fmla="*/ 1356014 h 1689894"/>
              <a:gd name="connsiteX91" fmla="*/ 1698986 w 1818482"/>
              <a:gd name="connsiteY91" fmla="*/ 1324841 h 1689894"/>
              <a:gd name="connsiteX92" fmla="*/ 1678205 w 1818482"/>
              <a:gd name="connsiteY92" fmla="*/ 1293668 h 1689894"/>
              <a:gd name="connsiteX93" fmla="*/ 1667814 w 1818482"/>
              <a:gd name="connsiteY93" fmla="*/ 1278082 h 1689894"/>
              <a:gd name="connsiteX94" fmla="*/ 1636641 w 1818482"/>
              <a:gd name="connsiteY94" fmla="*/ 1257300 h 1689894"/>
              <a:gd name="connsiteX95" fmla="*/ 1626250 w 1818482"/>
              <a:gd name="connsiteY95" fmla="*/ 1241714 h 1689894"/>
              <a:gd name="connsiteX96" fmla="*/ 1595077 w 1818482"/>
              <a:gd name="connsiteY96" fmla="*/ 1210541 h 1689894"/>
              <a:gd name="connsiteX97" fmla="*/ 1569100 w 1818482"/>
              <a:gd name="connsiteY97" fmla="*/ 1163782 h 1689894"/>
              <a:gd name="connsiteX98" fmla="*/ 1563905 w 1818482"/>
              <a:gd name="connsiteY98" fmla="*/ 1122218 h 1689894"/>
              <a:gd name="connsiteX99" fmla="*/ 1558709 w 1818482"/>
              <a:gd name="connsiteY99" fmla="*/ 1101436 h 1689894"/>
              <a:gd name="connsiteX100" fmla="*/ 1548318 w 1818482"/>
              <a:gd name="connsiteY100" fmla="*/ 1018309 h 1689894"/>
              <a:gd name="connsiteX101" fmla="*/ 1496364 w 1818482"/>
              <a:gd name="connsiteY101" fmla="*/ 955964 h 1689894"/>
              <a:gd name="connsiteX102" fmla="*/ 1470386 w 1818482"/>
              <a:gd name="connsiteY102" fmla="*/ 929986 h 1689894"/>
              <a:gd name="connsiteX103" fmla="*/ 1444409 w 1818482"/>
              <a:gd name="connsiteY103" fmla="*/ 898814 h 1689894"/>
              <a:gd name="connsiteX104" fmla="*/ 1423627 w 1818482"/>
              <a:gd name="connsiteY104" fmla="*/ 867641 h 1689894"/>
              <a:gd name="connsiteX105" fmla="*/ 1392455 w 1818482"/>
              <a:gd name="connsiteY105" fmla="*/ 846859 h 1689894"/>
              <a:gd name="connsiteX106" fmla="*/ 1376868 w 1818482"/>
              <a:gd name="connsiteY106" fmla="*/ 836468 h 1689894"/>
              <a:gd name="connsiteX107" fmla="*/ 1350891 w 1818482"/>
              <a:gd name="connsiteY107" fmla="*/ 826077 h 1689894"/>
              <a:gd name="connsiteX108" fmla="*/ 1319718 w 1818482"/>
              <a:gd name="connsiteY108" fmla="*/ 810491 h 1689894"/>
              <a:gd name="connsiteX109" fmla="*/ 1262568 w 1818482"/>
              <a:gd name="connsiteY109" fmla="*/ 763732 h 1689894"/>
              <a:gd name="connsiteX110" fmla="*/ 1226200 w 1818482"/>
              <a:gd name="connsiteY110" fmla="*/ 737755 h 1689894"/>
              <a:gd name="connsiteX111" fmla="*/ 1210614 w 1818482"/>
              <a:gd name="connsiteY111" fmla="*/ 706582 h 1689894"/>
              <a:gd name="connsiteX112" fmla="*/ 1189832 w 1818482"/>
              <a:gd name="connsiteY112" fmla="*/ 670214 h 1689894"/>
              <a:gd name="connsiteX113" fmla="*/ 1179441 w 1818482"/>
              <a:gd name="connsiteY113" fmla="*/ 633846 h 1689894"/>
              <a:gd name="connsiteX114" fmla="*/ 1143073 w 1818482"/>
              <a:gd name="connsiteY114" fmla="*/ 581891 h 1689894"/>
              <a:gd name="connsiteX115" fmla="*/ 1127486 w 1818482"/>
              <a:gd name="connsiteY115" fmla="*/ 571500 h 1689894"/>
              <a:gd name="connsiteX116" fmla="*/ 1111900 w 1818482"/>
              <a:gd name="connsiteY116" fmla="*/ 555914 h 1689894"/>
              <a:gd name="connsiteX117" fmla="*/ 1096314 w 1818482"/>
              <a:gd name="connsiteY117" fmla="*/ 524741 h 1689894"/>
              <a:gd name="connsiteX118" fmla="*/ 1091118 w 1818482"/>
              <a:gd name="connsiteY118" fmla="*/ 509155 h 1689894"/>
              <a:gd name="connsiteX119" fmla="*/ 1070336 w 1818482"/>
              <a:gd name="connsiteY119" fmla="*/ 477982 h 1689894"/>
              <a:gd name="connsiteX120" fmla="*/ 1054750 w 1818482"/>
              <a:gd name="connsiteY120" fmla="*/ 446809 h 1689894"/>
              <a:gd name="connsiteX121" fmla="*/ 1044359 w 1818482"/>
              <a:gd name="connsiteY121" fmla="*/ 415636 h 1689894"/>
              <a:gd name="connsiteX122" fmla="*/ 1028773 w 1818482"/>
              <a:gd name="connsiteY122" fmla="*/ 400050 h 1689894"/>
              <a:gd name="connsiteX123" fmla="*/ 1007991 w 1818482"/>
              <a:gd name="connsiteY123" fmla="*/ 389659 h 1689894"/>
              <a:gd name="connsiteX124" fmla="*/ 976818 w 1818482"/>
              <a:gd name="connsiteY124" fmla="*/ 374073 h 1689894"/>
              <a:gd name="connsiteX125" fmla="*/ 961232 w 1818482"/>
              <a:gd name="connsiteY125" fmla="*/ 363682 h 1689894"/>
              <a:gd name="connsiteX126" fmla="*/ 930059 w 1818482"/>
              <a:gd name="connsiteY126" fmla="*/ 353291 h 1689894"/>
              <a:gd name="connsiteX127" fmla="*/ 914473 w 1818482"/>
              <a:gd name="connsiteY127" fmla="*/ 342900 h 1689894"/>
              <a:gd name="connsiteX128" fmla="*/ 878105 w 1818482"/>
              <a:gd name="connsiteY128" fmla="*/ 322118 h 1689894"/>
              <a:gd name="connsiteX129" fmla="*/ 852127 w 1818482"/>
              <a:gd name="connsiteY129" fmla="*/ 296141 h 1689894"/>
              <a:gd name="connsiteX130" fmla="*/ 810564 w 1818482"/>
              <a:gd name="connsiteY130" fmla="*/ 259773 h 1689894"/>
              <a:gd name="connsiteX131" fmla="*/ 779391 w 1818482"/>
              <a:gd name="connsiteY131" fmla="*/ 238991 h 1689894"/>
              <a:gd name="connsiteX132" fmla="*/ 753414 w 1818482"/>
              <a:gd name="connsiteY132" fmla="*/ 207818 h 1689894"/>
              <a:gd name="connsiteX133" fmla="*/ 737827 w 1818482"/>
              <a:gd name="connsiteY133" fmla="*/ 192232 h 1689894"/>
              <a:gd name="connsiteX134" fmla="*/ 727436 w 1818482"/>
              <a:gd name="connsiteY134" fmla="*/ 176646 h 1689894"/>
              <a:gd name="connsiteX135" fmla="*/ 696264 w 1818482"/>
              <a:gd name="connsiteY135" fmla="*/ 166255 h 1689894"/>
              <a:gd name="connsiteX136" fmla="*/ 644309 w 1818482"/>
              <a:gd name="connsiteY136" fmla="*/ 145473 h 1689894"/>
              <a:gd name="connsiteX137" fmla="*/ 628723 w 1818482"/>
              <a:gd name="connsiteY137" fmla="*/ 140277 h 1689894"/>
              <a:gd name="connsiteX138" fmla="*/ 613136 w 1818482"/>
              <a:gd name="connsiteY138" fmla="*/ 129886 h 1689894"/>
              <a:gd name="connsiteX139" fmla="*/ 576768 w 1818482"/>
              <a:gd name="connsiteY139" fmla="*/ 119496 h 1689894"/>
              <a:gd name="connsiteX140" fmla="*/ 545596 w 1818482"/>
              <a:gd name="connsiteY140" fmla="*/ 109105 h 1689894"/>
              <a:gd name="connsiteX141" fmla="*/ 514423 w 1818482"/>
              <a:gd name="connsiteY141" fmla="*/ 98714 h 1689894"/>
              <a:gd name="connsiteX142" fmla="*/ 498836 w 1818482"/>
              <a:gd name="connsiteY142" fmla="*/ 93518 h 1689894"/>
              <a:gd name="connsiteX143" fmla="*/ 483250 w 1818482"/>
              <a:gd name="connsiteY143" fmla="*/ 83127 h 1689894"/>
              <a:gd name="connsiteX144" fmla="*/ 441686 w 1818482"/>
              <a:gd name="connsiteY144" fmla="*/ 72736 h 1689894"/>
              <a:gd name="connsiteX145" fmla="*/ 426100 w 1818482"/>
              <a:gd name="connsiteY145" fmla="*/ 67541 h 1689894"/>
              <a:gd name="connsiteX146" fmla="*/ 394927 w 1818482"/>
              <a:gd name="connsiteY146" fmla="*/ 46759 h 1689894"/>
              <a:gd name="connsiteX147" fmla="*/ 379341 w 1818482"/>
              <a:gd name="connsiteY147" fmla="*/ 36368 h 1689894"/>
              <a:gd name="connsiteX148" fmla="*/ 363755 w 1818482"/>
              <a:gd name="connsiteY148" fmla="*/ 31173 h 1689894"/>
              <a:gd name="connsiteX149" fmla="*/ 348168 w 1818482"/>
              <a:gd name="connsiteY149" fmla="*/ 20782 h 1689894"/>
              <a:gd name="connsiteX150" fmla="*/ 311800 w 1818482"/>
              <a:gd name="connsiteY150" fmla="*/ 10391 h 1689894"/>
              <a:gd name="connsiteX151" fmla="*/ 213086 w 1818482"/>
              <a:gd name="connsiteY151" fmla="*/ 0 h 1689894"/>
              <a:gd name="connsiteX152" fmla="*/ 98786 w 1818482"/>
              <a:gd name="connsiteY152" fmla="*/ 5196 h 1689894"/>
              <a:gd name="connsiteX153" fmla="*/ 52027 w 1818482"/>
              <a:gd name="connsiteY153" fmla="*/ 31173 h 1689894"/>
              <a:gd name="connsiteX154" fmla="*/ 36441 w 1818482"/>
              <a:gd name="connsiteY154" fmla="*/ 36368 h 1689894"/>
              <a:gd name="connsiteX155" fmla="*/ 15659 w 1818482"/>
              <a:gd name="connsiteY155" fmla="*/ 83127 h 1689894"/>
              <a:gd name="connsiteX156" fmla="*/ 10464 w 1818482"/>
              <a:gd name="connsiteY156" fmla="*/ 98714 h 1689894"/>
              <a:gd name="connsiteX157" fmla="*/ 5268 w 1818482"/>
              <a:gd name="connsiteY157" fmla="*/ 114300 h 1689894"/>
              <a:gd name="connsiteX158" fmla="*/ 73 w 1818482"/>
              <a:gd name="connsiteY158" fmla="*/ 140277 h 1689894"/>
              <a:gd name="connsiteX159" fmla="*/ 5268 w 1818482"/>
              <a:gd name="connsiteY159" fmla="*/ 161059 h 1689894"/>
              <a:gd name="connsiteX0" fmla="*/ 5268 w 1818482"/>
              <a:gd name="connsiteY0" fmla="*/ 161059 h 1689894"/>
              <a:gd name="connsiteX1" fmla="*/ 73 w 1818482"/>
              <a:gd name="connsiteY1" fmla="*/ 187036 h 1689894"/>
              <a:gd name="connsiteX2" fmla="*/ 10464 w 1818482"/>
              <a:gd name="connsiteY2" fmla="*/ 218209 h 1689894"/>
              <a:gd name="connsiteX3" fmla="*/ 31246 w 1818482"/>
              <a:gd name="connsiteY3" fmla="*/ 228600 h 1689894"/>
              <a:gd name="connsiteX4" fmla="*/ 52027 w 1818482"/>
              <a:gd name="connsiteY4" fmla="*/ 233796 h 1689894"/>
              <a:gd name="connsiteX5" fmla="*/ 67614 w 1818482"/>
              <a:gd name="connsiteY5" fmla="*/ 238991 h 1689894"/>
              <a:gd name="connsiteX6" fmla="*/ 114373 w 1818482"/>
              <a:gd name="connsiteY6" fmla="*/ 259773 h 1689894"/>
              <a:gd name="connsiteX7" fmla="*/ 145546 w 1818482"/>
              <a:gd name="connsiteY7" fmla="*/ 270164 h 1689894"/>
              <a:gd name="connsiteX8" fmla="*/ 161132 w 1818482"/>
              <a:gd name="connsiteY8" fmla="*/ 275359 h 1689894"/>
              <a:gd name="connsiteX9" fmla="*/ 197500 w 1818482"/>
              <a:gd name="connsiteY9" fmla="*/ 285750 h 1689894"/>
              <a:gd name="connsiteX10" fmla="*/ 213086 w 1818482"/>
              <a:gd name="connsiteY10" fmla="*/ 296141 h 1689894"/>
              <a:gd name="connsiteX11" fmla="*/ 228673 w 1818482"/>
              <a:gd name="connsiteY11" fmla="*/ 301336 h 1689894"/>
              <a:gd name="connsiteX12" fmla="*/ 259846 w 1818482"/>
              <a:gd name="connsiteY12" fmla="*/ 322118 h 1689894"/>
              <a:gd name="connsiteX13" fmla="*/ 280627 w 1818482"/>
              <a:gd name="connsiteY13" fmla="*/ 353291 h 1689894"/>
              <a:gd name="connsiteX14" fmla="*/ 291018 w 1818482"/>
              <a:gd name="connsiteY14" fmla="*/ 368877 h 1689894"/>
              <a:gd name="connsiteX15" fmla="*/ 311800 w 1818482"/>
              <a:gd name="connsiteY15" fmla="*/ 400050 h 1689894"/>
              <a:gd name="connsiteX16" fmla="*/ 342973 w 1818482"/>
              <a:gd name="connsiteY16" fmla="*/ 420832 h 1689894"/>
              <a:gd name="connsiteX17" fmla="*/ 353364 w 1818482"/>
              <a:gd name="connsiteY17" fmla="*/ 436418 h 1689894"/>
              <a:gd name="connsiteX18" fmla="*/ 384536 w 1818482"/>
              <a:gd name="connsiteY18" fmla="*/ 457200 h 1689894"/>
              <a:gd name="connsiteX19" fmla="*/ 394927 w 1818482"/>
              <a:gd name="connsiteY19" fmla="*/ 472786 h 1689894"/>
              <a:gd name="connsiteX20" fmla="*/ 410514 w 1818482"/>
              <a:gd name="connsiteY20" fmla="*/ 483177 h 1689894"/>
              <a:gd name="connsiteX21" fmla="*/ 431296 w 1818482"/>
              <a:gd name="connsiteY21" fmla="*/ 514350 h 1689894"/>
              <a:gd name="connsiteX22" fmla="*/ 441686 w 1818482"/>
              <a:gd name="connsiteY22" fmla="*/ 529936 h 1689894"/>
              <a:gd name="connsiteX23" fmla="*/ 452077 w 1818482"/>
              <a:gd name="connsiteY23" fmla="*/ 607868 h 1689894"/>
              <a:gd name="connsiteX24" fmla="*/ 457273 w 1818482"/>
              <a:gd name="connsiteY24" fmla="*/ 628650 h 1689894"/>
              <a:gd name="connsiteX25" fmla="*/ 467664 w 1818482"/>
              <a:gd name="connsiteY25" fmla="*/ 685800 h 1689894"/>
              <a:gd name="connsiteX26" fmla="*/ 478055 w 1818482"/>
              <a:gd name="connsiteY26" fmla="*/ 727364 h 1689894"/>
              <a:gd name="connsiteX27" fmla="*/ 483250 w 1818482"/>
              <a:gd name="connsiteY27" fmla="*/ 748146 h 1689894"/>
              <a:gd name="connsiteX28" fmla="*/ 504032 w 1818482"/>
              <a:gd name="connsiteY28" fmla="*/ 779318 h 1689894"/>
              <a:gd name="connsiteX29" fmla="*/ 509227 w 1818482"/>
              <a:gd name="connsiteY29" fmla="*/ 794905 h 1689894"/>
              <a:gd name="connsiteX30" fmla="*/ 519618 w 1818482"/>
              <a:gd name="connsiteY30" fmla="*/ 898814 h 1689894"/>
              <a:gd name="connsiteX31" fmla="*/ 530009 w 1818482"/>
              <a:gd name="connsiteY31" fmla="*/ 929986 h 1689894"/>
              <a:gd name="connsiteX32" fmla="*/ 535205 w 1818482"/>
              <a:gd name="connsiteY32" fmla="*/ 945573 h 1689894"/>
              <a:gd name="connsiteX33" fmla="*/ 550791 w 1818482"/>
              <a:gd name="connsiteY33" fmla="*/ 955964 h 1689894"/>
              <a:gd name="connsiteX34" fmla="*/ 555986 w 1818482"/>
              <a:gd name="connsiteY34" fmla="*/ 971550 h 1689894"/>
              <a:gd name="connsiteX35" fmla="*/ 576768 w 1818482"/>
              <a:gd name="connsiteY35" fmla="*/ 1002723 h 1689894"/>
              <a:gd name="connsiteX36" fmla="*/ 587159 w 1818482"/>
              <a:gd name="connsiteY36" fmla="*/ 1039091 h 1689894"/>
              <a:gd name="connsiteX37" fmla="*/ 597550 w 1818482"/>
              <a:gd name="connsiteY37" fmla="*/ 1054677 h 1689894"/>
              <a:gd name="connsiteX38" fmla="*/ 602746 w 1818482"/>
              <a:gd name="connsiteY38" fmla="*/ 1070264 h 1689894"/>
              <a:gd name="connsiteX39" fmla="*/ 618332 w 1818482"/>
              <a:gd name="connsiteY39" fmla="*/ 1080655 h 1689894"/>
              <a:gd name="connsiteX40" fmla="*/ 639114 w 1818482"/>
              <a:gd name="connsiteY40" fmla="*/ 1111827 h 1689894"/>
              <a:gd name="connsiteX41" fmla="*/ 644309 w 1818482"/>
              <a:gd name="connsiteY41" fmla="*/ 1127414 h 1689894"/>
              <a:gd name="connsiteX42" fmla="*/ 659896 w 1818482"/>
              <a:gd name="connsiteY42" fmla="*/ 1143000 h 1689894"/>
              <a:gd name="connsiteX43" fmla="*/ 696264 w 1818482"/>
              <a:gd name="connsiteY43" fmla="*/ 1184564 h 1689894"/>
              <a:gd name="connsiteX44" fmla="*/ 711850 w 1818482"/>
              <a:gd name="connsiteY44" fmla="*/ 1215736 h 1689894"/>
              <a:gd name="connsiteX45" fmla="*/ 743023 w 1818482"/>
              <a:gd name="connsiteY45" fmla="*/ 1278082 h 1689894"/>
              <a:gd name="connsiteX46" fmla="*/ 758609 w 1818482"/>
              <a:gd name="connsiteY46" fmla="*/ 1283277 h 1689894"/>
              <a:gd name="connsiteX47" fmla="*/ 779391 w 1818482"/>
              <a:gd name="connsiteY47" fmla="*/ 1298864 h 1689894"/>
              <a:gd name="connsiteX48" fmla="*/ 794977 w 1818482"/>
              <a:gd name="connsiteY48" fmla="*/ 1309255 h 1689894"/>
              <a:gd name="connsiteX49" fmla="*/ 826150 w 1818482"/>
              <a:gd name="connsiteY49" fmla="*/ 1340427 h 1689894"/>
              <a:gd name="connsiteX50" fmla="*/ 841736 w 1818482"/>
              <a:gd name="connsiteY50" fmla="*/ 1350818 h 1689894"/>
              <a:gd name="connsiteX51" fmla="*/ 857323 w 1818482"/>
              <a:gd name="connsiteY51" fmla="*/ 1366405 h 1689894"/>
              <a:gd name="connsiteX52" fmla="*/ 867714 w 1818482"/>
              <a:gd name="connsiteY52" fmla="*/ 1381991 h 1689894"/>
              <a:gd name="connsiteX53" fmla="*/ 914473 w 1818482"/>
              <a:gd name="connsiteY53" fmla="*/ 1407968 h 1689894"/>
              <a:gd name="connsiteX54" fmla="*/ 945646 w 1818482"/>
              <a:gd name="connsiteY54" fmla="*/ 1454727 h 1689894"/>
              <a:gd name="connsiteX55" fmla="*/ 956036 w 1818482"/>
              <a:gd name="connsiteY55" fmla="*/ 1470314 h 1689894"/>
              <a:gd name="connsiteX56" fmla="*/ 987209 w 1818482"/>
              <a:gd name="connsiteY56" fmla="*/ 1491096 h 1689894"/>
              <a:gd name="connsiteX57" fmla="*/ 1018382 w 1818482"/>
              <a:gd name="connsiteY57" fmla="*/ 1501486 h 1689894"/>
              <a:gd name="connsiteX58" fmla="*/ 1049555 w 1818482"/>
              <a:gd name="connsiteY58" fmla="*/ 1522268 h 1689894"/>
              <a:gd name="connsiteX59" fmla="*/ 1065141 w 1818482"/>
              <a:gd name="connsiteY59" fmla="*/ 1532659 h 1689894"/>
              <a:gd name="connsiteX60" fmla="*/ 1080727 w 1818482"/>
              <a:gd name="connsiteY60" fmla="*/ 1537855 h 1689894"/>
              <a:gd name="connsiteX61" fmla="*/ 1096314 w 1818482"/>
              <a:gd name="connsiteY61" fmla="*/ 1548246 h 1689894"/>
              <a:gd name="connsiteX62" fmla="*/ 1117096 w 1818482"/>
              <a:gd name="connsiteY62" fmla="*/ 1553441 h 1689894"/>
              <a:gd name="connsiteX63" fmla="*/ 1132682 w 1818482"/>
              <a:gd name="connsiteY63" fmla="*/ 1558636 h 1689894"/>
              <a:gd name="connsiteX64" fmla="*/ 1148268 w 1818482"/>
              <a:gd name="connsiteY64" fmla="*/ 1569027 h 1689894"/>
              <a:gd name="connsiteX65" fmla="*/ 1179441 w 1818482"/>
              <a:gd name="connsiteY65" fmla="*/ 1579418 h 1689894"/>
              <a:gd name="connsiteX66" fmla="*/ 1215809 w 1818482"/>
              <a:gd name="connsiteY66" fmla="*/ 1600200 h 1689894"/>
              <a:gd name="connsiteX67" fmla="*/ 1236591 w 1818482"/>
              <a:gd name="connsiteY67" fmla="*/ 1605396 h 1689894"/>
              <a:gd name="connsiteX68" fmla="*/ 1272959 w 1818482"/>
              <a:gd name="connsiteY68" fmla="*/ 1615786 h 1689894"/>
              <a:gd name="connsiteX69" fmla="*/ 1313657 w 1818482"/>
              <a:gd name="connsiteY69" fmla="*/ 1636857 h 1689894"/>
              <a:gd name="connsiteX70" fmla="*/ 1345696 w 1818482"/>
              <a:gd name="connsiteY70" fmla="*/ 1644073 h 1689894"/>
              <a:gd name="connsiteX71" fmla="*/ 1445564 w 1818482"/>
              <a:gd name="connsiteY71" fmla="*/ 1669184 h 1689894"/>
              <a:gd name="connsiteX72" fmla="*/ 1470386 w 1818482"/>
              <a:gd name="connsiteY72" fmla="*/ 1657350 h 1689894"/>
              <a:gd name="connsiteX73" fmla="*/ 1517146 w 1818482"/>
              <a:gd name="connsiteY73" fmla="*/ 1667741 h 1689894"/>
              <a:gd name="connsiteX74" fmla="*/ 1548318 w 1818482"/>
              <a:gd name="connsiteY74" fmla="*/ 1678132 h 1689894"/>
              <a:gd name="connsiteX75" fmla="*/ 1563905 w 1818482"/>
              <a:gd name="connsiteY75" fmla="*/ 1683327 h 1689894"/>
              <a:gd name="connsiteX76" fmla="*/ 1614127 w 1818482"/>
              <a:gd name="connsiteY76" fmla="*/ 1676689 h 1689894"/>
              <a:gd name="connsiteX77" fmla="*/ 1655691 w 1818482"/>
              <a:gd name="connsiteY77" fmla="*/ 1687080 h 1689894"/>
              <a:gd name="connsiteX78" fmla="*/ 1716593 w 1818482"/>
              <a:gd name="connsiteY78" fmla="*/ 1689389 h 1689894"/>
              <a:gd name="connsiteX79" fmla="*/ 1749786 w 1818482"/>
              <a:gd name="connsiteY79" fmla="*/ 1678998 h 1689894"/>
              <a:gd name="connsiteX80" fmla="*/ 1768548 w 1818482"/>
              <a:gd name="connsiteY80" fmla="*/ 1665432 h 1689894"/>
              <a:gd name="connsiteX81" fmla="*/ 1787309 w 1818482"/>
              <a:gd name="connsiteY81" fmla="*/ 1646959 h 1689894"/>
              <a:gd name="connsiteX82" fmla="*/ 1792505 w 1818482"/>
              <a:gd name="connsiteY82" fmla="*/ 1615786 h 1689894"/>
              <a:gd name="connsiteX83" fmla="*/ 1802896 w 1818482"/>
              <a:gd name="connsiteY83" fmla="*/ 1600200 h 1689894"/>
              <a:gd name="connsiteX84" fmla="*/ 1818482 w 1818482"/>
              <a:gd name="connsiteY84" fmla="*/ 1548246 h 1689894"/>
              <a:gd name="connsiteX85" fmla="*/ 1813286 w 1818482"/>
              <a:gd name="connsiteY85" fmla="*/ 1522268 h 1689894"/>
              <a:gd name="connsiteX86" fmla="*/ 1808091 w 1818482"/>
              <a:gd name="connsiteY86" fmla="*/ 1491096 h 1689894"/>
              <a:gd name="connsiteX87" fmla="*/ 1802896 w 1818482"/>
              <a:gd name="connsiteY87" fmla="*/ 1475509 h 1689894"/>
              <a:gd name="connsiteX88" fmla="*/ 1792505 w 1818482"/>
              <a:gd name="connsiteY88" fmla="*/ 1428750 h 1689894"/>
              <a:gd name="connsiteX89" fmla="*/ 1750941 w 1818482"/>
              <a:gd name="connsiteY89" fmla="*/ 1381991 h 1689894"/>
              <a:gd name="connsiteX90" fmla="*/ 1724964 w 1818482"/>
              <a:gd name="connsiteY90" fmla="*/ 1356014 h 1689894"/>
              <a:gd name="connsiteX91" fmla="*/ 1698986 w 1818482"/>
              <a:gd name="connsiteY91" fmla="*/ 1324841 h 1689894"/>
              <a:gd name="connsiteX92" fmla="*/ 1678205 w 1818482"/>
              <a:gd name="connsiteY92" fmla="*/ 1293668 h 1689894"/>
              <a:gd name="connsiteX93" fmla="*/ 1667814 w 1818482"/>
              <a:gd name="connsiteY93" fmla="*/ 1278082 h 1689894"/>
              <a:gd name="connsiteX94" fmla="*/ 1636641 w 1818482"/>
              <a:gd name="connsiteY94" fmla="*/ 1257300 h 1689894"/>
              <a:gd name="connsiteX95" fmla="*/ 1626250 w 1818482"/>
              <a:gd name="connsiteY95" fmla="*/ 1241714 h 1689894"/>
              <a:gd name="connsiteX96" fmla="*/ 1595077 w 1818482"/>
              <a:gd name="connsiteY96" fmla="*/ 1210541 h 1689894"/>
              <a:gd name="connsiteX97" fmla="*/ 1569100 w 1818482"/>
              <a:gd name="connsiteY97" fmla="*/ 1163782 h 1689894"/>
              <a:gd name="connsiteX98" fmla="*/ 1563905 w 1818482"/>
              <a:gd name="connsiteY98" fmla="*/ 1122218 h 1689894"/>
              <a:gd name="connsiteX99" fmla="*/ 1558709 w 1818482"/>
              <a:gd name="connsiteY99" fmla="*/ 1101436 h 1689894"/>
              <a:gd name="connsiteX100" fmla="*/ 1548318 w 1818482"/>
              <a:gd name="connsiteY100" fmla="*/ 1018309 h 1689894"/>
              <a:gd name="connsiteX101" fmla="*/ 1496364 w 1818482"/>
              <a:gd name="connsiteY101" fmla="*/ 955964 h 1689894"/>
              <a:gd name="connsiteX102" fmla="*/ 1470386 w 1818482"/>
              <a:gd name="connsiteY102" fmla="*/ 929986 h 1689894"/>
              <a:gd name="connsiteX103" fmla="*/ 1444409 w 1818482"/>
              <a:gd name="connsiteY103" fmla="*/ 898814 h 1689894"/>
              <a:gd name="connsiteX104" fmla="*/ 1423627 w 1818482"/>
              <a:gd name="connsiteY104" fmla="*/ 867641 h 1689894"/>
              <a:gd name="connsiteX105" fmla="*/ 1392455 w 1818482"/>
              <a:gd name="connsiteY105" fmla="*/ 846859 h 1689894"/>
              <a:gd name="connsiteX106" fmla="*/ 1376868 w 1818482"/>
              <a:gd name="connsiteY106" fmla="*/ 836468 h 1689894"/>
              <a:gd name="connsiteX107" fmla="*/ 1350891 w 1818482"/>
              <a:gd name="connsiteY107" fmla="*/ 826077 h 1689894"/>
              <a:gd name="connsiteX108" fmla="*/ 1319718 w 1818482"/>
              <a:gd name="connsiteY108" fmla="*/ 810491 h 1689894"/>
              <a:gd name="connsiteX109" fmla="*/ 1262568 w 1818482"/>
              <a:gd name="connsiteY109" fmla="*/ 763732 h 1689894"/>
              <a:gd name="connsiteX110" fmla="*/ 1226200 w 1818482"/>
              <a:gd name="connsiteY110" fmla="*/ 737755 h 1689894"/>
              <a:gd name="connsiteX111" fmla="*/ 1210614 w 1818482"/>
              <a:gd name="connsiteY111" fmla="*/ 706582 h 1689894"/>
              <a:gd name="connsiteX112" fmla="*/ 1189832 w 1818482"/>
              <a:gd name="connsiteY112" fmla="*/ 670214 h 1689894"/>
              <a:gd name="connsiteX113" fmla="*/ 1179441 w 1818482"/>
              <a:gd name="connsiteY113" fmla="*/ 633846 h 1689894"/>
              <a:gd name="connsiteX114" fmla="*/ 1143073 w 1818482"/>
              <a:gd name="connsiteY114" fmla="*/ 581891 h 1689894"/>
              <a:gd name="connsiteX115" fmla="*/ 1127486 w 1818482"/>
              <a:gd name="connsiteY115" fmla="*/ 571500 h 1689894"/>
              <a:gd name="connsiteX116" fmla="*/ 1111900 w 1818482"/>
              <a:gd name="connsiteY116" fmla="*/ 555914 h 1689894"/>
              <a:gd name="connsiteX117" fmla="*/ 1096314 w 1818482"/>
              <a:gd name="connsiteY117" fmla="*/ 524741 h 1689894"/>
              <a:gd name="connsiteX118" fmla="*/ 1091118 w 1818482"/>
              <a:gd name="connsiteY118" fmla="*/ 509155 h 1689894"/>
              <a:gd name="connsiteX119" fmla="*/ 1070336 w 1818482"/>
              <a:gd name="connsiteY119" fmla="*/ 477982 h 1689894"/>
              <a:gd name="connsiteX120" fmla="*/ 1054750 w 1818482"/>
              <a:gd name="connsiteY120" fmla="*/ 446809 h 1689894"/>
              <a:gd name="connsiteX121" fmla="*/ 1044359 w 1818482"/>
              <a:gd name="connsiteY121" fmla="*/ 415636 h 1689894"/>
              <a:gd name="connsiteX122" fmla="*/ 1028773 w 1818482"/>
              <a:gd name="connsiteY122" fmla="*/ 400050 h 1689894"/>
              <a:gd name="connsiteX123" fmla="*/ 1007991 w 1818482"/>
              <a:gd name="connsiteY123" fmla="*/ 389659 h 1689894"/>
              <a:gd name="connsiteX124" fmla="*/ 976818 w 1818482"/>
              <a:gd name="connsiteY124" fmla="*/ 374073 h 1689894"/>
              <a:gd name="connsiteX125" fmla="*/ 961232 w 1818482"/>
              <a:gd name="connsiteY125" fmla="*/ 363682 h 1689894"/>
              <a:gd name="connsiteX126" fmla="*/ 930059 w 1818482"/>
              <a:gd name="connsiteY126" fmla="*/ 353291 h 1689894"/>
              <a:gd name="connsiteX127" fmla="*/ 914473 w 1818482"/>
              <a:gd name="connsiteY127" fmla="*/ 342900 h 1689894"/>
              <a:gd name="connsiteX128" fmla="*/ 878105 w 1818482"/>
              <a:gd name="connsiteY128" fmla="*/ 322118 h 1689894"/>
              <a:gd name="connsiteX129" fmla="*/ 852127 w 1818482"/>
              <a:gd name="connsiteY129" fmla="*/ 296141 h 1689894"/>
              <a:gd name="connsiteX130" fmla="*/ 810564 w 1818482"/>
              <a:gd name="connsiteY130" fmla="*/ 259773 h 1689894"/>
              <a:gd name="connsiteX131" fmla="*/ 779391 w 1818482"/>
              <a:gd name="connsiteY131" fmla="*/ 238991 h 1689894"/>
              <a:gd name="connsiteX132" fmla="*/ 753414 w 1818482"/>
              <a:gd name="connsiteY132" fmla="*/ 207818 h 1689894"/>
              <a:gd name="connsiteX133" fmla="*/ 737827 w 1818482"/>
              <a:gd name="connsiteY133" fmla="*/ 192232 h 1689894"/>
              <a:gd name="connsiteX134" fmla="*/ 727436 w 1818482"/>
              <a:gd name="connsiteY134" fmla="*/ 176646 h 1689894"/>
              <a:gd name="connsiteX135" fmla="*/ 696264 w 1818482"/>
              <a:gd name="connsiteY135" fmla="*/ 166255 h 1689894"/>
              <a:gd name="connsiteX136" fmla="*/ 644309 w 1818482"/>
              <a:gd name="connsiteY136" fmla="*/ 145473 h 1689894"/>
              <a:gd name="connsiteX137" fmla="*/ 628723 w 1818482"/>
              <a:gd name="connsiteY137" fmla="*/ 140277 h 1689894"/>
              <a:gd name="connsiteX138" fmla="*/ 613136 w 1818482"/>
              <a:gd name="connsiteY138" fmla="*/ 129886 h 1689894"/>
              <a:gd name="connsiteX139" fmla="*/ 576768 w 1818482"/>
              <a:gd name="connsiteY139" fmla="*/ 119496 h 1689894"/>
              <a:gd name="connsiteX140" fmla="*/ 545596 w 1818482"/>
              <a:gd name="connsiteY140" fmla="*/ 109105 h 1689894"/>
              <a:gd name="connsiteX141" fmla="*/ 514423 w 1818482"/>
              <a:gd name="connsiteY141" fmla="*/ 98714 h 1689894"/>
              <a:gd name="connsiteX142" fmla="*/ 498836 w 1818482"/>
              <a:gd name="connsiteY142" fmla="*/ 93518 h 1689894"/>
              <a:gd name="connsiteX143" fmla="*/ 483250 w 1818482"/>
              <a:gd name="connsiteY143" fmla="*/ 83127 h 1689894"/>
              <a:gd name="connsiteX144" fmla="*/ 441686 w 1818482"/>
              <a:gd name="connsiteY144" fmla="*/ 72736 h 1689894"/>
              <a:gd name="connsiteX145" fmla="*/ 426100 w 1818482"/>
              <a:gd name="connsiteY145" fmla="*/ 67541 h 1689894"/>
              <a:gd name="connsiteX146" fmla="*/ 394927 w 1818482"/>
              <a:gd name="connsiteY146" fmla="*/ 46759 h 1689894"/>
              <a:gd name="connsiteX147" fmla="*/ 379341 w 1818482"/>
              <a:gd name="connsiteY147" fmla="*/ 36368 h 1689894"/>
              <a:gd name="connsiteX148" fmla="*/ 363755 w 1818482"/>
              <a:gd name="connsiteY148" fmla="*/ 31173 h 1689894"/>
              <a:gd name="connsiteX149" fmla="*/ 348168 w 1818482"/>
              <a:gd name="connsiteY149" fmla="*/ 20782 h 1689894"/>
              <a:gd name="connsiteX150" fmla="*/ 311800 w 1818482"/>
              <a:gd name="connsiteY150" fmla="*/ 10391 h 1689894"/>
              <a:gd name="connsiteX151" fmla="*/ 213086 w 1818482"/>
              <a:gd name="connsiteY151" fmla="*/ 0 h 1689894"/>
              <a:gd name="connsiteX152" fmla="*/ 98786 w 1818482"/>
              <a:gd name="connsiteY152" fmla="*/ 5196 h 1689894"/>
              <a:gd name="connsiteX153" fmla="*/ 52027 w 1818482"/>
              <a:gd name="connsiteY153" fmla="*/ 31173 h 1689894"/>
              <a:gd name="connsiteX154" fmla="*/ 36441 w 1818482"/>
              <a:gd name="connsiteY154" fmla="*/ 36368 h 1689894"/>
              <a:gd name="connsiteX155" fmla="*/ 15659 w 1818482"/>
              <a:gd name="connsiteY155" fmla="*/ 83127 h 1689894"/>
              <a:gd name="connsiteX156" fmla="*/ 10464 w 1818482"/>
              <a:gd name="connsiteY156" fmla="*/ 98714 h 1689894"/>
              <a:gd name="connsiteX157" fmla="*/ 5268 w 1818482"/>
              <a:gd name="connsiteY157" fmla="*/ 114300 h 1689894"/>
              <a:gd name="connsiteX158" fmla="*/ 73 w 1818482"/>
              <a:gd name="connsiteY158" fmla="*/ 140277 h 1689894"/>
              <a:gd name="connsiteX159" fmla="*/ 5268 w 1818482"/>
              <a:gd name="connsiteY159" fmla="*/ 161059 h 1689894"/>
              <a:gd name="connsiteX0" fmla="*/ 5268 w 1818482"/>
              <a:gd name="connsiteY0" fmla="*/ 161059 h 1689894"/>
              <a:gd name="connsiteX1" fmla="*/ 73 w 1818482"/>
              <a:gd name="connsiteY1" fmla="*/ 187036 h 1689894"/>
              <a:gd name="connsiteX2" fmla="*/ 10464 w 1818482"/>
              <a:gd name="connsiteY2" fmla="*/ 218209 h 1689894"/>
              <a:gd name="connsiteX3" fmla="*/ 31246 w 1818482"/>
              <a:gd name="connsiteY3" fmla="*/ 228600 h 1689894"/>
              <a:gd name="connsiteX4" fmla="*/ 52027 w 1818482"/>
              <a:gd name="connsiteY4" fmla="*/ 233796 h 1689894"/>
              <a:gd name="connsiteX5" fmla="*/ 67614 w 1818482"/>
              <a:gd name="connsiteY5" fmla="*/ 238991 h 1689894"/>
              <a:gd name="connsiteX6" fmla="*/ 114373 w 1818482"/>
              <a:gd name="connsiteY6" fmla="*/ 259773 h 1689894"/>
              <a:gd name="connsiteX7" fmla="*/ 145546 w 1818482"/>
              <a:gd name="connsiteY7" fmla="*/ 270164 h 1689894"/>
              <a:gd name="connsiteX8" fmla="*/ 161132 w 1818482"/>
              <a:gd name="connsiteY8" fmla="*/ 275359 h 1689894"/>
              <a:gd name="connsiteX9" fmla="*/ 197500 w 1818482"/>
              <a:gd name="connsiteY9" fmla="*/ 285750 h 1689894"/>
              <a:gd name="connsiteX10" fmla="*/ 213086 w 1818482"/>
              <a:gd name="connsiteY10" fmla="*/ 296141 h 1689894"/>
              <a:gd name="connsiteX11" fmla="*/ 228673 w 1818482"/>
              <a:gd name="connsiteY11" fmla="*/ 301336 h 1689894"/>
              <a:gd name="connsiteX12" fmla="*/ 259846 w 1818482"/>
              <a:gd name="connsiteY12" fmla="*/ 322118 h 1689894"/>
              <a:gd name="connsiteX13" fmla="*/ 280627 w 1818482"/>
              <a:gd name="connsiteY13" fmla="*/ 353291 h 1689894"/>
              <a:gd name="connsiteX14" fmla="*/ 291018 w 1818482"/>
              <a:gd name="connsiteY14" fmla="*/ 368877 h 1689894"/>
              <a:gd name="connsiteX15" fmla="*/ 311800 w 1818482"/>
              <a:gd name="connsiteY15" fmla="*/ 400050 h 1689894"/>
              <a:gd name="connsiteX16" fmla="*/ 342973 w 1818482"/>
              <a:gd name="connsiteY16" fmla="*/ 420832 h 1689894"/>
              <a:gd name="connsiteX17" fmla="*/ 353364 w 1818482"/>
              <a:gd name="connsiteY17" fmla="*/ 436418 h 1689894"/>
              <a:gd name="connsiteX18" fmla="*/ 384536 w 1818482"/>
              <a:gd name="connsiteY18" fmla="*/ 457200 h 1689894"/>
              <a:gd name="connsiteX19" fmla="*/ 394927 w 1818482"/>
              <a:gd name="connsiteY19" fmla="*/ 472786 h 1689894"/>
              <a:gd name="connsiteX20" fmla="*/ 410514 w 1818482"/>
              <a:gd name="connsiteY20" fmla="*/ 483177 h 1689894"/>
              <a:gd name="connsiteX21" fmla="*/ 431296 w 1818482"/>
              <a:gd name="connsiteY21" fmla="*/ 514350 h 1689894"/>
              <a:gd name="connsiteX22" fmla="*/ 441686 w 1818482"/>
              <a:gd name="connsiteY22" fmla="*/ 529936 h 1689894"/>
              <a:gd name="connsiteX23" fmla="*/ 452077 w 1818482"/>
              <a:gd name="connsiteY23" fmla="*/ 607868 h 1689894"/>
              <a:gd name="connsiteX24" fmla="*/ 457273 w 1818482"/>
              <a:gd name="connsiteY24" fmla="*/ 628650 h 1689894"/>
              <a:gd name="connsiteX25" fmla="*/ 467664 w 1818482"/>
              <a:gd name="connsiteY25" fmla="*/ 685800 h 1689894"/>
              <a:gd name="connsiteX26" fmla="*/ 478055 w 1818482"/>
              <a:gd name="connsiteY26" fmla="*/ 727364 h 1689894"/>
              <a:gd name="connsiteX27" fmla="*/ 483250 w 1818482"/>
              <a:gd name="connsiteY27" fmla="*/ 748146 h 1689894"/>
              <a:gd name="connsiteX28" fmla="*/ 504032 w 1818482"/>
              <a:gd name="connsiteY28" fmla="*/ 779318 h 1689894"/>
              <a:gd name="connsiteX29" fmla="*/ 509227 w 1818482"/>
              <a:gd name="connsiteY29" fmla="*/ 794905 h 1689894"/>
              <a:gd name="connsiteX30" fmla="*/ 519618 w 1818482"/>
              <a:gd name="connsiteY30" fmla="*/ 898814 h 1689894"/>
              <a:gd name="connsiteX31" fmla="*/ 530009 w 1818482"/>
              <a:gd name="connsiteY31" fmla="*/ 929986 h 1689894"/>
              <a:gd name="connsiteX32" fmla="*/ 535205 w 1818482"/>
              <a:gd name="connsiteY32" fmla="*/ 945573 h 1689894"/>
              <a:gd name="connsiteX33" fmla="*/ 550791 w 1818482"/>
              <a:gd name="connsiteY33" fmla="*/ 955964 h 1689894"/>
              <a:gd name="connsiteX34" fmla="*/ 555986 w 1818482"/>
              <a:gd name="connsiteY34" fmla="*/ 971550 h 1689894"/>
              <a:gd name="connsiteX35" fmla="*/ 576768 w 1818482"/>
              <a:gd name="connsiteY35" fmla="*/ 1002723 h 1689894"/>
              <a:gd name="connsiteX36" fmla="*/ 587159 w 1818482"/>
              <a:gd name="connsiteY36" fmla="*/ 1039091 h 1689894"/>
              <a:gd name="connsiteX37" fmla="*/ 597550 w 1818482"/>
              <a:gd name="connsiteY37" fmla="*/ 1054677 h 1689894"/>
              <a:gd name="connsiteX38" fmla="*/ 602746 w 1818482"/>
              <a:gd name="connsiteY38" fmla="*/ 1070264 h 1689894"/>
              <a:gd name="connsiteX39" fmla="*/ 618332 w 1818482"/>
              <a:gd name="connsiteY39" fmla="*/ 1080655 h 1689894"/>
              <a:gd name="connsiteX40" fmla="*/ 639114 w 1818482"/>
              <a:gd name="connsiteY40" fmla="*/ 1111827 h 1689894"/>
              <a:gd name="connsiteX41" fmla="*/ 644309 w 1818482"/>
              <a:gd name="connsiteY41" fmla="*/ 1127414 h 1689894"/>
              <a:gd name="connsiteX42" fmla="*/ 659896 w 1818482"/>
              <a:gd name="connsiteY42" fmla="*/ 1143000 h 1689894"/>
              <a:gd name="connsiteX43" fmla="*/ 696264 w 1818482"/>
              <a:gd name="connsiteY43" fmla="*/ 1184564 h 1689894"/>
              <a:gd name="connsiteX44" fmla="*/ 711850 w 1818482"/>
              <a:gd name="connsiteY44" fmla="*/ 1215736 h 1689894"/>
              <a:gd name="connsiteX45" fmla="*/ 743023 w 1818482"/>
              <a:gd name="connsiteY45" fmla="*/ 1278082 h 1689894"/>
              <a:gd name="connsiteX46" fmla="*/ 758609 w 1818482"/>
              <a:gd name="connsiteY46" fmla="*/ 1283277 h 1689894"/>
              <a:gd name="connsiteX47" fmla="*/ 779391 w 1818482"/>
              <a:gd name="connsiteY47" fmla="*/ 1298864 h 1689894"/>
              <a:gd name="connsiteX48" fmla="*/ 794977 w 1818482"/>
              <a:gd name="connsiteY48" fmla="*/ 1309255 h 1689894"/>
              <a:gd name="connsiteX49" fmla="*/ 826150 w 1818482"/>
              <a:gd name="connsiteY49" fmla="*/ 1340427 h 1689894"/>
              <a:gd name="connsiteX50" fmla="*/ 841736 w 1818482"/>
              <a:gd name="connsiteY50" fmla="*/ 1350818 h 1689894"/>
              <a:gd name="connsiteX51" fmla="*/ 857323 w 1818482"/>
              <a:gd name="connsiteY51" fmla="*/ 1366405 h 1689894"/>
              <a:gd name="connsiteX52" fmla="*/ 867714 w 1818482"/>
              <a:gd name="connsiteY52" fmla="*/ 1381991 h 1689894"/>
              <a:gd name="connsiteX53" fmla="*/ 914473 w 1818482"/>
              <a:gd name="connsiteY53" fmla="*/ 1407968 h 1689894"/>
              <a:gd name="connsiteX54" fmla="*/ 945646 w 1818482"/>
              <a:gd name="connsiteY54" fmla="*/ 1454727 h 1689894"/>
              <a:gd name="connsiteX55" fmla="*/ 956036 w 1818482"/>
              <a:gd name="connsiteY55" fmla="*/ 1470314 h 1689894"/>
              <a:gd name="connsiteX56" fmla="*/ 987209 w 1818482"/>
              <a:gd name="connsiteY56" fmla="*/ 1491096 h 1689894"/>
              <a:gd name="connsiteX57" fmla="*/ 1018382 w 1818482"/>
              <a:gd name="connsiteY57" fmla="*/ 1501486 h 1689894"/>
              <a:gd name="connsiteX58" fmla="*/ 1049555 w 1818482"/>
              <a:gd name="connsiteY58" fmla="*/ 1522268 h 1689894"/>
              <a:gd name="connsiteX59" fmla="*/ 1065141 w 1818482"/>
              <a:gd name="connsiteY59" fmla="*/ 1532659 h 1689894"/>
              <a:gd name="connsiteX60" fmla="*/ 1080727 w 1818482"/>
              <a:gd name="connsiteY60" fmla="*/ 1537855 h 1689894"/>
              <a:gd name="connsiteX61" fmla="*/ 1096314 w 1818482"/>
              <a:gd name="connsiteY61" fmla="*/ 1548246 h 1689894"/>
              <a:gd name="connsiteX62" fmla="*/ 1117096 w 1818482"/>
              <a:gd name="connsiteY62" fmla="*/ 1553441 h 1689894"/>
              <a:gd name="connsiteX63" fmla="*/ 1132682 w 1818482"/>
              <a:gd name="connsiteY63" fmla="*/ 1558636 h 1689894"/>
              <a:gd name="connsiteX64" fmla="*/ 1148268 w 1818482"/>
              <a:gd name="connsiteY64" fmla="*/ 1569027 h 1689894"/>
              <a:gd name="connsiteX65" fmla="*/ 1179441 w 1818482"/>
              <a:gd name="connsiteY65" fmla="*/ 1579418 h 1689894"/>
              <a:gd name="connsiteX66" fmla="*/ 1215809 w 1818482"/>
              <a:gd name="connsiteY66" fmla="*/ 1600200 h 1689894"/>
              <a:gd name="connsiteX67" fmla="*/ 1236591 w 1818482"/>
              <a:gd name="connsiteY67" fmla="*/ 1605396 h 1689894"/>
              <a:gd name="connsiteX68" fmla="*/ 1272959 w 1818482"/>
              <a:gd name="connsiteY68" fmla="*/ 1615786 h 1689894"/>
              <a:gd name="connsiteX69" fmla="*/ 1313657 w 1818482"/>
              <a:gd name="connsiteY69" fmla="*/ 1636857 h 1689894"/>
              <a:gd name="connsiteX70" fmla="*/ 1345696 w 1818482"/>
              <a:gd name="connsiteY70" fmla="*/ 1644073 h 1689894"/>
              <a:gd name="connsiteX71" fmla="*/ 1445564 w 1818482"/>
              <a:gd name="connsiteY71" fmla="*/ 1669184 h 1689894"/>
              <a:gd name="connsiteX72" fmla="*/ 1489436 w 1818482"/>
              <a:gd name="connsiteY72" fmla="*/ 1673225 h 1689894"/>
              <a:gd name="connsiteX73" fmla="*/ 1517146 w 1818482"/>
              <a:gd name="connsiteY73" fmla="*/ 1667741 h 1689894"/>
              <a:gd name="connsiteX74" fmla="*/ 1548318 w 1818482"/>
              <a:gd name="connsiteY74" fmla="*/ 1678132 h 1689894"/>
              <a:gd name="connsiteX75" fmla="*/ 1563905 w 1818482"/>
              <a:gd name="connsiteY75" fmla="*/ 1683327 h 1689894"/>
              <a:gd name="connsiteX76" fmla="*/ 1614127 w 1818482"/>
              <a:gd name="connsiteY76" fmla="*/ 1676689 h 1689894"/>
              <a:gd name="connsiteX77" fmla="*/ 1655691 w 1818482"/>
              <a:gd name="connsiteY77" fmla="*/ 1687080 h 1689894"/>
              <a:gd name="connsiteX78" fmla="*/ 1716593 w 1818482"/>
              <a:gd name="connsiteY78" fmla="*/ 1689389 h 1689894"/>
              <a:gd name="connsiteX79" fmla="*/ 1749786 w 1818482"/>
              <a:gd name="connsiteY79" fmla="*/ 1678998 h 1689894"/>
              <a:gd name="connsiteX80" fmla="*/ 1768548 w 1818482"/>
              <a:gd name="connsiteY80" fmla="*/ 1665432 h 1689894"/>
              <a:gd name="connsiteX81" fmla="*/ 1787309 w 1818482"/>
              <a:gd name="connsiteY81" fmla="*/ 1646959 h 1689894"/>
              <a:gd name="connsiteX82" fmla="*/ 1792505 w 1818482"/>
              <a:gd name="connsiteY82" fmla="*/ 1615786 h 1689894"/>
              <a:gd name="connsiteX83" fmla="*/ 1802896 w 1818482"/>
              <a:gd name="connsiteY83" fmla="*/ 1600200 h 1689894"/>
              <a:gd name="connsiteX84" fmla="*/ 1818482 w 1818482"/>
              <a:gd name="connsiteY84" fmla="*/ 1548246 h 1689894"/>
              <a:gd name="connsiteX85" fmla="*/ 1813286 w 1818482"/>
              <a:gd name="connsiteY85" fmla="*/ 1522268 h 1689894"/>
              <a:gd name="connsiteX86" fmla="*/ 1808091 w 1818482"/>
              <a:gd name="connsiteY86" fmla="*/ 1491096 h 1689894"/>
              <a:gd name="connsiteX87" fmla="*/ 1802896 w 1818482"/>
              <a:gd name="connsiteY87" fmla="*/ 1475509 h 1689894"/>
              <a:gd name="connsiteX88" fmla="*/ 1792505 w 1818482"/>
              <a:gd name="connsiteY88" fmla="*/ 1428750 h 1689894"/>
              <a:gd name="connsiteX89" fmla="*/ 1750941 w 1818482"/>
              <a:gd name="connsiteY89" fmla="*/ 1381991 h 1689894"/>
              <a:gd name="connsiteX90" fmla="*/ 1724964 w 1818482"/>
              <a:gd name="connsiteY90" fmla="*/ 1356014 h 1689894"/>
              <a:gd name="connsiteX91" fmla="*/ 1698986 w 1818482"/>
              <a:gd name="connsiteY91" fmla="*/ 1324841 h 1689894"/>
              <a:gd name="connsiteX92" fmla="*/ 1678205 w 1818482"/>
              <a:gd name="connsiteY92" fmla="*/ 1293668 h 1689894"/>
              <a:gd name="connsiteX93" fmla="*/ 1667814 w 1818482"/>
              <a:gd name="connsiteY93" fmla="*/ 1278082 h 1689894"/>
              <a:gd name="connsiteX94" fmla="*/ 1636641 w 1818482"/>
              <a:gd name="connsiteY94" fmla="*/ 1257300 h 1689894"/>
              <a:gd name="connsiteX95" fmla="*/ 1626250 w 1818482"/>
              <a:gd name="connsiteY95" fmla="*/ 1241714 h 1689894"/>
              <a:gd name="connsiteX96" fmla="*/ 1595077 w 1818482"/>
              <a:gd name="connsiteY96" fmla="*/ 1210541 h 1689894"/>
              <a:gd name="connsiteX97" fmla="*/ 1569100 w 1818482"/>
              <a:gd name="connsiteY97" fmla="*/ 1163782 h 1689894"/>
              <a:gd name="connsiteX98" fmla="*/ 1563905 w 1818482"/>
              <a:gd name="connsiteY98" fmla="*/ 1122218 h 1689894"/>
              <a:gd name="connsiteX99" fmla="*/ 1558709 w 1818482"/>
              <a:gd name="connsiteY99" fmla="*/ 1101436 h 1689894"/>
              <a:gd name="connsiteX100" fmla="*/ 1548318 w 1818482"/>
              <a:gd name="connsiteY100" fmla="*/ 1018309 h 1689894"/>
              <a:gd name="connsiteX101" fmla="*/ 1496364 w 1818482"/>
              <a:gd name="connsiteY101" fmla="*/ 955964 h 1689894"/>
              <a:gd name="connsiteX102" fmla="*/ 1470386 w 1818482"/>
              <a:gd name="connsiteY102" fmla="*/ 929986 h 1689894"/>
              <a:gd name="connsiteX103" fmla="*/ 1444409 w 1818482"/>
              <a:gd name="connsiteY103" fmla="*/ 898814 h 1689894"/>
              <a:gd name="connsiteX104" fmla="*/ 1423627 w 1818482"/>
              <a:gd name="connsiteY104" fmla="*/ 867641 h 1689894"/>
              <a:gd name="connsiteX105" fmla="*/ 1392455 w 1818482"/>
              <a:gd name="connsiteY105" fmla="*/ 846859 h 1689894"/>
              <a:gd name="connsiteX106" fmla="*/ 1376868 w 1818482"/>
              <a:gd name="connsiteY106" fmla="*/ 836468 h 1689894"/>
              <a:gd name="connsiteX107" fmla="*/ 1350891 w 1818482"/>
              <a:gd name="connsiteY107" fmla="*/ 826077 h 1689894"/>
              <a:gd name="connsiteX108" fmla="*/ 1319718 w 1818482"/>
              <a:gd name="connsiteY108" fmla="*/ 810491 h 1689894"/>
              <a:gd name="connsiteX109" fmla="*/ 1262568 w 1818482"/>
              <a:gd name="connsiteY109" fmla="*/ 763732 h 1689894"/>
              <a:gd name="connsiteX110" fmla="*/ 1226200 w 1818482"/>
              <a:gd name="connsiteY110" fmla="*/ 737755 h 1689894"/>
              <a:gd name="connsiteX111" fmla="*/ 1210614 w 1818482"/>
              <a:gd name="connsiteY111" fmla="*/ 706582 h 1689894"/>
              <a:gd name="connsiteX112" fmla="*/ 1189832 w 1818482"/>
              <a:gd name="connsiteY112" fmla="*/ 670214 h 1689894"/>
              <a:gd name="connsiteX113" fmla="*/ 1179441 w 1818482"/>
              <a:gd name="connsiteY113" fmla="*/ 633846 h 1689894"/>
              <a:gd name="connsiteX114" fmla="*/ 1143073 w 1818482"/>
              <a:gd name="connsiteY114" fmla="*/ 581891 h 1689894"/>
              <a:gd name="connsiteX115" fmla="*/ 1127486 w 1818482"/>
              <a:gd name="connsiteY115" fmla="*/ 571500 h 1689894"/>
              <a:gd name="connsiteX116" fmla="*/ 1111900 w 1818482"/>
              <a:gd name="connsiteY116" fmla="*/ 555914 h 1689894"/>
              <a:gd name="connsiteX117" fmla="*/ 1096314 w 1818482"/>
              <a:gd name="connsiteY117" fmla="*/ 524741 h 1689894"/>
              <a:gd name="connsiteX118" fmla="*/ 1091118 w 1818482"/>
              <a:gd name="connsiteY118" fmla="*/ 509155 h 1689894"/>
              <a:gd name="connsiteX119" fmla="*/ 1070336 w 1818482"/>
              <a:gd name="connsiteY119" fmla="*/ 477982 h 1689894"/>
              <a:gd name="connsiteX120" fmla="*/ 1054750 w 1818482"/>
              <a:gd name="connsiteY120" fmla="*/ 446809 h 1689894"/>
              <a:gd name="connsiteX121" fmla="*/ 1044359 w 1818482"/>
              <a:gd name="connsiteY121" fmla="*/ 415636 h 1689894"/>
              <a:gd name="connsiteX122" fmla="*/ 1028773 w 1818482"/>
              <a:gd name="connsiteY122" fmla="*/ 400050 h 1689894"/>
              <a:gd name="connsiteX123" fmla="*/ 1007991 w 1818482"/>
              <a:gd name="connsiteY123" fmla="*/ 389659 h 1689894"/>
              <a:gd name="connsiteX124" fmla="*/ 976818 w 1818482"/>
              <a:gd name="connsiteY124" fmla="*/ 374073 h 1689894"/>
              <a:gd name="connsiteX125" fmla="*/ 961232 w 1818482"/>
              <a:gd name="connsiteY125" fmla="*/ 363682 h 1689894"/>
              <a:gd name="connsiteX126" fmla="*/ 930059 w 1818482"/>
              <a:gd name="connsiteY126" fmla="*/ 353291 h 1689894"/>
              <a:gd name="connsiteX127" fmla="*/ 914473 w 1818482"/>
              <a:gd name="connsiteY127" fmla="*/ 342900 h 1689894"/>
              <a:gd name="connsiteX128" fmla="*/ 878105 w 1818482"/>
              <a:gd name="connsiteY128" fmla="*/ 322118 h 1689894"/>
              <a:gd name="connsiteX129" fmla="*/ 852127 w 1818482"/>
              <a:gd name="connsiteY129" fmla="*/ 296141 h 1689894"/>
              <a:gd name="connsiteX130" fmla="*/ 810564 w 1818482"/>
              <a:gd name="connsiteY130" fmla="*/ 259773 h 1689894"/>
              <a:gd name="connsiteX131" fmla="*/ 779391 w 1818482"/>
              <a:gd name="connsiteY131" fmla="*/ 238991 h 1689894"/>
              <a:gd name="connsiteX132" fmla="*/ 753414 w 1818482"/>
              <a:gd name="connsiteY132" fmla="*/ 207818 h 1689894"/>
              <a:gd name="connsiteX133" fmla="*/ 737827 w 1818482"/>
              <a:gd name="connsiteY133" fmla="*/ 192232 h 1689894"/>
              <a:gd name="connsiteX134" fmla="*/ 727436 w 1818482"/>
              <a:gd name="connsiteY134" fmla="*/ 176646 h 1689894"/>
              <a:gd name="connsiteX135" fmla="*/ 696264 w 1818482"/>
              <a:gd name="connsiteY135" fmla="*/ 166255 h 1689894"/>
              <a:gd name="connsiteX136" fmla="*/ 644309 w 1818482"/>
              <a:gd name="connsiteY136" fmla="*/ 145473 h 1689894"/>
              <a:gd name="connsiteX137" fmla="*/ 628723 w 1818482"/>
              <a:gd name="connsiteY137" fmla="*/ 140277 h 1689894"/>
              <a:gd name="connsiteX138" fmla="*/ 613136 w 1818482"/>
              <a:gd name="connsiteY138" fmla="*/ 129886 h 1689894"/>
              <a:gd name="connsiteX139" fmla="*/ 576768 w 1818482"/>
              <a:gd name="connsiteY139" fmla="*/ 119496 h 1689894"/>
              <a:gd name="connsiteX140" fmla="*/ 545596 w 1818482"/>
              <a:gd name="connsiteY140" fmla="*/ 109105 h 1689894"/>
              <a:gd name="connsiteX141" fmla="*/ 514423 w 1818482"/>
              <a:gd name="connsiteY141" fmla="*/ 98714 h 1689894"/>
              <a:gd name="connsiteX142" fmla="*/ 498836 w 1818482"/>
              <a:gd name="connsiteY142" fmla="*/ 93518 h 1689894"/>
              <a:gd name="connsiteX143" fmla="*/ 483250 w 1818482"/>
              <a:gd name="connsiteY143" fmla="*/ 83127 h 1689894"/>
              <a:gd name="connsiteX144" fmla="*/ 441686 w 1818482"/>
              <a:gd name="connsiteY144" fmla="*/ 72736 h 1689894"/>
              <a:gd name="connsiteX145" fmla="*/ 426100 w 1818482"/>
              <a:gd name="connsiteY145" fmla="*/ 67541 h 1689894"/>
              <a:gd name="connsiteX146" fmla="*/ 394927 w 1818482"/>
              <a:gd name="connsiteY146" fmla="*/ 46759 h 1689894"/>
              <a:gd name="connsiteX147" fmla="*/ 379341 w 1818482"/>
              <a:gd name="connsiteY147" fmla="*/ 36368 h 1689894"/>
              <a:gd name="connsiteX148" fmla="*/ 363755 w 1818482"/>
              <a:gd name="connsiteY148" fmla="*/ 31173 h 1689894"/>
              <a:gd name="connsiteX149" fmla="*/ 348168 w 1818482"/>
              <a:gd name="connsiteY149" fmla="*/ 20782 h 1689894"/>
              <a:gd name="connsiteX150" fmla="*/ 311800 w 1818482"/>
              <a:gd name="connsiteY150" fmla="*/ 10391 h 1689894"/>
              <a:gd name="connsiteX151" fmla="*/ 213086 w 1818482"/>
              <a:gd name="connsiteY151" fmla="*/ 0 h 1689894"/>
              <a:gd name="connsiteX152" fmla="*/ 98786 w 1818482"/>
              <a:gd name="connsiteY152" fmla="*/ 5196 h 1689894"/>
              <a:gd name="connsiteX153" fmla="*/ 52027 w 1818482"/>
              <a:gd name="connsiteY153" fmla="*/ 31173 h 1689894"/>
              <a:gd name="connsiteX154" fmla="*/ 36441 w 1818482"/>
              <a:gd name="connsiteY154" fmla="*/ 36368 h 1689894"/>
              <a:gd name="connsiteX155" fmla="*/ 15659 w 1818482"/>
              <a:gd name="connsiteY155" fmla="*/ 83127 h 1689894"/>
              <a:gd name="connsiteX156" fmla="*/ 10464 w 1818482"/>
              <a:gd name="connsiteY156" fmla="*/ 98714 h 1689894"/>
              <a:gd name="connsiteX157" fmla="*/ 5268 w 1818482"/>
              <a:gd name="connsiteY157" fmla="*/ 114300 h 1689894"/>
              <a:gd name="connsiteX158" fmla="*/ 73 w 1818482"/>
              <a:gd name="connsiteY158" fmla="*/ 140277 h 1689894"/>
              <a:gd name="connsiteX159" fmla="*/ 5268 w 1818482"/>
              <a:gd name="connsiteY159" fmla="*/ 161059 h 1689894"/>
              <a:gd name="connsiteX0" fmla="*/ 5268 w 1818482"/>
              <a:gd name="connsiteY0" fmla="*/ 161059 h 1689894"/>
              <a:gd name="connsiteX1" fmla="*/ 73 w 1818482"/>
              <a:gd name="connsiteY1" fmla="*/ 187036 h 1689894"/>
              <a:gd name="connsiteX2" fmla="*/ 10464 w 1818482"/>
              <a:gd name="connsiteY2" fmla="*/ 218209 h 1689894"/>
              <a:gd name="connsiteX3" fmla="*/ 31246 w 1818482"/>
              <a:gd name="connsiteY3" fmla="*/ 228600 h 1689894"/>
              <a:gd name="connsiteX4" fmla="*/ 52027 w 1818482"/>
              <a:gd name="connsiteY4" fmla="*/ 233796 h 1689894"/>
              <a:gd name="connsiteX5" fmla="*/ 67614 w 1818482"/>
              <a:gd name="connsiteY5" fmla="*/ 238991 h 1689894"/>
              <a:gd name="connsiteX6" fmla="*/ 114373 w 1818482"/>
              <a:gd name="connsiteY6" fmla="*/ 259773 h 1689894"/>
              <a:gd name="connsiteX7" fmla="*/ 145546 w 1818482"/>
              <a:gd name="connsiteY7" fmla="*/ 270164 h 1689894"/>
              <a:gd name="connsiteX8" fmla="*/ 161132 w 1818482"/>
              <a:gd name="connsiteY8" fmla="*/ 275359 h 1689894"/>
              <a:gd name="connsiteX9" fmla="*/ 197500 w 1818482"/>
              <a:gd name="connsiteY9" fmla="*/ 285750 h 1689894"/>
              <a:gd name="connsiteX10" fmla="*/ 213086 w 1818482"/>
              <a:gd name="connsiteY10" fmla="*/ 296141 h 1689894"/>
              <a:gd name="connsiteX11" fmla="*/ 228673 w 1818482"/>
              <a:gd name="connsiteY11" fmla="*/ 301336 h 1689894"/>
              <a:gd name="connsiteX12" fmla="*/ 259846 w 1818482"/>
              <a:gd name="connsiteY12" fmla="*/ 322118 h 1689894"/>
              <a:gd name="connsiteX13" fmla="*/ 280627 w 1818482"/>
              <a:gd name="connsiteY13" fmla="*/ 353291 h 1689894"/>
              <a:gd name="connsiteX14" fmla="*/ 291018 w 1818482"/>
              <a:gd name="connsiteY14" fmla="*/ 368877 h 1689894"/>
              <a:gd name="connsiteX15" fmla="*/ 311800 w 1818482"/>
              <a:gd name="connsiteY15" fmla="*/ 400050 h 1689894"/>
              <a:gd name="connsiteX16" fmla="*/ 342973 w 1818482"/>
              <a:gd name="connsiteY16" fmla="*/ 420832 h 1689894"/>
              <a:gd name="connsiteX17" fmla="*/ 353364 w 1818482"/>
              <a:gd name="connsiteY17" fmla="*/ 436418 h 1689894"/>
              <a:gd name="connsiteX18" fmla="*/ 384536 w 1818482"/>
              <a:gd name="connsiteY18" fmla="*/ 457200 h 1689894"/>
              <a:gd name="connsiteX19" fmla="*/ 394927 w 1818482"/>
              <a:gd name="connsiteY19" fmla="*/ 472786 h 1689894"/>
              <a:gd name="connsiteX20" fmla="*/ 410514 w 1818482"/>
              <a:gd name="connsiteY20" fmla="*/ 483177 h 1689894"/>
              <a:gd name="connsiteX21" fmla="*/ 431296 w 1818482"/>
              <a:gd name="connsiteY21" fmla="*/ 514350 h 1689894"/>
              <a:gd name="connsiteX22" fmla="*/ 441686 w 1818482"/>
              <a:gd name="connsiteY22" fmla="*/ 529936 h 1689894"/>
              <a:gd name="connsiteX23" fmla="*/ 452077 w 1818482"/>
              <a:gd name="connsiteY23" fmla="*/ 607868 h 1689894"/>
              <a:gd name="connsiteX24" fmla="*/ 457273 w 1818482"/>
              <a:gd name="connsiteY24" fmla="*/ 628650 h 1689894"/>
              <a:gd name="connsiteX25" fmla="*/ 467664 w 1818482"/>
              <a:gd name="connsiteY25" fmla="*/ 685800 h 1689894"/>
              <a:gd name="connsiteX26" fmla="*/ 478055 w 1818482"/>
              <a:gd name="connsiteY26" fmla="*/ 727364 h 1689894"/>
              <a:gd name="connsiteX27" fmla="*/ 483250 w 1818482"/>
              <a:gd name="connsiteY27" fmla="*/ 748146 h 1689894"/>
              <a:gd name="connsiteX28" fmla="*/ 504032 w 1818482"/>
              <a:gd name="connsiteY28" fmla="*/ 779318 h 1689894"/>
              <a:gd name="connsiteX29" fmla="*/ 509227 w 1818482"/>
              <a:gd name="connsiteY29" fmla="*/ 794905 h 1689894"/>
              <a:gd name="connsiteX30" fmla="*/ 519618 w 1818482"/>
              <a:gd name="connsiteY30" fmla="*/ 898814 h 1689894"/>
              <a:gd name="connsiteX31" fmla="*/ 530009 w 1818482"/>
              <a:gd name="connsiteY31" fmla="*/ 929986 h 1689894"/>
              <a:gd name="connsiteX32" fmla="*/ 535205 w 1818482"/>
              <a:gd name="connsiteY32" fmla="*/ 945573 h 1689894"/>
              <a:gd name="connsiteX33" fmla="*/ 550791 w 1818482"/>
              <a:gd name="connsiteY33" fmla="*/ 955964 h 1689894"/>
              <a:gd name="connsiteX34" fmla="*/ 555986 w 1818482"/>
              <a:gd name="connsiteY34" fmla="*/ 971550 h 1689894"/>
              <a:gd name="connsiteX35" fmla="*/ 576768 w 1818482"/>
              <a:gd name="connsiteY35" fmla="*/ 1002723 h 1689894"/>
              <a:gd name="connsiteX36" fmla="*/ 587159 w 1818482"/>
              <a:gd name="connsiteY36" fmla="*/ 1039091 h 1689894"/>
              <a:gd name="connsiteX37" fmla="*/ 597550 w 1818482"/>
              <a:gd name="connsiteY37" fmla="*/ 1054677 h 1689894"/>
              <a:gd name="connsiteX38" fmla="*/ 602746 w 1818482"/>
              <a:gd name="connsiteY38" fmla="*/ 1070264 h 1689894"/>
              <a:gd name="connsiteX39" fmla="*/ 618332 w 1818482"/>
              <a:gd name="connsiteY39" fmla="*/ 1080655 h 1689894"/>
              <a:gd name="connsiteX40" fmla="*/ 639114 w 1818482"/>
              <a:gd name="connsiteY40" fmla="*/ 1111827 h 1689894"/>
              <a:gd name="connsiteX41" fmla="*/ 644309 w 1818482"/>
              <a:gd name="connsiteY41" fmla="*/ 1127414 h 1689894"/>
              <a:gd name="connsiteX42" fmla="*/ 659896 w 1818482"/>
              <a:gd name="connsiteY42" fmla="*/ 1143000 h 1689894"/>
              <a:gd name="connsiteX43" fmla="*/ 696264 w 1818482"/>
              <a:gd name="connsiteY43" fmla="*/ 1184564 h 1689894"/>
              <a:gd name="connsiteX44" fmla="*/ 711850 w 1818482"/>
              <a:gd name="connsiteY44" fmla="*/ 1215736 h 1689894"/>
              <a:gd name="connsiteX45" fmla="*/ 743023 w 1818482"/>
              <a:gd name="connsiteY45" fmla="*/ 1278082 h 1689894"/>
              <a:gd name="connsiteX46" fmla="*/ 758609 w 1818482"/>
              <a:gd name="connsiteY46" fmla="*/ 1283277 h 1689894"/>
              <a:gd name="connsiteX47" fmla="*/ 779391 w 1818482"/>
              <a:gd name="connsiteY47" fmla="*/ 1298864 h 1689894"/>
              <a:gd name="connsiteX48" fmla="*/ 794977 w 1818482"/>
              <a:gd name="connsiteY48" fmla="*/ 1309255 h 1689894"/>
              <a:gd name="connsiteX49" fmla="*/ 826150 w 1818482"/>
              <a:gd name="connsiteY49" fmla="*/ 1340427 h 1689894"/>
              <a:gd name="connsiteX50" fmla="*/ 841736 w 1818482"/>
              <a:gd name="connsiteY50" fmla="*/ 1350818 h 1689894"/>
              <a:gd name="connsiteX51" fmla="*/ 857323 w 1818482"/>
              <a:gd name="connsiteY51" fmla="*/ 1366405 h 1689894"/>
              <a:gd name="connsiteX52" fmla="*/ 867714 w 1818482"/>
              <a:gd name="connsiteY52" fmla="*/ 1381991 h 1689894"/>
              <a:gd name="connsiteX53" fmla="*/ 914473 w 1818482"/>
              <a:gd name="connsiteY53" fmla="*/ 1407968 h 1689894"/>
              <a:gd name="connsiteX54" fmla="*/ 945646 w 1818482"/>
              <a:gd name="connsiteY54" fmla="*/ 1454727 h 1689894"/>
              <a:gd name="connsiteX55" fmla="*/ 956036 w 1818482"/>
              <a:gd name="connsiteY55" fmla="*/ 1470314 h 1689894"/>
              <a:gd name="connsiteX56" fmla="*/ 987209 w 1818482"/>
              <a:gd name="connsiteY56" fmla="*/ 1491096 h 1689894"/>
              <a:gd name="connsiteX57" fmla="*/ 1018382 w 1818482"/>
              <a:gd name="connsiteY57" fmla="*/ 1501486 h 1689894"/>
              <a:gd name="connsiteX58" fmla="*/ 1049555 w 1818482"/>
              <a:gd name="connsiteY58" fmla="*/ 1522268 h 1689894"/>
              <a:gd name="connsiteX59" fmla="*/ 1065141 w 1818482"/>
              <a:gd name="connsiteY59" fmla="*/ 1532659 h 1689894"/>
              <a:gd name="connsiteX60" fmla="*/ 1080727 w 1818482"/>
              <a:gd name="connsiteY60" fmla="*/ 1537855 h 1689894"/>
              <a:gd name="connsiteX61" fmla="*/ 1096314 w 1818482"/>
              <a:gd name="connsiteY61" fmla="*/ 1548246 h 1689894"/>
              <a:gd name="connsiteX62" fmla="*/ 1117096 w 1818482"/>
              <a:gd name="connsiteY62" fmla="*/ 1553441 h 1689894"/>
              <a:gd name="connsiteX63" fmla="*/ 1132682 w 1818482"/>
              <a:gd name="connsiteY63" fmla="*/ 1558636 h 1689894"/>
              <a:gd name="connsiteX64" fmla="*/ 1148268 w 1818482"/>
              <a:gd name="connsiteY64" fmla="*/ 1569027 h 1689894"/>
              <a:gd name="connsiteX65" fmla="*/ 1179441 w 1818482"/>
              <a:gd name="connsiteY65" fmla="*/ 1579418 h 1689894"/>
              <a:gd name="connsiteX66" fmla="*/ 1215809 w 1818482"/>
              <a:gd name="connsiteY66" fmla="*/ 1600200 h 1689894"/>
              <a:gd name="connsiteX67" fmla="*/ 1236591 w 1818482"/>
              <a:gd name="connsiteY67" fmla="*/ 1605396 h 1689894"/>
              <a:gd name="connsiteX68" fmla="*/ 1272959 w 1818482"/>
              <a:gd name="connsiteY68" fmla="*/ 1615786 h 1689894"/>
              <a:gd name="connsiteX69" fmla="*/ 1313657 w 1818482"/>
              <a:gd name="connsiteY69" fmla="*/ 1636857 h 1689894"/>
              <a:gd name="connsiteX70" fmla="*/ 1345696 w 1818482"/>
              <a:gd name="connsiteY70" fmla="*/ 1644073 h 1689894"/>
              <a:gd name="connsiteX71" fmla="*/ 1445564 w 1818482"/>
              <a:gd name="connsiteY71" fmla="*/ 1669184 h 1689894"/>
              <a:gd name="connsiteX72" fmla="*/ 1489436 w 1818482"/>
              <a:gd name="connsiteY72" fmla="*/ 1673225 h 1689894"/>
              <a:gd name="connsiteX73" fmla="*/ 1520321 w 1818482"/>
              <a:gd name="connsiteY73" fmla="*/ 1677266 h 1689894"/>
              <a:gd name="connsiteX74" fmla="*/ 1548318 w 1818482"/>
              <a:gd name="connsiteY74" fmla="*/ 1678132 h 1689894"/>
              <a:gd name="connsiteX75" fmla="*/ 1563905 w 1818482"/>
              <a:gd name="connsiteY75" fmla="*/ 1683327 h 1689894"/>
              <a:gd name="connsiteX76" fmla="*/ 1614127 w 1818482"/>
              <a:gd name="connsiteY76" fmla="*/ 1676689 h 1689894"/>
              <a:gd name="connsiteX77" fmla="*/ 1655691 w 1818482"/>
              <a:gd name="connsiteY77" fmla="*/ 1687080 h 1689894"/>
              <a:gd name="connsiteX78" fmla="*/ 1716593 w 1818482"/>
              <a:gd name="connsiteY78" fmla="*/ 1689389 h 1689894"/>
              <a:gd name="connsiteX79" fmla="*/ 1749786 w 1818482"/>
              <a:gd name="connsiteY79" fmla="*/ 1678998 h 1689894"/>
              <a:gd name="connsiteX80" fmla="*/ 1768548 w 1818482"/>
              <a:gd name="connsiteY80" fmla="*/ 1665432 h 1689894"/>
              <a:gd name="connsiteX81" fmla="*/ 1787309 w 1818482"/>
              <a:gd name="connsiteY81" fmla="*/ 1646959 h 1689894"/>
              <a:gd name="connsiteX82" fmla="*/ 1792505 w 1818482"/>
              <a:gd name="connsiteY82" fmla="*/ 1615786 h 1689894"/>
              <a:gd name="connsiteX83" fmla="*/ 1802896 w 1818482"/>
              <a:gd name="connsiteY83" fmla="*/ 1600200 h 1689894"/>
              <a:gd name="connsiteX84" fmla="*/ 1818482 w 1818482"/>
              <a:gd name="connsiteY84" fmla="*/ 1548246 h 1689894"/>
              <a:gd name="connsiteX85" fmla="*/ 1813286 w 1818482"/>
              <a:gd name="connsiteY85" fmla="*/ 1522268 h 1689894"/>
              <a:gd name="connsiteX86" fmla="*/ 1808091 w 1818482"/>
              <a:gd name="connsiteY86" fmla="*/ 1491096 h 1689894"/>
              <a:gd name="connsiteX87" fmla="*/ 1802896 w 1818482"/>
              <a:gd name="connsiteY87" fmla="*/ 1475509 h 1689894"/>
              <a:gd name="connsiteX88" fmla="*/ 1792505 w 1818482"/>
              <a:gd name="connsiteY88" fmla="*/ 1428750 h 1689894"/>
              <a:gd name="connsiteX89" fmla="*/ 1750941 w 1818482"/>
              <a:gd name="connsiteY89" fmla="*/ 1381991 h 1689894"/>
              <a:gd name="connsiteX90" fmla="*/ 1724964 w 1818482"/>
              <a:gd name="connsiteY90" fmla="*/ 1356014 h 1689894"/>
              <a:gd name="connsiteX91" fmla="*/ 1698986 w 1818482"/>
              <a:gd name="connsiteY91" fmla="*/ 1324841 h 1689894"/>
              <a:gd name="connsiteX92" fmla="*/ 1678205 w 1818482"/>
              <a:gd name="connsiteY92" fmla="*/ 1293668 h 1689894"/>
              <a:gd name="connsiteX93" fmla="*/ 1667814 w 1818482"/>
              <a:gd name="connsiteY93" fmla="*/ 1278082 h 1689894"/>
              <a:gd name="connsiteX94" fmla="*/ 1636641 w 1818482"/>
              <a:gd name="connsiteY94" fmla="*/ 1257300 h 1689894"/>
              <a:gd name="connsiteX95" fmla="*/ 1626250 w 1818482"/>
              <a:gd name="connsiteY95" fmla="*/ 1241714 h 1689894"/>
              <a:gd name="connsiteX96" fmla="*/ 1595077 w 1818482"/>
              <a:gd name="connsiteY96" fmla="*/ 1210541 h 1689894"/>
              <a:gd name="connsiteX97" fmla="*/ 1569100 w 1818482"/>
              <a:gd name="connsiteY97" fmla="*/ 1163782 h 1689894"/>
              <a:gd name="connsiteX98" fmla="*/ 1563905 w 1818482"/>
              <a:gd name="connsiteY98" fmla="*/ 1122218 h 1689894"/>
              <a:gd name="connsiteX99" fmla="*/ 1558709 w 1818482"/>
              <a:gd name="connsiteY99" fmla="*/ 1101436 h 1689894"/>
              <a:gd name="connsiteX100" fmla="*/ 1548318 w 1818482"/>
              <a:gd name="connsiteY100" fmla="*/ 1018309 h 1689894"/>
              <a:gd name="connsiteX101" fmla="*/ 1496364 w 1818482"/>
              <a:gd name="connsiteY101" fmla="*/ 955964 h 1689894"/>
              <a:gd name="connsiteX102" fmla="*/ 1470386 w 1818482"/>
              <a:gd name="connsiteY102" fmla="*/ 929986 h 1689894"/>
              <a:gd name="connsiteX103" fmla="*/ 1444409 w 1818482"/>
              <a:gd name="connsiteY103" fmla="*/ 898814 h 1689894"/>
              <a:gd name="connsiteX104" fmla="*/ 1423627 w 1818482"/>
              <a:gd name="connsiteY104" fmla="*/ 867641 h 1689894"/>
              <a:gd name="connsiteX105" fmla="*/ 1392455 w 1818482"/>
              <a:gd name="connsiteY105" fmla="*/ 846859 h 1689894"/>
              <a:gd name="connsiteX106" fmla="*/ 1376868 w 1818482"/>
              <a:gd name="connsiteY106" fmla="*/ 836468 h 1689894"/>
              <a:gd name="connsiteX107" fmla="*/ 1350891 w 1818482"/>
              <a:gd name="connsiteY107" fmla="*/ 826077 h 1689894"/>
              <a:gd name="connsiteX108" fmla="*/ 1319718 w 1818482"/>
              <a:gd name="connsiteY108" fmla="*/ 810491 h 1689894"/>
              <a:gd name="connsiteX109" fmla="*/ 1262568 w 1818482"/>
              <a:gd name="connsiteY109" fmla="*/ 763732 h 1689894"/>
              <a:gd name="connsiteX110" fmla="*/ 1226200 w 1818482"/>
              <a:gd name="connsiteY110" fmla="*/ 737755 h 1689894"/>
              <a:gd name="connsiteX111" fmla="*/ 1210614 w 1818482"/>
              <a:gd name="connsiteY111" fmla="*/ 706582 h 1689894"/>
              <a:gd name="connsiteX112" fmla="*/ 1189832 w 1818482"/>
              <a:gd name="connsiteY112" fmla="*/ 670214 h 1689894"/>
              <a:gd name="connsiteX113" fmla="*/ 1179441 w 1818482"/>
              <a:gd name="connsiteY113" fmla="*/ 633846 h 1689894"/>
              <a:gd name="connsiteX114" fmla="*/ 1143073 w 1818482"/>
              <a:gd name="connsiteY114" fmla="*/ 581891 h 1689894"/>
              <a:gd name="connsiteX115" fmla="*/ 1127486 w 1818482"/>
              <a:gd name="connsiteY115" fmla="*/ 571500 h 1689894"/>
              <a:gd name="connsiteX116" fmla="*/ 1111900 w 1818482"/>
              <a:gd name="connsiteY116" fmla="*/ 555914 h 1689894"/>
              <a:gd name="connsiteX117" fmla="*/ 1096314 w 1818482"/>
              <a:gd name="connsiteY117" fmla="*/ 524741 h 1689894"/>
              <a:gd name="connsiteX118" fmla="*/ 1091118 w 1818482"/>
              <a:gd name="connsiteY118" fmla="*/ 509155 h 1689894"/>
              <a:gd name="connsiteX119" fmla="*/ 1070336 w 1818482"/>
              <a:gd name="connsiteY119" fmla="*/ 477982 h 1689894"/>
              <a:gd name="connsiteX120" fmla="*/ 1054750 w 1818482"/>
              <a:gd name="connsiteY120" fmla="*/ 446809 h 1689894"/>
              <a:gd name="connsiteX121" fmla="*/ 1044359 w 1818482"/>
              <a:gd name="connsiteY121" fmla="*/ 415636 h 1689894"/>
              <a:gd name="connsiteX122" fmla="*/ 1028773 w 1818482"/>
              <a:gd name="connsiteY122" fmla="*/ 400050 h 1689894"/>
              <a:gd name="connsiteX123" fmla="*/ 1007991 w 1818482"/>
              <a:gd name="connsiteY123" fmla="*/ 389659 h 1689894"/>
              <a:gd name="connsiteX124" fmla="*/ 976818 w 1818482"/>
              <a:gd name="connsiteY124" fmla="*/ 374073 h 1689894"/>
              <a:gd name="connsiteX125" fmla="*/ 961232 w 1818482"/>
              <a:gd name="connsiteY125" fmla="*/ 363682 h 1689894"/>
              <a:gd name="connsiteX126" fmla="*/ 930059 w 1818482"/>
              <a:gd name="connsiteY126" fmla="*/ 353291 h 1689894"/>
              <a:gd name="connsiteX127" fmla="*/ 914473 w 1818482"/>
              <a:gd name="connsiteY127" fmla="*/ 342900 h 1689894"/>
              <a:gd name="connsiteX128" fmla="*/ 878105 w 1818482"/>
              <a:gd name="connsiteY128" fmla="*/ 322118 h 1689894"/>
              <a:gd name="connsiteX129" fmla="*/ 852127 w 1818482"/>
              <a:gd name="connsiteY129" fmla="*/ 296141 h 1689894"/>
              <a:gd name="connsiteX130" fmla="*/ 810564 w 1818482"/>
              <a:gd name="connsiteY130" fmla="*/ 259773 h 1689894"/>
              <a:gd name="connsiteX131" fmla="*/ 779391 w 1818482"/>
              <a:gd name="connsiteY131" fmla="*/ 238991 h 1689894"/>
              <a:gd name="connsiteX132" fmla="*/ 753414 w 1818482"/>
              <a:gd name="connsiteY132" fmla="*/ 207818 h 1689894"/>
              <a:gd name="connsiteX133" fmla="*/ 737827 w 1818482"/>
              <a:gd name="connsiteY133" fmla="*/ 192232 h 1689894"/>
              <a:gd name="connsiteX134" fmla="*/ 727436 w 1818482"/>
              <a:gd name="connsiteY134" fmla="*/ 176646 h 1689894"/>
              <a:gd name="connsiteX135" fmla="*/ 696264 w 1818482"/>
              <a:gd name="connsiteY135" fmla="*/ 166255 h 1689894"/>
              <a:gd name="connsiteX136" fmla="*/ 644309 w 1818482"/>
              <a:gd name="connsiteY136" fmla="*/ 145473 h 1689894"/>
              <a:gd name="connsiteX137" fmla="*/ 628723 w 1818482"/>
              <a:gd name="connsiteY137" fmla="*/ 140277 h 1689894"/>
              <a:gd name="connsiteX138" fmla="*/ 613136 w 1818482"/>
              <a:gd name="connsiteY138" fmla="*/ 129886 h 1689894"/>
              <a:gd name="connsiteX139" fmla="*/ 576768 w 1818482"/>
              <a:gd name="connsiteY139" fmla="*/ 119496 h 1689894"/>
              <a:gd name="connsiteX140" fmla="*/ 545596 w 1818482"/>
              <a:gd name="connsiteY140" fmla="*/ 109105 h 1689894"/>
              <a:gd name="connsiteX141" fmla="*/ 514423 w 1818482"/>
              <a:gd name="connsiteY141" fmla="*/ 98714 h 1689894"/>
              <a:gd name="connsiteX142" fmla="*/ 498836 w 1818482"/>
              <a:gd name="connsiteY142" fmla="*/ 93518 h 1689894"/>
              <a:gd name="connsiteX143" fmla="*/ 483250 w 1818482"/>
              <a:gd name="connsiteY143" fmla="*/ 83127 h 1689894"/>
              <a:gd name="connsiteX144" fmla="*/ 441686 w 1818482"/>
              <a:gd name="connsiteY144" fmla="*/ 72736 h 1689894"/>
              <a:gd name="connsiteX145" fmla="*/ 426100 w 1818482"/>
              <a:gd name="connsiteY145" fmla="*/ 67541 h 1689894"/>
              <a:gd name="connsiteX146" fmla="*/ 394927 w 1818482"/>
              <a:gd name="connsiteY146" fmla="*/ 46759 h 1689894"/>
              <a:gd name="connsiteX147" fmla="*/ 379341 w 1818482"/>
              <a:gd name="connsiteY147" fmla="*/ 36368 h 1689894"/>
              <a:gd name="connsiteX148" fmla="*/ 363755 w 1818482"/>
              <a:gd name="connsiteY148" fmla="*/ 31173 h 1689894"/>
              <a:gd name="connsiteX149" fmla="*/ 348168 w 1818482"/>
              <a:gd name="connsiteY149" fmla="*/ 20782 h 1689894"/>
              <a:gd name="connsiteX150" fmla="*/ 311800 w 1818482"/>
              <a:gd name="connsiteY150" fmla="*/ 10391 h 1689894"/>
              <a:gd name="connsiteX151" fmla="*/ 213086 w 1818482"/>
              <a:gd name="connsiteY151" fmla="*/ 0 h 1689894"/>
              <a:gd name="connsiteX152" fmla="*/ 98786 w 1818482"/>
              <a:gd name="connsiteY152" fmla="*/ 5196 h 1689894"/>
              <a:gd name="connsiteX153" fmla="*/ 52027 w 1818482"/>
              <a:gd name="connsiteY153" fmla="*/ 31173 h 1689894"/>
              <a:gd name="connsiteX154" fmla="*/ 36441 w 1818482"/>
              <a:gd name="connsiteY154" fmla="*/ 36368 h 1689894"/>
              <a:gd name="connsiteX155" fmla="*/ 15659 w 1818482"/>
              <a:gd name="connsiteY155" fmla="*/ 83127 h 1689894"/>
              <a:gd name="connsiteX156" fmla="*/ 10464 w 1818482"/>
              <a:gd name="connsiteY156" fmla="*/ 98714 h 1689894"/>
              <a:gd name="connsiteX157" fmla="*/ 5268 w 1818482"/>
              <a:gd name="connsiteY157" fmla="*/ 114300 h 1689894"/>
              <a:gd name="connsiteX158" fmla="*/ 73 w 1818482"/>
              <a:gd name="connsiteY158" fmla="*/ 140277 h 1689894"/>
              <a:gd name="connsiteX159" fmla="*/ 5268 w 1818482"/>
              <a:gd name="connsiteY159" fmla="*/ 161059 h 1689894"/>
              <a:gd name="connsiteX0" fmla="*/ 5268 w 1818482"/>
              <a:gd name="connsiteY0" fmla="*/ 161059 h 1689894"/>
              <a:gd name="connsiteX1" fmla="*/ 73 w 1818482"/>
              <a:gd name="connsiteY1" fmla="*/ 187036 h 1689894"/>
              <a:gd name="connsiteX2" fmla="*/ 10464 w 1818482"/>
              <a:gd name="connsiteY2" fmla="*/ 218209 h 1689894"/>
              <a:gd name="connsiteX3" fmla="*/ 31246 w 1818482"/>
              <a:gd name="connsiteY3" fmla="*/ 228600 h 1689894"/>
              <a:gd name="connsiteX4" fmla="*/ 52027 w 1818482"/>
              <a:gd name="connsiteY4" fmla="*/ 233796 h 1689894"/>
              <a:gd name="connsiteX5" fmla="*/ 67614 w 1818482"/>
              <a:gd name="connsiteY5" fmla="*/ 238991 h 1689894"/>
              <a:gd name="connsiteX6" fmla="*/ 114373 w 1818482"/>
              <a:gd name="connsiteY6" fmla="*/ 259773 h 1689894"/>
              <a:gd name="connsiteX7" fmla="*/ 145546 w 1818482"/>
              <a:gd name="connsiteY7" fmla="*/ 270164 h 1689894"/>
              <a:gd name="connsiteX8" fmla="*/ 161132 w 1818482"/>
              <a:gd name="connsiteY8" fmla="*/ 275359 h 1689894"/>
              <a:gd name="connsiteX9" fmla="*/ 197500 w 1818482"/>
              <a:gd name="connsiteY9" fmla="*/ 285750 h 1689894"/>
              <a:gd name="connsiteX10" fmla="*/ 213086 w 1818482"/>
              <a:gd name="connsiteY10" fmla="*/ 296141 h 1689894"/>
              <a:gd name="connsiteX11" fmla="*/ 228673 w 1818482"/>
              <a:gd name="connsiteY11" fmla="*/ 301336 h 1689894"/>
              <a:gd name="connsiteX12" fmla="*/ 259846 w 1818482"/>
              <a:gd name="connsiteY12" fmla="*/ 322118 h 1689894"/>
              <a:gd name="connsiteX13" fmla="*/ 280627 w 1818482"/>
              <a:gd name="connsiteY13" fmla="*/ 353291 h 1689894"/>
              <a:gd name="connsiteX14" fmla="*/ 291018 w 1818482"/>
              <a:gd name="connsiteY14" fmla="*/ 368877 h 1689894"/>
              <a:gd name="connsiteX15" fmla="*/ 311800 w 1818482"/>
              <a:gd name="connsiteY15" fmla="*/ 400050 h 1689894"/>
              <a:gd name="connsiteX16" fmla="*/ 342973 w 1818482"/>
              <a:gd name="connsiteY16" fmla="*/ 420832 h 1689894"/>
              <a:gd name="connsiteX17" fmla="*/ 353364 w 1818482"/>
              <a:gd name="connsiteY17" fmla="*/ 436418 h 1689894"/>
              <a:gd name="connsiteX18" fmla="*/ 384536 w 1818482"/>
              <a:gd name="connsiteY18" fmla="*/ 457200 h 1689894"/>
              <a:gd name="connsiteX19" fmla="*/ 394927 w 1818482"/>
              <a:gd name="connsiteY19" fmla="*/ 472786 h 1689894"/>
              <a:gd name="connsiteX20" fmla="*/ 410514 w 1818482"/>
              <a:gd name="connsiteY20" fmla="*/ 483177 h 1689894"/>
              <a:gd name="connsiteX21" fmla="*/ 431296 w 1818482"/>
              <a:gd name="connsiteY21" fmla="*/ 514350 h 1689894"/>
              <a:gd name="connsiteX22" fmla="*/ 441686 w 1818482"/>
              <a:gd name="connsiteY22" fmla="*/ 529936 h 1689894"/>
              <a:gd name="connsiteX23" fmla="*/ 452077 w 1818482"/>
              <a:gd name="connsiteY23" fmla="*/ 607868 h 1689894"/>
              <a:gd name="connsiteX24" fmla="*/ 457273 w 1818482"/>
              <a:gd name="connsiteY24" fmla="*/ 628650 h 1689894"/>
              <a:gd name="connsiteX25" fmla="*/ 467664 w 1818482"/>
              <a:gd name="connsiteY25" fmla="*/ 685800 h 1689894"/>
              <a:gd name="connsiteX26" fmla="*/ 478055 w 1818482"/>
              <a:gd name="connsiteY26" fmla="*/ 727364 h 1689894"/>
              <a:gd name="connsiteX27" fmla="*/ 483250 w 1818482"/>
              <a:gd name="connsiteY27" fmla="*/ 748146 h 1689894"/>
              <a:gd name="connsiteX28" fmla="*/ 504032 w 1818482"/>
              <a:gd name="connsiteY28" fmla="*/ 779318 h 1689894"/>
              <a:gd name="connsiteX29" fmla="*/ 509227 w 1818482"/>
              <a:gd name="connsiteY29" fmla="*/ 794905 h 1689894"/>
              <a:gd name="connsiteX30" fmla="*/ 519618 w 1818482"/>
              <a:gd name="connsiteY30" fmla="*/ 898814 h 1689894"/>
              <a:gd name="connsiteX31" fmla="*/ 530009 w 1818482"/>
              <a:gd name="connsiteY31" fmla="*/ 929986 h 1689894"/>
              <a:gd name="connsiteX32" fmla="*/ 535205 w 1818482"/>
              <a:gd name="connsiteY32" fmla="*/ 945573 h 1689894"/>
              <a:gd name="connsiteX33" fmla="*/ 550791 w 1818482"/>
              <a:gd name="connsiteY33" fmla="*/ 955964 h 1689894"/>
              <a:gd name="connsiteX34" fmla="*/ 555986 w 1818482"/>
              <a:gd name="connsiteY34" fmla="*/ 971550 h 1689894"/>
              <a:gd name="connsiteX35" fmla="*/ 576768 w 1818482"/>
              <a:gd name="connsiteY35" fmla="*/ 1002723 h 1689894"/>
              <a:gd name="connsiteX36" fmla="*/ 587159 w 1818482"/>
              <a:gd name="connsiteY36" fmla="*/ 1039091 h 1689894"/>
              <a:gd name="connsiteX37" fmla="*/ 597550 w 1818482"/>
              <a:gd name="connsiteY37" fmla="*/ 1054677 h 1689894"/>
              <a:gd name="connsiteX38" fmla="*/ 602746 w 1818482"/>
              <a:gd name="connsiteY38" fmla="*/ 1070264 h 1689894"/>
              <a:gd name="connsiteX39" fmla="*/ 618332 w 1818482"/>
              <a:gd name="connsiteY39" fmla="*/ 1080655 h 1689894"/>
              <a:gd name="connsiteX40" fmla="*/ 639114 w 1818482"/>
              <a:gd name="connsiteY40" fmla="*/ 1111827 h 1689894"/>
              <a:gd name="connsiteX41" fmla="*/ 644309 w 1818482"/>
              <a:gd name="connsiteY41" fmla="*/ 1127414 h 1689894"/>
              <a:gd name="connsiteX42" fmla="*/ 659896 w 1818482"/>
              <a:gd name="connsiteY42" fmla="*/ 1143000 h 1689894"/>
              <a:gd name="connsiteX43" fmla="*/ 696264 w 1818482"/>
              <a:gd name="connsiteY43" fmla="*/ 1184564 h 1689894"/>
              <a:gd name="connsiteX44" fmla="*/ 711850 w 1818482"/>
              <a:gd name="connsiteY44" fmla="*/ 1215736 h 1689894"/>
              <a:gd name="connsiteX45" fmla="*/ 743023 w 1818482"/>
              <a:gd name="connsiteY45" fmla="*/ 1278082 h 1689894"/>
              <a:gd name="connsiteX46" fmla="*/ 758609 w 1818482"/>
              <a:gd name="connsiteY46" fmla="*/ 1283277 h 1689894"/>
              <a:gd name="connsiteX47" fmla="*/ 779391 w 1818482"/>
              <a:gd name="connsiteY47" fmla="*/ 1298864 h 1689894"/>
              <a:gd name="connsiteX48" fmla="*/ 794977 w 1818482"/>
              <a:gd name="connsiteY48" fmla="*/ 1309255 h 1689894"/>
              <a:gd name="connsiteX49" fmla="*/ 826150 w 1818482"/>
              <a:gd name="connsiteY49" fmla="*/ 1340427 h 1689894"/>
              <a:gd name="connsiteX50" fmla="*/ 841736 w 1818482"/>
              <a:gd name="connsiteY50" fmla="*/ 1350818 h 1689894"/>
              <a:gd name="connsiteX51" fmla="*/ 857323 w 1818482"/>
              <a:gd name="connsiteY51" fmla="*/ 1366405 h 1689894"/>
              <a:gd name="connsiteX52" fmla="*/ 867714 w 1818482"/>
              <a:gd name="connsiteY52" fmla="*/ 1381991 h 1689894"/>
              <a:gd name="connsiteX53" fmla="*/ 914473 w 1818482"/>
              <a:gd name="connsiteY53" fmla="*/ 1407968 h 1689894"/>
              <a:gd name="connsiteX54" fmla="*/ 945646 w 1818482"/>
              <a:gd name="connsiteY54" fmla="*/ 1454727 h 1689894"/>
              <a:gd name="connsiteX55" fmla="*/ 956036 w 1818482"/>
              <a:gd name="connsiteY55" fmla="*/ 1470314 h 1689894"/>
              <a:gd name="connsiteX56" fmla="*/ 987209 w 1818482"/>
              <a:gd name="connsiteY56" fmla="*/ 1491096 h 1689894"/>
              <a:gd name="connsiteX57" fmla="*/ 1018382 w 1818482"/>
              <a:gd name="connsiteY57" fmla="*/ 1501486 h 1689894"/>
              <a:gd name="connsiteX58" fmla="*/ 1049555 w 1818482"/>
              <a:gd name="connsiteY58" fmla="*/ 1522268 h 1689894"/>
              <a:gd name="connsiteX59" fmla="*/ 1065141 w 1818482"/>
              <a:gd name="connsiteY59" fmla="*/ 1532659 h 1689894"/>
              <a:gd name="connsiteX60" fmla="*/ 1080727 w 1818482"/>
              <a:gd name="connsiteY60" fmla="*/ 1537855 h 1689894"/>
              <a:gd name="connsiteX61" fmla="*/ 1096314 w 1818482"/>
              <a:gd name="connsiteY61" fmla="*/ 1548246 h 1689894"/>
              <a:gd name="connsiteX62" fmla="*/ 1117096 w 1818482"/>
              <a:gd name="connsiteY62" fmla="*/ 1553441 h 1689894"/>
              <a:gd name="connsiteX63" fmla="*/ 1132682 w 1818482"/>
              <a:gd name="connsiteY63" fmla="*/ 1558636 h 1689894"/>
              <a:gd name="connsiteX64" fmla="*/ 1148268 w 1818482"/>
              <a:gd name="connsiteY64" fmla="*/ 1569027 h 1689894"/>
              <a:gd name="connsiteX65" fmla="*/ 1179441 w 1818482"/>
              <a:gd name="connsiteY65" fmla="*/ 1579418 h 1689894"/>
              <a:gd name="connsiteX66" fmla="*/ 1215809 w 1818482"/>
              <a:gd name="connsiteY66" fmla="*/ 1600200 h 1689894"/>
              <a:gd name="connsiteX67" fmla="*/ 1236591 w 1818482"/>
              <a:gd name="connsiteY67" fmla="*/ 1605396 h 1689894"/>
              <a:gd name="connsiteX68" fmla="*/ 1272959 w 1818482"/>
              <a:gd name="connsiteY68" fmla="*/ 1615786 h 1689894"/>
              <a:gd name="connsiteX69" fmla="*/ 1313657 w 1818482"/>
              <a:gd name="connsiteY69" fmla="*/ 1636857 h 1689894"/>
              <a:gd name="connsiteX70" fmla="*/ 1345696 w 1818482"/>
              <a:gd name="connsiteY70" fmla="*/ 1644073 h 1689894"/>
              <a:gd name="connsiteX71" fmla="*/ 1445564 w 1818482"/>
              <a:gd name="connsiteY71" fmla="*/ 1669184 h 1689894"/>
              <a:gd name="connsiteX72" fmla="*/ 1489436 w 1818482"/>
              <a:gd name="connsiteY72" fmla="*/ 1673225 h 1689894"/>
              <a:gd name="connsiteX73" fmla="*/ 1520321 w 1818482"/>
              <a:gd name="connsiteY73" fmla="*/ 1677266 h 1689894"/>
              <a:gd name="connsiteX74" fmla="*/ 1551493 w 1818482"/>
              <a:gd name="connsiteY74" fmla="*/ 1687657 h 1689894"/>
              <a:gd name="connsiteX75" fmla="*/ 1563905 w 1818482"/>
              <a:gd name="connsiteY75" fmla="*/ 1683327 h 1689894"/>
              <a:gd name="connsiteX76" fmla="*/ 1614127 w 1818482"/>
              <a:gd name="connsiteY76" fmla="*/ 1676689 h 1689894"/>
              <a:gd name="connsiteX77" fmla="*/ 1655691 w 1818482"/>
              <a:gd name="connsiteY77" fmla="*/ 1687080 h 1689894"/>
              <a:gd name="connsiteX78" fmla="*/ 1716593 w 1818482"/>
              <a:gd name="connsiteY78" fmla="*/ 1689389 h 1689894"/>
              <a:gd name="connsiteX79" fmla="*/ 1749786 w 1818482"/>
              <a:gd name="connsiteY79" fmla="*/ 1678998 h 1689894"/>
              <a:gd name="connsiteX80" fmla="*/ 1768548 w 1818482"/>
              <a:gd name="connsiteY80" fmla="*/ 1665432 h 1689894"/>
              <a:gd name="connsiteX81" fmla="*/ 1787309 w 1818482"/>
              <a:gd name="connsiteY81" fmla="*/ 1646959 h 1689894"/>
              <a:gd name="connsiteX82" fmla="*/ 1792505 w 1818482"/>
              <a:gd name="connsiteY82" fmla="*/ 1615786 h 1689894"/>
              <a:gd name="connsiteX83" fmla="*/ 1802896 w 1818482"/>
              <a:gd name="connsiteY83" fmla="*/ 1600200 h 1689894"/>
              <a:gd name="connsiteX84" fmla="*/ 1818482 w 1818482"/>
              <a:gd name="connsiteY84" fmla="*/ 1548246 h 1689894"/>
              <a:gd name="connsiteX85" fmla="*/ 1813286 w 1818482"/>
              <a:gd name="connsiteY85" fmla="*/ 1522268 h 1689894"/>
              <a:gd name="connsiteX86" fmla="*/ 1808091 w 1818482"/>
              <a:gd name="connsiteY86" fmla="*/ 1491096 h 1689894"/>
              <a:gd name="connsiteX87" fmla="*/ 1802896 w 1818482"/>
              <a:gd name="connsiteY87" fmla="*/ 1475509 h 1689894"/>
              <a:gd name="connsiteX88" fmla="*/ 1792505 w 1818482"/>
              <a:gd name="connsiteY88" fmla="*/ 1428750 h 1689894"/>
              <a:gd name="connsiteX89" fmla="*/ 1750941 w 1818482"/>
              <a:gd name="connsiteY89" fmla="*/ 1381991 h 1689894"/>
              <a:gd name="connsiteX90" fmla="*/ 1724964 w 1818482"/>
              <a:gd name="connsiteY90" fmla="*/ 1356014 h 1689894"/>
              <a:gd name="connsiteX91" fmla="*/ 1698986 w 1818482"/>
              <a:gd name="connsiteY91" fmla="*/ 1324841 h 1689894"/>
              <a:gd name="connsiteX92" fmla="*/ 1678205 w 1818482"/>
              <a:gd name="connsiteY92" fmla="*/ 1293668 h 1689894"/>
              <a:gd name="connsiteX93" fmla="*/ 1667814 w 1818482"/>
              <a:gd name="connsiteY93" fmla="*/ 1278082 h 1689894"/>
              <a:gd name="connsiteX94" fmla="*/ 1636641 w 1818482"/>
              <a:gd name="connsiteY94" fmla="*/ 1257300 h 1689894"/>
              <a:gd name="connsiteX95" fmla="*/ 1626250 w 1818482"/>
              <a:gd name="connsiteY95" fmla="*/ 1241714 h 1689894"/>
              <a:gd name="connsiteX96" fmla="*/ 1595077 w 1818482"/>
              <a:gd name="connsiteY96" fmla="*/ 1210541 h 1689894"/>
              <a:gd name="connsiteX97" fmla="*/ 1569100 w 1818482"/>
              <a:gd name="connsiteY97" fmla="*/ 1163782 h 1689894"/>
              <a:gd name="connsiteX98" fmla="*/ 1563905 w 1818482"/>
              <a:gd name="connsiteY98" fmla="*/ 1122218 h 1689894"/>
              <a:gd name="connsiteX99" fmla="*/ 1558709 w 1818482"/>
              <a:gd name="connsiteY99" fmla="*/ 1101436 h 1689894"/>
              <a:gd name="connsiteX100" fmla="*/ 1548318 w 1818482"/>
              <a:gd name="connsiteY100" fmla="*/ 1018309 h 1689894"/>
              <a:gd name="connsiteX101" fmla="*/ 1496364 w 1818482"/>
              <a:gd name="connsiteY101" fmla="*/ 955964 h 1689894"/>
              <a:gd name="connsiteX102" fmla="*/ 1470386 w 1818482"/>
              <a:gd name="connsiteY102" fmla="*/ 929986 h 1689894"/>
              <a:gd name="connsiteX103" fmla="*/ 1444409 w 1818482"/>
              <a:gd name="connsiteY103" fmla="*/ 898814 h 1689894"/>
              <a:gd name="connsiteX104" fmla="*/ 1423627 w 1818482"/>
              <a:gd name="connsiteY104" fmla="*/ 867641 h 1689894"/>
              <a:gd name="connsiteX105" fmla="*/ 1392455 w 1818482"/>
              <a:gd name="connsiteY105" fmla="*/ 846859 h 1689894"/>
              <a:gd name="connsiteX106" fmla="*/ 1376868 w 1818482"/>
              <a:gd name="connsiteY106" fmla="*/ 836468 h 1689894"/>
              <a:gd name="connsiteX107" fmla="*/ 1350891 w 1818482"/>
              <a:gd name="connsiteY107" fmla="*/ 826077 h 1689894"/>
              <a:gd name="connsiteX108" fmla="*/ 1319718 w 1818482"/>
              <a:gd name="connsiteY108" fmla="*/ 810491 h 1689894"/>
              <a:gd name="connsiteX109" fmla="*/ 1262568 w 1818482"/>
              <a:gd name="connsiteY109" fmla="*/ 763732 h 1689894"/>
              <a:gd name="connsiteX110" fmla="*/ 1226200 w 1818482"/>
              <a:gd name="connsiteY110" fmla="*/ 737755 h 1689894"/>
              <a:gd name="connsiteX111" fmla="*/ 1210614 w 1818482"/>
              <a:gd name="connsiteY111" fmla="*/ 706582 h 1689894"/>
              <a:gd name="connsiteX112" fmla="*/ 1189832 w 1818482"/>
              <a:gd name="connsiteY112" fmla="*/ 670214 h 1689894"/>
              <a:gd name="connsiteX113" fmla="*/ 1179441 w 1818482"/>
              <a:gd name="connsiteY113" fmla="*/ 633846 h 1689894"/>
              <a:gd name="connsiteX114" fmla="*/ 1143073 w 1818482"/>
              <a:gd name="connsiteY114" fmla="*/ 581891 h 1689894"/>
              <a:gd name="connsiteX115" fmla="*/ 1127486 w 1818482"/>
              <a:gd name="connsiteY115" fmla="*/ 571500 h 1689894"/>
              <a:gd name="connsiteX116" fmla="*/ 1111900 w 1818482"/>
              <a:gd name="connsiteY116" fmla="*/ 555914 h 1689894"/>
              <a:gd name="connsiteX117" fmla="*/ 1096314 w 1818482"/>
              <a:gd name="connsiteY117" fmla="*/ 524741 h 1689894"/>
              <a:gd name="connsiteX118" fmla="*/ 1091118 w 1818482"/>
              <a:gd name="connsiteY118" fmla="*/ 509155 h 1689894"/>
              <a:gd name="connsiteX119" fmla="*/ 1070336 w 1818482"/>
              <a:gd name="connsiteY119" fmla="*/ 477982 h 1689894"/>
              <a:gd name="connsiteX120" fmla="*/ 1054750 w 1818482"/>
              <a:gd name="connsiteY120" fmla="*/ 446809 h 1689894"/>
              <a:gd name="connsiteX121" fmla="*/ 1044359 w 1818482"/>
              <a:gd name="connsiteY121" fmla="*/ 415636 h 1689894"/>
              <a:gd name="connsiteX122" fmla="*/ 1028773 w 1818482"/>
              <a:gd name="connsiteY122" fmla="*/ 400050 h 1689894"/>
              <a:gd name="connsiteX123" fmla="*/ 1007991 w 1818482"/>
              <a:gd name="connsiteY123" fmla="*/ 389659 h 1689894"/>
              <a:gd name="connsiteX124" fmla="*/ 976818 w 1818482"/>
              <a:gd name="connsiteY124" fmla="*/ 374073 h 1689894"/>
              <a:gd name="connsiteX125" fmla="*/ 961232 w 1818482"/>
              <a:gd name="connsiteY125" fmla="*/ 363682 h 1689894"/>
              <a:gd name="connsiteX126" fmla="*/ 930059 w 1818482"/>
              <a:gd name="connsiteY126" fmla="*/ 353291 h 1689894"/>
              <a:gd name="connsiteX127" fmla="*/ 914473 w 1818482"/>
              <a:gd name="connsiteY127" fmla="*/ 342900 h 1689894"/>
              <a:gd name="connsiteX128" fmla="*/ 878105 w 1818482"/>
              <a:gd name="connsiteY128" fmla="*/ 322118 h 1689894"/>
              <a:gd name="connsiteX129" fmla="*/ 852127 w 1818482"/>
              <a:gd name="connsiteY129" fmla="*/ 296141 h 1689894"/>
              <a:gd name="connsiteX130" fmla="*/ 810564 w 1818482"/>
              <a:gd name="connsiteY130" fmla="*/ 259773 h 1689894"/>
              <a:gd name="connsiteX131" fmla="*/ 779391 w 1818482"/>
              <a:gd name="connsiteY131" fmla="*/ 238991 h 1689894"/>
              <a:gd name="connsiteX132" fmla="*/ 753414 w 1818482"/>
              <a:gd name="connsiteY132" fmla="*/ 207818 h 1689894"/>
              <a:gd name="connsiteX133" fmla="*/ 737827 w 1818482"/>
              <a:gd name="connsiteY133" fmla="*/ 192232 h 1689894"/>
              <a:gd name="connsiteX134" fmla="*/ 727436 w 1818482"/>
              <a:gd name="connsiteY134" fmla="*/ 176646 h 1689894"/>
              <a:gd name="connsiteX135" fmla="*/ 696264 w 1818482"/>
              <a:gd name="connsiteY135" fmla="*/ 166255 h 1689894"/>
              <a:gd name="connsiteX136" fmla="*/ 644309 w 1818482"/>
              <a:gd name="connsiteY136" fmla="*/ 145473 h 1689894"/>
              <a:gd name="connsiteX137" fmla="*/ 628723 w 1818482"/>
              <a:gd name="connsiteY137" fmla="*/ 140277 h 1689894"/>
              <a:gd name="connsiteX138" fmla="*/ 613136 w 1818482"/>
              <a:gd name="connsiteY138" fmla="*/ 129886 h 1689894"/>
              <a:gd name="connsiteX139" fmla="*/ 576768 w 1818482"/>
              <a:gd name="connsiteY139" fmla="*/ 119496 h 1689894"/>
              <a:gd name="connsiteX140" fmla="*/ 545596 w 1818482"/>
              <a:gd name="connsiteY140" fmla="*/ 109105 h 1689894"/>
              <a:gd name="connsiteX141" fmla="*/ 514423 w 1818482"/>
              <a:gd name="connsiteY141" fmla="*/ 98714 h 1689894"/>
              <a:gd name="connsiteX142" fmla="*/ 498836 w 1818482"/>
              <a:gd name="connsiteY142" fmla="*/ 93518 h 1689894"/>
              <a:gd name="connsiteX143" fmla="*/ 483250 w 1818482"/>
              <a:gd name="connsiteY143" fmla="*/ 83127 h 1689894"/>
              <a:gd name="connsiteX144" fmla="*/ 441686 w 1818482"/>
              <a:gd name="connsiteY144" fmla="*/ 72736 h 1689894"/>
              <a:gd name="connsiteX145" fmla="*/ 426100 w 1818482"/>
              <a:gd name="connsiteY145" fmla="*/ 67541 h 1689894"/>
              <a:gd name="connsiteX146" fmla="*/ 394927 w 1818482"/>
              <a:gd name="connsiteY146" fmla="*/ 46759 h 1689894"/>
              <a:gd name="connsiteX147" fmla="*/ 379341 w 1818482"/>
              <a:gd name="connsiteY147" fmla="*/ 36368 h 1689894"/>
              <a:gd name="connsiteX148" fmla="*/ 363755 w 1818482"/>
              <a:gd name="connsiteY148" fmla="*/ 31173 h 1689894"/>
              <a:gd name="connsiteX149" fmla="*/ 348168 w 1818482"/>
              <a:gd name="connsiteY149" fmla="*/ 20782 h 1689894"/>
              <a:gd name="connsiteX150" fmla="*/ 311800 w 1818482"/>
              <a:gd name="connsiteY150" fmla="*/ 10391 h 1689894"/>
              <a:gd name="connsiteX151" fmla="*/ 213086 w 1818482"/>
              <a:gd name="connsiteY151" fmla="*/ 0 h 1689894"/>
              <a:gd name="connsiteX152" fmla="*/ 98786 w 1818482"/>
              <a:gd name="connsiteY152" fmla="*/ 5196 h 1689894"/>
              <a:gd name="connsiteX153" fmla="*/ 52027 w 1818482"/>
              <a:gd name="connsiteY153" fmla="*/ 31173 h 1689894"/>
              <a:gd name="connsiteX154" fmla="*/ 36441 w 1818482"/>
              <a:gd name="connsiteY154" fmla="*/ 36368 h 1689894"/>
              <a:gd name="connsiteX155" fmla="*/ 15659 w 1818482"/>
              <a:gd name="connsiteY155" fmla="*/ 83127 h 1689894"/>
              <a:gd name="connsiteX156" fmla="*/ 10464 w 1818482"/>
              <a:gd name="connsiteY156" fmla="*/ 98714 h 1689894"/>
              <a:gd name="connsiteX157" fmla="*/ 5268 w 1818482"/>
              <a:gd name="connsiteY157" fmla="*/ 114300 h 1689894"/>
              <a:gd name="connsiteX158" fmla="*/ 73 w 1818482"/>
              <a:gd name="connsiteY158" fmla="*/ 140277 h 1689894"/>
              <a:gd name="connsiteX159" fmla="*/ 5268 w 1818482"/>
              <a:gd name="connsiteY159" fmla="*/ 161059 h 1689894"/>
              <a:gd name="connsiteX0" fmla="*/ 5268 w 1818482"/>
              <a:gd name="connsiteY0" fmla="*/ 161059 h 1689723"/>
              <a:gd name="connsiteX1" fmla="*/ 73 w 1818482"/>
              <a:gd name="connsiteY1" fmla="*/ 187036 h 1689723"/>
              <a:gd name="connsiteX2" fmla="*/ 10464 w 1818482"/>
              <a:gd name="connsiteY2" fmla="*/ 218209 h 1689723"/>
              <a:gd name="connsiteX3" fmla="*/ 31246 w 1818482"/>
              <a:gd name="connsiteY3" fmla="*/ 228600 h 1689723"/>
              <a:gd name="connsiteX4" fmla="*/ 52027 w 1818482"/>
              <a:gd name="connsiteY4" fmla="*/ 233796 h 1689723"/>
              <a:gd name="connsiteX5" fmla="*/ 67614 w 1818482"/>
              <a:gd name="connsiteY5" fmla="*/ 238991 h 1689723"/>
              <a:gd name="connsiteX6" fmla="*/ 114373 w 1818482"/>
              <a:gd name="connsiteY6" fmla="*/ 259773 h 1689723"/>
              <a:gd name="connsiteX7" fmla="*/ 145546 w 1818482"/>
              <a:gd name="connsiteY7" fmla="*/ 270164 h 1689723"/>
              <a:gd name="connsiteX8" fmla="*/ 161132 w 1818482"/>
              <a:gd name="connsiteY8" fmla="*/ 275359 h 1689723"/>
              <a:gd name="connsiteX9" fmla="*/ 197500 w 1818482"/>
              <a:gd name="connsiteY9" fmla="*/ 285750 h 1689723"/>
              <a:gd name="connsiteX10" fmla="*/ 213086 w 1818482"/>
              <a:gd name="connsiteY10" fmla="*/ 296141 h 1689723"/>
              <a:gd name="connsiteX11" fmla="*/ 228673 w 1818482"/>
              <a:gd name="connsiteY11" fmla="*/ 301336 h 1689723"/>
              <a:gd name="connsiteX12" fmla="*/ 259846 w 1818482"/>
              <a:gd name="connsiteY12" fmla="*/ 322118 h 1689723"/>
              <a:gd name="connsiteX13" fmla="*/ 280627 w 1818482"/>
              <a:gd name="connsiteY13" fmla="*/ 353291 h 1689723"/>
              <a:gd name="connsiteX14" fmla="*/ 291018 w 1818482"/>
              <a:gd name="connsiteY14" fmla="*/ 368877 h 1689723"/>
              <a:gd name="connsiteX15" fmla="*/ 311800 w 1818482"/>
              <a:gd name="connsiteY15" fmla="*/ 400050 h 1689723"/>
              <a:gd name="connsiteX16" fmla="*/ 342973 w 1818482"/>
              <a:gd name="connsiteY16" fmla="*/ 420832 h 1689723"/>
              <a:gd name="connsiteX17" fmla="*/ 353364 w 1818482"/>
              <a:gd name="connsiteY17" fmla="*/ 436418 h 1689723"/>
              <a:gd name="connsiteX18" fmla="*/ 384536 w 1818482"/>
              <a:gd name="connsiteY18" fmla="*/ 457200 h 1689723"/>
              <a:gd name="connsiteX19" fmla="*/ 394927 w 1818482"/>
              <a:gd name="connsiteY19" fmla="*/ 472786 h 1689723"/>
              <a:gd name="connsiteX20" fmla="*/ 410514 w 1818482"/>
              <a:gd name="connsiteY20" fmla="*/ 483177 h 1689723"/>
              <a:gd name="connsiteX21" fmla="*/ 431296 w 1818482"/>
              <a:gd name="connsiteY21" fmla="*/ 514350 h 1689723"/>
              <a:gd name="connsiteX22" fmla="*/ 441686 w 1818482"/>
              <a:gd name="connsiteY22" fmla="*/ 529936 h 1689723"/>
              <a:gd name="connsiteX23" fmla="*/ 452077 w 1818482"/>
              <a:gd name="connsiteY23" fmla="*/ 607868 h 1689723"/>
              <a:gd name="connsiteX24" fmla="*/ 457273 w 1818482"/>
              <a:gd name="connsiteY24" fmla="*/ 628650 h 1689723"/>
              <a:gd name="connsiteX25" fmla="*/ 467664 w 1818482"/>
              <a:gd name="connsiteY25" fmla="*/ 685800 h 1689723"/>
              <a:gd name="connsiteX26" fmla="*/ 478055 w 1818482"/>
              <a:gd name="connsiteY26" fmla="*/ 727364 h 1689723"/>
              <a:gd name="connsiteX27" fmla="*/ 483250 w 1818482"/>
              <a:gd name="connsiteY27" fmla="*/ 748146 h 1689723"/>
              <a:gd name="connsiteX28" fmla="*/ 504032 w 1818482"/>
              <a:gd name="connsiteY28" fmla="*/ 779318 h 1689723"/>
              <a:gd name="connsiteX29" fmla="*/ 509227 w 1818482"/>
              <a:gd name="connsiteY29" fmla="*/ 794905 h 1689723"/>
              <a:gd name="connsiteX30" fmla="*/ 519618 w 1818482"/>
              <a:gd name="connsiteY30" fmla="*/ 898814 h 1689723"/>
              <a:gd name="connsiteX31" fmla="*/ 530009 w 1818482"/>
              <a:gd name="connsiteY31" fmla="*/ 929986 h 1689723"/>
              <a:gd name="connsiteX32" fmla="*/ 535205 w 1818482"/>
              <a:gd name="connsiteY32" fmla="*/ 945573 h 1689723"/>
              <a:gd name="connsiteX33" fmla="*/ 550791 w 1818482"/>
              <a:gd name="connsiteY33" fmla="*/ 955964 h 1689723"/>
              <a:gd name="connsiteX34" fmla="*/ 555986 w 1818482"/>
              <a:gd name="connsiteY34" fmla="*/ 971550 h 1689723"/>
              <a:gd name="connsiteX35" fmla="*/ 576768 w 1818482"/>
              <a:gd name="connsiteY35" fmla="*/ 1002723 h 1689723"/>
              <a:gd name="connsiteX36" fmla="*/ 587159 w 1818482"/>
              <a:gd name="connsiteY36" fmla="*/ 1039091 h 1689723"/>
              <a:gd name="connsiteX37" fmla="*/ 597550 w 1818482"/>
              <a:gd name="connsiteY37" fmla="*/ 1054677 h 1689723"/>
              <a:gd name="connsiteX38" fmla="*/ 602746 w 1818482"/>
              <a:gd name="connsiteY38" fmla="*/ 1070264 h 1689723"/>
              <a:gd name="connsiteX39" fmla="*/ 618332 w 1818482"/>
              <a:gd name="connsiteY39" fmla="*/ 1080655 h 1689723"/>
              <a:gd name="connsiteX40" fmla="*/ 639114 w 1818482"/>
              <a:gd name="connsiteY40" fmla="*/ 1111827 h 1689723"/>
              <a:gd name="connsiteX41" fmla="*/ 644309 w 1818482"/>
              <a:gd name="connsiteY41" fmla="*/ 1127414 h 1689723"/>
              <a:gd name="connsiteX42" fmla="*/ 659896 w 1818482"/>
              <a:gd name="connsiteY42" fmla="*/ 1143000 h 1689723"/>
              <a:gd name="connsiteX43" fmla="*/ 696264 w 1818482"/>
              <a:gd name="connsiteY43" fmla="*/ 1184564 h 1689723"/>
              <a:gd name="connsiteX44" fmla="*/ 711850 w 1818482"/>
              <a:gd name="connsiteY44" fmla="*/ 1215736 h 1689723"/>
              <a:gd name="connsiteX45" fmla="*/ 743023 w 1818482"/>
              <a:gd name="connsiteY45" fmla="*/ 1278082 h 1689723"/>
              <a:gd name="connsiteX46" fmla="*/ 758609 w 1818482"/>
              <a:gd name="connsiteY46" fmla="*/ 1283277 h 1689723"/>
              <a:gd name="connsiteX47" fmla="*/ 779391 w 1818482"/>
              <a:gd name="connsiteY47" fmla="*/ 1298864 h 1689723"/>
              <a:gd name="connsiteX48" fmla="*/ 794977 w 1818482"/>
              <a:gd name="connsiteY48" fmla="*/ 1309255 h 1689723"/>
              <a:gd name="connsiteX49" fmla="*/ 826150 w 1818482"/>
              <a:gd name="connsiteY49" fmla="*/ 1340427 h 1689723"/>
              <a:gd name="connsiteX50" fmla="*/ 841736 w 1818482"/>
              <a:gd name="connsiteY50" fmla="*/ 1350818 h 1689723"/>
              <a:gd name="connsiteX51" fmla="*/ 857323 w 1818482"/>
              <a:gd name="connsiteY51" fmla="*/ 1366405 h 1689723"/>
              <a:gd name="connsiteX52" fmla="*/ 867714 w 1818482"/>
              <a:gd name="connsiteY52" fmla="*/ 1381991 h 1689723"/>
              <a:gd name="connsiteX53" fmla="*/ 914473 w 1818482"/>
              <a:gd name="connsiteY53" fmla="*/ 1407968 h 1689723"/>
              <a:gd name="connsiteX54" fmla="*/ 945646 w 1818482"/>
              <a:gd name="connsiteY54" fmla="*/ 1454727 h 1689723"/>
              <a:gd name="connsiteX55" fmla="*/ 956036 w 1818482"/>
              <a:gd name="connsiteY55" fmla="*/ 1470314 h 1689723"/>
              <a:gd name="connsiteX56" fmla="*/ 987209 w 1818482"/>
              <a:gd name="connsiteY56" fmla="*/ 1491096 h 1689723"/>
              <a:gd name="connsiteX57" fmla="*/ 1018382 w 1818482"/>
              <a:gd name="connsiteY57" fmla="*/ 1501486 h 1689723"/>
              <a:gd name="connsiteX58" fmla="*/ 1049555 w 1818482"/>
              <a:gd name="connsiteY58" fmla="*/ 1522268 h 1689723"/>
              <a:gd name="connsiteX59" fmla="*/ 1065141 w 1818482"/>
              <a:gd name="connsiteY59" fmla="*/ 1532659 h 1689723"/>
              <a:gd name="connsiteX60" fmla="*/ 1080727 w 1818482"/>
              <a:gd name="connsiteY60" fmla="*/ 1537855 h 1689723"/>
              <a:gd name="connsiteX61" fmla="*/ 1096314 w 1818482"/>
              <a:gd name="connsiteY61" fmla="*/ 1548246 h 1689723"/>
              <a:gd name="connsiteX62" fmla="*/ 1117096 w 1818482"/>
              <a:gd name="connsiteY62" fmla="*/ 1553441 h 1689723"/>
              <a:gd name="connsiteX63" fmla="*/ 1132682 w 1818482"/>
              <a:gd name="connsiteY63" fmla="*/ 1558636 h 1689723"/>
              <a:gd name="connsiteX64" fmla="*/ 1148268 w 1818482"/>
              <a:gd name="connsiteY64" fmla="*/ 1569027 h 1689723"/>
              <a:gd name="connsiteX65" fmla="*/ 1179441 w 1818482"/>
              <a:gd name="connsiteY65" fmla="*/ 1579418 h 1689723"/>
              <a:gd name="connsiteX66" fmla="*/ 1215809 w 1818482"/>
              <a:gd name="connsiteY66" fmla="*/ 1600200 h 1689723"/>
              <a:gd name="connsiteX67" fmla="*/ 1236591 w 1818482"/>
              <a:gd name="connsiteY67" fmla="*/ 1605396 h 1689723"/>
              <a:gd name="connsiteX68" fmla="*/ 1272959 w 1818482"/>
              <a:gd name="connsiteY68" fmla="*/ 1615786 h 1689723"/>
              <a:gd name="connsiteX69" fmla="*/ 1313657 w 1818482"/>
              <a:gd name="connsiteY69" fmla="*/ 1636857 h 1689723"/>
              <a:gd name="connsiteX70" fmla="*/ 1345696 w 1818482"/>
              <a:gd name="connsiteY70" fmla="*/ 1644073 h 1689723"/>
              <a:gd name="connsiteX71" fmla="*/ 1445564 w 1818482"/>
              <a:gd name="connsiteY71" fmla="*/ 1669184 h 1689723"/>
              <a:gd name="connsiteX72" fmla="*/ 1489436 w 1818482"/>
              <a:gd name="connsiteY72" fmla="*/ 1673225 h 1689723"/>
              <a:gd name="connsiteX73" fmla="*/ 1520321 w 1818482"/>
              <a:gd name="connsiteY73" fmla="*/ 1677266 h 1689723"/>
              <a:gd name="connsiteX74" fmla="*/ 1551493 w 1818482"/>
              <a:gd name="connsiteY74" fmla="*/ 1687657 h 1689723"/>
              <a:gd name="connsiteX75" fmla="*/ 1563905 w 1818482"/>
              <a:gd name="connsiteY75" fmla="*/ 1683327 h 1689723"/>
              <a:gd name="connsiteX76" fmla="*/ 1614127 w 1818482"/>
              <a:gd name="connsiteY76" fmla="*/ 1686214 h 1689723"/>
              <a:gd name="connsiteX77" fmla="*/ 1655691 w 1818482"/>
              <a:gd name="connsiteY77" fmla="*/ 1687080 h 1689723"/>
              <a:gd name="connsiteX78" fmla="*/ 1716593 w 1818482"/>
              <a:gd name="connsiteY78" fmla="*/ 1689389 h 1689723"/>
              <a:gd name="connsiteX79" fmla="*/ 1749786 w 1818482"/>
              <a:gd name="connsiteY79" fmla="*/ 1678998 h 1689723"/>
              <a:gd name="connsiteX80" fmla="*/ 1768548 w 1818482"/>
              <a:gd name="connsiteY80" fmla="*/ 1665432 h 1689723"/>
              <a:gd name="connsiteX81" fmla="*/ 1787309 w 1818482"/>
              <a:gd name="connsiteY81" fmla="*/ 1646959 h 1689723"/>
              <a:gd name="connsiteX82" fmla="*/ 1792505 w 1818482"/>
              <a:gd name="connsiteY82" fmla="*/ 1615786 h 1689723"/>
              <a:gd name="connsiteX83" fmla="*/ 1802896 w 1818482"/>
              <a:gd name="connsiteY83" fmla="*/ 1600200 h 1689723"/>
              <a:gd name="connsiteX84" fmla="*/ 1818482 w 1818482"/>
              <a:gd name="connsiteY84" fmla="*/ 1548246 h 1689723"/>
              <a:gd name="connsiteX85" fmla="*/ 1813286 w 1818482"/>
              <a:gd name="connsiteY85" fmla="*/ 1522268 h 1689723"/>
              <a:gd name="connsiteX86" fmla="*/ 1808091 w 1818482"/>
              <a:gd name="connsiteY86" fmla="*/ 1491096 h 1689723"/>
              <a:gd name="connsiteX87" fmla="*/ 1802896 w 1818482"/>
              <a:gd name="connsiteY87" fmla="*/ 1475509 h 1689723"/>
              <a:gd name="connsiteX88" fmla="*/ 1792505 w 1818482"/>
              <a:gd name="connsiteY88" fmla="*/ 1428750 h 1689723"/>
              <a:gd name="connsiteX89" fmla="*/ 1750941 w 1818482"/>
              <a:gd name="connsiteY89" fmla="*/ 1381991 h 1689723"/>
              <a:gd name="connsiteX90" fmla="*/ 1724964 w 1818482"/>
              <a:gd name="connsiteY90" fmla="*/ 1356014 h 1689723"/>
              <a:gd name="connsiteX91" fmla="*/ 1698986 w 1818482"/>
              <a:gd name="connsiteY91" fmla="*/ 1324841 h 1689723"/>
              <a:gd name="connsiteX92" fmla="*/ 1678205 w 1818482"/>
              <a:gd name="connsiteY92" fmla="*/ 1293668 h 1689723"/>
              <a:gd name="connsiteX93" fmla="*/ 1667814 w 1818482"/>
              <a:gd name="connsiteY93" fmla="*/ 1278082 h 1689723"/>
              <a:gd name="connsiteX94" fmla="*/ 1636641 w 1818482"/>
              <a:gd name="connsiteY94" fmla="*/ 1257300 h 1689723"/>
              <a:gd name="connsiteX95" fmla="*/ 1626250 w 1818482"/>
              <a:gd name="connsiteY95" fmla="*/ 1241714 h 1689723"/>
              <a:gd name="connsiteX96" fmla="*/ 1595077 w 1818482"/>
              <a:gd name="connsiteY96" fmla="*/ 1210541 h 1689723"/>
              <a:gd name="connsiteX97" fmla="*/ 1569100 w 1818482"/>
              <a:gd name="connsiteY97" fmla="*/ 1163782 h 1689723"/>
              <a:gd name="connsiteX98" fmla="*/ 1563905 w 1818482"/>
              <a:gd name="connsiteY98" fmla="*/ 1122218 h 1689723"/>
              <a:gd name="connsiteX99" fmla="*/ 1558709 w 1818482"/>
              <a:gd name="connsiteY99" fmla="*/ 1101436 h 1689723"/>
              <a:gd name="connsiteX100" fmla="*/ 1548318 w 1818482"/>
              <a:gd name="connsiteY100" fmla="*/ 1018309 h 1689723"/>
              <a:gd name="connsiteX101" fmla="*/ 1496364 w 1818482"/>
              <a:gd name="connsiteY101" fmla="*/ 955964 h 1689723"/>
              <a:gd name="connsiteX102" fmla="*/ 1470386 w 1818482"/>
              <a:gd name="connsiteY102" fmla="*/ 929986 h 1689723"/>
              <a:gd name="connsiteX103" fmla="*/ 1444409 w 1818482"/>
              <a:gd name="connsiteY103" fmla="*/ 898814 h 1689723"/>
              <a:gd name="connsiteX104" fmla="*/ 1423627 w 1818482"/>
              <a:gd name="connsiteY104" fmla="*/ 867641 h 1689723"/>
              <a:gd name="connsiteX105" fmla="*/ 1392455 w 1818482"/>
              <a:gd name="connsiteY105" fmla="*/ 846859 h 1689723"/>
              <a:gd name="connsiteX106" fmla="*/ 1376868 w 1818482"/>
              <a:gd name="connsiteY106" fmla="*/ 836468 h 1689723"/>
              <a:gd name="connsiteX107" fmla="*/ 1350891 w 1818482"/>
              <a:gd name="connsiteY107" fmla="*/ 826077 h 1689723"/>
              <a:gd name="connsiteX108" fmla="*/ 1319718 w 1818482"/>
              <a:gd name="connsiteY108" fmla="*/ 810491 h 1689723"/>
              <a:gd name="connsiteX109" fmla="*/ 1262568 w 1818482"/>
              <a:gd name="connsiteY109" fmla="*/ 763732 h 1689723"/>
              <a:gd name="connsiteX110" fmla="*/ 1226200 w 1818482"/>
              <a:gd name="connsiteY110" fmla="*/ 737755 h 1689723"/>
              <a:gd name="connsiteX111" fmla="*/ 1210614 w 1818482"/>
              <a:gd name="connsiteY111" fmla="*/ 706582 h 1689723"/>
              <a:gd name="connsiteX112" fmla="*/ 1189832 w 1818482"/>
              <a:gd name="connsiteY112" fmla="*/ 670214 h 1689723"/>
              <a:gd name="connsiteX113" fmla="*/ 1179441 w 1818482"/>
              <a:gd name="connsiteY113" fmla="*/ 633846 h 1689723"/>
              <a:gd name="connsiteX114" fmla="*/ 1143073 w 1818482"/>
              <a:gd name="connsiteY114" fmla="*/ 581891 h 1689723"/>
              <a:gd name="connsiteX115" fmla="*/ 1127486 w 1818482"/>
              <a:gd name="connsiteY115" fmla="*/ 571500 h 1689723"/>
              <a:gd name="connsiteX116" fmla="*/ 1111900 w 1818482"/>
              <a:gd name="connsiteY116" fmla="*/ 555914 h 1689723"/>
              <a:gd name="connsiteX117" fmla="*/ 1096314 w 1818482"/>
              <a:gd name="connsiteY117" fmla="*/ 524741 h 1689723"/>
              <a:gd name="connsiteX118" fmla="*/ 1091118 w 1818482"/>
              <a:gd name="connsiteY118" fmla="*/ 509155 h 1689723"/>
              <a:gd name="connsiteX119" fmla="*/ 1070336 w 1818482"/>
              <a:gd name="connsiteY119" fmla="*/ 477982 h 1689723"/>
              <a:gd name="connsiteX120" fmla="*/ 1054750 w 1818482"/>
              <a:gd name="connsiteY120" fmla="*/ 446809 h 1689723"/>
              <a:gd name="connsiteX121" fmla="*/ 1044359 w 1818482"/>
              <a:gd name="connsiteY121" fmla="*/ 415636 h 1689723"/>
              <a:gd name="connsiteX122" fmla="*/ 1028773 w 1818482"/>
              <a:gd name="connsiteY122" fmla="*/ 400050 h 1689723"/>
              <a:gd name="connsiteX123" fmla="*/ 1007991 w 1818482"/>
              <a:gd name="connsiteY123" fmla="*/ 389659 h 1689723"/>
              <a:gd name="connsiteX124" fmla="*/ 976818 w 1818482"/>
              <a:gd name="connsiteY124" fmla="*/ 374073 h 1689723"/>
              <a:gd name="connsiteX125" fmla="*/ 961232 w 1818482"/>
              <a:gd name="connsiteY125" fmla="*/ 363682 h 1689723"/>
              <a:gd name="connsiteX126" fmla="*/ 930059 w 1818482"/>
              <a:gd name="connsiteY126" fmla="*/ 353291 h 1689723"/>
              <a:gd name="connsiteX127" fmla="*/ 914473 w 1818482"/>
              <a:gd name="connsiteY127" fmla="*/ 342900 h 1689723"/>
              <a:gd name="connsiteX128" fmla="*/ 878105 w 1818482"/>
              <a:gd name="connsiteY128" fmla="*/ 322118 h 1689723"/>
              <a:gd name="connsiteX129" fmla="*/ 852127 w 1818482"/>
              <a:gd name="connsiteY129" fmla="*/ 296141 h 1689723"/>
              <a:gd name="connsiteX130" fmla="*/ 810564 w 1818482"/>
              <a:gd name="connsiteY130" fmla="*/ 259773 h 1689723"/>
              <a:gd name="connsiteX131" fmla="*/ 779391 w 1818482"/>
              <a:gd name="connsiteY131" fmla="*/ 238991 h 1689723"/>
              <a:gd name="connsiteX132" fmla="*/ 753414 w 1818482"/>
              <a:gd name="connsiteY132" fmla="*/ 207818 h 1689723"/>
              <a:gd name="connsiteX133" fmla="*/ 737827 w 1818482"/>
              <a:gd name="connsiteY133" fmla="*/ 192232 h 1689723"/>
              <a:gd name="connsiteX134" fmla="*/ 727436 w 1818482"/>
              <a:gd name="connsiteY134" fmla="*/ 176646 h 1689723"/>
              <a:gd name="connsiteX135" fmla="*/ 696264 w 1818482"/>
              <a:gd name="connsiteY135" fmla="*/ 166255 h 1689723"/>
              <a:gd name="connsiteX136" fmla="*/ 644309 w 1818482"/>
              <a:gd name="connsiteY136" fmla="*/ 145473 h 1689723"/>
              <a:gd name="connsiteX137" fmla="*/ 628723 w 1818482"/>
              <a:gd name="connsiteY137" fmla="*/ 140277 h 1689723"/>
              <a:gd name="connsiteX138" fmla="*/ 613136 w 1818482"/>
              <a:gd name="connsiteY138" fmla="*/ 129886 h 1689723"/>
              <a:gd name="connsiteX139" fmla="*/ 576768 w 1818482"/>
              <a:gd name="connsiteY139" fmla="*/ 119496 h 1689723"/>
              <a:gd name="connsiteX140" fmla="*/ 545596 w 1818482"/>
              <a:gd name="connsiteY140" fmla="*/ 109105 h 1689723"/>
              <a:gd name="connsiteX141" fmla="*/ 514423 w 1818482"/>
              <a:gd name="connsiteY141" fmla="*/ 98714 h 1689723"/>
              <a:gd name="connsiteX142" fmla="*/ 498836 w 1818482"/>
              <a:gd name="connsiteY142" fmla="*/ 93518 h 1689723"/>
              <a:gd name="connsiteX143" fmla="*/ 483250 w 1818482"/>
              <a:gd name="connsiteY143" fmla="*/ 83127 h 1689723"/>
              <a:gd name="connsiteX144" fmla="*/ 441686 w 1818482"/>
              <a:gd name="connsiteY144" fmla="*/ 72736 h 1689723"/>
              <a:gd name="connsiteX145" fmla="*/ 426100 w 1818482"/>
              <a:gd name="connsiteY145" fmla="*/ 67541 h 1689723"/>
              <a:gd name="connsiteX146" fmla="*/ 394927 w 1818482"/>
              <a:gd name="connsiteY146" fmla="*/ 46759 h 1689723"/>
              <a:gd name="connsiteX147" fmla="*/ 379341 w 1818482"/>
              <a:gd name="connsiteY147" fmla="*/ 36368 h 1689723"/>
              <a:gd name="connsiteX148" fmla="*/ 363755 w 1818482"/>
              <a:gd name="connsiteY148" fmla="*/ 31173 h 1689723"/>
              <a:gd name="connsiteX149" fmla="*/ 348168 w 1818482"/>
              <a:gd name="connsiteY149" fmla="*/ 20782 h 1689723"/>
              <a:gd name="connsiteX150" fmla="*/ 311800 w 1818482"/>
              <a:gd name="connsiteY150" fmla="*/ 10391 h 1689723"/>
              <a:gd name="connsiteX151" fmla="*/ 213086 w 1818482"/>
              <a:gd name="connsiteY151" fmla="*/ 0 h 1689723"/>
              <a:gd name="connsiteX152" fmla="*/ 98786 w 1818482"/>
              <a:gd name="connsiteY152" fmla="*/ 5196 h 1689723"/>
              <a:gd name="connsiteX153" fmla="*/ 52027 w 1818482"/>
              <a:gd name="connsiteY153" fmla="*/ 31173 h 1689723"/>
              <a:gd name="connsiteX154" fmla="*/ 36441 w 1818482"/>
              <a:gd name="connsiteY154" fmla="*/ 36368 h 1689723"/>
              <a:gd name="connsiteX155" fmla="*/ 15659 w 1818482"/>
              <a:gd name="connsiteY155" fmla="*/ 83127 h 1689723"/>
              <a:gd name="connsiteX156" fmla="*/ 10464 w 1818482"/>
              <a:gd name="connsiteY156" fmla="*/ 98714 h 1689723"/>
              <a:gd name="connsiteX157" fmla="*/ 5268 w 1818482"/>
              <a:gd name="connsiteY157" fmla="*/ 114300 h 1689723"/>
              <a:gd name="connsiteX158" fmla="*/ 73 w 1818482"/>
              <a:gd name="connsiteY158" fmla="*/ 140277 h 1689723"/>
              <a:gd name="connsiteX159" fmla="*/ 5268 w 1818482"/>
              <a:gd name="connsiteY159" fmla="*/ 161059 h 1689723"/>
              <a:gd name="connsiteX0" fmla="*/ 5268 w 1818482"/>
              <a:gd name="connsiteY0" fmla="*/ 161059 h 1689723"/>
              <a:gd name="connsiteX1" fmla="*/ 73 w 1818482"/>
              <a:gd name="connsiteY1" fmla="*/ 187036 h 1689723"/>
              <a:gd name="connsiteX2" fmla="*/ 10464 w 1818482"/>
              <a:gd name="connsiteY2" fmla="*/ 218209 h 1689723"/>
              <a:gd name="connsiteX3" fmla="*/ 31246 w 1818482"/>
              <a:gd name="connsiteY3" fmla="*/ 228600 h 1689723"/>
              <a:gd name="connsiteX4" fmla="*/ 52027 w 1818482"/>
              <a:gd name="connsiteY4" fmla="*/ 233796 h 1689723"/>
              <a:gd name="connsiteX5" fmla="*/ 67614 w 1818482"/>
              <a:gd name="connsiteY5" fmla="*/ 238991 h 1689723"/>
              <a:gd name="connsiteX6" fmla="*/ 114373 w 1818482"/>
              <a:gd name="connsiteY6" fmla="*/ 259773 h 1689723"/>
              <a:gd name="connsiteX7" fmla="*/ 145546 w 1818482"/>
              <a:gd name="connsiteY7" fmla="*/ 270164 h 1689723"/>
              <a:gd name="connsiteX8" fmla="*/ 161132 w 1818482"/>
              <a:gd name="connsiteY8" fmla="*/ 275359 h 1689723"/>
              <a:gd name="connsiteX9" fmla="*/ 197500 w 1818482"/>
              <a:gd name="connsiteY9" fmla="*/ 285750 h 1689723"/>
              <a:gd name="connsiteX10" fmla="*/ 213086 w 1818482"/>
              <a:gd name="connsiteY10" fmla="*/ 296141 h 1689723"/>
              <a:gd name="connsiteX11" fmla="*/ 228673 w 1818482"/>
              <a:gd name="connsiteY11" fmla="*/ 301336 h 1689723"/>
              <a:gd name="connsiteX12" fmla="*/ 259846 w 1818482"/>
              <a:gd name="connsiteY12" fmla="*/ 322118 h 1689723"/>
              <a:gd name="connsiteX13" fmla="*/ 280627 w 1818482"/>
              <a:gd name="connsiteY13" fmla="*/ 353291 h 1689723"/>
              <a:gd name="connsiteX14" fmla="*/ 291018 w 1818482"/>
              <a:gd name="connsiteY14" fmla="*/ 368877 h 1689723"/>
              <a:gd name="connsiteX15" fmla="*/ 311800 w 1818482"/>
              <a:gd name="connsiteY15" fmla="*/ 400050 h 1689723"/>
              <a:gd name="connsiteX16" fmla="*/ 342973 w 1818482"/>
              <a:gd name="connsiteY16" fmla="*/ 420832 h 1689723"/>
              <a:gd name="connsiteX17" fmla="*/ 353364 w 1818482"/>
              <a:gd name="connsiteY17" fmla="*/ 436418 h 1689723"/>
              <a:gd name="connsiteX18" fmla="*/ 384536 w 1818482"/>
              <a:gd name="connsiteY18" fmla="*/ 457200 h 1689723"/>
              <a:gd name="connsiteX19" fmla="*/ 394927 w 1818482"/>
              <a:gd name="connsiteY19" fmla="*/ 472786 h 1689723"/>
              <a:gd name="connsiteX20" fmla="*/ 410514 w 1818482"/>
              <a:gd name="connsiteY20" fmla="*/ 483177 h 1689723"/>
              <a:gd name="connsiteX21" fmla="*/ 431296 w 1818482"/>
              <a:gd name="connsiteY21" fmla="*/ 514350 h 1689723"/>
              <a:gd name="connsiteX22" fmla="*/ 441686 w 1818482"/>
              <a:gd name="connsiteY22" fmla="*/ 529936 h 1689723"/>
              <a:gd name="connsiteX23" fmla="*/ 452077 w 1818482"/>
              <a:gd name="connsiteY23" fmla="*/ 607868 h 1689723"/>
              <a:gd name="connsiteX24" fmla="*/ 457273 w 1818482"/>
              <a:gd name="connsiteY24" fmla="*/ 628650 h 1689723"/>
              <a:gd name="connsiteX25" fmla="*/ 467664 w 1818482"/>
              <a:gd name="connsiteY25" fmla="*/ 685800 h 1689723"/>
              <a:gd name="connsiteX26" fmla="*/ 478055 w 1818482"/>
              <a:gd name="connsiteY26" fmla="*/ 727364 h 1689723"/>
              <a:gd name="connsiteX27" fmla="*/ 483250 w 1818482"/>
              <a:gd name="connsiteY27" fmla="*/ 748146 h 1689723"/>
              <a:gd name="connsiteX28" fmla="*/ 504032 w 1818482"/>
              <a:gd name="connsiteY28" fmla="*/ 779318 h 1689723"/>
              <a:gd name="connsiteX29" fmla="*/ 509227 w 1818482"/>
              <a:gd name="connsiteY29" fmla="*/ 794905 h 1689723"/>
              <a:gd name="connsiteX30" fmla="*/ 519618 w 1818482"/>
              <a:gd name="connsiteY30" fmla="*/ 898814 h 1689723"/>
              <a:gd name="connsiteX31" fmla="*/ 530009 w 1818482"/>
              <a:gd name="connsiteY31" fmla="*/ 929986 h 1689723"/>
              <a:gd name="connsiteX32" fmla="*/ 535205 w 1818482"/>
              <a:gd name="connsiteY32" fmla="*/ 945573 h 1689723"/>
              <a:gd name="connsiteX33" fmla="*/ 550791 w 1818482"/>
              <a:gd name="connsiteY33" fmla="*/ 955964 h 1689723"/>
              <a:gd name="connsiteX34" fmla="*/ 555986 w 1818482"/>
              <a:gd name="connsiteY34" fmla="*/ 971550 h 1689723"/>
              <a:gd name="connsiteX35" fmla="*/ 576768 w 1818482"/>
              <a:gd name="connsiteY35" fmla="*/ 1002723 h 1689723"/>
              <a:gd name="connsiteX36" fmla="*/ 587159 w 1818482"/>
              <a:gd name="connsiteY36" fmla="*/ 1039091 h 1689723"/>
              <a:gd name="connsiteX37" fmla="*/ 597550 w 1818482"/>
              <a:gd name="connsiteY37" fmla="*/ 1054677 h 1689723"/>
              <a:gd name="connsiteX38" fmla="*/ 602746 w 1818482"/>
              <a:gd name="connsiteY38" fmla="*/ 1070264 h 1689723"/>
              <a:gd name="connsiteX39" fmla="*/ 618332 w 1818482"/>
              <a:gd name="connsiteY39" fmla="*/ 1080655 h 1689723"/>
              <a:gd name="connsiteX40" fmla="*/ 639114 w 1818482"/>
              <a:gd name="connsiteY40" fmla="*/ 1111827 h 1689723"/>
              <a:gd name="connsiteX41" fmla="*/ 644309 w 1818482"/>
              <a:gd name="connsiteY41" fmla="*/ 1127414 h 1689723"/>
              <a:gd name="connsiteX42" fmla="*/ 659896 w 1818482"/>
              <a:gd name="connsiteY42" fmla="*/ 1143000 h 1689723"/>
              <a:gd name="connsiteX43" fmla="*/ 696264 w 1818482"/>
              <a:gd name="connsiteY43" fmla="*/ 1184564 h 1689723"/>
              <a:gd name="connsiteX44" fmla="*/ 711850 w 1818482"/>
              <a:gd name="connsiteY44" fmla="*/ 1215736 h 1689723"/>
              <a:gd name="connsiteX45" fmla="*/ 743023 w 1818482"/>
              <a:gd name="connsiteY45" fmla="*/ 1278082 h 1689723"/>
              <a:gd name="connsiteX46" fmla="*/ 758609 w 1818482"/>
              <a:gd name="connsiteY46" fmla="*/ 1283277 h 1689723"/>
              <a:gd name="connsiteX47" fmla="*/ 779391 w 1818482"/>
              <a:gd name="connsiteY47" fmla="*/ 1298864 h 1689723"/>
              <a:gd name="connsiteX48" fmla="*/ 794977 w 1818482"/>
              <a:gd name="connsiteY48" fmla="*/ 1309255 h 1689723"/>
              <a:gd name="connsiteX49" fmla="*/ 826150 w 1818482"/>
              <a:gd name="connsiteY49" fmla="*/ 1340427 h 1689723"/>
              <a:gd name="connsiteX50" fmla="*/ 841736 w 1818482"/>
              <a:gd name="connsiteY50" fmla="*/ 1350818 h 1689723"/>
              <a:gd name="connsiteX51" fmla="*/ 857323 w 1818482"/>
              <a:gd name="connsiteY51" fmla="*/ 1366405 h 1689723"/>
              <a:gd name="connsiteX52" fmla="*/ 867714 w 1818482"/>
              <a:gd name="connsiteY52" fmla="*/ 1381991 h 1689723"/>
              <a:gd name="connsiteX53" fmla="*/ 914473 w 1818482"/>
              <a:gd name="connsiteY53" fmla="*/ 1407968 h 1689723"/>
              <a:gd name="connsiteX54" fmla="*/ 945646 w 1818482"/>
              <a:gd name="connsiteY54" fmla="*/ 1454727 h 1689723"/>
              <a:gd name="connsiteX55" fmla="*/ 956036 w 1818482"/>
              <a:gd name="connsiteY55" fmla="*/ 1470314 h 1689723"/>
              <a:gd name="connsiteX56" fmla="*/ 987209 w 1818482"/>
              <a:gd name="connsiteY56" fmla="*/ 1491096 h 1689723"/>
              <a:gd name="connsiteX57" fmla="*/ 1018382 w 1818482"/>
              <a:gd name="connsiteY57" fmla="*/ 1501486 h 1689723"/>
              <a:gd name="connsiteX58" fmla="*/ 1049555 w 1818482"/>
              <a:gd name="connsiteY58" fmla="*/ 1522268 h 1689723"/>
              <a:gd name="connsiteX59" fmla="*/ 1065141 w 1818482"/>
              <a:gd name="connsiteY59" fmla="*/ 1532659 h 1689723"/>
              <a:gd name="connsiteX60" fmla="*/ 1080727 w 1818482"/>
              <a:gd name="connsiteY60" fmla="*/ 1537855 h 1689723"/>
              <a:gd name="connsiteX61" fmla="*/ 1096314 w 1818482"/>
              <a:gd name="connsiteY61" fmla="*/ 1548246 h 1689723"/>
              <a:gd name="connsiteX62" fmla="*/ 1117096 w 1818482"/>
              <a:gd name="connsiteY62" fmla="*/ 1553441 h 1689723"/>
              <a:gd name="connsiteX63" fmla="*/ 1132682 w 1818482"/>
              <a:gd name="connsiteY63" fmla="*/ 1568161 h 1689723"/>
              <a:gd name="connsiteX64" fmla="*/ 1148268 w 1818482"/>
              <a:gd name="connsiteY64" fmla="*/ 1569027 h 1689723"/>
              <a:gd name="connsiteX65" fmla="*/ 1179441 w 1818482"/>
              <a:gd name="connsiteY65" fmla="*/ 1579418 h 1689723"/>
              <a:gd name="connsiteX66" fmla="*/ 1215809 w 1818482"/>
              <a:gd name="connsiteY66" fmla="*/ 1600200 h 1689723"/>
              <a:gd name="connsiteX67" fmla="*/ 1236591 w 1818482"/>
              <a:gd name="connsiteY67" fmla="*/ 1605396 h 1689723"/>
              <a:gd name="connsiteX68" fmla="*/ 1272959 w 1818482"/>
              <a:gd name="connsiteY68" fmla="*/ 1615786 h 1689723"/>
              <a:gd name="connsiteX69" fmla="*/ 1313657 w 1818482"/>
              <a:gd name="connsiteY69" fmla="*/ 1636857 h 1689723"/>
              <a:gd name="connsiteX70" fmla="*/ 1345696 w 1818482"/>
              <a:gd name="connsiteY70" fmla="*/ 1644073 h 1689723"/>
              <a:gd name="connsiteX71" fmla="*/ 1445564 w 1818482"/>
              <a:gd name="connsiteY71" fmla="*/ 1669184 h 1689723"/>
              <a:gd name="connsiteX72" fmla="*/ 1489436 w 1818482"/>
              <a:gd name="connsiteY72" fmla="*/ 1673225 h 1689723"/>
              <a:gd name="connsiteX73" fmla="*/ 1520321 w 1818482"/>
              <a:gd name="connsiteY73" fmla="*/ 1677266 h 1689723"/>
              <a:gd name="connsiteX74" fmla="*/ 1551493 w 1818482"/>
              <a:gd name="connsiteY74" fmla="*/ 1687657 h 1689723"/>
              <a:gd name="connsiteX75" fmla="*/ 1563905 w 1818482"/>
              <a:gd name="connsiteY75" fmla="*/ 1683327 h 1689723"/>
              <a:gd name="connsiteX76" fmla="*/ 1614127 w 1818482"/>
              <a:gd name="connsiteY76" fmla="*/ 1686214 h 1689723"/>
              <a:gd name="connsiteX77" fmla="*/ 1655691 w 1818482"/>
              <a:gd name="connsiteY77" fmla="*/ 1687080 h 1689723"/>
              <a:gd name="connsiteX78" fmla="*/ 1716593 w 1818482"/>
              <a:gd name="connsiteY78" fmla="*/ 1689389 h 1689723"/>
              <a:gd name="connsiteX79" fmla="*/ 1749786 w 1818482"/>
              <a:gd name="connsiteY79" fmla="*/ 1678998 h 1689723"/>
              <a:gd name="connsiteX80" fmla="*/ 1768548 w 1818482"/>
              <a:gd name="connsiteY80" fmla="*/ 1665432 h 1689723"/>
              <a:gd name="connsiteX81" fmla="*/ 1787309 w 1818482"/>
              <a:gd name="connsiteY81" fmla="*/ 1646959 h 1689723"/>
              <a:gd name="connsiteX82" fmla="*/ 1792505 w 1818482"/>
              <a:gd name="connsiteY82" fmla="*/ 1615786 h 1689723"/>
              <a:gd name="connsiteX83" fmla="*/ 1802896 w 1818482"/>
              <a:gd name="connsiteY83" fmla="*/ 1600200 h 1689723"/>
              <a:gd name="connsiteX84" fmla="*/ 1818482 w 1818482"/>
              <a:gd name="connsiteY84" fmla="*/ 1548246 h 1689723"/>
              <a:gd name="connsiteX85" fmla="*/ 1813286 w 1818482"/>
              <a:gd name="connsiteY85" fmla="*/ 1522268 h 1689723"/>
              <a:gd name="connsiteX86" fmla="*/ 1808091 w 1818482"/>
              <a:gd name="connsiteY86" fmla="*/ 1491096 h 1689723"/>
              <a:gd name="connsiteX87" fmla="*/ 1802896 w 1818482"/>
              <a:gd name="connsiteY87" fmla="*/ 1475509 h 1689723"/>
              <a:gd name="connsiteX88" fmla="*/ 1792505 w 1818482"/>
              <a:gd name="connsiteY88" fmla="*/ 1428750 h 1689723"/>
              <a:gd name="connsiteX89" fmla="*/ 1750941 w 1818482"/>
              <a:gd name="connsiteY89" fmla="*/ 1381991 h 1689723"/>
              <a:gd name="connsiteX90" fmla="*/ 1724964 w 1818482"/>
              <a:gd name="connsiteY90" fmla="*/ 1356014 h 1689723"/>
              <a:gd name="connsiteX91" fmla="*/ 1698986 w 1818482"/>
              <a:gd name="connsiteY91" fmla="*/ 1324841 h 1689723"/>
              <a:gd name="connsiteX92" fmla="*/ 1678205 w 1818482"/>
              <a:gd name="connsiteY92" fmla="*/ 1293668 h 1689723"/>
              <a:gd name="connsiteX93" fmla="*/ 1667814 w 1818482"/>
              <a:gd name="connsiteY93" fmla="*/ 1278082 h 1689723"/>
              <a:gd name="connsiteX94" fmla="*/ 1636641 w 1818482"/>
              <a:gd name="connsiteY94" fmla="*/ 1257300 h 1689723"/>
              <a:gd name="connsiteX95" fmla="*/ 1626250 w 1818482"/>
              <a:gd name="connsiteY95" fmla="*/ 1241714 h 1689723"/>
              <a:gd name="connsiteX96" fmla="*/ 1595077 w 1818482"/>
              <a:gd name="connsiteY96" fmla="*/ 1210541 h 1689723"/>
              <a:gd name="connsiteX97" fmla="*/ 1569100 w 1818482"/>
              <a:gd name="connsiteY97" fmla="*/ 1163782 h 1689723"/>
              <a:gd name="connsiteX98" fmla="*/ 1563905 w 1818482"/>
              <a:gd name="connsiteY98" fmla="*/ 1122218 h 1689723"/>
              <a:gd name="connsiteX99" fmla="*/ 1558709 w 1818482"/>
              <a:gd name="connsiteY99" fmla="*/ 1101436 h 1689723"/>
              <a:gd name="connsiteX100" fmla="*/ 1548318 w 1818482"/>
              <a:gd name="connsiteY100" fmla="*/ 1018309 h 1689723"/>
              <a:gd name="connsiteX101" fmla="*/ 1496364 w 1818482"/>
              <a:gd name="connsiteY101" fmla="*/ 955964 h 1689723"/>
              <a:gd name="connsiteX102" fmla="*/ 1470386 w 1818482"/>
              <a:gd name="connsiteY102" fmla="*/ 929986 h 1689723"/>
              <a:gd name="connsiteX103" fmla="*/ 1444409 w 1818482"/>
              <a:gd name="connsiteY103" fmla="*/ 898814 h 1689723"/>
              <a:gd name="connsiteX104" fmla="*/ 1423627 w 1818482"/>
              <a:gd name="connsiteY104" fmla="*/ 867641 h 1689723"/>
              <a:gd name="connsiteX105" fmla="*/ 1392455 w 1818482"/>
              <a:gd name="connsiteY105" fmla="*/ 846859 h 1689723"/>
              <a:gd name="connsiteX106" fmla="*/ 1376868 w 1818482"/>
              <a:gd name="connsiteY106" fmla="*/ 836468 h 1689723"/>
              <a:gd name="connsiteX107" fmla="*/ 1350891 w 1818482"/>
              <a:gd name="connsiteY107" fmla="*/ 826077 h 1689723"/>
              <a:gd name="connsiteX108" fmla="*/ 1319718 w 1818482"/>
              <a:gd name="connsiteY108" fmla="*/ 810491 h 1689723"/>
              <a:gd name="connsiteX109" fmla="*/ 1262568 w 1818482"/>
              <a:gd name="connsiteY109" fmla="*/ 763732 h 1689723"/>
              <a:gd name="connsiteX110" fmla="*/ 1226200 w 1818482"/>
              <a:gd name="connsiteY110" fmla="*/ 737755 h 1689723"/>
              <a:gd name="connsiteX111" fmla="*/ 1210614 w 1818482"/>
              <a:gd name="connsiteY111" fmla="*/ 706582 h 1689723"/>
              <a:gd name="connsiteX112" fmla="*/ 1189832 w 1818482"/>
              <a:gd name="connsiteY112" fmla="*/ 670214 h 1689723"/>
              <a:gd name="connsiteX113" fmla="*/ 1179441 w 1818482"/>
              <a:gd name="connsiteY113" fmla="*/ 633846 h 1689723"/>
              <a:gd name="connsiteX114" fmla="*/ 1143073 w 1818482"/>
              <a:gd name="connsiteY114" fmla="*/ 581891 h 1689723"/>
              <a:gd name="connsiteX115" fmla="*/ 1127486 w 1818482"/>
              <a:gd name="connsiteY115" fmla="*/ 571500 h 1689723"/>
              <a:gd name="connsiteX116" fmla="*/ 1111900 w 1818482"/>
              <a:gd name="connsiteY116" fmla="*/ 555914 h 1689723"/>
              <a:gd name="connsiteX117" fmla="*/ 1096314 w 1818482"/>
              <a:gd name="connsiteY117" fmla="*/ 524741 h 1689723"/>
              <a:gd name="connsiteX118" fmla="*/ 1091118 w 1818482"/>
              <a:gd name="connsiteY118" fmla="*/ 509155 h 1689723"/>
              <a:gd name="connsiteX119" fmla="*/ 1070336 w 1818482"/>
              <a:gd name="connsiteY119" fmla="*/ 477982 h 1689723"/>
              <a:gd name="connsiteX120" fmla="*/ 1054750 w 1818482"/>
              <a:gd name="connsiteY120" fmla="*/ 446809 h 1689723"/>
              <a:gd name="connsiteX121" fmla="*/ 1044359 w 1818482"/>
              <a:gd name="connsiteY121" fmla="*/ 415636 h 1689723"/>
              <a:gd name="connsiteX122" fmla="*/ 1028773 w 1818482"/>
              <a:gd name="connsiteY122" fmla="*/ 400050 h 1689723"/>
              <a:gd name="connsiteX123" fmla="*/ 1007991 w 1818482"/>
              <a:gd name="connsiteY123" fmla="*/ 389659 h 1689723"/>
              <a:gd name="connsiteX124" fmla="*/ 976818 w 1818482"/>
              <a:gd name="connsiteY124" fmla="*/ 374073 h 1689723"/>
              <a:gd name="connsiteX125" fmla="*/ 961232 w 1818482"/>
              <a:gd name="connsiteY125" fmla="*/ 363682 h 1689723"/>
              <a:gd name="connsiteX126" fmla="*/ 930059 w 1818482"/>
              <a:gd name="connsiteY126" fmla="*/ 353291 h 1689723"/>
              <a:gd name="connsiteX127" fmla="*/ 914473 w 1818482"/>
              <a:gd name="connsiteY127" fmla="*/ 342900 h 1689723"/>
              <a:gd name="connsiteX128" fmla="*/ 878105 w 1818482"/>
              <a:gd name="connsiteY128" fmla="*/ 322118 h 1689723"/>
              <a:gd name="connsiteX129" fmla="*/ 852127 w 1818482"/>
              <a:gd name="connsiteY129" fmla="*/ 296141 h 1689723"/>
              <a:gd name="connsiteX130" fmla="*/ 810564 w 1818482"/>
              <a:gd name="connsiteY130" fmla="*/ 259773 h 1689723"/>
              <a:gd name="connsiteX131" fmla="*/ 779391 w 1818482"/>
              <a:gd name="connsiteY131" fmla="*/ 238991 h 1689723"/>
              <a:gd name="connsiteX132" fmla="*/ 753414 w 1818482"/>
              <a:gd name="connsiteY132" fmla="*/ 207818 h 1689723"/>
              <a:gd name="connsiteX133" fmla="*/ 737827 w 1818482"/>
              <a:gd name="connsiteY133" fmla="*/ 192232 h 1689723"/>
              <a:gd name="connsiteX134" fmla="*/ 727436 w 1818482"/>
              <a:gd name="connsiteY134" fmla="*/ 176646 h 1689723"/>
              <a:gd name="connsiteX135" fmla="*/ 696264 w 1818482"/>
              <a:gd name="connsiteY135" fmla="*/ 166255 h 1689723"/>
              <a:gd name="connsiteX136" fmla="*/ 644309 w 1818482"/>
              <a:gd name="connsiteY136" fmla="*/ 145473 h 1689723"/>
              <a:gd name="connsiteX137" fmla="*/ 628723 w 1818482"/>
              <a:gd name="connsiteY137" fmla="*/ 140277 h 1689723"/>
              <a:gd name="connsiteX138" fmla="*/ 613136 w 1818482"/>
              <a:gd name="connsiteY138" fmla="*/ 129886 h 1689723"/>
              <a:gd name="connsiteX139" fmla="*/ 576768 w 1818482"/>
              <a:gd name="connsiteY139" fmla="*/ 119496 h 1689723"/>
              <a:gd name="connsiteX140" fmla="*/ 545596 w 1818482"/>
              <a:gd name="connsiteY140" fmla="*/ 109105 h 1689723"/>
              <a:gd name="connsiteX141" fmla="*/ 514423 w 1818482"/>
              <a:gd name="connsiteY141" fmla="*/ 98714 h 1689723"/>
              <a:gd name="connsiteX142" fmla="*/ 498836 w 1818482"/>
              <a:gd name="connsiteY142" fmla="*/ 93518 h 1689723"/>
              <a:gd name="connsiteX143" fmla="*/ 483250 w 1818482"/>
              <a:gd name="connsiteY143" fmla="*/ 83127 h 1689723"/>
              <a:gd name="connsiteX144" fmla="*/ 441686 w 1818482"/>
              <a:gd name="connsiteY144" fmla="*/ 72736 h 1689723"/>
              <a:gd name="connsiteX145" fmla="*/ 426100 w 1818482"/>
              <a:gd name="connsiteY145" fmla="*/ 67541 h 1689723"/>
              <a:gd name="connsiteX146" fmla="*/ 394927 w 1818482"/>
              <a:gd name="connsiteY146" fmla="*/ 46759 h 1689723"/>
              <a:gd name="connsiteX147" fmla="*/ 379341 w 1818482"/>
              <a:gd name="connsiteY147" fmla="*/ 36368 h 1689723"/>
              <a:gd name="connsiteX148" fmla="*/ 363755 w 1818482"/>
              <a:gd name="connsiteY148" fmla="*/ 31173 h 1689723"/>
              <a:gd name="connsiteX149" fmla="*/ 348168 w 1818482"/>
              <a:gd name="connsiteY149" fmla="*/ 20782 h 1689723"/>
              <a:gd name="connsiteX150" fmla="*/ 311800 w 1818482"/>
              <a:gd name="connsiteY150" fmla="*/ 10391 h 1689723"/>
              <a:gd name="connsiteX151" fmla="*/ 213086 w 1818482"/>
              <a:gd name="connsiteY151" fmla="*/ 0 h 1689723"/>
              <a:gd name="connsiteX152" fmla="*/ 98786 w 1818482"/>
              <a:gd name="connsiteY152" fmla="*/ 5196 h 1689723"/>
              <a:gd name="connsiteX153" fmla="*/ 52027 w 1818482"/>
              <a:gd name="connsiteY153" fmla="*/ 31173 h 1689723"/>
              <a:gd name="connsiteX154" fmla="*/ 36441 w 1818482"/>
              <a:gd name="connsiteY154" fmla="*/ 36368 h 1689723"/>
              <a:gd name="connsiteX155" fmla="*/ 15659 w 1818482"/>
              <a:gd name="connsiteY155" fmla="*/ 83127 h 1689723"/>
              <a:gd name="connsiteX156" fmla="*/ 10464 w 1818482"/>
              <a:gd name="connsiteY156" fmla="*/ 98714 h 1689723"/>
              <a:gd name="connsiteX157" fmla="*/ 5268 w 1818482"/>
              <a:gd name="connsiteY157" fmla="*/ 114300 h 1689723"/>
              <a:gd name="connsiteX158" fmla="*/ 73 w 1818482"/>
              <a:gd name="connsiteY158" fmla="*/ 140277 h 1689723"/>
              <a:gd name="connsiteX159" fmla="*/ 5268 w 1818482"/>
              <a:gd name="connsiteY159" fmla="*/ 161059 h 1689723"/>
              <a:gd name="connsiteX0" fmla="*/ 5268 w 1818482"/>
              <a:gd name="connsiteY0" fmla="*/ 161059 h 1689723"/>
              <a:gd name="connsiteX1" fmla="*/ 73 w 1818482"/>
              <a:gd name="connsiteY1" fmla="*/ 187036 h 1689723"/>
              <a:gd name="connsiteX2" fmla="*/ 10464 w 1818482"/>
              <a:gd name="connsiteY2" fmla="*/ 218209 h 1689723"/>
              <a:gd name="connsiteX3" fmla="*/ 31246 w 1818482"/>
              <a:gd name="connsiteY3" fmla="*/ 228600 h 1689723"/>
              <a:gd name="connsiteX4" fmla="*/ 52027 w 1818482"/>
              <a:gd name="connsiteY4" fmla="*/ 233796 h 1689723"/>
              <a:gd name="connsiteX5" fmla="*/ 67614 w 1818482"/>
              <a:gd name="connsiteY5" fmla="*/ 238991 h 1689723"/>
              <a:gd name="connsiteX6" fmla="*/ 114373 w 1818482"/>
              <a:gd name="connsiteY6" fmla="*/ 259773 h 1689723"/>
              <a:gd name="connsiteX7" fmla="*/ 145546 w 1818482"/>
              <a:gd name="connsiteY7" fmla="*/ 270164 h 1689723"/>
              <a:gd name="connsiteX8" fmla="*/ 161132 w 1818482"/>
              <a:gd name="connsiteY8" fmla="*/ 275359 h 1689723"/>
              <a:gd name="connsiteX9" fmla="*/ 197500 w 1818482"/>
              <a:gd name="connsiteY9" fmla="*/ 285750 h 1689723"/>
              <a:gd name="connsiteX10" fmla="*/ 213086 w 1818482"/>
              <a:gd name="connsiteY10" fmla="*/ 296141 h 1689723"/>
              <a:gd name="connsiteX11" fmla="*/ 228673 w 1818482"/>
              <a:gd name="connsiteY11" fmla="*/ 301336 h 1689723"/>
              <a:gd name="connsiteX12" fmla="*/ 259846 w 1818482"/>
              <a:gd name="connsiteY12" fmla="*/ 322118 h 1689723"/>
              <a:gd name="connsiteX13" fmla="*/ 280627 w 1818482"/>
              <a:gd name="connsiteY13" fmla="*/ 353291 h 1689723"/>
              <a:gd name="connsiteX14" fmla="*/ 291018 w 1818482"/>
              <a:gd name="connsiteY14" fmla="*/ 368877 h 1689723"/>
              <a:gd name="connsiteX15" fmla="*/ 311800 w 1818482"/>
              <a:gd name="connsiteY15" fmla="*/ 400050 h 1689723"/>
              <a:gd name="connsiteX16" fmla="*/ 342973 w 1818482"/>
              <a:gd name="connsiteY16" fmla="*/ 420832 h 1689723"/>
              <a:gd name="connsiteX17" fmla="*/ 353364 w 1818482"/>
              <a:gd name="connsiteY17" fmla="*/ 436418 h 1689723"/>
              <a:gd name="connsiteX18" fmla="*/ 384536 w 1818482"/>
              <a:gd name="connsiteY18" fmla="*/ 457200 h 1689723"/>
              <a:gd name="connsiteX19" fmla="*/ 394927 w 1818482"/>
              <a:gd name="connsiteY19" fmla="*/ 472786 h 1689723"/>
              <a:gd name="connsiteX20" fmla="*/ 410514 w 1818482"/>
              <a:gd name="connsiteY20" fmla="*/ 483177 h 1689723"/>
              <a:gd name="connsiteX21" fmla="*/ 431296 w 1818482"/>
              <a:gd name="connsiteY21" fmla="*/ 514350 h 1689723"/>
              <a:gd name="connsiteX22" fmla="*/ 441686 w 1818482"/>
              <a:gd name="connsiteY22" fmla="*/ 529936 h 1689723"/>
              <a:gd name="connsiteX23" fmla="*/ 452077 w 1818482"/>
              <a:gd name="connsiteY23" fmla="*/ 607868 h 1689723"/>
              <a:gd name="connsiteX24" fmla="*/ 457273 w 1818482"/>
              <a:gd name="connsiteY24" fmla="*/ 628650 h 1689723"/>
              <a:gd name="connsiteX25" fmla="*/ 467664 w 1818482"/>
              <a:gd name="connsiteY25" fmla="*/ 685800 h 1689723"/>
              <a:gd name="connsiteX26" fmla="*/ 478055 w 1818482"/>
              <a:gd name="connsiteY26" fmla="*/ 727364 h 1689723"/>
              <a:gd name="connsiteX27" fmla="*/ 483250 w 1818482"/>
              <a:gd name="connsiteY27" fmla="*/ 748146 h 1689723"/>
              <a:gd name="connsiteX28" fmla="*/ 504032 w 1818482"/>
              <a:gd name="connsiteY28" fmla="*/ 779318 h 1689723"/>
              <a:gd name="connsiteX29" fmla="*/ 509227 w 1818482"/>
              <a:gd name="connsiteY29" fmla="*/ 794905 h 1689723"/>
              <a:gd name="connsiteX30" fmla="*/ 519618 w 1818482"/>
              <a:gd name="connsiteY30" fmla="*/ 898814 h 1689723"/>
              <a:gd name="connsiteX31" fmla="*/ 530009 w 1818482"/>
              <a:gd name="connsiteY31" fmla="*/ 929986 h 1689723"/>
              <a:gd name="connsiteX32" fmla="*/ 535205 w 1818482"/>
              <a:gd name="connsiteY32" fmla="*/ 945573 h 1689723"/>
              <a:gd name="connsiteX33" fmla="*/ 550791 w 1818482"/>
              <a:gd name="connsiteY33" fmla="*/ 955964 h 1689723"/>
              <a:gd name="connsiteX34" fmla="*/ 555986 w 1818482"/>
              <a:gd name="connsiteY34" fmla="*/ 971550 h 1689723"/>
              <a:gd name="connsiteX35" fmla="*/ 576768 w 1818482"/>
              <a:gd name="connsiteY35" fmla="*/ 1002723 h 1689723"/>
              <a:gd name="connsiteX36" fmla="*/ 587159 w 1818482"/>
              <a:gd name="connsiteY36" fmla="*/ 1039091 h 1689723"/>
              <a:gd name="connsiteX37" fmla="*/ 597550 w 1818482"/>
              <a:gd name="connsiteY37" fmla="*/ 1054677 h 1689723"/>
              <a:gd name="connsiteX38" fmla="*/ 602746 w 1818482"/>
              <a:gd name="connsiteY38" fmla="*/ 1070264 h 1689723"/>
              <a:gd name="connsiteX39" fmla="*/ 618332 w 1818482"/>
              <a:gd name="connsiteY39" fmla="*/ 1080655 h 1689723"/>
              <a:gd name="connsiteX40" fmla="*/ 639114 w 1818482"/>
              <a:gd name="connsiteY40" fmla="*/ 1111827 h 1689723"/>
              <a:gd name="connsiteX41" fmla="*/ 644309 w 1818482"/>
              <a:gd name="connsiteY41" fmla="*/ 1127414 h 1689723"/>
              <a:gd name="connsiteX42" fmla="*/ 659896 w 1818482"/>
              <a:gd name="connsiteY42" fmla="*/ 1143000 h 1689723"/>
              <a:gd name="connsiteX43" fmla="*/ 696264 w 1818482"/>
              <a:gd name="connsiteY43" fmla="*/ 1184564 h 1689723"/>
              <a:gd name="connsiteX44" fmla="*/ 711850 w 1818482"/>
              <a:gd name="connsiteY44" fmla="*/ 1215736 h 1689723"/>
              <a:gd name="connsiteX45" fmla="*/ 743023 w 1818482"/>
              <a:gd name="connsiteY45" fmla="*/ 1278082 h 1689723"/>
              <a:gd name="connsiteX46" fmla="*/ 758609 w 1818482"/>
              <a:gd name="connsiteY46" fmla="*/ 1283277 h 1689723"/>
              <a:gd name="connsiteX47" fmla="*/ 779391 w 1818482"/>
              <a:gd name="connsiteY47" fmla="*/ 1298864 h 1689723"/>
              <a:gd name="connsiteX48" fmla="*/ 794977 w 1818482"/>
              <a:gd name="connsiteY48" fmla="*/ 1309255 h 1689723"/>
              <a:gd name="connsiteX49" fmla="*/ 826150 w 1818482"/>
              <a:gd name="connsiteY49" fmla="*/ 1340427 h 1689723"/>
              <a:gd name="connsiteX50" fmla="*/ 841736 w 1818482"/>
              <a:gd name="connsiteY50" fmla="*/ 1350818 h 1689723"/>
              <a:gd name="connsiteX51" fmla="*/ 857323 w 1818482"/>
              <a:gd name="connsiteY51" fmla="*/ 1366405 h 1689723"/>
              <a:gd name="connsiteX52" fmla="*/ 867714 w 1818482"/>
              <a:gd name="connsiteY52" fmla="*/ 1381991 h 1689723"/>
              <a:gd name="connsiteX53" fmla="*/ 914473 w 1818482"/>
              <a:gd name="connsiteY53" fmla="*/ 1407968 h 1689723"/>
              <a:gd name="connsiteX54" fmla="*/ 945646 w 1818482"/>
              <a:gd name="connsiteY54" fmla="*/ 1454727 h 1689723"/>
              <a:gd name="connsiteX55" fmla="*/ 956036 w 1818482"/>
              <a:gd name="connsiteY55" fmla="*/ 1470314 h 1689723"/>
              <a:gd name="connsiteX56" fmla="*/ 987209 w 1818482"/>
              <a:gd name="connsiteY56" fmla="*/ 1491096 h 1689723"/>
              <a:gd name="connsiteX57" fmla="*/ 1018382 w 1818482"/>
              <a:gd name="connsiteY57" fmla="*/ 1501486 h 1689723"/>
              <a:gd name="connsiteX58" fmla="*/ 1049555 w 1818482"/>
              <a:gd name="connsiteY58" fmla="*/ 1522268 h 1689723"/>
              <a:gd name="connsiteX59" fmla="*/ 1065141 w 1818482"/>
              <a:gd name="connsiteY59" fmla="*/ 1532659 h 1689723"/>
              <a:gd name="connsiteX60" fmla="*/ 1080727 w 1818482"/>
              <a:gd name="connsiteY60" fmla="*/ 1537855 h 1689723"/>
              <a:gd name="connsiteX61" fmla="*/ 1096314 w 1818482"/>
              <a:gd name="connsiteY61" fmla="*/ 1548246 h 1689723"/>
              <a:gd name="connsiteX62" fmla="*/ 1120271 w 1818482"/>
              <a:gd name="connsiteY62" fmla="*/ 1562966 h 1689723"/>
              <a:gd name="connsiteX63" fmla="*/ 1132682 w 1818482"/>
              <a:gd name="connsiteY63" fmla="*/ 1568161 h 1689723"/>
              <a:gd name="connsiteX64" fmla="*/ 1148268 w 1818482"/>
              <a:gd name="connsiteY64" fmla="*/ 1569027 h 1689723"/>
              <a:gd name="connsiteX65" fmla="*/ 1179441 w 1818482"/>
              <a:gd name="connsiteY65" fmla="*/ 1579418 h 1689723"/>
              <a:gd name="connsiteX66" fmla="*/ 1215809 w 1818482"/>
              <a:gd name="connsiteY66" fmla="*/ 1600200 h 1689723"/>
              <a:gd name="connsiteX67" fmla="*/ 1236591 w 1818482"/>
              <a:gd name="connsiteY67" fmla="*/ 1605396 h 1689723"/>
              <a:gd name="connsiteX68" fmla="*/ 1272959 w 1818482"/>
              <a:gd name="connsiteY68" fmla="*/ 1615786 h 1689723"/>
              <a:gd name="connsiteX69" fmla="*/ 1313657 w 1818482"/>
              <a:gd name="connsiteY69" fmla="*/ 1636857 h 1689723"/>
              <a:gd name="connsiteX70" fmla="*/ 1345696 w 1818482"/>
              <a:gd name="connsiteY70" fmla="*/ 1644073 h 1689723"/>
              <a:gd name="connsiteX71" fmla="*/ 1445564 w 1818482"/>
              <a:gd name="connsiteY71" fmla="*/ 1669184 h 1689723"/>
              <a:gd name="connsiteX72" fmla="*/ 1489436 w 1818482"/>
              <a:gd name="connsiteY72" fmla="*/ 1673225 h 1689723"/>
              <a:gd name="connsiteX73" fmla="*/ 1520321 w 1818482"/>
              <a:gd name="connsiteY73" fmla="*/ 1677266 h 1689723"/>
              <a:gd name="connsiteX74" fmla="*/ 1551493 w 1818482"/>
              <a:gd name="connsiteY74" fmla="*/ 1687657 h 1689723"/>
              <a:gd name="connsiteX75" fmla="*/ 1563905 w 1818482"/>
              <a:gd name="connsiteY75" fmla="*/ 1683327 h 1689723"/>
              <a:gd name="connsiteX76" fmla="*/ 1614127 w 1818482"/>
              <a:gd name="connsiteY76" fmla="*/ 1686214 h 1689723"/>
              <a:gd name="connsiteX77" fmla="*/ 1655691 w 1818482"/>
              <a:gd name="connsiteY77" fmla="*/ 1687080 h 1689723"/>
              <a:gd name="connsiteX78" fmla="*/ 1716593 w 1818482"/>
              <a:gd name="connsiteY78" fmla="*/ 1689389 h 1689723"/>
              <a:gd name="connsiteX79" fmla="*/ 1749786 w 1818482"/>
              <a:gd name="connsiteY79" fmla="*/ 1678998 h 1689723"/>
              <a:gd name="connsiteX80" fmla="*/ 1768548 w 1818482"/>
              <a:gd name="connsiteY80" fmla="*/ 1665432 h 1689723"/>
              <a:gd name="connsiteX81" fmla="*/ 1787309 w 1818482"/>
              <a:gd name="connsiteY81" fmla="*/ 1646959 h 1689723"/>
              <a:gd name="connsiteX82" fmla="*/ 1792505 w 1818482"/>
              <a:gd name="connsiteY82" fmla="*/ 1615786 h 1689723"/>
              <a:gd name="connsiteX83" fmla="*/ 1802896 w 1818482"/>
              <a:gd name="connsiteY83" fmla="*/ 1600200 h 1689723"/>
              <a:gd name="connsiteX84" fmla="*/ 1818482 w 1818482"/>
              <a:gd name="connsiteY84" fmla="*/ 1548246 h 1689723"/>
              <a:gd name="connsiteX85" fmla="*/ 1813286 w 1818482"/>
              <a:gd name="connsiteY85" fmla="*/ 1522268 h 1689723"/>
              <a:gd name="connsiteX86" fmla="*/ 1808091 w 1818482"/>
              <a:gd name="connsiteY86" fmla="*/ 1491096 h 1689723"/>
              <a:gd name="connsiteX87" fmla="*/ 1802896 w 1818482"/>
              <a:gd name="connsiteY87" fmla="*/ 1475509 h 1689723"/>
              <a:gd name="connsiteX88" fmla="*/ 1792505 w 1818482"/>
              <a:gd name="connsiteY88" fmla="*/ 1428750 h 1689723"/>
              <a:gd name="connsiteX89" fmla="*/ 1750941 w 1818482"/>
              <a:gd name="connsiteY89" fmla="*/ 1381991 h 1689723"/>
              <a:gd name="connsiteX90" fmla="*/ 1724964 w 1818482"/>
              <a:gd name="connsiteY90" fmla="*/ 1356014 h 1689723"/>
              <a:gd name="connsiteX91" fmla="*/ 1698986 w 1818482"/>
              <a:gd name="connsiteY91" fmla="*/ 1324841 h 1689723"/>
              <a:gd name="connsiteX92" fmla="*/ 1678205 w 1818482"/>
              <a:gd name="connsiteY92" fmla="*/ 1293668 h 1689723"/>
              <a:gd name="connsiteX93" fmla="*/ 1667814 w 1818482"/>
              <a:gd name="connsiteY93" fmla="*/ 1278082 h 1689723"/>
              <a:gd name="connsiteX94" fmla="*/ 1636641 w 1818482"/>
              <a:gd name="connsiteY94" fmla="*/ 1257300 h 1689723"/>
              <a:gd name="connsiteX95" fmla="*/ 1626250 w 1818482"/>
              <a:gd name="connsiteY95" fmla="*/ 1241714 h 1689723"/>
              <a:gd name="connsiteX96" fmla="*/ 1595077 w 1818482"/>
              <a:gd name="connsiteY96" fmla="*/ 1210541 h 1689723"/>
              <a:gd name="connsiteX97" fmla="*/ 1569100 w 1818482"/>
              <a:gd name="connsiteY97" fmla="*/ 1163782 h 1689723"/>
              <a:gd name="connsiteX98" fmla="*/ 1563905 w 1818482"/>
              <a:gd name="connsiteY98" fmla="*/ 1122218 h 1689723"/>
              <a:gd name="connsiteX99" fmla="*/ 1558709 w 1818482"/>
              <a:gd name="connsiteY99" fmla="*/ 1101436 h 1689723"/>
              <a:gd name="connsiteX100" fmla="*/ 1548318 w 1818482"/>
              <a:gd name="connsiteY100" fmla="*/ 1018309 h 1689723"/>
              <a:gd name="connsiteX101" fmla="*/ 1496364 w 1818482"/>
              <a:gd name="connsiteY101" fmla="*/ 955964 h 1689723"/>
              <a:gd name="connsiteX102" fmla="*/ 1470386 w 1818482"/>
              <a:gd name="connsiteY102" fmla="*/ 929986 h 1689723"/>
              <a:gd name="connsiteX103" fmla="*/ 1444409 w 1818482"/>
              <a:gd name="connsiteY103" fmla="*/ 898814 h 1689723"/>
              <a:gd name="connsiteX104" fmla="*/ 1423627 w 1818482"/>
              <a:gd name="connsiteY104" fmla="*/ 867641 h 1689723"/>
              <a:gd name="connsiteX105" fmla="*/ 1392455 w 1818482"/>
              <a:gd name="connsiteY105" fmla="*/ 846859 h 1689723"/>
              <a:gd name="connsiteX106" fmla="*/ 1376868 w 1818482"/>
              <a:gd name="connsiteY106" fmla="*/ 836468 h 1689723"/>
              <a:gd name="connsiteX107" fmla="*/ 1350891 w 1818482"/>
              <a:gd name="connsiteY107" fmla="*/ 826077 h 1689723"/>
              <a:gd name="connsiteX108" fmla="*/ 1319718 w 1818482"/>
              <a:gd name="connsiteY108" fmla="*/ 810491 h 1689723"/>
              <a:gd name="connsiteX109" fmla="*/ 1262568 w 1818482"/>
              <a:gd name="connsiteY109" fmla="*/ 763732 h 1689723"/>
              <a:gd name="connsiteX110" fmla="*/ 1226200 w 1818482"/>
              <a:gd name="connsiteY110" fmla="*/ 737755 h 1689723"/>
              <a:gd name="connsiteX111" fmla="*/ 1210614 w 1818482"/>
              <a:gd name="connsiteY111" fmla="*/ 706582 h 1689723"/>
              <a:gd name="connsiteX112" fmla="*/ 1189832 w 1818482"/>
              <a:gd name="connsiteY112" fmla="*/ 670214 h 1689723"/>
              <a:gd name="connsiteX113" fmla="*/ 1179441 w 1818482"/>
              <a:gd name="connsiteY113" fmla="*/ 633846 h 1689723"/>
              <a:gd name="connsiteX114" fmla="*/ 1143073 w 1818482"/>
              <a:gd name="connsiteY114" fmla="*/ 581891 h 1689723"/>
              <a:gd name="connsiteX115" fmla="*/ 1127486 w 1818482"/>
              <a:gd name="connsiteY115" fmla="*/ 571500 h 1689723"/>
              <a:gd name="connsiteX116" fmla="*/ 1111900 w 1818482"/>
              <a:gd name="connsiteY116" fmla="*/ 555914 h 1689723"/>
              <a:gd name="connsiteX117" fmla="*/ 1096314 w 1818482"/>
              <a:gd name="connsiteY117" fmla="*/ 524741 h 1689723"/>
              <a:gd name="connsiteX118" fmla="*/ 1091118 w 1818482"/>
              <a:gd name="connsiteY118" fmla="*/ 509155 h 1689723"/>
              <a:gd name="connsiteX119" fmla="*/ 1070336 w 1818482"/>
              <a:gd name="connsiteY119" fmla="*/ 477982 h 1689723"/>
              <a:gd name="connsiteX120" fmla="*/ 1054750 w 1818482"/>
              <a:gd name="connsiteY120" fmla="*/ 446809 h 1689723"/>
              <a:gd name="connsiteX121" fmla="*/ 1044359 w 1818482"/>
              <a:gd name="connsiteY121" fmla="*/ 415636 h 1689723"/>
              <a:gd name="connsiteX122" fmla="*/ 1028773 w 1818482"/>
              <a:gd name="connsiteY122" fmla="*/ 400050 h 1689723"/>
              <a:gd name="connsiteX123" fmla="*/ 1007991 w 1818482"/>
              <a:gd name="connsiteY123" fmla="*/ 389659 h 1689723"/>
              <a:gd name="connsiteX124" fmla="*/ 976818 w 1818482"/>
              <a:gd name="connsiteY124" fmla="*/ 374073 h 1689723"/>
              <a:gd name="connsiteX125" fmla="*/ 961232 w 1818482"/>
              <a:gd name="connsiteY125" fmla="*/ 363682 h 1689723"/>
              <a:gd name="connsiteX126" fmla="*/ 930059 w 1818482"/>
              <a:gd name="connsiteY126" fmla="*/ 353291 h 1689723"/>
              <a:gd name="connsiteX127" fmla="*/ 914473 w 1818482"/>
              <a:gd name="connsiteY127" fmla="*/ 342900 h 1689723"/>
              <a:gd name="connsiteX128" fmla="*/ 878105 w 1818482"/>
              <a:gd name="connsiteY128" fmla="*/ 322118 h 1689723"/>
              <a:gd name="connsiteX129" fmla="*/ 852127 w 1818482"/>
              <a:gd name="connsiteY129" fmla="*/ 296141 h 1689723"/>
              <a:gd name="connsiteX130" fmla="*/ 810564 w 1818482"/>
              <a:gd name="connsiteY130" fmla="*/ 259773 h 1689723"/>
              <a:gd name="connsiteX131" fmla="*/ 779391 w 1818482"/>
              <a:gd name="connsiteY131" fmla="*/ 238991 h 1689723"/>
              <a:gd name="connsiteX132" fmla="*/ 753414 w 1818482"/>
              <a:gd name="connsiteY132" fmla="*/ 207818 h 1689723"/>
              <a:gd name="connsiteX133" fmla="*/ 737827 w 1818482"/>
              <a:gd name="connsiteY133" fmla="*/ 192232 h 1689723"/>
              <a:gd name="connsiteX134" fmla="*/ 727436 w 1818482"/>
              <a:gd name="connsiteY134" fmla="*/ 176646 h 1689723"/>
              <a:gd name="connsiteX135" fmla="*/ 696264 w 1818482"/>
              <a:gd name="connsiteY135" fmla="*/ 166255 h 1689723"/>
              <a:gd name="connsiteX136" fmla="*/ 644309 w 1818482"/>
              <a:gd name="connsiteY136" fmla="*/ 145473 h 1689723"/>
              <a:gd name="connsiteX137" fmla="*/ 628723 w 1818482"/>
              <a:gd name="connsiteY137" fmla="*/ 140277 h 1689723"/>
              <a:gd name="connsiteX138" fmla="*/ 613136 w 1818482"/>
              <a:gd name="connsiteY138" fmla="*/ 129886 h 1689723"/>
              <a:gd name="connsiteX139" fmla="*/ 576768 w 1818482"/>
              <a:gd name="connsiteY139" fmla="*/ 119496 h 1689723"/>
              <a:gd name="connsiteX140" fmla="*/ 545596 w 1818482"/>
              <a:gd name="connsiteY140" fmla="*/ 109105 h 1689723"/>
              <a:gd name="connsiteX141" fmla="*/ 514423 w 1818482"/>
              <a:gd name="connsiteY141" fmla="*/ 98714 h 1689723"/>
              <a:gd name="connsiteX142" fmla="*/ 498836 w 1818482"/>
              <a:gd name="connsiteY142" fmla="*/ 93518 h 1689723"/>
              <a:gd name="connsiteX143" fmla="*/ 483250 w 1818482"/>
              <a:gd name="connsiteY143" fmla="*/ 83127 h 1689723"/>
              <a:gd name="connsiteX144" fmla="*/ 441686 w 1818482"/>
              <a:gd name="connsiteY144" fmla="*/ 72736 h 1689723"/>
              <a:gd name="connsiteX145" fmla="*/ 426100 w 1818482"/>
              <a:gd name="connsiteY145" fmla="*/ 67541 h 1689723"/>
              <a:gd name="connsiteX146" fmla="*/ 394927 w 1818482"/>
              <a:gd name="connsiteY146" fmla="*/ 46759 h 1689723"/>
              <a:gd name="connsiteX147" fmla="*/ 379341 w 1818482"/>
              <a:gd name="connsiteY147" fmla="*/ 36368 h 1689723"/>
              <a:gd name="connsiteX148" fmla="*/ 363755 w 1818482"/>
              <a:gd name="connsiteY148" fmla="*/ 31173 h 1689723"/>
              <a:gd name="connsiteX149" fmla="*/ 348168 w 1818482"/>
              <a:gd name="connsiteY149" fmla="*/ 20782 h 1689723"/>
              <a:gd name="connsiteX150" fmla="*/ 311800 w 1818482"/>
              <a:gd name="connsiteY150" fmla="*/ 10391 h 1689723"/>
              <a:gd name="connsiteX151" fmla="*/ 213086 w 1818482"/>
              <a:gd name="connsiteY151" fmla="*/ 0 h 1689723"/>
              <a:gd name="connsiteX152" fmla="*/ 98786 w 1818482"/>
              <a:gd name="connsiteY152" fmla="*/ 5196 h 1689723"/>
              <a:gd name="connsiteX153" fmla="*/ 52027 w 1818482"/>
              <a:gd name="connsiteY153" fmla="*/ 31173 h 1689723"/>
              <a:gd name="connsiteX154" fmla="*/ 36441 w 1818482"/>
              <a:gd name="connsiteY154" fmla="*/ 36368 h 1689723"/>
              <a:gd name="connsiteX155" fmla="*/ 15659 w 1818482"/>
              <a:gd name="connsiteY155" fmla="*/ 83127 h 1689723"/>
              <a:gd name="connsiteX156" fmla="*/ 10464 w 1818482"/>
              <a:gd name="connsiteY156" fmla="*/ 98714 h 1689723"/>
              <a:gd name="connsiteX157" fmla="*/ 5268 w 1818482"/>
              <a:gd name="connsiteY157" fmla="*/ 114300 h 1689723"/>
              <a:gd name="connsiteX158" fmla="*/ 73 w 1818482"/>
              <a:gd name="connsiteY158" fmla="*/ 140277 h 1689723"/>
              <a:gd name="connsiteX159" fmla="*/ 5268 w 1818482"/>
              <a:gd name="connsiteY159" fmla="*/ 161059 h 1689723"/>
              <a:gd name="connsiteX0" fmla="*/ 5268 w 1818482"/>
              <a:gd name="connsiteY0" fmla="*/ 161059 h 1689723"/>
              <a:gd name="connsiteX1" fmla="*/ 73 w 1818482"/>
              <a:gd name="connsiteY1" fmla="*/ 187036 h 1689723"/>
              <a:gd name="connsiteX2" fmla="*/ 10464 w 1818482"/>
              <a:gd name="connsiteY2" fmla="*/ 218209 h 1689723"/>
              <a:gd name="connsiteX3" fmla="*/ 31246 w 1818482"/>
              <a:gd name="connsiteY3" fmla="*/ 228600 h 1689723"/>
              <a:gd name="connsiteX4" fmla="*/ 52027 w 1818482"/>
              <a:gd name="connsiteY4" fmla="*/ 233796 h 1689723"/>
              <a:gd name="connsiteX5" fmla="*/ 67614 w 1818482"/>
              <a:gd name="connsiteY5" fmla="*/ 238991 h 1689723"/>
              <a:gd name="connsiteX6" fmla="*/ 114373 w 1818482"/>
              <a:gd name="connsiteY6" fmla="*/ 259773 h 1689723"/>
              <a:gd name="connsiteX7" fmla="*/ 145546 w 1818482"/>
              <a:gd name="connsiteY7" fmla="*/ 270164 h 1689723"/>
              <a:gd name="connsiteX8" fmla="*/ 161132 w 1818482"/>
              <a:gd name="connsiteY8" fmla="*/ 275359 h 1689723"/>
              <a:gd name="connsiteX9" fmla="*/ 197500 w 1818482"/>
              <a:gd name="connsiteY9" fmla="*/ 285750 h 1689723"/>
              <a:gd name="connsiteX10" fmla="*/ 213086 w 1818482"/>
              <a:gd name="connsiteY10" fmla="*/ 296141 h 1689723"/>
              <a:gd name="connsiteX11" fmla="*/ 228673 w 1818482"/>
              <a:gd name="connsiteY11" fmla="*/ 301336 h 1689723"/>
              <a:gd name="connsiteX12" fmla="*/ 259846 w 1818482"/>
              <a:gd name="connsiteY12" fmla="*/ 322118 h 1689723"/>
              <a:gd name="connsiteX13" fmla="*/ 280627 w 1818482"/>
              <a:gd name="connsiteY13" fmla="*/ 353291 h 1689723"/>
              <a:gd name="connsiteX14" fmla="*/ 291018 w 1818482"/>
              <a:gd name="connsiteY14" fmla="*/ 368877 h 1689723"/>
              <a:gd name="connsiteX15" fmla="*/ 311800 w 1818482"/>
              <a:gd name="connsiteY15" fmla="*/ 400050 h 1689723"/>
              <a:gd name="connsiteX16" fmla="*/ 342973 w 1818482"/>
              <a:gd name="connsiteY16" fmla="*/ 420832 h 1689723"/>
              <a:gd name="connsiteX17" fmla="*/ 353364 w 1818482"/>
              <a:gd name="connsiteY17" fmla="*/ 436418 h 1689723"/>
              <a:gd name="connsiteX18" fmla="*/ 384536 w 1818482"/>
              <a:gd name="connsiteY18" fmla="*/ 457200 h 1689723"/>
              <a:gd name="connsiteX19" fmla="*/ 394927 w 1818482"/>
              <a:gd name="connsiteY19" fmla="*/ 472786 h 1689723"/>
              <a:gd name="connsiteX20" fmla="*/ 410514 w 1818482"/>
              <a:gd name="connsiteY20" fmla="*/ 483177 h 1689723"/>
              <a:gd name="connsiteX21" fmla="*/ 431296 w 1818482"/>
              <a:gd name="connsiteY21" fmla="*/ 514350 h 1689723"/>
              <a:gd name="connsiteX22" fmla="*/ 441686 w 1818482"/>
              <a:gd name="connsiteY22" fmla="*/ 529936 h 1689723"/>
              <a:gd name="connsiteX23" fmla="*/ 452077 w 1818482"/>
              <a:gd name="connsiteY23" fmla="*/ 607868 h 1689723"/>
              <a:gd name="connsiteX24" fmla="*/ 457273 w 1818482"/>
              <a:gd name="connsiteY24" fmla="*/ 628650 h 1689723"/>
              <a:gd name="connsiteX25" fmla="*/ 467664 w 1818482"/>
              <a:gd name="connsiteY25" fmla="*/ 685800 h 1689723"/>
              <a:gd name="connsiteX26" fmla="*/ 478055 w 1818482"/>
              <a:gd name="connsiteY26" fmla="*/ 727364 h 1689723"/>
              <a:gd name="connsiteX27" fmla="*/ 483250 w 1818482"/>
              <a:gd name="connsiteY27" fmla="*/ 748146 h 1689723"/>
              <a:gd name="connsiteX28" fmla="*/ 504032 w 1818482"/>
              <a:gd name="connsiteY28" fmla="*/ 779318 h 1689723"/>
              <a:gd name="connsiteX29" fmla="*/ 509227 w 1818482"/>
              <a:gd name="connsiteY29" fmla="*/ 794905 h 1689723"/>
              <a:gd name="connsiteX30" fmla="*/ 519618 w 1818482"/>
              <a:gd name="connsiteY30" fmla="*/ 898814 h 1689723"/>
              <a:gd name="connsiteX31" fmla="*/ 530009 w 1818482"/>
              <a:gd name="connsiteY31" fmla="*/ 929986 h 1689723"/>
              <a:gd name="connsiteX32" fmla="*/ 535205 w 1818482"/>
              <a:gd name="connsiteY32" fmla="*/ 945573 h 1689723"/>
              <a:gd name="connsiteX33" fmla="*/ 550791 w 1818482"/>
              <a:gd name="connsiteY33" fmla="*/ 955964 h 1689723"/>
              <a:gd name="connsiteX34" fmla="*/ 555986 w 1818482"/>
              <a:gd name="connsiteY34" fmla="*/ 971550 h 1689723"/>
              <a:gd name="connsiteX35" fmla="*/ 576768 w 1818482"/>
              <a:gd name="connsiteY35" fmla="*/ 1002723 h 1689723"/>
              <a:gd name="connsiteX36" fmla="*/ 587159 w 1818482"/>
              <a:gd name="connsiteY36" fmla="*/ 1039091 h 1689723"/>
              <a:gd name="connsiteX37" fmla="*/ 597550 w 1818482"/>
              <a:gd name="connsiteY37" fmla="*/ 1054677 h 1689723"/>
              <a:gd name="connsiteX38" fmla="*/ 602746 w 1818482"/>
              <a:gd name="connsiteY38" fmla="*/ 1070264 h 1689723"/>
              <a:gd name="connsiteX39" fmla="*/ 618332 w 1818482"/>
              <a:gd name="connsiteY39" fmla="*/ 1080655 h 1689723"/>
              <a:gd name="connsiteX40" fmla="*/ 639114 w 1818482"/>
              <a:gd name="connsiteY40" fmla="*/ 1111827 h 1689723"/>
              <a:gd name="connsiteX41" fmla="*/ 644309 w 1818482"/>
              <a:gd name="connsiteY41" fmla="*/ 1127414 h 1689723"/>
              <a:gd name="connsiteX42" fmla="*/ 659896 w 1818482"/>
              <a:gd name="connsiteY42" fmla="*/ 1143000 h 1689723"/>
              <a:gd name="connsiteX43" fmla="*/ 689914 w 1818482"/>
              <a:gd name="connsiteY43" fmla="*/ 1194089 h 1689723"/>
              <a:gd name="connsiteX44" fmla="*/ 711850 w 1818482"/>
              <a:gd name="connsiteY44" fmla="*/ 1215736 h 1689723"/>
              <a:gd name="connsiteX45" fmla="*/ 743023 w 1818482"/>
              <a:gd name="connsiteY45" fmla="*/ 1278082 h 1689723"/>
              <a:gd name="connsiteX46" fmla="*/ 758609 w 1818482"/>
              <a:gd name="connsiteY46" fmla="*/ 1283277 h 1689723"/>
              <a:gd name="connsiteX47" fmla="*/ 779391 w 1818482"/>
              <a:gd name="connsiteY47" fmla="*/ 1298864 h 1689723"/>
              <a:gd name="connsiteX48" fmla="*/ 794977 w 1818482"/>
              <a:gd name="connsiteY48" fmla="*/ 1309255 h 1689723"/>
              <a:gd name="connsiteX49" fmla="*/ 826150 w 1818482"/>
              <a:gd name="connsiteY49" fmla="*/ 1340427 h 1689723"/>
              <a:gd name="connsiteX50" fmla="*/ 841736 w 1818482"/>
              <a:gd name="connsiteY50" fmla="*/ 1350818 h 1689723"/>
              <a:gd name="connsiteX51" fmla="*/ 857323 w 1818482"/>
              <a:gd name="connsiteY51" fmla="*/ 1366405 h 1689723"/>
              <a:gd name="connsiteX52" fmla="*/ 867714 w 1818482"/>
              <a:gd name="connsiteY52" fmla="*/ 1381991 h 1689723"/>
              <a:gd name="connsiteX53" fmla="*/ 914473 w 1818482"/>
              <a:gd name="connsiteY53" fmla="*/ 1407968 h 1689723"/>
              <a:gd name="connsiteX54" fmla="*/ 945646 w 1818482"/>
              <a:gd name="connsiteY54" fmla="*/ 1454727 h 1689723"/>
              <a:gd name="connsiteX55" fmla="*/ 956036 w 1818482"/>
              <a:gd name="connsiteY55" fmla="*/ 1470314 h 1689723"/>
              <a:gd name="connsiteX56" fmla="*/ 987209 w 1818482"/>
              <a:gd name="connsiteY56" fmla="*/ 1491096 h 1689723"/>
              <a:gd name="connsiteX57" fmla="*/ 1018382 w 1818482"/>
              <a:gd name="connsiteY57" fmla="*/ 1501486 h 1689723"/>
              <a:gd name="connsiteX58" fmla="*/ 1049555 w 1818482"/>
              <a:gd name="connsiteY58" fmla="*/ 1522268 h 1689723"/>
              <a:gd name="connsiteX59" fmla="*/ 1065141 w 1818482"/>
              <a:gd name="connsiteY59" fmla="*/ 1532659 h 1689723"/>
              <a:gd name="connsiteX60" fmla="*/ 1080727 w 1818482"/>
              <a:gd name="connsiteY60" fmla="*/ 1537855 h 1689723"/>
              <a:gd name="connsiteX61" fmla="*/ 1096314 w 1818482"/>
              <a:gd name="connsiteY61" fmla="*/ 1548246 h 1689723"/>
              <a:gd name="connsiteX62" fmla="*/ 1120271 w 1818482"/>
              <a:gd name="connsiteY62" fmla="*/ 1562966 h 1689723"/>
              <a:gd name="connsiteX63" fmla="*/ 1132682 w 1818482"/>
              <a:gd name="connsiteY63" fmla="*/ 1568161 h 1689723"/>
              <a:gd name="connsiteX64" fmla="*/ 1148268 w 1818482"/>
              <a:gd name="connsiteY64" fmla="*/ 1569027 h 1689723"/>
              <a:gd name="connsiteX65" fmla="*/ 1179441 w 1818482"/>
              <a:gd name="connsiteY65" fmla="*/ 1579418 h 1689723"/>
              <a:gd name="connsiteX66" fmla="*/ 1215809 w 1818482"/>
              <a:gd name="connsiteY66" fmla="*/ 1600200 h 1689723"/>
              <a:gd name="connsiteX67" fmla="*/ 1236591 w 1818482"/>
              <a:gd name="connsiteY67" fmla="*/ 1605396 h 1689723"/>
              <a:gd name="connsiteX68" fmla="*/ 1272959 w 1818482"/>
              <a:gd name="connsiteY68" fmla="*/ 1615786 h 1689723"/>
              <a:gd name="connsiteX69" fmla="*/ 1313657 w 1818482"/>
              <a:gd name="connsiteY69" fmla="*/ 1636857 h 1689723"/>
              <a:gd name="connsiteX70" fmla="*/ 1345696 w 1818482"/>
              <a:gd name="connsiteY70" fmla="*/ 1644073 h 1689723"/>
              <a:gd name="connsiteX71" fmla="*/ 1445564 w 1818482"/>
              <a:gd name="connsiteY71" fmla="*/ 1669184 h 1689723"/>
              <a:gd name="connsiteX72" fmla="*/ 1489436 w 1818482"/>
              <a:gd name="connsiteY72" fmla="*/ 1673225 h 1689723"/>
              <a:gd name="connsiteX73" fmla="*/ 1520321 w 1818482"/>
              <a:gd name="connsiteY73" fmla="*/ 1677266 h 1689723"/>
              <a:gd name="connsiteX74" fmla="*/ 1551493 w 1818482"/>
              <a:gd name="connsiteY74" fmla="*/ 1687657 h 1689723"/>
              <a:gd name="connsiteX75" fmla="*/ 1563905 w 1818482"/>
              <a:gd name="connsiteY75" fmla="*/ 1683327 h 1689723"/>
              <a:gd name="connsiteX76" fmla="*/ 1614127 w 1818482"/>
              <a:gd name="connsiteY76" fmla="*/ 1686214 h 1689723"/>
              <a:gd name="connsiteX77" fmla="*/ 1655691 w 1818482"/>
              <a:gd name="connsiteY77" fmla="*/ 1687080 h 1689723"/>
              <a:gd name="connsiteX78" fmla="*/ 1716593 w 1818482"/>
              <a:gd name="connsiteY78" fmla="*/ 1689389 h 1689723"/>
              <a:gd name="connsiteX79" fmla="*/ 1749786 w 1818482"/>
              <a:gd name="connsiteY79" fmla="*/ 1678998 h 1689723"/>
              <a:gd name="connsiteX80" fmla="*/ 1768548 w 1818482"/>
              <a:gd name="connsiteY80" fmla="*/ 1665432 h 1689723"/>
              <a:gd name="connsiteX81" fmla="*/ 1787309 w 1818482"/>
              <a:gd name="connsiteY81" fmla="*/ 1646959 h 1689723"/>
              <a:gd name="connsiteX82" fmla="*/ 1792505 w 1818482"/>
              <a:gd name="connsiteY82" fmla="*/ 1615786 h 1689723"/>
              <a:gd name="connsiteX83" fmla="*/ 1802896 w 1818482"/>
              <a:gd name="connsiteY83" fmla="*/ 1600200 h 1689723"/>
              <a:gd name="connsiteX84" fmla="*/ 1818482 w 1818482"/>
              <a:gd name="connsiteY84" fmla="*/ 1548246 h 1689723"/>
              <a:gd name="connsiteX85" fmla="*/ 1813286 w 1818482"/>
              <a:gd name="connsiteY85" fmla="*/ 1522268 h 1689723"/>
              <a:gd name="connsiteX86" fmla="*/ 1808091 w 1818482"/>
              <a:gd name="connsiteY86" fmla="*/ 1491096 h 1689723"/>
              <a:gd name="connsiteX87" fmla="*/ 1802896 w 1818482"/>
              <a:gd name="connsiteY87" fmla="*/ 1475509 h 1689723"/>
              <a:gd name="connsiteX88" fmla="*/ 1792505 w 1818482"/>
              <a:gd name="connsiteY88" fmla="*/ 1428750 h 1689723"/>
              <a:gd name="connsiteX89" fmla="*/ 1750941 w 1818482"/>
              <a:gd name="connsiteY89" fmla="*/ 1381991 h 1689723"/>
              <a:gd name="connsiteX90" fmla="*/ 1724964 w 1818482"/>
              <a:gd name="connsiteY90" fmla="*/ 1356014 h 1689723"/>
              <a:gd name="connsiteX91" fmla="*/ 1698986 w 1818482"/>
              <a:gd name="connsiteY91" fmla="*/ 1324841 h 1689723"/>
              <a:gd name="connsiteX92" fmla="*/ 1678205 w 1818482"/>
              <a:gd name="connsiteY92" fmla="*/ 1293668 h 1689723"/>
              <a:gd name="connsiteX93" fmla="*/ 1667814 w 1818482"/>
              <a:gd name="connsiteY93" fmla="*/ 1278082 h 1689723"/>
              <a:gd name="connsiteX94" fmla="*/ 1636641 w 1818482"/>
              <a:gd name="connsiteY94" fmla="*/ 1257300 h 1689723"/>
              <a:gd name="connsiteX95" fmla="*/ 1626250 w 1818482"/>
              <a:gd name="connsiteY95" fmla="*/ 1241714 h 1689723"/>
              <a:gd name="connsiteX96" fmla="*/ 1595077 w 1818482"/>
              <a:gd name="connsiteY96" fmla="*/ 1210541 h 1689723"/>
              <a:gd name="connsiteX97" fmla="*/ 1569100 w 1818482"/>
              <a:gd name="connsiteY97" fmla="*/ 1163782 h 1689723"/>
              <a:gd name="connsiteX98" fmla="*/ 1563905 w 1818482"/>
              <a:gd name="connsiteY98" fmla="*/ 1122218 h 1689723"/>
              <a:gd name="connsiteX99" fmla="*/ 1558709 w 1818482"/>
              <a:gd name="connsiteY99" fmla="*/ 1101436 h 1689723"/>
              <a:gd name="connsiteX100" fmla="*/ 1548318 w 1818482"/>
              <a:gd name="connsiteY100" fmla="*/ 1018309 h 1689723"/>
              <a:gd name="connsiteX101" fmla="*/ 1496364 w 1818482"/>
              <a:gd name="connsiteY101" fmla="*/ 955964 h 1689723"/>
              <a:gd name="connsiteX102" fmla="*/ 1470386 w 1818482"/>
              <a:gd name="connsiteY102" fmla="*/ 929986 h 1689723"/>
              <a:gd name="connsiteX103" fmla="*/ 1444409 w 1818482"/>
              <a:gd name="connsiteY103" fmla="*/ 898814 h 1689723"/>
              <a:gd name="connsiteX104" fmla="*/ 1423627 w 1818482"/>
              <a:gd name="connsiteY104" fmla="*/ 867641 h 1689723"/>
              <a:gd name="connsiteX105" fmla="*/ 1392455 w 1818482"/>
              <a:gd name="connsiteY105" fmla="*/ 846859 h 1689723"/>
              <a:gd name="connsiteX106" fmla="*/ 1376868 w 1818482"/>
              <a:gd name="connsiteY106" fmla="*/ 836468 h 1689723"/>
              <a:gd name="connsiteX107" fmla="*/ 1350891 w 1818482"/>
              <a:gd name="connsiteY107" fmla="*/ 826077 h 1689723"/>
              <a:gd name="connsiteX108" fmla="*/ 1319718 w 1818482"/>
              <a:gd name="connsiteY108" fmla="*/ 810491 h 1689723"/>
              <a:gd name="connsiteX109" fmla="*/ 1262568 w 1818482"/>
              <a:gd name="connsiteY109" fmla="*/ 763732 h 1689723"/>
              <a:gd name="connsiteX110" fmla="*/ 1226200 w 1818482"/>
              <a:gd name="connsiteY110" fmla="*/ 737755 h 1689723"/>
              <a:gd name="connsiteX111" fmla="*/ 1210614 w 1818482"/>
              <a:gd name="connsiteY111" fmla="*/ 706582 h 1689723"/>
              <a:gd name="connsiteX112" fmla="*/ 1189832 w 1818482"/>
              <a:gd name="connsiteY112" fmla="*/ 670214 h 1689723"/>
              <a:gd name="connsiteX113" fmla="*/ 1179441 w 1818482"/>
              <a:gd name="connsiteY113" fmla="*/ 633846 h 1689723"/>
              <a:gd name="connsiteX114" fmla="*/ 1143073 w 1818482"/>
              <a:gd name="connsiteY114" fmla="*/ 581891 h 1689723"/>
              <a:gd name="connsiteX115" fmla="*/ 1127486 w 1818482"/>
              <a:gd name="connsiteY115" fmla="*/ 571500 h 1689723"/>
              <a:gd name="connsiteX116" fmla="*/ 1111900 w 1818482"/>
              <a:gd name="connsiteY116" fmla="*/ 555914 h 1689723"/>
              <a:gd name="connsiteX117" fmla="*/ 1096314 w 1818482"/>
              <a:gd name="connsiteY117" fmla="*/ 524741 h 1689723"/>
              <a:gd name="connsiteX118" fmla="*/ 1091118 w 1818482"/>
              <a:gd name="connsiteY118" fmla="*/ 509155 h 1689723"/>
              <a:gd name="connsiteX119" fmla="*/ 1070336 w 1818482"/>
              <a:gd name="connsiteY119" fmla="*/ 477982 h 1689723"/>
              <a:gd name="connsiteX120" fmla="*/ 1054750 w 1818482"/>
              <a:gd name="connsiteY120" fmla="*/ 446809 h 1689723"/>
              <a:gd name="connsiteX121" fmla="*/ 1044359 w 1818482"/>
              <a:gd name="connsiteY121" fmla="*/ 415636 h 1689723"/>
              <a:gd name="connsiteX122" fmla="*/ 1028773 w 1818482"/>
              <a:gd name="connsiteY122" fmla="*/ 400050 h 1689723"/>
              <a:gd name="connsiteX123" fmla="*/ 1007991 w 1818482"/>
              <a:gd name="connsiteY123" fmla="*/ 389659 h 1689723"/>
              <a:gd name="connsiteX124" fmla="*/ 976818 w 1818482"/>
              <a:gd name="connsiteY124" fmla="*/ 374073 h 1689723"/>
              <a:gd name="connsiteX125" fmla="*/ 961232 w 1818482"/>
              <a:gd name="connsiteY125" fmla="*/ 363682 h 1689723"/>
              <a:gd name="connsiteX126" fmla="*/ 930059 w 1818482"/>
              <a:gd name="connsiteY126" fmla="*/ 353291 h 1689723"/>
              <a:gd name="connsiteX127" fmla="*/ 914473 w 1818482"/>
              <a:gd name="connsiteY127" fmla="*/ 342900 h 1689723"/>
              <a:gd name="connsiteX128" fmla="*/ 878105 w 1818482"/>
              <a:gd name="connsiteY128" fmla="*/ 322118 h 1689723"/>
              <a:gd name="connsiteX129" fmla="*/ 852127 w 1818482"/>
              <a:gd name="connsiteY129" fmla="*/ 296141 h 1689723"/>
              <a:gd name="connsiteX130" fmla="*/ 810564 w 1818482"/>
              <a:gd name="connsiteY130" fmla="*/ 259773 h 1689723"/>
              <a:gd name="connsiteX131" fmla="*/ 779391 w 1818482"/>
              <a:gd name="connsiteY131" fmla="*/ 238991 h 1689723"/>
              <a:gd name="connsiteX132" fmla="*/ 753414 w 1818482"/>
              <a:gd name="connsiteY132" fmla="*/ 207818 h 1689723"/>
              <a:gd name="connsiteX133" fmla="*/ 737827 w 1818482"/>
              <a:gd name="connsiteY133" fmla="*/ 192232 h 1689723"/>
              <a:gd name="connsiteX134" fmla="*/ 727436 w 1818482"/>
              <a:gd name="connsiteY134" fmla="*/ 176646 h 1689723"/>
              <a:gd name="connsiteX135" fmla="*/ 696264 w 1818482"/>
              <a:gd name="connsiteY135" fmla="*/ 166255 h 1689723"/>
              <a:gd name="connsiteX136" fmla="*/ 644309 w 1818482"/>
              <a:gd name="connsiteY136" fmla="*/ 145473 h 1689723"/>
              <a:gd name="connsiteX137" fmla="*/ 628723 w 1818482"/>
              <a:gd name="connsiteY137" fmla="*/ 140277 h 1689723"/>
              <a:gd name="connsiteX138" fmla="*/ 613136 w 1818482"/>
              <a:gd name="connsiteY138" fmla="*/ 129886 h 1689723"/>
              <a:gd name="connsiteX139" fmla="*/ 576768 w 1818482"/>
              <a:gd name="connsiteY139" fmla="*/ 119496 h 1689723"/>
              <a:gd name="connsiteX140" fmla="*/ 545596 w 1818482"/>
              <a:gd name="connsiteY140" fmla="*/ 109105 h 1689723"/>
              <a:gd name="connsiteX141" fmla="*/ 514423 w 1818482"/>
              <a:gd name="connsiteY141" fmla="*/ 98714 h 1689723"/>
              <a:gd name="connsiteX142" fmla="*/ 498836 w 1818482"/>
              <a:gd name="connsiteY142" fmla="*/ 93518 h 1689723"/>
              <a:gd name="connsiteX143" fmla="*/ 483250 w 1818482"/>
              <a:gd name="connsiteY143" fmla="*/ 83127 h 1689723"/>
              <a:gd name="connsiteX144" fmla="*/ 441686 w 1818482"/>
              <a:gd name="connsiteY144" fmla="*/ 72736 h 1689723"/>
              <a:gd name="connsiteX145" fmla="*/ 426100 w 1818482"/>
              <a:gd name="connsiteY145" fmla="*/ 67541 h 1689723"/>
              <a:gd name="connsiteX146" fmla="*/ 394927 w 1818482"/>
              <a:gd name="connsiteY146" fmla="*/ 46759 h 1689723"/>
              <a:gd name="connsiteX147" fmla="*/ 379341 w 1818482"/>
              <a:gd name="connsiteY147" fmla="*/ 36368 h 1689723"/>
              <a:gd name="connsiteX148" fmla="*/ 363755 w 1818482"/>
              <a:gd name="connsiteY148" fmla="*/ 31173 h 1689723"/>
              <a:gd name="connsiteX149" fmla="*/ 348168 w 1818482"/>
              <a:gd name="connsiteY149" fmla="*/ 20782 h 1689723"/>
              <a:gd name="connsiteX150" fmla="*/ 311800 w 1818482"/>
              <a:gd name="connsiteY150" fmla="*/ 10391 h 1689723"/>
              <a:gd name="connsiteX151" fmla="*/ 213086 w 1818482"/>
              <a:gd name="connsiteY151" fmla="*/ 0 h 1689723"/>
              <a:gd name="connsiteX152" fmla="*/ 98786 w 1818482"/>
              <a:gd name="connsiteY152" fmla="*/ 5196 h 1689723"/>
              <a:gd name="connsiteX153" fmla="*/ 52027 w 1818482"/>
              <a:gd name="connsiteY153" fmla="*/ 31173 h 1689723"/>
              <a:gd name="connsiteX154" fmla="*/ 36441 w 1818482"/>
              <a:gd name="connsiteY154" fmla="*/ 36368 h 1689723"/>
              <a:gd name="connsiteX155" fmla="*/ 15659 w 1818482"/>
              <a:gd name="connsiteY155" fmla="*/ 83127 h 1689723"/>
              <a:gd name="connsiteX156" fmla="*/ 10464 w 1818482"/>
              <a:gd name="connsiteY156" fmla="*/ 98714 h 1689723"/>
              <a:gd name="connsiteX157" fmla="*/ 5268 w 1818482"/>
              <a:gd name="connsiteY157" fmla="*/ 114300 h 1689723"/>
              <a:gd name="connsiteX158" fmla="*/ 73 w 1818482"/>
              <a:gd name="connsiteY158" fmla="*/ 140277 h 1689723"/>
              <a:gd name="connsiteX159" fmla="*/ 5268 w 1818482"/>
              <a:gd name="connsiteY159" fmla="*/ 161059 h 1689723"/>
              <a:gd name="connsiteX0" fmla="*/ 5268 w 1818482"/>
              <a:gd name="connsiteY0" fmla="*/ 161059 h 1689723"/>
              <a:gd name="connsiteX1" fmla="*/ 73 w 1818482"/>
              <a:gd name="connsiteY1" fmla="*/ 187036 h 1689723"/>
              <a:gd name="connsiteX2" fmla="*/ 10464 w 1818482"/>
              <a:gd name="connsiteY2" fmla="*/ 218209 h 1689723"/>
              <a:gd name="connsiteX3" fmla="*/ 31246 w 1818482"/>
              <a:gd name="connsiteY3" fmla="*/ 228600 h 1689723"/>
              <a:gd name="connsiteX4" fmla="*/ 52027 w 1818482"/>
              <a:gd name="connsiteY4" fmla="*/ 233796 h 1689723"/>
              <a:gd name="connsiteX5" fmla="*/ 67614 w 1818482"/>
              <a:gd name="connsiteY5" fmla="*/ 238991 h 1689723"/>
              <a:gd name="connsiteX6" fmla="*/ 114373 w 1818482"/>
              <a:gd name="connsiteY6" fmla="*/ 259773 h 1689723"/>
              <a:gd name="connsiteX7" fmla="*/ 145546 w 1818482"/>
              <a:gd name="connsiteY7" fmla="*/ 270164 h 1689723"/>
              <a:gd name="connsiteX8" fmla="*/ 161132 w 1818482"/>
              <a:gd name="connsiteY8" fmla="*/ 275359 h 1689723"/>
              <a:gd name="connsiteX9" fmla="*/ 197500 w 1818482"/>
              <a:gd name="connsiteY9" fmla="*/ 285750 h 1689723"/>
              <a:gd name="connsiteX10" fmla="*/ 213086 w 1818482"/>
              <a:gd name="connsiteY10" fmla="*/ 296141 h 1689723"/>
              <a:gd name="connsiteX11" fmla="*/ 228673 w 1818482"/>
              <a:gd name="connsiteY11" fmla="*/ 301336 h 1689723"/>
              <a:gd name="connsiteX12" fmla="*/ 259846 w 1818482"/>
              <a:gd name="connsiteY12" fmla="*/ 322118 h 1689723"/>
              <a:gd name="connsiteX13" fmla="*/ 280627 w 1818482"/>
              <a:gd name="connsiteY13" fmla="*/ 353291 h 1689723"/>
              <a:gd name="connsiteX14" fmla="*/ 291018 w 1818482"/>
              <a:gd name="connsiteY14" fmla="*/ 368877 h 1689723"/>
              <a:gd name="connsiteX15" fmla="*/ 311800 w 1818482"/>
              <a:gd name="connsiteY15" fmla="*/ 400050 h 1689723"/>
              <a:gd name="connsiteX16" fmla="*/ 342973 w 1818482"/>
              <a:gd name="connsiteY16" fmla="*/ 420832 h 1689723"/>
              <a:gd name="connsiteX17" fmla="*/ 353364 w 1818482"/>
              <a:gd name="connsiteY17" fmla="*/ 436418 h 1689723"/>
              <a:gd name="connsiteX18" fmla="*/ 384536 w 1818482"/>
              <a:gd name="connsiteY18" fmla="*/ 457200 h 1689723"/>
              <a:gd name="connsiteX19" fmla="*/ 394927 w 1818482"/>
              <a:gd name="connsiteY19" fmla="*/ 472786 h 1689723"/>
              <a:gd name="connsiteX20" fmla="*/ 410514 w 1818482"/>
              <a:gd name="connsiteY20" fmla="*/ 483177 h 1689723"/>
              <a:gd name="connsiteX21" fmla="*/ 431296 w 1818482"/>
              <a:gd name="connsiteY21" fmla="*/ 514350 h 1689723"/>
              <a:gd name="connsiteX22" fmla="*/ 441686 w 1818482"/>
              <a:gd name="connsiteY22" fmla="*/ 529936 h 1689723"/>
              <a:gd name="connsiteX23" fmla="*/ 452077 w 1818482"/>
              <a:gd name="connsiteY23" fmla="*/ 607868 h 1689723"/>
              <a:gd name="connsiteX24" fmla="*/ 457273 w 1818482"/>
              <a:gd name="connsiteY24" fmla="*/ 628650 h 1689723"/>
              <a:gd name="connsiteX25" fmla="*/ 467664 w 1818482"/>
              <a:gd name="connsiteY25" fmla="*/ 685800 h 1689723"/>
              <a:gd name="connsiteX26" fmla="*/ 478055 w 1818482"/>
              <a:gd name="connsiteY26" fmla="*/ 727364 h 1689723"/>
              <a:gd name="connsiteX27" fmla="*/ 483250 w 1818482"/>
              <a:gd name="connsiteY27" fmla="*/ 748146 h 1689723"/>
              <a:gd name="connsiteX28" fmla="*/ 504032 w 1818482"/>
              <a:gd name="connsiteY28" fmla="*/ 779318 h 1689723"/>
              <a:gd name="connsiteX29" fmla="*/ 509227 w 1818482"/>
              <a:gd name="connsiteY29" fmla="*/ 794905 h 1689723"/>
              <a:gd name="connsiteX30" fmla="*/ 519618 w 1818482"/>
              <a:gd name="connsiteY30" fmla="*/ 898814 h 1689723"/>
              <a:gd name="connsiteX31" fmla="*/ 530009 w 1818482"/>
              <a:gd name="connsiteY31" fmla="*/ 929986 h 1689723"/>
              <a:gd name="connsiteX32" fmla="*/ 535205 w 1818482"/>
              <a:gd name="connsiteY32" fmla="*/ 945573 h 1689723"/>
              <a:gd name="connsiteX33" fmla="*/ 550791 w 1818482"/>
              <a:gd name="connsiteY33" fmla="*/ 955964 h 1689723"/>
              <a:gd name="connsiteX34" fmla="*/ 555986 w 1818482"/>
              <a:gd name="connsiteY34" fmla="*/ 971550 h 1689723"/>
              <a:gd name="connsiteX35" fmla="*/ 576768 w 1818482"/>
              <a:gd name="connsiteY35" fmla="*/ 1002723 h 1689723"/>
              <a:gd name="connsiteX36" fmla="*/ 587159 w 1818482"/>
              <a:gd name="connsiteY36" fmla="*/ 1039091 h 1689723"/>
              <a:gd name="connsiteX37" fmla="*/ 597550 w 1818482"/>
              <a:gd name="connsiteY37" fmla="*/ 1054677 h 1689723"/>
              <a:gd name="connsiteX38" fmla="*/ 602746 w 1818482"/>
              <a:gd name="connsiteY38" fmla="*/ 1070264 h 1689723"/>
              <a:gd name="connsiteX39" fmla="*/ 618332 w 1818482"/>
              <a:gd name="connsiteY39" fmla="*/ 1080655 h 1689723"/>
              <a:gd name="connsiteX40" fmla="*/ 639114 w 1818482"/>
              <a:gd name="connsiteY40" fmla="*/ 1111827 h 1689723"/>
              <a:gd name="connsiteX41" fmla="*/ 644309 w 1818482"/>
              <a:gd name="connsiteY41" fmla="*/ 1127414 h 1689723"/>
              <a:gd name="connsiteX42" fmla="*/ 659896 w 1818482"/>
              <a:gd name="connsiteY42" fmla="*/ 1143000 h 1689723"/>
              <a:gd name="connsiteX43" fmla="*/ 689914 w 1818482"/>
              <a:gd name="connsiteY43" fmla="*/ 1194089 h 1689723"/>
              <a:gd name="connsiteX44" fmla="*/ 708675 w 1818482"/>
              <a:gd name="connsiteY44" fmla="*/ 1225261 h 1689723"/>
              <a:gd name="connsiteX45" fmla="*/ 743023 w 1818482"/>
              <a:gd name="connsiteY45" fmla="*/ 1278082 h 1689723"/>
              <a:gd name="connsiteX46" fmla="*/ 758609 w 1818482"/>
              <a:gd name="connsiteY46" fmla="*/ 1283277 h 1689723"/>
              <a:gd name="connsiteX47" fmla="*/ 779391 w 1818482"/>
              <a:gd name="connsiteY47" fmla="*/ 1298864 h 1689723"/>
              <a:gd name="connsiteX48" fmla="*/ 794977 w 1818482"/>
              <a:gd name="connsiteY48" fmla="*/ 1309255 h 1689723"/>
              <a:gd name="connsiteX49" fmla="*/ 826150 w 1818482"/>
              <a:gd name="connsiteY49" fmla="*/ 1340427 h 1689723"/>
              <a:gd name="connsiteX50" fmla="*/ 841736 w 1818482"/>
              <a:gd name="connsiteY50" fmla="*/ 1350818 h 1689723"/>
              <a:gd name="connsiteX51" fmla="*/ 857323 w 1818482"/>
              <a:gd name="connsiteY51" fmla="*/ 1366405 h 1689723"/>
              <a:gd name="connsiteX52" fmla="*/ 867714 w 1818482"/>
              <a:gd name="connsiteY52" fmla="*/ 1381991 h 1689723"/>
              <a:gd name="connsiteX53" fmla="*/ 914473 w 1818482"/>
              <a:gd name="connsiteY53" fmla="*/ 1407968 h 1689723"/>
              <a:gd name="connsiteX54" fmla="*/ 945646 w 1818482"/>
              <a:gd name="connsiteY54" fmla="*/ 1454727 h 1689723"/>
              <a:gd name="connsiteX55" fmla="*/ 956036 w 1818482"/>
              <a:gd name="connsiteY55" fmla="*/ 1470314 h 1689723"/>
              <a:gd name="connsiteX56" fmla="*/ 987209 w 1818482"/>
              <a:gd name="connsiteY56" fmla="*/ 1491096 h 1689723"/>
              <a:gd name="connsiteX57" fmla="*/ 1018382 w 1818482"/>
              <a:gd name="connsiteY57" fmla="*/ 1501486 h 1689723"/>
              <a:gd name="connsiteX58" fmla="*/ 1049555 w 1818482"/>
              <a:gd name="connsiteY58" fmla="*/ 1522268 h 1689723"/>
              <a:gd name="connsiteX59" fmla="*/ 1065141 w 1818482"/>
              <a:gd name="connsiteY59" fmla="*/ 1532659 h 1689723"/>
              <a:gd name="connsiteX60" fmla="*/ 1080727 w 1818482"/>
              <a:gd name="connsiteY60" fmla="*/ 1537855 h 1689723"/>
              <a:gd name="connsiteX61" fmla="*/ 1096314 w 1818482"/>
              <a:gd name="connsiteY61" fmla="*/ 1548246 h 1689723"/>
              <a:gd name="connsiteX62" fmla="*/ 1120271 w 1818482"/>
              <a:gd name="connsiteY62" fmla="*/ 1562966 h 1689723"/>
              <a:gd name="connsiteX63" fmla="*/ 1132682 w 1818482"/>
              <a:gd name="connsiteY63" fmla="*/ 1568161 h 1689723"/>
              <a:gd name="connsiteX64" fmla="*/ 1148268 w 1818482"/>
              <a:gd name="connsiteY64" fmla="*/ 1569027 h 1689723"/>
              <a:gd name="connsiteX65" fmla="*/ 1179441 w 1818482"/>
              <a:gd name="connsiteY65" fmla="*/ 1579418 h 1689723"/>
              <a:gd name="connsiteX66" fmla="*/ 1215809 w 1818482"/>
              <a:gd name="connsiteY66" fmla="*/ 1600200 h 1689723"/>
              <a:gd name="connsiteX67" fmla="*/ 1236591 w 1818482"/>
              <a:gd name="connsiteY67" fmla="*/ 1605396 h 1689723"/>
              <a:gd name="connsiteX68" fmla="*/ 1272959 w 1818482"/>
              <a:gd name="connsiteY68" fmla="*/ 1615786 h 1689723"/>
              <a:gd name="connsiteX69" fmla="*/ 1313657 w 1818482"/>
              <a:gd name="connsiteY69" fmla="*/ 1636857 h 1689723"/>
              <a:gd name="connsiteX70" fmla="*/ 1345696 w 1818482"/>
              <a:gd name="connsiteY70" fmla="*/ 1644073 h 1689723"/>
              <a:gd name="connsiteX71" fmla="*/ 1445564 w 1818482"/>
              <a:gd name="connsiteY71" fmla="*/ 1669184 h 1689723"/>
              <a:gd name="connsiteX72" fmla="*/ 1489436 w 1818482"/>
              <a:gd name="connsiteY72" fmla="*/ 1673225 h 1689723"/>
              <a:gd name="connsiteX73" fmla="*/ 1520321 w 1818482"/>
              <a:gd name="connsiteY73" fmla="*/ 1677266 h 1689723"/>
              <a:gd name="connsiteX74" fmla="*/ 1551493 w 1818482"/>
              <a:gd name="connsiteY74" fmla="*/ 1687657 h 1689723"/>
              <a:gd name="connsiteX75" fmla="*/ 1563905 w 1818482"/>
              <a:gd name="connsiteY75" fmla="*/ 1683327 h 1689723"/>
              <a:gd name="connsiteX76" fmla="*/ 1614127 w 1818482"/>
              <a:gd name="connsiteY76" fmla="*/ 1686214 h 1689723"/>
              <a:gd name="connsiteX77" fmla="*/ 1655691 w 1818482"/>
              <a:gd name="connsiteY77" fmla="*/ 1687080 h 1689723"/>
              <a:gd name="connsiteX78" fmla="*/ 1716593 w 1818482"/>
              <a:gd name="connsiteY78" fmla="*/ 1689389 h 1689723"/>
              <a:gd name="connsiteX79" fmla="*/ 1749786 w 1818482"/>
              <a:gd name="connsiteY79" fmla="*/ 1678998 h 1689723"/>
              <a:gd name="connsiteX80" fmla="*/ 1768548 w 1818482"/>
              <a:gd name="connsiteY80" fmla="*/ 1665432 h 1689723"/>
              <a:gd name="connsiteX81" fmla="*/ 1787309 w 1818482"/>
              <a:gd name="connsiteY81" fmla="*/ 1646959 h 1689723"/>
              <a:gd name="connsiteX82" fmla="*/ 1792505 w 1818482"/>
              <a:gd name="connsiteY82" fmla="*/ 1615786 h 1689723"/>
              <a:gd name="connsiteX83" fmla="*/ 1802896 w 1818482"/>
              <a:gd name="connsiteY83" fmla="*/ 1600200 h 1689723"/>
              <a:gd name="connsiteX84" fmla="*/ 1818482 w 1818482"/>
              <a:gd name="connsiteY84" fmla="*/ 1548246 h 1689723"/>
              <a:gd name="connsiteX85" fmla="*/ 1813286 w 1818482"/>
              <a:gd name="connsiteY85" fmla="*/ 1522268 h 1689723"/>
              <a:gd name="connsiteX86" fmla="*/ 1808091 w 1818482"/>
              <a:gd name="connsiteY86" fmla="*/ 1491096 h 1689723"/>
              <a:gd name="connsiteX87" fmla="*/ 1802896 w 1818482"/>
              <a:gd name="connsiteY87" fmla="*/ 1475509 h 1689723"/>
              <a:gd name="connsiteX88" fmla="*/ 1792505 w 1818482"/>
              <a:gd name="connsiteY88" fmla="*/ 1428750 h 1689723"/>
              <a:gd name="connsiteX89" fmla="*/ 1750941 w 1818482"/>
              <a:gd name="connsiteY89" fmla="*/ 1381991 h 1689723"/>
              <a:gd name="connsiteX90" fmla="*/ 1724964 w 1818482"/>
              <a:gd name="connsiteY90" fmla="*/ 1356014 h 1689723"/>
              <a:gd name="connsiteX91" fmla="*/ 1698986 w 1818482"/>
              <a:gd name="connsiteY91" fmla="*/ 1324841 h 1689723"/>
              <a:gd name="connsiteX92" fmla="*/ 1678205 w 1818482"/>
              <a:gd name="connsiteY92" fmla="*/ 1293668 h 1689723"/>
              <a:gd name="connsiteX93" fmla="*/ 1667814 w 1818482"/>
              <a:gd name="connsiteY93" fmla="*/ 1278082 h 1689723"/>
              <a:gd name="connsiteX94" fmla="*/ 1636641 w 1818482"/>
              <a:gd name="connsiteY94" fmla="*/ 1257300 h 1689723"/>
              <a:gd name="connsiteX95" fmla="*/ 1626250 w 1818482"/>
              <a:gd name="connsiteY95" fmla="*/ 1241714 h 1689723"/>
              <a:gd name="connsiteX96" fmla="*/ 1595077 w 1818482"/>
              <a:gd name="connsiteY96" fmla="*/ 1210541 h 1689723"/>
              <a:gd name="connsiteX97" fmla="*/ 1569100 w 1818482"/>
              <a:gd name="connsiteY97" fmla="*/ 1163782 h 1689723"/>
              <a:gd name="connsiteX98" fmla="*/ 1563905 w 1818482"/>
              <a:gd name="connsiteY98" fmla="*/ 1122218 h 1689723"/>
              <a:gd name="connsiteX99" fmla="*/ 1558709 w 1818482"/>
              <a:gd name="connsiteY99" fmla="*/ 1101436 h 1689723"/>
              <a:gd name="connsiteX100" fmla="*/ 1548318 w 1818482"/>
              <a:gd name="connsiteY100" fmla="*/ 1018309 h 1689723"/>
              <a:gd name="connsiteX101" fmla="*/ 1496364 w 1818482"/>
              <a:gd name="connsiteY101" fmla="*/ 955964 h 1689723"/>
              <a:gd name="connsiteX102" fmla="*/ 1470386 w 1818482"/>
              <a:gd name="connsiteY102" fmla="*/ 929986 h 1689723"/>
              <a:gd name="connsiteX103" fmla="*/ 1444409 w 1818482"/>
              <a:gd name="connsiteY103" fmla="*/ 898814 h 1689723"/>
              <a:gd name="connsiteX104" fmla="*/ 1423627 w 1818482"/>
              <a:gd name="connsiteY104" fmla="*/ 867641 h 1689723"/>
              <a:gd name="connsiteX105" fmla="*/ 1392455 w 1818482"/>
              <a:gd name="connsiteY105" fmla="*/ 846859 h 1689723"/>
              <a:gd name="connsiteX106" fmla="*/ 1376868 w 1818482"/>
              <a:gd name="connsiteY106" fmla="*/ 836468 h 1689723"/>
              <a:gd name="connsiteX107" fmla="*/ 1350891 w 1818482"/>
              <a:gd name="connsiteY107" fmla="*/ 826077 h 1689723"/>
              <a:gd name="connsiteX108" fmla="*/ 1319718 w 1818482"/>
              <a:gd name="connsiteY108" fmla="*/ 810491 h 1689723"/>
              <a:gd name="connsiteX109" fmla="*/ 1262568 w 1818482"/>
              <a:gd name="connsiteY109" fmla="*/ 763732 h 1689723"/>
              <a:gd name="connsiteX110" fmla="*/ 1226200 w 1818482"/>
              <a:gd name="connsiteY110" fmla="*/ 737755 h 1689723"/>
              <a:gd name="connsiteX111" fmla="*/ 1210614 w 1818482"/>
              <a:gd name="connsiteY111" fmla="*/ 706582 h 1689723"/>
              <a:gd name="connsiteX112" fmla="*/ 1189832 w 1818482"/>
              <a:gd name="connsiteY112" fmla="*/ 670214 h 1689723"/>
              <a:gd name="connsiteX113" fmla="*/ 1179441 w 1818482"/>
              <a:gd name="connsiteY113" fmla="*/ 633846 h 1689723"/>
              <a:gd name="connsiteX114" fmla="*/ 1143073 w 1818482"/>
              <a:gd name="connsiteY114" fmla="*/ 581891 h 1689723"/>
              <a:gd name="connsiteX115" fmla="*/ 1127486 w 1818482"/>
              <a:gd name="connsiteY115" fmla="*/ 571500 h 1689723"/>
              <a:gd name="connsiteX116" fmla="*/ 1111900 w 1818482"/>
              <a:gd name="connsiteY116" fmla="*/ 555914 h 1689723"/>
              <a:gd name="connsiteX117" fmla="*/ 1096314 w 1818482"/>
              <a:gd name="connsiteY117" fmla="*/ 524741 h 1689723"/>
              <a:gd name="connsiteX118" fmla="*/ 1091118 w 1818482"/>
              <a:gd name="connsiteY118" fmla="*/ 509155 h 1689723"/>
              <a:gd name="connsiteX119" fmla="*/ 1070336 w 1818482"/>
              <a:gd name="connsiteY119" fmla="*/ 477982 h 1689723"/>
              <a:gd name="connsiteX120" fmla="*/ 1054750 w 1818482"/>
              <a:gd name="connsiteY120" fmla="*/ 446809 h 1689723"/>
              <a:gd name="connsiteX121" fmla="*/ 1044359 w 1818482"/>
              <a:gd name="connsiteY121" fmla="*/ 415636 h 1689723"/>
              <a:gd name="connsiteX122" fmla="*/ 1028773 w 1818482"/>
              <a:gd name="connsiteY122" fmla="*/ 400050 h 1689723"/>
              <a:gd name="connsiteX123" fmla="*/ 1007991 w 1818482"/>
              <a:gd name="connsiteY123" fmla="*/ 389659 h 1689723"/>
              <a:gd name="connsiteX124" fmla="*/ 976818 w 1818482"/>
              <a:gd name="connsiteY124" fmla="*/ 374073 h 1689723"/>
              <a:gd name="connsiteX125" fmla="*/ 961232 w 1818482"/>
              <a:gd name="connsiteY125" fmla="*/ 363682 h 1689723"/>
              <a:gd name="connsiteX126" fmla="*/ 930059 w 1818482"/>
              <a:gd name="connsiteY126" fmla="*/ 353291 h 1689723"/>
              <a:gd name="connsiteX127" fmla="*/ 914473 w 1818482"/>
              <a:gd name="connsiteY127" fmla="*/ 342900 h 1689723"/>
              <a:gd name="connsiteX128" fmla="*/ 878105 w 1818482"/>
              <a:gd name="connsiteY128" fmla="*/ 322118 h 1689723"/>
              <a:gd name="connsiteX129" fmla="*/ 852127 w 1818482"/>
              <a:gd name="connsiteY129" fmla="*/ 296141 h 1689723"/>
              <a:gd name="connsiteX130" fmla="*/ 810564 w 1818482"/>
              <a:gd name="connsiteY130" fmla="*/ 259773 h 1689723"/>
              <a:gd name="connsiteX131" fmla="*/ 779391 w 1818482"/>
              <a:gd name="connsiteY131" fmla="*/ 238991 h 1689723"/>
              <a:gd name="connsiteX132" fmla="*/ 753414 w 1818482"/>
              <a:gd name="connsiteY132" fmla="*/ 207818 h 1689723"/>
              <a:gd name="connsiteX133" fmla="*/ 737827 w 1818482"/>
              <a:gd name="connsiteY133" fmla="*/ 192232 h 1689723"/>
              <a:gd name="connsiteX134" fmla="*/ 727436 w 1818482"/>
              <a:gd name="connsiteY134" fmla="*/ 176646 h 1689723"/>
              <a:gd name="connsiteX135" fmla="*/ 696264 w 1818482"/>
              <a:gd name="connsiteY135" fmla="*/ 166255 h 1689723"/>
              <a:gd name="connsiteX136" fmla="*/ 644309 w 1818482"/>
              <a:gd name="connsiteY136" fmla="*/ 145473 h 1689723"/>
              <a:gd name="connsiteX137" fmla="*/ 628723 w 1818482"/>
              <a:gd name="connsiteY137" fmla="*/ 140277 h 1689723"/>
              <a:gd name="connsiteX138" fmla="*/ 613136 w 1818482"/>
              <a:gd name="connsiteY138" fmla="*/ 129886 h 1689723"/>
              <a:gd name="connsiteX139" fmla="*/ 576768 w 1818482"/>
              <a:gd name="connsiteY139" fmla="*/ 119496 h 1689723"/>
              <a:gd name="connsiteX140" fmla="*/ 545596 w 1818482"/>
              <a:gd name="connsiteY140" fmla="*/ 109105 h 1689723"/>
              <a:gd name="connsiteX141" fmla="*/ 514423 w 1818482"/>
              <a:gd name="connsiteY141" fmla="*/ 98714 h 1689723"/>
              <a:gd name="connsiteX142" fmla="*/ 498836 w 1818482"/>
              <a:gd name="connsiteY142" fmla="*/ 93518 h 1689723"/>
              <a:gd name="connsiteX143" fmla="*/ 483250 w 1818482"/>
              <a:gd name="connsiteY143" fmla="*/ 83127 h 1689723"/>
              <a:gd name="connsiteX144" fmla="*/ 441686 w 1818482"/>
              <a:gd name="connsiteY144" fmla="*/ 72736 h 1689723"/>
              <a:gd name="connsiteX145" fmla="*/ 426100 w 1818482"/>
              <a:gd name="connsiteY145" fmla="*/ 67541 h 1689723"/>
              <a:gd name="connsiteX146" fmla="*/ 394927 w 1818482"/>
              <a:gd name="connsiteY146" fmla="*/ 46759 h 1689723"/>
              <a:gd name="connsiteX147" fmla="*/ 379341 w 1818482"/>
              <a:gd name="connsiteY147" fmla="*/ 36368 h 1689723"/>
              <a:gd name="connsiteX148" fmla="*/ 363755 w 1818482"/>
              <a:gd name="connsiteY148" fmla="*/ 31173 h 1689723"/>
              <a:gd name="connsiteX149" fmla="*/ 348168 w 1818482"/>
              <a:gd name="connsiteY149" fmla="*/ 20782 h 1689723"/>
              <a:gd name="connsiteX150" fmla="*/ 311800 w 1818482"/>
              <a:gd name="connsiteY150" fmla="*/ 10391 h 1689723"/>
              <a:gd name="connsiteX151" fmla="*/ 213086 w 1818482"/>
              <a:gd name="connsiteY151" fmla="*/ 0 h 1689723"/>
              <a:gd name="connsiteX152" fmla="*/ 98786 w 1818482"/>
              <a:gd name="connsiteY152" fmla="*/ 5196 h 1689723"/>
              <a:gd name="connsiteX153" fmla="*/ 52027 w 1818482"/>
              <a:gd name="connsiteY153" fmla="*/ 31173 h 1689723"/>
              <a:gd name="connsiteX154" fmla="*/ 36441 w 1818482"/>
              <a:gd name="connsiteY154" fmla="*/ 36368 h 1689723"/>
              <a:gd name="connsiteX155" fmla="*/ 15659 w 1818482"/>
              <a:gd name="connsiteY155" fmla="*/ 83127 h 1689723"/>
              <a:gd name="connsiteX156" fmla="*/ 10464 w 1818482"/>
              <a:gd name="connsiteY156" fmla="*/ 98714 h 1689723"/>
              <a:gd name="connsiteX157" fmla="*/ 5268 w 1818482"/>
              <a:gd name="connsiteY157" fmla="*/ 114300 h 1689723"/>
              <a:gd name="connsiteX158" fmla="*/ 73 w 1818482"/>
              <a:gd name="connsiteY158" fmla="*/ 140277 h 1689723"/>
              <a:gd name="connsiteX159" fmla="*/ 5268 w 1818482"/>
              <a:gd name="connsiteY159" fmla="*/ 161059 h 1689723"/>
              <a:gd name="connsiteX0" fmla="*/ 5268 w 1818482"/>
              <a:gd name="connsiteY0" fmla="*/ 161059 h 1689723"/>
              <a:gd name="connsiteX1" fmla="*/ 73 w 1818482"/>
              <a:gd name="connsiteY1" fmla="*/ 187036 h 1689723"/>
              <a:gd name="connsiteX2" fmla="*/ 10464 w 1818482"/>
              <a:gd name="connsiteY2" fmla="*/ 218209 h 1689723"/>
              <a:gd name="connsiteX3" fmla="*/ 31246 w 1818482"/>
              <a:gd name="connsiteY3" fmla="*/ 228600 h 1689723"/>
              <a:gd name="connsiteX4" fmla="*/ 52027 w 1818482"/>
              <a:gd name="connsiteY4" fmla="*/ 233796 h 1689723"/>
              <a:gd name="connsiteX5" fmla="*/ 67614 w 1818482"/>
              <a:gd name="connsiteY5" fmla="*/ 238991 h 1689723"/>
              <a:gd name="connsiteX6" fmla="*/ 114373 w 1818482"/>
              <a:gd name="connsiteY6" fmla="*/ 259773 h 1689723"/>
              <a:gd name="connsiteX7" fmla="*/ 145546 w 1818482"/>
              <a:gd name="connsiteY7" fmla="*/ 270164 h 1689723"/>
              <a:gd name="connsiteX8" fmla="*/ 161132 w 1818482"/>
              <a:gd name="connsiteY8" fmla="*/ 275359 h 1689723"/>
              <a:gd name="connsiteX9" fmla="*/ 197500 w 1818482"/>
              <a:gd name="connsiteY9" fmla="*/ 285750 h 1689723"/>
              <a:gd name="connsiteX10" fmla="*/ 213086 w 1818482"/>
              <a:gd name="connsiteY10" fmla="*/ 296141 h 1689723"/>
              <a:gd name="connsiteX11" fmla="*/ 228673 w 1818482"/>
              <a:gd name="connsiteY11" fmla="*/ 301336 h 1689723"/>
              <a:gd name="connsiteX12" fmla="*/ 259846 w 1818482"/>
              <a:gd name="connsiteY12" fmla="*/ 322118 h 1689723"/>
              <a:gd name="connsiteX13" fmla="*/ 280627 w 1818482"/>
              <a:gd name="connsiteY13" fmla="*/ 353291 h 1689723"/>
              <a:gd name="connsiteX14" fmla="*/ 291018 w 1818482"/>
              <a:gd name="connsiteY14" fmla="*/ 368877 h 1689723"/>
              <a:gd name="connsiteX15" fmla="*/ 311800 w 1818482"/>
              <a:gd name="connsiteY15" fmla="*/ 400050 h 1689723"/>
              <a:gd name="connsiteX16" fmla="*/ 342973 w 1818482"/>
              <a:gd name="connsiteY16" fmla="*/ 420832 h 1689723"/>
              <a:gd name="connsiteX17" fmla="*/ 353364 w 1818482"/>
              <a:gd name="connsiteY17" fmla="*/ 436418 h 1689723"/>
              <a:gd name="connsiteX18" fmla="*/ 384536 w 1818482"/>
              <a:gd name="connsiteY18" fmla="*/ 457200 h 1689723"/>
              <a:gd name="connsiteX19" fmla="*/ 394927 w 1818482"/>
              <a:gd name="connsiteY19" fmla="*/ 472786 h 1689723"/>
              <a:gd name="connsiteX20" fmla="*/ 410514 w 1818482"/>
              <a:gd name="connsiteY20" fmla="*/ 483177 h 1689723"/>
              <a:gd name="connsiteX21" fmla="*/ 431296 w 1818482"/>
              <a:gd name="connsiteY21" fmla="*/ 514350 h 1689723"/>
              <a:gd name="connsiteX22" fmla="*/ 441686 w 1818482"/>
              <a:gd name="connsiteY22" fmla="*/ 529936 h 1689723"/>
              <a:gd name="connsiteX23" fmla="*/ 452077 w 1818482"/>
              <a:gd name="connsiteY23" fmla="*/ 607868 h 1689723"/>
              <a:gd name="connsiteX24" fmla="*/ 457273 w 1818482"/>
              <a:gd name="connsiteY24" fmla="*/ 628650 h 1689723"/>
              <a:gd name="connsiteX25" fmla="*/ 467664 w 1818482"/>
              <a:gd name="connsiteY25" fmla="*/ 685800 h 1689723"/>
              <a:gd name="connsiteX26" fmla="*/ 478055 w 1818482"/>
              <a:gd name="connsiteY26" fmla="*/ 727364 h 1689723"/>
              <a:gd name="connsiteX27" fmla="*/ 483250 w 1818482"/>
              <a:gd name="connsiteY27" fmla="*/ 748146 h 1689723"/>
              <a:gd name="connsiteX28" fmla="*/ 504032 w 1818482"/>
              <a:gd name="connsiteY28" fmla="*/ 779318 h 1689723"/>
              <a:gd name="connsiteX29" fmla="*/ 499702 w 1818482"/>
              <a:gd name="connsiteY29" fmla="*/ 829830 h 1689723"/>
              <a:gd name="connsiteX30" fmla="*/ 519618 w 1818482"/>
              <a:gd name="connsiteY30" fmla="*/ 898814 h 1689723"/>
              <a:gd name="connsiteX31" fmla="*/ 530009 w 1818482"/>
              <a:gd name="connsiteY31" fmla="*/ 929986 h 1689723"/>
              <a:gd name="connsiteX32" fmla="*/ 535205 w 1818482"/>
              <a:gd name="connsiteY32" fmla="*/ 945573 h 1689723"/>
              <a:gd name="connsiteX33" fmla="*/ 550791 w 1818482"/>
              <a:gd name="connsiteY33" fmla="*/ 955964 h 1689723"/>
              <a:gd name="connsiteX34" fmla="*/ 555986 w 1818482"/>
              <a:gd name="connsiteY34" fmla="*/ 971550 h 1689723"/>
              <a:gd name="connsiteX35" fmla="*/ 576768 w 1818482"/>
              <a:gd name="connsiteY35" fmla="*/ 1002723 h 1689723"/>
              <a:gd name="connsiteX36" fmla="*/ 587159 w 1818482"/>
              <a:gd name="connsiteY36" fmla="*/ 1039091 h 1689723"/>
              <a:gd name="connsiteX37" fmla="*/ 597550 w 1818482"/>
              <a:gd name="connsiteY37" fmla="*/ 1054677 h 1689723"/>
              <a:gd name="connsiteX38" fmla="*/ 602746 w 1818482"/>
              <a:gd name="connsiteY38" fmla="*/ 1070264 h 1689723"/>
              <a:gd name="connsiteX39" fmla="*/ 618332 w 1818482"/>
              <a:gd name="connsiteY39" fmla="*/ 1080655 h 1689723"/>
              <a:gd name="connsiteX40" fmla="*/ 639114 w 1818482"/>
              <a:gd name="connsiteY40" fmla="*/ 1111827 h 1689723"/>
              <a:gd name="connsiteX41" fmla="*/ 644309 w 1818482"/>
              <a:gd name="connsiteY41" fmla="*/ 1127414 h 1689723"/>
              <a:gd name="connsiteX42" fmla="*/ 659896 w 1818482"/>
              <a:gd name="connsiteY42" fmla="*/ 1143000 h 1689723"/>
              <a:gd name="connsiteX43" fmla="*/ 689914 w 1818482"/>
              <a:gd name="connsiteY43" fmla="*/ 1194089 h 1689723"/>
              <a:gd name="connsiteX44" fmla="*/ 708675 w 1818482"/>
              <a:gd name="connsiteY44" fmla="*/ 1225261 h 1689723"/>
              <a:gd name="connsiteX45" fmla="*/ 743023 w 1818482"/>
              <a:gd name="connsiteY45" fmla="*/ 1278082 h 1689723"/>
              <a:gd name="connsiteX46" fmla="*/ 758609 w 1818482"/>
              <a:gd name="connsiteY46" fmla="*/ 1283277 h 1689723"/>
              <a:gd name="connsiteX47" fmla="*/ 779391 w 1818482"/>
              <a:gd name="connsiteY47" fmla="*/ 1298864 h 1689723"/>
              <a:gd name="connsiteX48" fmla="*/ 794977 w 1818482"/>
              <a:gd name="connsiteY48" fmla="*/ 1309255 h 1689723"/>
              <a:gd name="connsiteX49" fmla="*/ 826150 w 1818482"/>
              <a:gd name="connsiteY49" fmla="*/ 1340427 h 1689723"/>
              <a:gd name="connsiteX50" fmla="*/ 841736 w 1818482"/>
              <a:gd name="connsiteY50" fmla="*/ 1350818 h 1689723"/>
              <a:gd name="connsiteX51" fmla="*/ 857323 w 1818482"/>
              <a:gd name="connsiteY51" fmla="*/ 1366405 h 1689723"/>
              <a:gd name="connsiteX52" fmla="*/ 867714 w 1818482"/>
              <a:gd name="connsiteY52" fmla="*/ 1381991 h 1689723"/>
              <a:gd name="connsiteX53" fmla="*/ 914473 w 1818482"/>
              <a:gd name="connsiteY53" fmla="*/ 1407968 h 1689723"/>
              <a:gd name="connsiteX54" fmla="*/ 945646 w 1818482"/>
              <a:gd name="connsiteY54" fmla="*/ 1454727 h 1689723"/>
              <a:gd name="connsiteX55" fmla="*/ 956036 w 1818482"/>
              <a:gd name="connsiteY55" fmla="*/ 1470314 h 1689723"/>
              <a:gd name="connsiteX56" fmla="*/ 987209 w 1818482"/>
              <a:gd name="connsiteY56" fmla="*/ 1491096 h 1689723"/>
              <a:gd name="connsiteX57" fmla="*/ 1018382 w 1818482"/>
              <a:gd name="connsiteY57" fmla="*/ 1501486 h 1689723"/>
              <a:gd name="connsiteX58" fmla="*/ 1049555 w 1818482"/>
              <a:gd name="connsiteY58" fmla="*/ 1522268 h 1689723"/>
              <a:gd name="connsiteX59" fmla="*/ 1065141 w 1818482"/>
              <a:gd name="connsiteY59" fmla="*/ 1532659 h 1689723"/>
              <a:gd name="connsiteX60" fmla="*/ 1080727 w 1818482"/>
              <a:gd name="connsiteY60" fmla="*/ 1537855 h 1689723"/>
              <a:gd name="connsiteX61" fmla="*/ 1096314 w 1818482"/>
              <a:gd name="connsiteY61" fmla="*/ 1548246 h 1689723"/>
              <a:gd name="connsiteX62" fmla="*/ 1120271 w 1818482"/>
              <a:gd name="connsiteY62" fmla="*/ 1562966 h 1689723"/>
              <a:gd name="connsiteX63" fmla="*/ 1132682 w 1818482"/>
              <a:gd name="connsiteY63" fmla="*/ 1568161 h 1689723"/>
              <a:gd name="connsiteX64" fmla="*/ 1148268 w 1818482"/>
              <a:gd name="connsiteY64" fmla="*/ 1569027 h 1689723"/>
              <a:gd name="connsiteX65" fmla="*/ 1179441 w 1818482"/>
              <a:gd name="connsiteY65" fmla="*/ 1579418 h 1689723"/>
              <a:gd name="connsiteX66" fmla="*/ 1215809 w 1818482"/>
              <a:gd name="connsiteY66" fmla="*/ 1600200 h 1689723"/>
              <a:gd name="connsiteX67" fmla="*/ 1236591 w 1818482"/>
              <a:gd name="connsiteY67" fmla="*/ 1605396 h 1689723"/>
              <a:gd name="connsiteX68" fmla="*/ 1272959 w 1818482"/>
              <a:gd name="connsiteY68" fmla="*/ 1615786 h 1689723"/>
              <a:gd name="connsiteX69" fmla="*/ 1313657 w 1818482"/>
              <a:gd name="connsiteY69" fmla="*/ 1636857 h 1689723"/>
              <a:gd name="connsiteX70" fmla="*/ 1345696 w 1818482"/>
              <a:gd name="connsiteY70" fmla="*/ 1644073 h 1689723"/>
              <a:gd name="connsiteX71" fmla="*/ 1445564 w 1818482"/>
              <a:gd name="connsiteY71" fmla="*/ 1669184 h 1689723"/>
              <a:gd name="connsiteX72" fmla="*/ 1489436 w 1818482"/>
              <a:gd name="connsiteY72" fmla="*/ 1673225 h 1689723"/>
              <a:gd name="connsiteX73" fmla="*/ 1520321 w 1818482"/>
              <a:gd name="connsiteY73" fmla="*/ 1677266 h 1689723"/>
              <a:gd name="connsiteX74" fmla="*/ 1551493 w 1818482"/>
              <a:gd name="connsiteY74" fmla="*/ 1687657 h 1689723"/>
              <a:gd name="connsiteX75" fmla="*/ 1563905 w 1818482"/>
              <a:gd name="connsiteY75" fmla="*/ 1683327 h 1689723"/>
              <a:gd name="connsiteX76" fmla="*/ 1614127 w 1818482"/>
              <a:gd name="connsiteY76" fmla="*/ 1686214 h 1689723"/>
              <a:gd name="connsiteX77" fmla="*/ 1655691 w 1818482"/>
              <a:gd name="connsiteY77" fmla="*/ 1687080 h 1689723"/>
              <a:gd name="connsiteX78" fmla="*/ 1716593 w 1818482"/>
              <a:gd name="connsiteY78" fmla="*/ 1689389 h 1689723"/>
              <a:gd name="connsiteX79" fmla="*/ 1749786 w 1818482"/>
              <a:gd name="connsiteY79" fmla="*/ 1678998 h 1689723"/>
              <a:gd name="connsiteX80" fmla="*/ 1768548 w 1818482"/>
              <a:gd name="connsiteY80" fmla="*/ 1665432 h 1689723"/>
              <a:gd name="connsiteX81" fmla="*/ 1787309 w 1818482"/>
              <a:gd name="connsiteY81" fmla="*/ 1646959 h 1689723"/>
              <a:gd name="connsiteX82" fmla="*/ 1792505 w 1818482"/>
              <a:gd name="connsiteY82" fmla="*/ 1615786 h 1689723"/>
              <a:gd name="connsiteX83" fmla="*/ 1802896 w 1818482"/>
              <a:gd name="connsiteY83" fmla="*/ 1600200 h 1689723"/>
              <a:gd name="connsiteX84" fmla="*/ 1818482 w 1818482"/>
              <a:gd name="connsiteY84" fmla="*/ 1548246 h 1689723"/>
              <a:gd name="connsiteX85" fmla="*/ 1813286 w 1818482"/>
              <a:gd name="connsiteY85" fmla="*/ 1522268 h 1689723"/>
              <a:gd name="connsiteX86" fmla="*/ 1808091 w 1818482"/>
              <a:gd name="connsiteY86" fmla="*/ 1491096 h 1689723"/>
              <a:gd name="connsiteX87" fmla="*/ 1802896 w 1818482"/>
              <a:gd name="connsiteY87" fmla="*/ 1475509 h 1689723"/>
              <a:gd name="connsiteX88" fmla="*/ 1792505 w 1818482"/>
              <a:gd name="connsiteY88" fmla="*/ 1428750 h 1689723"/>
              <a:gd name="connsiteX89" fmla="*/ 1750941 w 1818482"/>
              <a:gd name="connsiteY89" fmla="*/ 1381991 h 1689723"/>
              <a:gd name="connsiteX90" fmla="*/ 1724964 w 1818482"/>
              <a:gd name="connsiteY90" fmla="*/ 1356014 h 1689723"/>
              <a:gd name="connsiteX91" fmla="*/ 1698986 w 1818482"/>
              <a:gd name="connsiteY91" fmla="*/ 1324841 h 1689723"/>
              <a:gd name="connsiteX92" fmla="*/ 1678205 w 1818482"/>
              <a:gd name="connsiteY92" fmla="*/ 1293668 h 1689723"/>
              <a:gd name="connsiteX93" fmla="*/ 1667814 w 1818482"/>
              <a:gd name="connsiteY93" fmla="*/ 1278082 h 1689723"/>
              <a:gd name="connsiteX94" fmla="*/ 1636641 w 1818482"/>
              <a:gd name="connsiteY94" fmla="*/ 1257300 h 1689723"/>
              <a:gd name="connsiteX95" fmla="*/ 1626250 w 1818482"/>
              <a:gd name="connsiteY95" fmla="*/ 1241714 h 1689723"/>
              <a:gd name="connsiteX96" fmla="*/ 1595077 w 1818482"/>
              <a:gd name="connsiteY96" fmla="*/ 1210541 h 1689723"/>
              <a:gd name="connsiteX97" fmla="*/ 1569100 w 1818482"/>
              <a:gd name="connsiteY97" fmla="*/ 1163782 h 1689723"/>
              <a:gd name="connsiteX98" fmla="*/ 1563905 w 1818482"/>
              <a:gd name="connsiteY98" fmla="*/ 1122218 h 1689723"/>
              <a:gd name="connsiteX99" fmla="*/ 1558709 w 1818482"/>
              <a:gd name="connsiteY99" fmla="*/ 1101436 h 1689723"/>
              <a:gd name="connsiteX100" fmla="*/ 1548318 w 1818482"/>
              <a:gd name="connsiteY100" fmla="*/ 1018309 h 1689723"/>
              <a:gd name="connsiteX101" fmla="*/ 1496364 w 1818482"/>
              <a:gd name="connsiteY101" fmla="*/ 955964 h 1689723"/>
              <a:gd name="connsiteX102" fmla="*/ 1470386 w 1818482"/>
              <a:gd name="connsiteY102" fmla="*/ 929986 h 1689723"/>
              <a:gd name="connsiteX103" fmla="*/ 1444409 w 1818482"/>
              <a:gd name="connsiteY103" fmla="*/ 898814 h 1689723"/>
              <a:gd name="connsiteX104" fmla="*/ 1423627 w 1818482"/>
              <a:gd name="connsiteY104" fmla="*/ 867641 h 1689723"/>
              <a:gd name="connsiteX105" fmla="*/ 1392455 w 1818482"/>
              <a:gd name="connsiteY105" fmla="*/ 846859 h 1689723"/>
              <a:gd name="connsiteX106" fmla="*/ 1376868 w 1818482"/>
              <a:gd name="connsiteY106" fmla="*/ 836468 h 1689723"/>
              <a:gd name="connsiteX107" fmla="*/ 1350891 w 1818482"/>
              <a:gd name="connsiteY107" fmla="*/ 826077 h 1689723"/>
              <a:gd name="connsiteX108" fmla="*/ 1319718 w 1818482"/>
              <a:gd name="connsiteY108" fmla="*/ 810491 h 1689723"/>
              <a:gd name="connsiteX109" fmla="*/ 1262568 w 1818482"/>
              <a:gd name="connsiteY109" fmla="*/ 763732 h 1689723"/>
              <a:gd name="connsiteX110" fmla="*/ 1226200 w 1818482"/>
              <a:gd name="connsiteY110" fmla="*/ 737755 h 1689723"/>
              <a:gd name="connsiteX111" fmla="*/ 1210614 w 1818482"/>
              <a:gd name="connsiteY111" fmla="*/ 706582 h 1689723"/>
              <a:gd name="connsiteX112" fmla="*/ 1189832 w 1818482"/>
              <a:gd name="connsiteY112" fmla="*/ 670214 h 1689723"/>
              <a:gd name="connsiteX113" fmla="*/ 1179441 w 1818482"/>
              <a:gd name="connsiteY113" fmla="*/ 633846 h 1689723"/>
              <a:gd name="connsiteX114" fmla="*/ 1143073 w 1818482"/>
              <a:gd name="connsiteY114" fmla="*/ 581891 h 1689723"/>
              <a:gd name="connsiteX115" fmla="*/ 1127486 w 1818482"/>
              <a:gd name="connsiteY115" fmla="*/ 571500 h 1689723"/>
              <a:gd name="connsiteX116" fmla="*/ 1111900 w 1818482"/>
              <a:gd name="connsiteY116" fmla="*/ 555914 h 1689723"/>
              <a:gd name="connsiteX117" fmla="*/ 1096314 w 1818482"/>
              <a:gd name="connsiteY117" fmla="*/ 524741 h 1689723"/>
              <a:gd name="connsiteX118" fmla="*/ 1091118 w 1818482"/>
              <a:gd name="connsiteY118" fmla="*/ 509155 h 1689723"/>
              <a:gd name="connsiteX119" fmla="*/ 1070336 w 1818482"/>
              <a:gd name="connsiteY119" fmla="*/ 477982 h 1689723"/>
              <a:gd name="connsiteX120" fmla="*/ 1054750 w 1818482"/>
              <a:gd name="connsiteY120" fmla="*/ 446809 h 1689723"/>
              <a:gd name="connsiteX121" fmla="*/ 1044359 w 1818482"/>
              <a:gd name="connsiteY121" fmla="*/ 415636 h 1689723"/>
              <a:gd name="connsiteX122" fmla="*/ 1028773 w 1818482"/>
              <a:gd name="connsiteY122" fmla="*/ 400050 h 1689723"/>
              <a:gd name="connsiteX123" fmla="*/ 1007991 w 1818482"/>
              <a:gd name="connsiteY123" fmla="*/ 389659 h 1689723"/>
              <a:gd name="connsiteX124" fmla="*/ 976818 w 1818482"/>
              <a:gd name="connsiteY124" fmla="*/ 374073 h 1689723"/>
              <a:gd name="connsiteX125" fmla="*/ 961232 w 1818482"/>
              <a:gd name="connsiteY125" fmla="*/ 363682 h 1689723"/>
              <a:gd name="connsiteX126" fmla="*/ 930059 w 1818482"/>
              <a:gd name="connsiteY126" fmla="*/ 353291 h 1689723"/>
              <a:gd name="connsiteX127" fmla="*/ 914473 w 1818482"/>
              <a:gd name="connsiteY127" fmla="*/ 342900 h 1689723"/>
              <a:gd name="connsiteX128" fmla="*/ 878105 w 1818482"/>
              <a:gd name="connsiteY128" fmla="*/ 322118 h 1689723"/>
              <a:gd name="connsiteX129" fmla="*/ 852127 w 1818482"/>
              <a:gd name="connsiteY129" fmla="*/ 296141 h 1689723"/>
              <a:gd name="connsiteX130" fmla="*/ 810564 w 1818482"/>
              <a:gd name="connsiteY130" fmla="*/ 259773 h 1689723"/>
              <a:gd name="connsiteX131" fmla="*/ 779391 w 1818482"/>
              <a:gd name="connsiteY131" fmla="*/ 238991 h 1689723"/>
              <a:gd name="connsiteX132" fmla="*/ 753414 w 1818482"/>
              <a:gd name="connsiteY132" fmla="*/ 207818 h 1689723"/>
              <a:gd name="connsiteX133" fmla="*/ 737827 w 1818482"/>
              <a:gd name="connsiteY133" fmla="*/ 192232 h 1689723"/>
              <a:gd name="connsiteX134" fmla="*/ 727436 w 1818482"/>
              <a:gd name="connsiteY134" fmla="*/ 176646 h 1689723"/>
              <a:gd name="connsiteX135" fmla="*/ 696264 w 1818482"/>
              <a:gd name="connsiteY135" fmla="*/ 166255 h 1689723"/>
              <a:gd name="connsiteX136" fmla="*/ 644309 w 1818482"/>
              <a:gd name="connsiteY136" fmla="*/ 145473 h 1689723"/>
              <a:gd name="connsiteX137" fmla="*/ 628723 w 1818482"/>
              <a:gd name="connsiteY137" fmla="*/ 140277 h 1689723"/>
              <a:gd name="connsiteX138" fmla="*/ 613136 w 1818482"/>
              <a:gd name="connsiteY138" fmla="*/ 129886 h 1689723"/>
              <a:gd name="connsiteX139" fmla="*/ 576768 w 1818482"/>
              <a:gd name="connsiteY139" fmla="*/ 119496 h 1689723"/>
              <a:gd name="connsiteX140" fmla="*/ 545596 w 1818482"/>
              <a:gd name="connsiteY140" fmla="*/ 109105 h 1689723"/>
              <a:gd name="connsiteX141" fmla="*/ 514423 w 1818482"/>
              <a:gd name="connsiteY141" fmla="*/ 98714 h 1689723"/>
              <a:gd name="connsiteX142" fmla="*/ 498836 w 1818482"/>
              <a:gd name="connsiteY142" fmla="*/ 93518 h 1689723"/>
              <a:gd name="connsiteX143" fmla="*/ 483250 w 1818482"/>
              <a:gd name="connsiteY143" fmla="*/ 83127 h 1689723"/>
              <a:gd name="connsiteX144" fmla="*/ 441686 w 1818482"/>
              <a:gd name="connsiteY144" fmla="*/ 72736 h 1689723"/>
              <a:gd name="connsiteX145" fmla="*/ 426100 w 1818482"/>
              <a:gd name="connsiteY145" fmla="*/ 67541 h 1689723"/>
              <a:gd name="connsiteX146" fmla="*/ 394927 w 1818482"/>
              <a:gd name="connsiteY146" fmla="*/ 46759 h 1689723"/>
              <a:gd name="connsiteX147" fmla="*/ 379341 w 1818482"/>
              <a:gd name="connsiteY147" fmla="*/ 36368 h 1689723"/>
              <a:gd name="connsiteX148" fmla="*/ 363755 w 1818482"/>
              <a:gd name="connsiteY148" fmla="*/ 31173 h 1689723"/>
              <a:gd name="connsiteX149" fmla="*/ 348168 w 1818482"/>
              <a:gd name="connsiteY149" fmla="*/ 20782 h 1689723"/>
              <a:gd name="connsiteX150" fmla="*/ 311800 w 1818482"/>
              <a:gd name="connsiteY150" fmla="*/ 10391 h 1689723"/>
              <a:gd name="connsiteX151" fmla="*/ 213086 w 1818482"/>
              <a:gd name="connsiteY151" fmla="*/ 0 h 1689723"/>
              <a:gd name="connsiteX152" fmla="*/ 98786 w 1818482"/>
              <a:gd name="connsiteY152" fmla="*/ 5196 h 1689723"/>
              <a:gd name="connsiteX153" fmla="*/ 52027 w 1818482"/>
              <a:gd name="connsiteY153" fmla="*/ 31173 h 1689723"/>
              <a:gd name="connsiteX154" fmla="*/ 36441 w 1818482"/>
              <a:gd name="connsiteY154" fmla="*/ 36368 h 1689723"/>
              <a:gd name="connsiteX155" fmla="*/ 15659 w 1818482"/>
              <a:gd name="connsiteY155" fmla="*/ 83127 h 1689723"/>
              <a:gd name="connsiteX156" fmla="*/ 10464 w 1818482"/>
              <a:gd name="connsiteY156" fmla="*/ 98714 h 1689723"/>
              <a:gd name="connsiteX157" fmla="*/ 5268 w 1818482"/>
              <a:gd name="connsiteY157" fmla="*/ 114300 h 1689723"/>
              <a:gd name="connsiteX158" fmla="*/ 73 w 1818482"/>
              <a:gd name="connsiteY158" fmla="*/ 140277 h 1689723"/>
              <a:gd name="connsiteX159" fmla="*/ 5268 w 1818482"/>
              <a:gd name="connsiteY159" fmla="*/ 161059 h 1689723"/>
              <a:gd name="connsiteX0" fmla="*/ 5268 w 1818482"/>
              <a:gd name="connsiteY0" fmla="*/ 161059 h 1689723"/>
              <a:gd name="connsiteX1" fmla="*/ 73 w 1818482"/>
              <a:gd name="connsiteY1" fmla="*/ 187036 h 1689723"/>
              <a:gd name="connsiteX2" fmla="*/ 10464 w 1818482"/>
              <a:gd name="connsiteY2" fmla="*/ 218209 h 1689723"/>
              <a:gd name="connsiteX3" fmla="*/ 31246 w 1818482"/>
              <a:gd name="connsiteY3" fmla="*/ 228600 h 1689723"/>
              <a:gd name="connsiteX4" fmla="*/ 52027 w 1818482"/>
              <a:gd name="connsiteY4" fmla="*/ 233796 h 1689723"/>
              <a:gd name="connsiteX5" fmla="*/ 67614 w 1818482"/>
              <a:gd name="connsiteY5" fmla="*/ 238991 h 1689723"/>
              <a:gd name="connsiteX6" fmla="*/ 114373 w 1818482"/>
              <a:gd name="connsiteY6" fmla="*/ 259773 h 1689723"/>
              <a:gd name="connsiteX7" fmla="*/ 145546 w 1818482"/>
              <a:gd name="connsiteY7" fmla="*/ 270164 h 1689723"/>
              <a:gd name="connsiteX8" fmla="*/ 161132 w 1818482"/>
              <a:gd name="connsiteY8" fmla="*/ 275359 h 1689723"/>
              <a:gd name="connsiteX9" fmla="*/ 197500 w 1818482"/>
              <a:gd name="connsiteY9" fmla="*/ 285750 h 1689723"/>
              <a:gd name="connsiteX10" fmla="*/ 213086 w 1818482"/>
              <a:gd name="connsiteY10" fmla="*/ 296141 h 1689723"/>
              <a:gd name="connsiteX11" fmla="*/ 228673 w 1818482"/>
              <a:gd name="connsiteY11" fmla="*/ 301336 h 1689723"/>
              <a:gd name="connsiteX12" fmla="*/ 259846 w 1818482"/>
              <a:gd name="connsiteY12" fmla="*/ 322118 h 1689723"/>
              <a:gd name="connsiteX13" fmla="*/ 280627 w 1818482"/>
              <a:gd name="connsiteY13" fmla="*/ 353291 h 1689723"/>
              <a:gd name="connsiteX14" fmla="*/ 291018 w 1818482"/>
              <a:gd name="connsiteY14" fmla="*/ 368877 h 1689723"/>
              <a:gd name="connsiteX15" fmla="*/ 311800 w 1818482"/>
              <a:gd name="connsiteY15" fmla="*/ 400050 h 1689723"/>
              <a:gd name="connsiteX16" fmla="*/ 342973 w 1818482"/>
              <a:gd name="connsiteY16" fmla="*/ 420832 h 1689723"/>
              <a:gd name="connsiteX17" fmla="*/ 353364 w 1818482"/>
              <a:gd name="connsiteY17" fmla="*/ 436418 h 1689723"/>
              <a:gd name="connsiteX18" fmla="*/ 384536 w 1818482"/>
              <a:gd name="connsiteY18" fmla="*/ 457200 h 1689723"/>
              <a:gd name="connsiteX19" fmla="*/ 394927 w 1818482"/>
              <a:gd name="connsiteY19" fmla="*/ 472786 h 1689723"/>
              <a:gd name="connsiteX20" fmla="*/ 410514 w 1818482"/>
              <a:gd name="connsiteY20" fmla="*/ 483177 h 1689723"/>
              <a:gd name="connsiteX21" fmla="*/ 431296 w 1818482"/>
              <a:gd name="connsiteY21" fmla="*/ 514350 h 1689723"/>
              <a:gd name="connsiteX22" fmla="*/ 441686 w 1818482"/>
              <a:gd name="connsiteY22" fmla="*/ 529936 h 1689723"/>
              <a:gd name="connsiteX23" fmla="*/ 452077 w 1818482"/>
              <a:gd name="connsiteY23" fmla="*/ 607868 h 1689723"/>
              <a:gd name="connsiteX24" fmla="*/ 457273 w 1818482"/>
              <a:gd name="connsiteY24" fmla="*/ 628650 h 1689723"/>
              <a:gd name="connsiteX25" fmla="*/ 467664 w 1818482"/>
              <a:gd name="connsiteY25" fmla="*/ 685800 h 1689723"/>
              <a:gd name="connsiteX26" fmla="*/ 478055 w 1818482"/>
              <a:gd name="connsiteY26" fmla="*/ 727364 h 1689723"/>
              <a:gd name="connsiteX27" fmla="*/ 483250 w 1818482"/>
              <a:gd name="connsiteY27" fmla="*/ 748146 h 1689723"/>
              <a:gd name="connsiteX28" fmla="*/ 491332 w 1818482"/>
              <a:gd name="connsiteY28" fmla="*/ 792018 h 1689723"/>
              <a:gd name="connsiteX29" fmla="*/ 499702 w 1818482"/>
              <a:gd name="connsiteY29" fmla="*/ 829830 h 1689723"/>
              <a:gd name="connsiteX30" fmla="*/ 519618 w 1818482"/>
              <a:gd name="connsiteY30" fmla="*/ 898814 h 1689723"/>
              <a:gd name="connsiteX31" fmla="*/ 530009 w 1818482"/>
              <a:gd name="connsiteY31" fmla="*/ 929986 h 1689723"/>
              <a:gd name="connsiteX32" fmla="*/ 535205 w 1818482"/>
              <a:gd name="connsiteY32" fmla="*/ 945573 h 1689723"/>
              <a:gd name="connsiteX33" fmla="*/ 550791 w 1818482"/>
              <a:gd name="connsiteY33" fmla="*/ 955964 h 1689723"/>
              <a:gd name="connsiteX34" fmla="*/ 555986 w 1818482"/>
              <a:gd name="connsiteY34" fmla="*/ 971550 h 1689723"/>
              <a:gd name="connsiteX35" fmla="*/ 576768 w 1818482"/>
              <a:gd name="connsiteY35" fmla="*/ 1002723 h 1689723"/>
              <a:gd name="connsiteX36" fmla="*/ 587159 w 1818482"/>
              <a:gd name="connsiteY36" fmla="*/ 1039091 h 1689723"/>
              <a:gd name="connsiteX37" fmla="*/ 597550 w 1818482"/>
              <a:gd name="connsiteY37" fmla="*/ 1054677 h 1689723"/>
              <a:gd name="connsiteX38" fmla="*/ 602746 w 1818482"/>
              <a:gd name="connsiteY38" fmla="*/ 1070264 h 1689723"/>
              <a:gd name="connsiteX39" fmla="*/ 618332 w 1818482"/>
              <a:gd name="connsiteY39" fmla="*/ 1080655 h 1689723"/>
              <a:gd name="connsiteX40" fmla="*/ 639114 w 1818482"/>
              <a:gd name="connsiteY40" fmla="*/ 1111827 h 1689723"/>
              <a:gd name="connsiteX41" fmla="*/ 644309 w 1818482"/>
              <a:gd name="connsiteY41" fmla="*/ 1127414 h 1689723"/>
              <a:gd name="connsiteX42" fmla="*/ 659896 w 1818482"/>
              <a:gd name="connsiteY42" fmla="*/ 1143000 h 1689723"/>
              <a:gd name="connsiteX43" fmla="*/ 689914 w 1818482"/>
              <a:gd name="connsiteY43" fmla="*/ 1194089 h 1689723"/>
              <a:gd name="connsiteX44" fmla="*/ 708675 w 1818482"/>
              <a:gd name="connsiteY44" fmla="*/ 1225261 h 1689723"/>
              <a:gd name="connsiteX45" fmla="*/ 743023 w 1818482"/>
              <a:gd name="connsiteY45" fmla="*/ 1278082 h 1689723"/>
              <a:gd name="connsiteX46" fmla="*/ 758609 w 1818482"/>
              <a:gd name="connsiteY46" fmla="*/ 1283277 h 1689723"/>
              <a:gd name="connsiteX47" fmla="*/ 779391 w 1818482"/>
              <a:gd name="connsiteY47" fmla="*/ 1298864 h 1689723"/>
              <a:gd name="connsiteX48" fmla="*/ 794977 w 1818482"/>
              <a:gd name="connsiteY48" fmla="*/ 1309255 h 1689723"/>
              <a:gd name="connsiteX49" fmla="*/ 826150 w 1818482"/>
              <a:gd name="connsiteY49" fmla="*/ 1340427 h 1689723"/>
              <a:gd name="connsiteX50" fmla="*/ 841736 w 1818482"/>
              <a:gd name="connsiteY50" fmla="*/ 1350818 h 1689723"/>
              <a:gd name="connsiteX51" fmla="*/ 857323 w 1818482"/>
              <a:gd name="connsiteY51" fmla="*/ 1366405 h 1689723"/>
              <a:gd name="connsiteX52" fmla="*/ 867714 w 1818482"/>
              <a:gd name="connsiteY52" fmla="*/ 1381991 h 1689723"/>
              <a:gd name="connsiteX53" fmla="*/ 914473 w 1818482"/>
              <a:gd name="connsiteY53" fmla="*/ 1407968 h 1689723"/>
              <a:gd name="connsiteX54" fmla="*/ 945646 w 1818482"/>
              <a:gd name="connsiteY54" fmla="*/ 1454727 h 1689723"/>
              <a:gd name="connsiteX55" fmla="*/ 956036 w 1818482"/>
              <a:gd name="connsiteY55" fmla="*/ 1470314 h 1689723"/>
              <a:gd name="connsiteX56" fmla="*/ 987209 w 1818482"/>
              <a:gd name="connsiteY56" fmla="*/ 1491096 h 1689723"/>
              <a:gd name="connsiteX57" fmla="*/ 1018382 w 1818482"/>
              <a:gd name="connsiteY57" fmla="*/ 1501486 h 1689723"/>
              <a:gd name="connsiteX58" fmla="*/ 1049555 w 1818482"/>
              <a:gd name="connsiteY58" fmla="*/ 1522268 h 1689723"/>
              <a:gd name="connsiteX59" fmla="*/ 1065141 w 1818482"/>
              <a:gd name="connsiteY59" fmla="*/ 1532659 h 1689723"/>
              <a:gd name="connsiteX60" fmla="*/ 1080727 w 1818482"/>
              <a:gd name="connsiteY60" fmla="*/ 1537855 h 1689723"/>
              <a:gd name="connsiteX61" fmla="*/ 1096314 w 1818482"/>
              <a:gd name="connsiteY61" fmla="*/ 1548246 h 1689723"/>
              <a:gd name="connsiteX62" fmla="*/ 1120271 w 1818482"/>
              <a:gd name="connsiteY62" fmla="*/ 1562966 h 1689723"/>
              <a:gd name="connsiteX63" fmla="*/ 1132682 w 1818482"/>
              <a:gd name="connsiteY63" fmla="*/ 1568161 h 1689723"/>
              <a:gd name="connsiteX64" fmla="*/ 1148268 w 1818482"/>
              <a:gd name="connsiteY64" fmla="*/ 1569027 h 1689723"/>
              <a:gd name="connsiteX65" fmla="*/ 1179441 w 1818482"/>
              <a:gd name="connsiteY65" fmla="*/ 1579418 h 1689723"/>
              <a:gd name="connsiteX66" fmla="*/ 1215809 w 1818482"/>
              <a:gd name="connsiteY66" fmla="*/ 1600200 h 1689723"/>
              <a:gd name="connsiteX67" fmla="*/ 1236591 w 1818482"/>
              <a:gd name="connsiteY67" fmla="*/ 1605396 h 1689723"/>
              <a:gd name="connsiteX68" fmla="*/ 1272959 w 1818482"/>
              <a:gd name="connsiteY68" fmla="*/ 1615786 h 1689723"/>
              <a:gd name="connsiteX69" fmla="*/ 1313657 w 1818482"/>
              <a:gd name="connsiteY69" fmla="*/ 1636857 h 1689723"/>
              <a:gd name="connsiteX70" fmla="*/ 1345696 w 1818482"/>
              <a:gd name="connsiteY70" fmla="*/ 1644073 h 1689723"/>
              <a:gd name="connsiteX71" fmla="*/ 1445564 w 1818482"/>
              <a:gd name="connsiteY71" fmla="*/ 1669184 h 1689723"/>
              <a:gd name="connsiteX72" fmla="*/ 1489436 w 1818482"/>
              <a:gd name="connsiteY72" fmla="*/ 1673225 h 1689723"/>
              <a:gd name="connsiteX73" fmla="*/ 1520321 w 1818482"/>
              <a:gd name="connsiteY73" fmla="*/ 1677266 h 1689723"/>
              <a:gd name="connsiteX74" fmla="*/ 1551493 w 1818482"/>
              <a:gd name="connsiteY74" fmla="*/ 1687657 h 1689723"/>
              <a:gd name="connsiteX75" fmla="*/ 1563905 w 1818482"/>
              <a:gd name="connsiteY75" fmla="*/ 1683327 h 1689723"/>
              <a:gd name="connsiteX76" fmla="*/ 1614127 w 1818482"/>
              <a:gd name="connsiteY76" fmla="*/ 1686214 h 1689723"/>
              <a:gd name="connsiteX77" fmla="*/ 1655691 w 1818482"/>
              <a:gd name="connsiteY77" fmla="*/ 1687080 h 1689723"/>
              <a:gd name="connsiteX78" fmla="*/ 1716593 w 1818482"/>
              <a:gd name="connsiteY78" fmla="*/ 1689389 h 1689723"/>
              <a:gd name="connsiteX79" fmla="*/ 1749786 w 1818482"/>
              <a:gd name="connsiteY79" fmla="*/ 1678998 h 1689723"/>
              <a:gd name="connsiteX80" fmla="*/ 1768548 w 1818482"/>
              <a:gd name="connsiteY80" fmla="*/ 1665432 h 1689723"/>
              <a:gd name="connsiteX81" fmla="*/ 1787309 w 1818482"/>
              <a:gd name="connsiteY81" fmla="*/ 1646959 h 1689723"/>
              <a:gd name="connsiteX82" fmla="*/ 1792505 w 1818482"/>
              <a:gd name="connsiteY82" fmla="*/ 1615786 h 1689723"/>
              <a:gd name="connsiteX83" fmla="*/ 1802896 w 1818482"/>
              <a:gd name="connsiteY83" fmla="*/ 1600200 h 1689723"/>
              <a:gd name="connsiteX84" fmla="*/ 1818482 w 1818482"/>
              <a:gd name="connsiteY84" fmla="*/ 1548246 h 1689723"/>
              <a:gd name="connsiteX85" fmla="*/ 1813286 w 1818482"/>
              <a:gd name="connsiteY85" fmla="*/ 1522268 h 1689723"/>
              <a:gd name="connsiteX86" fmla="*/ 1808091 w 1818482"/>
              <a:gd name="connsiteY86" fmla="*/ 1491096 h 1689723"/>
              <a:gd name="connsiteX87" fmla="*/ 1802896 w 1818482"/>
              <a:gd name="connsiteY87" fmla="*/ 1475509 h 1689723"/>
              <a:gd name="connsiteX88" fmla="*/ 1792505 w 1818482"/>
              <a:gd name="connsiteY88" fmla="*/ 1428750 h 1689723"/>
              <a:gd name="connsiteX89" fmla="*/ 1750941 w 1818482"/>
              <a:gd name="connsiteY89" fmla="*/ 1381991 h 1689723"/>
              <a:gd name="connsiteX90" fmla="*/ 1724964 w 1818482"/>
              <a:gd name="connsiteY90" fmla="*/ 1356014 h 1689723"/>
              <a:gd name="connsiteX91" fmla="*/ 1698986 w 1818482"/>
              <a:gd name="connsiteY91" fmla="*/ 1324841 h 1689723"/>
              <a:gd name="connsiteX92" fmla="*/ 1678205 w 1818482"/>
              <a:gd name="connsiteY92" fmla="*/ 1293668 h 1689723"/>
              <a:gd name="connsiteX93" fmla="*/ 1667814 w 1818482"/>
              <a:gd name="connsiteY93" fmla="*/ 1278082 h 1689723"/>
              <a:gd name="connsiteX94" fmla="*/ 1636641 w 1818482"/>
              <a:gd name="connsiteY94" fmla="*/ 1257300 h 1689723"/>
              <a:gd name="connsiteX95" fmla="*/ 1626250 w 1818482"/>
              <a:gd name="connsiteY95" fmla="*/ 1241714 h 1689723"/>
              <a:gd name="connsiteX96" fmla="*/ 1595077 w 1818482"/>
              <a:gd name="connsiteY96" fmla="*/ 1210541 h 1689723"/>
              <a:gd name="connsiteX97" fmla="*/ 1569100 w 1818482"/>
              <a:gd name="connsiteY97" fmla="*/ 1163782 h 1689723"/>
              <a:gd name="connsiteX98" fmla="*/ 1563905 w 1818482"/>
              <a:gd name="connsiteY98" fmla="*/ 1122218 h 1689723"/>
              <a:gd name="connsiteX99" fmla="*/ 1558709 w 1818482"/>
              <a:gd name="connsiteY99" fmla="*/ 1101436 h 1689723"/>
              <a:gd name="connsiteX100" fmla="*/ 1548318 w 1818482"/>
              <a:gd name="connsiteY100" fmla="*/ 1018309 h 1689723"/>
              <a:gd name="connsiteX101" fmla="*/ 1496364 w 1818482"/>
              <a:gd name="connsiteY101" fmla="*/ 955964 h 1689723"/>
              <a:gd name="connsiteX102" fmla="*/ 1470386 w 1818482"/>
              <a:gd name="connsiteY102" fmla="*/ 929986 h 1689723"/>
              <a:gd name="connsiteX103" fmla="*/ 1444409 w 1818482"/>
              <a:gd name="connsiteY103" fmla="*/ 898814 h 1689723"/>
              <a:gd name="connsiteX104" fmla="*/ 1423627 w 1818482"/>
              <a:gd name="connsiteY104" fmla="*/ 867641 h 1689723"/>
              <a:gd name="connsiteX105" fmla="*/ 1392455 w 1818482"/>
              <a:gd name="connsiteY105" fmla="*/ 846859 h 1689723"/>
              <a:gd name="connsiteX106" fmla="*/ 1376868 w 1818482"/>
              <a:gd name="connsiteY106" fmla="*/ 836468 h 1689723"/>
              <a:gd name="connsiteX107" fmla="*/ 1350891 w 1818482"/>
              <a:gd name="connsiteY107" fmla="*/ 826077 h 1689723"/>
              <a:gd name="connsiteX108" fmla="*/ 1319718 w 1818482"/>
              <a:gd name="connsiteY108" fmla="*/ 810491 h 1689723"/>
              <a:gd name="connsiteX109" fmla="*/ 1262568 w 1818482"/>
              <a:gd name="connsiteY109" fmla="*/ 763732 h 1689723"/>
              <a:gd name="connsiteX110" fmla="*/ 1226200 w 1818482"/>
              <a:gd name="connsiteY110" fmla="*/ 737755 h 1689723"/>
              <a:gd name="connsiteX111" fmla="*/ 1210614 w 1818482"/>
              <a:gd name="connsiteY111" fmla="*/ 706582 h 1689723"/>
              <a:gd name="connsiteX112" fmla="*/ 1189832 w 1818482"/>
              <a:gd name="connsiteY112" fmla="*/ 670214 h 1689723"/>
              <a:gd name="connsiteX113" fmla="*/ 1179441 w 1818482"/>
              <a:gd name="connsiteY113" fmla="*/ 633846 h 1689723"/>
              <a:gd name="connsiteX114" fmla="*/ 1143073 w 1818482"/>
              <a:gd name="connsiteY114" fmla="*/ 581891 h 1689723"/>
              <a:gd name="connsiteX115" fmla="*/ 1127486 w 1818482"/>
              <a:gd name="connsiteY115" fmla="*/ 571500 h 1689723"/>
              <a:gd name="connsiteX116" fmla="*/ 1111900 w 1818482"/>
              <a:gd name="connsiteY116" fmla="*/ 555914 h 1689723"/>
              <a:gd name="connsiteX117" fmla="*/ 1096314 w 1818482"/>
              <a:gd name="connsiteY117" fmla="*/ 524741 h 1689723"/>
              <a:gd name="connsiteX118" fmla="*/ 1091118 w 1818482"/>
              <a:gd name="connsiteY118" fmla="*/ 509155 h 1689723"/>
              <a:gd name="connsiteX119" fmla="*/ 1070336 w 1818482"/>
              <a:gd name="connsiteY119" fmla="*/ 477982 h 1689723"/>
              <a:gd name="connsiteX120" fmla="*/ 1054750 w 1818482"/>
              <a:gd name="connsiteY120" fmla="*/ 446809 h 1689723"/>
              <a:gd name="connsiteX121" fmla="*/ 1044359 w 1818482"/>
              <a:gd name="connsiteY121" fmla="*/ 415636 h 1689723"/>
              <a:gd name="connsiteX122" fmla="*/ 1028773 w 1818482"/>
              <a:gd name="connsiteY122" fmla="*/ 400050 h 1689723"/>
              <a:gd name="connsiteX123" fmla="*/ 1007991 w 1818482"/>
              <a:gd name="connsiteY123" fmla="*/ 389659 h 1689723"/>
              <a:gd name="connsiteX124" fmla="*/ 976818 w 1818482"/>
              <a:gd name="connsiteY124" fmla="*/ 374073 h 1689723"/>
              <a:gd name="connsiteX125" fmla="*/ 961232 w 1818482"/>
              <a:gd name="connsiteY125" fmla="*/ 363682 h 1689723"/>
              <a:gd name="connsiteX126" fmla="*/ 930059 w 1818482"/>
              <a:gd name="connsiteY126" fmla="*/ 353291 h 1689723"/>
              <a:gd name="connsiteX127" fmla="*/ 914473 w 1818482"/>
              <a:gd name="connsiteY127" fmla="*/ 342900 h 1689723"/>
              <a:gd name="connsiteX128" fmla="*/ 878105 w 1818482"/>
              <a:gd name="connsiteY128" fmla="*/ 322118 h 1689723"/>
              <a:gd name="connsiteX129" fmla="*/ 852127 w 1818482"/>
              <a:gd name="connsiteY129" fmla="*/ 296141 h 1689723"/>
              <a:gd name="connsiteX130" fmla="*/ 810564 w 1818482"/>
              <a:gd name="connsiteY130" fmla="*/ 259773 h 1689723"/>
              <a:gd name="connsiteX131" fmla="*/ 779391 w 1818482"/>
              <a:gd name="connsiteY131" fmla="*/ 238991 h 1689723"/>
              <a:gd name="connsiteX132" fmla="*/ 753414 w 1818482"/>
              <a:gd name="connsiteY132" fmla="*/ 207818 h 1689723"/>
              <a:gd name="connsiteX133" fmla="*/ 737827 w 1818482"/>
              <a:gd name="connsiteY133" fmla="*/ 192232 h 1689723"/>
              <a:gd name="connsiteX134" fmla="*/ 727436 w 1818482"/>
              <a:gd name="connsiteY134" fmla="*/ 176646 h 1689723"/>
              <a:gd name="connsiteX135" fmla="*/ 696264 w 1818482"/>
              <a:gd name="connsiteY135" fmla="*/ 166255 h 1689723"/>
              <a:gd name="connsiteX136" fmla="*/ 644309 w 1818482"/>
              <a:gd name="connsiteY136" fmla="*/ 145473 h 1689723"/>
              <a:gd name="connsiteX137" fmla="*/ 628723 w 1818482"/>
              <a:gd name="connsiteY137" fmla="*/ 140277 h 1689723"/>
              <a:gd name="connsiteX138" fmla="*/ 613136 w 1818482"/>
              <a:gd name="connsiteY138" fmla="*/ 129886 h 1689723"/>
              <a:gd name="connsiteX139" fmla="*/ 576768 w 1818482"/>
              <a:gd name="connsiteY139" fmla="*/ 119496 h 1689723"/>
              <a:gd name="connsiteX140" fmla="*/ 545596 w 1818482"/>
              <a:gd name="connsiteY140" fmla="*/ 109105 h 1689723"/>
              <a:gd name="connsiteX141" fmla="*/ 514423 w 1818482"/>
              <a:gd name="connsiteY141" fmla="*/ 98714 h 1689723"/>
              <a:gd name="connsiteX142" fmla="*/ 498836 w 1818482"/>
              <a:gd name="connsiteY142" fmla="*/ 93518 h 1689723"/>
              <a:gd name="connsiteX143" fmla="*/ 483250 w 1818482"/>
              <a:gd name="connsiteY143" fmla="*/ 83127 h 1689723"/>
              <a:gd name="connsiteX144" fmla="*/ 441686 w 1818482"/>
              <a:gd name="connsiteY144" fmla="*/ 72736 h 1689723"/>
              <a:gd name="connsiteX145" fmla="*/ 426100 w 1818482"/>
              <a:gd name="connsiteY145" fmla="*/ 67541 h 1689723"/>
              <a:gd name="connsiteX146" fmla="*/ 394927 w 1818482"/>
              <a:gd name="connsiteY146" fmla="*/ 46759 h 1689723"/>
              <a:gd name="connsiteX147" fmla="*/ 379341 w 1818482"/>
              <a:gd name="connsiteY147" fmla="*/ 36368 h 1689723"/>
              <a:gd name="connsiteX148" fmla="*/ 363755 w 1818482"/>
              <a:gd name="connsiteY148" fmla="*/ 31173 h 1689723"/>
              <a:gd name="connsiteX149" fmla="*/ 348168 w 1818482"/>
              <a:gd name="connsiteY149" fmla="*/ 20782 h 1689723"/>
              <a:gd name="connsiteX150" fmla="*/ 311800 w 1818482"/>
              <a:gd name="connsiteY150" fmla="*/ 10391 h 1689723"/>
              <a:gd name="connsiteX151" fmla="*/ 213086 w 1818482"/>
              <a:gd name="connsiteY151" fmla="*/ 0 h 1689723"/>
              <a:gd name="connsiteX152" fmla="*/ 98786 w 1818482"/>
              <a:gd name="connsiteY152" fmla="*/ 5196 h 1689723"/>
              <a:gd name="connsiteX153" fmla="*/ 52027 w 1818482"/>
              <a:gd name="connsiteY153" fmla="*/ 31173 h 1689723"/>
              <a:gd name="connsiteX154" fmla="*/ 36441 w 1818482"/>
              <a:gd name="connsiteY154" fmla="*/ 36368 h 1689723"/>
              <a:gd name="connsiteX155" fmla="*/ 15659 w 1818482"/>
              <a:gd name="connsiteY155" fmla="*/ 83127 h 1689723"/>
              <a:gd name="connsiteX156" fmla="*/ 10464 w 1818482"/>
              <a:gd name="connsiteY156" fmla="*/ 98714 h 1689723"/>
              <a:gd name="connsiteX157" fmla="*/ 5268 w 1818482"/>
              <a:gd name="connsiteY157" fmla="*/ 114300 h 1689723"/>
              <a:gd name="connsiteX158" fmla="*/ 73 w 1818482"/>
              <a:gd name="connsiteY158" fmla="*/ 140277 h 1689723"/>
              <a:gd name="connsiteX159" fmla="*/ 5268 w 1818482"/>
              <a:gd name="connsiteY159" fmla="*/ 161059 h 168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1818482" h="1689723">
                <a:moveTo>
                  <a:pt x="5268" y="161059"/>
                </a:moveTo>
                <a:cubicBezTo>
                  <a:pt x="5268" y="168852"/>
                  <a:pt x="-727" y="178242"/>
                  <a:pt x="73" y="187036"/>
                </a:cubicBezTo>
                <a:cubicBezTo>
                  <a:pt x="1065" y="197944"/>
                  <a:pt x="667" y="213311"/>
                  <a:pt x="10464" y="218209"/>
                </a:cubicBezTo>
                <a:cubicBezTo>
                  <a:pt x="17391" y="221673"/>
                  <a:pt x="23994" y="225880"/>
                  <a:pt x="31246" y="228600"/>
                </a:cubicBezTo>
                <a:cubicBezTo>
                  <a:pt x="37932" y="231107"/>
                  <a:pt x="45161" y="231834"/>
                  <a:pt x="52027" y="233796"/>
                </a:cubicBezTo>
                <a:cubicBezTo>
                  <a:pt x="57293" y="235301"/>
                  <a:pt x="62418" y="237259"/>
                  <a:pt x="67614" y="238991"/>
                </a:cubicBezTo>
                <a:cubicBezTo>
                  <a:pt x="92313" y="255458"/>
                  <a:pt x="77277" y="247408"/>
                  <a:pt x="114373" y="259773"/>
                </a:cubicBezTo>
                <a:lnTo>
                  <a:pt x="145546" y="270164"/>
                </a:lnTo>
                <a:cubicBezTo>
                  <a:pt x="150741" y="271896"/>
                  <a:pt x="155819" y="274031"/>
                  <a:pt x="161132" y="275359"/>
                </a:cubicBezTo>
                <a:cubicBezTo>
                  <a:pt x="187227" y="281883"/>
                  <a:pt x="175140" y="278297"/>
                  <a:pt x="197500" y="285750"/>
                </a:cubicBezTo>
                <a:cubicBezTo>
                  <a:pt x="202695" y="289214"/>
                  <a:pt x="207501" y="293349"/>
                  <a:pt x="213086" y="296141"/>
                </a:cubicBezTo>
                <a:cubicBezTo>
                  <a:pt x="217984" y="298590"/>
                  <a:pt x="223886" y="298676"/>
                  <a:pt x="228673" y="301336"/>
                </a:cubicBezTo>
                <a:cubicBezTo>
                  <a:pt x="239590" y="307401"/>
                  <a:pt x="259846" y="322118"/>
                  <a:pt x="259846" y="322118"/>
                </a:cubicBezTo>
                <a:lnTo>
                  <a:pt x="280627" y="353291"/>
                </a:lnTo>
                <a:cubicBezTo>
                  <a:pt x="284091" y="358486"/>
                  <a:pt x="289043" y="362953"/>
                  <a:pt x="291018" y="368877"/>
                </a:cubicBezTo>
                <a:cubicBezTo>
                  <a:pt x="297087" y="387083"/>
                  <a:pt x="294287" y="386429"/>
                  <a:pt x="311800" y="400050"/>
                </a:cubicBezTo>
                <a:cubicBezTo>
                  <a:pt x="321658" y="407717"/>
                  <a:pt x="342973" y="420832"/>
                  <a:pt x="342973" y="420832"/>
                </a:cubicBezTo>
                <a:cubicBezTo>
                  <a:pt x="346437" y="426027"/>
                  <a:pt x="348665" y="432306"/>
                  <a:pt x="353364" y="436418"/>
                </a:cubicBezTo>
                <a:cubicBezTo>
                  <a:pt x="362762" y="444642"/>
                  <a:pt x="384536" y="457200"/>
                  <a:pt x="384536" y="457200"/>
                </a:cubicBezTo>
                <a:cubicBezTo>
                  <a:pt x="388000" y="462395"/>
                  <a:pt x="390512" y="468371"/>
                  <a:pt x="394927" y="472786"/>
                </a:cubicBezTo>
                <a:cubicBezTo>
                  <a:pt x="399343" y="477201"/>
                  <a:pt x="406402" y="478478"/>
                  <a:pt x="410514" y="483177"/>
                </a:cubicBezTo>
                <a:cubicBezTo>
                  <a:pt x="418738" y="492575"/>
                  <a:pt x="424369" y="503959"/>
                  <a:pt x="431296" y="514350"/>
                </a:cubicBezTo>
                <a:lnTo>
                  <a:pt x="441686" y="529936"/>
                </a:lnTo>
                <a:cubicBezTo>
                  <a:pt x="453703" y="577998"/>
                  <a:pt x="440393" y="520239"/>
                  <a:pt x="452077" y="607868"/>
                </a:cubicBezTo>
                <a:cubicBezTo>
                  <a:pt x="453021" y="614946"/>
                  <a:pt x="455873" y="621648"/>
                  <a:pt x="457273" y="628650"/>
                </a:cubicBezTo>
                <a:cubicBezTo>
                  <a:pt x="465237" y="668469"/>
                  <a:pt x="459298" y="649547"/>
                  <a:pt x="467664" y="685800"/>
                </a:cubicBezTo>
                <a:cubicBezTo>
                  <a:pt x="470875" y="699715"/>
                  <a:pt x="474591" y="713509"/>
                  <a:pt x="478055" y="727364"/>
                </a:cubicBezTo>
                <a:cubicBezTo>
                  <a:pt x="479787" y="734291"/>
                  <a:pt x="481037" y="737370"/>
                  <a:pt x="483250" y="748146"/>
                </a:cubicBezTo>
                <a:cubicBezTo>
                  <a:pt x="485463" y="758922"/>
                  <a:pt x="488590" y="778404"/>
                  <a:pt x="491332" y="792018"/>
                </a:cubicBezTo>
                <a:cubicBezTo>
                  <a:pt x="494074" y="805632"/>
                  <a:pt x="494988" y="812031"/>
                  <a:pt x="499702" y="829830"/>
                </a:cubicBezTo>
                <a:cubicBezTo>
                  <a:pt x="504416" y="847629"/>
                  <a:pt x="514567" y="882121"/>
                  <a:pt x="519618" y="898814"/>
                </a:cubicBezTo>
                <a:cubicBezTo>
                  <a:pt x="524669" y="915507"/>
                  <a:pt x="526545" y="919595"/>
                  <a:pt x="530009" y="929986"/>
                </a:cubicBezTo>
                <a:cubicBezTo>
                  <a:pt x="531741" y="935182"/>
                  <a:pt x="530648" y="942535"/>
                  <a:pt x="535205" y="945573"/>
                </a:cubicBezTo>
                <a:lnTo>
                  <a:pt x="550791" y="955964"/>
                </a:lnTo>
                <a:cubicBezTo>
                  <a:pt x="552523" y="961159"/>
                  <a:pt x="553326" y="966763"/>
                  <a:pt x="555986" y="971550"/>
                </a:cubicBezTo>
                <a:cubicBezTo>
                  <a:pt x="562051" y="982467"/>
                  <a:pt x="576768" y="1002723"/>
                  <a:pt x="576768" y="1002723"/>
                </a:cubicBezTo>
                <a:cubicBezTo>
                  <a:pt x="578432" y="1009376"/>
                  <a:pt x="583434" y="1031641"/>
                  <a:pt x="587159" y="1039091"/>
                </a:cubicBezTo>
                <a:cubicBezTo>
                  <a:pt x="589951" y="1044676"/>
                  <a:pt x="594757" y="1049092"/>
                  <a:pt x="597550" y="1054677"/>
                </a:cubicBezTo>
                <a:cubicBezTo>
                  <a:pt x="599999" y="1059576"/>
                  <a:pt x="599325" y="1065987"/>
                  <a:pt x="602746" y="1070264"/>
                </a:cubicBezTo>
                <a:cubicBezTo>
                  <a:pt x="606647" y="1075140"/>
                  <a:pt x="613137" y="1077191"/>
                  <a:pt x="618332" y="1080655"/>
                </a:cubicBezTo>
                <a:cubicBezTo>
                  <a:pt x="625259" y="1091046"/>
                  <a:pt x="635165" y="1099980"/>
                  <a:pt x="639114" y="1111827"/>
                </a:cubicBezTo>
                <a:cubicBezTo>
                  <a:pt x="640846" y="1117023"/>
                  <a:pt x="641271" y="1122857"/>
                  <a:pt x="644309" y="1127414"/>
                </a:cubicBezTo>
                <a:cubicBezTo>
                  <a:pt x="648385" y="1133528"/>
                  <a:pt x="652295" y="1131888"/>
                  <a:pt x="659896" y="1143000"/>
                </a:cubicBezTo>
                <a:cubicBezTo>
                  <a:pt x="667497" y="1154113"/>
                  <a:pt x="659739" y="1173973"/>
                  <a:pt x="689914" y="1194089"/>
                </a:cubicBezTo>
                <a:cubicBezTo>
                  <a:pt x="708858" y="1250925"/>
                  <a:pt x="699824" y="1211262"/>
                  <a:pt x="708675" y="1225261"/>
                </a:cubicBezTo>
                <a:cubicBezTo>
                  <a:pt x="717526" y="1239260"/>
                  <a:pt x="734701" y="1268413"/>
                  <a:pt x="743023" y="1278082"/>
                </a:cubicBezTo>
                <a:cubicBezTo>
                  <a:pt x="751345" y="1287751"/>
                  <a:pt x="753414" y="1281545"/>
                  <a:pt x="758609" y="1283277"/>
                </a:cubicBezTo>
                <a:cubicBezTo>
                  <a:pt x="765536" y="1288473"/>
                  <a:pt x="772345" y="1293831"/>
                  <a:pt x="779391" y="1298864"/>
                </a:cubicBezTo>
                <a:cubicBezTo>
                  <a:pt x="784472" y="1302493"/>
                  <a:pt x="790310" y="1305107"/>
                  <a:pt x="794977" y="1309255"/>
                </a:cubicBezTo>
                <a:cubicBezTo>
                  <a:pt x="805960" y="1319018"/>
                  <a:pt x="813923" y="1332276"/>
                  <a:pt x="826150" y="1340427"/>
                </a:cubicBezTo>
                <a:cubicBezTo>
                  <a:pt x="831345" y="1343891"/>
                  <a:pt x="836939" y="1346821"/>
                  <a:pt x="841736" y="1350818"/>
                </a:cubicBezTo>
                <a:cubicBezTo>
                  <a:pt x="847381" y="1355522"/>
                  <a:pt x="852619" y="1360760"/>
                  <a:pt x="857323" y="1366405"/>
                </a:cubicBezTo>
                <a:cubicBezTo>
                  <a:pt x="861320" y="1371202"/>
                  <a:pt x="863015" y="1377879"/>
                  <a:pt x="867714" y="1381991"/>
                </a:cubicBezTo>
                <a:cubicBezTo>
                  <a:pt x="889703" y="1401232"/>
                  <a:pt x="893064" y="1400833"/>
                  <a:pt x="914473" y="1407968"/>
                </a:cubicBezTo>
                <a:lnTo>
                  <a:pt x="945646" y="1454727"/>
                </a:lnTo>
                <a:cubicBezTo>
                  <a:pt x="949110" y="1459923"/>
                  <a:pt x="950841" y="1466850"/>
                  <a:pt x="956036" y="1470314"/>
                </a:cubicBezTo>
                <a:cubicBezTo>
                  <a:pt x="966427" y="1477241"/>
                  <a:pt x="975361" y="1487147"/>
                  <a:pt x="987209" y="1491096"/>
                </a:cubicBezTo>
                <a:lnTo>
                  <a:pt x="1018382" y="1501486"/>
                </a:lnTo>
                <a:lnTo>
                  <a:pt x="1049555" y="1522268"/>
                </a:lnTo>
                <a:cubicBezTo>
                  <a:pt x="1054750" y="1525732"/>
                  <a:pt x="1059217" y="1530684"/>
                  <a:pt x="1065141" y="1532659"/>
                </a:cubicBezTo>
                <a:cubicBezTo>
                  <a:pt x="1070336" y="1534391"/>
                  <a:pt x="1075829" y="1535406"/>
                  <a:pt x="1080727" y="1537855"/>
                </a:cubicBezTo>
                <a:cubicBezTo>
                  <a:pt x="1086312" y="1540648"/>
                  <a:pt x="1089723" y="1544061"/>
                  <a:pt x="1096314" y="1548246"/>
                </a:cubicBezTo>
                <a:cubicBezTo>
                  <a:pt x="1102905" y="1552431"/>
                  <a:pt x="1114210" y="1559647"/>
                  <a:pt x="1120271" y="1562966"/>
                </a:cubicBezTo>
                <a:cubicBezTo>
                  <a:pt x="1126332" y="1566285"/>
                  <a:pt x="1127487" y="1566429"/>
                  <a:pt x="1132682" y="1568161"/>
                </a:cubicBezTo>
                <a:cubicBezTo>
                  <a:pt x="1137877" y="1571625"/>
                  <a:pt x="1140475" y="1567151"/>
                  <a:pt x="1148268" y="1569027"/>
                </a:cubicBezTo>
                <a:cubicBezTo>
                  <a:pt x="1156061" y="1570903"/>
                  <a:pt x="1179441" y="1579418"/>
                  <a:pt x="1179441" y="1579418"/>
                </a:cubicBezTo>
                <a:cubicBezTo>
                  <a:pt x="1192362" y="1588032"/>
                  <a:pt x="1200741" y="1594549"/>
                  <a:pt x="1215809" y="1600200"/>
                </a:cubicBezTo>
                <a:cubicBezTo>
                  <a:pt x="1222495" y="1602707"/>
                  <a:pt x="1229725" y="1603434"/>
                  <a:pt x="1236591" y="1605396"/>
                </a:cubicBezTo>
                <a:cubicBezTo>
                  <a:pt x="1259698" y="1611998"/>
                  <a:pt x="1260115" y="1610543"/>
                  <a:pt x="1272959" y="1615786"/>
                </a:cubicBezTo>
                <a:cubicBezTo>
                  <a:pt x="1285803" y="1621030"/>
                  <a:pt x="1301534" y="1632143"/>
                  <a:pt x="1313657" y="1636857"/>
                </a:cubicBezTo>
                <a:cubicBezTo>
                  <a:pt x="1325780" y="1641571"/>
                  <a:pt x="1323712" y="1638685"/>
                  <a:pt x="1345696" y="1644073"/>
                </a:cubicBezTo>
                <a:cubicBezTo>
                  <a:pt x="1367681" y="1649461"/>
                  <a:pt x="1421607" y="1664325"/>
                  <a:pt x="1445564" y="1669184"/>
                </a:cubicBezTo>
                <a:cubicBezTo>
                  <a:pt x="1469521" y="1674043"/>
                  <a:pt x="1476977" y="1671878"/>
                  <a:pt x="1489436" y="1673225"/>
                </a:cubicBezTo>
                <a:cubicBezTo>
                  <a:pt x="1501896" y="1674572"/>
                  <a:pt x="1509978" y="1674861"/>
                  <a:pt x="1520321" y="1677266"/>
                </a:cubicBezTo>
                <a:cubicBezTo>
                  <a:pt x="1530664" y="1679671"/>
                  <a:pt x="1544229" y="1686647"/>
                  <a:pt x="1551493" y="1687657"/>
                </a:cubicBezTo>
                <a:cubicBezTo>
                  <a:pt x="1558757" y="1688667"/>
                  <a:pt x="1553466" y="1683568"/>
                  <a:pt x="1563905" y="1683327"/>
                </a:cubicBezTo>
                <a:cubicBezTo>
                  <a:pt x="1574344" y="1683087"/>
                  <a:pt x="1598829" y="1685589"/>
                  <a:pt x="1614127" y="1686214"/>
                </a:cubicBezTo>
                <a:cubicBezTo>
                  <a:pt x="1629425" y="1686840"/>
                  <a:pt x="1638613" y="1686551"/>
                  <a:pt x="1655691" y="1687080"/>
                </a:cubicBezTo>
                <a:cubicBezTo>
                  <a:pt x="1672769" y="1687609"/>
                  <a:pt x="1700911" y="1690736"/>
                  <a:pt x="1716593" y="1689389"/>
                </a:cubicBezTo>
                <a:cubicBezTo>
                  <a:pt x="1732276" y="1688042"/>
                  <a:pt x="1734935" y="1683948"/>
                  <a:pt x="1749786" y="1678998"/>
                </a:cubicBezTo>
                <a:cubicBezTo>
                  <a:pt x="1754982" y="1675534"/>
                  <a:pt x="1762294" y="1670772"/>
                  <a:pt x="1768548" y="1665432"/>
                </a:cubicBezTo>
                <a:cubicBezTo>
                  <a:pt x="1774802" y="1660092"/>
                  <a:pt x="1783316" y="1655233"/>
                  <a:pt x="1787309" y="1646959"/>
                </a:cubicBezTo>
                <a:cubicBezTo>
                  <a:pt x="1791302" y="1638685"/>
                  <a:pt x="1789174" y="1625780"/>
                  <a:pt x="1792505" y="1615786"/>
                </a:cubicBezTo>
                <a:cubicBezTo>
                  <a:pt x="1794480" y="1609862"/>
                  <a:pt x="1799432" y="1605395"/>
                  <a:pt x="1802896" y="1600200"/>
                </a:cubicBezTo>
                <a:cubicBezTo>
                  <a:pt x="1815544" y="1562253"/>
                  <a:pt x="1810629" y="1579653"/>
                  <a:pt x="1818482" y="1548246"/>
                </a:cubicBezTo>
                <a:cubicBezTo>
                  <a:pt x="1816750" y="1539587"/>
                  <a:pt x="1814866" y="1530956"/>
                  <a:pt x="1813286" y="1522268"/>
                </a:cubicBezTo>
                <a:cubicBezTo>
                  <a:pt x="1811402" y="1511904"/>
                  <a:pt x="1810376" y="1501379"/>
                  <a:pt x="1808091" y="1491096"/>
                </a:cubicBezTo>
                <a:cubicBezTo>
                  <a:pt x="1806903" y="1485750"/>
                  <a:pt x="1804084" y="1480855"/>
                  <a:pt x="1802896" y="1475509"/>
                </a:cubicBezTo>
                <a:cubicBezTo>
                  <a:pt x="1799705" y="1461149"/>
                  <a:pt x="1799521" y="1442782"/>
                  <a:pt x="1792505" y="1428750"/>
                </a:cubicBezTo>
                <a:cubicBezTo>
                  <a:pt x="1777386" y="1398512"/>
                  <a:pt x="1778472" y="1423286"/>
                  <a:pt x="1750941" y="1381991"/>
                </a:cubicBezTo>
                <a:cubicBezTo>
                  <a:pt x="1737086" y="1361210"/>
                  <a:pt x="1745745" y="1369869"/>
                  <a:pt x="1724964" y="1356014"/>
                </a:cubicBezTo>
                <a:cubicBezTo>
                  <a:pt x="1696598" y="1299282"/>
                  <a:pt x="1733258" y="1364010"/>
                  <a:pt x="1698986" y="1324841"/>
                </a:cubicBezTo>
                <a:cubicBezTo>
                  <a:pt x="1690762" y="1315443"/>
                  <a:pt x="1685132" y="1304059"/>
                  <a:pt x="1678205" y="1293668"/>
                </a:cubicBezTo>
                <a:cubicBezTo>
                  <a:pt x="1674741" y="1288473"/>
                  <a:pt x="1673009" y="1281546"/>
                  <a:pt x="1667814" y="1278082"/>
                </a:cubicBezTo>
                <a:lnTo>
                  <a:pt x="1636641" y="1257300"/>
                </a:lnTo>
                <a:cubicBezTo>
                  <a:pt x="1633177" y="1252105"/>
                  <a:pt x="1630398" y="1246381"/>
                  <a:pt x="1626250" y="1241714"/>
                </a:cubicBezTo>
                <a:cubicBezTo>
                  <a:pt x="1616487" y="1230731"/>
                  <a:pt x="1603228" y="1222768"/>
                  <a:pt x="1595077" y="1210541"/>
                </a:cubicBezTo>
                <a:cubicBezTo>
                  <a:pt x="1571258" y="1174811"/>
                  <a:pt x="1578246" y="1191215"/>
                  <a:pt x="1569100" y="1163782"/>
                </a:cubicBezTo>
                <a:cubicBezTo>
                  <a:pt x="1567368" y="1149927"/>
                  <a:pt x="1566200" y="1135990"/>
                  <a:pt x="1563905" y="1122218"/>
                </a:cubicBezTo>
                <a:cubicBezTo>
                  <a:pt x="1562731" y="1115175"/>
                  <a:pt x="1559595" y="1108521"/>
                  <a:pt x="1558709" y="1101436"/>
                </a:cubicBezTo>
                <a:cubicBezTo>
                  <a:pt x="1556064" y="1080276"/>
                  <a:pt x="1557496" y="1042783"/>
                  <a:pt x="1548318" y="1018309"/>
                </a:cubicBezTo>
                <a:cubicBezTo>
                  <a:pt x="1532139" y="975165"/>
                  <a:pt x="1535880" y="1015241"/>
                  <a:pt x="1496364" y="955964"/>
                </a:cubicBezTo>
                <a:cubicBezTo>
                  <a:pt x="1482509" y="935181"/>
                  <a:pt x="1491169" y="943841"/>
                  <a:pt x="1470386" y="929986"/>
                </a:cubicBezTo>
                <a:cubicBezTo>
                  <a:pt x="1433268" y="874305"/>
                  <a:pt x="1491068" y="958803"/>
                  <a:pt x="1444409" y="898814"/>
                </a:cubicBezTo>
                <a:cubicBezTo>
                  <a:pt x="1436742" y="888956"/>
                  <a:pt x="1434018" y="874568"/>
                  <a:pt x="1423627" y="867641"/>
                </a:cubicBezTo>
                <a:lnTo>
                  <a:pt x="1392455" y="846859"/>
                </a:lnTo>
                <a:cubicBezTo>
                  <a:pt x="1387259" y="843395"/>
                  <a:pt x="1382666" y="838787"/>
                  <a:pt x="1376868" y="836468"/>
                </a:cubicBezTo>
                <a:cubicBezTo>
                  <a:pt x="1368209" y="833004"/>
                  <a:pt x="1359232" y="830248"/>
                  <a:pt x="1350891" y="826077"/>
                </a:cubicBezTo>
                <a:cubicBezTo>
                  <a:pt x="1310611" y="805936"/>
                  <a:pt x="1358891" y="823547"/>
                  <a:pt x="1319718" y="810491"/>
                </a:cubicBezTo>
                <a:cubicBezTo>
                  <a:pt x="1301950" y="792723"/>
                  <a:pt x="1286289" y="775592"/>
                  <a:pt x="1262568" y="763732"/>
                </a:cubicBezTo>
                <a:cubicBezTo>
                  <a:pt x="1235214" y="750055"/>
                  <a:pt x="1247263" y="758818"/>
                  <a:pt x="1226200" y="737755"/>
                </a:cubicBezTo>
                <a:cubicBezTo>
                  <a:pt x="1216676" y="709178"/>
                  <a:pt x="1226728" y="734781"/>
                  <a:pt x="1210614" y="706582"/>
                </a:cubicBezTo>
                <a:cubicBezTo>
                  <a:pt x="1184247" y="660441"/>
                  <a:pt x="1215148" y="708187"/>
                  <a:pt x="1189832" y="670214"/>
                </a:cubicBezTo>
                <a:cubicBezTo>
                  <a:pt x="1188610" y="665327"/>
                  <a:pt x="1182827" y="639941"/>
                  <a:pt x="1179441" y="633846"/>
                </a:cubicBezTo>
                <a:cubicBezTo>
                  <a:pt x="1177321" y="630030"/>
                  <a:pt x="1149882" y="588700"/>
                  <a:pt x="1143073" y="581891"/>
                </a:cubicBezTo>
                <a:cubicBezTo>
                  <a:pt x="1138658" y="577476"/>
                  <a:pt x="1132283" y="575497"/>
                  <a:pt x="1127486" y="571500"/>
                </a:cubicBezTo>
                <a:cubicBezTo>
                  <a:pt x="1121842" y="566796"/>
                  <a:pt x="1117095" y="561109"/>
                  <a:pt x="1111900" y="555914"/>
                </a:cubicBezTo>
                <a:cubicBezTo>
                  <a:pt x="1098845" y="516745"/>
                  <a:pt x="1116453" y="565016"/>
                  <a:pt x="1096314" y="524741"/>
                </a:cubicBezTo>
                <a:cubicBezTo>
                  <a:pt x="1093865" y="519843"/>
                  <a:pt x="1093778" y="513942"/>
                  <a:pt x="1091118" y="509155"/>
                </a:cubicBezTo>
                <a:cubicBezTo>
                  <a:pt x="1085053" y="498238"/>
                  <a:pt x="1070336" y="477982"/>
                  <a:pt x="1070336" y="477982"/>
                </a:cubicBezTo>
                <a:cubicBezTo>
                  <a:pt x="1051393" y="421148"/>
                  <a:pt x="1081604" y="507231"/>
                  <a:pt x="1054750" y="446809"/>
                </a:cubicBezTo>
                <a:cubicBezTo>
                  <a:pt x="1050302" y="436800"/>
                  <a:pt x="1052104" y="423381"/>
                  <a:pt x="1044359" y="415636"/>
                </a:cubicBezTo>
                <a:cubicBezTo>
                  <a:pt x="1039164" y="410441"/>
                  <a:pt x="1034752" y="404321"/>
                  <a:pt x="1028773" y="400050"/>
                </a:cubicBezTo>
                <a:cubicBezTo>
                  <a:pt x="1022471" y="395548"/>
                  <a:pt x="1014716" y="393502"/>
                  <a:pt x="1007991" y="389659"/>
                </a:cubicBezTo>
                <a:cubicBezTo>
                  <a:pt x="979792" y="373545"/>
                  <a:pt x="1005395" y="383597"/>
                  <a:pt x="976818" y="374073"/>
                </a:cubicBezTo>
                <a:cubicBezTo>
                  <a:pt x="971623" y="370609"/>
                  <a:pt x="966938" y="366218"/>
                  <a:pt x="961232" y="363682"/>
                </a:cubicBezTo>
                <a:cubicBezTo>
                  <a:pt x="951223" y="359233"/>
                  <a:pt x="930059" y="353291"/>
                  <a:pt x="930059" y="353291"/>
                </a:cubicBezTo>
                <a:cubicBezTo>
                  <a:pt x="924864" y="349827"/>
                  <a:pt x="919894" y="345998"/>
                  <a:pt x="914473" y="342900"/>
                </a:cubicBezTo>
                <a:cubicBezTo>
                  <a:pt x="868332" y="316533"/>
                  <a:pt x="916078" y="347434"/>
                  <a:pt x="878105" y="322118"/>
                </a:cubicBezTo>
                <a:cubicBezTo>
                  <a:pt x="858091" y="292098"/>
                  <a:pt x="879069" y="319234"/>
                  <a:pt x="852127" y="296141"/>
                </a:cubicBezTo>
                <a:cubicBezTo>
                  <a:pt x="811060" y="260941"/>
                  <a:pt x="851702" y="288569"/>
                  <a:pt x="810564" y="259773"/>
                </a:cubicBezTo>
                <a:cubicBezTo>
                  <a:pt x="800333" y="252611"/>
                  <a:pt x="788222" y="247822"/>
                  <a:pt x="779391" y="238991"/>
                </a:cubicBezTo>
                <a:cubicBezTo>
                  <a:pt x="733848" y="193448"/>
                  <a:pt x="789588" y="251226"/>
                  <a:pt x="753414" y="207818"/>
                </a:cubicBezTo>
                <a:cubicBezTo>
                  <a:pt x="748710" y="202174"/>
                  <a:pt x="742531" y="197876"/>
                  <a:pt x="737827" y="192232"/>
                </a:cubicBezTo>
                <a:cubicBezTo>
                  <a:pt x="733830" y="187435"/>
                  <a:pt x="732731" y="179955"/>
                  <a:pt x="727436" y="176646"/>
                </a:cubicBezTo>
                <a:cubicBezTo>
                  <a:pt x="718148" y="170841"/>
                  <a:pt x="706060" y="171153"/>
                  <a:pt x="696264" y="166255"/>
                </a:cubicBezTo>
                <a:cubicBezTo>
                  <a:pt x="665683" y="150964"/>
                  <a:pt x="682833" y="158315"/>
                  <a:pt x="644309" y="145473"/>
                </a:cubicBezTo>
                <a:cubicBezTo>
                  <a:pt x="639114" y="143741"/>
                  <a:pt x="633280" y="143315"/>
                  <a:pt x="628723" y="140277"/>
                </a:cubicBezTo>
                <a:cubicBezTo>
                  <a:pt x="623527" y="136813"/>
                  <a:pt x="618721" y="132678"/>
                  <a:pt x="613136" y="129886"/>
                </a:cubicBezTo>
                <a:cubicBezTo>
                  <a:pt x="604405" y="125521"/>
                  <a:pt x="585092" y="121993"/>
                  <a:pt x="576768" y="119496"/>
                </a:cubicBezTo>
                <a:cubicBezTo>
                  <a:pt x="566277" y="116349"/>
                  <a:pt x="555987" y="112569"/>
                  <a:pt x="545596" y="109105"/>
                </a:cubicBezTo>
                <a:lnTo>
                  <a:pt x="514423" y="98714"/>
                </a:lnTo>
                <a:cubicBezTo>
                  <a:pt x="509227" y="96982"/>
                  <a:pt x="503393" y="96556"/>
                  <a:pt x="498836" y="93518"/>
                </a:cubicBezTo>
                <a:cubicBezTo>
                  <a:pt x="493641" y="90054"/>
                  <a:pt x="489118" y="85261"/>
                  <a:pt x="483250" y="83127"/>
                </a:cubicBezTo>
                <a:cubicBezTo>
                  <a:pt x="469829" y="78247"/>
                  <a:pt x="455234" y="77252"/>
                  <a:pt x="441686" y="72736"/>
                </a:cubicBezTo>
                <a:lnTo>
                  <a:pt x="426100" y="67541"/>
                </a:lnTo>
                <a:lnTo>
                  <a:pt x="394927" y="46759"/>
                </a:lnTo>
                <a:cubicBezTo>
                  <a:pt x="389732" y="43295"/>
                  <a:pt x="385265" y="38342"/>
                  <a:pt x="379341" y="36368"/>
                </a:cubicBezTo>
                <a:lnTo>
                  <a:pt x="363755" y="31173"/>
                </a:lnTo>
                <a:cubicBezTo>
                  <a:pt x="358559" y="27709"/>
                  <a:pt x="353753" y="23575"/>
                  <a:pt x="348168" y="20782"/>
                </a:cubicBezTo>
                <a:cubicBezTo>
                  <a:pt x="341805" y="17600"/>
                  <a:pt x="317037" y="11343"/>
                  <a:pt x="311800" y="10391"/>
                </a:cubicBezTo>
                <a:cubicBezTo>
                  <a:pt x="277345" y="4127"/>
                  <a:pt x="249221" y="3012"/>
                  <a:pt x="213086" y="0"/>
                </a:cubicBezTo>
                <a:cubicBezTo>
                  <a:pt x="174986" y="1732"/>
                  <a:pt x="136804" y="2155"/>
                  <a:pt x="98786" y="5196"/>
                </a:cubicBezTo>
                <a:cubicBezTo>
                  <a:pt x="78167" y="6846"/>
                  <a:pt x="72216" y="24444"/>
                  <a:pt x="52027" y="31173"/>
                </a:cubicBezTo>
                <a:lnTo>
                  <a:pt x="36441" y="36368"/>
                </a:lnTo>
                <a:cubicBezTo>
                  <a:pt x="19975" y="61067"/>
                  <a:pt x="28023" y="46033"/>
                  <a:pt x="15659" y="83127"/>
                </a:cubicBezTo>
                <a:lnTo>
                  <a:pt x="10464" y="98714"/>
                </a:lnTo>
                <a:cubicBezTo>
                  <a:pt x="8732" y="103909"/>
                  <a:pt x="6342" y="108930"/>
                  <a:pt x="5268" y="114300"/>
                </a:cubicBezTo>
                <a:lnTo>
                  <a:pt x="73" y="140277"/>
                </a:lnTo>
                <a:cubicBezTo>
                  <a:pt x="5513" y="178360"/>
                  <a:pt x="5268" y="153266"/>
                  <a:pt x="5268" y="161059"/>
                </a:cubicBezTo>
                <a:close/>
              </a:path>
            </a:pathLst>
          </a:custGeom>
          <a:gradFill>
            <a:gsLst>
              <a:gs pos="22000">
                <a:srgbClr val="A4E6FF">
                  <a:alpha val="11765"/>
                </a:srgbClr>
              </a:gs>
              <a:gs pos="100000">
                <a:srgbClr val="00B0F0"/>
              </a:gs>
            </a:gsLst>
            <a:lin ang="7800000" scaled="0"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292100">
              <a:schemeClr val="bg1">
                <a:alpha val="58000"/>
              </a:schemeClr>
            </a:glo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47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8"/>
    </mc:Choice>
    <mc:Fallback xmlns="">
      <p:transition spd="slow" advTm="735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FE292EB-2D49-2D4A-96CF-DBF7218E2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74" y="95279"/>
            <a:ext cx="8034070" cy="6762721"/>
          </a:xfrm>
          <a:prstGeom prst="rect">
            <a:avLst/>
          </a:prstGeom>
        </p:spPr>
      </p:pic>
      <p:sp>
        <p:nvSpPr>
          <p:cNvPr id="18" name="Figura a mano libera 17">
            <a:extLst>
              <a:ext uri="{FF2B5EF4-FFF2-40B4-BE49-F238E27FC236}">
                <a16:creationId xmlns:a16="http://schemas.microsoft.com/office/drawing/2014/main" id="{FC57BE5A-E287-D74D-8627-194D49CEE878}"/>
              </a:ext>
            </a:extLst>
          </p:cNvPr>
          <p:cNvSpPr/>
          <p:nvPr/>
        </p:nvSpPr>
        <p:spPr bwMode="auto">
          <a:xfrm rot="912618">
            <a:off x="3417005" y="4678649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9" name="Figura a mano libera 18">
            <a:extLst>
              <a:ext uri="{FF2B5EF4-FFF2-40B4-BE49-F238E27FC236}">
                <a16:creationId xmlns:a16="http://schemas.microsoft.com/office/drawing/2014/main" id="{C99073C1-DD75-8E41-92CB-A848306405A6}"/>
              </a:ext>
            </a:extLst>
          </p:cNvPr>
          <p:cNvSpPr/>
          <p:nvPr/>
        </p:nvSpPr>
        <p:spPr bwMode="auto">
          <a:xfrm>
            <a:off x="3527378" y="4535362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0" name="Figura a mano libera 19">
            <a:extLst>
              <a:ext uri="{FF2B5EF4-FFF2-40B4-BE49-F238E27FC236}">
                <a16:creationId xmlns:a16="http://schemas.microsoft.com/office/drawing/2014/main" id="{E7E8D864-AB25-2B48-9D62-C06B7988BFDE}"/>
              </a:ext>
            </a:extLst>
          </p:cNvPr>
          <p:cNvSpPr/>
          <p:nvPr/>
        </p:nvSpPr>
        <p:spPr bwMode="auto">
          <a:xfrm rot="19548824">
            <a:off x="3038390" y="4030777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1" name="Figura a mano libera 20">
            <a:extLst>
              <a:ext uri="{FF2B5EF4-FFF2-40B4-BE49-F238E27FC236}">
                <a16:creationId xmlns:a16="http://schemas.microsoft.com/office/drawing/2014/main" id="{3C1E2C39-2053-F948-8884-1F5CCC4AC064}"/>
              </a:ext>
            </a:extLst>
          </p:cNvPr>
          <p:cNvSpPr/>
          <p:nvPr/>
        </p:nvSpPr>
        <p:spPr bwMode="auto">
          <a:xfrm rot="645675">
            <a:off x="3265493" y="4335079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2" name="Figura a mano libera 21">
            <a:extLst>
              <a:ext uri="{FF2B5EF4-FFF2-40B4-BE49-F238E27FC236}">
                <a16:creationId xmlns:a16="http://schemas.microsoft.com/office/drawing/2014/main" id="{DAB10980-CBCB-AD40-B890-E2B187BA816E}"/>
              </a:ext>
            </a:extLst>
          </p:cNvPr>
          <p:cNvSpPr/>
          <p:nvPr/>
        </p:nvSpPr>
        <p:spPr bwMode="auto">
          <a:xfrm rot="6606871" flipH="1">
            <a:off x="3574076" y="4826647"/>
            <a:ext cx="219402" cy="19405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2" name="Figura a mano libera 11">
            <a:extLst>
              <a:ext uri="{FF2B5EF4-FFF2-40B4-BE49-F238E27FC236}">
                <a16:creationId xmlns:a16="http://schemas.microsoft.com/office/drawing/2014/main" id="{D267086A-E87F-6247-8C61-BDF612DE8464}"/>
              </a:ext>
            </a:extLst>
          </p:cNvPr>
          <p:cNvSpPr/>
          <p:nvPr/>
        </p:nvSpPr>
        <p:spPr bwMode="auto">
          <a:xfrm rot="6606871" flipH="1">
            <a:off x="3490460" y="4967487"/>
            <a:ext cx="219402" cy="19405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3" name="Figura a mano libera 12">
            <a:extLst>
              <a:ext uri="{FF2B5EF4-FFF2-40B4-BE49-F238E27FC236}">
                <a16:creationId xmlns:a16="http://schemas.microsoft.com/office/drawing/2014/main" id="{D099DE7A-1314-F348-AD31-84DD438124A1}"/>
              </a:ext>
            </a:extLst>
          </p:cNvPr>
          <p:cNvSpPr/>
          <p:nvPr/>
        </p:nvSpPr>
        <p:spPr bwMode="auto">
          <a:xfrm rot="8039909" flipH="1">
            <a:off x="3375425" y="4639192"/>
            <a:ext cx="219402" cy="284394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4" name="Figura a mano libera 13">
            <a:extLst>
              <a:ext uri="{FF2B5EF4-FFF2-40B4-BE49-F238E27FC236}">
                <a16:creationId xmlns:a16="http://schemas.microsoft.com/office/drawing/2014/main" id="{2EB88221-DF68-5045-B761-FB37D677FF92}"/>
              </a:ext>
            </a:extLst>
          </p:cNvPr>
          <p:cNvSpPr/>
          <p:nvPr/>
        </p:nvSpPr>
        <p:spPr bwMode="auto">
          <a:xfrm rot="6606871" flipH="1">
            <a:off x="3433189" y="4551473"/>
            <a:ext cx="219402" cy="19405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5" name="Figura a mano libera 14">
            <a:extLst>
              <a:ext uri="{FF2B5EF4-FFF2-40B4-BE49-F238E27FC236}">
                <a16:creationId xmlns:a16="http://schemas.microsoft.com/office/drawing/2014/main" id="{653D2053-03E0-CE44-AFC3-49ADA6B321E8}"/>
              </a:ext>
            </a:extLst>
          </p:cNvPr>
          <p:cNvSpPr/>
          <p:nvPr/>
        </p:nvSpPr>
        <p:spPr bwMode="auto">
          <a:xfrm rot="21312854">
            <a:off x="3338764" y="4253062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4" name="Figura a mano libera 23">
            <a:extLst>
              <a:ext uri="{FF2B5EF4-FFF2-40B4-BE49-F238E27FC236}">
                <a16:creationId xmlns:a16="http://schemas.microsoft.com/office/drawing/2014/main" id="{EC332E33-B26B-4B4F-B710-31959C43F2E1}"/>
              </a:ext>
            </a:extLst>
          </p:cNvPr>
          <p:cNvSpPr/>
          <p:nvPr/>
        </p:nvSpPr>
        <p:spPr bwMode="auto">
          <a:xfrm rot="19548824">
            <a:off x="3190790" y="4183177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5" name="Figura a mano libera 24">
            <a:extLst>
              <a:ext uri="{FF2B5EF4-FFF2-40B4-BE49-F238E27FC236}">
                <a16:creationId xmlns:a16="http://schemas.microsoft.com/office/drawing/2014/main" id="{18FEE7B8-68B6-F04C-9C98-9AFA8BB5589B}"/>
              </a:ext>
            </a:extLst>
          </p:cNvPr>
          <p:cNvSpPr/>
          <p:nvPr/>
        </p:nvSpPr>
        <p:spPr bwMode="auto">
          <a:xfrm rot="276325">
            <a:off x="3365608" y="4256921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6" name="Figura a mano libera 25">
            <a:extLst>
              <a:ext uri="{FF2B5EF4-FFF2-40B4-BE49-F238E27FC236}">
                <a16:creationId xmlns:a16="http://schemas.microsoft.com/office/drawing/2014/main" id="{35DDD079-24DA-DB4C-ADC1-9ED6EB12B0FD}"/>
              </a:ext>
            </a:extLst>
          </p:cNvPr>
          <p:cNvSpPr/>
          <p:nvPr/>
        </p:nvSpPr>
        <p:spPr bwMode="auto">
          <a:xfrm rot="19548824">
            <a:off x="3495590" y="4487977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7" name="Figura a mano libera 26">
            <a:extLst>
              <a:ext uri="{FF2B5EF4-FFF2-40B4-BE49-F238E27FC236}">
                <a16:creationId xmlns:a16="http://schemas.microsoft.com/office/drawing/2014/main" id="{35B277E4-0D0B-1D40-B283-C3560B65B38A}"/>
              </a:ext>
            </a:extLst>
          </p:cNvPr>
          <p:cNvSpPr/>
          <p:nvPr/>
        </p:nvSpPr>
        <p:spPr bwMode="auto">
          <a:xfrm rot="348753">
            <a:off x="3647990" y="4640377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8" name="Figura a mano libera 27">
            <a:extLst>
              <a:ext uri="{FF2B5EF4-FFF2-40B4-BE49-F238E27FC236}">
                <a16:creationId xmlns:a16="http://schemas.microsoft.com/office/drawing/2014/main" id="{A004EBC4-54E3-6B4B-92CF-691C5BF0AD38}"/>
              </a:ext>
            </a:extLst>
          </p:cNvPr>
          <p:cNvSpPr/>
          <p:nvPr/>
        </p:nvSpPr>
        <p:spPr bwMode="auto">
          <a:xfrm rot="21261991">
            <a:off x="3747450" y="4863357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9" name="Figura a mano libera 28">
            <a:extLst>
              <a:ext uri="{FF2B5EF4-FFF2-40B4-BE49-F238E27FC236}">
                <a16:creationId xmlns:a16="http://schemas.microsoft.com/office/drawing/2014/main" id="{E03F051F-461C-AA43-8C79-98D36EF322F3}"/>
              </a:ext>
            </a:extLst>
          </p:cNvPr>
          <p:cNvSpPr/>
          <p:nvPr/>
        </p:nvSpPr>
        <p:spPr bwMode="auto">
          <a:xfrm rot="384211">
            <a:off x="3636831" y="4928215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0" name="Figura a mano libera 29">
            <a:extLst>
              <a:ext uri="{FF2B5EF4-FFF2-40B4-BE49-F238E27FC236}">
                <a16:creationId xmlns:a16="http://schemas.microsoft.com/office/drawing/2014/main" id="{C2E35EE5-8429-4540-9733-E404552F09B5}"/>
              </a:ext>
            </a:extLst>
          </p:cNvPr>
          <p:cNvSpPr/>
          <p:nvPr/>
        </p:nvSpPr>
        <p:spPr bwMode="auto">
          <a:xfrm rot="20381307">
            <a:off x="3655716" y="5114100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1" name="Figura a mano libera 30">
            <a:extLst>
              <a:ext uri="{FF2B5EF4-FFF2-40B4-BE49-F238E27FC236}">
                <a16:creationId xmlns:a16="http://schemas.microsoft.com/office/drawing/2014/main" id="{6FE5D855-FEA7-284A-8878-5E4C47D4B5BB}"/>
              </a:ext>
            </a:extLst>
          </p:cNvPr>
          <p:cNvSpPr/>
          <p:nvPr/>
        </p:nvSpPr>
        <p:spPr bwMode="auto">
          <a:xfrm rot="21261991">
            <a:off x="3899850" y="5015757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2" name="Figura a mano libera 31">
            <a:extLst>
              <a:ext uri="{FF2B5EF4-FFF2-40B4-BE49-F238E27FC236}">
                <a16:creationId xmlns:a16="http://schemas.microsoft.com/office/drawing/2014/main" id="{E93FAEF8-7502-B64F-A77B-67BDD683D882}"/>
              </a:ext>
            </a:extLst>
          </p:cNvPr>
          <p:cNvSpPr/>
          <p:nvPr/>
        </p:nvSpPr>
        <p:spPr bwMode="auto">
          <a:xfrm rot="698523">
            <a:off x="3857381" y="5191601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3" name="Figura a mano libera 32">
            <a:extLst>
              <a:ext uri="{FF2B5EF4-FFF2-40B4-BE49-F238E27FC236}">
                <a16:creationId xmlns:a16="http://schemas.microsoft.com/office/drawing/2014/main" id="{D92107D9-68C8-6240-8A66-41CCD4B403BC}"/>
              </a:ext>
            </a:extLst>
          </p:cNvPr>
          <p:cNvSpPr/>
          <p:nvPr/>
        </p:nvSpPr>
        <p:spPr bwMode="auto">
          <a:xfrm rot="1329250">
            <a:off x="3486493" y="4353427"/>
            <a:ext cx="186303" cy="222584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4" name="Figura a mano libera 33">
            <a:extLst>
              <a:ext uri="{FF2B5EF4-FFF2-40B4-BE49-F238E27FC236}">
                <a16:creationId xmlns:a16="http://schemas.microsoft.com/office/drawing/2014/main" id="{0C296CC4-2808-8F48-BB5C-8966A2AD2EE3}"/>
              </a:ext>
            </a:extLst>
          </p:cNvPr>
          <p:cNvSpPr/>
          <p:nvPr/>
        </p:nvSpPr>
        <p:spPr bwMode="auto">
          <a:xfrm rot="8368842">
            <a:off x="4031609" y="5336049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5" name="Figura a mano libera 34">
            <a:extLst>
              <a:ext uri="{FF2B5EF4-FFF2-40B4-BE49-F238E27FC236}">
                <a16:creationId xmlns:a16="http://schemas.microsoft.com/office/drawing/2014/main" id="{6F7D60AA-7F03-7E41-9BEF-16C6770889E0}"/>
              </a:ext>
            </a:extLst>
          </p:cNvPr>
          <p:cNvSpPr/>
          <p:nvPr/>
        </p:nvSpPr>
        <p:spPr bwMode="auto">
          <a:xfrm rot="7666378">
            <a:off x="4270808" y="5423856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6" name="Figura a mano libera 35">
            <a:extLst>
              <a:ext uri="{FF2B5EF4-FFF2-40B4-BE49-F238E27FC236}">
                <a16:creationId xmlns:a16="http://schemas.microsoft.com/office/drawing/2014/main" id="{045D49F8-1361-7D44-8366-9D98CB35F47B}"/>
              </a:ext>
            </a:extLst>
          </p:cNvPr>
          <p:cNvSpPr/>
          <p:nvPr/>
        </p:nvSpPr>
        <p:spPr bwMode="auto">
          <a:xfrm rot="4750438" flipV="1">
            <a:off x="4045536" y="5333322"/>
            <a:ext cx="338848" cy="158643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7" name="Figura a mano libera 36">
            <a:extLst>
              <a:ext uri="{FF2B5EF4-FFF2-40B4-BE49-F238E27FC236}">
                <a16:creationId xmlns:a16="http://schemas.microsoft.com/office/drawing/2014/main" id="{CCF5A63B-4092-BE49-B282-998ED61F1FCF}"/>
              </a:ext>
            </a:extLst>
          </p:cNvPr>
          <p:cNvSpPr/>
          <p:nvPr/>
        </p:nvSpPr>
        <p:spPr bwMode="auto">
          <a:xfrm rot="5025445" flipV="1">
            <a:off x="4148799" y="5261217"/>
            <a:ext cx="338848" cy="158643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8" name="Figura a mano libera 37">
            <a:extLst>
              <a:ext uri="{FF2B5EF4-FFF2-40B4-BE49-F238E27FC236}">
                <a16:creationId xmlns:a16="http://schemas.microsoft.com/office/drawing/2014/main" id="{19A9D4F5-3E93-1944-92DF-E534585AF062}"/>
              </a:ext>
            </a:extLst>
          </p:cNvPr>
          <p:cNvSpPr/>
          <p:nvPr/>
        </p:nvSpPr>
        <p:spPr bwMode="auto">
          <a:xfrm rot="4750438" flipV="1">
            <a:off x="3871577" y="4893111"/>
            <a:ext cx="296414" cy="123694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9" name="Figura a mano libera 38">
            <a:extLst>
              <a:ext uri="{FF2B5EF4-FFF2-40B4-BE49-F238E27FC236}">
                <a16:creationId xmlns:a16="http://schemas.microsoft.com/office/drawing/2014/main" id="{9CA0C7CC-7363-DF4E-8086-247B0ECC7DB7}"/>
              </a:ext>
            </a:extLst>
          </p:cNvPr>
          <p:cNvSpPr/>
          <p:nvPr/>
        </p:nvSpPr>
        <p:spPr bwMode="auto">
          <a:xfrm rot="19548824">
            <a:off x="3416639" y="4019286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40" name="Figura a mano libera 39">
            <a:extLst>
              <a:ext uri="{FF2B5EF4-FFF2-40B4-BE49-F238E27FC236}">
                <a16:creationId xmlns:a16="http://schemas.microsoft.com/office/drawing/2014/main" id="{5C8F017C-C4B1-D841-9DAF-2DC0C5B78047}"/>
              </a:ext>
            </a:extLst>
          </p:cNvPr>
          <p:cNvSpPr/>
          <p:nvPr/>
        </p:nvSpPr>
        <p:spPr bwMode="auto">
          <a:xfrm rot="645675">
            <a:off x="3643742" y="4323588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41" name="Figura a mano libera 40">
            <a:extLst>
              <a:ext uri="{FF2B5EF4-FFF2-40B4-BE49-F238E27FC236}">
                <a16:creationId xmlns:a16="http://schemas.microsoft.com/office/drawing/2014/main" id="{8B8BC605-EF3E-5448-9374-5C345BDE6396}"/>
              </a:ext>
            </a:extLst>
          </p:cNvPr>
          <p:cNvSpPr/>
          <p:nvPr/>
        </p:nvSpPr>
        <p:spPr bwMode="auto">
          <a:xfrm rot="6606871" flipH="1">
            <a:off x="3868709" y="4955996"/>
            <a:ext cx="219402" cy="19405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42" name="Figura a mano libera 41">
            <a:extLst>
              <a:ext uri="{FF2B5EF4-FFF2-40B4-BE49-F238E27FC236}">
                <a16:creationId xmlns:a16="http://schemas.microsoft.com/office/drawing/2014/main" id="{EDA499AB-F18D-4E46-8545-692EAB418CB7}"/>
              </a:ext>
            </a:extLst>
          </p:cNvPr>
          <p:cNvSpPr/>
          <p:nvPr/>
        </p:nvSpPr>
        <p:spPr bwMode="auto">
          <a:xfrm rot="8039909" flipH="1">
            <a:off x="3753674" y="4627701"/>
            <a:ext cx="219402" cy="284394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43" name="Figura a mano libera 42">
            <a:extLst>
              <a:ext uri="{FF2B5EF4-FFF2-40B4-BE49-F238E27FC236}">
                <a16:creationId xmlns:a16="http://schemas.microsoft.com/office/drawing/2014/main" id="{E0CE6C45-E9C8-BE43-942C-CAE58F1F9AE3}"/>
              </a:ext>
            </a:extLst>
          </p:cNvPr>
          <p:cNvSpPr/>
          <p:nvPr/>
        </p:nvSpPr>
        <p:spPr bwMode="auto">
          <a:xfrm rot="19548824">
            <a:off x="3569039" y="4171686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44" name="Figura a mano libera 43">
            <a:extLst>
              <a:ext uri="{FF2B5EF4-FFF2-40B4-BE49-F238E27FC236}">
                <a16:creationId xmlns:a16="http://schemas.microsoft.com/office/drawing/2014/main" id="{F1E85DE3-6C5C-3641-A749-EA75148E05CC}"/>
              </a:ext>
            </a:extLst>
          </p:cNvPr>
          <p:cNvSpPr/>
          <p:nvPr/>
        </p:nvSpPr>
        <p:spPr bwMode="auto">
          <a:xfrm rot="19548824">
            <a:off x="3873839" y="4476486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45" name="Figura a mano libera 44">
            <a:extLst>
              <a:ext uri="{FF2B5EF4-FFF2-40B4-BE49-F238E27FC236}">
                <a16:creationId xmlns:a16="http://schemas.microsoft.com/office/drawing/2014/main" id="{C1647496-DD3A-FE45-80F2-B1FB98F8D11D}"/>
              </a:ext>
            </a:extLst>
          </p:cNvPr>
          <p:cNvSpPr/>
          <p:nvPr/>
        </p:nvSpPr>
        <p:spPr bwMode="auto">
          <a:xfrm rot="348753">
            <a:off x="4026239" y="4628886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46" name="Figura a mano libera 45">
            <a:extLst>
              <a:ext uri="{FF2B5EF4-FFF2-40B4-BE49-F238E27FC236}">
                <a16:creationId xmlns:a16="http://schemas.microsoft.com/office/drawing/2014/main" id="{A1E366D0-6255-DD40-8152-D9842021B45C}"/>
              </a:ext>
            </a:extLst>
          </p:cNvPr>
          <p:cNvSpPr/>
          <p:nvPr/>
        </p:nvSpPr>
        <p:spPr bwMode="auto">
          <a:xfrm rot="384211">
            <a:off x="4015080" y="4916724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47" name="Figura a mano libera 46">
            <a:extLst>
              <a:ext uri="{FF2B5EF4-FFF2-40B4-BE49-F238E27FC236}">
                <a16:creationId xmlns:a16="http://schemas.microsoft.com/office/drawing/2014/main" id="{E1D51A77-9F45-3446-9C1D-04A3ADF71766}"/>
              </a:ext>
            </a:extLst>
          </p:cNvPr>
          <p:cNvSpPr/>
          <p:nvPr/>
        </p:nvSpPr>
        <p:spPr bwMode="auto">
          <a:xfrm rot="20381307">
            <a:off x="4033965" y="5102609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48" name="Figura a mano libera 47">
            <a:extLst>
              <a:ext uri="{FF2B5EF4-FFF2-40B4-BE49-F238E27FC236}">
                <a16:creationId xmlns:a16="http://schemas.microsoft.com/office/drawing/2014/main" id="{3FA18EDA-B049-CB47-A565-A823F2399FFC}"/>
              </a:ext>
            </a:extLst>
          </p:cNvPr>
          <p:cNvSpPr/>
          <p:nvPr/>
        </p:nvSpPr>
        <p:spPr bwMode="auto">
          <a:xfrm rot="21261991">
            <a:off x="4278099" y="5004266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49" name="Figura a mano libera 48">
            <a:extLst>
              <a:ext uri="{FF2B5EF4-FFF2-40B4-BE49-F238E27FC236}">
                <a16:creationId xmlns:a16="http://schemas.microsoft.com/office/drawing/2014/main" id="{88ABE847-FAC2-9F44-838A-90C8D8840616}"/>
              </a:ext>
            </a:extLst>
          </p:cNvPr>
          <p:cNvSpPr/>
          <p:nvPr/>
        </p:nvSpPr>
        <p:spPr bwMode="auto">
          <a:xfrm rot="1329250">
            <a:off x="3864742" y="4341936"/>
            <a:ext cx="186303" cy="222584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0" name="Figura a mano libera 49">
            <a:extLst>
              <a:ext uri="{FF2B5EF4-FFF2-40B4-BE49-F238E27FC236}">
                <a16:creationId xmlns:a16="http://schemas.microsoft.com/office/drawing/2014/main" id="{E4861FFE-9872-9343-952A-ADC8B5C3DEFA}"/>
              </a:ext>
            </a:extLst>
          </p:cNvPr>
          <p:cNvSpPr/>
          <p:nvPr/>
        </p:nvSpPr>
        <p:spPr bwMode="auto">
          <a:xfrm rot="8368842">
            <a:off x="4409858" y="5324558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1" name="Figura a mano libera 50">
            <a:extLst>
              <a:ext uri="{FF2B5EF4-FFF2-40B4-BE49-F238E27FC236}">
                <a16:creationId xmlns:a16="http://schemas.microsoft.com/office/drawing/2014/main" id="{7230F996-9D82-064C-B8B7-E62AC8CAD57C}"/>
              </a:ext>
            </a:extLst>
          </p:cNvPr>
          <p:cNvSpPr/>
          <p:nvPr/>
        </p:nvSpPr>
        <p:spPr bwMode="auto">
          <a:xfrm rot="7666378">
            <a:off x="4649057" y="5412365"/>
            <a:ext cx="265122" cy="357346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2" name="Figura a mano libera 51">
            <a:extLst>
              <a:ext uri="{FF2B5EF4-FFF2-40B4-BE49-F238E27FC236}">
                <a16:creationId xmlns:a16="http://schemas.microsoft.com/office/drawing/2014/main" id="{DBC6956C-EC47-CD4C-99B2-2BF5DEEF4A9B}"/>
              </a:ext>
            </a:extLst>
          </p:cNvPr>
          <p:cNvSpPr/>
          <p:nvPr/>
        </p:nvSpPr>
        <p:spPr bwMode="auto">
          <a:xfrm rot="4750438" flipV="1">
            <a:off x="4423785" y="5321831"/>
            <a:ext cx="338848" cy="158643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3" name="Figura a mano libera 52">
            <a:extLst>
              <a:ext uri="{FF2B5EF4-FFF2-40B4-BE49-F238E27FC236}">
                <a16:creationId xmlns:a16="http://schemas.microsoft.com/office/drawing/2014/main" id="{6C8AE1EF-B9F5-A848-B019-7583C348015F}"/>
              </a:ext>
            </a:extLst>
          </p:cNvPr>
          <p:cNvSpPr/>
          <p:nvPr/>
        </p:nvSpPr>
        <p:spPr bwMode="auto">
          <a:xfrm rot="5025445" flipV="1">
            <a:off x="4527048" y="5249726"/>
            <a:ext cx="338848" cy="158643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4" name="Figura a mano libera 53">
            <a:extLst>
              <a:ext uri="{FF2B5EF4-FFF2-40B4-BE49-F238E27FC236}">
                <a16:creationId xmlns:a16="http://schemas.microsoft.com/office/drawing/2014/main" id="{1EC2BC9E-8CE4-A94A-8E6B-8665CD892A5B}"/>
              </a:ext>
            </a:extLst>
          </p:cNvPr>
          <p:cNvSpPr/>
          <p:nvPr/>
        </p:nvSpPr>
        <p:spPr bwMode="auto">
          <a:xfrm rot="4750438" flipV="1">
            <a:off x="4249826" y="4881620"/>
            <a:ext cx="296414" cy="123694"/>
          </a:xfrm>
          <a:custGeom>
            <a:avLst/>
            <a:gdLst>
              <a:gd name="connsiteX0" fmla="*/ 37874 w 265122"/>
              <a:gd name="connsiteY0" fmla="*/ 16475 h 357346"/>
              <a:gd name="connsiteX1" fmla="*/ 5410 w 265122"/>
              <a:gd name="connsiteY1" fmla="*/ 21886 h 357346"/>
              <a:gd name="connsiteX2" fmla="*/ 0 w 265122"/>
              <a:gd name="connsiteY2" fmla="*/ 38118 h 357346"/>
              <a:gd name="connsiteX3" fmla="*/ 10821 w 265122"/>
              <a:gd name="connsiteY3" fmla="*/ 81403 h 357346"/>
              <a:gd name="connsiteX4" fmla="*/ 27053 w 265122"/>
              <a:gd name="connsiteY4" fmla="*/ 92224 h 357346"/>
              <a:gd name="connsiteX5" fmla="*/ 32464 w 265122"/>
              <a:gd name="connsiteY5" fmla="*/ 108456 h 357346"/>
              <a:gd name="connsiteX6" fmla="*/ 43285 w 265122"/>
              <a:gd name="connsiteY6" fmla="*/ 119278 h 357346"/>
              <a:gd name="connsiteX7" fmla="*/ 54106 w 265122"/>
              <a:gd name="connsiteY7" fmla="*/ 162563 h 357346"/>
              <a:gd name="connsiteX8" fmla="*/ 64928 w 265122"/>
              <a:gd name="connsiteY8" fmla="*/ 200437 h 357346"/>
              <a:gd name="connsiteX9" fmla="*/ 70338 w 265122"/>
              <a:gd name="connsiteY9" fmla="*/ 216669 h 357346"/>
              <a:gd name="connsiteX10" fmla="*/ 81160 w 265122"/>
              <a:gd name="connsiteY10" fmla="*/ 254544 h 357346"/>
              <a:gd name="connsiteX11" fmla="*/ 97392 w 265122"/>
              <a:gd name="connsiteY11" fmla="*/ 270776 h 357346"/>
              <a:gd name="connsiteX12" fmla="*/ 140677 w 265122"/>
              <a:gd name="connsiteY12" fmla="*/ 319472 h 357346"/>
              <a:gd name="connsiteX13" fmla="*/ 173141 w 265122"/>
              <a:gd name="connsiteY13" fmla="*/ 341114 h 357346"/>
              <a:gd name="connsiteX14" fmla="*/ 200194 w 265122"/>
              <a:gd name="connsiteY14" fmla="*/ 357346 h 357346"/>
              <a:gd name="connsiteX15" fmla="*/ 238068 w 265122"/>
              <a:gd name="connsiteY15" fmla="*/ 351936 h 357346"/>
              <a:gd name="connsiteX16" fmla="*/ 254300 w 265122"/>
              <a:gd name="connsiteY16" fmla="*/ 346525 h 357346"/>
              <a:gd name="connsiteX17" fmla="*/ 265122 w 265122"/>
              <a:gd name="connsiteY17" fmla="*/ 308651 h 357346"/>
              <a:gd name="connsiteX18" fmla="*/ 248890 w 265122"/>
              <a:gd name="connsiteY18" fmla="*/ 265365 h 357346"/>
              <a:gd name="connsiteX19" fmla="*/ 227247 w 265122"/>
              <a:gd name="connsiteY19" fmla="*/ 238312 h 357346"/>
              <a:gd name="connsiteX20" fmla="*/ 205605 w 265122"/>
              <a:gd name="connsiteY20" fmla="*/ 205848 h 357346"/>
              <a:gd name="connsiteX21" fmla="*/ 200194 w 265122"/>
              <a:gd name="connsiteY21" fmla="*/ 189616 h 357346"/>
              <a:gd name="connsiteX22" fmla="*/ 189373 w 265122"/>
              <a:gd name="connsiteY22" fmla="*/ 151742 h 357346"/>
              <a:gd name="connsiteX23" fmla="*/ 178551 w 265122"/>
              <a:gd name="connsiteY23" fmla="*/ 135510 h 357346"/>
              <a:gd name="connsiteX24" fmla="*/ 173141 w 265122"/>
              <a:gd name="connsiteY24" fmla="*/ 119278 h 357346"/>
              <a:gd name="connsiteX25" fmla="*/ 146087 w 265122"/>
              <a:gd name="connsiteY25" fmla="*/ 97635 h 357346"/>
              <a:gd name="connsiteX26" fmla="*/ 135266 w 265122"/>
              <a:gd name="connsiteY26" fmla="*/ 81403 h 357346"/>
              <a:gd name="connsiteX27" fmla="*/ 119034 w 265122"/>
              <a:gd name="connsiteY27" fmla="*/ 70582 h 357346"/>
              <a:gd name="connsiteX28" fmla="*/ 97392 w 265122"/>
              <a:gd name="connsiteY28" fmla="*/ 38118 h 357346"/>
              <a:gd name="connsiteX29" fmla="*/ 86570 w 265122"/>
              <a:gd name="connsiteY29" fmla="*/ 21886 h 357346"/>
              <a:gd name="connsiteX30" fmla="*/ 64928 w 265122"/>
              <a:gd name="connsiteY30" fmla="*/ 243 h 357346"/>
              <a:gd name="connsiteX31" fmla="*/ 32464 w 265122"/>
              <a:gd name="connsiteY31" fmla="*/ 11065 h 357346"/>
              <a:gd name="connsiteX32" fmla="*/ 37874 w 265122"/>
              <a:gd name="connsiteY32" fmla="*/ 16475 h 35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122" h="357346">
                <a:moveTo>
                  <a:pt x="37874" y="16475"/>
                </a:moveTo>
                <a:cubicBezTo>
                  <a:pt x="33365" y="18279"/>
                  <a:pt x="14935" y="16443"/>
                  <a:pt x="5410" y="21886"/>
                </a:cubicBezTo>
                <a:cubicBezTo>
                  <a:pt x="458" y="24716"/>
                  <a:pt x="0" y="32415"/>
                  <a:pt x="0" y="38118"/>
                </a:cubicBezTo>
                <a:cubicBezTo>
                  <a:pt x="0" y="39131"/>
                  <a:pt x="6551" y="76065"/>
                  <a:pt x="10821" y="81403"/>
                </a:cubicBezTo>
                <a:cubicBezTo>
                  <a:pt x="14883" y="86481"/>
                  <a:pt x="21642" y="88617"/>
                  <a:pt x="27053" y="92224"/>
                </a:cubicBezTo>
                <a:cubicBezTo>
                  <a:pt x="28857" y="97635"/>
                  <a:pt x="29530" y="103565"/>
                  <a:pt x="32464" y="108456"/>
                </a:cubicBezTo>
                <a:cubicBezTo>
                  <a:pt x="35089" y="112830"/>
                  <a:pt x="41390" y="114542"/>
                  <a:pt x="43285" y="119278"/>
                </a:cubicBezTo>
                <a:cubicBezTo>
                  <a:pt x="48808" y="133087"/>
                  <a:pt x="49403" y="148454"/>
                  <a:pt x="54106" y="162563"/>
                </a:cubicBezTo>
                <a:cubicBezTo>
                  <a:pt x="67073" y="201462"/>
                  <a:pt x="51348" y="152906"/>
                  <a:pt x="64928" y="200437"/>
                </a:cubicBezTo>
                <a:cubicBezTo>
                  <a:pt x="66495" y="205921"/>
                  <a:pt x="68771" y="211185"/>
                  <a:pt x="70338" y="216669"/>
                </a:cubicBezTo>
                <a:cubicBezTo>
                  <a:pt x="71240" y="219826"/>
                  <a:pt x="77916" y="249679"/>
                  <a:pt x="81160" y="254544"/>
                </a:cubicBezTo>
                <a:cubicBezTo>
                  <a:pt x="85405" y="260911"/>
                  <a:pt x="92493" y="264898"/>
                  <a:pt x="97392" y="270776"/>
                </a:cubicBezTo>
                <a:cubicBezTo>
                  <a:pt x="117721" y="295172"/>
                  <a:pt x="101215" y="293165"/>
                  <a:pt x="140677" y="319472"/>
                </a:cubicBezTo>
                <a:cubicBezTo>
                  <a:pt x="151498" y="326686"/>
                  <a:pt x="163945" y="331917"/>
                  <a:pt x="173141" y="341114"/>
                </a:cubicBezTo>
                <a:cubicBezTo>
                  <a:pt x="187995" y="355969"/>
                  <a:pt x="179122" y="350323"/>
                  <a:pt x="200194" y="357346"/>
                </a:cubicBezTo>
                <a:cubicBezTo>
                  <a:pt x="212819" y="355543"/>
                  <a:pt x="225563" y="354437"/>
                  <a:pt x="238068" y="351936"/>
                </a:cubicBezTo>
                <a:cubicBezTo>
                  <a:pt x="243661" y="350817"/>
                  <a:pt x="250267" y="350558"/>
                  <a:pt x="254300" y="346525"/>
                </a:cubicBezTo>
                <a:cubicBezTo>
                  <a:pt x="256887" y="343938"/>
                  <a:pt x="265075" y="308839"/>
                  <a:pt x="265122" y="308651"/>
                </a:cubicBezTo>
                <a:cubicBezTo>
                  <a:pt x="252726" y="234277"/>
                  <a:pt x="270326" y="301093"/>
                  <a:pt x="248890" y="265365"/>
                </a:cubicBezTo>
                <a:cubicBezTo>
                  <a:pt x="231468" y="236328"/>
                  <a:pt x="259574" y="259863"/>
                  <a:pt x="227247" y="238312"/>
                </a:cubicBezTo>
                <a:cubicBezTo>
                  <a:pt x="220033" y="227491"/>
                  <a:pt x="209718" y="218186"/>
                  <a:pt x="205605" y="205848"/>
                </a:cubicBezTo>
                <a:cubicBezTo>
                  <a:pt x="203801" y="200437"/>
                  <a:pt x="201761" y="195100"/>
                  <a:pt x="200194" y="189616"/>
                </a:cubicBezTo>
                <a:cubicBezTo>
                  <a:pt x="197885" y="181534"/>
                  <a:pt x="193694" y="160384"/>
                  <a:pt x="189373" y="151742"/>
                </a:cubicBezTo>
                <a:cubicBezTo>
                  <a:pt x="186465" y="145926"/>
                  <a:pt x="182158" y="140921"/>
                  <a:pt x="178551" y="135510"/>
                </a:cubicBezTo>
                <a:cubicBezTo>
                  <a:pt x="176748" y="130099"/>
                  <a:pt x="176075" y="124169"/>
                  <a:pt x="173141" y="119278"/>
                </a:cubicBezTo>
                <a:cubicBezTo>
                  <a:pt x="168001" y="110711"/>
                  <a:pt x="153460" y="102550"/>
                  <a:pt x="146087" y="97635"/>
                </a:cubicBezTo>
                <a:cubicBezTo>
                  <a:pt x="142480" y="92224"/>
                  <a:pt x="139864" y="86001"/>
                  <a:pt x="135266" y="81403"/>
                </a:cubicBezTo>
                <a:cubicBezTo>
                  <a:pt x="130668" y="76805"/>
                  <a:pt x="123316" y="75476"/>
                  <a:pt x="119034" y="70582"/>
                </a:cubicBezTo>
                <a:cubicBezTo>
                  <a:pt x="110470" y="60794"/>
                  <a:pt x="104606" y="48939"/>
                  <a:pt x="97392" y="38118"/>
                </a:cubicBezTo>
                <a:lnTo>
                  <a:pt x="86570" y="21886"/>
                </a:lnTo>
                <a:cubicBezTo>
                  <a:pt x="82448" y="9519"/>
                  <a:pt x="83479" y="-1818"/>
                  <a:pt x="64928" y="243"/>
                </a:cubicBezTo>
                <a:cubicBezTo>
                  <a:pt x="53591" y="1503"/>
                  <a:pt x="32464" y="11065"/>
                  <a:pt x="32464" y="11065"/>
                </a:cubicBezTo>
                <a:cubicBezTo>
                  <a:pt x="-3826" y="-1032"/>
                  <a:pt x="42383" y="14671"/>
                  <a:pt x="37874" y="16475"/>
                </a:cubicBezTo>
                <a:close/>
              </a:path>
            </a:pathLst>
          </a:custGeom>
          <a:solidFill>
            <a:srgbClr val="E1EA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7FFF5C9B-3928-794E-A43E-863E63A90636}"/>
              </a:ext>
            </a:extLst>
          </p:cNvPr>
          <p:cNvGrpSpPr/>
          <p:nvPr/>
        </p:nvGrpSpPr>
        <p:grpSpPr>
          <a:xfrm rot="19140725">
            <a:off x="4541325" y="3501586"/>
            <a:ext cx="1543652" cy="1704313"/>
            <a:chOff x="3569039" y="3760645"/>
            <a:chExt cx="1543652" cy="1704313"/>
          </a:xfrm>
        </p:grpSpPr>
        <p:sp>
          <p:nvSpPr>
            <p:cNvPr id="55" name="Figura a mano libera 54">
              <a:extLst>
                <a:ext uri="{FF2B5EF4-FFF2-40B4-BE49-F238E27FC236}">
                  <a16:creationId xmlns:a16="http://schemas.microsoft.com/office/drawing/2014/main" id="{A460AF59-4C1A-BE46-9010-7AEC22449DBB}"/>
                </a:ext>
              </a:extLst>
            </p:cNvPr>
            <p:cNvSpPr/>
            <p:nvPr/>
          </p:nvSpPr>
          <p:spPr bwMode="auto">
            <a:xfrm rot="19548824">
              <a:off x="3569039" y="376064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56" name="Figura a mano libera 55">
              <a:extLst>
                <a:ext uri="{FF2B5EF4-FFF2-40B4-BE49-F238E27FC236}">
                  <a16:creationId xmlns:a16="http://schemas.microsoft.com/office/drawing/2014/main" id="{0359675B-4D41-314C-985E-10F8765C85D7}"/>
                </a:ext>
              </a:extLst>
            </p:cNvPr>
            <p:cNvSpPr/>
            <p:nvPr/>
          </p:nvSpPr>
          <p:spPr bwMode="auto">
            <a:xfrm rot="645675">
              <a:off x="3796142" y="4064947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57" name="Figura a mano libera 56">
              <a:extLst>
                <a:ext uri="{FF2B5EF4-FFF2-40B4-BE49-F238E27FC236}">
                  <a16:creationId xmlns:a16="http://schemas.microsoft.com/office/drawing/2014/main" id="{FA9F3E96-ACF6-7F42-8F8E-19D30B689245}"/>
                </a:ext>
              </a:extLst>
            </p:cNvPr>
            <p:cNvSpPr/>
            <p:nvPr/>
          </p:nvSpPr>
          <p:spPr bwMode="auto">
            <a:xfrm rot="6606871" flipH="1">
              <a:off x="4021109" y="4697355"/>
              <a:ext cx="219402" cy="19405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58" name="Figura a mano libera 57">
              <a:extLst>
                <a:ext uri="{FF2B5EF4-FFF2-40B4-BE49-F238E27FC236}">
                  <a16:creationId xmlns:a16="http://schemas.microsoft.com/office/drawing/2014/main" id="{B5BA6CF2-AC92-4949-8D78-3B5F5035EF76}"/>
                </a:ext>
              </a:extLst>
            </p:cNvPr>
            <p:cNvSpPr/>
            <p:nvPr/>
          </p:nvSpPr>
          <p:spPr bwMode="auto">
            <a:xfrm rot="8039909" flipH="1">
              <a:off x="3906074" y="4369060"/>
              <a:ext cx="219402" cy="28439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59" name="Figura a mano libera 58">
              <a:extLst>
                <a:ext uri="{FF2B5EF4-FFF2-40B4-BE49-F238E27FC236}">
                  <a16:creationId xmlns:a16="http://schemas.microsoft.com/office/drawing/2014/main" id="{ECC4257E-77A0-204B-80B5-620C17B21ADA}"/>
                </a:ext>
              </a:extLst>
            </p:cNvPr>
            <p:cNvSpPr/>
            <p:nvPr/>
          </p:nvSpPr>
          <p:spPr bwMode="auto">
            <a:xfrm rot="19548824">
              <a:off x="3721439" y="391304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60" name="Figura a mano libera 59">
              <a:extLst>
                <a:ext uri="{FF2B5EF4-FFF2-40B4-BE49-F238E27FC236}">
                  <a16:creationId xmlns:a16="http://schemas.microsoft.com/office/drawing/2014/main" id="{F2215BB9-A64C-3C4D-9E25-CB801893F6FC}"/>
                </a:ext>
              </a:extLst>
            </p:cNvPr>
            <p:cNvSpPr/>
            <p:nvPr/>
          </p:nvSpPr>
          <p:spPr bwMode="auto">
            <a:xfrm rot="19548824">
              <a:off x="4026239" y="421784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61" name="Figura a mano libera 60">
              <a:extLst>
                <a:ext uri="{FF2B5EF4-FFF2-40B4-BE49-F238E27FC236}">
                  <a16:creationId xmlns:a16="http://schemas.microsoft.com/office/drawing/2014/main" id="{68A31093-8FE7-814E-A3CC-F6B896E7A66B}"/>
                </a:ext>
              </a:extLst>
            </p:cNvPr>
            <p:cNvSpPr/>
            <p:nvPr/>
          </p:nvSpPr>
          <p:spPr bwMode="auto">
            <a:xfrm rot="348753">
              <a:off x="4178639" y="437024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62" name="Figura a mano libera 61">
              <a:extLst>
                <a:ext uri="{FF2B5EF4-FFF2-40B4-BE49-F238E27FC236}">
                  <a16:creationId xmlns:a16="http://schemas.microsoft.com/office/drawing/2014/main" id="{A570C77F-41D0-124D-9A80-169FF5F5731E}"/>
                </a:ext>
              </a:extLst>
            </p:cNvPr>
            <p:cNvSpPr/>
            <p:nvPr/>
          </p:nvSpPr>
          <p:spPr bwMode="auto">
            <a:xfrm rot="384211">
              <a:off x="4167480" y="4658083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63" name="Figura a mano libera 62">
              <a:extLst>
                <a:ext uri="{FF2B5EF4-FFF2-40B4-BE49-F238E27FC236}">
                  <a16:creationId xmlns:a16="http://schemas.microsoft.com/office/drawing/2014/main" id="{E739C112-E428-D345-A064-3F3327338E92}"/>
                </a:ext>
              </a:extLst>
            </p:cNvPr>
            <p:cNvSpPr/>
            <p:nvPr/>
          </p:nvSpPr>
          <p:spPr bwMode="auto">
            <a:xfrm rot="20381307">
              <a:off x="4186365" y="4843968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64" name="Figura a mano libera 63">
              <a:extLst>
                <a:ext uri="{FF2B5EF4-FFF2-40B4-BE49-F238E27FC236}">
                  <a16:creationId xmlns:a16="http://schemas.microsoft.com/office/drawing/2014/main" id="{4EE86083-3B58-C744-9344-564C827808B9}"/>
                </a:ext>
              </a:extLst>
            </p:cNvPr>
            <p:cNvSpPr/>
            <p:nvPr/>
          </p:nvSpPr>
          <p:spPr bwMode="auto">
            <a:xfrm rot="21261991">
              <a:off x="4430499" y="474562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65" name="Figura a mano libera 64">
              <a:extLst>
                <a:ext uri="{FF2B5EF4-FFF2-40B4-BE49-F238E27FC236}">
                  <a16:creationId xmlns:a16="http://schemas.microsoft.com/office/drawing/2014/main" id="{BD8AFB0D-1BF9-CD47-A68B-206B242E2399}"/>
                </a:ext>
              </a:extLst>
            </p:cNvPr>
            <p:cNvSpPr/>
            <p:nvPr/>
          </p:nvSpPr>
          <p:spPr bwMode="auto">
            <a:xfrm rot="1329250">
              <a:off x="4017142" y="4083295"/>
              <a:ext cx="186303" cy="22258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66" name="Figura a mano libera 65">
              <a:extLst>
                <a:ext uri="{FF2B5EF4-FFF2-40B4-BE49-F238E27FC236}">
                  <a16:creationId xmlns:a16="http://schemas.microsoft.com/office/drawing/2014/main" id="{C7E78B62-2CE4-9840-99A2-20FD4138C04B}"/>
                </a:ext>
              </a:extLst>
            </p:cNvPr>
            <p:cNvSpPr/>
            <p:nvPr/>
          </p:nvSpPr>
          <p:spPr bwMode="auto">
            <a:xfrm rot="8368842">
              <a:off x="4562258" y="5065917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67" name="Figura a mano libera 66">
              <a:extLst>
                <a:ext uri="{FF2B5EF4-FFF2-40B4-BE49-F238E27FC236}">
                  <a16:creationId xmlns:a16="http://schemas.microsoft.com/office/drawing/2014/main" id="{F2AF645C-DD99-DB42-A984-7100B2FB5100}"/>
                </a:ext>
              </a:extLst>
            </p:cNvPr>
            <p:cNvSpPr/>
            <p:nvPr/>
          </p:nvSpPr>
          <p:spPr bwMode="auto">
            <a:xfrm rot="7666378">
              <a:off x="4801457" y="5153724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68" name="Figura a mano libera 67">
              <a:extLst>
                <a:ext uri="{FF2B5EF4-FFF2-40B4-BE49-F238E27FC236}">
                  <a16:creationId xmlns:a16="http://schemas.microsoft.com/office/drawing/2014/main" id="{D95934BC-DDAF-5843-8A65-4D0E3C20515B}"/>
                </a:ext>
              </a:extLst>
            </p:cNvPr>
            <p:cNvSpPr/>
            <p:nvPr/>
          </p:nvSpPr>
          <p:spPr bwMode="auto">
            <a:xfrm rot="4750438" flipV="1">
              <a:off x="4576185" y="5063190"/>
              <a:ext cx="338848" cy="158643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69" name="Figura a mano libera 68">
              <a:extLst>
                <a:ext uri="{FF2B5EF4-FFF2-40B4-BE49-F238E27FC236}">
                  <a16:creationId xmlns:a16="http://schemas.microsoft.com/office/drawing/2014/main" id="{B1C6B5A0-16FE-C844-B370-EDF180664C4D}"/>
                </a:ext>
              </a:extLst>
            </p:cNvPr>
            <p:cNvSpPr/>
            <p:nvPr/>
          </p:nvSpPr>
          <p:spPr bwMode="auto">
            <a:xfrm rot="5025445" flipV="1">
              <a:off x="4679448" y="4991085"/>
              <a:ext cx="338848" cy="158643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70" name="Figura a mano libera 69">
              <a:extLst>
                <a:ext uri="{FF2B5EF4-FFF2-40B4-BE49-F238E27FC236}">
                  <a16:creationId xmlns:a16="http://schemas.microsoft.com/office/drawing/2014/main" id="{59188C1E-EAE3-9C4A-ABFA-DC37F11118C0}"/>
                </a:ext>
              </a:extLst>
            </p:cNvPr>
            <p:cNvSpPr/>
            <p:nvPr/>
          </p:nvSpPr>
          <p:spPr bwMode="auto">
            <a:xfrm rot="4750438" flipV="1">
              <a:off x="4402226" y="4622979"/>
              <a:ext cx="296414" cy="12369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</p:grpSp>
      <p:grpSp>
        <p:nvGrpSpPr>
          <p:cNvPr id="71" name="Gruppo 70">
            <a:extLst>
              <a:ext uri="{FF2B5EF4-FFF2-40B4-BE49-F238E27FC236}">
                <a16:creationId xmlns:a16="http://schemas.microsoft.com/office/drawing/2014/main" id="{63118083-E52C-E444-8236-C8347D5E6CA4}"/>
              </a:ext>
            </a:extLst>
          </p:cNvPr>
          <p:cNvGrpSpPr/>
          <p:nvPr/>
        </p:nvGrpSpPr>
        <p:grpSpPr>
          <a:xfrm rot="17478546">
            <a:off x="3835606" y="3483596"/>
            <a:ext cx="1496519" cy="2058070"/>
            <a:chOff x="3616172" y="4064947"/>
            <a:chExt cx="1496519" cy="2058070"/>
          </a:xfrm>
        </p:grpSpPr>
        <p:sp>
          <p:nvSpPr>
            <p:cNvPr id="72" name="Figura a mano libera 71">
              <a:extLst>
                <a:ext uri="{FF2B5EF4-FFF2-40B4-BE49-F238E27FC236}">
                  <a16:creationId xmlns:a16="http://schemas.microsoft.com/office/drawing/2014/main" id="{B6DC5B7C-989A-A341-BC82-B622E238194B}"/>
                </a:ext>
              </a:extLst>
            </p:cNvPr>
            <p:cNvSpPr/>
            <p:nvPr/>
          </p:nvSpPr>
          <p:spPr bwMode="auto">
            <a:xfrm rot="19548824">
              <a:off x="4069584" y="4446151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73" name="Figura a mano libera 72">
              <a:extLst>
                <a:ext uri="{FF2B5EF4-FFF2-40B4-BE49-F238E27FC236}">
                  <a16:creationId xmlns:a16="http://schemas.microsoft.com/office/drawing/2014/main" id="{0464117D-DEA5-AF4E-866C-0E4B00D56757}"/>
                </a:ext>
              </a:extLst>
            </p:cNvPr>
            <p:cNvSpPr/>
            <p:nvPr/>
          </p:nvSpPr>
          <p:spPr bwMode="auto">
            <a:xfrm rot="645675">
              <a:off x="3796142" y="4064947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74" name="Figura a mano libera 73">
              <a:extLst>
                <a:ext uri="{FF2B5EF4-FFF2-40B4-BE49-F238E27FC236}">
                  <a16:creationId xmlns:a16="http://schemas.microsoft.com/office/drawing/2014/main" id="{5642F16B-5C8D-3940-A7C4-D1000E43101D}"/>
                </a:ext>
              </a:extLst>
            </p:cNvPr>
            <p:cNvSpPr/>
            <p:nvPr/>
          </p:nvSpPr>
          <p:spPr bwMode="auto">
            <a:xfrm rot="6606871" flipH="1">
              <a:off x="4021109" y="4697355"/>
              <a:ext cx="219402" cy="19405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75" name="Figura a mano libera 74">
              <a:extLst>
                <a:ext uri="{FF2B5EF4-FFF2-40B4-BE49-F238E27FC236}">
                  <a16:creationId xmlns:a16="http://schemas.microsoft.com/office/drawing/2014/main" id="{2A94AA82-C4E8-6349-8CDD-6E59EB047AFD}"/>
                </a:ext>
              </a:extLst>
            </p:cNvPr>
            <p:cNvSpPr/>
            <p:nvPr/>
          </p:nvSpPr>
          <p:spPr bwMode="auto">
            <a:xfrm rot="8039909" flipH="1">
              <a:off x="3906074" y="4369060"/>
              <a:ext cx="219402" cy="28439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76" name="Figura a mano libera 75">
              <a:extLst>
                <a:ext uri="{FF2B5EF4-FFF2-40B4-BE49-F238E27FC236}">
                  <a16:creationId xmlns:a16="http://schemas.microsoft.com/office/drawing/2014/main" id="{BAF94294-6E6C-D645-A307-6615FE6DAD6B}"/>
                </a:ext>
              </a:extLst>
            </p:cNvPr>
            <p:cNvSpPr/>
            <p:nvPr/>
          </p:nvSpPr>
          <p:spPr bwMode="auto">
            <a:xfrm rot="19548824">
              <a:off x="3616172" y="5765671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77" name="Figura a mano libera 76">
              <a:extLst>
                <a:ext uri="{FF2B5EF4-FFF2-40B4-BE49-F238E27FC236}">
                  <a16:creationId xmlns:a16="http://schemas.microsoft.com/office/drawing/2014/main" id="{9424B2A8-FEDB-EB4E-B5E6-BD386872E354}"/>
                </a:ext>
              </a:extLst>
            </p:cNvPr>
            <p:cNvSpPr/>
            <p:nvPr/>
          </p:nvSpPr>
          <p:spPr bwMode="auto">
            <a:xfrm rot="19548824">
              <a:off x="4026239" y="421784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78" name="Figura a mano libera 77">
              <a:extLst>
                <a:ext uri="{FF2B5EF4-FFF2-40B4-BE49-F238E27FC236}">
                  <a16:creationId xmlns:a16="http://schemas.microsoft.com/office/drawing/2014/main" id="{07377DC3-65B3-5B47-90CB-4F7EE6671049}"/>
                </a:ext>
              </a:extLst>
            </p:cNvPr>
            <p:cNvSpPr/>
            <p:nvPr/>
          </p:nvSpPr>
          <p:spPr bwMode="auto">
            <a:xfrm rot="348753">
              <a:off x="4178639" y="437024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79" name="Figura a mano libera 78">
              <a:extLst>
                <a:ext uri="{FF2B5EF4-FFF2-40B4-BE49-F238E27FC236}">
                  <a16:creationId xmlns:a16="http://schemas.microsoft.com/office/drawing/2014/main" id="{97FBD233-80A1-114F-9546-D0FEB3AE27EE}"/>
                </a:ext>
              </a:extLst>
            </p:cNvPr>
            <p:cNvSpPr/>
            <p:nvPr/>
          </p:nvSpPr>
          <p:spPr bwMode="auto">
            <a:xfrm rot="384211">
              <a:off x="4167480" y="4658083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80" name="Figura a mano libera 79">
              <a:extLst>
                <a:ext uri="{FF2B5EF4-FFF2-40B4-BE49-F238E27FC236}">
                  <a16:creationId xmlns:a16="http://schemas.microsoft.com/office/drawing/2014/main" id="{5FA7D65F-7F11-324C-B61D-51E701AC3345}"/>
                </a:ext>
              </a:extLst>
            </p:cNvPr>
            <p:cNvSpPr/>
            <p:nvPr/>
          </p:nvSpPr>
          <p:spPr bwMode="auto">
            <a:xfrm rot="20381307">
              <a:off x="4186365" y="4843968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81" name="Figura a mano libera 80">
              <a:extLst>
                <a:ext uri="{FF2B5EF4-FFF2-40B4-BE49-F238E27FC236}">
                  <a16:creationId xmlns:a16="http://schemas.microsoft.com/office/drawing/2014/main" id="{E90CBC3D-BDD4-8349-ACCF-83484827B9C3}"/>
                </a:ext>
              </a:extLst>
            </p:cNvPr>
            <p:cNvSpPr/>
            <p:nvPr/>
          </p:nvSpPr>
          <p:spPr bwMode="auto">
            <a:xfrm rot="21261991">
              <a:off x="4430499" y="474562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82" name="Figura a mano libera 81">
              <a:extLst>
                <a:ext uri="{FF2B5EF4-FFF2-40B4-BE49-F238E27FC236}">
                  <a16:creationId xmlns:a16="http://schemas.microsoft.com/office/drawing/2014/main" id="{0F314DA6-351C-1142-AEC5-7EF32598986D}"/>
                </a:ext>
              </a:extLst>
            </p:cNvPr>
            <p:cNvSpPr/>
            <p:nvPr/>
          </p:nvSpPr>
          <p:spPr bwMode="auto">
            <a:xfrm rot="1329250">
              <a:off x="4017142" y="4083295"/>
              <a:ext cx="186303" cy="22258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83" name="Figura a mano libera 82">
              <a:extLst>
                <a:ext uri="{FF2B5EF4-FFF2-40B4-BE49-F238E27FC236}">
                  <a16:creationId xmlns:a16="http://schemas.microsoft.com/office/drawing/2014/main" id="{2342F0DF-247C-364F-9A7C-371EBAE72FF3}"/>
                </a:ext>
              </a:extLst>
            </p:cNvPr>
            <p:cNvSpPr/>
            <p:nvPr/>
          </p:nvSpPr>
          <p:spPr bwMode="auto">
            <a:xfrm rot="8368842">
              <a:off x="4562258" y="5065917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84" name="Figura a mano libera 83">
              <a:extLst>
                <a:ext uri="{FF2B5EF4-FFF2-40B4-BE49-F238E27FC236}">
                  <a16:creationId xmlns:a16="http://schemas.microsoft.com/office/drawing/2014/main" id="{E2CC3AA7-804E-4C43-9D60-8FD43AC80942}"/>
                </a:ext>
              </a:extLst>
            </p:cNvPr>
            <p:cNvSpPr/>
            <p:nvPr/>
          </p:nvSpPr>
          <p:spPr bwMode="auto">
            <a:xfrm rot="7666378">
              <a:off x="4801457" y="5153724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85" name="Figura a mano libera 84">
              <a:extLst>
                <a:ext uri="{FF2B5EF4-FFF2-40B4-BE49-F238E27FC236}">
                  <a16:creationId xmlns:a16="http://schemas.microsoft.com/office/drawing/2014/main" id="{5B8C2E81-907B-8542-A03B-D61299BB1DA5}"/>
                </a:ext>
              </a:extLst>
            </p:cNvPr>
            <p:cNvSpPr/>
            <p:nvPr/>
          </p:nvSpPr>
          <p:spPr bwMode="auto">
            <a:xfrm rot="4750438" flipV="1">
              <a:off x="4576185" y="5063190"/>
              <a:ext cx="338848" cy="158643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86" name="Figura a mano libera 85">
              <a:extLst>
                <a:ext uri="{FF2B5EF4-FFF2-40B4-BE49-F238E27FC236}">
                  <a16:creationId xmlns:a16="http://schemas.microsoft.com/office/drawing/2014/main" id="{F07E4141-7AB4-CB4F-BAB0-C27D9CADD9C0}"/>
                </a:ext>
              </a:extLst>
            </p:cNvPr>
            <p:cNvSpPr/>
            <p:nvPr/>
          </p:nvSpPr>
          <p:spPr bwMode="auto">
            <a:xfrm rot="5025445" flipV="1">
              <a:off x="4679448" y="4991085"/>
              <a:ext cx="338848" cy="158643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87" name="Figura a mano libera 86">
              <a:extLst>
                <a:ext uri="{FF2B5EF4-FFF2-40B4-BE49-F238E27FC236}">
                  <a16:creationId xmlns:a16="http://schemas.microsoft.com/office/drawing/2014/main" id="{F3A675F3-886E-5742-9A92-679E53B563D3}"/>
                </a:ext>
              </a:extLst>
            </p:cNvPr>
            <p:cNvSpPr/>
            <p:nvPr/>
          </p:nvSpPr>
          <p:spPr bwMode="auto">
            <a:xfrm rot="4750438" flipV="1">
              <a:off x="4402226" y="4622979"/>
              <a:ext cx="296414" cy="12369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</p:grpSp>
      <p:grpSp>
        <p:nvGrpSpPr>
          <p:cNvPr id="88" name="Gruppo 87">
            <a:extLst>
              <a:ext uri="{FF2B5EF4-FFF2-40B4-BE49-F238E27FC236}">
                <a16:creationId xmlns:a16="http://schemas.microsoft.com/office/drawing/2014/main" id="{3152F40A-9084-4E46-AC66-0D07A454E0E3}"/>
              </a:ext>
            </a:extLst>
          </p:cNvPr>
          <p:cNvGrpSpPr/>
          <p:nvPr/>
        </p:nvGrpSpPr>
        <p:grpSpPr>
          <a:xfrm rot="18866745">
            <a:off x="3911254" y="3755179"/>
            <a:ext cx="1543652" cy="1704313"/>
            <a:chOff x="3569039" y="3760645"/>
            <a:chExt cx="1543652" cy="1704313"/>
          </a:xfrm>
        </p:grpSpPr>
        <p:sp>
          <p:nvSpPr>
            <p:cNvPr id="89" name="Figura a mano libera 88">
              <a:extLst>
                <a:ext uri="{FF2B5EF4-FFF2-40B4-BE49-F238E27FC236}">
                  <a16:creationId xmlns:a16="http://schemas.microsoft.com/office/drawing/2014/main" id="{680D9CC2-B1FE-4B4C-B7C5-1320C80C3EE0}"/>
                </a:ext>
              </a:extLst>
            </p:cNvPr>
            <p:cNvSpPr/>
            <p:nvPr/>
          </p:nvSpPr>
          <p:spPr bwMode="auto">
            <a:xfrm rot="19548824">
              <a:off x="3569039" y="376064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90" name="Figura a mano libera 89">
              <a:extLst>
                <a:ext uri="{FF2B5EF4-FFF2-40B4-BE49-F238E27FC236}">
                  <a16:creationId xmlns:a16="http://schemas.microsoft.com/office/drawing/2014/main" id="{780BE584-F789-9D47-BED4-9012BD38366F}"/>
                </a:ext>
              </a:extLst>
            </p:cNvPr>
            <p:cNvSpPr/>
            <p:nvPr/>
          </p:nvSpPr>
          <p:spPr bwMode="auto">
            <a:xfrm rot="645675">
              <a:off x="3796142" y="4064947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91" name="Figura a mano libera 90">
              <a:extLst>
                <a:ext uri="{FF2B5EF4-FFF2-40B4-BE49-F238E27FC236}">
                  <a16:creationId xmlns:a16="http://schemas.microsoft.com/office/drawing/2014/main" id="{5BF7C799-8B22-274E-B2E5-94872941E957}"/>
                </a:ext>
              </a:extLst>
            </p:cNvPr>
            <p:cNvSpPr/>
            <p:nvPr/>
          </p:nvSpPr>
          <p:spPr bwMode="auto">
            <a:xfrm rot="6606871" flipH="1">
              <a:off x="4021109" y="4697355"/>
              <a:ext cx="219402" cy="19405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92" name="Figura a mano libera 91">
              <a:extLst>
                <a:ext uri="{FF2B5EF4-FFF2-40B4-BE49-F238E27FC236}">
                  <a16:creationId xmlns:a16="http://schemas.microsoft.com/office/drawing/2014/main" id="{C3BBA324-8D19-0E46-BF0A-4080B9558467}"/>
                </a:ext>
              </a:extLst>
            </p:cNvPr>
            <p:cNvSpPr/>
            <p:nvPr/>
          </p:nvSpPr>
          <p:spPr bwMode="auto">
            <a:xfrm rot="8039909" flipH="1">
              <a:off x="3906074" y="4369060"/>
              <a:ext cx="219402" cy="28439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93" name="Figura a mano libera 92">
              <a:extLst>
                <a:ext uri="{FF2B5EF4-FFF2-40B4-BE49-F238E27FC236}">
                  <a16:creationId xmlns:a16="http://schemas.microsoft.com/office/drawing/2014/main" id="{EB547FF3-B854-2548-8518-C777B80910DD}"/>
                </a:ext>
              </a:extLst>
            </p:cNvPr>
            <p:cNvSpPr/>
            <p:nvPr/>
          </p:nvSpPr>
          <p:spPr bwMode="auto">
            <a:xfrm rot="19548824">
              <a:off x="3721439" y="391304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94" name="Figura a mano libera 93">
              <a:extLst>
                <a:ext uri="{FF2B5EF4-FFF2-40B4-BE49-F238E27FC236}">
                  <a16:creationId xmlns:a16="http://schemas.microsoft.com/office/drawing/2014/main" id="{377C084D-F680-1B4C-8CDC-55CC346FFC04}"/>
                </a:ext>
              </a:extLst>
            </p:cNvPr>
            <p:cNvSpPr/>
            <p:nvPr/>
          </p:nvSpPr>
          <p:spPr bwMode="auto">
            <a:xfrm rot="19548824">
              <a:off x="4026239" y="421784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95" name="Figura a mano libera 94">
              <a:extLst>
                <a:ext uri="{FF2B5EF4-FFF2-40B4-BE49-F238E27FC236}">
                  <a16:creationId xmlns:a16="http://schemas.microsoft.com/office/drawing/2014/main" id="{01492198-4C68-2343-870D-142E747C11C2}"/>
                </a:ext>
              </a:extLst>
            </p:cNvPr>
            <p:cNvSpPr/>
            <p:nvPr/>
          </p:nvSpPr>
          <p:spPr bwMode="auto">
            <a:xfrm rot="348753">
              <a:off x="4178639" y="437024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96" name="Figura a mano libera 95">
              <a:extLst>
                <a:ext uri="{FF2B5EF4-FFF2-40B4-BE49-F238E27FC236}">
                  <a16:creationId xmlns:a16="http://schemas.microsoft.com/office/drawing/2014/main" id="{A35D7B66-D2F3-954F-81B7-39A53A63D0B9}"/>
                </a:ext>
              </a:extLst>
            </p:cNvPr>
            <p:cNvSpPr/>
            <p:nvPr/>
          </p:nvSpPr>
          <p:spPr bwMode="auto">
            <a:xfrm rot="384211">
              <a:off x="4167480" y="4658083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97" name="Figura a mano libera 96">
              <a:extLst>
                <a:ext uri="{FF2B5EF4-FFF2-40B4-BE49-F238E27FC236}">
                  <a16:creationId xmlns:a16="http://schemas.microsoft.com/office/drawing/2014/main" id="{C8BD8AEC-6895-284A-A82F-E1FBDDF641D4}"/>
                </a:ext>
              </a:extLst>
            </p:cNvPr>
            <p:cNvSpPr/>
            <p:nvPr/>
          </p:nvSpPr>
          <p:spPr bwMode="auto">
            <a:xfrm rot="20381307">
              <a:off x="4186365" y="4843968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98" name="Figura a mano libera 97">
              <a:extLst>
                <a:ext uri="{FF2B5EF4-FFF2-40B4-BE49-F238E27FC236}">
                  <a16:creationId xmlns:a16="http://schemas.microsoft.com/office/drawing/2014/main" id="{9372B75E-C69E-E54C-8A83-99F3FBF4F423}"/>
                </a:ext>
              </a:extLst>
            </p:cNvPr>
            <p:cNvSpPr/>
            <p:nvPr/>
          </p:nvSpPr>
          <p:spPr bwMode="auto">
            <a:xfrm rot="21261991">
              <a:off x="4430499" y="474562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99" name="Figura a mano libera 98">
              <a:extLst>
                <a:ext uri="{FF2B5EF4-FFF2-40B4-BE49-F238E27FC236}">
                  <a16:creationId xmlns:a16="http://schemas.microsoft.com/office/drawing/2014/main" id="{39CEC11D-1CB0-C24C-B683-2DDE07C7F700}"/>
                </a:ext>
              </a:extLst>
            </p:cNvPr>
            <p:cNvSpPr/>
            <p:nvPr/>
          </p:nvSpPr>
          <p:spPr bwMode="auto">
            <a:xfrm rot="1329250">
              <a:off x="4017142" y="4083295"/>
              <a:ext cx="186303" cy="22258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00" name="Figura a mano libera 99">
              <a:extLst>
                <a:ext uri="{FF2B5EF4-FFF2-40B4-BE49-F238E27FC236}">
                  <a16:creationId xmlns:a16="http://schemas.microsoft.com/office/drawing/2014/main" id="{E0DFDEE6-42B4-3A44-8C8C-3BFBF58B9978}"/>
                </a:ext>
              </a:extLst>
            </p:cNvPr>
            <p:cNvSpPr/>
            <p:nvPr/>
          </p:nvSpPr>
          <p:spPr bwMode="auto">
            <a:xfrm rot="8368842">
              <a:off x="4562258" y="5065917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01" name="Figura a mano libera 100">
              <a:extLst>
                <a:ext uri="{FF2B5EF4-FFF2-40B4-BE49-F238E27FC236}">
                  <a16:creationId xmlns:a16="http://schemas.microsoft.com/office/drawing/2014/main" id="{3DD4D5C9-EC9D-7A4C-9F76-B1FFB51B95B1}"/>
                </a:ext>
              </a:extLst>
            </p:cNvPr>
            <p:cNvSpPr/>
            <p:nvPr/>
          </p:nvSpPr>
          <p:spPr bwMode="auto">
            <a:xfrm rot="7666378">
              <a:off x="4801457" y="5153724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02" name="Figura a mano libera 101">
              <a:extLst>
                <a:ext uri="{FF2B5EF4-FFF2-40B4-BE49-F238E27FC236}">
                  <a16:creationId xmlns:a16="http://schemas.microsoft.com/office/drawing/2014/main" id="{0C3E072F-CF43-8547-A78E-0765132E45C8}"/>
                </a:ext>
              </a:extLst>
            </p:cNvPr>
            <p:cNvSpPr/>
            <p:nvPr/>
          </p:nvSpPr>
          <p:spPr bwMode="auto">
            <a:xfrm rot="4750438" flipV="1">
              <a:off x="4576185" y="5063190"/>
              <a:ext cx="338848" cy="158643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03" name="Figura a mano libera 102">
              <a:extLst>
                <a:ext uri="{FF2B5EF4-FFF2-40B4-BE49-F238E27FC236}">
                  <a16:creationId xmlns:a16="http://schemas.microsoft.com/office/drawing/2014/main" id="{1CBE3C5D-A9F6-0A4C-A68A-E4853AECA77C}"/>
                </a:ext>
              </a:extLst>
            </p:cNvPr>
            <p:cNvSpPr/>
            <p:nvPr/>
          </p:nvSpPr>
          <p:spPr bwMode="auto">
            <a:xfrm rot="5025445" flipV="1">
              <a:off x="4679448" y="4991085"/>
              <a:ext cx="338848" cy="158643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04" name="Figura a mano libera 103">
              <a:extLst>
                <a:ext uri="{FF2B5EF4-FFF2-40B4-BE49-F238E27FC236}">
                  <a16:creationId xmlns:a16="http://schemas.microsoft.com/office/drawing/2014/main" id="{C2640C6B-D376-CD49-A8B6-20353346E4AA}"/>
                </a:ext>
              </a:extLst>
            </p:cNvPr>
            <p:cNvSpPr/>
            <p:nvPr/>
          </p:nvSpPr>
          <p:spPr bwMode="auto">
            <a:xfrm rot="4750438" flipV="1">
              <a:off x="4402226" y="4622979"/>
              <a:ext cx="296414" cy="12369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</p:grpSp>
      <p:grpSp>
        <p:nvGrpSpPr>
          <p:cNvPr id="105" name="Gruppo 104">
            <a:extLst>
              <a:ext uri="{FF2B5EF4-FFF2-40B4-BE49-F238E27FC236}">
                <a16:creationId xmlns:a16="http://schemas.microsoft.com/office/drawing/2014/main" id="{53B87330-28EC-1C4A-BD38-31CF2BB339E2}"/>
              </a:ext>
            </a:extLst>
          </p:cNvPr>
          <p:cNvGrpSpPr/>
          <p:nvPr/>
        </p:nvGrpSpPr>
        <p:grpSpPr>
          <a:xfrm rot="16362596">
            <a:off x="4456626" y="4394657"/>
            <a:ext cx="1316549" cy="1400011"/>
            <a:chOff x="3796142" y="4064947"/>
            <a:chExt cx="1316549" cy="1400011"/>
          </a:xfrm>
        </p:grpSpPr>
        <p:sp>
          <p:nvSpPr>
            <p:cNvPr id="106" name="Figura a mano libera 105">
              <a:extLst>
                <a:ext uri="{FF2B5EF4-FFF2-40B4-BE49-F238E27FC236}">
                  <a16:creationId xmlns:a16="http://schemas.microsoft.com/office/drawing/2014/main" id="{948A4E26-2896-484C-983E-C2F91B1C0B9E}"/>
                </a:ext>
              </a:extLst>
            </p:cNvPr>
            <p:cNvSpPr/>
            <p:nvPr/>
          </p:nvSpPr>
          <p:spPr bwMode="auto">
            <a:xfrm rot="19548824">
              <a:off x="4323949" y="4288434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07" name="Figura a mano libera 106">
              <a:extLst>
                <a:ext uri="{FF2B5EF4-FFF2-40B4-BE49-F238E27FC236}">
                  <a16:creationId xmlns:a16="http://schemas.microsoft.com/office/drawing/2014/main" id="{D90E954A-2344-6E4E-AB7A-D8137450E21A}"/>
                </a:ext>
              </a:extLst>
            </p:cNvPr>
            <p:cNvSpPr/>
            <p:nvPr/>
          </p:nvSpPr>
          <p:spPr bwMode="auto">
            <a:xfrm rot="645675">
              <a:off x="3796142" y="4064947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08" name="Figura a mano libera 107">
              <a:extLst>
                <a:ext uri="{FF2B5EF4-FFF2-40B4-BE49-F238E27FC236}">
                  <a16:creationId xmlns:a16="http://schemas.microsoft.com/office/drawing/2014/main" id="{795413BB-F540-CD4A-8440-6076A81FA3A9}"/>
                </a:ext>
              </a:extLst>
            </p:cNvPr>
            <p:cNvSpPr/>
            <p:nvPr/>
          </p:nvSpPr>
          <p:spPr bwMode="auto">
            <a:xfrm rot="6606871" flipH="1">
              <a:off x="4021109" y="4697355"/>
              <a:ext cx="219402" cy="19405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09" name="Figura a mano libera 108">
              <a:extLst>
                <a:ext uri="{FF2B5EF4-FFF2-40B4-BE49-F238E27FC236}">
                  <a16:creationId xmlns:a16="http://schemas.microsoft.com/office/drawing/2014/main" id="{8A83D89C-34BD-D645-A76F-C99E31078FE9}"/>
                </a:ext>
              </a:extLst>
            </p:cNvPr>
            <p:cNvSpPr/>
            <p:nvPr/>
          </p:nvSpPr>
          <p:spPr bwMode="auto">
            <a:xfrm rot="8039909" flipH="1">
              <a:off x="3906074" y="4369060"/>
              <a:ext cx="219402" cy="28439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10" name="Figura a mano libera 109">
              <a:extLst>
                <a:ext uri="{FF2B5EF4-FFF2-40B4-BE49-F238E27FC236}">
                  <a16:creationId xmlns:a16="http://schemas.microsoft.com/office/drawing/2014/main" id="{9A257AEB-87DB-904A-A2CB-4D70A3EF0DCC}"/>
                </a:ext>
              </a:extLst>
            </p:cNvPr>
            <p:cNvSpPr/>
            <p:nvPr/>
          </p:nvSpPr>
          <p:spPr bwMode="auto">
            <a:xfrm rot="19548824">
              <a:off x="4226789" y="4564529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11" name="Figura a mano libera 110">
              <a:extLst>
                <a:ext uri="{FF2B5EF4-FFF2-40B4-BE49-F238E27FC236}">
                  <a16:creationId xmlns:a16="http://schemas.microsoft.com/office/drawing/2014/main" id="{01980248-9B6A-FD41-9132-06283BC75F78}"/>
                </a:ext>
              </a:extLst>
            </p:cNvPr>
            <p:cNvSpPr/>
            <p:nvPr/>
          </p:nvSpPr>
          <p:spPr bwMode="auto">
            <a:xfrm rot="19548824">
              <a:off x="4026239" y="421784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12" name="Figura a mano libera 111">
              <a:extLst>
                <a:ext uri="{FF2B5EF4-FFF2-40B4-BE49-F238E27FC236}">
                  <a16:creationId xmlns:a16="http://schemas.microsoft.com/office/drawing/2014/main" id="{5D25EF77-9872-AC43-849A-5B29A006BF55}"/>
                </a:ext>
              </a:extLst>
            </p:cNvPr>
            <p:cNvSpPr/>
            <p:nvPr/>
          </p:nvSpPr>
          <p:spPr bwMode="auto">
            <a:xfrm rot="348753">
              <a:off x="4178639" y="437024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13" name="Figura a mano libera 112">
              <a:extLst>
                <a:ext uri="{FF2B5EF4-FFF2-40B4-BE49-F238E27FC236}">
                  <a16:creationId xmlns:a16="http://schemas.microsoft.com/office/drawing/2014/main" id="{ED343FEA-8816-F94A-8F2C-245199C17D75}"/>
                </a:ext>
              </a:extLst>
            </p:cNvPr>
            <p:cNvSpPr/>
            <p:nvPr/>
          </p:nvSpPr>
          <p:spPr bwMode="auto">
            <a:xfrm rot="384211">
              <a:off x="4167480" y="4658083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14" name="Figura a mano libera 113">
              <a:extLst>
                <a:ext uri="{FF2B5EF4-FFF2-40B4-BE49-F238E27FC236}">
                  <a16:creationId xmlns:a16="http://schemas.microsoft.com/office/drawing/2014/main" id="{4E437C1A-E41B-BE45-BD08-483FC4289B64}"/>
                </a:ext>
              </a:extLst>
            </p:cNvPr>
            <p:cNvSpPr/>
            <p:nvPr/>
          </p:nvSpPr>
          <p:spPr bwMode="auto">
            <a:xfrm rot="20381307">
              <a:off x="4186365" y="4843968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15" name="Figura a mano libera 114">
              <a:extLst>
                <a:ext uri="{FF2B5EF4-FFF2-40B4-BE49-F238E27FC236}">
                  <a16:creationId xmlns:a16="http://schemas.microsoft.com/office/drawing/2014/main" id="{AA47E26C-F550-304B-A45A-F255795B193A}"/>
                </a:ext>
              </a:extLst>
            </p:cNvPr>
            <p:cNvSpPr/>
            <p:nvPr/>
          </p:nvSpPr>
          <p:spPr bwMode="auto">
            <a:xfrm rot="21261991">
              <a:off x="4430499" y="474562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16" name="Figura a mano libera 115">
              <a:extLst>
                <a:ext uri="{FF2B5EF4-FFF2-40B4-BE49-F238E27FC236}">
                  <a16:creationId xmlns:a16="http://schemas.microsoft.com/office/drawing/2014/main" id="{D2F370C3-88BB-084A-ABCF-FB5D55A9C46C}"/>
                </a:ext>
              </a:extLst>
            </p:cNvPr>
            <p:cNvSpPr/>
            <p:nvPr/>
          </p:nvSpPr>
          <p:spPr bwMode="auto">
            <a:xfrm rot="1329250">
              <a:off x="4017142" y="4083295"/>
              <a:ext cx="186303" cy="22258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17" name="Figura a mano libera 116">
              <a:extLst>
                <a:ext uri="{FF2B5EF4-FFF2-40B4-BE49-F238E27FC236}">
                  <a16:creationId xmlns:a16="http://schemas.microsoft.com/office/drawing/2014/main" id="{4B869345-BE8C-7B43-88FA-43B19889821A}"/>
                </a:ext>
              </a:extLst>
            </p:cNvPr>
            <p:cNvSpPr/>
            <p:nvPr/>
          </p:nvSpPr>
          <p:spPr bwMode="auto">
            <a:xfrm rot="8368842">
              <a:off x="4562258" y="5065917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18" name="Figura a mano libera 117">
              <a:extLst>
                <a:ext uri="{FF2B5EF4-FFF2-40B4-BE49-F238E27FC236}">
                  <a16:creationId xmlns:a16="http://schemas.microsoft.com/office/drawing/2014/main" id="{5836F3CD-9A5C-834D-BAD6-7B1E18C0FCA9}"/>
                </a:ext>
              </a:extLst>
            </p:cNvPr>
            <p:cNvSpPr/>
            <p:nvPr/>
          </p:nvSpPr>
          <p:spPr bwMode="auto">
            <a:xfrm rot="7666378">
              <a:off x="4801457" y="5153724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19" name="Figura a mano libera 118">
              <a:extLst>
                <a:ext uri="{FF2B5EF4-FFF2-40B4-BE49-F238E27FC236}">
                  <a16:creationId xmlns:a16="http://schemas.microsoft.com/office/drawing/2014/main" id="{E1A12C4A-F6D6-2F44-9B12-D59295E4A6B0}"/>
                </a:ext>
              </a:extLst>
            </p:cNvPr>
            <p:cNvSpPr/>
            <p:nvPr/>
          </p:nvSpPr>
          <p:spPr bwMode="auto">
            <a:xfrm rot="4750438" flipV="1">
              <a:off x="4576185" y="5063190"/>
              <a:ext cx="338848" cy="158643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20" name="Figura a mano libera 119">
              <a:extLst>
                <a:ext uri="{FF2B5EF4-FFF2-40B4-BE49-F238E27FC236}">
                  <a16:creationId xmlns:a16="http://schemas.microsoft.com/office/drawing/2014/main" id="{A0AAC53E-FEB5-1E4A-AD49-D21FB7D60E8B}"/>
                </a:ext>
              </a:extLst>
            </p:cNvPr>
            <p:cNvSpPr/>
            <p:nvPr/>
          </p:nvSpPr>
          <p:spPr bwMode="auto">
            <a:xfrm rot="5025445" flipV="1">
              <a:off x="4679448" y="4991085"/>
              <a:ext cx="338848" cy="158643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21" name="Figura a mano libera 120">
              <a:extLst>
                <a:ext uri="{FF2B5EF4-FFF2-40B4-BE49-F238E27FC236}">
                  <a16:creationId xmlns:a16="http://schemas.microsoft.com/office/drawing/2014/main" id="{4F938E70-941A-E144-BD4E-066CF414D955}"/>
                </a:ext>
              </a:extLst>
            </p:cNvPr>
            <p:cNvSpPr/>
            <p:nvPr/>
          </p:nvSpPr>
          <p:spPr bwMode="auto">
            <a:xfrm rot="4750438" flipV="1">
              <a:off x="4402226" y="4622979"/>
              <a:ext cx="296414" cy="12369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</p:grpSp>
      <p:grpSp>
        <p:nvGrpSpPr>
          <p:cNvPr id="122" name="Gruppo 121">
            <a:extLst>
              <a:ext uri="{FF2B5EF4-FFF2-40B4-BE49-F238E27FC236}">
                <a16:creationId xmlns:a16="http://schemas.microsoft.com/office/drawing/2014/main" id="{B7AA5D5B-6831-C24C-B985-46FE136493F4}"/>
              </a:ext>
            </a:extLst>
          </p:cNvPr>
          <p:cNvGrpSpPr/>
          <p:nvPr/>
        </p:nvGrpSpPr>
        <p:grpSpPr>
          <a:xfrm rot="16362596">
            <a:off x="5278057" y="3495111"/>
            <a:ext cx="1543652" cy="1704313"/>
            <a:chOff x="3569039" y="3760645"/>
            <a:chExt cx="1543652" cy="1704313"/>
          </a:xfrm>
        </p:grpSpPr>
        <p:sp>
          <p:nvSpPr>
            <p:cNvPr id="123" name="Figura a mano libera 122">
              <a:extLst>
                <a:ext uri="{FF2B5EF4-FFF2-40B4-BE49-F238E27FC236}">
                  <a16:creationId xmlns:a16="http://schemas.microsoft.com/office/drawing/2014/main" id="{68DD1DDC-9D84-5248-BA1A-5427D10028B7}"/>
                </a:ext>
              </a:extLst>
            </p:cNvPr>
            <p:cNvSpPr/>
            <p:nvPr/>
          </p:nvSpPr>
          <p:spPr bwMode="auto">
            <a:xfrm rot="19548824">
              <a:off x="3569039" y="376064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24" name="Figura a mano libera 123">
              <a:extLst>
                <a:ext uri="{FF2B5EF4-FFF2-40B4-BE49-F238E27FC236}">
                  <a16:creationId xmlns:a16="http://schemas.microsoft.com/office/drawing/2014/main" id="{2BC96775-0966-0249-AFF6-CB103DC57193}"/>
                </a:ext>
              </a:extLst>
            </p:cNvPr>
            <p:cNvSpPr/>
            <p:nvPr/>
          </p:nvSpPr>
          <p:spPr bwMode="auto">
            <a:xfrm rot="645675">
              <a:off x="3796142" y="4064947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25" name="Figura a mano libera 124">
              <a:extLst>
                <a:ext uri="{FF2B5EF4-FFF2-40B4-BE49-F238E27FC236}">
                  <a16:creationId xmlns:a16="http://schemas.microsoft.com/office/drawing/2014/main" id="{FD0E3645-D169-4D46-859C-43DB0E965F3C}"/>
                </a:ext>
              </a:extLst>
            </p:cNvPr>
            <p:cNvSpPr/>
            <p:nvPr/>
          </p:nvSpPr>
          <p:spPr bwMode="auto">
            <a:xfrm rot="6606871" flipH="1">
              <a:off x="4021109" y="4697355"/>
              <a:ext cx="219402" cy="19405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26" name="Figura a mano libera 125">
              <a:extLst>
                <a:ext uri="{FF2B5EF4-FFF2-40B4-BE49-F238E27FC236}">
                  <a16:creationId xmlns:a16="http://schemas.microsoft.com/office/drawing/2014/main" id="{7BA033E8-97AE-8C42-9329-B692912FF963}"/>
                </a:ext>
              </a:extLst>
            </p:cNvPr>
            <p:cNvSpPr/>
            <p:nvPr/>
          </p:nvSpPr>
          <p:spPr bwMode="auto">
            <a:xfrm rot="8039909" flipH="1">
              <a:off x="3906074" y="4369060"/>
              <a:ext cx="219402" cy="28439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27" name="Figura a mano libera 126">
              <a:extLst>
                <a:ext uri="{FF2B5EF4-FFF2-40B4-BE49-F238E27FC236}">
                  <a16:creationId xmlns:a16="http://schemas.microsoft.com/office/drawing/2014/main" id="{1790F8FF-3C77-964B-A9BE-9F8DB15B6C8A}"/>
                </a:ext>
              </a:extLst>
            </p:cNvPr>
            <p:cNvSpPr/>
            <p:nvPr/>
          </p:nvSpPr>
          <p:spPr bwMode="auto">
            <a:xfrm rot="19548824">
              <a:off x="3721439" y="391304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28" name="Figura a mano libera 127">
              <a:extLst>
                <a:ext uri="{FF2B5EF4-FFF2-40B4-BE49-F238E27FC236}">
                  <a16:creationId xmlns:a16="http://schemas.microsoft.com/office/drawing/2014/main" id="{B15EF527-D802-8C44-89B5-4EF4BA0DDD2F}"/>
                </a:ext>
              </a:extLst>
            </p:cNvPr>
            <p:cNvSpPr/>
            <p:nvPr/>
          </p:nvSpPr>
          <p:spPr bwMode="auto">
            <a:xfrm rot="19548824">
              <a:off x="4026239" y="421784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29" name="Figura a mano libera 128">
              <a:extLst>
                <a:ext uri="{FF2B5EF4-FFF2-40B4-BE49-F238E27FC236}">
                  <a16:creationId xmlns:a16="http://schemas.microsoft.com/office/drawing/2014/main" id="{DA70B081-4CC8-5C49-9206-9DD89BFE08E6}"/>
                </a:ext>
              </a:extLst>
            </p:cNvPr>
            <p:cNvSpPr/>
            <p:nvPr/>
          </p:nvSpPr>
          <p:spPr bwMode="auto">
            <a:xfrm rot="348753">
              <a:off x="4178639" y="437024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30" name="Figura a mano libera 129">
              <a:extLst>
                <a:ext uri="{FF2B5EF4-FFF2-40B4-BE49-F238E27FC236}">
                  <a16:creationId xmlns:a16="http://schemas.microsoft.com/office/drawing/2014/main" id="{3BD1F38F-A558-DB4C-B721-9FC9CCBDBA67}"/>
                </a:ext>
              </a:extLst>
            </p:cNvPr>
            <p:cNvSpPr/>
            <p:nvPr/>
          </p:nvSpPr>
          <p:spPr bwMode="auto">
            <a:xfrm rot="384211">
              <a:off x="4167480" y="4658083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31" name="Figura a mano libera 130">
              <a:extLst>
                <a:ext uri="{FF2B5EF4-FFF2-40B4-BE49-F238E27FC236}">
                  <a16:creationId xmlns:a16="http://schemas.microsoft.com/office/drawing/2014/main" id="{C98D3D2C-61F5-4943-8A30-3F2D0B8B2D18}"/>
                </a:ext>
              </a:extLst>
            </p:cNvPr>
            <p:cNvSpPr/>
            <p:nvPr/>
          </p:nvSpPr>
          <p:spPr bwMode="auto">
            <a:xfrm rot="20381307">
              <a:off x="4184141" y="4823973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32" name="Figura a mano libera 131">
              <a:extLst>
                <a:ext uri="{FF2B5EF4-FFF2-40B4-BE49-F238E27FC236}">
                  <a16:creationId xmlns:a16="http://schemas.microsoft.com/office/drawing/2014/main" id="{0F904ADE-C294-DD4A-B5B2-63A80D119C8B}"/>
                </a:ext>
              </a:extLst>
            </p:cNvPr>
            <p:cNvSpPr/>
            <p:nvPr/>
          </p:nvSpPr>
          <p:spPr bwMode="auto">
            <a:xfrm rot="21261991">
              <a:off x="4430499" y="474562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33" name="Figura a mano libera 132">
              <a:extLst>
                <a:ext uri="{FF2B5EF4-FFF2-40B4-BE49-F238E27FC236}">
                  <a16:creationId xmlns:a16="http://schemas.microsoft.com/office/drawing/2014/main" id="{4E17E253-6132-8144-8851-6986D2C64FF4}"/>
                </a:ext>
              </a:extLst>
            </p:cNvPr>
            <p:cNvSpPr/>
            <p:nvPr/>
          </p:nvSpPr>
          <p:spPr bwMode="auto">
            <a:xfrm rot="1329250">
              <a:off x="4017142" y="4083295"/>
              <a:ext cx="186303" cy="22258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34" name="Figura a mano libera 133">
              <a:extLst>
                <a:ext uri="{FF2B5EF4-FFF2-40B4-BE49-F238E27FC236}">
                  <a16:creationId xmlns:a16="http://schemas.microsoft.com/office/drawing/2014/main" id="{B0ACC79F-6C17-A243-B964-BC0D14F5664B}"/>
                </a:ext>
              </a:extLst>
            </p:cNvPr>
            <p:cNvSpPr/>
            <p:nvPr/>
          </p:nvSpPr>
          <p:spPr bwMode="auto">
            <a:xfrm rot="8368842">
              <a:off x="4562258" y="5065917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35" name="Figura a mano libera 134">
              <a:extLst>
                <a:ext uri="{FF2B5EF4-FFF2-40B4-BE49-F238E27FC236}">
                  <a16:creationId xmlns:a16="http://schemas.microsoft.com/office/drawing/2014/main" id="{F5DF1D9F-4305-D841-AA53-AF2489635B9D}"/>
                </a:ext>
              </a:extLst>
            </p:cNvPr>
            <p:cNvSpPr/>
            <p:nvPr/>
          </p:nvSpPr>
          <p:spPr bwMode="auto">
            <a:xfrm rot="7666378">
              <a:off x="4801457" y="5153724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36" name="Figura a mano libera 135">
              <a:extLst>
                <a:ext uri="{FF2B5EF4-FFF2-40B4-BE49-F238E27FC236}">
                  <a16:creationId xmlns:a16="http://schemas.microsoft.com/office/drawing/2014/main" id="{D5FD9624-D7B2-014E-AA04-9AA088C9E984}"/>
                </a:ext>
              </a:extLst>
            </p:cNvPr>
            <p:cNvSpPr/>
            <p:nvPr/>
          </p:nvSpPr>
          <p:spPr bwMode="auto">
            <a:xfrm rot="4750438" flipV="1">
              <a:off x="4576185" y="5063190"/>
              <a:ext cx="338848" cy="158643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37" name="Figura a mano libera 136">
              <a:extLst>
                <a:ext uri="{FF2B5EF4-FFF2-40B4-BE49-F238E27FC236}">
                  <a16:creationId xmlns:a16="http://schemas.microsoft.com/office/drawing/2014/main" id="{FB93EF73-5321-3342-B26E-E06AD6341948}"/>
                </a:ext>
              </a:extLst>
            </p:cNvPr>
            <p:cNvSpPr/>
            <p:nvPr/>
          </p:nvSpPr>
          <p:spPr bwMode="auto">
            <a:xfrm rot="5025445" flipV="1">
              <a:off x="4679448" y="4991085"/>
              <a:ext cx="338848" cy="158643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38" name="Figura a mano libera 137">
              <a:extLst>
                <a:ext uri="{FF2B5EF4-FFF2-40B4-BE49-F238E27FC236}">
                  <a16:creationId xmlns:a16="http://schemas.microsoft.com/office/drawing/2014/main" id="{D8CF4FFB-D493-234C-B271-8AE789B10A29}"/>
                </a:ext>
              </a:extLst>
            </p:cNvPr>
            <p:cNvSpPr/>
            <p:nvPr/>
          </p:nvSpPr>
          <p:spPr bwMode="auto">
            <a:xfrm rot="4750438" flipV="1">
              <a:off x="4402226" y="4622979"/>
              <a:ext cx="296414" cy="12369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</p:grpSp>
      <p:grpSp>
        <p:nvGrpSpPr>
          <p:cNvPr id="139" name="Gruppo 138">
            <a:extLst>
              <a:ext uri="{FF2B5EF4-FFF2-40B4-BE49-F238E27FC236}">
                <a16:creationId xmlns:a16="http://schemas.microsoft.com/office/drawing/2014/main" id="{EF3E2555-3961-7342-ABDD-FCAE6CEDD53E}"/>
              </a:ext>
            </a:extLst>
          </p:cNvPr>
          <p:cNvGrpSpPr/>
          <p:nvPr/>
        </p:nvGrpSpPr>
        <p:grpSpPr>
          <a:xfrm rot="18866745">
            <a:off x="3139825" y="3183057"/>
            <a:ext cx="1543652" cy="1704313"/>
            <a:chOff x="3569039" y="3760645"/>
            <a:chExt cx="1543652" cy="1704313"/>
          </a:xfrm>
        </p:grpSpPr>
        <p:sp>
          <p:nvSpPr>
            <p:cNvPr id="140" name="Figura a mano libera 139">
              <a:extLst>
                <a:ext uri="{FF2B5EF4-FFF2-40B4-BE49-F238E27FC236}">
                  <a16:creationId xmlns:a16="http://schemas.microsoft.com/office/drawing/2014/main" id="{F2C9B4A7-4A36-3D45-B8FB-82A5F9F42999}"/>
                </a:ext>
              </a:extLst>
            </p:cNvPr>
            <p:cNvSpPr/>
            <p:nvPr/>
          </p:nvSpPr>
          <p:spPr bwMode="auto">
            <a:xfrm rot="19548824">
              <a:off x="3569039" y="376064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41" name="Figura a mano libera 140">
              <a:extLst>
                <a:ext uri="{FF2B5EF4-FFF2-40B4-BE49-F238E27FC236}">
                  <a16:creationId xmlns:a16="http://schemas.microsoft.com/office/drawing/2014/main" id="{A52BC384-BBD5-5842-9B71-8E46FBA7116B}"/>
                </a:ext>
              </a:extLst>
            </p:cNvPr>
            <p:cNvSpPr/>
            <p:nvPr/>
          </p:nvSpPr>
          <p:spPr bwMode="auto">
            <a:xfrm rot="645675">
              <a:off x="3796142" y="4064947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42" name="Figura a mano libera 141">
              <a:extLst>
                <a:ext uri="{FF2B5EF4-FFF2-40B4-BE49-F238E27FC236}">
                  <a16:creationId xmlns:a16="http://schemas.microsoft.com/office/drawing/2014/main" id="{12E80B54-22C7-7040-B2B1-ECC344729457}"/>
                </a:ext>
              </a:extLst>
            </p:cNvPr>
            <p:cNvSpPr/>
            <p:nvPr/>
          </p:nvSpPr>
          <p:spPr bwMode="auto">
            <a:xfrm rot="6606871" flipH="1">
              <a:off x="4021109" y="4697355"/>
              <a:ext cx="219402" cy="19405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43" name="Figura a mano libera 142">
              <a:extLst>
                <a:ext uri="{FF2B5EF4-FFF2-40B4-BE49-F238E27FC236}">
                  <a16:creationId xmlns:a16="http://schemas.microsoft.com/office/drawing/2014/main" id="{7316F930-DD74-8649-99BC-CFCCB1BCFBF8}"/>
                </a:ext>
              </a:extLst>
            </p:cNvPr>
            <p:cNvSpPr/>
            <p:nvPr/>
          </p:nvSpPr>
          <p:spPr bwMode="auto">
            <a:xfrm rot="8039909" flipH="1">
              <a:off x="3906074" y="4369060"/>
              <a:ext cx="219402" cy="28439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44" name="Figura a mano libera 143">
              <a:extLst>
                <a:ext uri="{FF2B5EF4-FFF2-40B4-BE49-F238E27FC236}">
                  <a16:creationId xmlns:a16="http://schemas.microsoft.com/office/drawing/2014/main" id="{F7F51D0E-4549-1E4E-A55D-94951FC46C7E}"/>
                </a:ext>
              </a:extLst>
            </p:cNvPr>
            <p:cNvSpPr/>
            <p:nvPr/>
          </p:nvSpPr>
          <p:spPr bwMode="auto">
            <a:xfrm rot="19548824">
              <a:off x="3721439" y="391304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45" name="Figura a mano libera 144">
              <a:extLst>
                <a:ext uri="{FF2B5EF4-FFF2-40B4-BE49-F238E27FC236}">
                  <a16:creationId xmlns:a16="http://schemas.microsoft.com/office/drawing/2014/main" id="{726DDA35-C44D-6643-8376-1B8AE94CFB34}"/>
                </a:ext>
              </a:extLst>
            </p:cNvPr>
            <p:cNvSpPr/>
            <p:nvPr/>
          </p:nvSpPr>
          <p:spPr bwMode="auto">
            <a:xfrm rot="19548824">
              <a:off x="4026239" y="421784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46" name="Figura a mano libera 145">
              <a:extLst>
                <a:ext uri="{FF2B5EF4-FFF2-40B4-BE49-F238E27FC236}">
                  <a16:creationId xmlns:a16="http://schemas.microsoft.com/office/drawing/2014/main" id="{6537547D-2704-FD40-BD37-6D8987D00224}"/>
                </a:ext>
              </a:extLst>
            </p:cNvPr>
            <p:cNvSpPr/>
            <p:nvPr/>
          </p:nvSpPr>
          <p:spPr bwMode="auto">
            <a:xfrm rot="348753">
              <a:off x="4178639" y="437024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47" name="Figura a mano libera 146">
              <a:extLst>
                <a:ext uri="{FF2B5EF4-FFF2-40B4-BE49-F238E27FC236}">
                  <a16:creationId xmlns:a16="http://schemas.microsoft.com/office/drawing/2014/main" id="{923FFA55-8DE5-BC4E-8160-FFE4C8BA808D}"/>
                </a:ext>
              </a:extLst>
            </p:cNvPr>
            <p:cNvSpPr/>
            <p:nvPr/>
          </p:nvSpPr>
          <p:spPr bwMode="auto">
            <a:xfrm rot="384211">
              <a:off x="4167480" y="4658083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48" name="Figura a mano libera 147">
              <a:extLst>
                <a:ext uri="{FF2B5EF4-FFF2-40B4-BE49-F238E27FC236}">
                  <a16:creationId xmlns:a16="http://schemas.microsoft.com/office/drawing/2014/main" id="{9CD1F89F-13C2-294D-8E8B-76B491789905}"/>
                </a:ext>
              </a:extLst>
            </p:cNvPr>
            <p:cNvSpPr/>
            <p:nvPr/>
          </p:nvSpPr>
          <p:spPr bwMode="auto">
            <a:xfrm rot="20381307">
              <a:off x="4186365" y="4843968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49" name="Figura a mano libera 148">
              <a:extLst>
                <a:ext uri="{FF2B5EF4-FFF2-40B4-BE49-F238E27FC236}">
                  <a16:creationId xmlns:a16="http://schemas.microsoft.com/office/drawing/2014/main" id="{806C2CFC-0AB6-A34C-979A-DD8AE5F3D788}"/>
                </a:ext>
              </a:extLst>
            </p:cNvPr>
            <p:cNvSpPr/>
            <p:nvPr/>
          </p:nvSpPr>
          <p:spPr bwMode="auto">
            <a:xfrm rot="21261991">
              <a:off x="4430499" y="474562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50" name="Figura a mano libera 149">
              <a:extLst>
                <a:ext uri="{FF2B5EF4-FFF2-40B4-BE49-F238E27FC236}">
                  <a16:creationId xmlns:a16="http://schemas.microsoft.com/office/drawing/2014/main" id="{E141C01B-DFCB-5E46-9EDE-CA5FD2256307}"/>
                </a:ext>
              </a:extLst>
            </p:cNvPr>
            <p:cNvSpPr/>
            <p:nvPr/>
          </p:nvSpPr>
          <p:spPr bwMode="auto">
            <a:xfrm rot="1329250">
              <a:off x="4017142" y="4083295"/>
              <a:ext cx="186303" cy="22258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51" name="Figura a mano libera 150">
              <a:extLst>
                <a:ext uri="{FF2B5EF4-FFF2-40B4-BE49-F238E27FC236}">
                  <a16:creationId xmlns:a16="http://schemas.microsoft.com/office/drawing/2014/main" id="{B4F44D14-64E7-5D40-959D-43865430DC17}"/>
                </a:ext>
              </a:extLst>
            </p:cNvPr>
            <p:cNvSpPr/>
            <p:nvPr/>
          </p:nvSpPr>
          <p:spPr bwMode="auto">
            <a:xfrm rot="8368842">
              <a:off x="4562258" y="5065917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52" name="Figura a mano libera 151">
              <a:extLst>
                <a:ext uri="{FF2B5EF4-FFF2-40B4-BE49-F238E27FC236}">
                  <a16:creationId xmlns:a16="http://schemas.microsoft.com/office/drawing/2014/main" id="{CB4F100F-041F-ED41-A16A-3716662D93C1}"/>
                </a:ext>
              </a:extLst>
            </p:cNvPr>
            <p:cNvSpPr/>
            <p:nvPr/>
          </p:nvSpPr>
          <p:spPr bwMode="auto">
            <a:xfrm rot="7666378">
              <a:off x="4801457" y="5153724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53" name="Figura a mano libera 152">
              <a:extLst>
                <a:ext uri="{FF2B5EF4-FFF2-40B4-BE49-F238E27FC236}">
                  <a16:creationId xmlns:a16="http://schemas.microsoft.com/office/drawing/2014/main" id="{55B32B97-E640-6C4C-9A6A-A7C303B631CC}"/>
                </a:ext>
              </a:extLst>
            </p:cNvPr>
            <p:cNvSpPr/>
            <p:nvPr/>
          </p:nvSpPr>
          <p:spPr bwMode="auto">
            <a:xfrm rot="4750438" flipV="1">
              <a:off x="4576185" y="5063190"/>
              <a:ext cx="338848" cy="158643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54" name="Figura a mano libera 153">
              <a:extLst>
                <a:ext uri="{FF2B5EF4-FFF2-40B4-BE49-F238E27FC236}">
                  <a16:creationId xmlns:a16="http://schemas.microsoft.com/office/drawing/2014/main" id="{0033DCC8-A510-0041-AF8F-93E3EC53F569}"/>
                </a:ext>
              </a:extLst>
            </p:cNvPr>
            <p:cNvSpPr/>
            <p:nvPr/>
          </p:nvSpPr>
          <p:spPr bwMode="auto">
            <a:xfrm rot="5025445" flipV="1">
              <a:off x="4679448" y="4991085"/>
              <a:ext cx="338848" cy="158643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55" name="Figura a mano libera 154">
              <a:extLst>
                <a:ext uri="{FF2B5EF4-FFF2-40B4-BE49-F238E27FC236}">
                  <a16:creationId xmlns:a16="http://schemas.microsoft.com/office/drawing/2014/main" id="{F680E818-2668-0D42-B2E2-1ED24C39CAE7}"/>
                </a:ext>
              </a:extLst>
            </p:cNvPr>
            <p:cNvSpPr/>
            <p:nvPr/>
          </p:nvSpPr>
          <p:spPr bwMode="auto">
            <a:xfrm rot="4750438" flipV="1">
              <a:off x="4402226" y="4622979"/>
              <a:ext cx="296414" cy="12369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</p:grpSp>
      <p:grpSp>
        <p:nvGrpSpPr>
          <p:cNvPr id="156" name="Gruppo 155">
            <a:extLst>
              <a:ext uri="{FF2B5EF4-FFF2-40B4-BE49-F238E27FC236}">
                <a16:creationId xmlns:a16="http://schemas.microsoft.com/office/drawing/2014/main" id="{F05EE974-4D09-BF4E-99C5-E454D5A85C6B}"/>
              </a:ext>
            </a:extLst>
          </p:cNvPr>
          <p:cNvGrpSpPr/>
          <p:nvPr/>
        </p:nvGrpSpPr>
        <p:grpSpPr>
          <a:xfrm rot="18866745">
            <a:off x="4835651" y="3312290"/>
            <a:ext cx="1543652" cy="1704313"/>
            <a:chOff x="3569039" y="3760645"/>
            <a:chExt cx="1543652" cy="1704313"/>
          </a:xfrm>
        </p:grpSpPr>
        <p:sp>
          <p:nvSpPr>
            <p:cNvPr id="157" name="Figura a mano libera 156">
              <a:extLst>
                <a:ext uri="{FF2B5EF4-FFF2-40B4-BE49-F238E27FC236}">
                  <a16:creationId xmlns:a16="http://schemas.microsoft.com/office/drawing/2014/main" id="{C091C968-037B-0A4A-B88E-F906D6E8F87C}"/>
                </a:ext>
              </a:extLst>
            </p:cNvPr>
            <p:cNvSpPr/>
            <p:nvPr/>
          </p:nvSpPr>
          <p:spPr bwMode="auto">
            <a:xfrm rot="19548824">
              <a:off x="3569039" y="376064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58" name="Figura a mano libera 157">
              <a:extLst>
                <a:ext uri="{FF2B5EF4-FFF2-40B4-BE49-F238E27FC236}">
                  <a16:creationId xmlns:a16="http://schemas.microsoft.com/office/drawing/2014/main" id="{1D518947-43D1-C04E-A7BB-4868BB687F12}"/>
                </a:ext>
              </a:extLst>
            </p:cNvPr>
            <p:cNvSpPr/>
            <p:nvPr/>
          </p:nvSpPr>
          <p:spPr bwMode="auto">
            <a:xfrm rot="645675">
              <a:off x="3796142" y="4064947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59" name="Figura a mano libera 158">
              <a:extLst>
                <a:ext uri="{FF2B5EF4-FFF2-40B4-BE49-F238E27FC236}">
                  <a16:creationId xmlns:a16="http://schemas.microsoft.com/office/drawing/2014/main" id="{4B7899FB-097A-914A-8FB8-BFCFD0BC5894}"/>
                </a:ext>
              </a:extLst>
            </p:cNvPr>
            <p:cNvSpPr/>
            <p:nvPr/>
          </p:nvSpPr>
          <p:spPr bwMode="auto">
            <a:xfrm rot="6606871" flipH="1">
              <a:off x="4021109" y="4697355"/>
              <a:ext cx="219402" cy="19405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60" name="Figura a mano libera 159">
              <a:extLst>
                <a:ext uri="{FF2B5EF4-FFF2-40B4-BE49-F238E27FC236}">
                  <a16:creationId xmlns:a16="http://schemas.microsoft.com/office/drawing/2014/main" id="{ABB98001-176E-444D-8199-072C72D5B7D9}"/>
                </a:ext>
              </a:extLst>
            </p:cNvPr>
            <p:cNvSpPr/>
            <p:nvPr/>
          </p:nvSpPr>
          <p:spPr bwMode="auto">
            <a:xfrm rot="8039909" flipH="1">
              <a:off x="3906074" y="4369060"/>
              <a:ext cx="219402" cy="28439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61" name="Figura a mano libera 160">
              <a:extLst>
                <a:ext uri="{FF2B5EF4-FFF2-40B4-BE49-F238E27FC236}">
                  <a16:creationId xmlns:a16="http://schemas.microsoft.com/office/drawing/2014/main" id="{F2AA688A-B991-F447-A168-B86E32DFD3A9}"/>
                </a:ext>
              </a:extLst>
            </p:cNvPr>
            <p:cNvSpPr/>
            <p:nvPr/>
          </p:nvSpPr>
          <p:spPr bwMode="auto">
            <a:xfrm rot="19548824">
              <a:off x="3721439" y="391304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62" name="Figura a mano libera 161">
              <a:extLst>
                <a:ext uri="{FF2B5EF4-FFF2-40B4-BE49-F238E27FC236}">
                  <a16:creationId xmlns:a16="http://schemas.microsoft.com/office/drawing/2014/main" id="{770FA088-10F4-6041-821B-05C76E372287}"/>
                </a:ext>
              </a:extLst>
            </p:cNvPr>
            <p:cNvSpPr/>
            <p:nvPr/>
          </p:nvSpPr>
          <p:spPr bwMode="auto">
            <a:xfrm rot="19548824">
              <a:off x="4026239" y="421784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63" name="Figura a mano libera 162">
              <a:extLst>
                <a:ext uri="{FF2B5EF4-FFF2-40B4-BE49-F238E27FC236}">
                  <a16:creationId xmlns:a16="http://schemas.microsoft.com/office/drawing/2014/main" id="{E0F3BA8A-D129-3041-8A55-F8DFC9619385}"/>
                </a:ext>
              </a:extLst>
            </p:cNvPr>
            <p:cNvSpPr/>
            <p:nvPr/>
          </p:nvSpPr>
          <p:spPr bwMode="auto">
            <a:xfrm rot="348753">
              <a:off x="4178639" y="437024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64" name="Figura a mano libera 163">
              <a:extLst>
                <a:ext uri="{FF2B5EF4-FFF2-40B4-BE49-F238E27FC236}">
                  <a16:creationId xmlns:a16="http://schemas.microsoft.com/office/drawing/2014/main" id="{4930301C-CF97-E949-B995-691F31D225EB}"/>
                </a:ext>
              </a:extLst>
            </p:cNvPr>
            <p:cNvSpPr/>
            <p:nvPr/>
          </p:nvSpPr>
          <p:spPr bwMode="auto">
            <a:xfrm rot="384211">
              <a:off x="4167480" y="4658083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65" name="Figura a mano libera 164">
              <a:extLst>
                <a:ext uri="{FF2B5EF4-FFF2-40B4-BE49-F238E27FC236}">
                  <a16:creationId xmlns:a16="http://schemas.microsoft.com/office/drawing/2014/main" id="{163C7D38-E80F-8345-9922-91244BC4073F}"/>
                </a:ext>
              </a:extLst>
            </p:cNvPr>
            <p:cNvSpPr/>
            <p:nvPr/>
          </p:nvSpPr>
          <p:spPr bwMode="auto">
            <a:xfrm rot="20381307">
              <a:off x="4186365" y="4843968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66" name="Figura a mano libera 165">
              <a:extLst>
                <a:ext uri="{FF2B5EF4-FFF2-40B4-BE49-F238E27FC236}">
                  <a16:creationId xmlns:a16="http://schemas.microsoft.com/office/drawing/2014/main" id="{6086C5EB-49EF-F446-85D8-FA5871C3ED83}"/>
                </a:ext>
              </a:extLst>
            </p:cNvPr>
            <p:cNvSpPr/>
            <p:nvPr/>
          </p:nvSpPr>
          <p:spPr bwMode="auto">
            <a:xfrm rot="21261991">
              <a:off x="4430499" y="474562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67" name="Figura a mano libera 166">
              <a:extLst>
                <a:ext uri="{FF2B5EF4-FFF2-40B4-BE49-F238E27FC236}">
                  <a16:creationId xmlns:a16="http://schemas.microsoft.com/office/drawing/2014/main" id="{45772AF0-FA3D-DB4B-B261-852503902FB0}"/>
                </a:ext>
              </a:extLst>
            </p:cNvPr>
            <p:cNvSpPr/>
            <p:nvPr/>
          </p:nvSpPr>
          <p:spPr bwMode="auto">
            <a:xfrm rot="1329250">
              <a:off x="4017142" y="4083295"/>
              <a:ext cx="186303" cy="22258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68" name="Figura a mano libera 167">
              <a:extLst>
                <a:ext uri="{FF2B5EF4-FFF2-40B4-BE49-F238E27FC236}">
                  <a16:creationId xmlns:a16="http://schemas.microsoft.com/office/drawing/2014/main" id="{F49F2C4F-587D-A54B-B805-AFF8BE75053A}"/>
                </a:ext>
              </a:extLst>
            </p:cNvPr>
            <p:cNvSpPr/>
            <p:nvPr/>
          </p:nvSpPr>
          <p:spPr bwMode="auto">
            <a:xfrm rot="8368842">
              <a:off x="4562258" y="5065917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69" name="Figura a mano libera 168">
              <a:extLst>
                <a:ext uri="{FF2B5EF4-FFF2-40B4-BE49-F238E27FC236}">
                  <a16:creationId xmlns:a16="http://schemas.microsoft.com/office/drawing/2014/main" id="{1641A447-F2EF-6E4F-B837-714CFC01348A}"/>
                </a:ext>
              </a:extLst>
            </p:cNvPr>
            <p:cNvSpPr/>
            <p:nvPr/>
          </p:nvSpPr>
          <p:spPr bwMode="auto">
            <a:xfrm rot="7666378">
              <a:off x="4801457" y="5153724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70" name="Figura a mano libera 169">
              <a:extLst>
                <a:ext uri="{FF2B5EF4-FFF2-40B4-BE49-F238E27FC236}">
                  <a16:creationId xmlns:a16="http://schemas.microsoft.com/office/drawing/2014/main" id="{916D73C7-4F47-264D-9492-A1A5BA6F08C6}"/>
                </a:ext>
              </a:extLst>
            </p:cNvPr>
            <p:cNvSpPr/>
            <p:nvPr/>
          </p:nvSpPr>
          <p:spPr bwMode="auto">
            <a:xfrm rot="4750438" flipV="1">
              <a:off x="4576185" y="5063190"/>
              <a:ext cx="338848" cy="158643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71" name="Figura a mano libera 170">
              <a:extLst>
                <a:ext uri="{FF2B5EF4-FFF2-40B4-BE49-F238E27FC236}">
                  <a16:creationId xmlns:a16="http://schemas.microsoft.com/office/drawing/2014/main" id="{B6362621-C84E-1844-A33E-56B5DB988D7D}"/>
                </a:ext>
              </a:extLst>
            </p:cNvPr>
            <p:cNvSpPr/>
            <p:nvPr/>
          </p:nvSpPr>
          <p:spPr bwMode="auto">
            <a:xfrm rot="5025445" flipV="1">
              <a:off x="4679448" y="4991085"/>
              <a:ext cx="338848" cy="158643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72" name="Figura a mano libera 171">
              <a:extLst>
                <a:ext uri="{FF2B5EF4-FFF2-40B4-BE49-F238E27FC236}">
                  <a16:creationId xmlns:a16="http://schemas.microsoft.com/office/drawing/2014/main" id="{1CD61ABA-2C50-FB44-82F3-447E4A4A490E}"/>
                </a:ext>
              </a:extLst>
            </p:cNvPr>
            <p:cNvSpPr/>
            <p:nvPr/>
          </p:nvSpPr>
          <p:spPr bwMode="auto">
            <a:xfrm rot="4750438" flipV="1">
              <a:off x="4402226" y="4622979"/>
              <a:ext cx="296414" cy="12369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</p:grpSp>
      <p:grpSp>
        <p:nvGrpSpPr>
          <p:cNvPr id="173" name="Gruppo 172">
            <a:extLst>
              <a:ext uri="{FF2B5EF4-FFF2-40B4-BE49-F238E27FC236}">
                <a16:creationId xmlns:a16="http://schemas.microsoft.com/office/drawing/2014/main" id="{928CEE99-BAF8-4F4B-B74D-DC9A3EDE73B7}"/>
              </a:ext>
            </a:extLst>
          </p:cNvPr>
          <p:cNvGrpSpPr/>
          <p:nvPr/>
        </p:nvGrpSpPr>
        <p:grpSpPr>
          <a:xfrm rot="18866745">
            <a:off x="3822792" y="4100446"/>
            <a:ext cx="1391252" cy="1551913"/>
            <a:chOff x="3721439" y="3913045"/>
            <a:chExt cx="1391252" cy="1551913"/>
          </a:xfrm>
        </p:grpSpPr>
        <p:sp>
          <p:nvSpPr>
            <p:cNvPr id="174" name="Figura a mano libera 173">
              <a:extLst>
                <a:ext uri="{FF2B5EF4-FFF2-40B4-BE49-F238E27FC236}">
                  <a16:creationId xmlns:a16="http://schemas.microsoft.com/office/drawing/2014/main" id="{007CFE98-1ACD-D647-B513-A562B23B38E3}"/>
                </a:ext>
              </a:extLst>
            </p:cNvPr>
            <p:cNvSpPr/>
            <p:nvPr/>
          </p:nvSpPr>
          <p:spPr bwMode="auto">
            <a:xfrm rot="19548824">
              <a:off x="4379202" y="4336493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75" name="Figura a mano libera 174">
              <a:extLst>
                <a:ext uri="{FF2B5EF4-FFF2-40B4-BE49-F238E27FC236}">
                  <a16:creationId xmlns:a16="http://schemas.microsoft.com/office/drawing/2014/main" id="{55150FEC-88A3-C34F-8773-7F38F1585B9D}"/>
                </a:ext>
              </a:extLst>
            </p:cNvPr>
            <p:cNvSpPr/>
            <p:nvPr/>
          </p:nvSpPr>
          <p:spPr bwMode="auto">
            <a:xfrm rot="645675">
              <a:off x="3796142" y="4064947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76" name="Figura a mano libera 175">
              <a:extLst>
                <a:ext uri="{FF2B5EF4-FFF2-40B4-BE49-F238E27FC236}">
                  <a16:creationId xmlns:a16="http://schemas.microsoft.com/office/drawing/2014/main" id="{24AF211D-E103-8547-B0D2-F94C991D6117}"/>
                </a:ext>
              </a:extLst>
            </p:cNvPr>
            <p:cNvSpPr/>
            <p:nvPr/>
          </p:nvSpPr>
          <p:spPr bwMode="auto">
            <a:xfrm rot="6606871" flipH="1">
              <a:off x="4021109" y="4697355"/>
              <a:ext cx="219402" cy="19405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77" name="Figura a mano libera 176">
              <a:extLst>
                <a:ext uri="{FF2B5EF4-FFF2-40B4-BE49-F238E27FC236}">
                  <a16:creationId xmlns:a16="http://schemas.microsoft.com/office/drawing/2014/main" id="{E3DC1ADF-79F1-F14E-8D4C-48AE0C1C2E6C}"/>
                </a:ext>
              </a:extLst>
            </p:cNvPr>
            <p:cNvSpPr/>
            <p:nvPr/>
          </p:nvSpPr>
          <p:spPr bwMode="auto">
            <a:xfrm rot="8039909" flipH="1">
              <a:off x="3906074" y="4369060"/>
              <a:ext cx="219402" cy="28439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78" name="Figura a mano libera 177">
              <a:extLst>
                <a:ext uri="{FF2B5EF4-FFF2-40B4-BE49-F238E27FC236}">
                  <a16:creationId xmlns:a16="http://schemas.microsoft.com/office/drawing/2014/main" id="{FF56144D-9700-3647-AD8C-87DC69DEF1B0}"/>
                </a:ext>
              </a:extLst>
            </p:cNvPr>
            <p:cNvSpPr/>
            <p:nvPr/>
          </p:nvSpPr>
          <p:spPr bwMode="auto">
            <a:xfrm rot="19548824">
              <a:off x="3721439" y="391304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79" name="Figura a mano libera 178">
              <a:extLst>
                <a:ext uri="{FF2B5EF4-FFF2-40B4-BE49-F238E27FC236}">
                  <a16:creationId xmlns:a16="http://schemas.microsoft.com/office/drawing/2014/main" id="{C6EBF5C2-7B7E-454D-8C62-38E6082F1818}"/>
                </a:ext>
              </a:extLst>
            </p:cNvPr>
            <p:cNvSpPr/>
            <p:nvPr/>
          </p:nvSpPr>
          <p:spPr bwMode="auto">
            <a:xfrm rot="19548824">
              <a:off x="4026239" y="421784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80" name="Figura a mano libera 179">
              <a:extLst>
                <a:ext uri="{FF2B5EF4-FFF2-40B4-BE49-F238E27FC236}">
                  <a16:creationId xmlns:a16="http://schemas.microsoft.com/office/drawing/2014/main" id="{3E5CF365-F2AD-D640-98B0-FD97B6938B1E}"/>
                </a:ext>
              </a:extLst>
            </p:cNvPr>
            <p:cNvSpPr/>
            <p:nvPr/>
          </p:nvSpPr>
          <p:spPr bwMode="auto">
            <a:xfrm rot="348753">
              <a:off x="4178639" y="437024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81" name="Figura a mano libera 180">
              <a:extLst>
                <a:ext uri="{FF2B5EF4-FFF2-40B4-BE49-F238E27FC236}">
                  <a16:creationId xmlns:a16="http://schemas.microsoft.com/office/drawing/2014/main" id="{5E51D2A7-66E3-9E40-B35C-57E7D8AA8CC0}"/>
                </a:ext>
              </a:extLst>
            </p:cNvPr>
            <p:cNvSpPr/>
            <p:nvPr/>
          </p:nvSpPr>
          <p:spPr bwMode="auto">
            <a:xfrm rot="384211">
              <a:off x="4167480" y="4658083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82" name="Figura a mano libera 181">
              <a:extLst>
                <a:ext uri="{FF2B5EF4-FFF2-40B4-BE49-F238E27FC236}">
                  <a16:creationId xmlns:a16="http://schemas.microsoft.com/office/drawing/2014/main" id="{27E073C1-A890-A04C-840C-0C14642809C6}"/>
                </a:ext>
              </a:extLst>
            </p:cNvPr>
            <p:cNvSpPr/>
            <p:nvPr/>
          </p:nvSpPr>
          <p:spPr bwMode="auto">
            <a:xfrm rot="20381307">
              <a:off x="4186365" y="4843968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83" name="Figura a mano libera 182">
              <a:extLst>
                <a:ext uri="{FF2B5EF4-FFF2-40B4-BE49-F238E27FC236}">
                  <a16:creationId xmlns:a16="http://schemas.microsoft.com/office/drawing/2014/main" id="{E9CEEF0E-4615-7541-9719-92B5DE6658AB}"/>
                </a:ext>
              </a:extLst>
            </p:cNvPr>
            <p:cNvSpPr/>
            <p:nvPr/>
          </p:nvSpPr>
          <p:spPr bwMode="auto">
            <a:xfrm rot="21261991">
              <a:off x="4430499" y="474562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84" name="Figura a mano libera 183">
              <a:extLst>
                <a:ext uri="{FF2B5EF4-FFF2-40B4-BE49-F238E27FC236}">
                  <a16:creationId xmlns:a16="http://schemas.microsoft.com/office/drawing/2014/main" id="{FD1BE6B6-43DA-724F-A444-2CF66AA704A8}"/>
                </a:ext>
              </a:extLst>
            </p:cNvPr>
            <p:cNvSpPr/>
            <p:nvPr/>
          </p:nvSpPr>
          <p:spPr bwMode="auto">
            <a:xfrm rot="1329250">
              <a:off x="4017142" y="4083295"/>
              <a:ext cx="186303" cy="22258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85" name="Figura a mano libera 184">
              <a:extLst>
                <a:ext uri="{FF2B5EF4-FFF2-40B4-BE49-F238E27FC236}">
                  <a16:creationId xmlns:a16="http://schemas.microsoft.com/office/drawing/2014/main" id="{0CFE538F-6F7F-F749-A88D-9DB357680D72}"/>
                </a:ext>
              </a:extLst>
            </p:cNvPr>
            <p:cNvSpPr/>
            <p:nvPr/>
          </p:nvSpPr>
          <p:spPr bwMode="auto">
            <a:xfrm rot="8368842">
              <a:off x="4562258" y="5065917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86" name="Figura a mano libera 185">
              <a:extLst>
                <a:ext uri="{FF2B5EF4-FFF2-40B4-BE49-F238E27FC236}">
                  <a16:creationId xmlns:a16="http://schemas.microsoft.com/office/drawing/2014/main" id="{BD560E95-A7A9-1647-A6B0-ABE1DA357D97}"/>
                </a:ext>
              </a:extLst>
            </p:cNvPr>
            <p:cNvSpPr/>
            <p:nvPr/>
          </p:nvSpPr>
          <p:spPr bwMode="auto">
            <a:xfrm rot="7666378">
              <a:off x="4801457" y="5153724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87" name="Figura a mano libera 186">
              <a:extLst>
                <a:ext uri="{FF2B5EF4-FFF2-40B4-BE49-F238E27FC236}">
                  <a16:creationId xmlns:a16="http://schemas.microsoft.com/office/drawing/2014/main" id="{DF13528E-276E-EE4D-BF9B-E9315FB69B49}"/>
                </a:ext>
              </a:extLst>
            </p:cNvPr>
            <p:cNvSpPr/>
            <p:nvPr/>
          </p:nvSpPr>
          <p:spPr bwMode="auto">
            <a:xfrm rot="4750438" flipV="1">
              <a:off x="4576185" y="5063190"/>
              <a:ext cx="338848" cy="158643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88" name="Figura a mano libera 187">
              <a:extLst>
                <a:ext uri="{FF2B5EF4-FFF2-40B4-BE49-F238E27FC236}">
                  <a16:creationId xmlns:a16="http://schemas.microsoft.com/office/drawing/2014/main" id="{76AB685F-0451-DE41-805C-7E4FA267A7CA}"/>
                </a:ext>
              </a:extLst>
            </p:cNvPr>
            <p:cNvSpPr/>
            <p:nvPr/>
          </p:nvSpPr>
          <p:spPr bwMode="auto">
            <a:xfrm rot="5025445" flipV="1">
              <a:off x="4679448" y="4991085"/>
              <a:ext cx="338848" cy="158643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89" name="Figura a mano libera 188">
              <a:extLst>
                <a:ext uri="{FF2B5EF4-FFF2-40B4-BE49-F238E27FC236}">
                  <a16:creationId xmlns:a16="http://schemas.microsoft.com/office/drawing/2014/main" id="{08F6ADB5-EF0F-5644-BF75-3B37FF9880E0}"/>
                </a:ext>
              </a:extLst>
            </p:cNvPr>
            <p:cNvSpPr/>
            <p:nvPr/>
          </p:nvSpPr>
          <p:spPr bwMode="auto">
            <a:xfrm rot="4750438" flipV="1">
              <a:off x="4402226" y="4622979"/>
              <a:ext cx="296414" cy="12369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</p:grpSp>
      <p:grpSp>
        <p:nvGrpSpPr>
          <p:cNvPr id="190" name="Gruppo 189">
            <a:extLst>
              <a:ext uri="{FF2B5EF4-FFF2-40B4-BE49-F238E27FC236}">
                <a16:creationId xmlns:a16="http://schemas.microsoft.com/office/drawing/2014/main" id="{147366DD-0295-014D-ADD4-E92ACF6356D8}"/>
              </a:ext>
            </a:extLst>
          </p:cNvPr>
          <p:cNvGrpSpPr/>
          <p:nvPr/>
        </p:nvGrpSpPr>
        <p:grpSpPr>
          <a:xfrm rot="21064236">
            <a:off x="2103163" y="3005523"/>
            <a:ext cx="1316549" cy="1400011"/>
            <a:chOff x="3796142" y="4064947"/>
            <a:chExt cx="1316549" cy="1400011"/>
          </a:xfrm>
        </p:grpSpPr>
        <p:sp>
          <p:nvSpPr>
            <p:cNvPr id="191" name="Figura a mano libera 190">
              <a:extLst>
                <a:ext uri="{FF2B5EF4-FFF2-40B4-BE49-F238E27FC236}">
                  <a16:creationId xmlns:a16="http://schemas.microsoft.com/office/drawing/2014/main" id="{CEFF02DB-6FED-1F4C-B184-B1AC7108AD68}"/>
                </a:ext>
              </a:extLst>
            </p:cNvPr>
            <p:cNvSpPr/>
            <p:nvPr/>
          </p:nvSpPr>
          <p:spPr bwMode="auto">
            <a:xfrm rot="19548824">
              <a:off x="3990493" y="428997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92" name="Figura a mano libera 191">
              <a:extLst>
                <a:ext uri="{FF2B5EF4-FFF2-40B4-BE49-F238E27FC236}">
                  <a16:creationId xmlns:a16="http://schemas.microsoft.com/office/drawing/2014/main" id="{50AE68DB-3F8F-0E4D-99AD-7443038967A8}"/>
                </a:ext>
              </a:extLst>
            </p:cNvPr>
            <p:cNvSpPr/>
            <p:nvPr/>
          </p:nvSpPr>
          <p:spPr bwMode="auto">
            <a:xfrm rot="645675">
              <a:off x="3796142" y="4064947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93" name="Figura a mano libera 192">
              <a:extLst>
                <a:ext uri="{FF2B5EF4-FFF2-40B4-BE49-F238E27FC236}">
                  <a16:creationId xmlns:a16="http://schemas.microsoft.com/office/drawing/2014/main" id="{9C34D8D3-B068-F242-9E88-DE9CF7650984}"/>
                </a:ext>
              </a:extLst>
            </p:cNvPr>
            <p:cNvSpPr/>
            <p:nvPr/>
          </p:nvSpPr>
          <p:spPr bwMode="auto">
            <a:xfrm rot="6606871" flipH="1">
              <a:off x="4021109" y="4697355"/>
              <a:ext cx="219402" cy="19405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94" name="Figura a mano libera 193">
              <a:extLst>
                <a:ext uri="{FF2B5EF4-FFF2-40B4-BE49-F238E27FC236}">
                  <a16:creationId xmlns:a16="http://schemas.microsoft.com/office/drawing/2014/main" id="{2EEED925-23ED-DD4F-80DA-FB56DBC42DFC}"/>
                </a:ext>
              </a:extLst>
            </p:cNvPr>
            <p:cNvSpPr/>
            <p:nvPr/>
          </p:nvSpPr>
          <p:spPr bwMode="auto">
            <a:xfrm rot="8039909" flipH="1">
              <a:off x="3906074" y="4369060"/>
              <a:ext cx="219402" cy="28439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95" name="Figura a mano libera 194">
              <a:extLst>
                <a:ext uri="{FF2B5EF4-FFF2-40B4-BE49-F238E27FC236}">
                  <a16:creationId xmlns:a16="http://schemas.microsoft.com/office/drawing/2014/main" id="{0A288A11-ABE2-F14D-9382-60B5C0E0155E}"/>
                </a:ext>
              </a:extLst>
            </p:cNvPr>
            <p:cNvSpPr/>
            <p:nvPr/>
          </p:nvSpPr>
          <p:spPr bwMode="auto">
            <a:xfrm rot="19548824">
              <a:off x="4322074" y="4752816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96" name="Figura a mano libera 195">
              <a:extLst>
                <a:ext uri="{FF2B5EF4-FFF2-40B4-BE49-F238E27FC236}">
                  <a16:creationId xmlns:a16="http://schemas.microsoft.com/office/drawing/2014/main" id="{0D639413-CDAB-7542-AC79-506526C5B277}"/>
                </a:ext>
              </a:extLst>
            </p:cNvPr>
            <p:cNvSpPr/>
            <p:nvPr/>
          </p:nvSpPr>
          <p:spPr bwMode="auto">
            <a:xfrm rot="19548824">
              <a:off x="4026239" y="421784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97" name="Figura a mano libera 196">
              <a:extLst>
                <a:ext uri="{FF2B5EF4-FFF2-40B4-BE49-F238E27FC236}">
                  <a16:creationId xmlns:a16="http://schemas.microsoft.com/office/drawing/2014/main" id="{48008E58-3E70-9E47-B7DF-BC72614F22A9}"/>
                </a:ext>
              </a:extLst>
            </p:cNvPr>
            <p:cNvSpPr/>
            <p:nvPr/>
          </p:nvSpPr>
          <p:spPr bwMode="auto">
            <a:xfrm rot="348753">
              <a:off x="4178639" y="437024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98" name="Figura a mano libera 197">
              <a:extLst>
                <a:ext uri="{FF2B5EF4-FFF2-40B4-BE49-F238E27FC236}">
                  <a16:creationId xmlns:a16="http://schemas.microsoft.com/office/drawing/2014/main" id="{4DB8180B-5577-DE41-BE3E-B16745502BC5}"/>
                </a:ext>
              </a:extLst>
            </p:cNvPr>
            <p:cNvSpPr/>
            <p:nvPr/>
          </p:nvSpPr>
          <p:spPr bwMode="auto">
            <a:xfrm rot="384211">
              <a:off x="4167480" y="4658083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99" name="Figura a mano libera 198">
              <a:extLst>
                <a:ext uri="{FF2B5EF4-FFF2-40B4-BE49-F238E27FC236}">
                  <a16:creationId xmlns:a16="http://schemas.microsoft.com/office/drawing/2014/main" id="{48614186-3AF4-6349-8B64-04611E6A6293}"/>
                </a:ext>
              </a:extLst>
            </p:cNvPr>
            <p:cNvSpPr/>
            <p:nvPr/>
          </p:nvSpPr>
          <p:spPr bwMode="auto">
            <a:xfrm rot="20381307">
              <a:off x="4186365" y="4843968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00" name="Figura a mano libera 199">
              <a:extLst>
                <a:ext uri="{FF2B5EF4-FFF2-40B4-BE49-F238E27FC236}">
                  <a16:creationId xmlns:a16="http://schemas.microsoft.com/office/drawing/2014/main" id="{4907FD84-37DD-E643-90BB-EBFE8DB080AD}"/>
                </a:ext>
              </a:extLst>
            </p:cNvPr>
            <p:cNvSpPr/>
            <p:nvPr/>
          </p:nvSpPr>
          <p:spPr bwMode="auto">
            <a:xfrm rot="21261991">
              <a:off x="4430499" y="4745625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01" name="Figura a mano libera 200">
              <a:extLst>
                <a:ext uri="{FF2B5EF4-FFF2-40B4-BE49-F238E27FC236}">
                  <a16:creationId xmlns:a16="http://schemas.microsoft.com/office/drawing/2014/main" id="{6A6FEF4B-0431-064F-BE87-417BF7392879}"/>
                </a:ext>
              </a:extLst>
            </p:cNvPr>
            <p:cNvSpPr/>
            <p:nvPr/>
          </p:nvSpPr>
          <p:spPr bwMode="auto">
            <a:xfrm rot="1329250">
              <a:off x="4017142" y="4083295"/>
              <a:ext cx="186303" cy="22258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02" name="Figura a mano libera 201">
              <a:extLst>
                <a:ext uri="{FF2B5EF4-FFF2-40B4-BE49-F238E27FC236}">
                  <a16:creationId xmlns:a16="http://schemas.microsoft.com/office/drawing/2014/main" id="{04DED4CD-59D1-154D-8BF6-79A392624B5D}"/>
                </a:ext>
              </a:extLst>
            </p:cNvPr>
            <p:cNvSpPr/>
            <p:nvPr/>
          </p:nvSpPr>
          <p:spPr bwMode="auto">
            <a:xfrm rot="8368842">
              <a:off x="4562258" y="5065917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03" name="Figura a mano libera 202">
              <a:extLst>
                <a:ext uri="{FF2B5EF4-FFF2-40B4-BE49-F238E27FC236}">
                  <a16:creationId xmlns:a16="http://schemas.microsoft.com/office/drawing/2014/main" id="{D0CF7F26-312C-6449-A382-F8846E5C2EF7}"/>
                </a:ext>
              </a:extLst>
            </p:cNvPr>
            <p:cNvSpPr/>
            <p:nvPr/>
          </p:nvSpPr>
          <p:spPr bwMode="auto">
            <a:xfrm rot="7666378">
              <a:off x="4801457" y="5153724"/>
              <a:ext cx="265122" cy="357346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04" name="Figura a mano libera 203">
              <a:extLst>
                <a:ext uri="{FF2B5EF4-FFF2-40B4-BE49-F238E27FC236}">
                  <a16:creationId xmlns:a16="http://schemas.microsoft.com/office/drawing/2014/main" id="{A3AE1E85-C856-9446-8B8B-19D48EE8BC58}"/>
                </a:ext>
              </a:extLst>
            </p:cNvPr>
            <p:cNvSpPr/>
            <p:nvPr/>
          </p:nvSpPr>
          <p:spPr bwMode="auto">
            <a:xfrm rot="4750438" flipV="1">
              <a:off x="4576185" y="5063190"/>
              <a:ext cx="338848" cy="158643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05" name="Figura a mano libera 204">
              <a:extLst>
                <a:ext uri="{FF2B5EF4-FFF2-40B4-BE49-F238E27FC236}">
                  <a16:creationId xmlns:a16="http://schemas.microsoft.com/office/drawing/2014/main" id="{B855DFEE-623F-6E40-A56F-BF7DB78B628F}"/>
                </a:ext>
              </a:extLst>
            </p:cNvPr>
            <p:cNvSpPr/>
            <p:nvPr/>
          </p:nvSpPr>
          <p:spPr bwMode="auto">
            <a:xfrm rot="5025445" flipV="1">
              <a:off x="4679448" y="4991085"/>
              <a:ext cx="338848" cy="158643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06" name="Figura a mano libera 205">
              <a:extLst>
                <a:ext uri="{FF2B5EF4-FFF2-40B4-BE49-F238E27FC236}">
                  <a16:creationId xmlns:a16="http://schemas.microsoft.com/office/drawing/2014/main" id="{67C0EE4E-9AB9-E84C-84FD-7676E40D7C12}"/>
                </a:ext>
              </a:extLst>
            </p:cNvPr>
            <p:cNvSpPr/>
            <p:nvPr/>
          </p:nvSpPr>
          <p:spPr bwMode="auto">
            <a:xfrm rot="4750438" flipV="1">
              <a:off x="4402226" y="4622979"/>
              <a:ext cx="296414" cy="123694"/>
            </a:xfrm>
            <a:custGeom>
              <a:avLst/>
              <a:gdLst>
                <a:gd name="connsiteX0" fmla="*/ 37874 w 265122"/>
                <a:gd name="connsiteY0" fmla="*/ 16475 h 357346"/>
                <a:gd name="connsiteX1" fmla="*/ 5410 w 265122"/>
                <a:gd name="connsiteY1" fmla="*/ 21886 h 357346"/>
                <a:gd name="connsiteX2" fmla="*/ 0 w 265122"/>
                <a:gd name="connsiteY2" fmla="*/ 38118 h 357346"/>
                <a:gd name="connsiteX3" fmla="*/ 10821 w 265122"/>
                <a:gd name="connsiteY3" fmla="*/ 81403 h 357346"/>
                <a:gd name="connsiteX4" fmla="*/ 27053 w 265122"/>
                <a:gd name="connsiteY4" fmla="*/ 92224 h 357346"/>
                <a:gd name="connsiteX5" fmla="*/ 32464 w 265122"/>
                <a:gd name="connsiteY5" fmla="*/ 108456 h 357346"/>
                <a:gd name="connsiteX6" fmla="*/ 43285 w 265122"/>
                <a:gd name="connsiteY6" fmla="*/ 119278 h 357346"/>
                <a:gd name="connsiteX7" fmla="*/ 54106 w 265122"/>
                <a:gd name="connsiteY7" fmla="*/ 162563 h 357346"/>
                <a:gd name="connsiteX8" fmla="*/ 64928 w 265122"/>
                <a:gd name="connsiteY8" fmla="*/ 200437 h 357346"/>
                <a:gd name="connsiteX9" fmla="*/ 70338 w 265122"/>
                <a:gd name="connsiteY9" fmla="*/ 216669 h 357346"/>
                <a:gd name="connsiteX10" fmla="*/ 81160 w 265122"/>
                <a:gd name="connsiteY10" fmla="*/ 254544 h 357346"/>
                <a:gd name="connsiteX11" fmla="*/ 97392 w 265122"/>
                <a:gd name="connsiteY11" fmla="*/ 270776 h 357346"/>
                <a:gd name="connsiteX12" fmla="*/ 140677 w 265122"/>
                <a:gd name="connsiteY12" fmla="*/ 319472 h 357346"/>
                <a:gd name="connsiteX13" fmla="*/ 173141 w 265122"/>
                <a:gd name="connsiteY13" fmla="*/ 341114 h 357346"/>
                <a:gd name="connsiteX14" fmla="*/ 200194 w 265122"/>
                <a:gd name="connsiteY14" fmla="*/ 357346 h 357346"/>
                <a:gd name="connsiteX15" fmla="*/ 238068 w 265122"/>
                <a:gd name="connsiteY15" fmla="*/ 351936 h 357346"/>
                <a:gd name="connsiteX16" fmla="*/ 254300 w 265122"/>
                <a:gd name="connsiteY16" fmla="*/ 346525 h 357346"/>
                <a:gd name="connsiteX17" fmla="*/ 265122 w 265122"/>
                <a:gd name="connsiteY17" fmla="*/ 308651 h 357346"/>
                <a:gd name="connsiteX18" fmla="*/ 248890 w 265122"/>
                <a:gd name="connsiteY18" fmla="*/ 265365 h 357346"/>
                <a:gd name="connsiteX19" fmla="*/ 227247 w 265122"/>
                <a:gd name="connsiteY19" fmla="*/ 238312 h 357346"/>
                <a:gd name="connsiteX20" fmla="*/ 205605 w 265122"/>
                <a:gd name="connsiteY20" fmla="*/ 205848 h 357346"/>
                <a:gd name="connsiteX21" fmla="*/ 200194 w 265122"/>
                <a:gd name="connsiteY21" fmla="*/ 189616 h 357346"/>
                <a:gd name="connsiteX22" fmla="*/ 189373 w 265122"/>
                <a:gd name="connsiteY22" fmla="*/ 151742 h 357346"/>
                <a:gd name="connsiteX23" fmla="*/ 178551 w 265122"/>
                <a:gd name="connsiteY23" fmla="*/ 135510 h 357346"/>
                <a:gd name="connsiteX24" fmla="*/ 173141 w 265122"/>
                <a:gd name="connsiteY24" fmla="*/ 119278 h 357346"/>
                <a:gd name="connsiteX25" fmla="*/ 146087 w 265122"/>
                <a:gd name="connsiteY25" fmla="*/ 97635 h 357346"/>
                <a:gd name="connsiteX26" fmla="*/ 135266 w 265122"/>
                <a:gd name="connsiteY26" fmla="*/ 81403 h 357346"/>
                <a:gd name="connsiteX27" fmla="*/ 119034 w 265122"/>
                <a:gd name="connsiteY27" fmla="*/ 70582 h 357346"/>
                <a:gd name="connsiteX28" fmla="*/ 97392 w 265122"/>
                <a:gd name="connsiteY28" fmla="*/ 38118 h 357346"/>
                <a:gd name="connsiteX29" fmla="*/ 86570 w 265122"/>
                <a:gd name="connsiteY29" fmla="*/ 21886 h 357346"/>
                <a:gd name="connsiteX30" fmla="*/ 64928 w 265122"/>
                <a:gd name="connsiteY30" fmla="*/ 243 h 357346"/>
                <a:gd name="connsiteX31" fmla="*/ 32464 w 265122"/>
                <a:gd name="connsiteY31" fmla="*/ 11065 h 357346"/>
                <a:gd name="connsiteX32" fmla="*/ 37874 w 265122"/>
                <a:gd name="connsiteY32" fmla="*/ 16475 h 35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5122" h="357346">
                  <a:moveTo>
                    <a:pt x="37874" y="16475"/>
                  </a:moveTo>
                  <a:cubicBezTo>
                    <a:pt x="33365" y="18279"/>
                    <a:pt x="14935" y="16443"/>
                    <a:pt x="5410" y="21886"/>
                  </a:cubicBezTo>
                  <a:cubicBezTo>
                    <a:pt x="458" y="24716"/>
                    <a:pt x="0" y="32415"/>
                    <a:pt x="0" y="38118"/>
                  </a:cubicBezTo>
                  <a:cubicBezTo>
                    <a:pt x="0" y="39131"/>
                    <a:pt x="6551" y="76065"/>
                    <a:pt x="10821" y="81403"/>
                  </a:cubicBezTo>
                  <a:cubicBezTo>
                    <a:pt x="14883" y="86481"/>
                    <a:pt x="21642" y="88617"/>
                    <a:pt x="27053" y="92224"/>
                  </a:cubicBezTo>
                  <a:cubicBezTo>
                    <a:pt x="28857" y="97635"/>
                    <a:pt x="29530" y="103565"/>
                    <a:pt x="32464" y="108456"/>
                  </a:cubicBezTo>
                  <a:cubicBezTo>
                    <a:pt x="35089" y="112830"/>
                    <a:pt x="41390" y="114542"/>
                    <a:pt x="43285" y="119278"/>
                  </a:cubicBezTo>
                  <a:cubicBezTo>
                    <a:pt x="48808" y="133087"/>
                    <a:pt x="49403" y="148454"/>
                    <a:pt x="54106" y="162563"/>
                  </a:cubicBezTo>
                  <a:cubicBezTo>
                    <a:pt x="67073" y="201462"/>
                    <a:pt x="51348" y="152906"/>
                    <a:pt x="64928" y="200437"/>
                  </a:cubicBezTo>
                  <a:cubicBezTo>
                    <a:pt x="66495" y="205921"/>
                    <a:pt x="68771" y="211185"/>
                    <a:pt x="70338" y="216669"/>
                  </a:cubicBezTo>
                  <a:cubicBezTo>
                    <a:pt x="71240" y="219826"/>
                    <a:pt x="77916" y="249679"/>
                    <a:pt x="81160" y="254544"/>
                  </a:cubicBezTo>
                  <a:cubicBezTo>
                    <a:pt x="85405" y="260911"/>
                    <a:pt x="92493" y="264898"/>
                    <a:pt x="97392" y="270776"/>
                  </a:cubicBezTo>
                  <a:cubicBezTo>
                    <a:pt x="117721" y="295172"/>
                    <a:pt x="101215" y="293165"/>
                    <a:pt x="140677" y="319472"/>
                  </a:cubicBezTo>
                  <a:cubicBezTo>
                    <a:pt x="151498" y="326686"/>
                    <a:pt x="163945" y="331917"/>
                    <a:pt x="173141" y="341114"/>
                  </a:cubicBezTo>
                  <a:cubicBezTo>
                    <a:pt x="187995" y="355969"/>
                    <a:pt x="179122" y="350323"/>
                    <a:pt x="200194" y="357346"/>
                  </a:cubicBezTo>
                  <a:cubicBezTo>
                    <a:pt x="212819" y="355543"/>
                    <a:pt x="225563" y="354437"/>
                    <a:pt x="238068" y="351936"/>
                  </a:cubicBezTo>
                  <a:cubicBezTo>
                    <a:pt x="243661" y="350817"/>
                    <a:pt x="250267" y="350558"/>
                    <a:pt x="254300" y="346525"/>
                  </a:cubicBezTo>
                  <a:cubicBezTo>
                    <a:pt x="256887" y="343938"/>
                    <a:pt x="265075" y="308839"/>
                    <a:pt x="265122" y="308651"/>
                  </a:cubicBezTo>
                  <a:cubicBezTo>
                    <a:pt x="252726" y="234277"/>
                    <a:pt x="270326" y="301093"/>
                    <a:pt x="248890" y="265365"/>
                  </a:cubicBezTo>
                  <a:cubicBezTo>
                    <a:pt x="231468" y="236328"/>
                    <a:pt x="259574" y="259863"/>
                    <a:pt x="227247" y="238312"/>
                  </a:cubicBezTo>
                  <a:cubicBezTo>
                    <a:pt x="220033" y="227491"/>
                    <a:pt x="209718" y="218186"/>
                    <a:pt x="205605" y="205848"/>
                  </a:cubicBezTo>
                  <a:cubicBezTo>
                    <a:pt x="203801" y="200437"/>
                    <a:pt x="201761" y="195100"/>
                    <a:pt x="200194" y="189616"/>
                  </a:cubicBezTo>
                  <a:cubicBezTo>
                    <a:pt x="197885" y="181534"/>
                    <a:pt x="193694" y="160384"/>
                    <a:pt x="189373" y="151742"/>
                  </a:cubicBezTo>
                  <a:cubicBezTo>
                    <a:pt x="186465" y="145926"/>
                    <a:pt x="182158" y="140921"/>
                    <a:pt x="178551" y="135510"/>
                  </a:cubicBezTo>
                  <a:cubicBezTo>
                    <a:pt x="176748" y="130099"/>
                    <a:pt x="176075" y="124169"/>
                    <a:pt x="173141" y="119278"/>
                  </a:cubicBezTo>
                  <a:cubicBezTo>
                    <a:pt x="168001" y="110711"/>
                    <a:pt x="153460" y="102550"/>
                    <a:pt x="146087" y="97635"/>
                  </a:cubicBezTo>
                  <a:cubicBezTo>
                    <a:pt x="142480" y="92224"/>
                    <a:pt x="139864" y="86001"/>
                    <a:pt x="135266" y="81403"/>
                  </a:cubicBezTo>
                  <a:cubicBezTo>
                    <a:pt x="130668" y="76805"/>
                    <a:pt x="123316" y="75476"/>
                    <a:pt x="119034" y="70582"/>
                  </a:cubicBezTo>
                  <a:cubicBezTo>
                    <a:pt x="110470" y="60794"/>
                    <a:pt x="104606" y="48939"/>
                    <a:pt x="97392" y="38118"/>
                  </a:cubicBezTo>
                  <a:lnTo>
                    <a:pt x="86570" y="21886"/>
                  </a:lnTo>
                  <a:cubicBezTo>
                    <a:pt x="82448" y="9519"/>
                    <a:pt x="83479" y="-1818"/>
                    <a:pt x="64928" y="243"/>
                  </a:cubicBezTo>
                  <a:cubicBezTo>
                    <a:pt x="53591" y="1503"/>
                    <a:pt x="32464" y="11065"/>
                    <a:pt x="32464" y="11065"/>
                  </a:cubicBezTo>
                  <a:cubicBezTo>
                    <a:pt x="-3826" y="-1032"/>
                    <a:pt x="42383" y="14671"/>
                    <a:pt x="37874" y="16475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</p:grpSp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29BA917F-D43B-CE41-9D28-AC4A1F1240DD}"/>
              </a:ext>
            </a:extLst>
          </p:cNvPr>
          <p:cNvSpPr/>
          <p:nvPr/>
        </p:nvSpPr>
        <p:spPr bwMode="auto">
          <a:xfrm>
            <a:off x="2024081" y="2996963"/>
            <a:ext cx="4845680" cy="2745499"/>
          </a:xfrm>
          <a:custGeom>
            <a:avLst/>
            <a:gdLst>
              <a:gd name="connsiteX0" fmla="*/ 91440 w 4860388"/>
              <a:gd name="connsiteY0" fmla="*/ 21101 h 2715064"/>
              <a:gd name="connsiteX1" fmla="*/ 35169 w 4860388"/>
              <a:gd name="connsiteY1" fmla="*/ 49237 h 2715064"/>
              <a:gd name="connsiteX2" fmla="*/ 14068 w 4860388"/>
              <a:gd name="connsiteY2" fmla="*/ 133643 h 2715064"/>
              <a:gd name="connsiteX3" fmla="*/ 0 w 4860388"/>
              <a:gd name="connsiteY3" fmla="*/ 225083 h 2715064"/>
              <a:gd name="connsiteX4" fmla="*/ 7034 w 4860388"/>
              <a:gd name="connsiteY4" fmla="*/ 246184 h 2715064"/>
              <a:gd name="connsiteX5" fmla="*/ 42203 w 4860388"/>
              <a:gd name="connsiteY5" fmla="*/ 309489 h 2715064"/>
              <a:gd name="connsiteX6" fmla="*/ 49237 w 4860388"/>
              <a:gd name="connsiteY6" fmla="*/ 337624 h 2715064"/>
              <a:gd name="connsiteX7" fmla="*/ 56271 w 4860388"/>
              <a:gd name="connsiteY7" fmla="*/ 358726 h 2715064"/>
              <a:gd name="connsiteX8" fmla="*/ 70339 w 4860388"/>
              <a:gd name="connsiteY8" fmla="*/ 422030 h 2715064"/>
              <a:gd name="connsiteX9" fmla="*/ 77372 w 4860388"/>
              <a:gd name="connsiteY9" fmla="*/ 443132 h 2715064"/>
              <a:gd name="connsiteX10" fmla="*/ 91440 w 4860388"/>
              <a:gd name="connsiteY10" fmla="*/ 464233 h 2715064"/>
              <a:gd name="connsiteX11" fmla="*/ 105508 w 4860388"/>
              <a:gd name="connsiteY11" fmla="*/ 506437 h 2715064"/>
              <a:gd name="connsiteX12" fmla="*/ 112542 w 4860388"/>
              <a:gd name="connsiteY12" fmla="*/ 527538 h 2715064"/>
              <a:gd name="connsiteX13" fmla="*/ 133643 w 4860388"/>
              <a:gd name="connsiteY13" fmla="*/ 576775 h 2715064"/>
              <a:gd name="connsiteX14" fmla="*/ 175846 w 4860388"/>
              <a:gd name="connsiteY14" fmla="*/ 618978 h 2715064"/>
              <a:gd name="connsiteX15" fmla="*/ 182880 w 4860388"/>
              <a:gd name="connsiteY15" fmla="*/ 640080 h 2715064"/>
              <a:gd name="connsiteX16" fmla="*/ 225083 w 4860388"/>
              <a:gd name="connsiteY16" fmla="*/ 668215 h 2715064"/>
              <a:gd name="connsiteX17" fmla="*/ 239151 w 4860388"/>
              <a:gd name="connsiteY17" fmla="*/ 689317 h 2715064"/>
              <a:gd name="connsiteX18" fmla="*/ 246185 w 4860388"/>
              <a:gd name="connsiteY18" fmla="*/ 710418 h 2715064"/>
              <a:gd name="connsiteX19" fmla="*/ 267286 w 4860388"/>
              <a:gd name="connsiteY19" fmla="*/ 731520 h 2715064"/>
              <a:gd name="connsiteX20" fmla="*/ 295422 w 4860388"/>
              <a:gd name="connsiteY20" fmla="*/ 766689 h 2715064"/>
              <a:gd name="connsiteX21" fmla="*/ 323557 w 4860388"/>
              <a:gd name="connsiteY21" fmla="*/ 808892 h 2715064"/>
              <a:gd name="connsiteX22" fmla="*/ 337625 w 4860388"/>
              <a:gd name="connsiteY22" fmla="*/ 829993 h 2715064"/>
              <a:gd name="connsiteX23" fmla="*/ 379828 w 4860388"/>
              <a:gd name="connsiteY23" fmla="*/ 858129 h 2715064"/>
              <a:gd name="connsiteX24" fmla="*/ 407963 w 4860388"/>
              <a:gd name="connsiteY24" fmla="*/ 900332 h 2715064"/>
              <a:gd name="connsiteX25" fmla="*/ 443132 w 4860388"/>
              <a:gd name="connsiteY25" fmla="*/ 942535 h 2715064"/>
              <a:gd name="connsiteX26" fmla="*/ 450166 w 4860388"/>
              <a:gd name="connsiteY26" fmla="*/ 963637 h 2715064"/>
              <a:gd name="connsiteX27" fmla="*/ 471268 w 4860388"/>
              <a:gd name="connsiteY27" fmla="*/ 956603 h 2715064"/>
              <a:gd name="connsiteX28" fmla="*/ 492369 w 4860388"/>
              <a:gd name="connsiteY28" fmla="*/ 963637 h 2715064"/>
              <a:gd name="connsiteX29" fmla="*/ 520505 w 4860388"/>
              <a:gd name="connsiteY29" fmla="*/ 970670 h 2715064"/>
              <a:gd name="connsiteX30" fmla="*/ 555674 w 4860388"/>
              <a:gd name="connsiteY30" fmla="*/ 1005840 h 2715064"/>
              <a:gd name="connsiteX31" fmla="*/ 590843 w 4860388"/>
              <a:gd name="connsiteY31" fmla="*/ 1033975 h 2715064"/>
              <a:gd name="connsiteX32" fmla="*/ 611945 w 4860388"/>
              <a:gd name="connsiteY32" fmla="*/ 1055077 h 2715064"/>
              <a:gd name="connsiteX33" fmla="*/ 626012 w 4860388"/>
              <a:gd name="connsiteY33" fmla="*/ 1076178 h 2715064"/>
              <a:gd name="connsiteX34" fmla="*/ 668216 w 4860388"/>
              <a:gd name="connsiteY34" fmla="*/ 1104313 h 2715064"/>
              <a:gd name="connsiteX35" fmla="*/ 689317 w 4860388"/>
              <a:gd name="connsiteY35" fmla="*/ 1118381 h 2715064"/>
              <a:gd name="connsiteX36" fmla="*/ 752622 w 4860388"/>
              <a:gd name="connsiteY36" fmla="*/ 1139483 h 2715064"/>
              <a:gd name="connsiteX37" fmla="*/ 773723 w 4860388"/>
              <a:gd name="connsiteY37" fmla="*/ 1146517 h 2715064"/>
              <a:gd name="connsiteX38" fmla="*/ 844062 w 4860388"/>
              <a:gd name="connsiteY38" fmla="*/ 1167618 h 2715064"/>
              <a:gd name="connsiteX39" fmla="*/ 865163 w 4860388"/>
              <a:gd name="connsiteY39" fmla="*/ 1174652 h 2715064"/>
              <a:gd name="connsiteX40" fmla="*/ 886265 w 4860388"/>
              <a:gd name="connsiteY40" fmla="*/ 1181686 h 2715064"/>
              <a:gd name="connsiteX41" fmla="*/ 949569 w 4860388"/>
              <a:gd name="connsiteY41" fmla="*/ 1209821 h 2715064"/>
              <a:gd name="connsiteX42" fmla="*/ 970671 w 4860388"/>
              <a:gd name="connsiteY42" fmla="*/ 1216855 h 2715064"/>
              <a:gd name="connsiteX43" fmla="*/ 991772 w 4860388"/>
              <a:gd name="connsiteY43" fmla="*/ 1223889 h 2715064"/>
              <a:gd name="connsiteX44" fmla="*/ 1026942 w 4860388"/>
              <a:gd name="connsiteY44" fmla="*/ 1259058 h 2715064"/>
              <a:gd name="connsiteX45" fmla="*/ 1069145 w 4860388"/>
              <a:gd name="connsiteY45" fmla="*/ 1273126 h 2715064"/>
              <a:gd name="connsiteX46" fmla="*/ 1111348 w 4860388"/>
              <a:gd name="connsiteY46" fmla="*/ 1301261 h 2715064"/>
              <a:gd name="connsiteX47" fmla="*/ 1132449 w 4860388"/>
              <a:gd name="connsiteY47" fmla="*/ 1315329 h 2715064"/>
              <a:gd name="connsiteX48" fmla="*/ 1146517 w 4860388"/>
              <a:gd name="connsiteY48" fmla="*/ 1364566 h 2715064"/>
              <a:gd name="connsiteX49" fmla="*/ 1153551 w 4860388"/>
              <a:gd name="connsiteY49" fmla="*/ 1399735 h 2715064"/>
              <a:gd name="connsiteX50" fmla="*/ 1195754 w 4860388"/>
              <a:gd name="connsiteY50" fmla="*/ 1413803 h 2715064"/>
              <a:gd name="connsiteX51" fmla="*/ 1216856 w 4860388"/>
              <a:gd name="connsiteY51" fmla="*/ 1420837 h 2715064"/>
              <a:gd name="connsiteX52" fmla="*/ 1230923 w 4860388"/>
              <a:gd name="connsiteY52" fmla="*/ 1441938 h 2715064"/>
              <a:gd name="connsiteX53" fmla="*/ 1252025 w 4860388"/>
              <a:gd name="connsiteY53" fmla="*/ 1456006 h 2715064"/>
              <a:gd name="connsiteX54" fmla="*/ 1259059 w 4860388"/>
              <a:gd name="connsiteY54" fmla="*/ 1477107 h 2715064"/>
              <a:gd name="connsiteX55" fmla="*/ 1308296 w 4860388"/>
              <a:gd name="connsiteY55" fmla="*/ 1498209 h 2715064"/>
              <a:gd name="connsiteX56" fmla="*/ 1322363 w 4860388"/>
              <a:gd name="connsiteY56" fmla="*/ 1547446 h 2715064"/>
              <a:gd name="connsiteX57" fmla="*/ 1329397 w 4860388"/>
              <a:gd name="connsiteY57" fmla="*/ 1568547 h 2715064"/>
              <a:gd name="connsiteX58" fmla="*/ 1329397 w 4860388"/>
              <a:gd name="connsiteY58" fmla="*/ 1638886 h 2715064"/>
              <a:gd name="connsiteX59" fmla="*/ 1343465 w 4860388"/>
              <a:gd name="connsiteY59" fmla="*/ 1737360 h 2715064"/>
              <a:gd name="connsiteX60" fmla="*/ 1350499 w 4860388"/>
              <a:gd name="connsiteY60" fmla="*/ 1758461 h 2715064"/>
              <a:gd name="connsiteX61" fmla="*/ 1357532 w 4860388"/>
              <a:gd name="connsiteY61" fmla="*/ 1786597 h 2715064"/>
              <a:gd name="connsiteX62" fmla="*/ 1378634 w 4860388"/>
              <a:gd name="connsiteY62" fmla="*/ 1828800 h 2715064"/>
              <a:gd name="connsiteX63" fmla="*/ 1385668 w 4860388"/>
              <a:gd name="connsiteY63" fmla="*/ 1849901 h 2715064"/>
              <a:gd name="connsiteX64" fmla="*/ 1392702 w 4860388"/>
              <a:gd name="connsiteY64" fmla="*/ 1962443 h 2715064"/>
              <a:gd name="connsiteX65" fmla="*/ 1399736 w 4860388"/>
              <a:gd name="connsiteY65" fmla="*/ 1983544 h 2715064"/>
              <a:gd name="connsiteX66" fmla="*/ 1406769 w 4860388"/>
              <a:gd name="connsiteY66" fmla="*/ 2011680 h 2715064"/>
              <a:gd name="connsiteX67" fmla="*/ 1420837 w 4860388"/>
              <a:gd name="connsiteY67" fmla="*/ 2053883 h 2715064"/>
              <a:gd name="connsiteX68" fmla="*/ 1463040 w 4860388"/>
              <a:gd name="connsiteY68" fmla="*/ 2089052 h 2715064"/>
              <a:gd name="connsiteX69" fmla="*/ 1505243 w 4860388"/>
              <a:gd name="connsiteY69" fmla="*/ 2131255 h 2715064"/>
              <a:gd name="connsiteX70" fmla="*/ 1526345 w 4860388"/>
              <a:gd name="connsiteY70" fmla="*/ 2152357 h 2715064"/>
              <a:gd name="connsiteX71" fmla="*/ 1561514 w 4860388"/>
              <a:gd name="connsiteY71" fmla="*/ 2215661 h 2715064"/>
              <a:gd name="connsiteX72" fmla="*/ 1582616 w 4860388"/>
              <a:gd name="connsiteY72" fmla="*/ 2222695 h 2715064"/>
              <a:gd name="connsiteX73" fmla="*/ 1624819 w 4860388"/>
              <a:gd name="connsiteY73" fmla="*/ 2250830 h 2715064"/>
              <a:gd name="connsiteX74" fmla="*/ 1652954 w 4860388"/>
              <a:gd name="connsiteY74" fmla="*/ 2293033 h 2715064"/>
              <a:gd name="connsiteX75" fmla="*/ 1659988 w 4860388"/>
              <a:gd name="connsiteY75" fmla="*/ 2356338 h 2715064"/>
              <a:gd name="connsiteX76" fmla="*/ 1702191 w 4860388"/>
              <a:gd name="connsiteY76" fmla="*/ 2398541 h 2715064"/>
              <a:gd name="connsiteX77" fmla="*/ 1765496 w 4860388"/>
              <a:gd name="connsiteY77" fmla="*/ 2433710 h 2715064"/>
              <a:gd name="connsiteX78" fmla="*/ 1786597 w 4860388"/>
              <a:gd name="connsiteY78" fmla="*/ 2440744 h 2715064"/>
              <a:gd name="connsiteX79" fmla="*/ 1821766 w 4860388"/>
              <a:gd name="connsiteY79" fmla="*/ 2454812 h 2715064"/>
              <a:gd name="connsiteX80" fmla="*/ 1849902 w 4860388"/>
              <a:gd name="connsiteY80" fmla="*/ 2461846 h 2715064"/>
              <a:gd name="connsiteX81" fmla="*/ 1871003 w 4860388"/>
              <a:gd name="connsiteY81" fmla="*/ 2468880 h 2715064"/>
              <a:gd name="connsiteX82" fmla="*/ 1913206 w 4860388"/>
              <a:gd name="connsiteY82" fmla="*/ 2511083 h 2715064"/>
              <a:gd name="connsiteX83" fmla="*/ 1955409 w 4860388"/>
              <a:gd name="connsiteY83" fmla="*/ 2546252 h 2715064"/>
              <a:gd name="connsiteX84" fmla="*/ 1983545 w 4860388"/>
              <a:gd name="connsiteY84" fmla="*/ 2560320 h 2715064"/>
              <a:gd name="connsiteX85" fmla="*/ 2025748 w 4860388"/>
              <a:gd name="connsiteY85" fmla="*/ 2588455 h 2715064"/>
              <a:gd name="connsiteX86" fmla="*/ 2060917 w 4860388"/>
              <a:gd name="connsiteY86" fmla="*/ 2623624 h 2715064"/>
              <a:gd name="connsiteX87" fmla="*/ 2103120 w 4860388"/>
              <a:gd name="connsiteY87" fmla="*/ 2637692 h 2715064"/>
              <a:gd name="connsiteX88" fmla="*/ 2124222 w 4860388"/>
              <a:gd name="connsiteY88" fmla="*/ 2651760 h 2715064"/>
              <a:gd name="connsiteX89" fmla="*/ 2173459 w 4860388"/>
              <a:gd name="connsiteY89" fmla="*/ 2665827 h 2715064"/>
              <a:gd name="connsiteX90" fmla="*/ 2215662 w 4860388"/>
              <a:gd name="connsiteY90" fmla="*/ 2679895 h 2715064"/>
              <a:gd name="connsiteX91" fmla="*/ 2482948 w 4860388"/>
              <a:gd name="connsiteY91" fmla="*/ 2693963 h 2715064"/>
              <a:gd name="connsiteX92" fmla="*/ 2567354 w 4860388"/>
              <a:gd name="connsiteY92" fmla="*/ 2700997 h 2715064"/>
              <a:gd name="connsiteX93" fmla="*/ 2743200 w 4860388"/>
              <a:gd name="connsiteY93" fmla="*/ 2715064 h 2715064"/>
              <a:gd name="connsiteX94" fmla="*/ 2862776 w 4860388"/>
              <a:gd name="connsiteY94" fmla="*/ 2700997 h 2715064"/>
              <a:gd name="connsiteX95" fmla="*/ 2883877 w 4860388"/>
              <a:gd name="connsiteY95" fmla="*/ 2686929 h 2715064"/>
              <a:gd name="connsiteX96" fmla="*/ 2968283 w 4860388"/>
              <a:gd name="connsiteY96" fmla="*/ 2644726 h 2715064"/>
              <a:gd name="connsiteX97" fmla="*/ 3045656 w 4860388"/>
              <a:gd name="connsiteY97" fmla="*/ 2616590 h 2715064"/>
              <a:gd name="connsiteX98" fmla="*/ 3073791 w 4860388"/>
              <a:gd name="connsiteY98" fmla="*/ 2609557 h 2715064"/>
              <a:gd name="connsiteX99" fmla="*/ 3115994 w 4860388"/>
              <a:gd name="connsiteY99" fmla="*/ 2581421 h 2715064"/>
              <a:gd name="connsiteX100" fmla="*/ 3137096 w 4860388"/>
              <a:gd name="connsiteY100" fmla="*/ 2567353 h 2715064"/>
              <a:gd name="connsiteX101" fmla="*/ 3165231 w 4860388"/>
              <a:gd name="connsiteY101" fmla="*/ 2546252 h 2715064"/>
              <a:gd name="connsiteX102" fmla="*/ 3207434 w 4860388"/>
              <a:gd name="connsiteY102" fmla="*/ 2511083 h 2715064"/>
              <a:gd name="connsiteX103" fmla="*/ 3221502 w 4860388"/>
              <a:gd name="connsiteY103" fmla="*/ 2489981 h 2715064"/>
              <a:gd name="connsiteX104" fmla="*/ 3242603 w 4860388"/>
              <a:gd name="connsiteY104" fmla="*/ 2482947 h 2715064"/>
              <a:gd name="connsiteX105" fmla="*/ 3284806 w 4860388"/>
              <a:gd name="connsiteY105" fmla="*/ 2454812 h 2715064"/>
              <a:gd name="connsiteX106" fmla="*/ 3305908 w 4860388"/>
              <a:gd name="connsiteY106" fmla="*/ 2440744 h 2715064"/>
              <a:gd name="connsiteX107" fmla="*/ 3341077 w 4860388"/>
              <a:gd name="connsiteY107" fmla="*/ 2405575 h 2715064"/>
              <a:gd name="connsiteX108" fmla="*/ 3355145 w 4860388"/>
              <a:gd name="connsiteY108" fmla="*/ 2384473 h 2715064"/>
              <a:gd name="connsiteX109" fmla="*/ 3404382 w 4860388"/>
              <a:gd name="connsiteY109" fmla="*/ 2321169 h 2715064"/>
              <a:gd name="connsiteX110" fmla="*/ 3418449 w 4860388"/>
              <a:gd name="connsiteY110" fmla="*/ 2300067 h 2715064"/>
              <a:gd name="connsiteX111" fmla="*/ 3432517 w 4860388"/>
              <a:gd name="connsiteY111" fmla="*/ 2278966 h 2715064"/>
              <a:gd name="connsiteX112" fmla="*/ 3446585 w 4860388"/>
              <a:gd name="connsiteY112" fmla="*/ 2229729 h 2715064"/>
              <a:gd name="connsiteX113" fmla="*/ 3467686 w 4860388"/>
              <a:gd name="connsiteY113" fmla="*/ 2201593 h 2715064"/>
              <a:gd name="connsiteX114" fmla="*/ 3509889 w 4860388"/>
              <a:gd name="connsiteY114" fmla="*/ 2117187 h 2715064"/>
              <a:gd name="connsiteX115" fmla="*/ 3523957 w 4860388"/>
              <a:gd name="connsiteY115" fmla="*/ 2096086 h 2715064"/>
              <a:gd name="connsiteX116" fmla="*/ 3573194 w 4860388"/>
              <a:gd name="connsiteY116" fmla="*/ 2060917 h 2715064"/>
              <a:gd name="connsiteX117" fmla="*/ 3615397 w 4860388"/>
              <a:gd name="connsiteY117" fmla="*/ 2018713 h 2715064"/>
              <a:gd name="connsiteX118" fmla="*/ 3636499 w 4860388"/>
              <a:gd name="connsiteY118" fmla="*/ 1997612 h 2715064"/>
              <a:gd name="connsiteX119" fmla="*/ 3664634 w 4860388"/>
              <a:gd name="connsiteY119" fmla="*/ 1955409 h 2715064"/>
              <a:gd name="connsiteX120" fmla="*/ 3678702 w 4860388"/>
              <a:gd name="connsiteY120" fmla="*/ 1934307 h 2715064"/>
              <a:gd name="connsiteX121" fmla="*/ 3720905 w 4860388"/>
              <a:gd name="connsiteY121" fmla="*/ 1906172 h 2715064"/>
              <a:gd name="connsiteX122" fmla="*/ 3763108 w 4860388"/>
              <a:gd name="connsiteY122" fmla="*/ 1863969 h 2715064"/>
              <a:gd name="connsiteX123" fmla="*/ 3805311 w 4860388"/>
              <a:gd name="connsiteY123" fmla="*/ 1835833 h 2715064"/>
              <a:gd name="connsiteX124" fmla="*/ 3819379 w 4860388"/>
              <a:gd name="connsiteY124" fmla="*/ 1814732 h 2715064"/>
              <a:gd name="connsiteX125" fmla="*/ 3861582 w 4860388"/>
              <a:gd name="connsiteY125" fmla="*/ 1793630 h 2715064"/>
              <a:gd name="connsiteX126" fmla="*/ 3903785 w 4860388"/>
              <a:gd name="connsiteY126" fmla="*/ 1772529 h 2715064"/>
              <a:gd name="connsiteX127" fmla="*/ 3967089 w 4860388"/>
              <a:gd name="connsiteY127" fmla="*/ 1737360 h 2715064"/>
              <a:gd name="connsiteX128" fmla="*/ 4009292 w 4860388"/>
              <a:gd name="connsiteY128" fmla="*/ 1709224 h 2715064"/>
              <a:gd name="connsiteX129" fmla="*/ 4030394 w 4860388"/>
              <a:gd name="connsiteY129" fmla="*/ 1695157 h 2715064"/>
              <a:gd name="connsiteX130" fmla="*/ 4079631 w 4860388"/>
              <a:gd name="connsiteY130" fmla="*/ 1681089 h 2715064"/>
              <a:gd name="connsiteX131" fmla="*/ 4142936 w 4860388"/>
              <a:gd name="connsiteY131" fmla="*/ 1659987 h 2715064"/>
              <a:gd name="connsiteX132" fmla="*/ 4199206 w 4860388"/>
              <a:gd name="connsiteY132" fmla="*/ 1638886 h 2715064"/>
              <a:gd name="connsiteX133" fmla="*/ 4241409 w 4860388"/>
              <a:gd name="connsiteY133" fmla="*/ 1610750 h 2715064"/>
              <a:gd name="connsiteX134" fmla="*/ 4262511 w 4860388"/>
              <a:gd name="connsiteY134" fmla="*/ 1589649 h 2715064"/>
              <a:gd name="connsiteX135" fmla="*/ 4290646 w 4860388"/>
              <a:gd name="connsiteY135" fmla="*/ 1582615 h 2715064"/>
              <a:gd name="connsiteX136" fmla="*/ 4353951 w 4860388"/>
              <a:gd name="connsiteY136" fmla="*/ 1554480 h 2715064"/>
              <a:gd name="connsiteX137" fmla="*/ 4375052 w 4860388"/>
              <a:gd name="connsiteY137" fmla="*/ 1533378 h 2715064"/>
              <a:gd name="connsiteX138" fmla="*/ 4396154 w 4860388"/>
              <a:gd name="connsiteY138" fmla="*/ 1519310 h 2715064"/>
              <a:gd name="connsiteX139" fmla="*/ 4417256 w 4860388"/>
              <a:gd name="connsiteY139" fmla="*/ 1498209 h 2715064"/>
              <a:gd name="connsiteX140" fmla="*/ 4438357 w 4860388"/>
              <a:gd name="connsiteY140" fmla="*/ 1491175 h 2715064"/>
              <a:gd name="connsiteX141" fmla="*/ 4459459 w 4860388"/>
              <a:gd name="connsiteY141" fmla="*/ 1470073 h 2715064"/>
              <a:gd name="connsiteX142" fmla="*/ 4473526 w 4860388"/>
              <a:gd name="connsiteY142" fmla="*/ 1448972 h 2715064"/>
              <a:gd name="connsiteX143" fmla="*/ 4494628 w 4860388"/>
              <a:gd name="connsiteY143" fmla="*/ 1434904 h 2715064"/>
              <a:gd name="connsiteX144" fmla="*/ 4515729 w 4860388"/>
              <a:gd name="connsiteY144" fmla="*/ 1413803 h 2715064"/>
              <a:gd name="connsiteX145" fmla="*/ 4557932 w 4860388"/>
              <a:gd name="connsiteY145" fmla="*/ 1385667 h 2715064"/>
              <a:gd name="connsiteX146" fmla="*/ 4607169 w 4860388"/>
              <a:gd name="connsiteY146" fmla="*/ 1322363 h 2715064"/>
              <a:gd name="connsiteX147" fmla="*/ 4628271 w 4860388"/>
              <a:gd name="connsiteY147" fmla="*/ 1280160 h 2715064"/>
              <a:gd name="connsiteX148" fmla="*/ 4635305 w 4860388"/>
              <a:gd name="connsiteY148" fmla="*/ 1259058 h 2715064"/>
              <a:gd name="connsiteX149" fmla="*/ 4663440 w 4860388"/>
              <a:gd name="connsiteY149" fmla="*/ 1216855 h 2715064"/>
              <a:gd name="connsiteX150" fmla="*/ 4677508 w 4860388"/>
              <a:gd name="connsiteY150" fmla="*/ 1195753 h 2715064"/>
              <a:gd name="connsiteX151" fmla="*/ 4691576 w 4860388"/>
              <a:gd name="connsiteY151" fmla="*/ 1174652 h 2715064"/>
              <a:gd name="connsiteX152" fmla="*/ 4705643 w 4860388"/>
              <a:gd name="connsiteY152" fmla="*/ 1132449 h 2715064"/>
              <a:gd name="connsiteX153" fmla="*/ 4712677 w 4860388"/>
              <a:gd name="connsiteY153" fmla="*/ 1111347 h 2715064"/>
              <a:gd name="connsiteX154" fmla="*/ 4726745 w 4860388"/>
              <a:gd name="connsiteY154" fmla="*/ 1090246 h 2715064"/>
              <a:gd name="connsiteX155" fmla="*/ 4747846 w 4860388"/>
              <a:gd name="connsiteY155" fmla="*/ 1041009 h 2715064"/>
              <a:gd name="connsiteX156" fmla="*/ 4761914 w 4860388"/>
              <a:gd name="connsiteY156" fmla="*/ 998806 h 2715064"/>
              <a:gd name="connsiteX157" fmla="*/ 4790049 w 4860388"/>
              <a:gd name="connsiteY157" fmla="*/ 956603 h 2715064"/>
              <a:gd name="connsiteX158" fmla="*/ 4797083 w 4860388"/>
              <a:gd name="connsiteY158" fmla="*/ 935501 h 2715064"/>
              <a:gd name="connsiteX159" fmla="*/ 4811151 w 4860388"/>
              <a:gd name="connsiteY159" fmla="*/ 858129 h 2715064"/>
              <a:gd name="connsiteX160" fmla="*/ 4825219 w 4860388"/>
              <a:gd name="connsiteY160" fmla="*/ 780757 h 2715064"/>
              <a:gd name="connsiteX161" fmla="*/ 4846320 w 4860388"/>
              <a:gd name="connsiteY161" fmla="*/ 759655 h 2715064"/>
              <a:gd name="connsiteX162" fmla="*/ 4860388 w 4860388"/>
              <a:gd name="connsiteY162" fmla="*/ 738553 h 2715064"/>
              <a:gd name="connsiteX163" fmla="*/ 4846320 w 4860388"/>
              <a:gd name="connsiteY163" fmla="*/ 555673 h 2715064"/>
              <a:gd name="connsiteX164" fmla="*/ 4839286 w 4860388"/>
              <a:gd name="connsiteY164" fmla="*/ 506437 h 2715064"/>
              <a:gd name="connsiteX165" fmla="*/ 4797083 w 4860388"/>
              <a:gd name="connsiteY165" fmla="*/ 485335 h 2715064"/>
              <a:gd name="connsiteX166" fmla="*/ 4761914 w 4860388"/>
              <a:gd name="connsiteY166" fmla="*/ 457200 h 2715064"/>
              <a:gd name="connsiteX167" fmla="*/ 4719711 w 4860388"/>
              <a:gd name="connsiteY167" fmla="*/ 443132 h 2715064"/>
              <a:gd name="connsiteX168" fmla="*/ 4635305 w 4860388"/>
              <a:gd name="connsiteY168" fmla="*/ 464233 h 2715064"/>
              <a:gd name="connsiteX169" fmla="*/ 4572000 w 4860388"/>
              <a:gd name="connsiteY169" fmla="*/ 499403 h 2715064"/>
              <a:gd name="connsiteX170" fmla="*/ 4550899 w 4860388"/>
              <a:gd name="connsiteY170" fmla="*/ 513470 h 2715064"/>
              <a:gd name="connsiteX171" fmla="*/ 4522763 w 4860388"/>
              <a:gd name="connsiteY171" fmla="*/ 555673 h 2715064"/>
              <a:gd name="connsiteX172" fmla="*/ 4480560 w 4860388"/>
              <a:gd name="connsiteY172" fmla="*/ 590843 h 2715064"/>
              <a:gd name="connsiteX173" fmla="*/ 4438357 w 4860388"/>
              <a:gd name="connsiteY173" fmla="*/ 618978 h 2715064"/>
              <a:gd name="connsiteX174" fmla="*/ 4382086 w 4860388"/>
              <a:gd name="connsiteY174" fmla="*/ 647113 h 2715064"/>
              <a:gd name="connsiteX175" fmla="*/ 4353951 w 4860388"/>
              <a:gd name="connsiteY175" fmla="*/ 661181 h 2715064"/>
              <a:gd name="connsiteX176" fmla="*/ 4311748 w 4860388"/>
              <a:gd name="connsiteY176" fmla="*/ 675249 h 2715064"/>
              <a:gd name="connsiteX177" fmla="*/ 4283612 w 4860388"/>
              <a:gd name="connsiteY177" fmla="*/ 689317 h 2715064"/>
              <a:gd name="connsiteX178" fmla="*/ 4213274 w 4860388"/>
              <a:gd name="connsiteY178" fmla="*/ 710418 h 2715064"/>
              <a:gd name="connsiteX179" fmla="*/ 3931920 w 4860388"/>
              <a:gd name="connsiteY179" fmla="*/ 696350 h 2715064"/>
              <a:gd name="connsiteX180" fmla="*/ 3910819 w 4860388"/>
              <a:gd name="connsiteY180" fmla="*/ 689317 h 2715064"/>
              <a:gd name="connsiteX181" fmla="*/ 3875649 w 4860388"/>
              <a:gd name="connsiteY181" fmla="*/ 682283 h 2715064"/>
              <a:gd name="connsiteX182" fmla="*/ 3812345 w 4860388"/>
              <a:gd name="connsiteY182" fmla="*/ 675249 h 2715064"/>
              <a:gd name="connsiteX183" fmla="*/ 3720905 w 4860388"/>
              <a:gd name="connsiteY183" fmla="*/ 661181 h 2715064"/>
              <a:gd name="connsiteX184" fmla="*/ 3650566 w 4860388"/>
              <a:gd name="connsiteY184" fmla="*/ 654147 h 2715064"/>
              <a:gd name="connsiteX185" fmla="*/ 3615397 w 4860388"/>
              <a:gd name="connsiteY185" fmla="*/ 647113 h 2715064"/>
              <a:gd name="connsiteX186" fmla="*/ 3298874 w 4860388"/>
              <a:gd name="connsiteY186" fmla="*/ 647113 h 2715064"/>
              <a:gd name="connsiteX187" fmla="*/ 3263705 w 4860388"/>
              <a:gd name="connsiteY187" fmla="*/ 654147 h 2715064"/>
              <a:gd name="connsiteX188" fmla="*/ 3172265 w 4860388"/>
              <a:gd name="connsiteY188" fmla="*/ 661181 h 2715064"/>
              <a:gd name="connsiteX189" fmla="*/ 3130062 w 4860388"/>
              <a:gd name="connsiteY189" fmla="*/ 675249 h 2715064"/>
              <a:gd name="connsiteX190" fmla="*/ 3080825 w 4860388"/>
              <a:gd name="connsiteY190" fmla="*/ 703384 h 2715064"/>
              <a:gd name="connsiteX191" fmla="*/ 3017520 w 4860388"/>
              <a:gd name="connsiteY191" fmla="*/ 731520 h 2715064"/>
              <a:gd name="connsiteX192" fmla="*/ 2616591 w 4860388"/>
              <a:gd name="connsiteY192" fmla="*/ 717452 h 2715064"/>
              <a:gd name="connsiteX193" fmla="*/ 2588456 w 4860388"/>
              <a:gd name="connsiteY193" fmla="*/ 710418 h 2715064"/>
              <a:gd name="connsiteX194" fmla="*/ 2518117 w 4860388"/>
              <a:gd name="connsiteY194" fmla="*/ 689317 h 2715064"/>
              <a:gd name="connsiteX195" fmla="*/ 2482948 w 4860388"/>
              <a:gd name="connsiteY195" fmla="*/ 682283 h 2715064"/>
              <a:gd name="connsiteX196" fmla="*/ 2454812 w 4860388"/>
              <a:gd name="connsiteY196" fmla="*/ 675249 h 2715064"/>
              <a:gd name="connsiteX197" fmla="*/ 2412609 w 4860388"/>
              <a:gd name="connsiteY197" fmla="*/ 661181 h 2715064"/>
              <a:gd name="connsiteX198" fmla="*/ 2377440 w 4860388"/>
              <a:gd name="connsiteY198" fmla="*/ 654147 h 2715064"/>
              <a:gd name="connsiteX199" fmla="*/ 2335237 w 4860388"/>
              <a:gd name="connsiteY199" fmla="*/ 640080 h 2715064"/>
              <a:gd name="connsiteX200" fmla="*/ 2236763 w 4860388"/>
              <a:gd name="connsiteY200" fmla="*/ 626012 h 2715064"/>
              <a:gd name="connsiteX201" fmla="*/ 2180492 w 4860388"/>
              <a:gd name="connsiteY201" fmla="*/ 611944 h 2715064"/>
              <a:gd name="connsiteX202" fmla="*/ 2145323 w 4860388"/>
              <a:gd name="connsiteY202" fmla="*/ 604910 h 2715064"/>
              <a:gd name="connsiteX203" fmla="*/ 2124222 w 4860388"/>
              <a:gd name="connsiteY203" fmla="*/ 597877 h 2715064"/>
              <a:gd name="connsiteX204" fmla="*/ 2089052 w 4860388"/>
              <a:gd name="connsiteY204" fmla="*/ 590843 h 2715064"/>
              <a:gd name="connsiteX205" fmla="*/ 2039816 w 4860388"/>
              <a:gd name="connsiteY205" fmla="*/ 576775 h 2715064"/>
              <a:gd name="connsiteX206" fmla="*/ 1617785 w 4860388"/>
              <a:gd name="connsiteY206" fmla="*/ 562707 h 2715064"/>
              <a:gd name="connsiteX207" fmla="*/ 1582616 w 4860388"/>
              <a:gd name="connsiteY207" fmla="*/ 555673 h 2715064"/>
              <a:gd name="connsiteX208" fmla="*/ 1505243 w 4860388"/>
              <a:gd name="connsiteY208" fmla="*/ 541606 h 2715064"/>
              <a:gd name="connsiteX209" fmla="*/ 1463040 w 4860388"/>
              <a:gd name="connsiteY209" fmla="*/ 520504 h 2715064"/>
              <a:gd name="connsiteX210" fmla="*/ 1434905 w 4860388"/>
              <a:gd name="connsiteY210" fmla="*/ 513470 h 2715064"/>
              <a:gd name="connsiteX211" fmla="*/ 1413803 w 4860388"/>
              <a:gd name="connsiteY211" fmla="*/ 499403 h 2715064"/>
              <a:gd name="connsiteX212" fmla="*/ 1364566 w 4860388"/>
              <a:gd name="connsiteY212" fmla="*/ 450166 h 2715064"/>
              <a:gd name="connsiteX213" fmla="*/ 1343465 w 4860388"/>
              <a:gd name="connsiteY213" fmla="*/ 443132 h 2715064"/>
              <a:gd name="connsiteX214" fmla="*/ 1273126 w 4860388"/>
              <a:gd name="connsiteY214" fmla="*/ 393895 h 2715064"/>
              <a:gd name="connsiteX215" fmla="*/ 1252025 w 4860388"/>
              <a:gd name="connsiteY215" fmla="*/ 379827 h 2715064"/>
              <a:gd name="connsiteX216" fmla="*/ 1230923 w 4860388"/>
              <a:gd name="connsiteY216" fmla="*/ 358726 h 2715064"/>
              <a:gd name="connsiteX217" fmla="*/ 1167619 w 4860388"/>
              <a:gd name="connsiteY217" fmla="*/ 323557 h 2715064"/>
              <a:gd name="connsiteX218" fmla="*/ 1146517 w 4860388"/>
              <a:gd name="connsiteY218" fmla="*/ 309489 h 2715064"/>
              <a:gd name="connsiteX219" fmla="*/ 1125416 w 4860388"/>
              <a:gd name="connsiteY219" fmla="*/ 302455 h 2715064"/>
              <a:gd name="connsiteX220" fmla="*/ 1097280 w 4860388"/>
              <a:gd name="connsiteY220" fmla="*/ 288387 h 2715064"/>
              <a:gd name="connsiteX221" fmla="*/ 1076179 w 4860388"/>
              <a:gd name="connsiteY221" fmla="*/ 274320 h 2715064"/>
              <a:gd name="connsiteX222" fmla="*/ 1026942 w 4860388"/>
              <a:gd name="connsiteY222" fmla="*/ 253218 h 2715064"/>
              <a:gd name="connsiteX223" fmla="*/ 956603 w 4860388"/>
              <a:gd name="connsiteY223" fmla="*/ 189913 h 2715064"/>
              <a:gd name="connsiteX224" fmla="*/ 942536 w 4860388"/>
              <a:gd name="connsiteY224" fmla="*/ 168812 h 2715064"/>
              <a:gd name="connsiteX225" fmla="*/ 900332 w 4860388"/>
              <a:gd name="connsiteY225" fmla="*/ 126609 h 2715064"/>
              <a:gd name="connsiteX226" fmla="*/ 851096 w 4860388"/>
              <a:gd name="connsiteY226" fmla="*/ 77372 h 2715064"/>
              <a:gd name="connsiteX227" fmla="*/ 829994 w 4860388"/>
              <a:gd name="connsiteY227" fmla="*/ 63304 h 2715064"/>
              <a:gd name="connsiteX228" fmla="*/ 780757 w 4860388"/>
              <a:gd name="connsiteY228" fmla="*/ 49237 h 2715064"/>
              <a:gd name="connsiteX229" fmla="*/ 717452 w 4860388"/>
              <a:gd name="connsiteY229" fmla="*/ 42203 h 2715064"/>
              <a:gd name="connsiteX230" fmla="*/ 682283 w 4860388"/>
              <a:gd name="connsiteY230" fmla="*/ 35169 h 2715064"/>
              <a:gd name="connsiteX231" fmla="*/ 640080 w 4860388"/>
              <a:gd name="connsiteY231" fmla="*/ 28135 h 2715064"/>
              <a:gd name="connsiteX232" fmla="*/ 576776 w 4860388"/>
              <a:gd name="connsiteY232" fmla="*/ 21101 h 2715064"/>
              <a:gd name="connsiteX233" fmla="*/ 393896 w 4860388"/>
              <a:gd name="connsiteY233" fmla="*/ 0 h 2715064"/>
              <a:gd name="connsiteX234" fmla="*/ 140677 w 4860388"/>
              <a:gd name="connsiteY234" fmla="*/ 7033 h 2715064"/>
              <a:gd name="connsiteX235" fmla="*/ 119576 w 4860388"/>
              <a:gd name="connsiteY235" fmla="*/ 14067 h 2715064"/>
              <a:gd name="connsiteX236" fmla="*/ 91440 w 4860388"/>
              <a:gd name="connsiteY236" fmla="*/ 21101 h 2715064"/>
              <a:gd name="connsiteX0" fmla="*/ 91440 w 4860388"/>
              <a:gd name="connsiteY0" fmla="*/ 21101 h 2715064"/>
              <a:gd name="connsiteX1" fmla="*/ 35169 w 4860388"/>
              <a:gd name="connsiteY1" fmla="*/ 49237 h 2715064"/>
              <a:gd name="connsiteX2" fmla="*/ 14068 w 4860388"/>
              <a:gd name="connsiteY2" fmla="*/ 133643 h 2715064"/>
              <a:gd name="connsiteX3" fmla="*/ 0 w 4860388"/>
              <a:gd name="connsiteY3" fmla="*/ 225083 h 2715064"/>
              <a:gd name="connsiteX4" fmla="*/ 7034 w 4860388"/>
              <a:gd name="connsiteY4" fmla="*/ 246184 h 2715064"/>
              <a:gd name="connsiteX5" fmla="*/ 42203 w 4860388"/>
              <a:gd name="connsiteY5" fmla="*/ 309489 h 2715064"/>
              <a:gd name="connsiteX6" fmla="*/ 49237 w 4860388"/>
              <a:gd name="connsiteY6" fmla="*/ 337624 h 2715064"/>
              <a:gd name="connsiteX7" fmla="*/ 56271 w 4860388"/>
              <a:gd name="connsiteY7" fmla="*/ 358726 h 2715064"/>
              <a:gd name="connsiteX8" fmla="*/ 70339 w 4860388"/>
              <a:gd name="connsiteY8" fmla="*/ 422030 h 2715064"/>
              <a:gd name="connsiteX9" fmla="*/ 77372 w 4860388"/>
              <a:gd name="connsiteY9" fmla="*/ 443132 h 2715064"/>
              <a:gd name="connsiteX10" fmla="*/ 91440 w 4860388"/>
              <a:gd name="connsiteY10" fmla="*/ 464233 h 2715064"/>
              <a:gd name="connsiteX11" fmla="*/ 105508 w 4860388"/>
              <a:gd name="connsiteY11" fmla="*/ 506437 h 2715064"/>
              <a:gd name="connsiteX12" fmla="*/ 112542 w 4860388"/>
              <a:gd name="connsiteY12" fmla="*/ 527538 h 2715064"/>
              <a:gd name="connsiteX13" fmla="*/ 133643 w 4860388"/>
              <a:gd name="connsiteY13" fmla="*/ 576775 h 2715064"/>
              <a:gd name="connsiteX14" fmla="*/ 175846 w 4860388"/>
              <a:gd name="connsiteY14" fmla="*/ 618978 h 2715064"/>
              <a:gd name="connsiteX15" fmla="*/ 182880 w 4860388"/>
              <a:gd name="connsiteY15" fmla="*/ 640080 h 2715064"/>
              <a:gd name="connsiteX16" fmla="*/ 225083 w 4860388"/>
              <a:gd name="connsiteY16" fmla="*/ 668215 h 2715064"/>
              <a:gd name="connsiteX17" fmla="*/ 239151 w 4860388"/>
              <a:gd name="connsiteY17" fmla="*/ 689317 h 2715064"/>
              <a:gd name="connsiteX18" fmla="*/ 246185 w 4860388"/>
              <a:gd name="connsiteY18" fmla="*/ 710418 h 2715064"/>
              <a:gd name="connsiteX19" fmla="*/ 267286 w 4860388"/>
              <a:gd name="connsiteY19" fmla="*/ 731520 h 2715064"/>
              <a:gd name="connsiteX20" fmla="*/ 295422 w 4860388"/>
              <a:gd name="connsiteY20" fmla="*/ 766689 h 2715064"/>
              <a:gd name="connsiteX21" fmla="*/ 323557 w 4860388"/>
              <a:gd name="connsiteY21" fmla="*/ 808892 h 2715064"/>
              <a:gd name="connsiteX22" fmla="*/ 337625 w 4860388"/>
              <a:gd name="connsiteY22" fmla="*/ 829993 h 2715064"/>
              <a:gd name="connsiteX23" fmla="*/ 379828 w 4860388"/>
              <a:gd name="connsiteY23" fmla="*/ 858129 h 2715064"/>
              <a:gd name="connsiteX24" fmla="*/ 407963 w 4860388"/>
              <a:gd name="connsiteY24" fmla="*/ 900332 h 2715064"/>
              <a:gd name="connsiteX25" fmla="*/ 443132 w 4860388"/>
              <a:gd name="connsiteY25" fmla="*/ 942535 h 2715064"/>
              <a:gd name="connsiteX26" fmla="*/ 450166 w 4860388"/>
              <a:gd name="connsiteY26" fmla="*/ 963637 h 2715064"/>
              <a:gd name="connsiteX27" fmla="*/ 471268 w 4860388"/>
              <a:gd name="connsiteY27" fmla="*/ 956603 h 2715064"/>
              <a:gd name="connsiteX28" fmla="*/ 492369 w 4860388"/>
              <a:gd name="connsiteY28" fmla="*/ 963637 h 2715064"/>
              <a:gd name="connsiteX29" fmla="*/ 520505 w 4860388"/>
              <a:gd name="connsiteY29" fmla="*/ 970670 h 2715064"/>
              <a:gd name="connsiteX30" fmla="*/ 555674 w 4860388"/>
              <a:gd name="connsiteY30" fmla="*/ 1005840 h 2715064"/>
              <a:gd name="connsiteX31" fmla="*/ 590843 w 4860388"/>
              <a:gd name="connsiteY31" fmla="*/ 1033975 h 2715064"/>
              <a:gd name="connsiteX32" fmla="*/ 611945 w 4860388"/>
              <a:gd name="connsiteY32" fmla="*/ 1055077 h 2715064"/>
              <a:gd name="connsiteX33" fmla="*/ 626012 w 4860388"/>
              <a:gd name="connsiteY33" fmla="*/ 1076178 h 2715064"/>
              <a:gd name="connsiteX34" fmla="*/ 668216 w 4860388"/>
              <a:gd name="connsiteY34" fmla="*/ 1104313 h 2715064"/>
              <a:gd name="connsiteX35" fmla="*/ 689317 w 4860388"/>
              <a:gd name="connsiteY35" fmla="*/ 1118381 h 2715064"/>
              <a:gd name="connsiteX36" fmla="*/ 752622 w 4860388"/>
              <a:gd name="connsiteY36" fmla="*/ 1139483 h 2715064"/>
              <a:gd name="connsiteX37" fmla="*/ 773723 w 4860388"/>
              <a:gd name="connsiteY37" fmla="*/ 1146517 h 2715064"/>
              <a:gd name="connsiteX38" fmla="*/ 844062 w 4860388"/>
              <a:gd name="connsiteY38" fmla="*/ 1167618 h 2715064"/>
              <a:gd name="connsiteX39" fmla="*/ 865163 w 4860388"/>
              <a:gd name="connsiteY39" fmla="*/ 1174652 h 2715064"/>
              <a:gd name="connsiteX40" fmla="*/ 886265 w 4860388"/>
              <a:gd name="connsiteY40" fmla="*/ 1181686 h 2715064"/>
              <a:gd name="connsiteX41" fmla="*/ 949569 w 4860388"/>
              <a:gd name="connsiteY41" fmla="*/ 1209821 h 2715064"/>
              <a:gd name="connsiteX42" fmla="*/ 970671 w 4860388"/>
              <a:gd name="connsiteY42" fmla="*/ 1216855 h 2715064"/>
              <a:gd name="connsiteX43" fmla="*/ 991772 w 4860388"/>
              <a:gd name="connsiteY43" fmla="*/ 1223889 h 2715064"/>
              <a:gd name="connsiteX44" fmla="*/ 1026942 w 4860388"/>
              <a:gd name="connsiteY44" fmla="*/ 1259058 h 2715064"/>
              <a:gd name="connsiteX45" fmla="*/ 1069145 w 4860388"/>
              <a:gd name="connsiteY45" fmla="*/ 1273126 h 2715064"/>
              <a:gd name="connsiteX46" fmla="*/ 1111348 w 4860388"/>
              <a:gd name="connsiteY46" fmla="*/ 1301261 h 2715064"/>
              <a:gd name="connsiteX47" fmla="*/ 1132449 w 4860388"/>
              <a:gd name="connsiteY47" fmla="*/ 1315329 h 2715064"/>
              <a:gd name="connsiteX48" fmla="*/ 1146517 w 4860388"/>
              <a:gd name="connsiteY48" fmla="*/ 1364566 h 2715064"/>
              <a:gd name="connsiteX49" fmla="*/ 1153551 w 4860388"/>
              <a:gd name="connsiteY49" fmla="*/ 1399735 h 2715064"/>
              <a:gd name="connsiteX50" fmla="*/ 1195754 w 4860388"/>
              <a:gd name="connsiteY50" fmla="*/ 1413803 h 2715064"/>
              <a:gd name="connsiteX51" fmla="*/ 1216856 w 4860388"/>
              <a:gd name="connsiteY51" fmla="*/ 1420837 h 2715064"/>
              <a:gd name="connsiteX52" fmla="*/ 1230923 w 4860388"/>
              <a:gd name="connsiteY52" fmla="*/ 1441938 h 2715064"/>
              <a:gd name="connsiteX53" fmla="*/ 1252025 w 4860388"/>
              <a:gd name="connsiteY53" fmla="*/ 1456006 h 2715064"/>
              <a:gd name="connsiteX54" fmla="*/ 1259059 w 4860388"/>
              <a:gd name="connsiteY54" fmla="*/ 1477107 h 2715064"/>
              <a:gd name="connsiteX55" fmla="*/ 1308296 w 4860388"/>
              <a:gd name="connsiteY55" fmla="*/ 1498209 h 2715064"/>
              <a:gd name="connsiteX56" fmla="*/ 1322363 w 4860388"/>
              <a:gd name="connsiteY56" fmla="*/ 1547446 h 2715064"/>
              <a:gd name="connsiteX57" fmla="*/ 1329397 w 4860388"/>
              <a:gd name="connsiteY57" fmla="*/ 1568547 h 2715064"/>
              <a:gd name="connsiteX58" fmla="*/ 1329397 w 4860388"/>
              <a:gd name="connsiteY58" fmla="*/ 1638886 h 2715064"/>
              <a:gd name="connsiteX59" fmla="*/ 1343465 w 4860388"/>
              <a:gd name="connsiteY59" fmla="*/ 1737360 h 2715064"/>
              <a:gd name="connsiteX60" fmla="*/ 1350499 w 4860388"/>
              <a:gd name="connsiteY60" fmla="*/ 1758461 h 2715064"/>
              <a:gd name="connsiteX61" fmla="*/ 1357532 w 4860388"/>
              <a:gd name="connsiteY61" fmla="*/ 1786597 h 2715064"/>
              <a:gd name="connsiteX62" fmla="*/ 1378634 w 4860388"/>
              <a:gd name="connsiteY62" fmla="*/ 1828800 h 2715064"/>
              <a:gd name="connsiteX63" fmla="*/ 1385668 w 4860388"/>
              <a:gd name="connsiteY63" fmla="*/ 1849901 h 2715064"/>
              <a:gd name="connsiteX64" fmla="*/ 1392702 w 4860388"/>
              <a:gd name="connsiteY64" fmla="*/ 1962443 h 2715064"/>
              <a:gd name="connsiteX65" fmla="*/ 1399736 w 4860388"/>
              <a:gd name="connsiteY65" fmla="*/ 1983544 h 2715064"/>
              <a:gd name="connsiteX66" fmla="*/ 1406769 w 4860388"/>
              <a:gd name="connsiteY66" fmla="*/ 2011680 h 2715064"/>
              <a:gd name="connsiteX67" fmla="*/ 1420837 w 4860388"/>
              <a:gd name="connsiteY67" fmla="*/ 2053883 h 2715064"/>
              <a:gd name="connsiteX68" fmla="*/ 1463040 w 4860388"/>
              <a:gd name="connsiteY68" fmla="*/ 2089052 h 2715064"/>
              <a:gd name="connsiteX69" fmla="*/ 1505243 w 4860388"/>
              <a:gd name="connsiteY69" fmla="*/ 2131255 h 2715064"/>
              <a:gd name="connsiteX70" fmla="*/ 1526345 w 4860388"/>
              <a:gd name="connsiteY70" fmla="*/ 2152357 h 2715064"/>
              <a:gd name="connsiteX71" fmla="*/ 1561514 w 4860388"/>
              <a:gd name="connsiteY71" fmla="*/ 2215661 h 2715064"/>
              <a:gd name="connsiteX72" fmla="*/ 1582616 w 4860388"/>
              <a:gd name="connsiteY72" fmla="*/ 2222695 h 2715064"/>
              <a:gd name="connsiteX73" fmla="*/ 1624819 w 4860388"/>
              <a:gd name="connsiteY73" fmla="*/ 2250830 h 2715064"/>
              <a:gd name="connsiteX74" fmla="*/ 1652954 w 4860388"/>
              <a:gd name="connsiteY74" fmla="*/ 2293033 h 2715064"/>
              <a:gd name="connsiteX75" fmla="*/ 1659988 w 4860388"/>
              <a:gd name="connsiteY75" fmla="*/ 2356338 h 2715064"/>
              <a:gd name="connsiteX76" fmla="*/ 1702191 w 4860388"/>
              <a:gd name="connsiteY76" fmla="*/ 2398541 h 2715064"/>
              <a:gd name="connsiteX77" fmla="*/ 1765496 w 4860388"/>
              <a:gd name="connsiteY77" fmla="*/ 2433710 h 2715064"/>
              <a:gd name="connsiteX78" fmla="*/ 1786597 w 4860388"/>
              <a:gd name="connsiteY78" fmla="*/ 2440744 h 2715064"/>
              <a:gd name="connsiteX79" fmla="*/ 1821766 w 4860388"/>
              <a:gd name="connsiteY79" fmla="*/ 2454812 h 2715064"/>
              <a:gd name="connsiteX80" fmla="*/ 1849902 w 4860388"/>
              <a:gd name="connsiteY80" fmla="*/ 2461846 h 2715064"/>
              <a:gd name="connsiteX81" fmla="*/ 1871003 w 4860388"/>
              <a:gd name="connsiteY81" fmla="*/ 2468880 h 2715064"/>
              <a:gd name="connsiteX82" fmla="*/ 1913206 w 4860388"/>
              <a:gd name="connsiteY82" fmla="*/ 2511083 h 2715064"/>
              <a:gd name="connsiteX83" fmla="*/ 1955409 w 4860388"/>
              <a:gd name="connsiteY83" fmla="*/ 2546252 h 2715064"/>
              <a:gd name="connsiteX84" fmla="*/ 1983545 w 4860388"/>
              <a:gd name="connsiteY84" fmla="*/ 2560320 h 2715064"/>
              <a:gd name="connsiteX85" fmla="*/ 2025748 w 4860388"/>
              <a:gd name="connsiteY85" fmla="*/ 2588455 h 2715064"/>
              <a:gd name="connsiteX86" fmla="*/ 2060917 w 4860388"/>
              <a:gd name="connsiteY86" fmla="*/ 2623624 h 2715064"/>
              <a:gd name="connsiteX87" fmla="*/ 2103120 w 4860388"/>
              <a:gd name="connsiteY87" fmla="*/ 2637692 h 2715064"/>
              <a:gd name="connsiteX88" fmla="*/ 2124222 w 4860388"/>
              <a:gd name="connsiteY88" fmla="*/ 2651760 h 2715064"/>
              <a:gd name="connsiteX89" fmla="*/ 2173459 w 4860388"/>
              <a:gd name="connsiteY89" fmla="*/ 2665827 h 2715064"/>
              <a:gd name="connsiteX90" fmla="*/ 2215662 w 4860388"/>
              <a:gd name="connsiteY90" fmla="*/ 2679895 h 2715064"/>
              <a:gd name="connsiteX91" fmla="*/ 2482948 w 4860388"/>
              <a:gd name="connsiteY91" fmla="*/ 2693963 h 2715064"/>
              <a:gd name="connsiteX92" fmla="*/ 2567354 w 4860388"/>
              <a:gd name="connsiteY92" fmla="*/ 2700997 h 2715064"/>
              <a:gd name="connsiteX93" fmla="*/ 2743200 w 4860388"/>
              <a:gd name="connsiteY93" fmla="*/ 2715064 h 2715064"/>
              <a:gd name="connsiteX94" fmla="*/ 2862776 w 4860388"/>
              <a:gd name="connsiteY94" fmla="*/ 2700997 h 2715064"/>
              <a:gd name="connsiteX95" fmla="*/ 2883877 w 4860388"/>
              <a:gd name="connsiteY95" fmla="*/ 2686929 h 2715064"/>
              <a:gd name="connsiteX96" fmla="*/ 2968283 w 4860388"/>
              <a:gd name="connsiteY96" fmla="*/ 2644726 h 2715064"/>
              <a:gd name="connsiteX97" fmla="*/ 3045656 w 4860388"/>
              <a:gd name="connsiteY97" fmla="*/ 2616590 h 2715064"/>
              <a:gd name="connsiteX98" fmla="*/ 3073791 w 4860388"/>
              <a:gd name="connsiteY98" fmla="*/ 2609557 h 2715064"/>
              <a:gd name="connsiteX99" fmla="*/ 3115994 w 4860388"/>
              <a:gd name="connsiteY99" fmla="*/ 2581421 h 2715064"/>
              <a:gd name="connsiteX100" fmla="*/ 3137096 w 4860388"/>
              <a:gd name="connsiteY100" fmla="*/ 2567353 h 2715064"/>
              <a:gd name="connsiteX101" fmla="*/ 3165231 w 4860388"/>
              <a:gd name="connsiteY101" fmla="*/ 2546252 h 2715064"/>
              <a:gd name="connsiteX102" fmla="*/ 3207434 w 4860388"/>
              <a:gd name="connsiteY102" fmla="*/ 2511083 h 2715064"/>
              <a:gd name="connsiteX103" fmla="*/ 3221502 w 4860388"/>
              <a:gd name="connsiteY103" fmla="*/ 2489981 h 2715064"/>
              <a:gd name="connsiteX104" fmla="*/ 3242603 w 4860388"/>
              <a:gd name="connsiteY104" fmla="*/ 2482947 h 2715064"/>
              <a:gd name="connsiteX105" fmla="*/ 3284806 w 4860388"/>
              <a:gd name="connsiteY105" fmla="*/ 2454812 h 2715064"/>
              <a:gd name="connsiteX106" fmla="*/ 3305908 w 4860388"/>
              <a:gd name="connsiteY106" fmla="*/ 2440744 h 2715064"/>
              <a:gd name="connsiteX107" fmla="*/ 3341077 w 4860388"/>
              <a:gd name="connsiteY107" fmla="*/ 2405575 h 2715064"/>
              <a:gd name="connsiteX108" fmla="*/ 3355145 w 4860388"/>
              <a:gd name="connsiteY108" fmla="*/ 2384473 h 2715064"/>
              <a:gd name="connsiteX109" fmla="*/ 3404382 w 4860388"/>
              <a:gd name="connsiteY109" fmla="*/ 2321169 h 2715064"/>
              <a:gd name="connsiteX110" fmla="*/ 3418449 w 4860388"/>
              <a:gd name="connsiteY110" fmla="*/ 2300067 h 2715064"/>
              <a:gd name="connsiteX111" fmla="*/ 3442042 w 4860388"/>
              <a:gd name="connsiteY111" fmla="*/ 2282141 h 2715064"/>
              <a:gd name="connsiteX112" fmla="*/ 3446585 w 4860388"/>
              <a:gd name="connsiteY112" fmla="*/ 2229729 h 2715064"/>
              <a:gd name="connsiteX113" fmla="*/ 3467686 w 4860388"/>
              <a:gd name="connsiteY113" fmla="*/ 2201593 h 2715064"/>
              <a:gd name="connsiteX114" fmla="*/ 3509889 w 4860388"/>
              <a:gd name="connsiteY114" fmla="*/ 2117187 h 2715064"/>
              <a:gd name="connsiteX115" fmla="*/ 3523957 w 4860388"/>
              <a:gd name="connsiteY115" fmla="*/ 2096086 h 2715064"/>
              <a:gd name="connsiteX116" fmla="*/ 3573194 w 4860388"/>
              <a:gd name="connsiteY116" fmla="*/ 2060917 h 2715064"/>
              <a:gd name="connsiteX117" fmla="*/ 3615397 w 4860388"/>
              <a:gd name="connsiteY117" fmla="*/ 2018713 h 2715064"/>
              <a:gd name="connsiteX118" fmla="*/ 3636499 w 4860388"/>
              <a:gd name="connsiteY118" fmla="*/ 1997612 h 2715064"/>
              <a:gd name="connsiteX119" fmla="*/ 3664634 w 4860388"/>
              <a:gd name="connsiteY119" fmla="*/ 1955409 h 2715064"/>
              <a:gd name="connsiteX120" fmla="*/ 3678702 w 4860388"/>
              <a:gd name="connsiteY120" fmla="*/ 1934307 h 2715064"/>
              <a:gd name="connsiteX121" fmla="*/ 3720905 w 4860388"/>
              <a:gd name="connsiteY121" fmla="*/ 1906172 h 2715064"/>
              <a:gd name="connsiteX122" fmla="*/ 3763108 w 4860388"/>
              <a:gd name="connsiteY122" fmla="*/ 1863969 h 2715064"/>
              <a:gd name="connsiteX123" fmla="*/ 3805311 w 4860388"/>
              <a:gd name="connsiteY123" fmla="*/ 1835833 h 2715064"/>
              <a:gd name="connsiteX124" fmla="*/ 3819379 w 4860388"/>
              <a:gd name="connsiteY124" fmla="*/ 1814732 h 2715064"/>
              <a:gd name="connsiteX125" fmla="*/ 3861582 w 4860388"/>
              <a:gd name="connsiteY125" fmla="*/ 1793630 h 2715064"/>
              <a:gd name="connsiteX126" fmla="*/ 3903785 w 4860388"/>
              <a:gd name="connsiteY126" fmla="*/ 1772529 h 2715064"/>
              <a:gd name="connsiteX127" fmla="*/ 3967089 w 4860388"/>
              <a:gd name="connsiteY127" fmla="*/ 1737360 h 2715064"/>
              <a:gd name="connsiteX128" fmla="*/ 4009292 w 4860388"/>
              <a:gd name="connsiteY128" fmla="*/ 1709224 h 2715064"/>
              <a:gd name="connsiteX129" fmla="*/ 4030394 w 4860388"/>
              <a:gd name="connsiteY129" fmla="*/ 1695157 h 2715064"/>
              <a:gd name="connsiteX130" fmla="*/ 4079631 w 4860388"/>
              <a:gd name="connsiteY130" fmla="*/ 1681089 h 2715064"/>
              <a:gd name="connsiteX131" fmla="*/ 4142936 w 4860388"/>
              <a:gd name="connsiteY131" fmla="*/ 1659987 h 2715064"/>
              <a:gd name="connsiteX132" fmla="*/ 4199206 w 4860388"/>
              <a:gd name="connsiteY132" fmla="*/ 1638886 h 2715064"/>
              <a:gd name="connsiteX133" fmla="*/ 4241409 w 4860388"/>
              <a:gd name="connsiteY133" fmla="*/ 1610750 h 2715064"/>
              <a:gd name="connsiteX134" fmla="*/ 4262511 w 4860388"/>
              <a:gd name="connsiteY134" fmla="*/ 1589649 h 2715064"/>
              <a:gd name="connsiteX135" fmla="*/ 4290646 w 4860388"/>
              <a:gd name="connsiteY135" fmla="*/ 1582615 h 2715064"/>
              <a:gd name="connsiteX136" fmla="*/ 4353951 w 4860388"/>
              <a:gd name="connsiteY136" fmla="*/ 1554480 h 2715064"/>
              <a:gd name="connsiteX137" fmla="*/ 4375052 w 4860388"/>
              <a:gd name="connsiteY137" fmla="*/ 1533378 h 2715064"/>
              <a:gd name="connsiteX138" fmla="*/ 4396154 w 4860388"/>
              <a:gd name="connsiteY138" fmla="*/ 1519310 h 2715064"/>
              <a:gd name="connsiteX139" fmla="*/ 4417256 w 4860388"/>
              <a:gd name="connsiteY139" fmla="*/ 1498209 h 2715064"/>
              <a:gd name="connsiteX140" fmla="*/ 4438357 w 4860388"/>
              <a:gd name="connsiteY140" fmla="*/ 1491175 h 2715064"/>
              <a:gd name="connsiteX141" fmla="*/ 4459459 w 4860388"/>
              <a:gd name="connsiteY141" fmla="*/ 1470073 h 2715064"/>
              <a:gd name="connsiteX142" fmla="*/ 4473526 w 4860388"/>
              <a:gd name="connsiteY142" fmla="*/ 1448972 h 2715064"/>
              <a:gd name="connsiteX143" fmla="*/ 4494628 w 4860388"/>
              <a:gd name="connsiteY143" fmla="*/ 1434904 h 2715064"/>
              <a:gd name="connsiteX144" fmla="*/ 4515729 w 4860388"/>
              <a:gd name="connsiteY144" fmla="*/ 1413803 h 2715064"/>
              <a:gd name="connsiteX145" fmla="*/ 4557932 w 4860388"/>
              <a:gd name="connsiteY145" fmla="*/ 1385667 h 2715064"/>
              <a:gd name="connsiteX146" fmla="*/ 4607169 w 4860388"/>
              <a:gd name="connsiteY146" fmla="*/ 1322363 h 2715064"/>
              <a:gd name="connsiteX147" fmla="*/ 4628271 w 4860388"/>
              <a:gd name="connsiteY147" fmla="*/ 1280160 h 2715064"/>
              <a:gd name="connsiteX148" fmla="*/ 4635305 w 4860388"/>
              <a:gd name="connsiteY148" fmla="*/ 1259058 h 2715064"/>
              <a:gd name="connsiteX149" fmla="*/ 4663440 w 4860388"/>
              <a:gd name="connsiteY149" fmla="*/ 1216855 h 2715064"/>
              <a:gd name="connsiteX150" fmla="*/ 4677508 w 4860388"/>
              <a:gd name="connsiteY150" fmla="*/ 1195753 h 2715064"/>
              <a:gd name="connsiteX151" fmla="*/ 4691576 w 4860388"/>
              <a:gd name="connsiteY151" fmla="*/ 1174652 h 2715064"/>
              <a:gd name="connsiteX152" fmla="*/ 4705643 w 4860388"/>
              <a:gd name="connsiteY152" fmla="*/ 1132449 h 2715064"/>
              <a:gd name="connsiteX153" fmla="*/ 4712677 w 4860388"/>
              <a:gd name="connsiteY153" fmla="*/ 1111347 h 2715064"/>
              <a:gd name="connsiteX154" fmla="*/ 4726745 w 4860388"/>
              <a:gd name="connsiteY154" fmla="*/ 1090246 h 2715064"/>
              <a:gd name="connsiteX155" fmla="*/ 4747846 w 4860388"/>
              <a:gd name="connsiteY155" fmla="*/ 1041009 h 2715064"/>
              <a:gd name="connsiteX156" fmla="*/ 4761914 w 4860388"/>
              <a:gd name="connsiteY156" fmla="*/ 998806 h 2715064"/>
              <a:gd name="connsiteX157" fmla="*/ 4790049 w 4860388"/>
              <a:gd name="connsiteY157" fmla="*/ 956603 h 2715064"/>
              <a:gd name="connsiteX158" fmla="*/ 4797083 w 4860388"/>
              <a:gd name="connsiteY158" fmla="*/ 935501 h 2715064"/>
              <a:gd name="connsiteX159" fmla="*/ 4811151 w 4860388"/>
              <a:gd name="connsiteY159" fmla="*/ 858129 h 2715064"/>
              <a:gd name="connsiteX160" fmla="*/ 4825219 w 4860388"/>
              <a:gd name="connsiteY160" fmla="*/ 780757 h 2715064"/>
              <a:gd name="connsiteX161" fmla="*/ 4846320 w 4860388"/>
              <a:gd name="connsiteY161" fmla="*/ 759655 h 2715064"/>
              <a:gd name="connsiteX162" fmla="*/ 4860388 w 4860388"/>
              <a:gd name="connsiteY162" fmla="*/ 738553 h 2715064"/>
              <a:gd name="connsiteX163" fmla="*/ 4846320 w 4860388"/>
              <a:gd name="connsiteY163" fmla="*/ 555673 h 2715064"/>
              <a:gd name="connsiteX164" fmla="*/ 4839286 w 4860388"/>
              <a:gd name="connsiteY164" fmla="*/ 506437 h 2715064"/>
              <a:gd name="connsiteX165" fmla="*/ 4797083 w 4860388"/>
              <a:gd name="connsiteY165" fmla="*/ 485335 h 2715064"/>
              <a:gd name="connsiteX166" fmla="*/ 4761914 w 4860388"/>
              <a:gd name="connsiteY166" fmla="*/ 457200 h 2715064"/>
              <a:gd name="connsiteX167" fmla="*/ 4719711 w 4860388"/>
              <a:gd name="connsiteY167" fmla="*/ 443132 h 2715064"/>
              <a:gd name="connsiteX168" fmla="*/ 4635305 w 4860388"/>
              <a:gd name="connsiteY168" fmla="*/ 464233 h 2715064"/>
              <a:gd name="connsiteX169" fmla="*/ 4572000 w 4860388"/>
              <a:gd name="connsiteY169" fmla="*/ 499403 h 2715064"/>
              <a:gd name="connsiteX170" fmla="*/ 4550899 w 4860388"/>
              <a:gd name="connsiteY170" fmla="*/ 513470 h 2715064"/>
              <a:gd name="connsiteX171" fmla="*/ 4522763 w 4860388"/>
              <a:gd name="connsiteY171" fmla="*/ 555673 h 2715064"/>
              <a:gd name="connsiteX172" fmla="*/ 4480560 w 4860388"/>
              <a:gd name="connsiteY172" fmla="*/ 590843 h 2715064"/>
              <a:gd name="connsiteX173" fmla="*/ 4438357 w 4860388"/>
              <a:gd name="connsiteY173" fmla="*/ 618978 h 2715064"/>
              <a:gd name="connsiteX174" fmla="*/ 4382086 w 4860388"/>
              <a:gd name="connsiteY174" fmla="*/ 647113 h 2715064"/>
              <a:gd name="connsiteX175" fmla="*/ 4353951 w 4860388"/>
              <a:gd name="connsiteY175" fmla="*/ 661181 h 2715064"/>
              <a:gd name="connsiteX176" fmla="*/ 4311748 w 4860388"/>
              <a:gd name="connsiteY176" fmla="*/ 675249 h 2715064"/>
              <a:gd name="connsiteX177" fmla="*/ 4283612 w 4860388"/>
              <a:gd name="connsiteY177" fmla="*/ 689317 h 2715064"/>
              <a:gd name="connsiteX178" fmla="*/ 4213274 w 4860388"/>
              <a:gd name="connsiteY178" fmla="*/ 710418 h 2715064"/>
              <a:gd name="connsiteX179" fmla="*/ 3931920 w 4860388"/>
              <a:gd name="connsiteY179" fmla="*/ 696350 h 2715064"/>
              <a:gd name="connsiteX180" fmla="*/ 3910819 w 4860388"/>
              <a:gd name="connsiteY180" fmla="*/ 689317 h 2715064"/>
              <a:gd name="connsiteX181" fmla="*/ 3875649 w 4860388"/>
              <a:gd name="connsiteY181" fmla="*/ 682283 h 2715064"/>
              <a:gd name="connsiteX182" fmla="*/ 3812345 w 4860388"/>
              <a:gd name="connsiteY182" fmla="*/ 675249 h 2715064"/>
              <a:gd name="connsiteX183" fmla="*/ 3720905 w 4860388"/>
              <a:gd name="connsiteY183" fmla="*/ 661181 h 2715064"/>
              <a:gd name="connsiteX184" fmla="*/ 3650566 w 4860388"/>
              <a:gd name="connsiteY184" fmla="*/ 654147 h 2715064"/>
              <a:gd name="connsiteX185" fmla="*/ 3615397 w 4860388"/>
              <a:gd name="connsiteY185" fmla="*/ 647113 h 2715064"/>
              <a:gd name="connsiteX186" fmla="*/ 3298874 w 4860388"/>
              <a:gd name="connsiteY186" fmla="*/ 647113 h 2715064"/>
              <a:gd name="connsiteX187" fmla="*/ 3263705 w 4860388"/>
              <a:gd name="connsiteY187" fmla="*/ 654147 h 2715064"/>
              <a:gd name="connsiteX188" fmla="*/ 3172265 w 4860388"/>
              <a:gd name="connsiteY188" fmla="*/ 661181 h 2715064"/>
              <a:gd name="connsiteX189" fmla="*/ 3130062 w 4860388"/>
              <a:gd name="connsiteY189" fmla="*/ 675249 h 2715064"/>
              <a:gd name="connsiteX190" fmla="*/ 3080825 w 4860388"/>
              <a:gd name="connsiteY190" fmla="*/ 703384 h 2715064"/>
              <a:gd name="connsiteX191" fmla="*/ 3017520 w 4860388"/>
              <a:gd name="connsiteY191" fmla="*/ 731520 h 2715064"/>
              <a:gd name="connsiteX192" fmla="*/ 2616591 w 4860388"/>
              <a:gd name="connsiteY192" fmla="*/ 717452 h 2715064"/>
              <a:gd name="connsiteX193" fmla="*/ 2588456 w 4860388"/>
              <a:gd name="connsiteY193" fmla="*/ 710418 h 2715064"/>
              <a:gd name="connsiteX194" fmla="*/ 2518117 w 4860388"/>
              <a:gd name="connsiteY194" fmla="*/ 689317 h 2715064"/>
              <a:gd name="connsiteX195" fmla="*/ 2482948 w 4860388"/>
              <a:gd name="connsiteY195" fmla="*/ 682283 h 2715064"/>
              <a:gd name="connsiteX196" fmla="*/ 2454812 w 4860388"/>
              <a:gd name="connsiteY196" fmla="*/ 675249 h 2715064"/>
              <a:gd name="connsiteX197" fmla="*/ 2412609 w 4860388"/>
              <a:gd name="connsiteY197" fmla="*/ 661181 h 2715064"/>
              <a:gd name="connsiteX198" fmla="*/ 2377440 w 4860388"/>
              <a:gd name="connsiteY198" fmla="*/ 654147 h 2715064"/>
              <a:gd name="connsiteX199" fmla="*/ 2335237 w 4860388"/>
              <a:gd name="connsiteY199" fmla="*/ 640080 h 2715064"/>
              <a:gd name="connsiteX200" fmla="*/ 2236763 w 4860388"/>
              <a:gd name="connsiteY200" fmla="*/ 626012 h 2715064"/>
              <a:gd name="connsiteX201" fmla="*/ 2180492 w 4860388"/>
              <a:gd name="connsiteY201" fmla="*/ 611944 h 2715064"/>
              <a:gd name="connsiteX202" fmla="*/ 2145323 w 4860388"/>
              <a:gd name="connsiteY202" fmla="*/ 604910 h 2715064"/>
              <a:gd name="connsiteX203" fmla="*/ 2124222 w 4860388"/>
              <a:gd name="connsiteY203" fmla="*/ 597877 h 2715064"/>
              <a:gd name="connsiteX204" fmla="*/ 2089052 w 4860388"/>
              <a:gd name="connsiteY204" fmla="*/ 590843 h 2715064"/>
              <a:gd name="connsiteX205" fmla="*/ 2039816 w 4860388"/>
              <a:gd name="connsiteY205" fmla="*/ 576775 h 2715064"/>
              <a:gd name="connsiteX206" fmla="*/ 1617785 w 4860388"/>
              <a:gd name="connsiteY206" fmla="*/ 562707 h 2715064"/>
              <a:gd name="connsiteX207" fmla="*/ 1582616 w 4860388"/>
              <a:gd name="connsiteY207" fmla="*/ 555673 h 2715064"/>
              <a:gd name="connsiteX208" fmla="*/ 1505243 w 4860388"/>
              <a:gd name="connsiteY208" fmla="*/ 541606 h 2715064"/>
              <a:gd name="connsiteX209" fmla="*/ 1463040 w 4860388"/>
              <a:gd name="connsiteY209" fmla="*/ 520504 h 2715064"/>
              <a:gd name="connsiteX210" fmla="*/ 1434905 w 4860388"/>
              <a:gd name="connsiteY210" fmla="*/ 513470 h 2715064"/>
              <a:gd name="connsiteX211" fmla="*/ 1413803 w 4860388"/>
              <a:gd name="connsiteY211" fmla="*/ 499403 h 2715064"/>
              <a:gd name="connsiteX212" fmla="*/ 1364566 w 4860388"/>
              <a:gd name="connsiteY212" fmla="*/ 450166 h 2715064"/>
              <a:gd name="connsiteX213" fmla="*/ 1343465 w 4860388"/>
              <a:gd name="connsiteY213" fmla="*/ 443132 h 2715064"/>
              <a:gd name="connsiteX214" fmla="*/ 1273126 w 4860388"/>
              <a:gd name="connsiteY214" fmla="*/ 393895 h 2715064"/>
              <a:gd name="connsiteX215" fmla="*/ 1252025 w 4860388"/>
              <a:gd name="connsiteY215" fmla="*/ 379827 h 2715064"/>
              <a:gd name="connsiteX216" fmla="*/ 1230923 w 4860388"/>
              <a:gd name="connsiteY216" fmla="*/ 358726 h 2715064"/>
              <a:gd name="connsiteX217" fmla="*/ 1167619 w 4860388"/>
              <a:gd name="connsiteY217" fmla="*/ 323557 h 2715064"/>
              <a:gd name="connsiteX218" fmla="*/ 1146517 w 4860388"/>
              <a:gd name="connsiteY218" fmla="*/ 309489 h 2715064"/>
              <a:gd name="connsiteX219" fmla="*/ 1125416 w 4860388"/>
              <a:gd name="connsiteY219" fmla="*/ 302455 h 2715064"/>
              <a:gd name="connsiteX220" fmla="*/ 1097280 w 4860388"/>
              <a:gd name="connsiteY220" fmla="*/ 288387 h 2715064"/>
              <a:gd name="connsiteX221" fmla="*/ 1076179 w 4860388"/>
              <a:gd name="connsiteY221" fmla="*/ 274320 h 2715064"/>
              <a:gd name="connsiteX222" fmla="*/ 1026942 w 4860388"/>
              <a:gd name="connsiteY222" fmla="*/ 253218 h 2715064"/>
              <a:gd name="connsiteX223" fmla="*/ 956603 w 4860388"/>
              <a:gd name="connsiteY223" fmla="*/ 189913 h 2715064"/>
              <a:gd name="connsiteX224" fmla="*/ 942536 w 4860388"/>
              <a:gd name="connsiteY224" fmla="*/ 168812 h 2715064"/>
              <a:gd name="connsiteX225" fmla="*/ 900332 w 4860388"/>
              <a:gd name="connsiteY225" fmla="*/ 126609 h 2715064"/>
              <a:gd name="connsiteX226" fmla="*/ 851096 w 4860388"/>
              <a:gd name="connsiteY226" fmla="*/ 77372 h 2715064"/>
              <a:gd name="connsiteX227" fmla="*/ 829994 w 4860388"/>
              <a:gd name="connsiteY227" fmla="*/ 63304 h 2715064"/>
              <a:gd name="connsiteX228" fmla="*/ 780757 w 4860388"/>
              <a:gd name="connsiteY228" fmla="*/ 49237 h 2715064"/>
              <a:gd name="connsiteX229" fmla="*/ 717452 w 4860388"/>
              <a:gd name="connsiteY229" fmla="*/ 42203 h 2715064"/>
              <a:gd name="connsiteX230" fmla="*/ 682283 w 4860388"/>
              <a:gd name="connsiteY230" fmla="*/ 35169 h 2715064"/>
              <a:gd name="connsiteX231" fmla="*/ 640080 w 4860388"/>
              <a:gd name="connsiteY231" fmla="*/ 28135 h 2715064"/>
              <a:gd name="connsiteX232" fmla="*/ 576776 w 4860388"/>
              <a:gd name="connsiteY232" fmla="*/ 21101 h 2715064"/>
              <a:gd name="connsiteX233" fmla="*/ 393896 w 4860388"/>
              <a:gd name="connsiteY233" fmla="*/ 0 h 2715064"/>
              <a:gd name="connsiteX234" fmla="*/ 140677 w 4860388"/>
              <a:gd name="connsiteY234" fmla="*/ 7033 h 2715064"/>
              <a:gd name="connsiteX235" fmla="*/ 119576 w 4860388"/>
              <a:gd name="connsiteY235" fmla="*/ 14067 h 2715064"/>
              <a:gd name="connsiteX236" fmla="*/ 91440 w 4860388"/>
              <a:gd name="connsiteY236" fmla="*/ 21101 h 2715064"/>
              <a:gd name="connsiteX0" fmla="*/ 91440 w 4860388"/>
              <a:gd name="connsiteY0" fmla="*/ 21101 h 2715064"/>
              <a:gd name="connsiteX1" fmla="*/ 35169 w 4860388"/>
              <a:gd name="connsiteY1" fmla="*/ 49237 h 2715064"/>
              <a:gd name="connsiteX2" fmla="*/ 14068 w 4860388"/>
              <a:gd name="connsiteY2" fmla="*/ 133643 h 2715064"/>
              <a:gd name="connsiteX3" fmla="*/ 0 w 4860388"/>
              <a:gd name="connsiteY3" fmla="*/ 225083 h 2715064"/>
              <a:gd name="connsiteX4" fmla="*/ 7034 w 4860388"/>
              <a:gd name="connsiteY4" fmla="*/ 246184 h 2715064"/>
              <a:gd name="connsiteX5" fmla="*/ 42203 w 4860388"/>
              <a:gd name="connsiteY5" fmla="*/ 309489 h 2715064"/>
              <a:gd name="connsiteX6" fmla="*/ 49237 w 4860388"/>
              <a:gd name="connsiteY6" fmla="*/ 337624 h 2715064"/>
              <a:gd name="connsiteX7" fmla="*/ 56271 w 4860388"/>
              <a:gd name="connsiteY7" fmla="*/ 358726 h 2715064"/>
              <a:gd name="connsiteX8" fmla="*/ 70339 w 4860388"/>
              <a:gd name="connsiteY8" fmla="*/ 422030 h 2715064"/>
              <a:gd name="connsiteX9" fmla="*/ 77372 w 4860388"/>
              <a:gd name="connsiteY9" fmla="*/ 443132 h 2715064"/>
              <a:gd name="connsiteX10" fmla="*/ 91440 w 4860388"/>
              <a:gd name="connsiteY10" fmla="*/ 464233 h 2715064"/>
              <a:gd name="connsiteX11" fmla="*/ 105508 w 4860388"/>
              <a:gd name="connsiteY11" fmla="*/ 506437 h 2715064"/>
              <a:gd name="connsiteX12" fmla="*/ 112542 w 4860388"/>
              <a:gd name="connsiteY12" fmla="*/ 527538 h 2715064"/>
              <a:gd name="connsiteX13" fmla="*/ 133643 w 4860388"/>
              <a:gd name="connsiteY13" fmla="*/ 576775 h 2715064"/>
              <a:gd name="connsiteX14" fmla="*/ 175846 w 4860388"/>
              <a:gd name="connsiteY14" fmla="*/ 618978 h 2715064"/>
              <a:gd name="connsiteX15" fmla="*/ 182880 w 4860388"/>
              <a:gd name="connsiteY15" fmla="*/ 640080 h 2715064"/>
              <a:gd name="connsiteX16" fmla="*/ 225083 w 4860388"/>
              <a:gd name="connsiteY16" fmla="*/ 668215 h 2715064"/>
              <a:gd name="connsiteX17" fmla="*/ 239151 w 4860388"/>
              <a:gd name="connsiteY17" fmla="*/ 689317 h 2715064"/>
              <a:gd name="connsiteX18" fmla="*/ 246185 w 4860388"/>
              <a:gd name="connsiteY18" fmla="*/ 710418 h 2715064"/>
              <a:gd name="connsiteX19" fmla="*/ 267286 w 4860388"/>
              <a:gd name="connsiteY19" fmla="*/ 731520 h 2715064"/>
              <a:gd name="connsiteX20" fmla="*/ 295422 w 4860388"/>
              <a:gd name="connsiteY20" fmla="*/ 766689 h 2715064"/>
              <a:gd name="connsiteX21" fmla="*/ 323557 w 4860388"/>
              <a:gd name="connsiteY21" fmla="*/ 808892 h 2715064"/>
              <a:gd name="connsiteX22" fmla="*/ 337625 w 4860388"/>
              <a:gd name="connsiteY22" fmla="*/ 829993 h 2715064"/>
              <a:gd name="connsiteX23" fmla="*/ 379828 w 4860388"/>
              <a:gd name="connsiteY23" fmla="*/ 858129 h 2715064"/>
              <a:gd name="connsiteX24" fmla="*/ 407963 w 4860388"/>
              <a:gd name="connsiteY24" fmla="*/ 900332 h 2715064"/>
              <a:gd name="connsiteX25" fmla="*/ 443132 w 4860388"/>
              <a:gd name="connsiteY25" fmla="*/ 942535 h 2715064"/>
              <a:gd name="connsiteX26" fmla="*/ 450166 w 4860388"/>
              <a:gd name="connsiteY26" fmla="*/ 963637 h 2715064"/>
              <a:gd name="connsiteX27" fmla="*/ 471268 w 4860388"/>
              <a:gd name="connsiteY27" fmla="*/ 956603 h 2715064"/>
              <a:gd name="connsiteX28" fmla="*/ 492369 w 4860388"/>
              <a:gd name="connsiteY28" fmla="*/ 963637 h 2715064"/>
              <a:gd name="connsiteX29" fmla="*/ 520505 w 4860388"/>
              <a:gd name="connsiteY29" fmla="*/ 970670 h 2715064"/>
              <a:gd name="connsiteX30" fmla="*/ 555674 w 4860388"/>
              <a:gd name="connsiteY30" fmla="*/ 1005840 h 2715064"/>
              <a:gd name="connsiteX31" fmla="*/ 590843 w 4860388"/>
              <a:gd name="connsiteY31" fmla="*/ 1033975 h 2715064"/>
              <a:gd name="connsiteX32" fmla="*/ 611945 w 4860388"/>
              <a:gd name="connsiteY32" fmla="*/ 1055077 h 2715064"/>
              <a:gd name="connsiteX33" fmla="*/ 626012 w 4860388"/>
              <a:gd name="connsiteY33" fmla="*/ 1076178 h 2715064"/>
              <a:gd name="connsiteX34" fmla="*/ 668216 w 4860388"/>
              <a:gd name="connsiteY34" fmla="*/ 1104313 h 2715064"/>
              <a:gd name="connsiteX35" fmla="*/ 689317 w 4860388"/>
              <a:gd name="connsiteY35" fmla="*/ 1118381 h 2715064"/>
              <a:gd name="connsiteX36" fmla="*/ 752622 w 4860388"/>
              <a:gd name="connsiteY36" fmla="*/ 1139483 h 2715064"/>
              <a:gd name="connsiteX37" fmla="*/ 773723 w 4860388"/>
              <a:gd name="connsiteY37" fmla="*/ 1146517 h 2715064"/>
              <a:gd name="connsiteX38" fmla="*/ 844062 w 4860388"/>
              <a:gd name="connsiteY38" fmla="*/ 1167618 h 2715064"/>
              <a:gd name="connsiteX39" fmla="*/ 865163 w 4860388"/>
              <a:gd name="connsiteY39" fmla="*/ 1174652 h 2715064"/>
              <a:gd name="connsiteX40" fmla="*/ 886265 w 4860388"/>
              <a:gd name="connsiteY40" fmla="*/ 1181686 h 2715064"/>
              <a:gd name="connsiteX41" fmla="*/ 949569 w 4860388"/>
              <a:gd name="connsiteY41" fmla="*/ 1209821 h 2715064"/>
              <a:gd name="connsiteX42" fmla="*/ 970671 w 4860388"/>
              <a:gd name="connsiteY42" fmla="*/ 1216855 h 2715064"/>
              <a:gd name="connsiteX43" fmla="*/ 991772 w 4860388"/>
              <a:gd name="connsiteY43" fmla="*/ 1223889 h 2715064"/>
              <a:gd name="connsiteX44" fmla="*/ 1026942 w 4860388"/>
              <a:gd name="connsiteY44" fmla="*/ 1259058 h 2715064"/>
              <a:gd name="connsiteX45" fmla="*/ 1069145 w 4860388"/>
              <a:gd name="connsiteY45" fmla="*/ 1273126 h 2715064"/>
              <a:gd name="connsiteX46" fmla="*/ 1111348 w 4860388"/>
              <a:gd name="connsiteY46" fmla="*/ 1301261 h 2715064"/>
              <a:gd name="connsiteX47" fmla="*/ 1132449 w 4860388"/>
              <a:gd name="connsiteY47" fmla="*/ 1315329 h 2715064"/>
              <a:gd name="connsiteX48" fmla="*/ 1146517 w 4860388"/>
              <a:gd name="connsiteY48" fmla="*/ 1364566 h 2715064"/>
              <a:gd name="connsiteX49" fmla="*/ 1153551 w 4860388"/>
              <a:gd name="connsiteY49" fmla="*/ 1399735 h 2715064"/>
              <a:gd name="connsiteX50" fmla="*/ 1195754 w 4860388"/>
              <a:gd name="connsiteY50" fmla="*/ 1413803 h 2715064"/>
              <a:gd name="connsiteX51" fmla="*/ 1216856 w 4860388"/>
              <a:gd name="connsiteY51" fmla="*/ 1420837 h 2715064"/>
              <a:gd name="connsiteX52" fmla="*/ 1230923 w 4860388"/>
              <a:gd name="connsiteY52" fmla="*/ 1441938 h 2715064"/>
              <a:gd name="connsiteX53" fmla="*/ 1252025 w 4860388"/>
              <a:gd name="connsiteY53" fmla="*/ 1456006 h 2715064"/>
              <a:gd name="connsiteX54" fmla="*/ 1259059 w 4860388"/>
              <a:gd name="connsiteY54" fmla="*/ 1477107 h 2715064"/>
              <a:gd name="connsiteX55" fmla="*/ 1308296 w 4860388"/>
              <a:gd name="connsiteY55" fmla="*/ 1498209 h 2715064"/>
              <a:gd name="connsiteX56" fmla="*/ 1322363 w 4860388"/>
              <a:gd name="connsiteY56" fmla="*/ 1547446 h 2715064"/>
              <a:gd name="connsiteX57" fmla="*/ 1329397 w 4860388"/>
              <a:gd name="connsiteY57" fmla="*/ 1568547 h 2715064"/>
              <a:gd name="connsiteX58" fmla="*/ 1329397 w 4860388"/>
              <a:gd name="connsiteY58" fmla="*/ 1638886 h 2715064"/>
              <a:gd name="connsiteX59" fmla="*/ 1343465 w 4860388"/>
              <a:gd name="connsiteY59" fmla="*/ 1737360 h 2715064"/>
              <a:gd name="connsiteX60" fmla="*/ 1350499 w 4860388"/>
              <a:gd name="connsiteY60" fmla="*/ 1758461 h 2715064"/>
              <a:gd name="connsiteX61" fmla="*/ 1357532 w 4860388"/>
              <a:gd name="connsiteY61" fmla="*/ 1786597 h 2715064"/>
              <a:gd name="connsiteX62" fmla="*/ 1378634 w 4860388"/>
              <a:gd name="connsiteY62" fmla="*/ 1828800 h 2715064"/>
              <a:gd name="connsiteX63" fmla="*/ 1385668 w 4860388"/>
              <a:gd name="connsiteY63" fmla="*/ 1849901 h 2715064"/>
              <a:gd name="connsiteX64" fmla="*/ 1392702 w 4860388"/>
              <a:gd name="connsiteY64" fmla="*/ 1962443 h 2715064"/>
              <a:gd name="connsiteX65" fmla="*/ 1399736 w 4860388"/>
              <a:gd name="connsiteY65" fmla="*/ 1983544 h 2715064"/>
              <a:gd name="connsiteX66" fmla="*/ 1406769 w 4860388"/>
              <a:gd name="connsiteY66" fmla="*/ 2011680 h 2715064"/>
              <a:gd name="connsiteX67" fmla="*/ 1420837 w 4860388"/>
              <a:gd name="connsiteY67" fmla="*/ 2053883 h 2715064"/>
              <a:gd name="connsiteX68" fmla="*/ 1463040 w 4860388"/>
              <a:gd name="connsiteY68" fmla="*/ 2089052 h 2715064"/>
              <a:gd name="connsiteX69" fmla="*/ 1505243 w 4860388"/>
              <a:gd name="connsiteY69" fmla="*/ 2131255 h 2715064"/>
              <a:gd name="connsiteX70" fmla="*/ 1526345 w 4860388"/>
              <a:gd name="connsiteY70" fmla="*/ 2152357 h 2715064"/>
              <a:gd name="connsiteX71" fmla="*/ 1561514 w 4860388"/>
              <a:gd name="connsiteY71" fmla="*/ 2215661 h 2715064"/>
              <a:gd name="connsiteX72" fmla="*/ 1582616 w 4860388"/>
              <a:gd name="connsiteY72" fmla="*/ 2222695 h 2715064"/>
              <a:gd name="connsiteX73" fmla="*/ 1624819 w 4860388"/>
              <a:gd name="connsiteY73" fmla="*/ 2250830 h 2715064"/>
              <a:gd name="connsiteX74" fmla="*/ 1652954 w 4860388"/>
              <a:gd name="connsiteY74" fmla="*/ 2293033 h 2715064"/>
              <a:gd name="connsiteX75" fmla="*/ 1659988 w 4860388"/>
              <a:gd name="connsiteY75" fmla="*/ 2356338 h 2715064"/>
              <a:gd name="connsiteX76" fmla="*/ 1702191 w 4860388"/>
              <a:gd name="connsiteY76" fmla="*/ 2398541 h 2715064"/>
              <a:gd name="connsiteX77" fmla="*/ 1765496 w 4860388"/>
              <a:gd name="connsiteY77" fmla="*/ 2433710 h 2715064"/>
              <a:gd name="connsiteX78" fmla="*/ 1786597 w 4860388"/>
              <a:gd name="connsiteY78" fmla="*/ 2440744 h 2715064"/>
              <a:gd name="connsiteX79" fmla="*/ 1821766 w 4860388"/>
              <a:gd name="connsiteY79" fmla="*/ 2454812 h 2715064"/>
              <a:gd name="connsiteX80" fmla="*/ 1849902 w 4860388"/>
              <a:gd name="connsiteY80" fmla="*/ 2461846 h 2715064"/>
              <a:gd name="connsiteX81" fmla="*/ 1871003 w 4860388"/>
              <a:gd name="connsiteY81" fmla="*/ 2468880 h 2715064"/>
              <a:gd name="connsiteX82" fmla="*/ 1913206 w 4860388"/>
              <a:gd name="connsiteY82" fmla="*/ 2511083 h 2715064"/>
              <a:gd name="connsiteX83" fmla="*/ 1955409 w 4860388"/>
              <a:gd name="connsiteY83" fmla="*/ 2546252 h 2715064"/>
              <a:gd name="connsiteX84" fmla="*/ 1983545 w 4860388"/>
              <a:gd name="connsiteY84" fmla="*/ 2560320 h 2715064"/>
              <a:gd name="connsiteX85" fmla="*/ 2025748 w 4860388"/>
              <a:gd name="connsiteY85" fmla="*/ 2588455 h 2715064"/>
              <a:gd name="connsiteX86" fmla="*/ 2060917 w 4860388"/>
              <a:gd name="connsiteY86" fmla="*/ 2623624 h 2715064"/>
              <a:gd name="connsiteX87" fmla="*/ 2103120 w 4860388"/>
              <a:gd name="connsiteY87" fmla="*/ 2637692 h 2715064"/>
              <a:gd name="connsiteX88" fmla="*/ 2124222 w 4860388"/>
              <a:gd name="connsiteY88" fmla="*/ 2651760 h 2715064"/>
              <a:gd name="connsiteX89" fmla="*/ 2173459 w 4860388"/>
              <a:gd name="connsiteY89" fmla="*/ 2665827 h 2715064"/>
              <a:gd name="connsiteX90" fmla="*/ 2215662 w 4860388"/>
              <a:gd name="connsiteY90" fmla="*/ 2679895 h 2715064"/>
              <a:gd name="connsiteX91" fmla="*/ 2482948 w 4860388"/>
              <a:gd name="connsiteY91" fmla="*/ 2693963 h 2715064"/>
              <a:gd name="connsiteX92" fmla="*/ 2567354 w 4860388"/>
              <a:gd name="connsiteY92" fmla="*/ 2700997 h 2715064"/>
              <a:gd name="connsiteX93" fmla="*/ 2743200 w 4860388"/>
              <a:gd name="connsiteY93" fmla="*/ 2715064 h 2715064"/>
              <a:gd name="connsiteX94" fmla="*/ 2862776 w 4860388"/>
              <a:gd name="connsiteY94" fmla="*/ 2700997 h 2715064"/>
              <a:gd name="connsiteX95" fmla="*/ 2883877 w 4860388"/>
              <a:gd name="connsiteY95" fmla="*/ 2686929 h 2715064"/>
              <a:gd name="connsiteX96" fmla="*/ 2968283 w 4860388"/>
              <a:gd name="connsiteY96" fmla="*/ 2644726 h 2715064"/>
              <a:gd name="connsiteX97" fmla="*/ 3045656 w 4860388"/>
              <a:gd name="connsiteY97" fmla="*/ 2616590 h 2715064"/>
              <a:gd name="connsiteX98" fmla="*/ 3073791 w 4860388"/>
              <a:gd name="connsiteY98" fmla="*/ 2609557 h 2715064"/>
              <a:gd name="connsiteX99" fmla="*/ 3115994 w 4860388"/>
              <a:gd name="connsiteY99" fmla="*/ 2581421 h 2715064"/>
              <a:gd name="connsiteX100" fmla="*/ 3137096 w 4860388"/>
              <a:gd name="connsiteY100" fmla="*/ 2567353 h 2715064"/>
              <a:gd name="connsiteX101" fmla="*/ 3165231 w 4860388"/>
              <a:gd name="connsiteY101" fmla="*/ 2546252 h 2715064"/>
              <a:gd name="connsiteX102" fmla="*/ 3207434 w 4860388"/>
              <a:gd name="connsiteY102" fmla="*/ 2511083 h 2715064"/>
              <a:gd name="connsiteX103" fmla="*/ 3221502 w 4860388"/>
              <a:gd name="connsiteY103" fmla="*/ 2489981 h 2715064"/>
              <a:gd name="connsiteX104" fmla="*/ 3242603 w 4860388"/>
              <a:gd name="connsiteY104" fmla="*/ 2482947 h 2715064"/>
              <a:gd name="connsiteX105" fmla="*/ 3284806 w 4860388"/>
              <a:gd name="connsiteY105" fmla="*/ 2454812 h 2715064"/>
              <a:gd name="connsiteX106" fmla="*/ 3305908 w 4860388"/>
              <a:gd name="connsiteY106" fmla="*/ 2440744 h 2715064"/>
              <a:gd name="connsiteX107" fmla="*/ 3341077 w 4860388"/>
              <a:gd name="connsiteY107" fmla="*/ 2405575 h 2715064"/>
              <a:gd name="connsiteX108" fmla="*/ 3355145 w 4860388"/>
              <a:gd name="connsiteY108" fmla="*/ 2384473 h 2715064"/>
              <a:gd name="connsiteX109" fmla="*/ 3404382 w 4860388"/>
              <a:gd name="connsiteY109" fmla="*/ 2321169 h 2715064"/>
              <a:gd name="connsiteX110" fmla="*/ 3418449 w 4860388"/>
              <a:gd name="connsiteY110" fmla="*/ 2300067 h 2715064"/>
              <a:gd name="connsiteX111" fmla="*/ 3442042 w 4860388"/>
              <a:gd name="connsiteY111" fmla="*/ 2282141 h 2715064"/>
              <a:gd name="connsiteX112" fmla="*/ 3468810 w 4860388"/>
              <a:gd name="connsiteY112" fmla="*/ 2239254 h 2715064"/>
              <a:gd name="connsiteX113" fmla="*/ 3467686 w 4860388"/>
              <a:gd name="connsiteY113" fmla="*/ 2201593 h 2715064"/>
              <a:gd name="connsiteX114" fmla="*/ 3509889 w 4860388"/>
              <a:gd name="connsiteY114" fmla="*/ 2117187 h 2715064"/>
              <a:gd name="connsiteX115" fmla="*/ 3523957 w 4860388"/>
              <a:gd name="connsiteY115" fmla="*/ 2096086 h 2715064"/>
              <a:gd name="connsiteX116" fmla="*/ 3573194 w 4860388"/>
              <a:gd name="connsiteY116" fmla="*/ 2060917 h 2715064"/>
              <a:gd name="connsiteX117" fmla="*/ 3615397 w 4860388"/>
              <a:gd name="connsiteY117" fmla="*/ 2018713 h 2715064"/>
              <a:gd name="connsiteX118" fmla="*/ 3636499 w 4860388"/>
              <a:gd name="connsiteY118" fmla="*/ 1997612 h 2715064"/>
              <a:gd name="connsiteX119" fmla="*/ 3664634 w 4860388"/>
              <a:gd name="connsiteY119" fmla="*/ 1955409 h 2715064"/>
              <a:gd name="connsiteX120" fmla="*/ 3678702 w 4860388"/>
              <a:gd name="connsiteY120" fmla="*/ 1934307 h 2715064"/>
              <a:gd name="connsiteX121" fmla="*/ 3720905 w 4860388"/>
              <a:gd name="connsiteY121" fmla="*/ 1906172 h 2715064"/>
              <a:gd name="connsiteX122" fmla="*/ 3763108 w 4860388"/>
              <a:gd name="connsiteY122" fmla="*/ 1863969 h 2715064"/>
              <a:gd name="connsiteX123" fmla="*/ 3805311 w 4860388"/>
              <a:gd name="connsiteY123" fmla="*/ 1835833 h 2715064"/>
              <a:gd name="connsiteX124" fmla="*/ 3819379 w 4860388"/>
              <a:gd name="connsiteY124" fmla="*/ 1814732 h 2715064"/>
              <a:gd name="connsiteX125" fmla="*/ 3861582 w 4860388"/>
              <a:gd name="connsiteY125" fmla="*/ 1793630 h 2715064"/>
              <a:gd name="connsiteX126" fmla="*/ 3903785 w 4860388"/>
              <a:gd name="connsiteY126" fmla="*/ 1772529 h 2715064"/>
              <a:gd name="connsiteX127" fmla="*/ 3967089 w 4860388"/>
              <a:gd name="connsiteY127" fmla="*/ 1737360 h 2715064"/>
              <a:gd name="connsiteX128" fmla="*/ 4009292 w 4860388"/>
              <a:gd name="connsiteY128" fmla="*/ 1709224 h 2715064"/>
              <a:gd name="connsiteX129" fmla="*/ 4030394 w 4860388"/>
              <a:gd name="connsiteY129" fmla="*/ 1695157 h 2715064"/>
              <a:gd name="connsiteX130" fmla="*/ 4079631 w 4860388"/>
              <a:gd name="connsiteY130" fmla="*/ 1681089 h 2715064"/>
              <a:gd name="connsiteX131" fmla="*/ 4142936 w 4860388"/>
              <a:gd name="connsiteY131" fmla="*/ 1659987 h 2715064"/>
              <a:gd name="connsiteX132" fmla="*/ 4199206 w 4860388"/>
              <a:gd name="connsiteY132" fmla="*/ 1638886 h 2715064"/>
              <a:gd name="connsiteX133" fmla="*/ 4241409 w 4860388"/>
              <a:gd name="connsiteY133" fmla="*/ 1610750 h 2715064"/>
              <a:gd name="connsiteX134" fmla="*/ 4262511 w 4860388"/>
              <a:gd name="connsiteY134" fmla="*/ 1589649 h 2715064"/>
              <a:gd name="connsiteX135" fmla="*/ 4290646 w 4860388"/>
              <a:gd name="connsiteY135" fmla="*/ 1582615 h 2715064"/>
              <a:gd name="connsiteX136" fmla="*/ 4353951 w 4860388"/>
              <a:gd name="connsiteY136" fmla="*/ 1554480 h 2715064"/>
              <a:gd name="connsiteX137" fmla="*/ 4375052 w 4860388"/>
              <a:gd name="connsiteY137" fmla="*/ 1533378 h 2715064"/>
              <a:gd name="connsiteX138" fmla="*/ 4396154 w 4860388"/>
              <a:gd name="connsiteY138" fmla="*/ 1519310 h 2715064"/>
              <a:gd name="connsiteX139" fmla="*/ 4417256 w 4860388"/>
              <a:gd name="connsiteY139" fmla="*/ 1498209 h 2715064"/>
              <a:gd name="connsiteX140" fmla="*/ 4438357 w 4860388"/>
              <a:gd name="connsiteY140" fmla="*/ 1491175 h 2715064"/>
              <a:gd name="connsiteX141" fmla="*/ 4459459 w 4860388"/>
              <a:gd name="connsiteY141" fmla="*/ 1470073 h 2715064"/>
              <a:gd name="connsiteX142" fmla="*/ 4473526 w 4860388"/>
              <a:gd name="connsiteY142" fmla="*/ 1448972 h 2715064"/>
              <a:gd name="connsiteX143" fmla="*/ 4494628 w 4860388"/>
              <a:gd name="connsiteY143" fmla="*/ 1434904 h 2715064"/>
              <a:gd name="connsiteX144" fmla="*/ 4515729 w 4860388"/>
              <a:gd name="connsiteY144" fmla="*/ 1413803 h 2715064"/>
              <a:gd name="connsiteX145" fmla="*/ 4557932 w 4860388"/>
              <a:gd name="connsiteY145" fmla="*/ 1385667 h 2715064"/>
              <a:gd name="connsiteX146" fmla="*/ 4607169 w 4860388"/>
              <a:gd name="connsiteY146" fmla="*/ 1322363 h 2715064"/>
              <a:gd name="connsiteX147" fmla="*/ 4628271 w 4860388"/>
              <a:gd name="connsiteY147" fmla="*/ 1280160 h 2715064"/>
              <a:gd name="connsiteX148" fmla="*/ 4635305 w 4860388"/>
              <a:gd name="connsiteY148" fmla="*/ 1259058 h 2715064"/>
              <a:gd name="connsiteX149" fmla="*/ 4663440 w 4860388"/>
              <a:gd name="connsiteY149" fmla="*/ 1216855 h 2715064"/>
              <a:gd name="connsiteX150" fmla="*/ 4677508 w 4860388"/>
              <a:gd name="connsiteY150" fmla="*/ 1195753 h 2715064"/>
              <a:gd name="connsiteX151" fmla="*/ 4691576 w 4860388"/>
              <a:gd name="connsiteY151" fmla="*/ 1174652 h 2715064"/>
              <a:gd name="connsiteX152" fmla="*/ 4705643 w 4860388"/>
              <a:gd name="connsiteY152" fmla="*/ 1132449 h 2715064"/>
              <a:gd name="connsiteX153" fmla="*/ 4712677 w 4860388"/>
              <a:gd name="connsiteY153" fmla="*/ 1111347 h 2715064"/>
              <a:gd name="connsiteX154" fmla="*/ 4726745 w 4860388"/>
              <a:gd name="connsiteY154" fmla="*/ 1090246 h 2715064"/>
              <a:gd name="connsiteX155" fmla="*/ 4747846 w 4860388"/>
              <a:gd name="connsiteY155" fmla="*/ 1041009 h 2715064"/>
              <a:gd name="connsiteX156" fmla="*/ 4761914 w 4860388"/>
              <a:gd name="connsiteY156" fmla="*/ 998806 h 2715064"/>
              <a:gd name="connsiteX157" fmla="*/ 4790049 w 4860388"/>
              <a:gd name="connsiteY157" fmla="*/ 956603 h 2715064"/>
              <a:gd name="connsiteX158" fmla="*/ 4797083 w 4860388"/>
              <a:gd name="connsiteY158" fmla="*/ 935501 h 2715064"/>
              <a:gd name="connsiteX159" fmla="*/ 4811151 w 4860388"/>
              <a:gd name="connsiteY159" fmla="*/ 858129 h 2715064"/>
              <a:gd name="connsiteX160" fmla="*/ 4825219 w 4860388"/>
              <a:gd name="connsiteY160" fmla="*/ 780757 h 2715064"/>
              <a:gd name="connsiteX161" fmla="*/ 4846320 w 4860388"/>
              <a:gd name="connsiteY161" fmla="*/ 759655 h 2715064"/>
              <a:gd name="connsiteX162" fmla="*/ 4860388 w 4860388"/>
              <a:gd name="connsiteY162" fmla="*/ 738553 h 2715064"/>
              <a:gd name="connsiteX163" fmla="*/ 4846320 w 4860388"/>
              <a:gd name="connsiteY163" fmla="*/ 555673 h 2715064"/>
              <a:gd name="connsiteX164" fmla="*/ 4839286 w 4860388"/>
              <a:gd name="connsiteY164" fmla="*/ 506437 h 2715064"/>
              <a:gd name="connsiteX165" fmla="*/ 4797083 w 4860388"/>
              <a:gd name="connsiteY165" fmla="*/ 485335 h 2715064"/>
              <a:gd name="connsiteX166" fmla="*/ 4761914 w 4860388"/>
              <a:gd name="connsiteY166" fmla="*/ 457200 h 2715064"/>
              <a:gd name="connsiteX167" fmla="*/ 4719711 w 4860388"/>
              <a:gd name="connsiteY167" fmla="*/ 443132 h 2715064"/>
              <a:gd name="connsiteX168" fmla="*/ 4635305 w 4860388"/>
              <a:gd name="connsiteY168" fmla="*/ 464233 h 2715064"/>
              <a:gd name="connsiteX169" fmla="*/ 4572000 w 4860388"/>
              <a:gd name="connsiteY169" fmla="*/ 499403 h 2715064"/>
              <a:gd name="connsiteX170" fmla="*/ 4550899 w 4860388"/>
              <a:gd name="connsiteY170" fmla="*/ 513470 h 2715064"/>
              <a:gd name="connsiteX171" fmla="*/ 4522763 w 4860388"/>
              <a:gd name="connsiteY171" fmla="*/ 555673 h 2715064"/>
              <a:gd name="connsiteX172" fmla="*/ 4480560 w 4860388"/>
              <a:gd name="connsiteY172" fmla="*/ 590843 h 2715064"/>
              <a:gd name="connsiteX173" fmla="*/ 4438357 w 4860388"/>
              <a:gd name="connsiteY173" fmla="*/ 618978 h 2715064"/>
              <a:gd name="connsiteX174" fmla="*/ 4382086 w 4860388"/>
              <a:gd name="connsiteY174" fmla="*/ 647113 h 2715064"/>
              <a:gd name="connsiteX175" fmla="*/ 4353951 w 4860388"/>
              <a:gd name="connsiteY175" fmla="*/ 661181 h 2715064"/>
              <a:gd name="connsiteX176" fmla="*/ 4311748 w 4860388"/>
              <a:gd name="connsiteY176" fmla="*/ 675249 h 2715064"/>
              <a:gd name="connsiteX177" fmla="*/ 4283612 w 4860388"/>
              <a:gd name="connsiteY177" fmla="*/ 689317 h 2715064"/>
              <a:gd name="connsiteX178" fmla="*/ 4213274 w 4860388"/>
              <a:gd name="connsiteY178" fmla="*/ 710418 h 2715064"/>
              <a:gd name="connsiteX179" fmla="*/ 3931920 w 4860388"/>
              <a:gd name="connsiteY179" fmla="*/ 696350 h 2715064"/>
              <a:gd name="connsiteX180" fmla="*/ 3910819 w 4860388"/>
              <a:gd name="connsiteY180" fmla="*/ 689317 h 2715064"/>
              <a:gd name="connsiteX181" fmla="*/ 3875649 w 4860388"/>
              <a:gd name="connsiteY181" fmla="*/ 682283 h 2715064"/>
              <a:gd name="connsiteX182" fmla="*/ 3812345 w 4860388"/>
              <a:gd name="connsiteY182" fmla="*/ 675249 h 2715064"/>
              <a:gd name="connsiteX183" fmla="*/ 3720905 w 4860388"/>
              <a:gd name="connsiteY183" fmla="*/ 661181 h 2715064"/>
              <a:gd name="connsiteX184" fmla="*/ 3650566 w 4860388"/>
              <a:gd name="connsiteY184" fmla="*/ 654147 h 2715064"/>
              <a:gd name="connsiteX185" fmla="*/ 3615397 w 4860388"/>
              <a:gd name="connsiteY185" fmla="*/ 647113 h 2715064"/>
              <a:gd name="connsiteX186" fmla="*/ 3298874 w 4860388"/>
              <a:gd name="connsiteY186" fmla="*/ 647113 h 2715064"/>
              <a:gd name="connsiteX187" fmla="*/ 3263705 w 4860388"/>
              <a:gd name="connsiteY187" fmla="*/ 654147 h 2715064"/>
              <a:gd name="connsiteX188" fmla="*/ 3172265 w 4860388"/>
              <a:gd name="connsiteY188" fmla="*/ 661181 h 2715064"/>
              <a:gd name="connsiteX189" fmla="*/ 3130062 w 4860388"/>
              <a:gd name="connsiteY189" fmla="*/ 675249 h 2715064"/>
              <a:gd name="connsiteX190" fmla="*/ 3080825 w 4860388"/>
              <a:gd name="connsiteY190" fmla="*/ 703384 h 2715064"/>
              <a:gd name="connsiteX191" fmla="*/ 3017520 w 4860388"/>
              <a:gd name="connsiteY191" fmla="*/ 731520 h 2715064"/>
              <a:gd name="connsiteX192" fmla="*/ 2616591 w 4860388"/>
              <a:gd name="connsiteY192" fmla="*/ 717452 h 2715064"/>
              <a:gd name="connsiteX193" fmla="*/ 2588456 w 4860388"/>
              <a:gd name="connsiteY193" fmla="*/ 710418 h 2715064"/>
              <a:gd name="connsiteX194" fmla="*/ 2518117 w 4860388"/>
              <a:gd name="connsiteY194" fmla="*/ 689317 h 2715064"/>
              <a:gd name="connsiteX195" fmla="*/ 2482948 w 4860388"/>
              <a:gd name="connsiteY195" fmla="*/ 682283 h 2715064"/>
              <a:gd name="connsiteX196" fmla="*/ 2454812 w 4860388"/>
              <a:gd name="connsiteY196" fmla="*/ 675249 h 2715064"/>
              <a:gd name="connsiteX197" fmla="*/ 2412609 w 4860388"/>
              <a:gd name="connsiteY197" fmla="*/ 661181 h 2715064"/>
              <a:gd name="connsiteX198" fmla="*/ 2377440 w 4860388"/>
              <a:gd name="connsiteY198" fmla="*/ 654147 h 2715064"/>
              <a:gd name="connsiteX199" fmla="*/ 2335237 w 4860388"/>
              <a:gd name="connsiteY199" fmla="*/ 640080 h 2715064"/>
              <a:gd name="connsiteX200" fmla="*/ 2236763 w 4860388"/>
              <a:gd name="connsiteY200" fmla="*/ 626012 h 2715064"/>
              <a:gd name="connsiteX201" fmla="*/ 2180492 w 4860388"/>
              <a:gd name="connsiteY201" fmla="*/ 611944 h 2715064"/>
              <a:gd name="connsiteX202" fmla="*/ 2145323 w 4860388"/>
              <a:gd name="connsiteY202" fmla="*/ 604910 h 2715064"/>
              <a:gd name="connsiteX203" fmla="*/ 2124222 w 4860388"/>
              <a:gd name="connsiteY203" fmla="*/ 597877 h 2715064"/>
              <a:gd name="connsiteX204" fmla="*/ 2089052 w 4860388"/>
              <a:gd name="connsiteY204" fmla="*/ 590843 h 2715064"/>
              <a:gd name="connsiteX205" fmla="*/ 2039816 w 4860388"/>
              <a:gd name="connsiteY205" fmla="*/ 576775 h 2715064"/>
              <a:gd name="connsiteX206" fmla="*/ 1617785 w 4860388"/>
              <a:gd name="connsiteY206" fmla="*/ 562707 h 2715064"/>
              <a:gd name="connsiteX207" fmla="*/ 1582616 w 4860388"/>
              <a:gd name="connsiteY207" fmla="*/ 555673 h 2715064"/>
              <a:gd name="connsiteX208" fmla="*/ 1505243 w 4860388"/>
              <a:gd name="connsiteY208" fmla="*/ 541606 h 2715064"/>
              <a:gd name="connsiteX209" fmla="*/ 1463040 w 4860388"/>
              <a:gd name="connsiteY209" fmla="*/ 520504 h 2715064"/>
              <a:gd name="connsiteX210" fmla="*/ 1434905 w 4860388"/>
              <a:gd name="connsiteY210" fmla="*/ 513470 h 2715064"/>
              <a:gd name="connsiteX211" fmla="*/ 1413803 w 4860388"/>
              <a:gd name="connsiteY211" fmla="*/ 499403 h 2715064"/>
              <a:gd name="connsiteX212" fmla="*/ 1364566 w 4860388"/>
              <a:gd name="connsiteY212" fmla="*/ 450166 h 2715064"/>
              <a:gd name="connsiteX213" fmla="*/ 1343465 w 4860388"/>
              <a:gd name="connsiteY213" fmla="*/ 443132 h 2715064"/>
              <a:gd name="connsiteX214" fmla="*/ 1273126 w 4860388"/>
              <a:gd name="connsiteY214" fmla="*/ 393895 h 2715064"/>
              <a:gd name="connsiteX215" fmla="*/ 1252025 w 4860388"/>
              <a:gd name="connsiteY215" fmla="*/ 379827 h 2715064"/>
              <a:gd name="connsiteX216" fmla="*/ 1230923 w 4860388"/>
              <a:gd name="connsiteY216" fmla="*/ 358726 h 2715064"/>
              <a:gd name="connsiteX217" fmla="*/ 1167619 w 4860388"/>
              <a:gd name="connsiteY217" fmla="*/ 323557 h 2715064"/>
              <a:gd name="connsiteX218" fmla="*/ 1146517 w 4860388"/>
              <a:gd name="connsiteY218" fmla="*/ 309489 h 2715064"/>
              <a:gd name="connsiteX219" fmla="*/ 1125416 w 4860388"/>
              <a:gd name="connsiteY219" fmla="*/ 302455 h 2715064"/>
              <a:gd name="connsiteX220" fmla="*/ 1097280 w 4860388"/>
              <a:gd name="connsiteY220" fmla="*/ 288387 h 2715064"/>
              <a:gd name="connsiteX221" fmla="*/ 1076179 w 4860388"/>
              <a:gd name="connsiteY221" fmla="*/ 274320 h 2715064"/>
              <a:gd name="connsiteX222" fmla="*/ 1026942 w 4860388"/>
              <a:gd name="connsiteY222" fmla="*/ 253218 h 2715064"/>
              <a:gd name="connsiteX223" fmla="*/ 956603 w 4860388"/>
              <a:gd name="connsiteY223" fmla="*/ 189913 h 2715064"/>
              <a:gd name="connsiteX224" fmla="*/ 942536 w 4860388"/>
              <a:gd name="connsiteY224" fmla="*/ 168812 h 2715064"/>
              <a:gd name="connsiteX225" fmla="*/ 900332 w 4860388"/>
              <a:gd name="connsiteY225" fmla="*/ 126609 h 2715064"/>
              <a:gd name="connsiteX226" fmla="*/ 851096 w 4860388"/>
              <a:gd name="connsiteY226" fmla="*/ 77372 h 2715064"/>
              <a:gd name="connsiteX227" fmla="*/ 829994 w 4860388"/>
              <a:gd name="connsiteY227" fmla="*/ 63304 h 2715064"/>
              <a:gd name="connsiteX228" fmla="*/ 780757 w 4860388"/>
              <a:gd name="connsiteY228" fmla="*/ 49237 h 2715064"/>
              <a:gd name="connsiteX229" fmla="*/ 717452 w 4860388"/>
              <a:gd name="connsiteY229" fmla="*/ 42203 h 2715064"/>
              <a:gd name="connsiteX230" fmla="*/ 682283 w 4860388"/>
              <a:gd name="connsiteY230" fmla="*/ 35169 h 2715064"/>
              <a:gd name="connsiteX231" fmla="*/ 640080 w 4860388"/>
              <a:gd name="connsiteY231" fmla="*/ 28135 h 2715064"/>
              <a:gd name="connsiteX232" fmla="*/ 576776 w 4860388"/>
              <a:gd name="connsiteY232" fmla="*/ 21101 h 2715064"/>
              <a:gd name="connsiteX233" fmla="*/ 393896 w 4860388"/>
              <a:gd name="connsiteY233" fmla="*/ 0 h 2715064"/>
              <a:gd name="connsiteX234" fmla="*/ 140677 w 4860388"/>
              <a:gd name="connsiteY234" fmla="*/ 7033 h 2715064"/>
              <a:gd name="connsiteX235" fmla="*/ 119576 w 4860388"/>
              <a:gd name="connsiteY235" fmla="*/ 14067 h 2715064"/>
              <a:gd name="connsiteX236" fmla="*/ 91440 w 4860388"/>
              <a:gd name="connsiteY236" fmla="*/ 21101 h 2715064"/>
              <a:gd name="connsiteX0" fmla="*/ 91440 w 4860388"/>
              <a:gd name="connsiteY0" fmla="*/ 21101 h 2715064"/>
              <a:gd name="connsiteX1" fmla="*/ 35169 w 4860388"/>
              <a:gd name="connsiteY1" fmla="*/ 49237 h 2715064"/>
              <a:gd name="connsiteX2" fmla="*/ 14068 w 4860388"/>
              <a:gd name="connsiteY2" fmla="*/ 133643 h 2715064"/>
              <a:gd name="connsiteX3" fmla="*/ 0 w 4860388"/>
              <a:gd name="connsiteY3" fmla="*/ 225083 h 2715064"/>
              <a:gd name="connsiteX4" fmla="*/ 7034 w 4860388"/>
              <a:gd name="connsiteY4" fmla="*/ 246184 h 2715064"/>
              <a:gd name="connsiteX5" fmla="*/ 42203 w 4860388"/>
              <a:gd name="connsiteY5" fmla="*/ 309489 h 2715064"/>
              <a:gd name="connsiteX6" fmla="*/ 49237 w 4860388"/>
              <a:gd name="connsiteY6" fmla="*/ 337624 h 2715064"/>
              <a:gd name="connsiteX7" fmla="*/ 56271 w 4860388"/>
              <a:gd name="connsiteY7" fmla="*/ 358726 h 2715064"/>
              <a:gd name="connsiteX8" fmla="*/ 70339 w 4860388"/>
              <a:gd name="connsiteY8" fmla="*/ 422030 h 2715064"/>
              <a:gd name="connsiteX9" fmla="*/ 77372 w 4860388"/>
              <a:gd name="connsiteY9" fmla="*/ 443132 h 2715064"/>
              <a:gd name="connsiteX10" fmla="*/ 91440 w 4860388"/>
              <a:gd name="connsiteY10" fmla="*/ 464233 h 2715064"/>
              <a:gd name="connsiteX11" fmla="*/ 105508 w 4860388"/>
              <a:gd name="connsiteY11" fmla="*/ 506437 h 2715064"/>
              <a:gd name="connsiteX12" fmla="*/ 112542 w 4860388"/>
              <a:gd name="connsiteY12" fmla="*/ 527538 h 2715064"/>
              <a:gd name="connsiteX13" fmla="*/ 133643 w 4860388"/>
              <a:gd name="connsiteY13" fmla="*/ 576775 h 2715064"/>
              <a:gd name="connsiteX14" fmla="*/ 175846 w 4860388"/>
              <a:gd name="connsiteY14" fmla="*/ 618978 h 2715064"/>
              <a:gd name="connsiteX15" fmla="*/ 182880 w 4860388"/>
              <a:gd name="connsiteY15" fmla="*/ 640080 h 2715064"/>
              <a:gd name="connsiteX16" fmla="*/ 225083 w 4860388"/>
              <a:gd name="connsiteY16" fmla="*/ 668215 h 2715064"/>
              <a:gd name="connsiteX17" fmla="*/ 239151 w 4860388"/>
              <a:gd name="connsiteY17" fmla="*/ 689317 h 2715064"/>
              <a:gd name="connsiteX18" fmla="*/ 246185 w 4860388"/>
              <a:gd name="connsiteY18" fmla="*/ 710418 h 2715064"/>
              <a:gd name="connsiteX19" fmla="*/ 267286 w 4860388"/>
              <a:gd name="connsiteY19" fmla="*/ 731520 h 2715064"/>
              <a:gd name="connsiteX20" fmla="*/ 295422 w 4860388"/>
              <a:gd name="connsiteY20" fmla="*/ 766689 h 2715064"/>
              <a:gd name="connsiteX21" fmla="*/ 323557 w 4860388"/>
              <a:gd name="connsiteY21" fmla="*/ 808892 h 2715064"/>
              <a:gd name="connsiteX22" fmla="*/ 337625 w 4860388"/>
              <a:gd name="connsiteY22" fmla="*/ 829993 h 2715064"/>
              <a:gd name="connsiteX23" fmla="*/ 379828 w 4860388"/>
              <a:gd name="connsiteY23" fmla="*/ 858129 h 2715064"/>
              <a:gd name="connsiteX24" fmla="*/ 407963 w 4860388"/>
              <a:gd name="connsiteY24" fmla="*/ 900332 h 2715064"/>
              <a:gd name="connsiteX25" fmla="*/ 443132 w 4860388"/>
              <a:gd name="connsiteY25" fmla="*/ 942535 h 2715064"/>
              <a:gd name="connsiteX26" fmla="*/ 450166 w 4860388"/>
              <a:gd name="connsiteY26" fmla="*/ 963637 h 2715064"/>
              <a:gd name="connsiteX27" fmla="*/ 471268 w 4860388"/>
              <a:gd name="connsiteY27" fmla="*/ 956603 h 2715064"/>
              <a:gd name="connsiteX28" fmla="*/ 492369 w 4860388"/>
              <a:gd name="connsiteY28" fmla="*/ 963637 h 2715064"/>
              <a:gd name="connsiteX29" fmla="*/ 520505 w 4860388"/>
              <a:gd name="connsiteY29" fmla="*/ 970670 h 2715064"/>
              <a:gd name="connsiteX30" fmla="*/ 555674 w 4860388"/>
              <a:gd name="connsiteY30" fmla="*/ 1005840 h 2715064"/>
              <a:gd name="connsiteX31" fmla="*/ 590843 w 4860388"/>
              <a:gd name="connsiteY31" fmla="*/ 1033975 h 2715064"/>
              <a:gd name="connsiteX32" fmla="*/ 611945 w 4860388"/>
              <a:gd name="connsiteY32" fmla="*/ 1055077 h 2715064"/>
              <a:gd name="connsiteX33" fmla="*/ 626012 w 4860388"/>
              <a:gd name="connsiteY33" fmla="*/ 1076178 h 2715064"/>
              <a:gd name="connsiteX34" fmla="*/ 668216 w 4860388"/>
              <a:gd name="connsiteY34" fmla="*/ 1104313 h 2715064"/>
              <a:gd name="connsiteX35" fmla="*/ 689317 w 4860388"/>
              <a:gd name="connsiteY35" fmla="*/ 1118381 h 2715064"/>
              <a:gd name="connsiteX36" fmla="*/ 752622 w 4860388"/>
              <a:gd name="connsiteY36" fmla="*/ 1139483 h 2715064"/>
              <a:gd name="connsiteX37" fmla="*/ 773723 w 4860388"/>
              <a:gd name="connsiteY37" fmla="*/ 1146517 h 2715064"/>
              <a:gd name="connsiteX38" fmla="*/ 844062 w 4860388"/>
              <a:gd name="connsiteY38" fmla="*/ 1167618 h 2715064"/>
              <a:gd name="connsiteX39" fmla="*/ 865163 w 4860388"/>
              <a:gd name="connsiteY39" fmla="*/ 1174652 h 2715064"/>
              <a:gd name="connsiteX40" fmla="*/ 886265 w 4860388"/>
              <a:gd name="connsiteY40" fmla="*/ 1181686 h 2715064"/>
              <a:gd name="connsiteX41" fmla="*/ 949569 w 4860388"/>
              <a:gd name="connsiteY41" fmla="*/ 1209821 h 2715064"/>
              <a:gd name="connsiteX42" fmla="*/ 970671 w 4860388"/>
              <a:gd name="connsiteY42" fmla="*/ 1216855 h 2715064"/>
              <a:gd name="connsiteX43" fmla="*/ 991772 w 4860388"/>
              <a:gd name="connsiteY43" fmla="*/ 1223889 h 2715064"/>
              <a:gd name="connsiteX44" fmla="*/ 1026942 w 4860388"/>
              <a:gd name="connsiteY44" fmla="*/ 1259058 h 2715064"/>
              <a:gd name="connsiteX45" fmla="*/ 1069145 w 4860388"/>
              <a:gd name="connsiteY45" fmla="*/ 1273126 h 2715064"/>
              <a:gd name="connsiteX46" fmla="*/ 1111348 w 4860388"/>
              <a:gd name="connsiteY46" fmla="*/ 1301261 h 2715064"/>
              <a:gd name="connsiteX47" fmla="*/ 1132449 w 4860388"/>
              <a:gd name="connsiteY47" fmla="*/ 1315329 h 2715064"/>
              <a:gd name="connsiteX48" fmla="*/ 1146517 w 4860388"/>
              <a:gd name="connsiteY48" fmla="*/ 1364566 h 2715064"/>
              <a:gd name="connsiteX49" fmla="*/ 1153551 w 4860388"/>
              <a:gd name="connsiteY49" fmla="*/ 1399735 h 2715064"/>
              <a:gd name="connsiteX50" fmla="*/ 1195754 w 4860388"/>
              <a:gd name="connsiteY50" fmla="*/ 1413803 h 2715064"/>
              <a:gd name="connsiteX51" fmla="*/ 1216856 w 4860388"/>
              <a:gd name="connsiteY51" fmla="*/ 1420837 h 2715064"/>
              <a:gd name="connsiteX52" fmla="*/ 1230923 w 4860388"/>
              <a:gd name="connsiteY52" fmla="*/ 1441938 h 2715064"/>
              <a:gd name="connsiteX53" fmla="*/ 1252025 w 4860388"/>
              <a:gd name="connsiteY53" fmla="*/ 1456006 h 2715064"/>
              <a:gd name="connsiteX54" fmla="*/ 1259059 w 4860388"/>
              <a:gd name="connsiteY54" fmla="*/ 1477107 h 2715064"/>
              <a:gd name="connsiteX55" fmla="*/ 1308296 w 4860388"/>
              <a:gd name="connsiteY55" fmla="*/ 1498209 h 2715064"/>
              <a:gd name="connsiteX56" fmla="*/ 1322363 w 4860388"/>
              <a:gd name="connsiteY56" fmla="*/ 1547446 h 2715064"/>
              <a:gd name="connsiteX57" fmla="*/ 1329397 w 4860388"/>
              <a:gd name="connsiteY57" fmla="*/ 1568547 h 2715064"/>
              <a:gd name="connsiteX58" fmla="*/ 1329397 w 4860388"/>
              <a:gd name="connsiteY58" fmla="*/ 1638886 h 2715064"/>
              <a:gd name="connsiteX59" fmla="*/ 1343465 w 4860388"/>
              <a:gd name="connsiteY59" fmla="*/ 1737360 h 2715064"/>
              <a:gd name="connsiteX60" fmla="*/ 1350499 w 4860388"/>
              <a:gd name="connsiteY60" fmla="*/ 1758461 h 2715064"/>
              <a:gd name="connsiteX61" fmla="*/ 1357532 w 4860388"/>
              <a:gd name="connsiteY61" fmla="*/ 1786597 h 2715064"/>
              <a:gd name="connsiteX62" fmla="*/ 1378634 w 4860388"/>
              <a:gd name="connsiteY62" fmla="*/ 1828800 h 2715064"/>
              <a:gd name="connsiteX63" fmla="*/ 1385668 w 4860388"/>
              <a:gd name="connsiteY63" fmla="*/ 1849901 h 2715064"/>
              <a:gd name="connsiteX64" fmla="*/ 1392702 w 4860388"/>
              <a:gd name="connsiteY64" fmla="*/ 1962443 h 2715064"/>
              <a:gd name="connsiteX65" fmla="*/ 1399736 w 4860388"/>
              <a:gd name="connsiteY65" fmla="*/ 1983544 h 2715064"/>
              <a:gd name="connsiteX66" fmla="*/ 1406769 w 4860388"/>
              <a:gd name="connsiteY66" fmla="*/ 2011680 h 2715064"/>
              <a:gd name="connsiteX67" fmla="*/ 1420837 w 4860388"/>
              <a:gd name="connsiteY67" fmla="*/ 2053883 h 2715064"/>
              <a:gd name="connsiteX68" fmla="*/ 1463040 w 4860388"/>
              <a:gd name="connsiteY68" fmla="*/ 2089052 h 2715064"/>
              <a:gd name="connsiteX69" fmla="*/ 1505243 w 4860388"/>
              <a:gd name="connsiteY69" fmla="*/ 2131255 h 2715064"/>
              <a:gd name="connsiteX70" fmla="*/ 1526345 w 4860388"/>
              <a:gd name="connsiteY70" fmla="*/ 2152357 h 2715064"/>
              <a:gd name="connsiteX71" fmla="*/ 1561514 w 4860388"/>
              <a:gd name="connsiteY71" fmla="*/ 2215661 h 2715064"/>
              <a:gd name="connsiteX72" fmla="*/ 1582616 w 4860388"/>
              <a:gd name="connsiteY72" fmla="*/ 2222695 h 2715064"/>
              <a:gd name="connsiteX73" fmla="*/ 1624819 w 4860388"/>
              <a:gd name="connsiteY73" fmla="*/ 2250830 h 2715064"/>
              <a:gd name="connsiteX74" fmla="*/ 1652954 w 4860388"/>
              <a:gd name="connsiteY74" fmla="*/ 2293033 h 2715064"/>
              <a:gd name="connsiteX75" fmla="*/ 1659988 w 4860388"/>
              <a:gd name="connsiteY75" fmla="*/ 2356338 h 2715064"/>
              <a:gd name="connsiteX76" fmla="*/ 1702191 w 4860388"/>
              <a:gd name="connsiteY76" fmla="*/ 2398541 h 2715064"/>
              <a:gd name="connsiteX77" fmla="*/ 1765496 w 4860388"/>
              <a:gd name="connsiteY77" fmla="*/ 2433710 h 2715064"/>
              <a:gd name="connsiteX78" fmla="*/ 1786597 w 4860388"/>
              <a:gd name="connsiteY78" fmla="*/ 2440744 h 2715064"/>
              <a:gd name="connsiteX79" fmla="*/ 1821766 w 4860388"/>
              <a:gd name="connsiteY79" fmla="*/ 2454812 h 2715064"/>
              <a:gd name="connsiteX80" fmla="*/ 1849902 w 4860388"/>
              <a:gd name="connsiteY80" fmla="*/ 2461846 h 2715064"/>
              <a:gd name="connsiteX81" fmla="*/ 1871003 w 4860388"/>
              <a:gd name="connsiteY81" fmla="*/ 2468880 h 2715064"/>
              <a:gd name="connsiteX82" fmla="*/ 1913206 w 4860388"/>
              <a:gd name="connsiteY82" fmla="*/ 2511083 h 2715064"/>
              <a:gd name="connsiteX83" fmla="*/ 1955409 w 4860388"/>
              <a:gd name="connsiteY83" fmla="*/ 2546252 h 2715064"/>
              <a:gd name="connsiteX84" fmla="*/ 1983545 w 4860388"/>
              <a:gd name="connsiteY84" fmla="*/ 2560320 h 2715064"/>
              <a:gd name="connsiteX85" fmla="*/ 2025748 w 4860388"/>
              <a:gd name="connsiteY85" fmla="*/ 2588455 h 2715064"/>
              <a:gd name="connsiteX86" fmla="*/ 2060917 w 4860388"/>
              <a:gd name="connsiteY86" fmla="*/ 2623624 h 2715064"/>
              <a:gd name="connsiteX87" fmla="*/ 2103120 w 4860388"/>
              <a:gd name="connsiteY87" fmla="*/ 2637692 h 2715064"/>
              <a:gd name="connsiteX88" fmla="*/ 2124222 w 4860388"/>
              <a:gd name="connsiteY88" fmla="*/ 2651760 h 2715064"/>
              <a:gd name="connsiteX89" fmla="*/ 2173459 w 4860388"/>
              <a:gd name="connsiteY89" fmla="*/ 2665827 h 2715064"/>
              <a:gd name="connsiteX90" fmla="*/ 2215662 w 4860388"/>
              <a:gd name="connsiteY90" fmla="*/ 2679895 h 2715064"/>
              <a:gd name="connsiteX91" fmla="*/ 2482948 w 4860388"/>
              <a:gd name="connsiteY91" fmla="*/ 2693963 h 2715064"/>
              <a:gd name="connsiteX92" fmla="*/ 2567354 w 4860388"/>
              <a:gd name="connsiteY92" fmla="*/ 2700997 h 2715064"/>
              <a:gd name="connsiteX93" fmla="*/ 2743200 w 4860388"/>
              <a:gd name="connsiteY93" fmla="*/ 2715064 h 2715064"/>
              <a:gd name="connsiteX94" fmla="*/ 2862776 w 4860388"/>
              <a:gd name="connsiteY94" fmla="*/ 2700997 h 2715064"/>
              <a:gd name="connsiteX95" fmla="*/ 2883877 w 4860388"/>
              <a:gd name="connsiteY95" fmla="*/ 2686929 h 2715064"/>
              <a:gd name="connsiteX96" fmla="*/ 2968283 w 4860388"/>
              <a:gd name="connsiteY96" fmla="*/ 2644726 h 2715064"/>
              <a:gd name="connsiteX97" fmla="*/ 3045656 w 4860388"/>
              <a:gd name="connsiteY97" fmla="*/ 2616590 h 2715064"/>
              <a:gd name="connsiteX98" fmla="*/ 3073791 w 4860388"/>
              <a:gd name="connsiteY98" fmla="*/ 2609557 h 2715064"/>
              <a:gd name="connsiteX99" fmla="*/ 3115994 w 4860388"/>
              <a:gd name="connsiteY99" fmla="*/ 2581421 h 2715064"/>
              <a:gd name="connsiteX100" fmla="*/ 3137096 w 4860388"/>
              <a:gd name="connsiteY100" fmla="*/ 2567353 h 2715064"/>
              <a:gd name="connsiteX101" fmla="*/ 3165231 w 4860388"/>
              <a:gd name="connsiteY101" fmla="*/ 2546252 h 2715064"/>
              <a:gd name="connsiteX102" fmla="*/ 3207434 w 4860388"/>
              <a:gd name="connsiteY102" fmla="*/ 2511083 h 2715064"/>
              <a:gd name="connsiteX103" fmla="*/ 3221502 w 4860388"/>
              <a:gd name="connsiteY103" fmla="*/ 2489981 h 2715064"/>
              <a:gd name="connsiteX104" fmla="*/ 3242603 w 4860388"/>
              <a:gd name="connsiteY104" fmla="*/ 2482947 h 2715064"/>
              <a:gd name="connsiteX105" fmla="*/ 3284806 w 4860388"/>
              <a:gd name="connsiteY105" fmla="*/ 2454812 h 2715064"/>
              <a:gd name="connsiteX106" fmla="*/ 3305908 w 4860388"/>
              <a:gd name="connsiteY106" fmla="*/ 2440744 h 2715064"/>
              <a:gd name="connsiteX107" fmla="*/ 3341077 w 4860388"/>
              <a:gd name="connsiteY107" fmla="*/ 2405575 h 2715064"/>
              <a:gd name="connsiteX108" fmla="*/ 3355145 w 4860388"/>
              <a:gd name="connsiteY108" fmla="*/ 2384473 h 2715064"/>
              <a:gd name="connsiteX109" fmla="*/ 3404382 w 4860388"/>
              <a:gd name="connsiteY109" fmla="*/ 2321169 h 2715064"/>
              <a:gd name="connsiteX110" fmla="*/ 3418449 w 4860388"/>
              <a:gd name="connsiteY110" fmla="*/ 2300067 h 2715064"/>
              <a:gd name="connsiteX111" fmla="*/ 3442042 w 4860388"/>
              <a:gd name="connsiteY111" fmla="*/ 2282141 h 2715064"/>
              <a:gd name="connsiteX112" fmla="*/ 3468810 w 4860388"/>
              <a:gd name="connsiteY112" fmla="*/ 2239254 h 2715064"/>
              <a:gd name="connsiteX113" fmla="*/ 3486736 w 4860388"/>
              <a:gd name="connsiteY113" fmla="*/ 2204768 h 2715064"/>
              <a:gd name="connsiteX114" fmla="*/ 3509889 w 4860388"/>
              <a:gd name="connsiteY114" fmla="*/ 2117187 h 2715064"/>
              <a:gd name="connsiteX115" fmla="*/ 3523957 w 4860388"/>
              <a:gd name="connsiteY115" fmla="*/ 2096086 h 2715064"/>
              <a:gd name="connsiteX116" fmla="*/ 3573194 w 4860388"/>
              <a:gd name="connsiteY116" fmla="*/ 2060917 h 2715064"/>
              <a:gd name="connsiteX117" fmla="*/ 3615397 w 4860388"/>
              <a:gd name="connsiteY117" fmla="*/ 2018713 h 2715064"/>
              <a:gd name="connsiteX118" fmla="*/ 3636499 w 4860388"/>
              <a:gd name="connsiteY118" fmla="*/ 1997612 h 2715064"/>
              <a:gd name="connsiteX119" fmla="*/ 3664634 w 4860388"/>
              <a:gd name="connsiteY119" fmla="*/ 1955409 h 2715064"/>
              <a:gd name="connsiteX120" fmla="*/ 3678702 w 4860388"/>
              <a:gd name="connsiteY120" fmla="*/ 1934307 h 2715064"/>
              <a:gd name="connsiteX121" fmla="*/ 3720905 w 4860388"/>
              <a:gd name="connsiteY121" fmla="*/ 1906172 h 2715064"/>
              <a:gd name="connsiteX122" fmla="*/ 3763108 w 4860388"/>
              <a:gd name="connsiteY122" fmla="*/ 1863969 h 2715064"/>
              <a:gd name="connsiteX123" fmla="*/ 3805311 w 4860388"/>
              <a:gd name="connsiteY123" fmla="*/ 1835833 h 2715064"/>
              <a:gd name="connsiteX124" fmla="*/ 3819379 w 4860388"/>
              <a:gd name="connsiteY124" fmla="*/ 1814732 h 2715064"/>
              <a:gd name="connsiteX125" fmla="*/ 3861582 w 4860388"/>
              <a:gd name="connsiteY125" fmla="*/ 1793630 h 2715064"/>
              <a:gd name="connsiteX126" fmla="*/ 3903785 w 4860388"/>
              <a:gd name="connsiteY126" fmla="*/ 1772529 h 2715064"/>
              <a:gd name="connsiteX127" fmla="*/ 3967089 w 4860388"/>
              <a:gd name="connsiteY127" fmla="*/ 1737360 h 2715064"/>
              <a:gd name="connsiteX128" fmla="*/ 4009292 w 4860388"/>
              <a:gd name="connsiteY128" fmla="*/ 1709224 h 2715064"/>
              <a:gd name="connsiteX129" fmla="*/ 4030394 w 4860388"/>
              <a:gd name="connsiteY129" fmla="*/ 1695157 h 2715064"/>
              <a:gd name="connsiteX130" fmla="*/ 4079631 w 4860388"/>
              <a:gd name="connsiteY130" fmla="*/ 1681089 h 2715064"/>
              <a:gd name="connsiteX131" fmla="*/ 4142936 w 4860388"/>
              <a:gd name="connsiteY131" fmla="*/ 1659987 h 2715064"/>
              <a:gd name="connsiteX132" fmla="*/ 4199206 w 4860388"/>
              <a:gd name="connsiteY132" fmla="*/ 1638886 h 2715064"/>
              <a:gd name="connsiteX133" fmla="*/ 4241409 w 4860388"/>
              <a:gd name="connsiteY133" fmla="*/ 1610750 h 2715064"/>
              <a:gd name="connsiteX134" fmla="*/ 4262511 w 4860388"/>
              <a:gd name="connsiteY134" fmla="*/ 1589649 h 2715064"/>
              <a:gd name="connsiteX135" fmla="*/ 4290646 w 4860388"/>
              <a:gd name="connsiteY135" fmla="*/ 1582615 h 2715064"/>
              <a:gd name="connsiteX136" fmla="*/ 4353951 w 4860388"/>
              <a:gd name="connsiteY136" fmla="*/ 1554480 h 2715064"/>
              <a:gd name="connsiteX137" fmla="*/ 4375052 w 4860388"/>
              <a:gd name="connsiteY137" fmla="*/ 1533378 h 2715064"/>
              <a:gd name="connsiteX138" fmla="*/ 4396154 w 4860388"/>
              <a:gd name="connsiteY138" fmla="*/ 1519310 h 2715064"/>
              <a:gd name="connsiteX139" fmla="*/ 4417256 w 4860388"/>
              <a:gd name="connsiteY139" fmla="*/ 1498209 h 2715064"/>
              <a:gd name="connsiteX140" fmla="*/ 4438357 w 4860388"/>
              <a:gd name="connsiteY140" fmla="*/ 1491175 h 2715064"/>
              <a:gd name="connsiteX141" fmla="*/ 4459459 w 4860388"/>
              <a:gd name="connsiteY141" fmla="*/ 1470073 h 2715064"/>
              <a:gd name="connsiteX142" fmla="*/ 4473526 w 4860388"/>
              <a:gd name="connsiteY142" fmla="*/ 1448972 h 2715064"/>
              <a:gd name="connsiteX143" fmla="*/ 4494628 w 4860388"/>
              <a:gd name="connsiteY143" fmla="*/ 1434904 h 2715064"/>
              <a:gd name="connsiteX144" fmla="*/ 4515729 w 4860388"/>
              <a:gd name="connsiteY144" fmla="*/ 1413803 h 2715064"/>
              <a:gd name="connsiteX145" fmla="*/ 4557932 w 4860388"/>
              <a:gd name="connsiteY145" fmla="*/ 1385667 h 2715064"/>
              <a:gd name="connsiteX146" fmla="*/ 4607169 w 4860388"/>
              <a:gd name="connsiteY146" fmla="*/ 1322363 h 2715064"/>
              <a:gd name="connsiteX147" fmla="*/ 4628271 w 4860388"/>
              <a:gd name="connsiteY147" fmla="*/ 1280160 h 2715064"/>
              <a:gd name="connsiteX148" fmla="*/ 4635305 w 4860388"/>
              <a:gd name="connsiteY148" fmla="*/ 1259058 h 2715064"/>
              <a:gd name="connsiteX149" fmla="*/ 4663440 w 4860388"/>
              <a:gd name="connsiteY149" fmla="*/ 1216855 h 2715064"/>
              <a:gd name="connsiteX150" fmla="*/ 4677508 w 4860388"/>
              <a:gd name="connsiteY150" fmla="*/ 1195753 h 2715064"/>
              <a:gd name="connsiteX151" fmla="*/ 4691576 w 4860388"/>
              <a:gd name="connsiteY151" fmla="*/ 1174652 h 2715064"/>
              <a:gd name="connsiteX152" fmla="*/ 4705643 w 4860388"/>
              <a:gd name="connsiteY152" fmla="*/ 1132449 h 2715064"/>
              <a:gd name="connsiteX153" fmla="*/ 4712677 w 4860388"/>
              <a:gd name="connsiteY153" fmla="*/ 1111347 h 2715064"/>
              <a:gd name="connsiteX154" fmla="*/ 4726745 w 4860388"/>
              <a:gd name="connsiteY154" fmla="*/ 1090246 h 2715064"/>
              <a:gd name="connsiteX155" fmla="*/ 4747846 w 4860388"/>
              <a:gd name="connsiteY155" fmla="*/ 1041009 h 2715064"/>
              <a:gd name="connsiteX156" fmla="*/ 4761914 w 4860388"/>
              <a:gd name="connsiteY156" fmla="*/ 998806 h 2715064"/>
              <a:gd name="connsiteX157" fmla="*/ 4790049 w 4860388"/>
              <a:gd name="connsiteY157" fmla="*/ 956603 h 2715064"/>
              <a:gd name="connsiteX158" fmla="*/ 4797083 w 4860388"/>
              <a:gd name="connsiteY158" fmla="*/ 935501 h 2715064"/>
              <a:gd name="connsiteX159" fmla="*/ 4811151 w 4860388"/>
              <a:gd name="connsiteY159" fmla="*/ 858129 h 2715064"/>
              <a:gd name="connsiteX160" fmla="*/ 4825219 w 4860388"/>
              <a:gd name="connsiteY160" fmla="*/ 780757 h 2715064"/>
              <a:gd name="connsiteX161" fmla="*/ 4846320 w 4860388"/>
              <a:gd name="connsiteY161" fmla="*/ 759655 h 2715064"/>
              <a:gd name="connsiteX162" fmla="*/ 4860388 w 4860388"/>
              <a:gd name="connsiteY162" fmla="*/ 738553 h 2715064"/>
              <a:gd name="connsiteX163" fmla="*/ 4846320 w 4860388"/>
              <a:gd name="connsiteY163" fmla="*/ 555673 h 2715064"/>
              <a:gd name="connsiteX164" fmla="*/ 4839286 w 4860388"/>
              <a:gd name="connsiteY164" fmla="*/ 506437 h 2715064"/>
              <a:gd name="connsiteX165" fmla="*/ 4797083 w 4860388"/>
              <a:gd name="connsiteY165" fmla="*/ 485335 h 2715064"/>
              <a:gd name="connsiteX166" fmla="*/ 4761914 w 4860388"/>
              <a:gd name="connsiteY166" fmla="*/ 457200 h 2715064"/>
              <a:gd name="connsiteX167" fmla="*/ 4719711 w 4860388"/>
              <a:gd name="connsiteY167" fmla="*/ 443132 h 2715064"/>
              <a:gd name="connsiteX168" fmla="*/ 4635305 w 4860388"/>
              <a:gd name="connsiteY168" fmla="*/ 464233 h 2715064"/>
              <a:gd name="connsiteX169" fmla="*/ 4572000 w 4860388"/>
              <a:gd name="connsiteY169" fmla="*/ 499403 h 2715064"/>
              <a:gd name="connsiteX170" fmla="*/ 4550899 w 4860388"/>
              <a:gd name="connsiteY170" fmla="*/ 513470 h 2715064"/>
              <a:gd name="connsiteX171" fmla="*/ 4522763 w 4860388"/>
              <a:gd name="connsiteY171" fmla="*/ 555673 h 2715064"/>
              <a:gd name="connsiteX172" fmla="*/ 4480560 w 4860388"/>
              <a:gd name="connsiteY172" fmla="*/ 590843 h 2715064"/>
              <a:gd name="connsiteX173" fmla="*/ 4438357 w 4860388"/>
              <a:gd name="connsiteY173" fmla="*/ 618978 h 2715064"/>
              <a:gd name="connsiteX174" fmla="*/ 4382086 w 4860388"/>
              <a:gd name="connsiteY174" fmla="*/ 647113 h 2715064"/>
              <a:gd name="connsiteX175" fmla="*/ 4353951 w 4860388"/>
              <a:gd name="connsiteY175" fmla="*/ 661181 h 2715064"/>
              <a:gd name="connsiteX176" fmla="*/ 4311748 w 4860388"/>
              <a:gd name="connsiteY176" fmla="*/ 675249 h 2715064"/>
              <a:gd name="connsiteX177" fmla="*/ 4283612 w 4860388"/>
              <a:gd name="connsiteY177" fmla="*/ 689317 h 2715064"/>
              <a:gd name="connsiteX178" fmla="*/ 4213274 w 4860388"/>
              <a:gd name="connsiteY178" fmla="*/ 710418 h 2715064"/>
              <a:gd name="connsiteX179" fmla="*/ 3931920 w 4860388"/>
              <a:gd name="connsiteY179" fmla="*/ 696350 h 2715064"/>
              <a:gd name="connsiteX180" fmla="*/ 3910819 w 4860388"/>
              <a:gd name="connsiteY180" fmla="*/ 689317 h 2715064"/>
              <a:gd name="connsiteX181" fmla="*/ 3875649 w 4860388"/>
              <a:gd name="connsiteY181" fmla="*/ 682283 h 2715064"/>
              <a:gd name="connsiteX182" fmla="*/ 3812345 w 4860388"/>
              <a:gd name="connsiteY182" fmla="*/ 675249 h 2715064"/>
              <a:gd name="connsiteX183" fmla="*/ 3720905 w 4860388"/>
              <a:gd name="connsiteY183" fmla="*/ 661181 h 2715064"/>
              <a:gd name="connsiteX184" fmla="*/ 3650566 w 4860388"/>
              <a:gd name="connsiteY184" fmla="*/ 654147 h 2715064"/>
              <a:gd name="connsiteX185" fmla="*/ 3615397 w 4860388"/>
              <a:gd name="connsiteY185" fmla="*/ 647113 h 2715064"/>
              <a:gd name="connsiteX186" fmla="*/ 3298874 w 4860388"/>
              <a:gd name="connsiteY186" fmla="*/ 647113 h 2715064"/>
              <a:gd name="connsiteX187" fmla="*/ 3263705 w 4860388"/>
              <a:gd name="connsiteY187" fmla="*/ 654147 h 2715064"/>
              <a:gd name="connsiteX188" fmla="*/ 3172265 w 4860388"/>
              <a:gd name="connsiteY188" fmla="*/ 661181 h 2715064"/>
              <a:gd name="connsiteX189" fmla="*/ 3130062 w 4860388"/>
              <a:gd name="connsiteY189" fmla="*/ 675249 h 2715064"/>
              <a:gd name="connsiteX190" fmla="*/ 3080825 w 4860388"/>
              <a:gd name="connsiteY190" fmla="*/ 703384 h 2715064"/>
              <a:gd name="connsiteX191" fmla="*/ 3017520 w 4860388"/>
              <a:gd name="connsiteY191" fmla="*/ 731520 h 2715064"/>
              <a:gd name="connsiteX192" fmla="*/ 2616591 w 4860388"/>
              <a:gd name="connsiteY192" fmla="*/ 717452 h 2715064"/>
              <a:gd name="connsiteX193" fmla="*/ 2588456 w 4860388"/>
              <a:gd name="connsiteY193" fmla="*/ 710418 h 2715064"/>
              <a:gd name="connsiteX194" fmla="*/ 2518117 w 4860388"/>
              <a:gd name="connsiteY194" fmla="*/ 689317 h 2715064"/>
              <a:gd name="connsiteX195" fmla="*/ 2482948 w 4860388"/>
              <a:gd name="connsiteY195" fmla="*/ 682283 h 2715064"/>
              <a:gd name="connsiteX196" fmla="*/ 2454812 w 4860388"/>
              <a:gd name="connsiteY196" fmla="*/ 675249 h 2715064"/>
              <a:gd name="connsiteX197" fmla="*/ 2412609 w 4860388"/>
              <a:gd name="connsiteY197" fmla="*/ 661181 h 2715064"/>
              <a:gd name="connsiteX198" fmla="*/ 2377440 w 4860388"/>
              <a:gd name="connsiteY198" fmla="*/ 654147 h 2715064"/>
              <a:gd name="connsiteX199" fmla="*/ 2335237 w 4860388"/>
              <a:gd name="connsiteY199" fmla="*/ 640080 h 2715064"/>
              <a:gd name="connsiteX200" fmla="*/ 2236763 w 4860388"/>
              <a:gd name="connsiteY200" fmla="*/ 626012 h 2715064"/>
              <a:gd name="connsiteX201" fmla="*/ 2180492 w 4860388"/>
              <a:gd name="connsiteY201" fmla="*/ 611944 h 2715064"/>
              <a:gd name="connsiteX202" fmla="*/ 2145323 w 4860388"/>
              <a:gd name="connsiteY202" fmla="*/ 604910 h 2715064"/>
              <a:gd name="connsiteX203" fmla="*/ 2124222 w 4860388"/>
              <a:gd name="connsiteY203" fmla="*/ 597877 h 2715064"/>
              <a:gd name="connsiteX204" fmla="*/ 2089052 w 4860388"/>
              <a:gd name="connsiteY204" fmla="*/ 590843 h 2715064"/>
              <a:gd name="connsiteX205" fmla="*/ 2039816 w 4860388"/>
              <a:gd name="connsiteY205" fmla="*/ 576775 h 2715064"/>
              <a:gd name="connsiteX206" fmla="*/ 1617785 w 4860388"/>
              <a:gd name="connsiteY206" fmla="*/ 562707 h 2715064"/>
              <a:gd name="connsiteX207" fmla="*/ 1582616 w 4860388"/>
              <a:gd name="connsiteY207" fmla="*/ 555673 h 2715064"/>
              <a:gd name="connsiteX208" fmla="*/ 1505243 w 4860388"/>
              <a:gd name="connsiteY208" fmla="*/ 541606 h 2715064"/>
              <a:gd name="connsiteX209" fmla="*/ 1463040 w 4860388"/>
              <a:gd name="connsiteY209" fmla="*/ 520504 h 2715064"/>
              <a:gd name="connsiteX210" fmla="*/ 1434905 w 4860388"/>
              <a:gd name="connsiteY210" fmla="*/ 513470 h 2715064"/>
              <a:gd name="connsiteX211" fmla="*/ 1413803 w 4860388"/>
              <a:gd name="connsiteY211" fmla="*/ 499403 h 2715064"/>
              <a:gd name="connsiteX212" fmla="*/ 1364566 w 4860388"/>
              <a:gd name="connsiteY212" fmla="*/ 450166 h 2715064"/>
              <a:gd name="connsiteX213" fmla="*/ 1343465 w 4860388"/>
              <a:gd name="connsiteY213" fmla="*/ 443132 h 2715064"/>
              <a:gd name="connsiteX214" fmla="*/ 1273126 w 4860388"/>
              <a:gd name="connsiteY214" fmla="*/ 393895 h 2715064"/>
              <a:gd name="connsiteX215" fmla="*/ 1252025 w 4860388"/>
              <a:gd name="connsiteY215" fmla="*/ 379827 h 2715064"/>
              <a:gd name="connsiteX216" fmla="*/ 1230923 w 4860388"/>
              <a:gd name="connsiteY216" fmla="*/ 358726 h 2715064"/>
              <a:gd name="connsiteX217" fmla="*/ 1167619 w 4860388"/>
              <a:gd name="connsiteY217" fmla="*/ 323557 h 2715064"/>
              <a:gd name="connsiteX218" fmla="*/ 1146517 w 4860388"/>
              <a:gd name="connsiteY218" fmla="*/ 309489 h 2715064"/>
              <a:gd name="connsiteX219" fmla="*/ 1125416 w 4860388"/>
              <a:gd name="connsiteY219" fmla="*/ 302455 h 2715064"/>
              <a:gd name="connsiteX220" fmla="*/ 1097280 w 4860388"/>
              <a:gd name="connsiteY220" fmla="*/ 288387 h 2715064"/>
              <a:gd name="connsiteX221" fmla="*/ 1076179 w 4860388"/>
              <a:gd name="connsiteY221" fmla="*/ 274320 h 2715064"/>
              <a:gd name="connsiteX222" fmla="*/ 1026942 w 4860388"/>
              <a:gd name="connsiteY222" fmla="*/ 253218 h 2715064"/>
              <a:gd name="connsiteX223" fmla="*/ 956603 w 4860388"/>
              <a:gd name="connsiteY223" fmla="*/ 189913 h 2715064"/>
              <a:gd name="connsiteX224" fmla="*/ 942536 w 4860388"/>
              <a:gd name="connsiteY224" fmla="*/ 168812 h 2715064"/>
              <a:gd name="connsiteX225" fmla="*/ 900332 w 4860388"/>
              <a:gd name="connsiteY225" fmla="*/ 126609 h 2715064"/>
              <a:gd name="connsiteX226" fmla="*/ 851096 w 4860388"/>
              <a:gd name="connsiteY226" fmla="*/ 77372 h 2715064"/>
              <a:gd name="connsiteX227" fmla="*/ 829994 w 4860388"/>
              <a:gd name="connsiteY227" fmla="*/ 63304 h 2715064"/>
              <a:gd name="connsiteX228" fmla="*/ 780757 w 4860388"/>
              <a:gd name="connsiteY228" fmla="*/ 49237 h 2715064"/>
              <a:gd name="connsiteX229" fmla="*/ 717452 w 4860388"/>
              <a:gd name="connsiteY229" fmla="*/ 42203 h 2715064"/>
              <a:gd name="connsiteX230" fmla="*/ 682283 w 4860388"/>
              <a:gd name="connsiteY230" fmla="*/ 35169 h 2715064"/>
              <a:gd name="connsiteX231" fmla="*/ 640080 w 4860388"/>
              <a:gd name="connsiteY231" fmla="*/ 28135 h 2715064"/>
              <a:gd name="connsiteX232" fmla="*/ 576776 w 4860388"/>
              <a:gd name="connsiteY232" fmla="*/ 21101 h 2715064"/>
              <a:gd name="connsiteX233" fmla="*/ 393896 w 4860388"/>
              <a:gd name="connsiteY233" fmla="*/ 0 h 2715064"/>
              <a:gd name="connsiteX234" fmla="*/ 140677 w 4860388"/>
              <a:gd name="connsiteY234" fmla="*/ 7033 h 2715064"/>
              <a:gd name="connsiteX235" fmla="*/ 119576 w 4860388"/>
              <a:gd name="connsiteY235" fmla="*/ 14067 h 2715064"/>
              <a:gd name="connsiteX236" fmla="*/ 91440 w 4860388"/>
              <a:gd name="connsiteY236" fmla="*/ 21101 h 2715064"/>
              <a:gd name="connsiteX0" fmla="*/ 91440 w 4860388"/>
              <a:gd name="connsiteY0" fmla="*/ 21101 h 2715064"/>
              <a:gd name="connsiteX1" fmla="*/ 35169 w 4860388"/>
              <a:gd name="connsiteY1" fmla="*/ 49237 h 2715064"/>
              <a:gd name="connsiteX2" fmla="*/ 14068 w 4860388"/>
              <a:gd name="connsiteY2" fmla="*/ 133643 h 2715064"/>
              <a:gd name="connsiteX3" fmla="*/ 0 w 4860388"/>
              <a:gd name="connsiteY3" fmla="*/ 225083 h 2715064"/>
              <a:gd name="connsiteX4" fmla="*/ 7034 w 4860388"/>
              <a:gd name="connsiteY4" fmla="*/ 246184 h 2715064"/>
              <a:gd name="connsiteX5" fmla="*/ 42203 w 4860388"/>
              <a:gd name="connsiteY5" fmla="*/ 309489 h 2715064"/>
              <a:gd name="connsiteX6" fmla="*/ 49237 w 4860388"/>
              <a:gd name="connsiteY6" fmla="*/ 337624 h 2715064"/>
              <a:gd name="connsiteX7" fmla="*/ 56271 w 4860388"/>
              <a:gd name="connsiteY7" fmla="*/ 358726 h 2715064"/>
              <a:gd name="connsiteX8" fmla="*/ 70339 w 4860388"/>
              <a:gd name="connsiteY8" fmla="*/ 422030 h 2715064"/>
              <a:gd name="connsiteX9" fmla="*/ 77372 w 4860388"/>
              <a:gd name="connsiteY9" fmla="*/ 443132 h 2715064"/>
              <a:gd name="connsiteX10" fmla="*/ 91440 w 4860388"/>
              <a:gd name="connsiteY10" fmla="*/ 464233 h 2715064"/>
              <a:gd name="connsiteX11" fmla="*/ 105508 w 4860388"/>
              <a:gd name="connsiteY11" fmla="*/ 506437 h 2715064"/>
              <a:gd name="connsiteX12" fmla="*/ 112542 w 4860388"/>
              <a:gd name="connsiteY12" fmla="*/ 527538 h 2715064"/>
              <a:gd name="connsiteX13" fmla="*/ 133643 w 4860388"/>
              <a:gd name="connsiteY13" fmla="*/ 576775 h 2715064"/>
              <a:gd name="connsiteX14" fmla="*/ 175846 w 4860388"/>
              <a:gd name="connsiteY14" fmla="*/ 618978 h 2715064"/>
              <a:gd name="connsiteX15" fmla="*/ 182880 w 4860388"/>
              <a:gd name="connsiteY15" fmla="*/ 640080 h 2715064"/>
              <a:gd name="connsiteX16" fmla="*/ 225083 w 4860388"/>
              <a:gd name="connsiteY16" fmla="*/ 668215 h 2715064"/>
              <a:gd name="connsiteX17" fmla="*/ 239151 w 4860388"/>
              <a:gd name="connsiteY17" fmla="*/ 689317 h 2715064"/>
              <a:gd name="connsiteX18" fmla="*/ 246185 w 4860388"/>
              <a:gd name="connsiteY18" fmla="*/ 710418 h 2715064"/>
              <a:gd name="connsiteX19" fmla="*/ 267286 w 4860388"/>
              <a:gd name="connsiteY19" fmla="*/ 731520 h 2715064"/>
              <a:gd name="connsiteX20" fmla="*/ 295422 w 4860388"/>
              <a:gd name="connsiteY20" fmla="*/ 766689 h 2715064"/>
              <a:gd name="connsiteX21" fmla="*/ 323557 w 4860388"/>
              <a:gd name="connsiteY21" fmla="*/ 808892 h 2715064"/>
              <a:gd name="connsiteX22" fmla="*/ 337625 w 4860388"/>
              <a:gd name="connsiteY22" fmla="*/ 829993 h 2715064"/>
              <a:gd name="connsiteX23" fmla="*/ 379828 w 4860388"/>
              <a:gd name="connsiteY23" fmla="*/ 858129 h 2715064"/>
              <a:gd name="connsiteX24" fmla="*/ 407963 w 4860388"/>
              <a:gd name="connsiteY24" fmla="*/ 900332 h 2715064"/>
              <a:gd name="connsiteX25" fmla="*/ 443132 w 4860388"/>
              <a:gd name="connsiteY25" fmla="*/ 942535 h 2715064"/>
              <a:gd name="connsiteX26" fmla="*/ 450166 w 4860388"/>
              <a:gd name="connsiteY26" fmla="*/ 963637 h 2715064"/>
              <a:gd name="connsiteX27" fmla="*/ 471268 w 4860388"/>
              <a:gd name="connsiteY27" fmla="*/ 956603 h 2715064"/>
              <a:gd name="connsiteX28" fmla="*/ 492369 w 4860388"/>
              <a:gd name="connsiteY28" fmla="*/ 963637 h 2715064"/>
              <a:gd name="connsiteX29" fmla="*/ 520505 w 4860388"/>
              <a:gd name="connsiteY29" fmla="*/ 970670 h 2715064"/>
              <a:gd name="connsiteX30" fmla="*/ 555674 w 4860388"/>
              <a:gd name="connsiteY30" fmla="*/ 1005840 h 2715064"/>
              <a:gd name="connsiteX31" fmla="*/ 590843 w 4860388"/>
              <a:gd name="connsiteY31" fmla="*/ 1033975 h 2715064"/>
              <a:gd name="connsiteX32" fmla="*/ 611945 w 4860388"/>
              <a:gd name="connsiteY32" fmla="*/ 1055077 h 2715064"/>
              <a:gd name="connsiteX33" fmla="*/ 626012 w 4860388"/>
              <a:gd name="connsiteY33" fmla="*/ 1076178 h 2715064"/>
              <a:gd name="connsiteX34" fmla="*/ 668216 w 4860388"/>
              <a:gd name="connsiteY34" fmla="*/ 1104313 h 2715064"/>
              <a:gd name="connsiteX35" fmla="*/ 689317 w 4860388"/>
              <a:gd name="connsiteY35" fmla="*/ 1118381 h 2715064"/>
              <a:gd name="connsiteX36" fmla="*/ 752622 w 4860388"/>
              <a:gd name="connsiteY36" fmla="*/ 1139483 h 2715064"/>
              <a:gd name="connsiteX37" fmla="*/ 773723 w 4860388"/>
              <a:gd name="connsiteY37" fmla="*/ 1146517 h 2715064"/>
              <a:gd name="connsiteX38" fmla="*/ 844062 w 4860388"/>
              <a:gd name="connsiteY38" fmla="*/ 1167618 h 2715064"/>
              <a:gd name="connsiteX39" fmla="*/ 865163 w 4860388"/>
              <a:gd name="connsiteY39" fmla="*/ 1174652 h 2715064"/>
              <a:gd name="connsiteX40" fmla="*/ 886265 w 4860388"/>
              <a:gd name="connsiteY40" fmla="*/ 1181686 h 2715064"/>
              <a:gd name="connsiteX41" fmla="*/ 949569 w 4860388"/>
              <a:gd name="connsiteY41" fmla="*/ 1209821 h 2715064"/>
              <a:gd name="connsiteX42" fmla="*/ 970671 w 4860388"/>
              <a:gd name="connsiteY42" fmla="*/ 1216855 h 2715064"/>
              <a:gd name="connsiteX43" fmla="*/ 991772 w 4860388"/>
              <a:gd name="connsiteY43" fmla="*/ 1223889 h 2715064"/>
              <a:gd name="connsiteX44" fmla="*/ 1026942 w 4860388"/>
              <a:gd name="connsiteY44" fmla="*/ 1259058 h 2715064"/>
              <a:gd name="connsiteX45" fmla="*/ 1069145 w 4860388"/>
              <a:gd name="connsiteY45" fmla="*/ 1273126 h 2715064"/>
              <a:gd name="connsiteX46" fmla="*/ 1111348 w 4860388"/>
              <a:gd name="connsiteY46" fmla="*/ 1301261 h 2715064"/>
              <a:gd name="connsiteX47" fmla="*/ 1132449 w 4860388"/>
              <a:gd name="connsiteY47" fmla="*/ 1315329 h 2715064"/>
              <a:gd name="connsiteX48" fmla="*/ 1146517 w 4860388"/>
              <a:gd name="connsiteY48" fmla="*/ 1364566 h 2715064"/>
              <a:gd name="connsiteX49" fmla="*/ 1153551 w 4860388"/>
              <a:gd name="connsiteY49" fmla="*/ 1399735 h 2715064"/>
              <a:gd name="connsiteX50" fmla="*/ 1195754 w 4860388"/>
              <a:gd name="connsiteY50" fmla="*/ 1413803 h 2715064"/>
              <a:gd name="connsiteX51" fmla="*/ 1216856 w 4860388"/>
              <a:gd name="connsiteY51" fmla="*/ 1420837 h 2715064"/>
              <a:gd name="connsiteX52" fmla="*/ 1230923 w 4860388"/>
              <a:gd name="connsiteY52" fmla="*/ 1441938 h 2715064"/>
              <a:gd name="connsiteX53" fmla="*/ 1252025 w 4860388"/>
              <a:gd name="connsiteY53" fmla="*/ 1456006 h 2715064"/>
              <a:gd name="connsiteX54" fmla="*/ 1259059 w 4860388"/>
              <a:gd name="connsiteY54" fmla="*/ 1477107 h 2715064"/>
              <a:gd name="connsiteX55" fmla="*/ 1308296 w 4860388"/>
              <a:gd name="connsiteY55" fmla="*/ 1498209 h 2715064"/>
              <a:gd name="connsiteX56" fmla="*/ 1322363 w 4860388"/>
              <a:gd name="connsiteY56" fmla="*/ 1547446 h 2715064"/>
              <a:gd name="connsiteX57" fmla="*/ 1329397 w 4860388"/>
              <a:gd name="connsiteY57" fmla="*/ 1568547 h 2715064"/>
              <a:gd name="connsiteX58" fmla="*/ 1329397 w 4860388"/>
              <a:gd name="connsiteY58" fmla="*/ 1638886 h 2715064"/>
              <a:gd name="connsiteX59" fmla="*/ 1343465 w 4860388"/>
              <a:gd name="connsiteY59" fmla="*/ 1737360 h 2715064"/>
              <a:gd name="connsiteX60" fmla="*/ 1350499 w 4860388"/>
              <a:gd name="connsiteY60" fmla="*/ 1758461 h 2715064"/>
              <a:gd name="connsiteX61" fmla="*/ 1357532 w 4860388"/>
              <a:gd name="connsiteY61" fmla="*/ 1786597 h 2715064"/>
              <a:gd name="connsiteX62" fmla="*/ 1378634 w 4860388"/>
              <a:gd name="connsiteY62" fmla="*/ 1828800 h 2715064"/>
              <a:gd name="connsiteX63" fmla="*/ 1385668 w 4860388"/>
              <a:gd name="connsiteY63" fmla="*/ 1849901 h 2715064"/>
              <a:gd name="connsiteX64" fmla="*/ 1392702 w 4860388"/>
              <a:gd name="connsiteY64" fmla="*/ 1962443 h 2715064"/>
              <a:gd name="connsiteX65" fmla="*/ 1399736 w 4860388"/>
              <a:gd name="connsiteY65" fmla="*/ 1983544 h 2715064"/>
              <a:gd name="connsiteX66" fmla="*/ 1406769 w 4860388"/>
              <a:gd name="connsiteY66" fmla="*/ 2011680 h 2715064"/>
              <a:gd name="connsiteX67" fmla="*/ 1420837 w 4860388"/>
              <a:gd name="connsiteY67" fmla="*/ 2053883 h 2715064"/>
              <a:gd name="connsiteX68" fmla="*/ 1463040 w 4860388"/>
              <a:gd name="connsiteY68" fmla="*/ 2089052 h 2715064"/>
              <a:gd name="connsiteX69" fmla="*/ 1505243 w 4860388"/>
              <a:gd name="connsiteY69" fmla="*/ 2131255 h 2715064"/>
              <a:gd name="connsiteX70" fmla="*/ 1526345 w 4860388"/>
              <a:gd name="connsiteY70" fmla="*/ 2152357 h 2715064"/>
              <a:gd name="connsiteX71" fmla="*/ 1561514 w 4860388"/>
              <a:gd name="connsiteY71" fmla="*/ 2215661 h 2715064"/>
              <a:gd name="connsiteX72" fmla="*/ 1582616 w 4860388"/>
              <a:gd name="connsiteY72" fmla="*/ 2222695 h 2715064"/>
              <a:gd name="connsiteX73" fmla="*/ 1624819 w 4860388"/>
              <a:gd name="connsiteY73" fmla="*/ 2250830 h 2715064"/>
              <a:gd name="connsiteX74" fmla="*/ 1652954 w 4860388"/>
              <a:gd name="connsiteY74" fmla="*/ 2293033 h 2715064"/>
              <a:gd name="connsiteX75" fmla="*/ 1659988 w 4860388"/>
              <a:gd name="connsiteY75" fmla="*/ 2356338 h 2715064"/>
              <a:gd name="connsiteX76" fmla="*/ 1702191 w 4860388"/>
              <a:gd name="connsiteY76" fmla="*/ 2398541 h 2715064"/>
              <a:gd name="connsiteX77" fmla="*/ 1765496 w 4860388"/>
              <a:gd name="connsiteY77" fmla="*/ 2433710 h 2715064"/>
              <a:gd name="connsiteX78" fmla="*/ 1786597 w 4860388"/>
              <a:gd name="connsiteY78" fmla="*/ 2440744 h 2715064"/>
              <a:gd name="connsiteX79" fmla="*/ 1821766 w 4860388"/>
              <a:gd name="connsiteY79" fmla="*/ 2454812 h 2715064"/>
              <a:gd name="connsiteX80" fmla="*/ 1849902 w 4860388"/>
              <a:gd name="connsiteY80" fmla="*/ 2461846 h 2715064"/>
              <a:gd name="connsiteX81" fmla="*/ 1871003 w 4860388"/>
              <a:gd name="connsiteY81" fmla="*/ 2468880 h 2715064"/>
              <a:gd name="connsiteX82" fmla="*/ 1913206 w 4860388"/>
              <a:gd name="connsiteY82" fmla="*/ 2511083 h 2715064"/>
              <a:gd name="connsiteX83" fmla="*/ 1955409 w 4860388"/>
              <a:gd name="connsiteY83" fmla="*/ 2546252 h 2715064"/>
              <a:gd name="connsiteX84" fmla="*/ 1983545 w 4860388"/>
              <a:gd name="connsiteY84" fmla="*/ 2560320 h 2715064"/>
              <a:gd name="connsiteX85" fmla="*/ 2025748 w 4860388"/>
              <a:gd name="connsiteY85" fmla="*/ 2588455 h 2715064"/>
              <a:gd name="connsiteX86" fmla="*/ 2060917 w 4860388"/>
              <a:gd name="connsiteY86" fmla="*/ 2623624 h 2715064"/>
              <a:gd name="connsiteX87" fmla="*/ 2103120 w 4860388"/>
              <a:gd name="connsiteY87" fmla="*/ 2637692 h 2715064"/>
              <a:gd name="connsiteX88" fmla="*/ 2124222 w 4860388"/>
              <a:gd name="connsiteY88" fmla="*/ 2651760 h 2715064"/>
              <a:gd name="connsiteX89" fmla="*/ 2173459 w 4860388"/>
              <a:gd name="connsiteY89" fmla="*/ 2665827 h 2715064"/>
              <a:gd name="connsiteX90" fmla="*/ 2215662 w 4860388"/>
              <a:gd name="connsiteY90" fmla="*/ 2679895 h 2715064"/>
              <a:gd name="connsiteX91" fmla="*/ 2482948 w 4860388"/>
              <a:gd name="connsiteY91" fmla="*/ 2693963 h 2715064"/>
              <a:gd name="connsiteX92" fmla="*/ 2567354 w 4860388"/>
              <a:gd name="connsiteY92" fmla="*/ 2700997 h 2715064"/>
              <a:gd name="connsiteX93" fmla="*/ 2743200 w 4860388"/>
              <a:gd name="connsiteY93" fmla="*/ 2715064 h 2715064"/>
              <a:gd name="connsiteX94" fmla="*/ 2862776 w 4860388"/>
              <a:gd name="connsiteY94" fmla="*/ 2700997 h 2715064"/>
              <a:gd name="connsiteX95" fmla="*/ 2883877 w 4860388"/>
              <a:gd name="connsiteY95" fmla="*/ 2686929 h 2715064"/>
              <a:gd name="connsiteX96" fmla="*/ 2968283 w 4860388"/>
              <a:gd name="connsiteY96" fmla="*/ 2644726 h 2715064"/>
              <a:gd name="connsiteX97" fmla="*/ 3045656 w 4860388"/>
              <a:gd name="connsiteY97" fmla="*/ 2616590 h 2715064"/>
              <a:gd name="connsiteX98" fmla="*/ 3073791 w 4860388"/>
              <a:gd name="connsiteY98" fmla="*/ 2609557 h 2715064"/>
              <a:gd name="connsiteX99" fmla="*/ 3115994 w 4860388"/>
              <a:gd name="connsiteY99" fmla="*/ 2581421 h 2715064"/>
              <a:gd name="connsiteX100" fmla="*/ 3137096 w 4860388"/>
              <a:gd name="connsiteY100" fmla="*/ 2567353 h 2715064"/>
              <a:gd name="connsiteX101" fmla="*/ 3165231 w 4860388"/>
              <a:gd name="connsiteY101" fmla="*/ 2546252 h 2715064"/>
              <a:gd name="connsiteX102" fmla="*/ 3207434 w 4860388"/>
              <a:gd name="connsiteY102" fmla="*/ 2511083 h 2715064"/>
              <a:gd name="connsiteX103" fmla="*/ 3221502 w 4860388"/>
              <a:gd name="connsiteY103" fmla="*/ 2489981 h 2715064"/>
              <a:gd name="connsiteX104" fmla="*/ 3242603 w 4860388"/>
              <a:gd name="connsiteY104" fmla="*/ 2482947 h 2715064"/>
              <a:gd name="connsiteX105" fmla="*/ 3284806 w 4860388"/>
              <a:gd name="connsiteY105" fmla="*/ 2454812 h 2715064"/>
              <a:gd name="connsiteX106" fmla="*/ 3305908 w 4860388"/>
              <a:gd name="connsiteY106" fmla="*/ 2440744 h 2715064"/>
              <a:gd name="connsiteX107" fmla="*/ 3341077 w 4860388"/>
              <a:gd name="connsiteY107" fmla="*/ 2405575 h 2715064"/>
              <a:gd name="connsiteX108" fmla="*/ 3355145 w 4860388"/>
              <a:gd name="connsiteY108" fmla="*/ 2384473 h 2715064"/>
              <a:gd name="connsiteX109" fmla="*/ 3404382 w 4860388"/>
              <a:gd name="connsiteY109" fmla="*/ 2321169 h 2715064"/>
              <a:gd name="connsiteX110" fmla="*/ 3418449 w 4860388"/>
              <a:gd name="connsiteY110" fmla="*/ 2300067 h 2715064"/>
              <a:gd name="connsiteX111" fmla="*/ 3442042 w 4860388"/>
              <a:gd name="connsiteY111" fmla="*/ 2282141 h 2715064"/>
              <a:gd name="connsiteX112" fmla="*/ 3468810 w 4860388"/>
              <a:gd name="connsiteY112" fmla="*/ 2239254 h 2715064"/>
              <a:gd name="connsiteX113" fmla="*/ 3496261 w 4860388"/>
              <a:gd name="connsiteY113" fmla="*/ 2204768 h 2715064"/>
              <a:gd name="connsiteX114" fmla="*/ 3509889 w 4860388"/>
              <a:gd name="connsiteY114" fmla="*/ 2117187 h 2715064"/>
              <a:gd name="connsiteX115" fmla="*/ 3523957 w 4860388"/>
              <a:gd name="connsiteY115" fmla="*/ 2096086 h 2715064"/>
              <a:gd name="connsiteX116" fmla="*/ 3573194 w 4860388"/>
              <a:gd name="connsiteY116" fmla="*/ 2060917 h 2715064"/>
              <a:gd name="connsiteX117" fmla="*/ 3615397 w 4860388"/>
              <a:gd name="connsiteY117" fmla="*/ 2018713 h 2715064"/>
              <a:gd name="connsiteX118" fmla="*/ 3636499 w 4860388"/>
              <a:gd name="connsiteY118" fmla="*/ 1997612 h 2715064"/>
              <a:gd name="connsiteX119" fmla="*/ 3664634 w 4860388"/>
              <a:gd name="connsiteY119" fmla="*/ 1955409 h 2715064"/>
              <a:gd name="connsiteX120" fmla="*/ 3678702 w 4860388"/>
              <a:gd name="connsiteY120" fmla="*/ 1934307 h 2715064"/>
              <a:gd name="connsiteX121" fmla="*/ 3720905 w 4860388"/>
              <a:gd name="connsiteY121" fmla="*/ 1906172 h 2715064"/>
              <a:gd name="connsiteX122" fmla="*/ 3763108 w 4860388"/>
              <a:gd name="connsiteY122" fmla="*/ 1863969 h 2715064"/>
              <a:gd name="connsiteX123" fmla="*/ 3805311 w 4860388"/>
              <a:gd name="connsiteY123" fmla="*/ 1835833 h 2715064"/>
              <a:gd name="connsiteX124" fmla="*/ 3819379 w 4860388"/>
              <a:gd name="connsiteY124" fmla="*/ 1814732 h 2715064"/>
              <a:gd name="connsiteX125" fmla="*/ 3861582 w 4860388"/>
              <a:gd name="connsiteY125" fmla="*/ 1793630 h 2715064"/>
              <a:gd name="connsiteX126" fmla="*/ 3903785 w 4860388"/>
              <a:gd name="connsiteY126" fmla="*/ 1772529 h 2715064"/>
              <a:gd name="connsiteX127" fmla="*/ 3967089 w 4860388"/>
              <a:gd name="connsiteY127" fmla="*/ 1737360 h 2715064"/>
              <a:gd name="connsiteX128" fmla="*/ 4009292 w 4860388"/>
              <a:gd name="connsiteY128" fmla="*/ 1709224 h 2715064"/>
              <a:gd name="connsiteX129" fmla="*/ 4030394 w 4860388"/>
              <a:gd name="connsiteY129" fmla="*/ 1695157 h 2715064"/>
              <a:gd name="connsiteX130" fmla="*/ 4079631 w 4860388"/>
              <a:gd name="connsiteY130" fmla="*/ 1681089 h 2715064"/>
              <a:gd name="connsiteX131" fmla="*/ 4142936 w 4860388"/>
              <a:gd name="connsiteY131" fmla="*/ 1659987 h 2715064"/>
              <a:gd name="connsiteX132" fmla="*/ 4199206 w 4860388"/>
              <a:gd name="connsiteY132" fmla="*/ 1638886 h 2715064"/>
              <a:gd name="connsiteX133" fmla="*/ 4241409 w 4860388"/>
              <a:gd name="connsiteY133" fmla="*/ 1610750 h 2715064"/>
              <a:gd name="connsiteX134" fmla="*/ 4262511 w 4860388"/>
              <a:gd name="connsiteY134" fmla="*/ 1589649 h 2715064"/>
              <a:gd name="connsiteX135" fmla="*/ 4290646 w 4860388"/>
              <a:gd name="connsiteY135" fmla="*/ 1582615 h 2715064"/>
              <a:gd name="connsiteX136" fmla="*/ 4353951 w 4860388"/>
              <a:gd name="connsiteY136" fmla="*/ 1554480 h 2715064"/>
              <a:gd name="connsiteX137" fmla="*/ 4375052 w 4860388"/>
              <a:gd name="connsiteY137" fmla="*/ 1533378 h 2715064"/>
              <a:gd name="connsiteX138" fmla="*/ 4396154 w 4860388"/>
              <a:gd name="connsiteY138" fmla="*/ 1519310 h 2715064"/>
              <a:gd name="connsiteX139" fmla="*/ 4417256 w 4860388"/>
              <a:gd name="connsiteY139" fmla="*/ 1498209 h 2715064"/>
              <a:gd name="connsiteX140" fmla="*/ 4438357 w 4860388"/>
              <a:gd name="connsiteY140" fmla="*/ 1491175 h 2715064"/>
              <a:gd name="connsiteX141" fmla="*/ 4459459 w 4860388"/>
              <a:gd name="connsiteY141" fmla="*/ 1470073 h 2715064"/>
              <a:gd name="connsiteX142" fmla="*/ 4473526 w 4860388"/>
              <a:gd name="connsiteY142" fmla="*/ 1448972 h 2715064"/>
              <a:gd name="connsiteX143" fmla="*/ 4494628 w 4860388"/>
              <a:gd name="connsiteY143" fmla="*/ 1434904 h 2715064"/>
              <a:gd name="connsiteX144" fmla="*/ 4515729 w 4860388"/>
              <a:gd name="connsiteY144" fmla="*/ 1413803 h 2715064"/>
              <a:gd name="connsiteX145" fmla="*/ 4557932 w 4860388"/>
              <a:gd name="connsiteY145" fmla="*/ 1385667 h 2715064"/>
              <a:gd name="connsiteX146" fmla="*/ 4607169 w 4860388"/>
              <a:gd name="connsiteY146" fmla="*/ 1322363 h 2715064"/>
              <a:gd name="connsiteX147" fmla="*/ 4628271 w 4860388"/>
              <a:gd name="connsiteY147" fmla="*/ 1280160 h 2715064"/>
              <a:gd name="connsiteX148" fmla="*/ 4635305 w 4860388"/>
              <a:gd name="connsiteY148" fmla="*/ 1259058 h 2715064"/>
              <a:gd name="connsiteX149" fmla="*/ 4663440 w 4860388"/>
              <a:gd name="connsiteY149" fmla="*/ 1216855 h 2715064"/>
              <a:gd name="connsiteX150" fmla="*/ 4677508 w 4860388"/>
              <a:gd name="connsiteY150" fmla="*/ 1195753 h 2715064"/>
              <a:gd name="connsiteX151" fmla="*/ 4691576 w 4860388"/>
              <a:gd name="connsiteY151" fmla="*/ 1174652 h 2715064"/>
              <a:gd name="connsiteX152" fmla="*/ 4705643 w 4860388"/>
              <a:gd name="connsiteY152" fmla="*/ 1132449 h 2715064"/>
              <a:gd name="connsiteX153" fmla="*/ 4712677 w 4860388"/>
              <a:gd name="connsiteY153" fmla="*/ 1111347 h 2715064"/>
              <a:gd name="connsiteX154" fmla="*/ 4726745 w 4860388"/>
              <a:gd name="connsiteY154" fmla="*/ 1090246 h 2715064"/>
              <a:gd name="connsiteX155" fmla="*/ 4747846 w 4860388"/>
              <a:gd name="connsiteY155" fmla="*/ 1041009 h 2715064"/>
              <a:gd name="connsiteX156" fmla="*/ 4761914 w 4860388"/>
              <a:gd name="connsiteY156" fmla="*/ 998806 h 2715064"/>
              <a:gd name="connsiteX157" fmla="*/ 4790049 w 4860388"/>
              <a:gd name="connsiteY157" fmla="*/ 956603 h 2715064"/>
              <a:gd name="connsiteX158" fmla="*/ 4797083 w 4860388"/>
              <a:gd name="connsiteY158" fmla="*/ 935501 h 2715064"/>
              <a:gd name="connsiteX159" fmla="*/ 4811151 w 4860388"/>
              <a:gd name="connsiteY159" fmla="*/ 858129 h 2715064"/>
              <a:gd name="connsiteX160" fmla="*/ 4825219 w 4860388"/>
              <a:gd name="connsiteY160" fmla="*/ 780757 h 2715064"/>
              <a:gd name="connsiteX161" fmla="*/ 4846320 w 4860388"/>
              <a:gd name="connsiteY161" fmla="*/ 759655 h 2715064"/>
              <a:gd name="connsiteX162" fmla="*/ 4860388 w 4860388"/>
              <a:gd name="connsiteY162" fmla="*/ 738553 h 2715064"/>
              <a:gd name="connsiteX163" fmla="*/ 4846320 w 4860388"/>
              <a:gd name="connsiteY163" fmla="*/ 555673 h 2715064"/>
              <a:gd name="connsiteX164" fmla="*/ 4839286 w 4860388"/>
              <a:gd name="connsiteY164" fmla="*/ 506437 h 2715064"/>
              <a:gd name="connsiteX165" fmla="*/ 4797083 w 4860388"/>
              <a:gd name="connsiteY165" fmla="*/ 485335 h 2715064"/>
              <a:gd name="connsiteX166" fmla="*/ 4761914 w 4860388"/>
              <a:gd name="connsiteY166" fmla="*/ 457200 h 2715064"/>
              <a:gd name="connsiteX167" fmla="*/ 4719711 w 4860388"/>
              <a:gd name="connsiteY167" fmla="*/ 443132 h 2715064"/>
              <a:gd name="connsiteX168" fmla="*/ 4635305 w 4860388"/>
              <a:gd name="connsiteY168" fmla="*/ 464233 h 2715064"/>
              <a:gd name="connsiteX169" fmla="*/ 4572000 w 4860388"/>
              <a:gd name="connsiteY169" fmla="*/ 499403 h 2715064"/>
              <a:gd name="connsiteX170" fmla="*/ 4550899 w 4860388"/>
              <a:gd name="connsiteY170" fmla="*/ 513470 h 2715064"/>
              <a:gd name="connsiteX171" fmla="*/ 4522763 w 4860388"/>
              <a:gd name="connsiteY171" fmla="*/ 555673 h 2715064"/>
              <a:gd name="connsiteX172" fmla="*/ 4480560 w 4860388"/>
              <a:gd name="connsiteY172" fmla="*/ 590843 h 2715064"/>
              <a:gd name="connsiteX173" fmla="*/ 4438357 w 4860388"/>
              <a:gd name="connsiteY173" fmla="*/ 618978 h 2715064"/>
              <a:gd name="connsiteX174" fmla="*/ 4382086 w 4860388"/>
              <a:gd name="connsiteY174" fmla="*/ 647113 h 2715064"/>
              <a:gd name="connsiteX175" fmla="*/ 4353951 w 4860388"/>
              <a:gd name="connsiteY175" fmla="*/ 661181 h 2715064"/>
              <a:gd name="connsiteX176" fmla="*/ 4311748 w 4860388"/>
              <a:gd name="connsiteY176" fmla="*/ 675249 h 2715064"/>
              <a:gd name="connsiteX177" fmla="*/ 4283612 w 4860388"/>
              <a:gd name="connsiteY177" fmla="*/ 689317 h 2715064"/>
              <a:gd name="connsiteX178" fmla="*/ 4213274 w 4860388"/>
              <a:gd name="connsiteY178" fmla="*/ 710418 h 2715064"/>
              <a:gd name="connsiteX179" fmla="*/ 3931920 w 4860388"/>
              <a:gd name="connsiteY179" fmla="*/ 696350 h 2715064"/>
              <a:gd name="connsiteX180" fmla="*/ 3910819 w 4860388"/>
              <a:gd name="connsiteY180" fmla="*/ 689317 h 2715064"/>
              <a:gd name="connsiteX181" fmla="*/ 3875649 w 4860388"/>
              <a:gd name="connsiteY181" fmla="*/ 682283 h 2715064"/>
              <a:gd name="connsiteX182" fmla="*/ 3812345 w 4860388"/>
              <a:gd name="connsiteY182" fmla="*/ 675249 h 2715064"/>
              <a:gd name="connsiteX183" fmla="*/ 3720905 w 4860388"/>
              <a:gd name="connsiteY183" fmla="*/ 661181 h 2715064"/>
              <a:gd name="connsiteX184" fmla="*/ 3650566 w 4860388"/>
              <a:gd name="connsiteY184" fmla="*/ 654147 h 2715064"/>
              <a:gd name="connsiteX185" fmla="*/ 3615397 w 4860388"/>
              <a:gd name="connsiteY185" fmla="*/ 647113 h 2715064"/>
              <a:gd name="connsiteX186" fmla="*/ 3298874 w 4860388"/>
              <a:gd name="connsiteY186" fmla="*/ 647113 h 2715064"/>
              <a:gd name="connsiteX187" fmla="*/ 3263705 w 4860388"/>
              <a:gd name="connsiteY187" fmla="*/ 654147 h 2715064"/>
              <a:gd name="connsiteX188" fmla="*/ 3172265 w 4860388"/>
              <a:gd name="connsiteY188" fmla="*/ 661181 h 2715064"/>
              <a:gd name="connsiteX189" fmla="*/ 3130062 w 4860388"/>
              <a:gd name="connsiteY189" fmla="*/ 675249 h 2715064"/>
              <a:gd name="connsiteX190" fmla="*/ 3080825 w 4860388"/>
              <a:gd name="connsiteY190" fmla="*/ 703384 h 2715064"/>
              <a:gd name="connsiteX191" fmla="*/ 3017520 w 4860388"/>
              <a:gd name="connsiteY191" fmla="*/ 731520 h 2715064"/>
              <a:gd name="connsiteX192" fmla="*/ 2616591 w 4860388"/>
              <a:gd name="connsiteY192" fmla="*/ 717452 h 2715064"/>
              <a:gd name="connsiteX193" fmla="*/ 2588456 w 4860388"/>
              <a:gd name="connsiteY193" fmla="*/ 710418 h 2715064"/>
              <a:gd name="connsiteX194" fmla="*/ 2518117 w 4860388"/>
              <a:gd name="connsiteY194" fmla="*/ 689317 h 2715064"/>
              <a:gd name="connsiteX195" fmla="*/ 2482948 w 4860388"/>
              <a:gd name="connsiteY195" fmla="*/ 682283 h 2715064"/>
              <a:gd name="connsiteX196" fmla="*/ 2454812 w 4860388"/>
              <a:gd name="connsiteY196" fmla="*/ 675249 h 2715064"/>
              <a:gd name="connsiteX197" fmla="*/ 2412609 w 4860388"/>
              <a:gd name="connsiteY197" fmla="*/ 661181 h 2715064"/>
              <a:gd name="connsiteX198" fmla="*/ 2377440 w 4860388"/>
              <a:gd name="connsiteY198" fmla="*/ 654147 h 2715064"/>
              <a:gd name="connsiteX199" fmla="*/ 2335237 w 4860388"/>
              <a:gd name="connsiteY199" fmla="*/ 640080 h 2715064"/>
              <a:gd name="connsiteX200" fmla="*/ 2236763 w 4860388"/>
              <a:gd name="connsiteY200" fmla="*/ 626012 h 2715064"/>
              <a:gd name="connsiteX201" fmla="*/ 2180492 w 4860388"/>
              <a:gd name="connsiteY201" fmla="*/ 611944 h 2715064"/>
              <a:gd name="connsiteX202" fmla="*/ 2145323 w 4860388"/>
              <a:gd name="connsiteY202" fmla="*/ 604910 h 2715064"/>
              <a:gd name="connsiteX203" fmla="*/ 2124222 w 4860388"/>
              <a:gd name="connsiteY203" fmla="*/ 597877 h 2715064"/>
              <a:gd name="connsiteX204" fmla="*/ 2089052 w 4860388"/>
              <a:gd name="connsiteY204" fmla="*/ 590843 h 2715064"/>
              <a:gd name="connsiteX205" fmla="*/ 2039816 w 4860388"/>
              <a:gd name="connsiteY205" fmla="*/ 576775 h 2715064"/>
              <a:gd name="connsiteX206" fmla="*/ 1617785 w 4860388"/>
              <a:gd name="connsiteY206" fmla="*/ 562707 h 2715064"/>
              <a:gd name="connsiteX207" fmla="*/ 1582616 w 4860388"/>
              <a:gd name="connsiteY207" fmla="*/ 555673 h 2715064"/>
              <a:gd name="connsiteX208" fmla="*/ 1505243 w 4860388"/>
              <a:gd name="connsiteY208" fmla="*/ 541606 h 2715064"/>
              <a:gd name="connsiteX209" fmla="*/ 1463040 w 4860388"/>
              <a:gd name="connsiteY209" fmla="*/ 520504 h 2715064"/>
              <a:gd name="connsiteX210" fmla="*/ 1434905 w 4860388"/>
              <a:gd name="connsiteY210" fmla="*/ 513470 h 2715064"/>
              <a:gd name="connsiteX211" fmla="*/ 1413803 w 4860388"/>
              <a:gd name="connsiteY211" fmla="*/ 499403 h 2715064"/>
              <a:gd name="connsiteX212" fmla="*/ 1364566 w 4860388"/>
              <a:gd name="connsiteY212" fmla="*/ 450166 h 2715064"/>
              <a:gd name="connsiteX213" fmla="*/ 1343465 w 4860388"/>
              <a:gd name="connsiteY213" fmla="*/ 443132 h 2715064"/>
              <a:gd name="connsiteX214" fmla="*/ 1273126 w 4860388"/>
              <a:gd name="connsiteY214" fmla="*/ 393895 h 2715064"/>
              <a:gd name="connsiteX215" fmla="*/ 1252025 w 4860388"/>
              <a:gd name="connsiteY215" fmla="*/ 379827 h 2715064"/>
              <a:gd name="connsiteX216" fmla="*/ 1230923 w 4860388"/>
              <a:gd name="connsiteY216" fmla="*/ 358726 h 2715064"/>
              <a:gd name="connsiteX217" fmla="*/ 1167619 w 4860388"/>
              <a:gd name="connsiteY217" fmla="*/ 323557 h 2715064"/>
              <a:gd name="connsiteX218" fmla="*/ 1146517 w 4860388"/>
              <a:gd name="connsiteY218" fmla="*/ 309489 h 2715064"/>
              <a:gd name="connsiteX219" fmla="*/ 1125416 w 4860388"/>
              <a:gd name="connsiteY219" fmla="*/ 302455 h 2715064"/>
              <a:gd name="connsiteX220" fmla="*/ 1097280 w 4860388"/>
              <a:gd name="connsiteY220" fmla="*/ 288387 h 2715064"/>
              <a:gd name="connsiteX221" fmla="*/ 1076179 w 4860388"/>
              <a:gd name="connsiteY221" fmla="*/ 274320 h 2715064"/>
              <a:gd name="connsiteX222" fmla="*/ 1026942 w 4860388"/>
              <a:gd name="connsiteY222" fmla="*/ 253218 h 2715064"/>
              <a:gd name="connsiteX223" fmla="*/ 956603 w 4860388"/>
              <a:gd name="connsiteY223" fmla="*/ 189913 h 2715064"/>
              <a:gd name="connsiteX224" fmla="*/ 942536 w 4860388"/>
              <a:gd name="connsiteY224" fmla="*/ 168812 h 2715064"/>
              <a:gd name="connsiteX225" fmla="*/ 900332 w 4860388"/>
              <a:gd name="connsiteY225" fmla="*/ 126609 h 2715064"/>
              <a:gd name="connsiteX226" fmla="*/ 851096 w 4860388"/>
              <a:gd name="connsiteY226" fmla="*/ 77372 h 2715064"/>
              <a:gd name="connsiteX227" fmla="*/ 829994 w 4860388"/>
              <a:gd name="connsiteY227" fmla="*/ 63304 h 2715064"/>
              <a:gd name="connsiteX228" fmla="*/ 780757 w 4860388"/>
              <a:gd name="connsiteY228" fmla="*/ 49237 h 2715064"/>
              <a:gd name="connsiteX229" fmla="*/ 717452 w 4860388"/>
              <a:gd name="connsiteY229" fmla="*/ 42203 h 2715064"/>
              <a:gd name="connsiteX230" fmla="*/ 682283 w 4860388"/>
              <a:gd name="connsiteY230" fmla="*/ 35169 h 2715064"/>
              <a:gd name="connsiteX231" fmla="*/ 640080 w 4860388"/>
              <a:gd name="connsiteY231" fmla="*/ 28135 h 2715064"/>
              <a:gd name="connsiteX232" fmla="*/ 576776 w 4860388"/>
              <a:gd name="connsiteY232" fmla="*/ 21101 h 2715064"/>
              <a:gd name="connsiteX233" fmla="*/ 393896 w 4860388"/>
              <a:gd name="connsiteY233" fmla="*/ 0 h 2715064"/>
              <a:gd name="connsiteX234" fmla="*/ 140677 w 4860388"/>
              <a:gd name="connsiteY234" fmla="*/ 7033 h 2715064"/>
              <a:gd name="connsiteX235" fmla="*/ 119576 w 4860388"/>
              <a:gd name="connsiteY235" fmla="*/ 14067 h 2715064"/>
              <a:gd name="connsiteX236" fmla="*/ 91440 w 4860388"/>
              <a:gd name="connsiteY236" fmla="*/ 21101 h 2715064"/>
              <a:gd name="connsiteX0" fmla="*/ 91440 w 4860388"/>
              <a:gd name="connsiteY0" fmla="*/ 21101 h 2715064"/>
              <a:gd name="connsiteX1" fmla="*/ 35169 w 4860388"/>
              <a:gd name="connsiteY1" fmla="*/ 49237 h 2715064"/>
              <a:gd name="connsiteX2" fmla="*/ 14068 w 4860388"/>
              <a:gd name="connsiteY2" fmla="*/ 133643 h 2715064"/>
              <a:gd name="connsiteX3" fmla="*/ 0 w 4860388"/>
              <a:gd name="connsiteY3" fmla="*/ 225083 h 2715064"/>
              <a:gd name="connsiteX4" fmla="*/ 7034 w 4860388"/>
              <a:gd name="connsiteY4" fmla="*/ 246184 h 2715064"/>
              <a:gd name="connsiteX5" fmla="*/ 42203 w 4860388"/>
              <a:gd name="connsiteY5" fmla="*/ 309489 h 2715064"/>
              <a:gd name="connsiteX6" fmla="*/ 49237 w 4860388"/>
              <a:gd name="connsiteY6" fmla="*/ 337624 h 2715064"/>
              <a:gd name="connsiteX7" fmla="*/ 56271 w 4860388"/>
              <a:gd name="connsiteY7" fmla="*/ 358726 h 2715064"/>
              <a:gd name="connsiteX8" fmla="*/ 70339 w 4860388"/>
              <a:gd name="connsiteY8" fmla="*/ 422030 h 2715064"/>
              <a:gd name="connsiteX9" fmla="*/ 77372 w 4860388"/>
              <a:gd name="connsiteY9" fmla="*/ 443132 h 2715064"/>
              <a:gd name="connsiteX10" fmla="*/ 91440 w 4860388"/>
              <a:gd name="connsiteY10" fmla="*/ 464233 h 2715064"/>
              <a:gd name="connsiteX11" fmla="*/ 105508 w 4860388"/>
              <a:gd name="connsiteY11" fmla="*/ 506437 h 2715064"/>
              <a:gd name="connsiteX12" fmla="*/ 112542 w 4860388"/>
              <a:gd name="connsiteY12" fmla="*/ 527538 h 2715064"/>
              <a:gd name="connsiteX13" fmla="*/ 133643 w 4860388"/>
              <a:gd name="connsiteY13" fmla="*/ 576775 h 2715064"/>
              <a:gd name="connsiteX14" fmla="*/ 175846 w 4860388"/>
              <a:gd name="connsiteY14" fmla="*/ 618978 h 2715064"/>
              <a:gd name="connsiteX15" fmla="*/ 182880 w 4860388"/>
              <a:gd name="connsiteY15" fmla="*/ 640080 h 2715064"/>
              <a:gd name="connsiteX16" fmla="*/ 225083 w 4860388"/>
              <a:gd name="connsiteY16" fmla="*/ 668215 h 2715064"/>
              <a:gd name="connsiteX17" fmla="*/ 239151 w 4860388"/>
              <a:gd name="connsiteY17" fmla="*/ 689317 h 2715064"/>
              <a:gd name="connsiteX18" fmla="*/ 246185 w 4860388"/>
              <a:gd name="connsiteY18" fmla="*/ 710418 h 2715064"/>
              <a:gd name="connsiteX19" fmla="*/ 267286 w 4860388"/>
              <a:gd name="connsiteY19" fmla="*/ 731520 h 2715064"/>
              <a:gd name="connsiteX20" fmla="*/ 295422 w 4860388"/>
              <a:gd name="connsiteY20" fmla="*/ 766689 h 2715064"/>
              <a:gd name="connsiteX21" fmla="*/ 323557 w 4860388"/>
              <a:gd name="connsiteY21" fmla="*/ 808892 h 2715064"/>
              <a:gd name="connsiteX22" fmla="*/ 337625 w 4860388"/>
              <a:gd name="connsiteY22" fmla="*/ 829993 h 2715064"/>
              <a:gd name="connsiteX23" fmla="*/ 379828 w 4860388"/>
              <a:gd name="connsiteY23" fmla="*/ 858129 h 2715064"/>
              <a:gd name="connsiteX24" fmla="*/ 407963 w 4860388"/>
              <a:gd name="connsiteY24" fmla="*/ 900332 h 2715064"/>
              <a:gd name="connsiteX25" fmla="*/ 443132 w 4860388"/>
              <a:gd name="connsiteY25" fmla="*/ 942535 h 2715064"/>
              <a:gd name="connsiteX26" fmla="*/ 450166 w 4860388"/>
              <a:gd name="connsiteY26" fmla="*/ 963637 h 2715064"/>
              <a:gd name="connsiteX27" fmla="*/ 471268 w 4860388"/>
              <a:gd name="connsiteY27" fmla="*/ 956603 h 2715064"/>
              <a:gd name="connsiteX28" fmla="*/ 492369 w 4860388"/>
              <a:gd name="connsiteY28" fmla="*/ 963637 h 2715064"/>
              <a:gd name="connsiteX29" fmla="*/ 520505 w 4860388"/>
              <a:gd name="connsiteY29" fmla="*/ 970670 h 2715064"/>
              <a:gd name="connsiteX30" fmla="*/ 555674 w 4860388"/>
              <a:gd name="connsiteY30" fmla="*/ 1005840 h 2715064"/>
              <a:gd name="connsiteX31" fmla="*/ 590843 w 4860388"/>
              <a:gd name="connsiteY31" fmla="*/ 1033975 h 2715064"/>
              <a:gd name="connsiteX32" fmla="*/ 611945 w 4860388"/>
              <a:gd name="connsiteY32" fmla="*/ 1055077 h 2715064"/>
              <a:gd name="connsiteX33" fmla="*/ 626012 w 4860388"/>
              <a:gd name="connsiteY33" fmla="*/ 1076178 h 2715064"/>
              <a:gd name="connsiteX34" fmla="*/ 668216 w 4860388"/>
              <a:gd name="connsiteY34" fmla="*/ 1104313 h 2715064"/>
              <a:gd name="connsiteX35" fmla="*/ 689317 w 4860388"/>
              <a:gd name="connsiteY35" fmla="*/ 1118381 h 2715064"/>
              <a:gd name="connsiteX36" fmla="*/ 752622 w 4860388"/>
              <a:gd name="connsiteY36" fmla="*/ 1139483 h 2715064"/>
              <a:gd name="connsiteX37" fmla="*/ 773723 w 4860388"/>
              <a:gd name="connsiteY37" fmla="*/ 1146517 h 2715064"/>
              <a:gd name="connsiteX38" fmla="*/ 844062 w 4860388"/>
              <a:gd name="connsiteY38" fmla="*/ 1167618 h 2715064"/>
              <a:gd name="connsiteX39" fmla="*/ 865163 w 4860388"/>
              <a:gd name="connsiteY39" fmla="*/ 1174652 h 2715064"/>
              <a:gd name="connsiteX40" fmla="*/ 886265 w 4860388"/>
              <a:gd name="connsiteY40" fmla="*/ 1181686 h 2715064"/>
              <a:gd name="connsiteX41" fmla="*/ 949569 w 4860388"/>
              <a:gd name="connsiteY41" fmla="*/ 1209821 h 2715064"/>
              <a:gd name="connsiteX42" fmla="*/ 970671 w 4860388"/>
              <a:gd name="connsiteY42" fmla="*/ 1216855 h 2715064"/>
              <a:gd name="connsiteX43" fmla="*/ 991772 w 4860388"/>
              <a:gd name="connsiteY43" fmla="*/ 1223889 h 2715064"/>
              <a:gd name="connsiteX44" fmla="*/ 1026942 w 4860388"/>
              <a:gd name="connsiteY44" fmla="*/ 1259058 h 2715064"/>
              <a:gd name="connsiteX45" fmla="*/ 1069145 w 4860388"/>
              <a:gd name="connsiteY45" fmla="*/ 1273126 h 2715064"/>
              <a:gd name="connsiteX46" fmla="*/ 1111348 w 4860388"/>
              <a:gd name="connsiteY46" fmla="*/ 1301261 h 2715064"/>
              <a:gd name="connsiteX47" fmla="*/ 1132449 w 4860388"/>
              <a:gd name="connsiteY47" fmla="*/ 1315329 h 2715064"/>
              <a:gd name="connsiteX48" fmla="*/ 1146517 w 4860388"/>
              <a:gd name="connsiteY48" fmla="*/ 1364566 h 2715064"/>
              <a:gd name="connsiteX49" fmla="*/ 1153551 w 4860388"/>
              <a:gd name="connsiteY49" fmla="*/ 1399735 h 2715064"/>
              <a:gd name="connsiteX50" fmla="*/ 1195754 w 4860388"/>
              <a:gd name="connsiteY50" fmla="*/ 1413803 h 2715064"/>
              <a:gd name="connsiteX51" fmla="*/ 1216856 w 4860388"/>
              <a:gd name="connsiteY51" fmla="*/ 1420837 h 2715064"/>
              <a:gd name="connsiteX52" fmla="*/ 1230923 w 4860388"/>
              <a:gd name="connsiteY52" fmla="*/ 1441938 h 2715064"/>
              <a:gd name="connsiteX53" fmla="*/ 1252025 w 4860388"/>
              <a:gd name="connsiteY53" fmla="*/ 1456006 h 2715064"/>
              <a:gd name="connsiteX54" fmla="*/ 1259059 w 4860388"/>
              <a:gd name="connsiteY54" fmla="*/ 1477107 h 2715064"/>
              <a:gd name="connsiteX55" fmla="*/ 1308296 w 4860388"/>
              <a:gd name="connsiteY55" fmla="*/ 1498209 h 2715064"/>
              <a:gd name="connsiteX56" fmla="*/ 1322363 w 4860388"/>
              <a:gd name="connsiteY56" fmla="*/ 1547446 h 2715064"/>
              <a:gd name="connsiteX57" fmla="*/ 1329397 w 4860388"/>
              <a:gd name="connsiteY57" fmla="*/ 1568547 h 2715064"/>
              <a:gd name="connsiteX58" fmla="*/ 1329397 w 4860388"/>
              <a:gd name="connsiteY58" fmla="*/ 1638886 h 2715064"/>
              <a:gd name="connsiteX59" fmla="*/ 1343465 w 4860388"/>
              <a:gd name="connsiteY59" fmla="*/ 1737360 h 2715064"/>
              <a:gd name="connsiteX60" fmla="*/ 1350499 w 4860388"/>
              <a:gd name="connsiteY60" fmla="*/ 1758461 h 2715064"/>
              <a:gd name="connsiteX61" fmla="*/ 1357532 w 4860388"/>
              <a:gd name="connsiteY61" fmla="*/ 1786597 h 2715064"/>
              <a:gd name="connsiteX62" fmla="*/ 1378634 w 4860388"/>
              <a:gd name="connsiteY62" fmla="*/ 1828800 h 2715064"/>
              <a:gd name="connsiteX63" fmla="*/ 1385668 w 4860388"/>
              <a:gd name="connsiteY63" fmla="*/ 1849901 h 2715064"/>
              <a:gd name="connsiteX64" fmla="*/ 1392702 w 4860388"/>
              <a:gd name="connsiteY64" fmla="*/ 1962443 h 2715064"/>
              <a:gd name="connsiteX65" fmla="*/ 1399736 w 4860388"/>
              <a:gd name="connsiteY65" fmla="*/ 1983544 h 2715064"/>
              <a:gd name="connsiteX66" fmla="*/ 1406769 w 4860388"/>
              <a:gd name="connsiteY66" fmla="*/ 2011680 h 2715064"/>
              <a:gd name="connsiteX67" fmla="*/ 1420837 w 4860388"/>
              <a:gd name="connsiteY67" fmla="*/ 2053883 h 2715064"/>
              <a:gd name="connsiteX68" fmla="*/ 1463040 w 4860388"/>
              <a:gd name="connsiteY68" fmla="*/ 2089052 h 2715064"/>
              <a:gd name="connsiteX69" fmla="*/ 1505243 w 4860388"/>
              <a:gd name="connsiteY69" fmla="*/ 2131255 h 2715064"/>
              <a:gd name="connsiteX70" fmla="*/ 1526345 w 4860388"/>
              <a:gd name="connsiteY70" fmla="*/ 2152357 h 2715064"/>
              <a:gd name="connsiteX71" fmla="*/ 1561514 w 4860388"/>
              <a:gd name="connsiteY71" fmla="*/ 2215661 h 2715064"/>
              <a:gd name="connsiteX72" fmla="*/ 1582616 w 4860388"/>
              <a:gd name="connsiteY72" fmla="*/ 2222695 h 2715064"/>
              <a:gd name="connsiteX73" fmla="*/ 1624819 w 4860388"/>
              <a:gd name="connsiteY73" fmla="*/ 2250830 h 2715064"/>
              <a:gd name="connsiteX74" fmla="*/ 1652954 w 4860388"/>
              <a:gd name="connsiteY74" fmla="*/ 2293033 h 2715064"/>
              <a:gd name="connsiteX75" fmla="*/ 1659988 w 4860388"/>
              <a:gd name="connsiteY75" fmla="*/ 2356338 h 2715064"/>
              <a:gd name="connsiteX76" fmla="*/ 1702191 w 4860388"/>
              <a:gd name="connsiteY76" fmla="*/ 2398541 h 2715064"/>
              <a:gd name="connsiteX77" fmla="*/ 1765496 w 4860388"/>
              <a:gd name="connsiteY77" fmla="*/ 2433710 h 2715064"/>
              <a:gd name="connsiteX78" fmla="*/ 1786597 w 4860388"/>
              <a:gd name="connsiteY78" fmla="*/ 2440744 h 2715064"/>
              <a:gd name="connsiteX79" fmla="*/ 1821766 w 4860388"/>
              <a:gd name="connsiteY79" fmla="*/ 2454812 h 2715064"/>
              <a:gd name="connsiteX80" fmla="*/ 1849902 w 4860388"/>
              <a:gd name="connsiteY80" fmla="*/ 2461846 h 2715064"/>
              <a:gd name="connsiteX81" fmla="*/ 1871003 w 4860388"/>
              <a:gd name="connsiteY81" fmla="*/ 2468880 h 2715064"/>
              <a:gd name="connsiteX82" fmla="*/ 1913206 w 4860388"/>
              <a:gd name="connsiteY82" fmla="*/ 2511083 h 2715064"/>
              <a:gd name="connsiteX83" fmla="*/ 1955409 w 4860388"/>
              <a:gd name="connsiteY83" fmla="*/ 2546252 h 2715064"/>
              <a:gd name="connsiteX84" fmla="*/ 1983545 w 4860388"/>
              <a:gd name="connsiteY84" fmla="*/ 2560320 h 2715064"/>
              <a:gd name="connsiteX85" fmla="*/ 2025748 w 4860388"/>
              <a:gd name="connsiteY85" fmla="*/ 2588455 h 2715064"/>
              <a:gd name="connsiteX86" fmla="*/ 2060917 w 4860388"/>
              <a:gd name="connsiteY86" fmla="*/ 2623624 h 2715064"/>
              <a:gd name="connsiteX87" fmla="*/ 2103120 w 4860388"/>
              <a:gd name="connsiteY87" fmla="*/ 2637692 h 2715064"/>
              <a:gd name="connsiteX88" fmla="*/ 2124222 w 4860388"/>
              <a:gd name="connsiteY88" fmla="*/ 2651760 h 2715064"/>
              <a:gd name="connsiteX89" fmla="*/ 2173459 w 4860388"/>
              <a:gd name="connsiteY89" fmla="*/ 2665827 h 2715064"/>
              <a:gd name="connsiteX90" fmla="*/ 2215662 w 4860388"/>
              <a:gd name="connsiteY90" fmla="*/ 2679895 h 2715064"/>
              <a:gd name="connsiteX91" fmla="*/ 2482948 w 4860388"/>
              <a:gd name="connsiteY91" fmla="*/ 2693963 h 2715064"/>
              <a:gd name="connsiteX92" fmla="*/ 2567354 w 4860388"/>
              <a:gd name="connsiteY92" fmla="*/ 2700997 h 2715064"/>
              <a:gd name="connsiteX93" fmla="*/ 2743200 w 4860388"/>
              <a:gd name="connsiteY93" fmla="*/ 2715064 h 2715064"/>
              <a:gd name="connsiteX94" fmla="*/ 2862776 w 4860388"/>
              <a:gd name="connsiteY94" fmla="*/ 2700997 h 2715064"/>
              <a:gd name="connsiteX95" fmla="*/ 2883877 w 4860388"/>
              <a:gd name="connsiteY95" fmla="*/ 2686929 h 2715064"/>
              <a:gd name="connsiteX96" fmla="*/ 2968283 w 4860388"/>
              <a:gd name="connsiteY96" fmla="*/ 2644726 h 2715064"/>
              <a:gd name="connsiteX97" fmla="*/ 3045656 w 4860388"/>
              <a:gd name="connsiteY97" fmla="*/ 2616590 h 2715064"/>
              <a:gd name="connsiteX98" fmla="*/ 3073791 w 4860388"/>
              <a:gd name="connsiteY98" fmla="*/ 2609557 h 2715064"/>
              <a:gd name="connsiteX99" fmla="*/ 3115994 w 4860388"/>
              <a:gd name="connsiteY99" fmla="*/ 2581421 h 2715064"/>
              <a:gd name="connsiteX100" fmla="*/ 3137096 w 4860388"/>
              <a:gd name="connsiteY100" fmla="*/ 2567353 h 2715064"/>
              <a:gd name="connsiteX101" fmla="*/ 3165231 w 4860388"/>
              <a:gd name="connsiteY101" fmla="*/ 2546252 h 2715064"/>
              <a:gd name="connsiteX102" fmla="*/ 3207434 w 4860388"/>
              <a:gd name="connsiteY102" fmla="*/ 2511083 h 2715064"/>
              <a:gd name="connsiteX103" fmla="*/ 3221502 w 4860388"/>
              <a:gd name="connsiteY103" fmla="*/ 2489981 h 2715064"/>
              <a:gd name="connsiteX104" fmla="*/ 3242603 w 4860388"/>
              <a:gd name="connsiteY104" fmla="*/ 2482947 h 2715064"/>
              <a:gd name="connsiteX105" fmla="*/ 3284806 w 4860388"/>
              <a:gd name="connsiteY105" fmla="*/ 2454812 h 2715064"/>
              <a:gd name="connsiteX106" fmla="*/ 3305908 w 4860388"/>
              <a:gd name="connsiteY106" fmla="*/ 2440744 h 2715064"/>
              <a:gd name="connsiteX107" fmla="*/ 3341077 w 4860388"/>
              <a:gd name="connsiteY107" fmla="*/ 2405575 h 2715064"/>
              <a:gd name="connsiteX108" fmla="*/ 3355145 w 4860388"/>
              <a:gd name="connsiteY108" fmla="*/ 2384473 h 2715064"/>
              <a:gd name="connsiteX109" fmla="*/ 3404382 w 4860388"/>
              <a:gd name="connsiteY109" fmla="*/ 2321169 h 2715064"/>
              <a:gd name="connsiteX110" fmla="*/ 3418449 w 4860388"/>
              <a:gd name="connsiteY110" fmla="*/ 2300067 h 2715064"/>
              <a:gd name="connsiteX111" fmla="*/ 3442042 w 4860388"/>
              <a:gd name="connsiteY111" fmla="*/ 2282141 h 2715064"/>
              <a:gd name="connsiteX112" fmla="*/ 3468810 w 4860388"/>
              <a:gd name="connsiteY112" fmla="*/ 2239254 h 2715064"/>
              <a:gd name="connsiteX113" fmla="*/ 3496261 w 4860388"/>
              <a:gd name="connsiteY113" fmla="*/ 2204768 h 2715064"/>
              <a:gd name="connsiteX114" fmla="*/ 3509889 w 4860388"/>
              <a:gd name="connsiteY114" fmla="*/ 2117187 h 2715064"/>
              <a:gd name="connsiteX115" fmla="*/ 3533482 w 4860388"/>
              <a:gd name="connsiteY115" fmla="*/ 2102436 h 2715064"/>
              <a:gd name="connsiteX116" fmla="*/ 3573194 w 4860388"/>
              <a:gd name="connsiteY116" fmla="*/ 2060917 h 2715064"/>
              <a:gd name="connsiteX117" fmla="*/ 3615397 w 4860388"/>
              <a:gd name="connsiteY117" fmla="*/ 2018713 h 2715064"/>
              <a:gd name="connsiteX118" fmla="*/ 3636499 w 4860388"/>
              <a:gd name="connsiteY118" fmla="*/ 1997612 h 2715064"/>
              <a:gd name="connsiteX119" fmla="*/ 3664634 w 4860388"/>
              <a:gd name="connsiteY119" fmla="*/ 1955409 h 2715064"/>
              <a:gd name="connsiteX120" fmla="*/ 3678702 w 4860388"/>
              <a:gd name="connsiteY120" fmla="*/ 1934307 h 2715064"/>
              <a:gd name="connsiteX121" fmla="*/ 3720905 w 4860388"/>
              <a:gd name="connsiteY121" fmla="*/ 1906172 h 2715064"/>
              <a:gd name="connsiteX122" fmla="*/ 3763108 w 4860388"/>
              <a:gd name="connsiteY122" fmla="*/ 1863969 h 2715064"/>
              <a:gd name="connsiteX123" fmla="*/ 3805311 w 4860388"/>
              <a:gd name="connsiteY123" fmla="*/ 1835833 h 2715064"/>
              <a:gd name="connsiteX124" fmla="*/ 3819379 w 4860388"/>
              <a:gd name="connsiteY124" fmla="*/ 1814732 h 2715064"/>
              <a:gd name="connsiteX125" fmla="*/ 3861582 w 4860388"/>
              <a:gd name="connsiteY125" fmla="*/ 1793630 h 2715064"/>
              <a:gd name="connsiteX126" fmla="*/ 3903785 w 4860388"/>
              <a:gd name="connsiteY126" fmla="*/ 1772529 h 2715064"/>
              <a:gd name="connsiteX127" fmla="*/ 3967089 w 4860388"/>
              <a:gd name="connsiteY127" fmla="*/ 1737360 h 2715064"/>
              <a:gd name="connsiteX128" fmla="*/ 4009292 w 4860388"/>
              <a:gd name="connsiteY128" fmla="*/ 1709224 h 2715064"/>
              <a:gd name="connsiteX129" fmla="*/ 4030394 w 4860388"/>
              <a:gd name="connsiteY129" fmla="*/ 1695157 h 2715064"/>
              <a:gd name="connsiteX130" fmla="*/ 4079631 w 4860388"/>
              <a:gd name="connsiteY130" fmla="*/ 1681089 h 2715064"/>
              <a:gd name="connsiteX131" fmla="*/ 4142936 w 4860388"/>
              <a:gd name="connsiteY131" fmla="*/ 1659987 h 2715064"/>
              <a:gd name="connsiteX132" fmla="*/ 4199206 w 4860388"/>
              <a:gd name="connsiteY132" fmla="*/ 1638886 h 2715064"/>
              <a:gd name="connsiteX133" fmla="*/ 4241409 w 4860388"/>
              <a:gd name="connsiteY133" fmla="*/ 1610750 h 2715064"/>
              <a:gd name="connsiteX134" fmla="*/ 4262511 w 4860388"/>
              <a:gd name="connsiteY134" fmla="*/ 1589649 h 2715064"/>
              <a:gd name="connsiteX135" fmla="*/ 4290646 w 4860388"/>
              <a:gd name="connsiteY135" fmla="*/ 1582615 h 2715064"/>
              <a:gd name="connsiteX136" fmla="*/ 4353951 w 4860388"/>
              <a:gd name="connsiteY136" fmla="*/ 1554480 h 2715064"/>
              <a:gd name="connsiteX137" fmla="*/ 4375052 w 4860388"/>
              <a:gd name="connsiteY137" fmla="*/ 1533378 h 2715064"/>
              <a:gd name="connsiteX138" fmla="*/ 4396154 w 4860388"/>
              <a:gd name="connsiteY138" fmla="*/ 1519310 h 2715064"/>
              <a:gd name="connsiteX139" fmla="*/ 4417256 w 4860388"/>
              <a:gd name="connsiteY139" fmla="*/ 1498209 h 2715064"/>
              <a:gd name="connsiteX140" fmla="*/ 4438357 w 4860388"/>
              <a:gd name="connsiteY140" fmla="*/ 1491175 h 2715064"/>
              <a:gd name="connsiteX141" fmla="*/ 4459459 w 4860388"/>
              <a:gd name="connsiteY141" fmla="*/ 1470073 h 2715064"/>
              <a:gd name="connsiteX142" fmla="*/ 4473526 w 4860388"/>
              <a:gd name="connsiteY142" fmla="*/ 1448972 h 2715064"/>
              <a:gd name="connsiteX143" fmla="*/ 4494628 w 4860388"/>
              <a:gd name="connsiteY143" fmla="*/ 1434904 h 2715064"/>
              <a:gd name="connsiteX144" fmla="*/ 4515729 w 4860388"/>
              <a:gd name="connsiteY144" fmla="*/ 1413803 h 2715064"/>
              <a:gd name="connsiteX145" fmla="*/ 4557932 w 4860388"/>
              <a:gd name="connsiteY145" fmla="*/ 1385667 h 2715064"/>
              <a:gd name="connsiteX146" fmla="*/ 4607169 w 4860388"/>
              <a:gd name="connsiteY146" fmla="*/ 1322363 h 2715064"/>
              <a:gd name="connsiteX147" fmla="*/ 4628271 w 4860388"/>
              <a:gd name="connsiteY147" fmla="*/ 1280160 h 2715064"/>
              <a:gd name="connsiteX148" fmla="*/ 4635305 w 4860388"/>
              <a:gd name="connsiteY148" fmla="*/ 1259058 h 2715064"/>
              <a:gd name="connsiteX149" fmla="*/ 4663440 w 4860388"/>
              <a:gd name="connsiteY149" fmla="*/ 1216855 h 2715064"/>
              <a:gd name="connsiteX150" fmla="*/ 4677508 w 4860388"/>
              <a:gd name="connsiteY150" fmla="*/ 1195753 h 2715064"/>
              <a:gd name="connsiteX151" fmla="*/ 4691576 w 4860388"/>
              <a:gd name="connsiteY151" fmla="*/ 1174652 h 2715064"/>
              <a:gd name="connsiteX152" fmla="*/ 4705643 w 4860388"/>
              <a:gd name="connsiteY152" fmla="*/ 1132449 h 2715064"/>
              <a:gd name="connsiteX153" fmla="*/ 4712677 w 4860388"/>
              <a:gd name="connsiteY153" fmla="*/ 1111347 h 2715064"/>
              <a:gd name="connsiteX154" fmla="*/ 4726745 w 4860388"/>
              <a:gd name="connsiteY154" fmla="*/ 1090246 h 2715064"/>
              <a:gd name="connsiteX155" fmla="*/ 4747846 w 4860388"/>
              <a:gd name="connsiteY155" fmla="*/ 1041009 h 2715064"/>
              <a:gd name="connsiteX156" fmla="*/ 4761914 w 4860388"/>
              <a:gd name="connsiteY156" fmla="*/ 998806 h 2715064"/>
              <a:gd name="connsiteX157" fmla="*/ 4790049 w 4860388"/>
              <a:gd name="connsiteY157" fmla="*/ 956603 h 2715064"/>
              <a:gd name="connsiteX158" fmla="*/ 4797083 w 4860388"/>
              <a:gd name="connsiteY158" fmla="*/ 935501 h 2715064"/>
              <a:gd name="connsiteX159" fmla="*/ 4811151 w 4860388"/>
              <a:gd name="connsiteY159" fmla="*/ 858129 h 2715064"/>
              <a:gd name="connsiteX160" fmla="*/ 4825219 w 4860388"/>
              <a:gd name="connsiteY160" fmla="*/ 780757 h 2715064"/>
              <a:gd name="connsiteX161" fmla="*/ 4846320 w 4860388"/>
              <a:gd name="connsiteY161" fmla="*/ 759655 h 2715064"/>
              <a:gd name="connsiteX162" fmla="*/ 4860388 w 4860388"/>
              <a:gd name="connsiteY162" fmla="*/ 738553 h 2715064"/>
              <a:gd name="connsiteX163" fmla="*/ 4846320 w 4860388"/>
              <a:gd name="connsiteY163" fmla="*/ 555673 h 2715064"/>
              <a:gd name="connsiteX164" fmla="*/ 4839286 w 4860388"/>
              <a:gd name="connsiteY164" fmla="*/ 506437 h 2715064"/>
              <a:gd name="connsiteX165" fmla="*/ 4797083 w 4860388"/>
              <a:gd name="connsiteY165" fmla="*/ 485335 h 2715064"/>
              <a:gd name="connsiteX166" fmla="*/ 4761914 w 4860388"/>
              <a:gd name="connsiteY166" fmla="*/ 457200 h 2715064"/>
              <a:gd name="connsiteX167" fmla="*/ 4719711 w 4860388"/>
              <a:gd name="connsiteY167" fmla="*/ 443132 h 2715064"/>
              <a:gd name="connsiteX168" fmla="*/ 4635305 w 4860388"/>
              <a:gd name="connsiteY168" fmla="*/ 464233 h 2715064"/>
              <a:gd name="connsiteX169" fmla="*/ 4572000 w 4860388"/>
              <a:gd name="connsiteY169" fmla="*/ 499403 h 2715064"/>
              <a:gd name="connsiteX170" fmla="*/ 4550899 w 4860388"/>
              <a:gd name="connsiteY170" fmla="*/ 513470 h 2715064"/>
              <a:gd name="connsiteX171" fmla="*/ 4522763 w 4860388"/>
              <a:gd name="connsiteY171" fmla="*/ 555673 h 2715064"/>
              <a:gd name="connsiteX172" fmla="*/ 4480560 w 4860388"/>
              <a:gd name="connsiteY172" fmla="*/ 590843 h 2715064"/>
              <a:gd name="connsiteX173" fmla="*/ 4438357 w 4860388"/>
              <a:gd name="connsiteY173" fmla="*/ 618978 h 2715064"/>
              <a:gd name="connsiteX174" fmla="*/ 4382086 w 4860388"/>
              <a:gd name="connsiteY174" fmla="*/ 647113 h 2715064"/>
              <a:gd name="connsiteX175" fmla="*/ 4353951 w 4860388"/>
              <a:gd name="connsiteY175" fmla="*/ 661181 h 2715064"/>
              <a:gd name="connsiteX176" fmla="*/ 4311748 w 4860388"/>
              <a:gd name="connsiteY176" fmla="*/ 675249 h 2715064"/>
              <a:gd name="connsiteX177" fmla="*/ 4283612 w 4860388"/>
              <a:gd name="connsiteY177" fmla="*/ 689317 h 2715064"/>
              <a:gd name="connsiteX178" fmla="*/ 4213274 w 4860388"/>
              <a:gd name="connsiteY178" fmla="*/ 710418 h 2715064"/>
              <a:gd name="connsiteX179" fmla="*/ 3931920 w 4860388"/>
              <a:gd name="connsiteY179" fmla="*/ 696350 h 2715064"/>
              <a:gd name="connsiteX180" fmla="*/ 3910819 w 4860388"/>
              <a:gd name="connsiteY180" fmla="*/ 689317 h 2715064"/>
              <a:gd name="connsiteX181" fmla="*/ 3875649 w 4860388"/>
              <a:gd name="connsiteY181" fmla="*/ 682283 h 2715064"/>
              <a:gd name="connsiteX182" fmla="*/ 3812345 w 4860388"/>
              <a:gd name="connsiteY182" fmla="*/ 675249 h 2715064"/>
              <a:gd name="connsiteX183" fmla="*/ 3720905 w 4860388"/>
              <a:gd name="connsiteY183" fmla="*/ 661181 h 2715064"/>
              <a:gd name="connsiteX184" fmla="*/ 3650566 w 4860388"/>
              <a:gd name="connsiteY184" fmla="*/ 654147 h 2715064"/>
              <a:gd name="connsiteX185" fmla="*/ 3615397 w 4860388"/>
              <a:gd name="connsiteY185" fmla="*/ 647113 h 2715064"/>
              <a:gd name="connsiteX186" fmla="*/ 3298874 w 4860388"/>
              <a:gd name="connsiteY186" fmla="*/ 647113 h 2715064"/>
              <a:gd name="connsiteX187" fmla="*/ 3263705 w 4860388"/>
              <a:gd name="connsiteY187" fmla="*/ 654147 h 2715064"/>
              <a:gd name="connsiteX188" fmla="*/ 3172265 w 4860388"/>
              <a:gd name="connsiteY188" fmla="*/ 661181 h 2715064"/>
              <a:gd name="connsiteX189" fmla="*/ 3130062 w 4860388"/>
              <a:gd name="connsiteY189" fmla="*/ 675249 h 2715064"/>
              <a:gd name="connsiteX190" fmla="*/ 3080825 w 4860388"/>
              <a:gd name="connsiteY190" fmla="*/ 703384 h 2715064"/>
              <a:gd name="connsiteX191" fmla="*/ 3017520 w 4860388"/>
              <a:gd name="connsiteY191" fmla="*/ 731520 h 2715064"/>
              <a:gd name="connsiteX192" fmla="*/ 2616591 w 4860388"/>
              <a:gd name="connsiteY192" fmla="*/ 717452 h 2715064"/>
              <a:gd name="connsiteX193" fmla="*/ 2588456 w 4860388"/>
              <a:gd name="connsiteY193" fmla="*/ 710418 h 2715064"/>
              <a:gd name="connsiteX194" fmla="*/ 2518117 w 4860388"/>
              <a:gd name="connsiteY194" fmla="*/ 689317 h 2715064"/>
              <a:gd name="connsiteX195" fmla="*/ 2482948 w 4860388"/>
              <a:gd name="connsiteY195" fmla="*/ 682283 h 2715064"/>
              <a:gd name="connsiteX196" fmla="*/ 2454812 w 4860388"/>
              <a:gd name="connsiteY196" fmla="*/ 675249 h 2715064"/>
              <a:gd name="connsiteX197" fmla="*/ 2412609 w 4860388"/>
              <a:gd name="connsiteY197" fmla="*/ 661181 h 2715064"/>
              <a:gd name="connsiteX198" fmla="*/ 2377440 w 4860388"/>
              <a:gd name="connsiteY198" fmla="*/ 654147 h 2715064"/>
              <a:gd name="connsiteX199" fmla="*/ 2335237 w 4860388"/>
              <a:gd name="connsiteY199" fmla="*/ 640080 h 2715064"/>
              <a:gd name="connsiteX200" fmla="*/ 2236763 w 4860388"/>
              <a:gd name="connsiteY200" fmla="*/ 626012 h 2715064"/>
              <a:gd name="connsiteX201" fmla="*/ 2180492 w 4860388"/>
              <a:gd name="connsiteY201" fmla="*/ 611944 h 2715064"/>
              <a:gd name="connsiteX202" fmla="*/ 2145323 w 4860388"/>
              <a:gd name="connsiteY202" fmla="*/ 604910 h 2715064"/>
              <a:gd name="connsiteX203" fmla="*/ 2124222 w 4860388"/>
              <a:gd name="connsiteY203" fmla="*/ 597877 h 2715064"/>
              <a:gd name="connsiteX204" fmla="*/ 2089052 w 4860388"/>
              <a:gd name="connsiteY204" fmla="*/ 590843 h 2715064"/>
              <a:gd name="connsiteX205" fmla="*/ 2039816 w 4860388"/>
              <a:gd name="connsiteY205" fmla="*/ 576775 h 2715064"/>
              <a:gd name="connsiteX206" fmla="*/ 1617785 w 4860388"/>
              <a:gd name="connsiteY206" fmla="*/ 562707 h 2715064"/>
              <a:gd name="connsiteX207" fmla="*/ 1582616 w 4860388"/>
              <a:gd name="connsiteY207" fmla="*/ 555673 h 2715064"/>
              <a:gd name="connsiteX208" fmla="*/ 1505243 w 4860388"/>
              <a:gd name="connsiteY208" fmla="*/ 541606 h 2715064"/>
              <a:gd name="connsiteX209" fmla="*/ 1463040 w 4860388"/>
              <a:gd name="connsiteY209" fmla="*/ 520504 h 2715064"/>
              <a:gd name="connsiteX210" fmla="*/ 1434905 w 4860388"/>
              <a:gd name="connsiteY210" fmla="*/ 513470 h 2715064"/>
              <a:gd name="connsiteX211" fmla="*/ 1413803 w 4860388"/>
              <a:gd name="connsiteY211" fmla="*/ 499403 h 2715064"/>
              <a:gd name="connsiteX212" fmla="*/ 1364566 w 4860388"/>
              <a:gd name="connsiteY212" fmla="*/ 450166 h 2715064"/>
              <a:gd name="connsiteX213" fmla="*/ 1343465 w 4860388"/>
              <a:gd name="connsiteY213" fmla="*/ 443132 h 2715064"/>
              <a:gd name="connsiteX214" fmla="*/ 1273126 w 4860388"/>
              <a:gd name="connsiteY214" fmla="*/ 393895 h 2715064"/>
              <a:gd name="connsiteX215" fmla="*/ 1252025 w 4860388"/>
              <a:gd name="connsiteY215" fmla="*/ 379827 h 2715064"/>
              <a:gd name="connsiteX216" fmla="*/ 1230923 w 4860388"/>
              <a:gd name="connsiteY216" fmla="*/ 358726 h 2715064"/>
              <a:gd name="connsiteX217" fmla="*/ 1167619 w 4860388"/>
              <a:gd name="connsiteY217" fmla="*/ 323557 h 2715064"/>
              <a:gd name="connsiteX218" fmla="*/ 1146517 w 4860388"/>
              <a:gd name="connsiteY218" fmla="*/ 309489 h 2715064"/>
              <a:gd name="connsiteX219" fmla="*/ 1125416 w 4860388"/>
              <a:gd name="connsiteY219" fmla="*/ 302455 h 2715064"/>
              <a:gd name="connsiteX220" fmla="*/ 1097280 w 4860388"/>
              <a:gd name="connsiteY220" fmla="*/ 288387 h 2715064"/>
              <a:gd name="connsiteX221" fmla="*/ 1076179 w 4860388"/>
              <a:gd name="connsiteY221" fmla="*/ 274320 h 2715064"/>
              <a:gd name="connsiteX222" fmla="*/ 1026942 w 4860388"/>
              <a:gd name="connsiteY222" fmla="*/ 253218 h 2715064"/>
              <a:gd name="connsiteX223" fmla="*/ 956603 w 4860388"/>
              <a:gd name="connsiteY223" fmla="*/ 189913 h 2715064"/>
              <a:gd name="connsiteX224" fmla="*/ 942536 w 4860388"/>
              <a:gd name="connsiteY224" fmla="*/ 168812 h 2715064"/>
              <a:gd name="connsiteX225" fmla="*/ 900332 w 4860388"/>
              <a:gd name="connsiteY225" fmla="*/ 126609 h 2715064"/>
              <a:gd name="connsiteX226" fmla="*/ 851096 w 4860388"/>
              <a:gd name="connsiteY226" fmla="*/ 77372 h 2715064"/>
              <a:gd name="connsiteX227" fmla="*/ 829994 w 4860388"/>
              <a:gd name="connsiteY227" fmla="*/ 63304 h 2715064"/>
              <a:gd name="connsiteX228" fmla="*/ 780757 w 4860388"/>
              <a:gd name="connsiteY228" fmla="*/ 49237 h 2715064"/>
              <a:gd name="connsiteX229" fmla="*/ 717452 w 4860388"/>
              <a:gd name="connsiteY229" fmla="*/ 42203 h 2715064"/>
              <a:gd name="connsiteX230" fmla="*/ 682283 w 4860388"/>
              <a:gd name="connsiteY230" fmla="*/ 35169 h 2715064"/>
              <a:gd name="connsiteX231" fmla="*/ 640080 w 4860388"/>
              <a:gd name="connsiteY231" fmla="*/ 28135 h 2715064"/>
              <a:gd name="connsiteX232" fmla="*/ 576776 w 4860388"/>
              <a:gd name="connsiteY232" fmla="*/ 21101 h 2715064"/>
              <a:gd name="connsiteX233" fmla="*/ 393896 w 4860388"/>
              <a:gd name="connsiteY233" fmla="*/ 0 h 2715064"/>
              <a:gd name="connsiteX234" fmla="*/ 140677 w 4860388"/>
              <a:gd name="connsiteY234" fmla="*/ 7033 h 2715064"/>
              <a:gd name="connsiteX235" fmla="*/ 119576 w 4860388"/>
              <a:gd name="connsiteY235" fmla="*/ 14067 h 2715064"/>
              <a:gd name="connsiteX236" fmla="*/ 91440 w 4860388"/>
              <a:gd name="connsiteY236" fmla="*/ 21101 h 2715064"/>
              <a:gd name="connsiteX0" fmla="*/ 91440 w 4860388"/>
              <a:gd name="connsiteY0" fmla="*/ 21101 h 2715064"/>
              <a:gd name="connsiteX1" fmla="*/ 35169 w 4860388"/>
              <a:gd name="connsiteY1" fmla="*/ 49237 h 2715064"/>
              <a:gd name="connsiteX2" fmla="*/ 14068 w 4860388"/>
              <a:gd name="connsiteY2" fmla="*/ 133643 h 2715064"/>
              <a:gd name="connsiteX3" fmla="*/ 0 w 4860388"/>
              <a:gd name="connsiteY3" fmla="*/ 225083 h 2715064"/>
              <a:gd name="connsiteX4" fmla="*/ 7034 w 4860388"/>
              <a:gd name="connsiteY4" fmla="*/ 246184 h 2715064"/>
              <a:gd name="connsiteX5" fmla="*/ 42203 w 4860388"/>
              <a:gd name="connsiteY5" fmla="*/ 309489 h 2715064"/>
              <a:gd name="connsiteX6" fmla="*/ 49237 w 4860388"/>
              <a:gd name="connsiteY6" fmla="*/ 337624 h 2715064"/>
              <a:gd name="connsiteX7" fmla="*/ 56271 w 4860388"/>
              <a:gd name="connsiteY7" fmla="*/ 358726 h 2715064"/>
              <a:gd name="connsiteX8" fmla="*/ 70339 w 4860388"/>
              <a:gd name="connsiteY8" fmla="*/ 422030 h 2715064"/>
              <a:gd name="connsiteX9" fmla="*/ 77372 w 4860388"/>
              <a:gd name="connsiteY9" fmla="*/ 443132 h 2715064"/>
              <a:gd name="connsiteX10" fmla="*/ 91440 w 4860388"/>
              <a:gd name="connsiteY10" fmla="*/ 464233 h 2715064"/>
              <a:gd name="connsiteX11" fmla="*/ 105508 w 4860388"/>
              <a:gd name="connsiteY11" fmla="*/ 506437 h 2715064"/>
              <a:gd name="connsiteX12" fmla="*/ 112542 w 4860388"/>
              <a:gd name="connsiteY12" fmla="*/ 527538 h 2715064"/>
              <a:gd name="connsiteX13" fmla="*/ 133643 w 4860388"/>
              <a:gd name="connsiteY13" fmla="*/ 576775 h 2715064"/>
              <a:gd name="connsiteX14" fmla="*/ 175846 w 4860388"/>
              <a:gd name="connsiteY14" fmla="*/ 618978 h 2715064"/>
              <a:gd name="connsiteX15" fmla="*/ 182880 w 4860388"/>
              <a:gd name="connsiteY15" fmla="*/ 640080 h 2715064"/>
              <a:gd name="connsiteX16" fmla="*/ 225083 w 4860388"/>
              <a:gd name="connsiteY16" fmla="*/ 668215 h 2715064"/>
              <a:gd name="connsiteX17" fmla="*/ 239151 w 4860388"/>
              <a:gd name="connsiteY17" fmla="*/ 689317 h 2715064"/>
              <a:gd name="connsiteX18" fmla="*/ 246185 w 4860388"/>
              <a:gd name="connsiteY18" fmla="*/ 710418 h 2715064"/>
              <a:gd name="connsiteX19" fmla="*/ 267286 w 4860388"/>
              <a:gd name="connsiteY19" fmla="*/ 731520 h 2715064"/>
              <a:gd name="connsiteX20" fmla="*/ 295422 w 4860388"/>
              <a:gd name="connsiteY20" fmla="*/ 766689 h 2715064"/>
              <a:gd name="connsiteX21" fmla="*/ 323557 w 4860388"/>
              <a:gd name="connsiteY21" fmla="*/ 808892 h 2715064"/>
              <a:gd name="connsiteX22" fmla="*/ 337625 w 4860388"/>
              <a:gd name="connsiteY22" fmla="*/ 829993 h 2715064"/>
              <a:gd name="connsiteX23" fmla="*/ 379828 w 4860388"/>
              <a:gd name="connsiteY23" fmla="*/ 858129 h 2715064"/>
              <a:gd name="connsiteX24" fmla="*/ 407963 w 4860388"/>
              <a:gd name="connsiteY24" fmla="*/ 900332 h 2715064"/>
              <a:gd name="connsiteX25" fmla="*/ 443132 w 4860388"/>
              <a:gd name="connsiteY25" fmla="*/ 942535 h 2715064"/>
              <a:gd name="connsiteX26" fmla="*/ 450166 w 4860388"/>
              <a:gd name="connsiteY26" fmla="*/ 963637 h 2715064"/>
              <a:gd name="connsiteX27" fmla="*/ 471268 w 4860388"/>
              <a:gd name="connsiteY27" fmla="*/ 956603 h 2715064"/>
              <a:gd name="connsiteX28" fmla="*/ 492369 w 4860388"/>
              <a:gd name="connsiteY28" fmla="*/ 963637 h 2715064"/>
              <a:gd name="connsiteX29" fmla="*/ 520505 w 4860388"/>
              <a:gd name="connsiteY29" fmla="*/ 970670 h 2715064"/>
              <a:gd name="connsiteX30" fmla="*/ 555674 w 4860388"/>
              <a:gd name="connsiteY30" fmla="*/ 1005840 h 2715064"/>
              <a:gd name="connsiteX31" fmla="*/ 590843 w 4860388"/>
              <a:gd name="connsiteY31" fmla="*/ 1033975 h 2715064"/>
              <a:gd name="connsiteX32" fmla="*/ 611945 w 4860388"/>
              <a:gd name="connsiteY32" fmla="*/ 1055077 h 2715064"/>
              <a:gd name="connsiteX33" fmla="*/ 626012 w 4860388"/>
              <a:gd name="connsiteY33" fmla="*/ 1076178 h 2715064"/>
              <a:gd name="connsiteX34" fmla="*/ 668216 w 4860388"/>
              <a:gd name="connsiteY34" fmla="*/ 1104313 h 2715064"/>
              <a:gd name="connsiteX35" fmla="*/ 689317 w 4860388"/>
              <a:gd name="connsiteY35" fmla="*/ 1118381 h 2715064"/>
              <a:gd name="connsiteX36" fmla="*/ 752622 w 4860388"/>
              <a:gd name="connsiteY36" fmla="*/ 1139483 h 2715064"/>
              <a:gd name="connsiteX37" fmla="*/ 773723 w 4860388"/>
              <a:gd name="connsiteY37" fmla="*/ 1146517 h 2715064"/>
              <a:gd name="connsiteX38" fmla="*/ 844062 w 4860388"/>
              <a:gd name="connsiteY38" fmla="*/ 1167618 h 2715064"/>
              <a:gd name="connsiteX39" fmla="*/ 865163 w 4860388"/>
              <a:gd name="connsiteY39" fmla="*/ 1174652 h 2715064"/>
              <a:gd name="connsiteX40" fmla="*/ 886265 w 4860388"/>
              <a:gd name="connsiteY40" fmla="*/ 1181686 h 2715064"/>
              <a:gd name="connsiteX41" fmla="*/ 949569 w 4860388"/>
              <a:gd name="connsiteY41" fmla="*/ 1209821 h 2715064"/>
              <a:gd name="connsiteX42" fmla="*/ 970671 w 4860388"/>
              <a:gd name="connsiteY42" fmla="*/ 1216855 h 2715064"/>
              <a:gd name="connsiteX43" fmla="*/ 991772 w 4860388"/>
              <a:gd name="connsiteY43" fmla="*/ 1223889 h 2715064"/>
              <a:gd name="connsiteX44" fmla="*/ 1026942 w 4860388"/>
              <a:gd name="connsiteY44" fmla="*/ 1259058 h 2715064"/>
              <a:gd name="connsiteX45" fmla="*/ 1069145 w 4860388"/>
              <a:gd name="connsiteY45" fmla="*/ 1273126 h 2715064"/>
              <a:gd name="connsiteX46" fmla="*/ 1111348 w 4860388"/>
              <a:gd name="connsiteY46" fmla="*/ 1301261 h 2715064"/>
              <a:gd name="connsiteX47" fmla="*/ 1132449 w 4860388"/>
              <a:gd name="connsiteY47" fmla="*/ 1315329 h 2715064"/>
              <a:gd name="connsiteX48" fmla="*/ 1146517 w 4860388"/>
              <a:gd name="connsiteY48" fmla="*/ 1364566 h 2715064"/>
              <a:gd name="connsiteX49" fmla="*/ 1153551 w 4860388"/>
              <a:gd name="connsiteY49" fmla="*/ 1399735 h 2715064"/>
              <a:gd name="connsiteX50" fmla="*/ 1195754 w 4860388"/>
              <a:gd name="connsiteY50" fmla="*/ 1413803 h 2715064"/>
              <a:gd name="connsiteX51" fmla="*/ 1216856 w 4860388"/>
              <a:gd name="connsiteY51" fmla="*/ 1420837 h 2715064"/>
              <a:gd name="connsiteX52" fmla="*/ 1230923 w 4860388"/>
              <a:gd name="connsiteY52" fmla="*/ 1441938 h 2715064"/>
              <a:gd name="connsiteX53" fmla="*/ 1252025 w 4860388"/>
              <a:gd name="connsiteY53" fmla="*/ 1456006 h 2715064"/>
              <a:gd name="connsiteX54" fmla="*/ 1259059 w 4860388"/>
              <a:gd name="connsiteY54" fmla="*/ 1477107 h 2715064"/>
              <a:gd name="connsiteX55" fmla="*/ 1308296 w 4860388"/>
              <a:gd name="connsiteY55" fmla="*/ 1498209 h 2715064"/>
              <a:gd name="connsiteX56" fmla="*/ 1322363 w 4860388"/>
              <a:gd name="connsiteY56" fmla="*/ 1547446 h 2715064"/>
              <a:gd name="connsiteX57" fmla="*/ 1329397 w 4860388"/>
              <a:gd name="connsiteY57" fmla="*/ 1568547 h 2715064"/>
              <a:gd name="connsiteX58" fmla="*/ 1329397 w 4860388"/>
              <a:gd name="connsiteY58" fmla="*/ 1638886 h 2715064"/>
              <a:gd name="connsiteX59" fmla="*/ 1343465 w 4860388"/>
              <a:gd name="connsiteY59" fmla="*/ 1737360 h 2715064"/>
              <a:gd name="connsiteX60" fmla="*/ 1350499 w 4860388"/>
              <a:gd name="connsiteY60" fmla="*/ 1758461 h 2715064"/>
              <a:gd name="connsiteX61" fmla="*/ 1357532 w 4860388"/>
              <a:gd name="connsiteY61" fmla="*/ 1786597 h 2715064"/>
              <a:gd name="connsiteX62" fmla="*/ 1378634 w 4860388"/>
              <a:gd name="connsiteY62" fmla="*/ 1828800 h 2715064"/>
              <a:gd name="connsiteX63" fmla="*/ 1385668 w 4860388"/>
              <a:gd name="connsiteY63" fmla="*/ 1849901 h 2715064"/>
              <a:gd name="connsiteX64" fmla="*/ 1392702 w 4860388"/>
              <a:gd name="connsiteY64" fmla="*/ 1962443 h 2715064"/>
              <a:gd name="connsiteX65" fmla="*/ 1399736 w 4860388"/>
              <a:gd name="connsiteY65" fmla="*/ 1983544 h 2715064"/>
              <a:gd name="connsiteX66" fmla="*/ 1406769 w 4860388"/>
              <a:gd name="connsiteY66" fmla="*/ 2011680 h 2715064"/>
              <a:gd name="connsiteX67" fmla="*/ 1420837 w 4860388"/>
              <a:gd name="connsiteY67" fmla="*/ 2053883 h 2715064"/>
              <a:gd name="connsiteX68" fmla="*/ 1463040 w 4860388"/>
              <a:gd name="connsiteY68" fmla="*/ 2089052 h 2715064"/>
              <a:gd name="connsiteX69" fmla="*/ 1505243 w 4860388"/>
              <a:gd name="connsiteY69" fmla="*/ 2131255 h 2715064"/>
              <a:gd name="connsiteX70" fmla="*/ 1526345 w 4860388"/>
              <a:gd name="connsiteY70" fmla="*/ 2152357 h 2715064"/>
              <a:gd name="connsiteX71" fmla="*/ 1561514 w 4860388"/>
              <a:gd name="connsiteY71" fmla="*/ 2215661 h 2715064"/>
              <a:gd name="connsiteX72" fmla="*/ 1582616 w 4860388"/>
              <a:gd name="connsiteY72" fmla="*/ 2222695 h 2715064"/>
              <a:gd name="connsiteX73" fmla="*/ 1624819 w 4860388"/>
              <a:gd name="connsiteY73" fmla="*/ 2250830 h 2715064"/>
              <a:gd name="connsiteX74" fmla="*/ 1652954 w 4860388"/>
              <a:gd name="connsiteY74" fmla="*/ 2293033 h 2715064"/>
              <a:gd name="connsiteX75" fmla="*/ 1659988 w 4860388"/>
              <a:gd name="connsiteY75" fmla="*/ 2356338 h 2715064"/>
              <a:gd name="connsiteX76" fmla="*/ 1702191 w 4860388"/>
              <a:gd name="connsiteY76" fmla="*/ 2398541 h 2715064"/>
              <a:gd name="connsiteX77" fmla="*/ 1765496 w 4860388"/>
              <a:gd name="connsiteY77" fmla="*/ 2433710 h 2715064"/>
              <a:gd name="connsiteX78" fmla="*/ 1786597 w 4860388"/>
              <a:gd name="connsiteY78" fmla="*/ 2440744 h 2715064"/>
              <a:gd name="connsiteX79" fmla="*/ 1821766 w 4860388"/>
              <a:gd name="connsiteY79" fmla="*/ 2454812 h 2715064"/>
              <a:gd name="connsiteX80" fmla="*/ 1849902 w 4860388"/>
              <a:gd name="connsiteY80" fmla="*/ 2461846 h 2715064"/>
              <a:gd name="connsiteX81" fmla="*/ 1871003 w 4860388"/>
              <a:gd name="connsiteY81" fmla="*/ 2468880 h 2715064"/>
              <a:gd name="connsiteX82" fmla="*/ 1913206 w 4860388"/>
              <a:gd name="connsiteY82" fmla="*/ 2511083 h 2715064"/>
              <a:gd name="connsiteX83" fmla="*/ 1955409 w 4860388"/>
              <a:gd name="connsiteY83" fmla="*/ 2546252 h 2715064"/>
              <a:gd name="connsiteX84" fmla="*/ 1983545 w 4860388"/>
              <a:gd name="connsiteY84" fmla="*/ 2560320 h 2715064"/>
              <a:gd name="connsiteX85" fmla="*/ 2025748 w 4860388"/>
              <a:gd name="connsiteY85" fmla="*/ 2588455 h 2715064"/>
              <a:gd name="connsiteX86" fmla="*/ 2060917 w 4860388"/>
              <a:gd name="connsiteY86" fmla="*/ 2623624 h 2715064"/>
              <a:gd name="connsiteX87" fmla="*/ 2103120 w 4860388"/>
              <a:gd name="connsiteY87" fmla="*/ 2637692 h 2715064"/>
              <a:gd name="connsiteX88" fmla="*/ 2124222 w 4860388"/>
              <a:gd name="connsiteY88" fmla="*/ 2651760 h 2715064"/>
              <a:gd name="connsiteX89" fmla="*/ 2173459 w 4860388"/>
              <a:gd name="connsiteY89" fmla="*/ 2665827 h 2715064"/>
              <a:gd name="connsiteX90" fmla="*/ 2215662 w 4860388"/>
              <a:gd name="connsiteY90" fmla="*/ 2679895 h 2715064"/>
              <a:gd name="connsiteX91" fmla="*/ 2482948 w 4860388"/>
              <a:gd name="connsiteY91" fmla="*/ 2693963 h 2715064"/>
              <a:gd name="connsiteX92" fmla="*/ 2567354 w 4860388"/>
              <a:gd name="connsiteY92" fmla="*/ 2700997 h 2715064"/>
              <a:gd name="connsiteX93" fmla="*/ 2743200 w 4860388"/>
              <a:gd name="connsiteY93" fmla="*/ 2715064 h 2715064"/>
              <a:gd name="connsiteX94" fmla="*/ 2862776 w 4860388"/>
              <a:gd name="connsiteY94" fmla="*/ 2700997 h 2715064"/>
              <a:gd name="connsiteX95" fmla="*/ 2883877 w 4860388"/>
              <a:gd name="connsiteY95" fmla="*/ 2686929 h 2715064"/>
              <a:gd name="connsiteX96" fmla="*/ 2968283 w 4860388"/>
              <a:gd name="connsiteY96" fmla="*/ 2644726 h 2715064"/>
              <a:gd name="connsiteX97" fmla="*/ 3045656 w 4860388"/>
              <a:gd name="connsiteY97" fmla="*/ 2616590 h 2715064"/>
              <a:gd name="connsiteX98" fmla="*/ 3073791 w 4860388"/>
              <a:gd name="connsiteY98" fmla="*/ 2609557 h 2715064"/>
              <a:gd name="connsiteX99" fmla="*/ 3115994 w 4860388"/>
              <a:gd name="connsiteY99" fmla="*/ 2581421 h 2715064"/>
              <a:gd name="connsiteX100" fmla="*/ 3137096 w 4860388"/>
              <a:gd name="connsiteY100" fmla="*/ 2567353 h 2715064"/>
              <a:gd name="connsiteX101" fmla="*/ 3165231 w 4860388"/>
              <a:gd name="connsiteY101" fmla="*/ 2546252 h 2715064"/>
              <a:gd name="connsiteX102" fmla="*/ 3207434 w 4860388"/>
              <a:gd name="connsiteY102" fmla="*/ 2511083 h 2715064"/>
              <a:gd name="connsiteX103" fmla="*/ 3221502 w 4860388"/>
              <a:gd name="connsiteY103" fmla="*/ 2489981 h 2715064"/>
              <a:gd name="connsiteX104" fmla="*/ 3242603 w 4860388"/>
              <a:gd name="connsiteY104" fmla="*/ 2482947 h 2715064"/>
              <a:gd name="connsiteX105" fmla="*/ 3284806 w 4860388"/>
              <a:gd name="connsiteY105" fmla="*/ 2454812 h 2715064"/>
              <a:gd name="connsiteX106" fmla="*/ 3305908 w 4860388"/>
              <a:gd name="connsiteY106" fmla="*/ 2440744 h 2715064"/>
              <a:gd name="connsiteX107" fmla="*/ 3341077 w 4860388"/>
              <a:gd name="connsiteY107" fmla="*/ 2405575 h 2715064"/>
              <a:gd name="connsiteX108" fmla="*/ 3355145 w 4860388"/>
              <a:gd name="connsiteY108" fmla="*/ 2384473 h 2715064"/>
              <a:gd name="connsiteX109" fmla="*/ 3404382 w 4860388"/>
              <a:gd name="connsiteY109" fmla="*/ 2321169 h 2715064"/>
              <a:gd name="connsiteX110" fmla="*/ 3418449 w 4860388"/>
              <a:gd name="connsiteY110" fmla="*/ 2300067 h 2715064"/>
              <a:gd name="connsiteX111" fmla="*/ 3442042 w 4860388"/>
              <a:gd name="connsiteY111" fmla="*/ 2282141 h 2715064"/>
              <a:gd name="connsiteX112" fmla="*/ 3468810 w 4860388"/>
              <a:gd name="connsiteY112" fmla="*/ 2239254 h 2715064"/>
              <a:gd name="connsiteX113" fmla="*/ 3496261 w 4860388"/>
              <a:gd name="connsiteY113" fmla="*/ 2204768 h 2715064"/>
              <a:gd name="connsiteX114" fmla="*/ 3509889 w 4860388"/>
              <a:gd name="connsiteY114" fmla="*/ 2117187 h 2715064"/>
              <a:gd name="connsiteX115" fmla="*/ 3536657 w 4860388"/>
              <a:gd name="connsiteY115" fmla="*/ 2124661 h 2715064"/>
              <a:gd name="connsiteX116" fmla="*/ 3573194 w 4860388"/>
              <a:gd name="connsiteY116" fmla="*/ 2060917 h 2715064"/>
              <a:gd name="connsiteX117" fmla="*/ 3615397 w 4860388"/>
              <a:gd name="connsiteY117" fmla="*/ 2018713 h 2715064"/>
              <a:gd name="connsiteX118" fmla="*/ 3636499 w 4860388"/>
              <a:gd name="connsiteY118" fmla="*/ 1997612 h 2715064"/>
              <a:gd name="connsiteX119" fmla="*/ 3664634 w 4860388"/>
              <a:gd name="connsiteY119" fmla="*/ 1955409 h 2715064"/>
              <a:gd name="connsiteX120" fmla="*/ 3678702 w 4860388"/>
              <a:gd name="connsiteY120" fmla="*/ 1934307 h 2715064"/>
              <a:gd name="connsiteX121" fmla="*/ 3720905 w 4860388"/>
              <a:gd name="connsiteY121" fmla="*/ 1906172 h 2715064"/>
              <a:gd name="connsiteX122" fmla="*/ 3763108 w 4860388"/>
              <a:gd name="connsiteY122" fmla="*/ 1863969 h 2715064"/>
              <a:gd name="connsiteX123" fmla="*/ 3805311 w 4860388"/>
              <a:gd name="connsiteY123" fmla="*/ 1835833 h 2715064"/>
              <a:gd name="connsiteX124" fmla="*/ 3819379 w 4860388"/>
              <a:gd name="connsiteY124" fmla="*/ 1814732 h 2715064"/>
              <a:gd name="connsiteX125" fmla="*/ 3861582 w 4860388"/>
              <a:gd name="connsiteY125" fmla="*/ 1793630 h 2715064"/>
              <a:gd name="connsiteX126" fmla="*/ 3903785 w 4860388"/>
              <a:gd name="connsiteY126" fmla="*/ 1772529 h 2715064"/>
              <a:gd name="connsiteX127" fmla="*/ 3967089 w 4860388"/>
              <a:gd name="connsiteY127" fmla="*/ 1737360 h 2715064"/>
              <a:gd name="connsiteX128" fmla="*/ 4009292 w 4860388"/>
              <a:gd name="connsiteY128" fmla="*/ 1709224 h 2715064"/>
              <a:gd name="connsiteX129" fmla="*/ 4030394 w 4860388"/>
              <a:gd name="connsiteY129" fmla="*/ 1695157 h 2715064"/>
              <a:gd name="connsiteX130" fmla="*/ 4079631 w 4860388"/>
              <a:gd name="connsiteY130" fmla="*/ 1681089 h 2715064"/>
              <a:gd name="connsiteX131" fmla="*/ 4142936 w 4860388"/>
              <a:gd name="connsiteY131" fmla="*/ 1659987 h 2715064"/>
              <a:gd name="connsiteX132" fmla="*/ 4199206 w 4860388"/>
              <a:gd name="connsiteY132" fmla="*/ 1638886 h 2715064"/>
              <a:gd name="connsiteX133" fmla="*/ 4241409 w 4860388"/>
              <a:gd name="connsiteY133" fmla="*/ 1610750 h 2715064"/>
              <a:gd name="connsiteX134" fmla="*/ 4262511 w 4860388"/>
              <a:gd name="connsiteY134" fmla="*/ 1589649 h 2715064"/>
              <a:gd name="connsiteX135" fmla="*/ 4290646 w 4860388"/>
              <a:gd name="connsiteY135" fmla="*/ 1582615 h 2715064"/>
              <a:gd name="connsiteX136" fmla="*/ 4353951 w 4860388"/>
              <a:gd name="connsiteY136" fmla="*/ 1554480 h 2715064"/>
              <a:gd name="connsiteX137" fmla="*/ 4375052 w 4860388"/>
              <a:gd name="connsiteY137" fmla="*/ 1533378 h 2715064"/>
              <a:gd name="connsiteX138" fmla="*/ 4396154 w 4860388"/>
              <a:gd name="connsiteY138" fmla="*/ 1519310 h 2715064"/>
              <a:gd name="connsiteX139" fmla="*/ 4417256 w 4860388"/>
              <a:gd name="connsiteY139" fmla="*/ 1498209 h 2715064"/>
              <a:gd name="connsiteX140" fmla="*/ 4438357 w 4860388"/>
              <a:gd name="connsiteY140" fmla="*/ 1491175 h 2715064"/>
              <a:gd name="connsiteX141" fmla="*/ 4459459 w 4860388"/>
              <a:gd name="connsiteY141" fmla="*/ 1470073 h 2715064"/>
              <a:gd name="connsiteX142" fmla="*/ 4473526 w 4860388"/>
              <a:gd name="connsiteY142" fmla="*/ 1448972 h 2715064"/>
              <a:gd name="connsiteX143" fmla="*/ 4494628 w 4860388"/>
              <a:gd name="connsiteY143" fmla="*/ 1434904 h 2715064"/>
              <a:gd name="connsiteX144" fmla="*/ 4515729 w 4860388"/>
              <a:gd name="connsiteY144" fmla="*/ 1413803 h 2715064"/>
              <a:gd name="connsiteX145" fmla="*/ 4557932 w 4860388"/>
              <a:gd name="connsiteY145" fmla="*/ 1385667 h 2715064"/>
              <a:gd name="connsiteX146" fmla="*/ 4607169 w 4860388"/>
              <a:gd name="connsiteY146" fmla="*/ 1322363 h 2715064"/>
              <a:gd name="connsiteX147" fmla="*/ 4628271 w 4860388"/>
              <a:gd name="connsiteY147" fmla="*/ 1280160 h 2715064"/>
              <a:gd name="connsiteX148" fmla="*/ 4635305 w 4860388"/>
              <a:gd name="connsiteY148" fmla="*/ 1259058 h 2715064"/>
              <a:gd name="connsiteX149" fmla="*/ 4663440 w 4860388"/>
              <a:gd name="connsiteY149" fmla="*/ 1216855 h 2715064"/>
              <a:gd name="connsiteX150" fmla="*/ 4677508 w 4860388"/>
              <a:gd name="connsiteY150" fmla="*/ 1195753 h 2715064"/>
              <a:gd name="connsiteX151" fmla="*/ 4691576 w 4860388"/>
              <a:gd name="connsiteY151" fmla="*/ 1174652 h 2715064"/>
              <a:gd name="connsiteX152" fmla="*/ 4705643 w 4860388"/>
              <a:gd name="connsiteY152" fmla="*/ 1132449 h 2715064"/>
              <a:gd name="connsiteX153" fmla="*/ 4712677 w 4860388"/>
              <a:gd name="connsiteY153" fmla="*/ 1111347 h 2715064"/>
              <a:gd name="connsiteX154" fmla="*/ 4726745 w 4860388"/>
              <a:gd name="connsiteY154" fmla="*/ 1090246 h 2715064"/>
              <a:gd name="connsiteX155" fmla="*/ 4747846 w 4860388"/>
              <a:gd name="connsiteY155" fmla="*/ 1041009 h 2715064"/>
              <a:gd name="connsiteX156" fmla="*/ 4761914 w 4860388"/>
              <a:gd name="connsiteY156" fmla="*/ 998806 h 2715064"/>
              <a:gd name="connsiteX157" fmla="*/ 4790049 w 4860388"/>
              <a:gd name="connsiteY157" fmla="*/ 956603 h 2715064"/>
              <a:gd name="connsiteX158" fmla="*/ 4797083 w 4860388"/>
              <a:gd name="connsiteY158" fmla="*/ 935501 h 2715064"/>
              <a:gd name="connsiteX159" fmla="*/ 4811151 w 4860388"/>
              <a:gd name="connsiteY159" fmla="*/ 858129 h 2715064"/>
              <a:gd name="connsiteX160" fmla="*/ 4825219 w 4860388"/>
              <a:gd name="connsiteY160" fmla="*/ 780757 h 2715064"/>
              <a:gd name="connsiteX161" fmla="*/ 4846320 w 4860388"/>
              <a:gd name="connsiteY161" fmla="*/ 759655 h 2715064"/>
              <a:gd name="connsiteX162" fmla="*/ 4860388 w 4860388"/>
              <a:gd name="connsiteY162" fmla="*/ 738553 h 2715064"/>
              <a:gd name="connsiteX163" fmla="*/ 4846320 w 4860388"/>
              <a:gd name="connsiteY163" fmla="*/ 555673 h 2715064"/>
              <a:gd name="connsiteX164" fmla="*/ 4839286 w 4860388"/>
              <a:gd name="connsiteY164" fmla="*/ 506437 h 2715064"/>
              <a:gd name="connsiteX165" fmla="*/ 4797083 w 4860388"/>
              <a:gd name="connsiteY165" fmla="*/ 485335 h 2715064"/>
              <a:gd name="connsiteX166" fmla="*/ 4761914 w 4860388"/>
              <a:gd name="connsiteY166" fmla="*/ 457200 h 2715064"/>
              <a:gd name="connsiteX167" fmla="*/ 4719711 w 4860388"/>
              <a:gd name="connsiteY167" fmla="*/ 443132 h 2715064"/>
              <a:gd name="connsiteX168" fmla="*/ 4635305 w 4860388"/>
              <a:gd name="connsiteY168" fmla="*/ 464233 h 2715064"/>
              <a:gd name="connsiteX169" fmla="*/ 4572000 w 4860388"/>
              <a:gd name="connsiteY169" fmla="*/ 499403 h 2715064"/>
              <a:gd name="connsiteX170" fmla="*/ 4550899 w 4860388"/>
              <a:gd name="connsiteY170" fmla="*/ 513470 h 2715064"/>
              <a:gd name="connsiteX171" fmla="*/ 4522763 w 4860388"/>
              <a:gd name="connsiteY171" fmla="*/ 555673 h 2715064"/>
              <a:gd name="connsiteX172" fmla="*/ 4480560 w 4860388"/>
              <a:gd name="connsiteY172" fmla="*/ 590843 h 2715064"/>
              <a:gd name="connsiteX173" fmla="*/ 4438357 w 4860388"/>
              <a:gd name="connsiteY173" fmla="*/ 618978 h 2715064"/>
              <a:gd name="connsiteX174" fmla="*/ 4382086 w 4860388"/>
              <a:gd name="connsiteY174" fmla="*/ 647113 h 2715064"/>
              <a:gd name="connsiteX175" fmla="*/ 4353951 w 4860388"/>
              <a:gd name="connsiteY175" fmla="*/ 661181 h 2715064"/>
              <a:gd name="connsiteX176" fmla="*/ 4311748 w 4860388"/>
              <a:gd name="connsiteY176" fmla="*/ 675249 h 2715064"/>
              <a:gd name="connsiteX177" fmla="*/ 4283612 w 4860388"/>
              <a:gd name="connsiteY177" fmla="*/ 689317 h 2715064"/>
              <a:gd name="connsiteX178" fmla="*/ 4213274 w 4860388"/>
              <a:gd name="connsiteY178" fmla="*/ 710418 h 2715064"/>
              <a:gd name="connsiteX179" fmla="*/ 3931920 w 4860388"/>
              <a:gd name="connsiteY179" fmla="*/ 696350 h 2715064"/>
              <a:gd name="connsiteX180" fmla="*/ 3910819 w 4860388"/>
              <a:gd name="connsiteY180" fmla="*/ 689317 h 2715064"/>
              <a:gd name="connsiteX181" fmla="*/ 3875649 w 4860388"/>
              <a:gd name="connsiteY181" fmla="*/ 682283 h 2715064"/>
              <a:gd name="connsiteX182" fmla="*/ 3812345 w 4860388"/>
              <a:gd name="connsiteY182" fmla="*/ 675249 h 2715064"/>
              <a:gd name="connsiteX183" fmla="*/ 3720905 w 4860388"/>
              <a:gd name="connsiteY183" fmla="*/ 661181 h 2715064"/>
              <a:gd name="connsiteX184" fmla="*/ 3650566 w 4860388"/>
              <a:gd name="connsiteY184" fmla="*/ 654147 h 2715064"/>
              <a:gd name="connsiteX185" fmla="*/ 3615397 w 4860388"/>
              <a:gd name="connsiteY185" fmla="*/ 647113 h 2715064"/>
              <a:gd name="connsiteX186" fmla="*/ 3298874 w 4860388"/>
              <a:gd name="connsiteY186" fmla="*/ 647113 h 2715064"/>
              <a:gd name="connsiteX187" fmla="*/ 3263705 w 4860388"/>
              <a:gd name="connsiteY187" fmla="*/ 654147 h 2715064"/>
              <a:gd name="connsiteX188" fmla="*/ 3172265 w 4860388"/>
              <a:gd name="connsiteY188" fmla="*/ 661181 h 2715064"/>
              <a:gd name="connsiteX189" fmla="*/ 3130062 w 4860388"/>
              <a:gd name="connsiteY189" fmla="*/ 675249 h 2715064"/>
              <a:gd name="connsiteX190" fmla="*/ 3080825 w 4860388"/>
              <a:gd name="connsiteY190" fmla="*/ 703384 h 2715064"/>
              <a:gd name="connsiteX191" fmla="*/ 3017520 w 4860388"/>
              <a:gd name="connsiteY191" fmla="*/ 731520 h 2715064"/>
              <a:gd name="connsiteX192" fmla="*/ 2616591 w 4860388"/>
              <a:gd name="connsiteY192" fmla="*/ 717452 h 2715064"/>
              <a:gd name="connsiteX193" fmla="*/ 2588456 w 4860388"/>
              <a:gd name="connsiteY193" fmla="*/ 710418 h 2715064"/>
              <a:gd name="connsiteX194" fmla="*/ 2518117 w 4860388"/>
              <a:gd name="connsiteY194" fmla="*/ 689317 h 2715064"/>
              <a:gd name="connsiteX195" fmla="*/ 2482948 w 4860388"/>
              <a:gd name="connsiteY195" fmla="*/ 682283 h 2715064"/>
              <a:gd name="connsiteX196" fmla="*/ 2454812 w 4860388"/>
              <a:gd name="connsiteY196" fmla="*/ 675249 h 2715064"/>
              <a:gd name="connsiteX197" fmla="*/ 2412609 w 4860388"/>
              <a:gd name="connsiteY197" fmla="*/ 661181 h 2715064"/>
              <a:gd name="connsiteX198" fmla="*/ 2377440 w 4860388"/>
              <a:gd name="connsiteY198" fmla="*/ 654147 h 2715064"/>
              <a:gd name="connsiteX199" fmla="*/ 2335237 w 4860388"/>
              <a:gd name="connsiteY199" fmla="*/ 640080 h 2715064"/>
              <a:gd name="connsiteX200" fmla="*/ 2236763 w 4860388"/>
              <a:gd name="connsiteY200" fmla="*/ 626012 h 2715064"/>
              <a:gd name="connsiteX201" fmla="*/ 2180492 w 4860388"/>
              <a:gd name="connsiteY201" fmla="*/ 611944 h 2715064"/>
              <a:gd name="connsiteX202" fmla="*/ 2145323 w 4860388"/>
              <a:gd name="connsiteY202" fmla="*/ 604910 h 2715064"/>
              <a:gd name="connsiteX203" fmla="*/ 2124222 w 4860388"/>
              <a:gd name="connsiteY203" fmla="*/ 597877 h 2715064"/>
              <a:gd name="connsiteX204" fmla="*/ 2089052 w 4860388"/>
              <a:gd name="connsiteY204" fmla="*/ 590843 h 2715064"/>
              <a:gd name="connsiteX205" fmla="*/ 2039816 w 4860388"/>
              <a:gd name="connsiteY205" fmla="*/ 576775 h 2715064"/>
              <a:gd name="connsiteX206" fmla="*/ 1617785 w 4860388"/>
              <a:gd name="connsiteY206" fmla="*/ 562707 h 2715064"/>
              <a:gd name="connsiteX207" fmla="*/ 1582616 w 4860388"/>
              <a:gd name="connsiteY207" fmla="*/ 555673 h 2715064"/>
              <a:gd name="connsiteX208" fmla="*/ 1505243 w 4860388"/>
              <a:gd name="connsiteY208" fmla="*/ 541606 h 2715064"/>
              <a:gd name="connsiteX209" fmla="*/ 1463040 w 4860388"/>
              <a:gd name="connsiteY209" fmla="*/ 520504 h 2715064"/>
              <a:gd name="connsiteX210" fmla="*/ 1434905 w 4860388"/>
              <a:gd name="connsiteY210" fmla="*/ 513470 h 2715064"/>
              <a:gd name="connsiteX211" fmla="*/ 1413803 w 4860388"/>
              <a:gd name="connsiteY211" fmla="*/ 499403 h 2715064"/>
              <a:gd name="connsiteX212" fmla="*/ 1364566 w 4860388"/>
              <a:gd name="connsiteY212" fmla="*/ 450166 h 2715064"/>
              <a:gd name="connsiteX213" fmla="*/ 1343465 w 4860388"/>
              <a:gd name="connsiteY213" fmla="*/ 443132 h 2715064"/>
              <a:gd name="connsiteX214" fmla="*/ 1273126 w 4860388"/>
              <a:gd name="connsiteY214" fmla="*/ 393895 h 2715064"/>
              <a:gd name="connsiteX215" fmla="*/ 1252025 w 4860388"/>
              <a:gd name="connsiteY215" fmla="*/ 379827 h 2715064"/>
              <a:gd name="connsiteX216" fmla="*/ 1230923 w 4860388"/>
              <a:gd name="connsiteY216" fmla="*/ 358726 h 2715064"/>
              <a:gd name="connsiteX217" fmla="*/ 1167619 w 4860388"/>
              <a:gd name="connsiteY217" fmla="*/ 323557 h 2715064"/>
              <a:gd name="connsiteX218" fmla="*/ 1146517 w 4860388"/>
              <a:gd name="connsiteY218" fmla="*/ 309489 h 2715064"/>
              <a:gd name="connsiteX219" fmla="*/ 1125416 w 4860388"/>
              <a:gd name="connsiteY219" fmla="*/ 302455 h 2715064"/>
              <a:gd name="connsiteX220" fmla="*/ 1097280 w 4860388"/>
              <a:gd name="connsiteY220" fmla="*/ 288387 h 2715064"/>
              <a:gd name="connsiteX221" fmla="*/ 1076179 w 4860388"/>
              <a:gd name="connsiteY221" fmla="*/ 274320 h 2715064"/>
              <a:gd name="connsiteX222" fmla="*/ 1026942 w 4860388"/>
              <a:gd name="connsiteY222" fmla="*/ 253218 h 2715064"/>
              <a:gd name="connsiteX223" fmla="*/ 956603 w 4860388"/>
              <a:gd name="connsiteY223" fmla="*/ 189913 h 2715064"/>
              <a:gd name="connsiteX224" fmla="*/ 942536 w 4860388"/>
              <a:gd name="connsiteY224" fmla="*/ 168812 h 2715064"/>
              <a:gd name="connsiteX225" fmla="*/ 900332 w 4860388"/>
              <a:gd name="connsiteY225" fmla="*/ 126609 h 2715064"/>
              <a:gd name="connsiteX226" fmla="*/ 851096 w 4860388"/>
              <a:gd name="connsiteY226" fmla="*/ 77372 h 2715064"/>
              <a:gd name="connsiteX227" fmla="*/ 829994 w 4860388"/>
              <a:gd name="connsiteY227" fmla="*/ 63304 h 2715064"/>
              <a:gd name="connsiteX228" fmla="*/ 780757 w 4860388"/>
              <a:gd name="connsiteY228" fmla="*/ 49237 h 2715064"/>
              <a:gd name="connsiteX229" fmla="*/ 717452 w 4860388"/>
              <a:gd name="connsiteY229" fmla="*/ 42203 h 2715064"/>
              <a:gd name="connsiteX230" fmla="*/ 682283 w 4860388"/>
              <a:gd name="connsiteY230" fmla="*/ 35169 h 2715064"/>
              <a:gd name="connsiteX231" fmla="*/ 640080 w 4860388"/>
              <a:gd name="connsiteY231" fmla="*/ 28135 h 2715064"/>
              <a:gd name="connsiteX232" fmla="*/ 576776 w 4860388"/>
              <a:gd name="connsiteY232" fmla="*/ 21101 h 2715064"/>
              <a:gd name="connsiteX233" fmla="*/ 393896 w 4860388"/>
              <a:gd name="connsiteY233" fmla="*/ 0 h 2715064"/>
              <a:gd name="connsiteX234" fmla="*/ 140677 w 4860388"/>
              <a:gd name="connsiteY234" fmla="*/ 7033 h 2715064"/>
              <a:gd name="connsiteX235" fmla="*/ 119576 w 4860388"/>
              <a:gd name="connsiteY235" fmla="*/ 14067 h 2715064"/>
              <a:gd name="connsiteX236" fmla="*/ 91440 w 4860388"/>
              <a:gd name="connsiteY236" fmla="*/ 21101 h 2715064"/>
              <a:gd name="connsiteX0" fmla="*/ 91440 w 4860388"/>
              <a:gd name="connsiteY0" fmla="*/ 21101 h 2715064"/>
              <a:gd name="connsiteX1" fmla="*/ 35169 w 4860388"/>
              <a:gd name="connsiteY1" fmla="*/ 49237 h 2715064"/>
              <a:gd name="connsiteX2" fmla="*/ 14068 w 4860388"/>
              <a:gd name="connsiteY2" fmla="*/ 133643 h 2715064"/>
              <a:gd name="connsiteX3" fmla="*/ 0 w 4860388"/>
              <a:gd name="connsiteY3" fmla="*/ 225083 h 2715064"/>
              <a:gd name="connsiteX4" fmla="*/ 7034 w 4860388"/>
              <a:gd name="connsiteY4" fmla="*/ 246184 h 2715064"/>
              <a:gd name="connsiteX5" fmla="*/ 42203 w 4860388"/>
              <a:gd name="connsiteY5" fmla="*/ 309489 h 2715064"/>
              <a:gd name="connsiteX6" fmla="*/ 49237 w 4860388"/>
              <a:gd name="connsiteY6" fmla="*/ 337624 h 2715064"/>
              <a:gd name="connsiteX7" fmla="*/ 56271 w 4860388"/>
              <a:gd name="connsiteY7" fmla="*/ 358726 h 2715064"/>
              <a:gd name="connsiteX8" fmla="*/ 70339 w 4860388"/>
              <a:gd name="connsiteY8" fmla="*/ 422030 h 2715064"/>
              <a:gd name="connsiteX9" fmla="*/ 77372 w 4860388"/>
              <a:gd name="connsiteY9" fmla="*/ 443132 h 2715064"/>
              <a:gd name="connsiteX10" fmla="*/ 91440 w 4860388"/>
              <a:gd name="connsiteY10" fmla="*/ 464233 h 2715064"/>
              <a:gd name="connsiteX11" fmla="*/ 105508 w 4860388"/>
              <a:gd name="connsiteY11" fmla="*/ 506437 h 2715064"/>
              <a:gd name="connsiteX12" fmla="*/ 112542 w 4860388"/>
              <a:gd name="connsiteY12" fmla="*/ 527538 h 2715064"/>
              <a:gd name="connsiteX13" fmla="*/ 133643 w 4860388"/>
              <a:gd name="connsiteY13" fmla="*/ 576775 h 2715064"/>
              <a:gd name="connsiteX14" fmla="*/ 175846 w 4860388"/>
              <a:gd name="connsiteY14" fmla="*/ 618978 h 2715064"/>
              <a:gd name="connsiteX15" fmla="*/ 182880 w 4860388"/>
              <a:gd name="connsiteY15" fmla="*/ 640080 h 2715064"/>
              <a:gd name="connsiteX16" fmla="*/ 225083 w 4860388"/>
              <a:gd name="connsiteY16" fmla="*/ 668215 h 2715064"/>
              <a:gd name="connsiteX17" fmla="*/ 239151 w 4860388"/>
              <a:gd name="connsiteY17" fmla="*/ 689317 h 2715064"/>
              <a:gd name="connsiteX18" fmla="*/ 246185 w 4860388"/>
              <a:gd name="connsiteY18" fmla="*/ 710418 h 2715064"/>
              <a:gd name="connsiteX19" fmla="*/ 267286 w 4860388"/>
              <a:gd name="connsiteY19" fmla="*/ 731520 h 2715064"/>
              <a:gd name="connsiteX20" fmla="*/ 295422 w 4860388"/>
              <a:gd name="connsiteY20" fmla="*/ 766689 h 2715064"/>
              <a:gd name="connsiteX21" fmla="*/ 323557 w 4860388"/>
              <a:gd name="connsiteY21" fmla="*/ 808892 h 2715064"/>
              <a:gd name="connsiteX22" fmla="*/ 337625 w 4860388"/>
              <a:gd name="connsiteY22" fmla="*/ 829993 h 2715064"/>
              <a:gd name="connsiteX23" fmla="*/ 379828 w 4860388"/>
              <a:gd name="connsiteY23" fmla="*/ 858129 h 2715064"/>
              <a:gd name="connsiteX24" fmla="*/ 407963 w 4860388"/>
              <a:gd name="connsiteY24" fmla="*/ 900332 h 2715064"/>
              <a:gd name="connsiteX25" fmla="*/ 443132 w 4860388"/>
              <a:gd name="connsiteY25" fmla="*/ 942535 h 2715064"/>
              <a:gd name="connsiteX26" fmla="*/ 450166 w 4860388"/>
              <a:gd name="connsiteY26" fmla="*/ 963637 h 2715064"/>
              <a:gd name="connsiteX27" fmla="*/ 471268 w 4860388"/>
              <a:gd name="connsiteY27" fmla="*/ 956603 h 2715064"/>
              <a:gd name="connsiteX28" fmla="*/ 492369 w 4860388"/>
              <a:gd name="connsiteY28" fmla="*/ 963637 h 2715064"/>
              <a:gd name="connsiteX29" fmla="*/ 520505 w 4860388"/>
              <a:gd name="connsiteY29" fmla="*/ 970670 h 2715064"/>
              <a:gd name="connsiteX30" fmla="*/ 555674 w 4860388"/>
              <a:gd name="connsiteY30" fmla="*/ 1005840 h 2715064"/>
              <a:gd name="connsiteX31" fmla="*/ 590843 w 4860388"/>
              <a:gd name="connsiteY31" fmla="*/ 1033975 h 2715064"/>
              <a:gd name="connsiteX32" fmla="*/ 611945 w 4860388"/>
              <a:gd name="connsiteY32" fmla="*/ 1055077 h 2715064"/>
              <a:gd name="connsiteX33" fmla="*/ 626012 w 4860388"/>
              <a:gd name="connsiteY33" fmla="*/ 1076178 h 2715064"/>
              <a:gd name="connsiteX34" fmla="*/ 668216 w 4860388"/>
              <a:gd name="connsiteY34" fmla="*/ 1104313 h 2715064"/>
              <a:gd name="connsiteX35" fmla="*/ 689317 w 4860388"/>
              <a:gd name="connsiteY35" fmla="*/ 1118381 h 2715064"/>
              <a:gd name="connsiteX36" fmla="*/ 752622 w 4860388"/>
              <a:gd name="connsiteY36" fmla="*/ 1139483 h 2715064"/>
              <a:gd name="connsiteX37" fmla="*/ 773723 w 4860388"/>
              <a:gd name="connsiteY37" fmla="*/ 1146517 h 2715064"/>
              <a:gd name="connsiteX38" fmla="*/ 844062 w 4860388"/>
              <a:gd name="connsiteY38" fmla="*/ 1167618 h 2715064"/>
              <a:gd name="connsiteX39" fmla="*/ 865163 w 4860388"/>
              <a:gd name="connsiteY39" fmla="*/ 1174652 h 2715064"/>
              <a:gd name="connsiteX40" fmla="*/ 886265 w 4860388"/>
              <a:gd name="connsiteY40" fmla="*/ 1181686 h 2715064"/>
              <a:gd name="connsiteX41" fmla="*/ 949569 w 4860388"/>
              <a:gd name="connsiteY41" fmla="*/ 1209821 h 2715064"/>
              <a:gd name="connsiteX42" fmla="*/ 970671 w 4860388"/>
              <a:gd name="connsiteY42" fmla="*/ 1216855 h 2715064"/>
              <a:gd name="connsiteX43" fmla="*/ 991772 w 4860388"/>
              <a:gd name="connsiteY43" fmla="*/ 1223889 h 2715064"/>
              <a:gd name="connsiteX44" fmla="*/ 1026942 w 4860388"/>
              <a:gd name="connsiteY44" fmla="*/ 1259058 h 2715064"/>
              <a:gd name="connsiteX45" fmla="*/ 1069145 w 4860388"/>
              <a:gd name="connsiteY45" fmla="*/ 1273126 h 2715064"/>
              <a:gd name="connsiteX46" fmla="*/ 1111348 w 4860388"/>
              <a:gd name="connsiteY46" fmla="*/ 1301261 h 2715064"/>
              <a:gd name="connsiteX47" fmla="*/ 1132449 w 4860388"/>
              <a:gd name="connsiteY47" fmla="*/ 1315329 h 2715064"/>
              <a:gd name="connsiteX48" fmla="*/ 1146517 w 4860388"/>
              <a:gd name="connsiteY48" fmla="*/ 1364566 h 2715064"/>
              <a:gd name="connsiteX49" fmla="*/ 1153551 w 4860388"/>
              <a:gd name="connsiteY49" fmla="*/ 1399735 h 2715064"/>
              <a:gd name="connsiteX50" fmla="*/ 1195754 w 4860388"/>
              <a:gd name="connsiteY50" fmla="*/ 1413803 h 2715064"/>
              <a:gd name="connsiteX51" fmla="*/ 1216856 w 4860388"/>
              <a:gd name="connsiteY51" fmla="*/ 1420837 h 2715064"/>
              <a:gd name="connsiteX52" fmla="*/ 1230923 w 4860388"/>
              <a:gd name="connsiteY52" fmla="*/ 1441938 h 2715064"/>
              <a:gd name="connsiteX53" fmla="*/ 1252025 w 4860388"/>
              <a:gd name="connsiteY53" fmla="*/ 1456006 h 2715064"/>
              <a:gd name="connsiteX54" fmla="*/ 1259059 w 4860388"/>
              <a:gd name="connsiteY54" fmla="*/ 1477107 h 2715064"/>
              <a:gd name="connsiteX55" fmla="*/ 1308296 w 4860388"/>
              <a:gd name="connsiteY55" fmla="*/ 1498209 h 2715064"/>
              <a:gd name="connsiteX56" fmla="*/ 1322363 w 4860388"/>
              <a:gd name="connsiteY56" fmla="*/ 1547446 h 2715064"/>
              <a:gd name="connsiteX57" fmla="*/ 1329397 w 4860388"/>
              <a:gd name="connsiteY57" fmla="*/ 1568547 h 2715064"/>
              <a:gd name="connsiteX58" fmla="*/ 1329397 w 4860388"/>
              <a:gd name="connsiteY58" fmla="*/ 1638886 h 2715064"/>
              <a:gd name="connsiteX59" fmla="*/ 1343465 w 4860388"/>
              <a:gd name="connsiteY59" fmla="*/ 1737360 h 2715064"/>
              <a:gd name="connsiteX60" fmla="*/ 1350499 w 4860388"/>
              <a:gd name="connsiteY60" fmla="*/ 1758461 h 2715064"/>
              <a:gd name="connsiteX61" fmla="*/ 1357532 w 4860388"/>
              <a:gd name="connsiteY61" fmla="*/ 1786597 h 2715064"/>
              <a:gd name="connsiteX62" fmla="*/ 1378634 w 4860388"/>
              <a:gd name="connsiteY62" fmla="*/ 1828800 h 2715064"/>
              <a:gd name="connsiteX63" fmla="*/ 1385668 w 4860388"/>
              <a:gd name="connsiteY63" fmla="*/ 1849901 h 2715064"/>
              <a:gd name="connsiteX64" fmla="*/ 1392702 w 4860388"/>
              <a:gd name="connsiteY64" fmla="*/ 1962443 h 2715064"/>
              <a:gd name="connsiteX65" fmla="*/ 1399736 w 4860388"/>
              <a:gd name="connsiteY65" fmla="*/ 1983544 h 2715064"/>
              <a:gd name="connsiteX66" fmla="*/ 1406769 w 4860388"/>
              <a:gd name="connsiteY66" fmla="*/ 2011680 h 2715064"/>
              <a:gd name="connsiteX67" fmla="*/ 1420837 w 4860388"/>
              <a:gd name="connsiteY67" fmla="*/ 2053883 h 2715064"/>
              <a:gd name="connsiteX68" fmla="*/ 1463040 w 4860388"/>
              <a:gd name="connsiteY68" fmla="*/ 2089052 h 2715064"/>
              <a:gd name="connsiteX69" fmla="*/ 1505243 w 4860388"/>
              <a:gd name="connsiteY69" fmla="*/ 2131255 h 2715064"/>
              <a:gd name="connsiteX70" fmla="*/ 1526345 w 4860388"/>
              <a:gd name="connsiteY70" fmla="*/ 2152357 h 2715064"/>
              <a:gd name="connsiteX71" fmla="*/ 1561514 w 4860388"/>
              <a:gd name="connsiteY71" fmla="*/ 2215661 h 2715064"/>
              <a:gd name="connsiteX72" fmla="*/ 1582616 w 4860388"/>
              <a:gd name="connsiteY72" fmla="*/ 2222695 h 2715064"/>
              <a:gd name="connsiteX73" fmla="*/ 1624819 w 4860388"/>
              <a:gd name="connsiteY73" fmla="*/ 2250830 h 2715064"/>
              <a:gd name="connsiteX74" fmla="*/ 1652954 w 4860388"/>
              <a:gd name="connsiteY74" fmla="*/ 2293033 h 2715064"/>
              <a:gd name="connsiteX75" fmla="*/ 1659988 w 4860388"/>
              <a:gd name="connsiteY75" fmla="*/ 2356338 h 2715064"/>
              <a:gd name="connsiteX76" fmla="*/ 1702191 w 4860388"/>
              <a:gd name="connsiteY76" fmla="*/ 2398541 h 2715064"/>
              <a:gd name="connsiteX77" fmla="*/ 1765496 w 4860388"/>
              <a:gd name="connsiteY77" fmla="*/ 2433710 h 2715064"/>
              <a:gd name="connsiteX78" fmla="*/ 1786597 w 4860388"/>
              <a:gd name="connsiteY78" fmla="*/ 2440744 h 2715064"/>
              <a:gd name="connsiteX79" fmla="*/ 1821766 w 4860388"/>
              <a:gd name="connsiteY79" fmla="*/ 2454812 h 2715064"/>
              <a:gd name="connsiteX80" fmla="*/ 1849902 w 4860388"/>
              <a:gd name="connsiteY80" fmla="*/ 2461846 h 2715064"/>
              <a:gd name="connsiteX81" fmla="*/ 1871003 w 4860388"/>
              <a:gd name="connsiteY81" fmla="*/ 2468880 h 2715064"/>
              <a:gd name="connsiteX82" fmla="*/ 1913206 w 4860388"/>
              <a:gd name="connsiteY82" fmla="*/ 2511083 h 2715064"/>
              <a:gd name="connsiteX83" fmla="*/ 1955409 w 4860388"/>
              <a:gd name="connsiteY83" fmla="*/ 2546252 h 2715064"/>
              <a:gd name="connsiteX84" fmla="*/ 1983545 w 4860388"/>
              <a:gd name="connsiteY84" fmla="*/ 2560320 h 2715064"/>
              <a:gd name="connsiteX85" fmla="*/ 2025748 w 4860388"/>
              <a:gd name="connsiteY85" fmla="*/ 2588455 h 2715064"/>
              <a:gd name="connsiteX86" fmla="*/ 2060917 w 4860388"/>
              <a:gd name="connsiteY86" fmla="*/ 2623624 h 2715064"/>
              <a:gd name="connsiteX87" fmla="*/ 2103120 w 4860388"/>
              <a:gd name="connsiteY87" fmla="*/ 2637692 h 2715064"/>
              <a:gd name="connsiteX88" fmla="*/ 2124222 w 4860388"/>
              <a:gd name="connsiteY88" fmla="*/ 2651760 h 2715064"/>
              <a:gd name="connsiteX89" fmla="*/ 2173459 w 4860388"/>
              <a:gd name="connsiteY89" fmla="*/ 2665827 h 2715064"/>
              <a:gd name="connsiteX90" fmla="*/ 2215662 w 4860388"/>
              <a:gd name="connsiteY90" fmla="*/ 2679895 h 2715064"/>
              <a:gd name="connsiteX91" fmla="*/ 2482948 w 4860388"/>
              <a:gd name="connsiteY91" fmla="*/ 2693963 h 2715064"/>
              <a:gd name="connsiteX92" fmla="*/ 2567354 w 4860388"/>
              <a:gd name="connsiteY92" fmla="*/ 2700997 h 2715064"/>
              <a:gd name="connsiteX93" fmla="*/ 2743200 w 4860388"/>
              <a:gd name="connsiteY93" fmla="*/ 2715064 h 2715064"/>
              <a:gd name="connsiteX94" fmla="*/ 2862776 w 4860388"/>
              <a:gd name="connsiteY94" fmla="*/ 2700997 h 2715064"/>
              <a:gd name="connsiteX95" fmla="*/ 2883877 w 4860388"/>
              <a:gd name="connsiteY95" fmla="*/ 2686929 h 2715064"/>
              <a:gd name="connsiteX96" fmla="*/ 2968283 w 4860388"/>
              <a:gd name="connsiteY96" fmla="*/ 2644726 h 2715064"/>
              <a:gd name="connsiteX97" fmla="*/ 3045656 w 4860388"/>
              <a:gd name="connsiteY97" fmla="*/ 2616590 h 2715064"/>
              <a:gd name="connsiteX98" fmla="*/ 3073791 w 4860388"/>
              <a:gd name="connsiteY98" fmla="*/ 2609557 h 2715064"/>
              <a:gd name="connsiteX99" fmla="*/ 3115994 w 4860388"/>
              <a:gd name="connsiteY99" fmla="*/ 2581421 h 2715064"/>
              <a:gd name="connsiteX100" fmla="*/ 3137096 w 4860388"/>
              <a:gd name="connsiteY100" fmla="*/ 2567353 h 2715064"/>
              <a:gd name="connsiteX101" fmla="*/ 3165231 w 4860388"/>
              <a:gd name="connsiteY101" fmla="*/ 2546252 h 2715064"/>
              <a:gd name="connsiteX102" fmla="*/ 3207434 w 4860388"/>
              <a:gd name="connsiteY102" fmla="*/ 2511083 h 2715064"/>
              <a:gd name="connsiteX103" fmla="*/ 3221502 w 4860388"/>
              <a:gd name="connsiteY103" fmla="*/ 2489981 h 2715064"/>
              <a:gd name="connsiteX104" fmla="*/ 3242603 w 4860388"/>
              <a:gd name="connsiteY104" fmla="*/ 2482947 h 2715064"/>
              <a:gd name="connsiteX105" fmla="*/ 3284806 w 4860388"/>
              <a:gd name="connsiteY105" fmla="*/ 2454812 h 2715064"/>
              <a:gd name="connsiteX106" fmla="*/ 3305908 w 4860388"/>
              <a:gd name="connsiteY106" fmla="*/ 2440744 h 2715064"/>
              <a:gd name="connsiteX107" fmla="*/ 3341077 w 4860388"/>
              <a:gd name="connsiteY107" fmla="*/ 2405575 h 2715064"/>
              <a:gd name="connsiteX108" fmla="*/ 3355145 w 4860388"/>
              <a:gd name="connsiteY108" fmla="*/ 2384473 h 2715064"/>
              <a:gd name="connsiteX109" fmla="*/ 3404382 w 4860388"/>
              <a:gd name="connsiteY109" fmla="*/ 2321169 h 2715064"/>
              <a:gd name="connsiteX110" fmla="*/ 3418449 w 4860388"/>
              <a:gd name="connsiteY110" fmla="*/ 2300067 h 2715064"/>
              <a:gd name="connsiteX111" fmla="*/ 3442042 w 4860388"/>
              <a:gd name="connsiteY111" fmla="*/ 2282141 h 2715064"/>
              <a:gd name="connsiteX112" fmla="*/ 3468810 w 4860388"/>
              <a:gd name="connsiteY112" fmla="*/ 2239254 h 2715064"/>
              <a:gd name="connsiteX113" fmla="*/ 3496261 w 4860388"/>
              <a:gd name="connsiteY113" fmla="*/ 2204768 h 2715064"/>
              <a:gd name="connsiteX114" fmla="*/ 3516239 w 4860388"/>
              <a:gd name="connsiteY114" fmla="*/ 2161637 h 2715064"/>
              <a:gd name="connsiteX115" fmla="*/ 3536657 w 4860388"/>
              <a:gd name="connsiteY115" fmla="*/ 2124661 h 2715064"/>
              <a:gd name="connsiteX116" fmla="*/ 3573194 w 4860388"/>
              <a:gd name="connsiteY116" fmla="*/ 2060917 h 2715064"/>
              <a:gd name="connsiteX117" fmla="*/ 3615397 w 4860388"/>
              <a:gd name="connsiteY117" fmla="*/ 2018713 h 2715064"/>
              <a:gd name="connsiteX118" fmla="*/ 3636499 w 4860388"/>
              <a:gd name="connsiteY118" fmla="*/ 1997612 h 2715064"/>
              <a:gd name="connsiteX119" fmla="*/ 3664634 w 4860388"/>
              <a:gd name="connsiteY119" fmla="*/ 1955409 h 2715064"/>
              <a:gd name="connsiteX120" fmla="*/ 3678702 w 4860388"/>
              <a:gd name="connsiteY120" fmla="*/ 1934307 h 2715064"/>
              <a:gd name="connsiteX121" fmla="*/ 3720905 w 4860388"/>
              <a:gd name="connsiteY121" fmla="*/ 1906172 h 2715064"/>
              <a:gd name="connsiteX122" fmla="*/ 3763108 w 4860388"/>
              <a:gd name="connsiteY122" fmla="*/ 1863969 h 2715064"/>
              <a:gd name="connsiteX123" fmla="*/ 3805311 w 4860388"/>
              <a:gd name="connsiteY123" fmla="*/ 1835833 h 2715064"/>
              <a:gd name="connsiteX124" fmla="*/ 3819379 w 4860388"/>
              <a:gd name="connsiteY124" fmla="*/ 1814732 h 2715064"/>
              <a:gd name="connsiteX125" fmla="*/ 3861582 w 4860388"/>
              <a:gd name="connsiteY125" fmla="*/ 1793630 h 2715064"/>
              <a:gd name="connsiteX126" fmla="*/ 3903785 w 4860388"/>
              <a:gd name="connsiteY126" fmla="*/ 1772529 h 2715064"/>
              <a:gd name="connsiteX127" fmla="*/ 3967089 w 4860388"/>
              <a:gd name="connsiteY127" fmla="*/ 1737360 h 2715064"/>
              <a:gd name="connsiteX128" fmla="*/ 4009292 w 4860388"/>
              <a:gd name="connsiteY128" fmla="*/ 1709224 h 2715064"/>
              <a:gd name="connsiteX129" fmla="*/ 4030394 w 4860388"/>
              <a:gd name="connsiteY129" fmla="*/ 1695157 h 2715064"/>
              <a:gd name="connsiteX130" fmla="*/ 4079631 w 4860388"/>
              <a:gd name="connsiteY130" fmla="*/ 1681089 h 2715064"/>
              <a:gd name="connsiteX131" fmla="*/ 4142936 w 4860388"/>
              <a:gd name="connsiteY131" fmla="*/ 1659987 h 2715064"/>
              <a:gd name="connsiteX132" fmla="*/ 4199206 w 4860388"/>
              <a:gd name="connsiteY132" fmla="*/ 1638886 h 2715064"/>
              <a:gd name="connsiteX133" fmla="*/ 4241409 w 4860388"/>
              <a:gd name="connsiteY133" fmla="*/ 1610750 h 2715064"/>
              <a:gd name="connsiteX134" fmla="*/ 4262511 w 4860388"/>
              <a:gd name="connsiteY134" fmla="*/ 1589649 h 2715064"/>
              <a:gd name="connsiteX135" fmla="*/ 4290646 w 4860388"/>
              <a:gd name="connsiteY135" fmla="*/ 1582615 h 2715064"/>
              <a:gd name="connsiteX136" fmla="*/ 4353951 w 4860388"/>
              <a:gd name="connsiteY136" fmla="*/ 1554480 h 2715064"/>
              <a:gd name="connsiteX137" fmla="*/ 4375052 w 4860388"/>
              <a:gd name="connsiteY137" fmla="*/ 1533378 h 2715064"/>
              <a:gd name="connsiteX138" fmla="*/ 4396154 w 4860388"/>
              <a:gd name="connsiteY138" fmla="*/ 1519310 h 2715064"/>
              <a:gd name="connsiteX139" fmla="*/ 4417256 w 4860388"/>
              <a:gd name="connsiteY139" fmla="*/ 1498209 h 2715064"/>
              <a:gd name="connsiteX140" fmla="*/ 4438357 w 4860388"/>
              <a:gd name="connsiteY140" fmla="*/ 1491175 h 2715064"/>
              <a:gd name="connsiteX141" fmla="*/ 4459459 w 4860388"/>
              <a:gd name="connsiteY141" fmla="*/ 1470073 h 2715064"/>
              <a:gd name="connsiteX142" fmla="*/ 4473526 w 4860388"/>
              <a:gd name="connsiteY142" fmla="*/ 1448972 h 2715064"/>
              <a:gd name="connsiteX143" fmla="*/ 4494628 w 4860388"/>
              <a:gd name="connsiteY143" fmla="*/ 1434904 h 2715064"/>
              <a:gd name="connsiteX144" fmla="*/ 4515729 w 4860388"/>
              <a:gd name="connsiteY144" fmla="*/ 1413803 h 2715064"/>
              <a:gd name="connsiteX145" fmla="*/ 4557932 w 4860388"/>
              <a:gd name="connsiteY145" fmla="*/ 1385667 h 2715064"/>
              <a:gd name="connsiteX146" fmla="*/ 4607169 w 4860388"/>
              <a:gd name="connsiteY146" fmla="*/ 1322363 h 2715064"/>
              <a:gd name="connsiteX147" fmla="*/ 4628271 w 4860388"/>
              <a:gd name="connsiteY147" fmla="*/ 1280160 h 2715064"/>
              <a:gd name="connsiteX148" fmla="*/ 4635305 w 4860388"/>
              <a:gd name="connsiteY148" fmla="*/ 1259058 h 2715064"/>
              <a:gd name="connsiteX149" fmla="*/ 4663440 w 4860388"/>
              <a:gd name="connsiteY149" fmla="*/ 1216855 h 2715064"/>
              <a:gd name="connsiteX150" fmla="*/ 4677508 w 4860388"/>
              <a:gd name="connsiteY150" fmla="*/ 1195753 h 2715064"/>
              <a:gd name="connsiteX151" fmla="*/ 4691576 w 4860388"/>
              <a:gd name="connsiteY151" fmla="*/ 1174652 h 2715064"/>
              <a:gd name="connsiteX152" fmla="*/ 4705643 w 4860388"/>
              <a:gd name="connsiteY152" fmla="*/ 1132449 h 2715064"/>
              <a:gd name="connsiteX153" fmla="*/ 4712677 w 4860388"/>
              <a:gd name="connsiteY153" fmla="*/ 1111347 h 2715064"/>
              <a:gd name="connsiteX154" fmla="*/ 4726745 w 4860388"/>
              <a:gd name="connsiteY154" fmla="*/ 1090246 h 2715064"/>
              <a:gd name="connsiteX155" fmla="*/ 4747846 w 4860388"/>
              <a:gd name="connsiteY155" fmla="*/ 1041009 h 2715064"/>
              <a:gd name="connsiteX156" fmla="*/ 4761914 w 4860388"/>
              <a:gd name="connsiteY156" fmla="*/ 998806 h 2715064"/>
              <a:gd name="connsiteX157" fmla="*/ 4790049 w 4860388"/>
              <a:gd name="connsiteY157" fmla="*/ 956603 h 2715064"/>
              <a:gd name="connsiteX158" fmla="*/ 4797083 w 4860388"/>
              <a:gd name="connsiteY158" fmla="*/ 935501 h 2715064"/>
              <a:gd name="connsiteX159" fmla="*/ 4811151 w 4860388"/>
              <a:gd name="connsiteY159" fmla="*/ 858129 h 2715064"/>
              <a:gd name="connsiteX160" fmla="*/ 4825219 w 4860388"/>
              <a:gd name="connsiteY160" fmla="*/ 780757 h 2715064"/>
              <a:gd name="connsiteX161" fmla="*/ 4846320 w 4860388"/>
              <a:gd name="connsiteY161" fmla="*/ 759655 h 2715064"/>
              <a:gd name="connsiteX162" fmla="*/ 4860388 w 4860388"/>
              <a:gd name="connsiteY162" fmla="*/ 738553 h 2715064"/>
              <a:gd name="connsiteX163" fmla="*/ 4846320 w 4860388"/>
              <a:gd name="connsiteY163" fmla="*/ 555673 h 2715064"/>
              <a:gd name="connsiteX164" fmla="*/ 4839286 w 4860388"/>
              <a:gd name="connsiteY164" fmla="*/ 506437 h 2715064"/>
              <a:gd name="connsiteX165" fmla="*/ 4797083 w 4860388"/>
              <a:gd name="connsiteY165" fmla="*/ 485335 h 2715064"/>
              <a:gd name="connsiteX166" fmla="*/ 4761914 w 4860388"/>
              <a:gd name="connsiteY166" fmla="*/ 457200 h 2715064"/>
              <a:gd name="connsiteX167" fmla="*/ 4719711 w 4860388"/>
              <a:gd name="connsiteY167" fmla="*/ 443132 h 2715064"/>
              <a:gd name="connsiteX168" fmla="*/ 4635305 w 4860388"/>
              <a:gd name="connsiteY168" fmla="*/ 464233 h 2715064"/>
              <a:gd name="connsiteX169" fmla="*/ 4572000 w 4860388"/>
              <a:gd name="connsiteY169" fmla="*/ 499403 h 2715064"/>
              <a:gd name="connsiteX170" fmla="*/ 4550899 w 4860388"/>
              <a:gd name="connsiteY170" fmla="*/ 513470 h 2715064"/>
              <a:gd name="connsiteX171" fmla="*/ 4522763 w 4860388"/>
              <a:gd name="connsiteY171" fmla="*/ 555673 h 2715064"/>
              <a:gd name="connsiteX172" fmla="*/ 4480560 w 4860388"/>
              <a:gd name="connsiteY172" fmla="*/ 590843 h 2715064"/>
              <a:gd name="connsiteX173" fmla="*/ 4438357 w 4860388"/>
              <a:gd name="connsiteY173" fmla="*/ 618978 h 2715064"/>
              <a:gd name="connsiteX174" fmla="*/ 4382086 w 4860388"/>
              <a:gd name="connsiteY174" fmla="*/ 647113 h 2715064"/>
              <a:gd name="connsiteX175" fmla="*/ 4353951 w 4860388"/>
              <a:gd name="connsiteY175" fmla="*/ 661181 h 2715064"/>
              <a:gd name="connsiteX176" fmla="*/ 4311748 w 4860388"/>
              <a:gd name="connsiteY176" fmla="*/ 675249 h 2715064"/>
              <a:gd name="connsiteX177" fmla="*/ 4283612 w 4860388"/>
              <a:gd name="connsiteY177" fmla="*/ 689317 h 2715064"/>
              <a:gd name="connsiteX178" fmla="*/ 4213274 w 4860388"/>
              <a:gd name="connsiteY178" fmla="*/ 710418 h 2715064"/>
              <a:gd name="connsiteX179" fmla="*/ 3931920 w 4860388"/>
              <a:gd name="connsiteY179" fmla="*/ 696350 h 2715064"/>
              <a:gd name="connsiteX180" fmla="*/ 3910819 w 4860388"/>
              <a:gd name="connsiteY180" fmla="*/ 689317 h 2715064"/>
              <a:gd name="connsiteX181" fmla="*/ 3875649 w 4860388"/>
              <a:gd name="connsiteY181" fmla="*/ 682283 h 2715064"/>
              <a:gd name="connsiteX182" fmla="*/ 3812345 w 4860388"/>
              <a:gd name="connsiteY182" fmla="*/ 675249 h 2715064"/>
              <a:gd name="connsiteX183" fmla="*/ 3720905 w 4860388"/>
              <a:gd name="connsiteY183" fmla="*/ 661181 h 2715064"/>
              <a:gd name="connsiteX184" fmla="*/ 3650566 w 4860388"/>
              <a:gd name="connsiteY184" fmla="*/ 654147 h 2715064"/>
              <a:gd name="connsiteX185" fmla="*/ 3615397 w 4860388"/>
              <a:gd name="connsiteY185" fmla="*/ 647113 h 2715064"/>
              <a:gd name="connsiteX186" fmla="*/ 3298874 w 4860388"/>
              <a:gd name="connsiteY186" fmla="*/ 647113 h 2715064"/>
              <a:gd name="connsiteX187" fmla="*/ 3263705 w 4860388"/>
              <a:gd name="connsiteY187" fmla="*/ 654147 h 2715064"/>
              <a:gd name="connsiteX188" fmla="*/ 3172265 w 4860388"/>
              <a:gd name="connsiteY188" fmla="*/ 661181 h 2715064"/>
              <a:gd name="connsiteX189" fmla="*/ 3130062 w 4860388"/>
              <a:gd name="connsiteY189" fmla="*/ 675249 h 2715064"/>
              <a:gd name="connsiteX190" fmla="*/ 3080825 w 4860388"/>
              <a:gd name="connsiteY190" fmla="*/ 703384 h 2715064"/>
              <a:gd name="connsiteX191" fmla="*/ 3017520 w 4860388"/>
              <a:gd name="connsiteY191" fmla="*/ 731520 h 2715064"/>
              <a:gd name="connsiteX192" fmla="*/ 2616591 w 4860388"/>
              <a:gd name="connsiteY192" fmla="*/ 717452 h 2715064"/>
              <a:gd name="connsiteX193" fmla="*/ 2588456 w 4860388"/>
              <a:gd name="connsiteY193" fmla="*/ 710418 h 2715064"/>
              <a:gd name="connsiteX194" fmla="*/ 2518117 w 4860388"/>
              <a:gd name="connsiteY194" fmla="*/ 689317 h 2715064"/>
              <a:gd name="connsiteX195" fmla="*/ 2482948 w 4860388"/>
              <a:gd name="connsiteY195" fmla="*/ 682283 h 2715064"/>
              <a:gd name="connsiteX196" fmla="*/ 2454812 w 4860388"/>
              <a:gd name="connsiteY196" fmla="*/ 675249 h 2715064"/>
              <a:gd name="connsiteX197" fmla="*/ 2412609 w 4860388"/>
              <a:gd name="connsiteY197" fmla="*/ 661181 h 2715064"/>
              <a:gd name="connsiteX198" fmla="*/ 2377440 w 4860388"/>
              <a:gd name="connsiteY198" fmla="*/ 654147 h 2715064"/>
              <a:gd name="connsiteX199" fmla="*/ 2335237 w 4860388"/>
              <a:gd name="connsiteY199" fmla="*/ 640080 h 2715064"/>
              <a:gd name="connsiteX200" fmla="*/ 2236763 w 4860388"/>
              <a:gd name="connsiteY200" fmla="*/ 626012 h 2715064"/>
              <a:gd name="connsiteX201" fmla="*/ 2180492 w 4860388"/>
              <a:gd name="connsiteY201" fmla="*/ 611944 h 2715064"/>
              <a:gd name="connsiteX202" fmla="*/ 2145323 w 4860388"/>
              <a:gd name="connsiteY202" fmla="*/ 604910 h 2715064"/>
              <a:gd name="connsiteX203" fmla="*/ 2124222 w 4860388"/>
              <a:gd name="connsiteY203" fmla="*/ 597877 h 2715064"/>
              <a:gd name="connsiteX204" fmla="*/ 2089052 w 4860388"/>
              <a:gd name="connsiteY204" fmla="*/ 590843 h 2715064"/>
              <a:gd name="connsiteX205" fmla="*/ 2039816 w 4860388"/>
              <a:gd name="connsiteY205" fmla="*/ 576775 h 2715064"/>
              <a:gd name="connsiteX206" fmla="*/ 1617785 w 4860388"/>
              <a:gd name="connsiteY206" fmla="*/ 562707 h 2715064"/>
              <a:gd name="connsiteX207" fmla="*/ 1582616 w 4860388"/>
              <a:gd name="connsiteY207" fmla="*/ 555673 h 2715064"/>
              <a:gd name="connsiteX208" fmla="*/ 1505243 w 4860388"/>
              <a:gd name="connsiteY208" fmla="*/ 541606 h 2715064"/>
              <a:gd name="connsiteX209" fmla="*/ 1463040 w 4860388"/>
              <a:gd name="connsiteY209" fmla="*/ 520504 h 2715064"/>
              <a:gd name="connsiteX210" fmla="*/ 1434905 w 4860388"/>
              <a:gd name="connsiteY210" fmla="*/ 513470 h 2715064"/>
              <a:gd name="connsiteX211" fmla="*/ 1413803 w 4860388"/>
              <a:gd name="connsiteY211" fmla="*/ 499403 h 2715064"/>
              <a:gd name="connsiteX212" fmla="*/ 1364566 w 4860388"/>
              <a:gd name="connsiteY212" fmla="*/ 450166 h 2715064"/>
              <a:gd name="connsiteX213" fmla="*/ 1343465 w 4860388"/>
              <a:gd name="connsiteY213" fmla="*/ 443132 h 2715064"/>
              <a:gd name="connsiteX214" fmla="*/ 1273126 w 4860388"/>
              <a:gd name="connsiteY214" fmla="*/ 393895 h 2715064"/>
              <a:gd name="connsiteX215" fmla="*/ 1252025 w 4860388"/>
              <a:gd name="connsiteY215" fmla="*/ 379827 h 2715064"/>
              <a:gd name="connsiteX216" fmla="*/ 1230923 w 4860388"/>
              <a:gd name="connsiteY216" fmla="*/ 358726 h 2715064"/>
              <a:gd name="connsiteX217" fmla="*/ 1167619 w 4860388"/>
              <a:gd name="connsiteY217" fmla="*/ 323557 h 2715064"/>
              <a:gd name="connsiteX218" fmla="*/ 1146517 w 4860388"/>
              <a:gd name="connsiteY218" fmla="*/ 309489 h 2715064"/>
              <a:gd name="connsiteX219" fmla="*/ 1125416 w 4860388"/>
              <a:gd name="connsiteY219" fmla="*/ 302455 h 2715064"/>
              <a:gd name="connsiteX220" fmla="*/ 1097280 w 4860388"/>
              <a:gd name="connsiteY220" fmla="*/ 288387 h 2715064"/>
              <a:gd name="connsiteX221" fmla="*/ 1076179 w 4860388"/>
              <a:gd name="connsiteY221" fmla="*/ 274320 h 2715064"/>
              <a:gd name="connsiteX222" fmla="*/ 1026942 w 4860388"/>
              <a:gd name="connsiteY222" fmla="*/ 253218 h 2715064"/>
              <a:gd name="connsiteX223" fmla="*/ 956603 w 4860388"/>
              <a:gd name="connsiteY223" fmla="*/ 189913 h 2715064"/>
              <a:gd name="connsiteX224" fmla="*/ 942536 w 4860388"/>
              <a:gd name="connsiteY224" fmla="*/ 168812 h 2715064"/>
              <a:gd name="connsiteX225" fmla="*/ 900332 w 4860388"/>
              <a:gd name="connsiteY225" fmla="*/ 126609 h 2715064"/>
              <a:gd name="connsiteX226" fmla="*/ 851096 w 4860388"/>
              <a:gd name="connsiteY226" fmla="*/ 77372 h 2715064"/>
              <a:gd name="connsiteX227" fmla="*/ 829994 w 4860388"/>
              <a:gd name="connsiteY227" fmla="*/ 63304 h 2715064"/>
              <a:gd name="connsiteX228" fmla="*/ 780757 w 4860388"/>
              <a:gd name="connsiteY228" fmla="*/ 49237 h 2715064"/>
              <a:gd name="connsiteX229" fmla="*/ 717452 w 4860388"/>
              <a:gd name="connsiteY229" fmla="*/ 42203 h 2715064"/>
              <a:gd name="connsiteX230" fmla="*/ 682283 w 4860388"/>
              <a:gd name="connsiteY230" fmla="*/ 35169 h 2715064"/>
              <a:gd name="connsiteX231" fmla="*/ 640080 w 4860388"/>
              <a:gd name="connsiteY231" fmla="*/ 28135 h 2715064"/>
              <a:gd name="connsiteX232" fmla="*/ 576776 w 4860388"/>
              <a:gd name="connsiteY232" fmla="*/ 21101 h 2715064"/>
              <a:gd name="connsiteX233" fmla="*/ 393896 w 4860388"/>
              <a:gd name="connsiteY233" fmla="*/ 0 h 2715064"/>
              <a:gd name="connsiteX234" fmla="*/ 140677 w 4860388"/>
              <a:gd name="connsiteY234" fmla="*/ 7033 h 2715064"/>
              <a:gd name="connsiteX235" fmla="*/ 119576 w 4860388"/>
              <a:gd name="connsiteY235" fmla="*/ 14067 h 2715064"/>
              <a:gd name="connsiteX236" fmla="*/ 91440 w 4860388"/>
              <a:gd name="connsiteY236" fmla="*/ 21101 h 2715064"/>
              <a:gd name="connsiteX0" fmla="*/ 91440 w 4860388"/>
              <a:gd name="connsiteY0" fmla="*/ 21101 h 2715064"/>
              <a:gd name="connsiteX1" fmla="*/ 35169 w 4860388"/>
              <a:gd name="connsiteY1" fmla="*/ 49237 h 2715064"/>
              <a:gd name="connsiteX2" fmla="*/ 14068 w 4860388"/>
              <a:gd name="connsiteY2" fmla="*/ 133643 h 2715064"/>
              <a:gd name="connsiteX3" fmla="*/ 0 w 4860388"/>
              <a:gd name="connsiteY3" fmla="*/ 225083 h 2715064"/>
              <a:gd name="connsiteX4" fmla="*/ 7034 w 4860388"/>
              <a:gd name="connsiteY4" fmla="*/ 246184 h 2715064"/>
              <a:gd name="connsiteX5" fmla="*/ 42203 w 4860388"/>
              <a:gd name="connsiteY5" fmla="*/ 309489 h 2715064"/>
              <a:gd name="connsiteX6" fmla="*/ 49237 w 4860388"/>
              <a:gd name="connsiteY6" fmla="*/ 337624 h 2715064"/>
              <a:gd name="connsiteX7" fmla="*/ 56271 w 4860388"/>
              <a:gd name="connsiteY7" fmla="*/ 358726 h 2715064"/>
              <a:gd name="connsiteX8" fmla="*/ 70339 w 4860388"/>
              <a:gd name="connsiteY8" fmla="*/ 422030 h 2715064"/>
              <a:gd name="connsiteX9" fmla="*/ 77372 w 4860388"/>
              <a:gd name="connsiteY9" fmla="*/ 443132 h 2715064"/>
              <a:gd name="connsiteX10" fmla="*/ 91440 w 4860388"/>
              <a:gd name="connsiteY10" fmla="*/ 464233 h 2715064"/>
              <a:gd name="connsiteX11" fmla="*/ 105508 w 4860388"/>
              <a:gd name="connsiteY11" fmla="*/ 506437 h 2715064"/>
              <a:gd name="connsiteX12" fmla="*/ 112542 w 4860388"/>
              <a:gd name="connsiteY12" fmla="*/ 527538 h 2715064"/>
              <a:gd name="connsiteX13" fmla="*/ 133643 w 4860388"/>
              <a:gd name="connsiteY13" fmla="*/ 576775 h 2715064"/>
              <a:gd name="connsiteX14" fmla="*/ 175846 w 4860388"/>
              <a:gd name="connsiteY14" fmla="*/ 618978 h 2715064"/>
              <a:gd name="connsiteX15" fmla="*/ 182880 w 4860388"/>
              <a:gd name="connsiteY15" fmla="*/ 640080 h 2715064"/>
              <a:gd name="connsiteX16" fmla="*/ 225083 w 4860388"/>
              <a:gd name="connsiteY16" fmla="*/ 668215 h 2715064"/>
              <a:gd name="connsiteX17" fmla="*/ 239151 w 4860388"/>
              <a:gd name="connsiteY17" fmla="*/ 689317 h 2715064"/>
              <a:gd name="connsiteX18" fmla="*/ 246185 w 4860388"/>
              <a:gd name="connsiteY18" fmla="*/ 710418 h 2715064"/>
              <a:gd name="connsiteX19" fmla="*/ 267286 w 4860388"/>
              <a:gd name="connsiteY19" fmla="*/ 731520 h 2715064"/>
              <a:gd name="connsiteX20" fmla="*/ 295422 w 4860388"/>
              <a:gd name="connsiteY20" fmla="*/ 766689 h 2715064"/>
              <a:gd name="connsiteX21" fmla="*/ 323557 w 4860388"/>
              <a:gd name="connsiteY21" fmla="*/ 808892 h 2715064"/>
              <a:gd name="connsiteX22" fmla="*/ 337625 w 4860388"/>
              <a:gd name="connsiteY22" fmla="*/ 829993 h 2715064"/>
              <a:gd name="connsiteX23" fmla="*/ 379828 w 4860388"/>
              <a:gd name="connsiteY23" fmla="*/ 858129 h 2715064"/>
              <a:gd name="connsiteX24" fmla="*/ 407963 w 4860388"/>
              <a:gd name="connsiteY24" fmla="*/ 900332 h 2715064"/>
              <a:gd name="connsiteX25" fmla="*/ 443132 w 4860388"/>
              <a:gd name="connsiteY25" fmla="*/ 942535 h 2715064"/>
              <a:gd name="connsiteX26" fmla="*/ 450166 w 4860388"/>
              <a:gd name="connsiteY26" fmla="*/ 963637 h 2715064"/>
              <a:gd name="connsiteX27" fmla="*/ 471268 w 4860388"/>
              <a:gd name="connsiteY27" fmla="*/ 956603 h 2715064"/>
              <a:gd name="connsiteX28" fmla="*/ 492369 w 4860388"/>
              <a:gd name="connsiteY28" fmla="*/ 963637 h 2715064"/>
              <a:gd name="connsiteX29" fmla="*/ 520505 w 4860388"/>
              <a:gd name="connsiteY29" fmla="*/ 970670 h 2715064"/>
              <a:gd name="connsiteX30" fmla="*/ 555674 w 4860388"/>
              <a:gd name="connsiteY30" fmla="*/ 1005840 h 2715064"/>
              <a:gd name="connsiteX31" fmla="*/ 590843 w 4860388"/>
              <a:gd name="connsiteY31" fmla="*/ 1033975 h 2715064"/>
              <a:gd name="connsiteX32" fmla="*/ 611945 w 4860388"/>
              <a:gd name="connsiteY32" fmla="*/ 1055077 h 2715064"/>
              <a:gd name="connsiteX33" fmla="*/ 626012 w 4860388"/>
              <a:gd name="connsiteY33" fmla="*/ 1076178 h 2715064"/>
              <a:gd name="connsiteX34" fmla="*/ 668216 w 4860388"/>
              <a:gd name="connsiteY34" fmla="*/ 1104313 h 2715064"/>
              <a:gd name="connsiteX35" fmla="*/ 689317 w 4860388"/>
              <a:gd name="connsiteY35" fmla="*/ 1118381 h 2715064"/>
              <a:gd name="connsiteX36" fmla="*/ 752622 w 4860388"/>
              <a:gd name="connsiteY36" fmla="*/ 1139483 h 2715064"/>
              <a:gd name="connsiteX37" fmla="*/ 773723 w 4860388"/>
              <a:gd name="connsiteY37" fmla="*/ 1146517 h 2715064"/>
              <a:gd name="connsiteX38" fmla="*/ 844062 w 4860388"/>
              <a:gd name="connsiteY38" fmla="*/ 1167618 h 2715064"/>
              <a:gd name="connsiteX39" fmla="*/ 865163 w 4860388"/>
              <a:gd name="connsiteY39" fmla="*/ 1174652 h 2715064"/>
              <a:gd name="connsiteX40" fmla="*/ 886265 w 4860388"/>
              <a:gd name="connsiteY40" fmla="*/ 1181686 h 2715064"/>
              <a:gd name="connsiteX41" fmla="*/ 949569 w 4860388"/>
              <a:gd name="connsiteY41" fmla="*/ 1209821 h 2715064"/>
              <a:gd name="connsiteX42" fmla="*/ 970671 w 4860388"/>
              <a:gd name="connsiteY42" fmla="*/ 1216855 h 2715064"/>
              <a:gd name="connsiteX43" fmla="*/ 991772 w 4860388"/>
              <a:gd name="connsiteY43" fmla="*/ 1223889 h 2715064"/>
              <a:gd name="connsiteX44" fmla="*/ 1026942 w 4860388"/>
              <a:gd name="connsiteY44" fmla="*/ 1259058 h 2715064"/>
              <a:gd name="connsiteX45" fmla="*/ 1069145 w 4860388"/>
              <a:gd name="connsiteY45" fmla="*/ 1273126 h 2715064"/>
              <a:gd name="connsiteX46" fmla="*/ 1111348 w 4860388"/>
              <a:gd name="connsiteY46" fmla="*/ 1301261 h 2715064"/>
              <a:gd name="connsiteX47" fmla="*/ 1132449 w 4860388"/>
              <a:gd name="connsiteY47" fmla="*/ 1315329 h 2715064"/>
              <a:gd name="connsiteX48" fmla="*/ 1146517 w 4860388"/>
              <a:gd name="connsiteY48" fmla="*/ 1364566 h 2715064"/>
              <a:gd name="connsiteX49" fmla="*/ 1153551 w 4860388"/>
              <a:gd name="connsiteY49" fmla="*/ 1399735 h 2715064"/>
              <a:gd name="connsiteX50" fmla="*/ 1195754 w 4860388"/>
              <a:gd name="connsiteY50" fmla="*/ 1413803 h 2715064"/>
              <a:gd name="connsiteX51" fmla="*/ 1216856 w 4860388"/>
              <a:gd name="connsiteY51" fmla="*/ 1420837 h 2715064"/>
              <a:gd name="connsiteX52" fmla="*/ 1230923 w 4860388"/>
              <a:gd name="connsiteY52" fmla="*/ 1441938 h 2715064"/>
              <a:gd name="connsiteX53" fmla="*/ 1252025 w 4860388"/>
              <a:gd name="connsiteY53" fmla="*/ 1456006 h 2715064"/>
              <a:gd name="connsiteX54" fmla="*/ 1259059 w 4860388"/>
              <a:gd name="connsiteY54" fmla="*/ 1477107 h 2715064"/>
              <a:gd name="connsiteX55" fmla="*/ 1308296 w 4860388"/>
              <a:gd name="connsiteY55" fmla="*/ 1498209 h 2715064"/>
              <a:gd name="connsiteX56" fmla="*/ 1322363 w 4860388"/>
              <a:gd name="connsiteY56" fmla="*/ 1547446 h 2715064"/>
              <a:gd name="connsiteX57" fmla="*/ 1329397 w 4860388"/>
              <a:gd name="connsiteY57" fmla="*/ 1568547 h 2715064"/>
              <a:gd name="connsiteX58" fmla="*/ 1329397 w 4860388"/>
              <a:gd name="connsiteY58" fmla="*/ 1638886 h 2715064"/>
              <a:gd name="connsiteX59" fmla="*/ 1343465 w 4860388"/>
              <a:gd name="connsiteY59" fmla="*/ 1737360 h 2715064"/>
              <a:gd name="connsiteX60" fmla="*/ 1350499 w 4860388"/>
              <a:gd name="connsiteY60" fmla="*/ 1758461 h 2715064"/>
              <a:gd name="connsiteX61" fmla="*/ 1357532 w 4860388"/>
              <a:gd name="connsiteY61" fmla="*/ 1786597 h 2715064"/>
              <a:gd name="connsiteX62" fmla="*/ 1378634 w 4860388"/>
              <a:gd name="connsiteY62" fmla="*/ 1828800 h 2715064"/>
              <a:gd name="connsiteX63" fmla="*/ 1385668 w 4860388"/>
              <a:gd name="connsiteY63" fmla="*/ 1849901 h 2715064"/>
              <a:gd name="connsiteX64" fmla="*/ 1392702 w 4860388"/>
              <a:gd name="connsiteY64" fmla="*/ 1962443 h 2715064"/>
              <a:gd name="connsiteX65" fmla="*/ 1399736 w 4860388"/>
              <a:gd name="connsiteY65" fmla="*/ 1983544 h 2715064"/>
              <a:gd name="connsiteX66" fmla="*/ 1406769 w 4860388"/>
              <a:gd name="connsiteY66" fmla="*/ 2011680 h 2715064"/>
              <a:gd name="connsiteX67" fmla="*/ 1420837 w 4860388"/>
              <a:gd name="connsiteY67" fmla="*/ 2053883 h 2715064"/>
              <a:gd name="connsiteX68" fmla="*/ 1463040 w 4860388"/>
              <a:gd name="connsiteY68" fmla="*/ 2089052 h 2715064"/>
              <a:gd name="connsiteX69" fmla="*/ 1505243 w 4860388"/>
              <a:gd name="connsiteY69" fmla="*/ 2131255 h 2715064"/>
              <a:gd name="connsiteX70" fmla="*/ 1526345 w 4860388"/>
              <a:gd name="connsiteY70" fmla="*/ 2152357 h 2715064"/>
              <a:gd name="connsiteX71" fmla="*/ 1561514 w 4860388"/>
              <a:gd name="connsiteY71" fmla="*/ 2215661 h 2715064"/>
              <a:gd name="connsiteX72" fmla="*/ 1582616 w 4860388"/>
              <a:gd name="connsiteY72" fmla="*/ 2222695 h 2715064"/>
              <a:gd name="connsiteX73" fmla="*/ 1624819 w 4860388"/>
              <a:gd name="connsiteY73" fmla="*/ 2250830 h 2715064"/>
              <a:gd name="connsiteX74" fmla="*/ 1652954 w 4860388"/>
              <a:gd name="connsiteY74" fmla="*/ 2293033 h 2715064"/>
              <a:gd name="connsiteX75" fmla="*/ 1659988 w 4860388"/>
              <a:gd name="connsiteY75" fmla="*/ 2356338 h 2715064"/>
              <a:gd name="connsiteX76" fmla="*/ 1702191 w 4860388"/>
              <a:gd name="connsiteY76" fmla="*/ 2398541 h 2715064"/>
              <a:gd name="connsiteX77" fmla="*/ 1765496 w 4860388"/>
              <a:gd name="connsiteY77" fmla="*/ 2433710 h 2715064"/>
              <a:gd name="connsiteX78" fmla="*/ 1786597 w 4860388"/>
              <a:gd name="connsiteY78" fmla="*/ 2440744 h 2715064"/>
              <a:gd name="connsiteX79" fmla="*/ 1821766 w 4860388"/>
              <a:gd name="connsiteY79" fmla="*/ 2454812 h 2715064"/>
              <a:gd name="connsiteX80" fmla="*/ 1849902 w 4860388"/>
              <a:gd name="connsiteY80" fmla="*/ 2461846 h 2715064"/>
              <a:gd name="connsiteX81" fmla="*/ 1871003 w 4860388"/>
              <a:gd name="connsiteY81" fmla="*/ 2468880 h 2715064"/>
              <a:gd name="connsiteX82" fmla="*/ 1913206 w 4860388"/>
              <a:gd name="connsiteY82" fmla="*/ 2511083 h 2715064"/>
              <a:gd name="connsiteX83" fmla="*/ 1955409 w 4860388"/>
              <a:gd name="connsiteY83" fmla="*/ 2546252 h 2715064"/>
              <a:gd name="connsiteX84" fmla="*/ 1983545 w 4860388"/>
              <a:gd name="connsiteY84" fmla="*/ 2560320 h 2715064"/>
              <a:gd name="connsiteX85" fmla="*/ 2025748 w 4860388"/>
              <a:gd name="connsiteY85" fmla="*/ 2588455 h 2715064"/>
              <a:gd name="connsiteX86" fmla="*/ 2060917 w 4860388"/>
              <a:gd name="connsiteY86" fmla="*/ 2623624 h 2715064"/>
              <a:gd name="connsiteX87" fmla="*/ 2103120 w 4860388"/>
              <a:gd name="connsiteY87" fmla="*/ 2637692 h 2715064"/>
              <a:gd name="connsiteX88" fmla="*/ 2124222 w 4860388"/>
              <a:gd name="connsiteY88" fmla="*/ 2651760 h 2715064"/>
              <a:gd name="connsiteX89" fmla="*/ 2173459 w 4860388"/>
              <a:gd name="connsiteY89" fmla="*/ 2665827 h 2715064"/>
              <a:gd name="connsiteX90" fmla="*/ 2215662 w 4860388"/>
              <a:gd name="connsiteY90" fmla="*/ 2679895 h 2715064"/>
              <a:gd name="connsiteX91" fmla="*/ 2482948 w 4860388"/>
              <a:gd name="connsiteY91" fmla="*/ 2693963 h 2715064"/>
              <a:gd name="connsiteX92" fmla="*/ 2567354 w 4860388"/>
              <a:gd name="connsiteY92" fmla="*/ 2700997 h 2715064"/>
              <a:gd name="connsiteX93" fmla="*/ 2743200 w 4860388"/>
              <a:gd name="connsiteY93" fmla="*/ 2715064 h 2715064"/>
              <a:gd name="connsiteX94" fmla="*/ 2862776 w 4860388"/>
              <a:gd name="connsiteY94" fmla="*/ 2700997 h 2715064"/>
              <a:gd name="connsiteX95" fmla="*/ 2896577 w 4860388"/>
              <a:gd name="connsiteY95" fmla="*/ 2699629 h 2715064"/>
              <a:gd name="connsiteX96" fmla="*/ 2968283 w 4860388"/>
              <a:gd name="connsiteY96" fmla="*/ 2644726 h 2715064"/>
              <a:gd name="connsiteX97" fmla="*/ 3045656 w 4860388"/>
              <a:gd name="connsiteY97" fmla="*/ 2616590 h 2715064"/>
              <a:gd name="connsiteX98" fmla="*/ 3073791 w 4860388"/>
              <a:gd name="connsiteY98" fmla="*/ 2609557 h 2715064"/>
              <a:gd name="connsiteX99" fmla="*/ 3115994 w 4860388"/>
              <a:gd name="connsiteY99" fmla="*/ 2581421 h 2715064"/>
              <a:gd name="connsiteX100" fmla="*/ 3137096 w 4860388"/>
              <a:gd name="connsiteY100" fmla="*/ 2567353 h 2715064"/>
              <a:gd name="connsiteX101" fmla="*/ 3165231 w 4860388"/>
              <a:gd name="connsiteY101" fmla="*/ 2546252 h 2715064"/>
              <a:gd name="connsiteX102" fmla="*/ 3207434 w 4860388"/>
              <a:gd name="connsiteY102" fmla="*/ 2511083 h 2715064"/>
              <a:gd name="connsiteX103" fmla="*/ 3221502 w 4860388"/>
              <a:gd name="connsiteY103" fmla="*/ 2489981 h 2715064"/>
              <a:gd name="connsiteX104" fmla="*/ 3242603 w 4860388"/>
              <a:gd name="connsiteY104" fmla="*/ 2482947 h 2715064"/>
              <a:gd name="connsiteX105" fmla="*/ 3284806 w 4860388"/>
              <a:gd name="connsiteY105" fmla="*/ 2454812 h 2715064"/>
              <a:gd name="connsiteX106" fmla="*/ 3305908 w 4860388"/>
              <a:gd name="connsiteY106" fmla="*/ 2440744 h 2715064"/>
              <a:gd name="connsiteX107" fmla="*/ 3341077 w 4860388"/>
              <a:gd name="connsiteY107" fmla="*/ 2405575 h 2715064"/>
              <a:gd name="connsiteX108" fmla="*/ 3355145 w 4860388"/>
              <a:gd name="connsiteY108" fmla="*/ 2384473 h 2715064"/>
              <a:gd name="connsiteX109" fmla="*/ 3404382 w 4860388"/>
              <a:gd name="connsiteY109" fmla="*/ 2321169 h 2715064"/>
              <a:gd name="connsiteX110" fmla="*/ 3418449 w 4860388"/>
              <a:gd name="connsiteY110" fmla="*/ 2300067 h 2715064"/>
              <a:gd name="connsiteX111" fmla="*/ 3442042 w 4860388"/>
              <a:gd name="connsiteY111" fmla="*/ 2282141 h 2715064"/>
              <a:gd name="connsiteX112" fmla="*/ 3468810 w 4860388"/>
              <a:gd name="connsiteY112" fmla="*/ 2239254 h 2715064"/>
              <a:gd name="connsiteX113" fmla="*/ 3496261 w 4860388"/>
              <a:gd name="connsiteY113" fmla="*/ 2204768 h 2715064"/>
              <a:gd name="connsiteX114" fmla="*/ 3516239 w 4860388"/>
              <a:gd name="connsiteY114" fmla="*/ 2161637 h 2715064"/>
              <a:gd name="connsiteX115" fmla="*/ 3536657 w 4860388"/>
              <a:gd name="connsiteY115" fmla="*/ 2124661 h 2715064"/>
              <a:gd name="connsiteX116" fmla="*/ 3573194 w 4860388"/>
              <a:gd name="connsiteY116" fmla="*/ 2060917 h 2715064"/>
              <a:gd name="connsiteX117" fmla="*/ 3615397 w 4860388"/>
              <a:gd name="connsiteY117" fmla="*/ 2018713 h 2715064"/>
              <a:gd name="connsiteX118" fmla="*/ 3636499 w 4860388"/>
              <a:gd name="connsiteY118" fmla="*/ 1997612 h 2715064"/>
              <a:gd name="connsiteX119" fmla="*/ 3664634 w 4860388"/>
              <a:gd name="connsiteY119" fmla="*/ 1955409 h 2715064"/>
              <a:gd name="connsiteX120" fmla="*/ 3678702 w 4860388"/>
              <a:gd name="connsiteY120" fmla="*/ 1934307 h 2715064"/>
              <a:gd name="connsiteX121" fmla="*/ 3720905 w 4860388"/>
              <a:gd name="connsiteY121" fmla="*/ 1906172 h 2715064"/>
              <a:gd name="connsiteX122" fmla="*/ 3763108 w 4860388"/>
              <a:gd name="connsiteY122" fmla="*/ 1863969 h 2715064"/>
              <a:gd name="connsiteX123" fmla="*/ 3805311 w 4860388"/>
              <a:gd name="connsiteY123" fmla="*/ 1835833 h 2715064"/>
              <a:gd name="connsiteX124" fmla="*/ 3819379 w 4860388"/>
              <a:gd name="connsiteY124" fmla="*/ 1814732 h 2715064"/>
              <a:gd name="connsiteX125" fmla="*/ 3861582 w 4860388"/>
              <a:gd name="connsiteY125" fmla="*/ 1793630 h 2715064"/>
              <a:gd name="connsiteX126" fmla="*/ 3903785 w 4860388"/>
              <a:gd name="connsiteY126" fmla="*/ 1772529 h 2715064"/>
              <a:gd name="connsiteX127" fmla="*/ 3967089 w 4860388"/>
              <a:gd name="connsiteY127" fmla="*/ 1737360 h 2715064"/>
              <a:gd name="connsiteX128" fmla="*/ 4009292 w 4860388"/>
              <a:gd name="connsiteY128" fmla="*/ 1709224 h 2715064"/>
              <a:gd name="connsiteX129" fmla="*/ 4030394 w 4860388"/>
              <a:gd name="connsiteY129" fmla="*/ 1695157 h 2715064"/>
              <a:gd name="connsiteX130" fmla="*/ 4079631 w 4860388"/>
              <a:gd name="connsiteY130" fmla="*/ 1681089 h 2715064"/>
              <a:gd name="connsiteX131" fmla="*/ 4142936 w 4860388"/>
              <a:gd name="connsiteY131" fmla="*/ 1659987 h 2715064"/>
              <a:gd name="connsiteX132" fmla="*/ 4199206 w 4860388"/>
              <a:gd name="connsiteY132" fmla="*/ 1638886 h 2715064"/>
              <a:gd name="connsiteX133" fmla="*/ 4241409 w 4860388"/>
              <a:gd name="connsiteY133" fmla="*/ 1610750 h 2715064"/>
              <a:gd name="connsiteX134" fmla="*/ 4262511 w 4860388"/>
              <a:gd name="connsiteY134" fmla="*/ 1589649 h 2715064"/>
              <a:gd name="connsiteX135" fmla="*/ 4290646 w 4860388"/>
              <a:gd name="connsiteY135" fmla="*/ 1582615 h 2715064"/>
              <a:gd name="connsiteX136" fmla="*/ 4353951 w 4860388"/>
              <a:gd name="connsiteY136" fmla="*/ 1554480 h 2715064"/>
              <a:gd name="connsiteX137" fmla="*/ 4375052 w 4860388"/>
              <a:gd name="connsiteY137" fmla="*/ 1533378 h 2715064"/>
              <a:gd name="connsiteX138" fmla="*/ 4396154 w 4860388"/>
              <a:gd name="connsiteY138" fmla="*/ 1519310 h 2715064"/>
              <a:gd name="connsiteX139" fmla="*/ 4417256 w 4860388"/>
              <a:gd name="connsiteY139" fmla="*/ 1498209 h 2715064"/>
              <a:gd name="connsiteX140" fmla="*/ 4438357 w 4860388"/>
              <a:gd name="connsiteY140" fmla="*/ 1491175 h 2715064"/>
              <a:gd name="connsiteX141" fmla="*/ 4459459 w 4860388"/>
              <a:gd name="connsiteY141" fmla="*/ 1470073 h 2715064"/>
              <a:gd name="connsiteX142" fmla="*/ 4473526 w 4860388"/>
              <a:gd name="connsiteY142" fmla="*/ 1448972 h 2715064"/>
              <a:gd name="connsiteX143" fmla="*/ 4494628 w 4860388"/>
              <a:gd name="connsiteY143" fmla="*/ 1434904 h 2715064"/>
              <a:gd name="connsiteX144" fmla="*/ 4515729 w 4860388"/>
              <a:gd name="connsiteY144" fmla="*/ 1413803 h 2715064"/>
              <a:gd name="connsiteX145" fmla="*/ 4557932 w 4860388"/>
              <a:gd name="connsiteY145" fmla="*/ 1385667 h 2715064"/>
              <a:gd name="connsiteX146" fmla="*/ 4607169 w 4860388"/>
              <a:gd name="connsiteY146" fmla="*/ 1322363 h 2715064"/>
              <a:gd name="connsiteX147" fmla="*/ 4628271 w 4860388"/>
              <a:gd name="connsiteY147" fmla="*/ 1280160 h 2715064"/>
              <a:gd name="connsiteX148" fmla="*/ 4635305 w 4860388"/>
              <a:gd name="connsiteY148" fmla="*/ 1259058 h 2715064"/>
              <a:gd name="connsiteX149" fmla="*/ 4663440 w 4860388"/>
              <a:gd name="connsiteY149" fmla="*/ 1216855 h 2715064"/>
              <a:gd name="connsiteX150" fmla="*/ 4677508 w 4860388"/>
              <a:gd name="connsiteY150" fmla="*/ 1195753 h 2715064"/>
              <a:gd name="connsiteX151" fmla="*/ 4691576 w 4860388"/>
              <a:gd name="connsiteY151" fmla="*/ 1174652 h 2715064"/>
              <a:gd name="connsiteX152" fmla="*/ 4705643 w 4860388"/>
              <a:gd name="connsiteY152" fmla="*/ 1132449 h 2715064"/>
              <a:gd name="connsiteX153" fmla="*/ 4712677 w 4860388"/>
              <a:gd name="connsiteY153" fmla="*/ 1111347 h 2715064"/>
              <a:gd name="connsiteX154" fmla="*/ 4726745 w 4860388"/>
              <a:gd name="connsiteY154" fmla="*/ 1090246 h 2715064"/>
              <a:gd name="connsiteX155" fmla="*/ 4747846 w 4860388"/>
              <a:gd name="connsiteY155" fmla="*/ 1041009 h 2715064"/>
              <a:gd name="connsiteX156" fmla="*/ 4761914 w 4860388"/>
              <a:gd name="connsiteY156" fmla="*/ 998806 h 2715064"/>
              <a:gd name="connsiteX157" fmla="*/ 4790049 w 4860388"/>
              <a:gd name="connsiteY157" fmla="*/ 956603 h 2715064"/>
              <a:gd name="connsiteX158" fmla="*/ 4797083 w 4860388"/>
              <a:gd name="connsiteY158" fmla="*/ 935501 h 2715064"/>
              <a:gd name="connsiteX159" fmla="*/ 4811151 w 4860388"/>
              <a:gd name="connsiteY159" fmla="*/ 858129 h 2715064"/>
              <a:gd name="connsiteX160" fmla="*/ 4825219 w 4860388"/>
              <a:gd name="connsiteY160" fmla="*/ 780757 h 2715064"/>
              <a:gd name="connsiteX161" fmla="*/ 4846320 w 4860388"/>
              <a:gd name="connsiteY161" fmla="*/ 759655 h 2715064"/>
              <a:gd name="connsiteX162" fmla="*/ 4860388 w 4860388"/>
              <a:gd name="connsiteY162" fmla="*/ 738553 h 2715064"/>
              <a:gd name="connsiteX163" fmla="*/ 4846320 w 4860388"/>
              <a:gd name="connsiteY163" fmla="*/ 555673 h 2715064"/>
              <a:gd name="connsiteX164" fmla="*/ 4839286 w 4860388"/>
              <a:gd name="connsiteY164" fmla="*/ 506437 h 2715064"/>
              <a:gd name="connsiteX165" fmla="*/ 4797083 w 4860388"/>
              <a:gd name="connsiteY165" fmla="*/ 485335 h 2715064"/>
              <a:gd name="connsiteX166" fmla="*/ 4761914 w 4860388"/>
              <a:gd name="connsiteY166" fmla="*/ 457200 h 2715064"/>
              <a:gd name="connsiteX167" fmla="*/ 4719711 w 4860388"/>
              <a:gd name="connsiteY167" fmla="*/ 443132 h 2715064"/>
              <a:gd name="connsiteX168" fmla="*/ 4635305 w 4860388"/>
              <a:gd name="connsiteY168" fmla="*/ 464233 h 2715064"/>
              <a:gd name="connsiteX169" fmla="*/ 4572000 w 4860388"/>
              <a:gd name="connsiteY169" fmla="*/ 499403 h 2715064"/>
              <a:gd name="connsiteX170" fmla="*/ 4550899 w 4860388"/>
              <a:gd name="connsiteY170" fmla="*/ 513470 h 2715064"/>
              <a:gd name="connsiteX171" fmla="*/ 4522763 w 4860388"/>
              <a:gd name="connsiteY171" fmla="*/ 555673 h 2715064"/>
              <a:gd name="connsiteX172" fmla="*/ 4480560 w 4860388"/>
              <a:gd name="connsiteY172" fmla="*/ 590843 h 2715064"/>
              <a:gd name="connsiteX173" fmla="*/ 4438357 w 4860388"/>
              <a:gd name="connsiteY173" fmla="*/ 618978 h 2715064"/>
              <a:gd name="connsiteX174" fmla="*/ 4382086 w 4860388"/>
              <a:gd name="connsiteY174" fmla="*/ 647113 h 2715064"/>
              <a:gd name="connsiteX175" fmla="*/ 4353951 w 4860388"/>
              <a:gd name="connsiteY175" fmla="*/ 661181 h 2715064"/>
              <a:gd name="connsiteX176" fmla="*/ 4311748 w 4860388"/>
              <a:gd name="connsiteY176" fmla="*/ 675249 h 2715064"/>
              <a:gd name="connsiteX177" fmla="*/ 4283612 w 4860388"/>
              <a:gd name="connsiteY177" fmla="*/ 689317 h 2715064"/>
              <a:gd name="connsiteX178" fmla="*/ 4213274 w 4860388"/>
              <a:gd name="connsiteY178" fmla="*/ 710418 h 2715064"/>
              <a:gd name="connsiteX179" fmla="*/ 3931920 w 4860388"/>
              <a:gd name="connsiteY179" fmla="*/ 696350 h 2715064"/>
              <a:gd name="connsiteX180" fmla="*/ 3910819 w 4860388"/>
              <a:gd name="connsiteY180" fmla="*/ 689317 h 2715064"/>
              <a:gd name="connsiteX181" fmla="*/ 3875649 w 4860388"/>
              <a:gd name="connsiteY181" fmla="*/ 682283 h 2715064"/>
              <a:gd name="connsiteX182" fmla="*/ 3812345 w 4860388"/>
              <a:gd name="connsiteY182" fmla="*/ 675249 h 2715064"/>
              <a:gd name="connsiteX183" fmla="*/ 3720905 w 4860388"/>
              <a:gd name="connsiteY183" fmla="*/ 661181 h 2715064"/>
              <a:gd name="connsiteX184" fmla="*/ 3650566 w 4860388"/>
              <a:gd name="connsiteY184" fmla="*/ 654147 h 2715064"/>
              <a:gd name="connsiteX185" fmla="*/ 3615397 w 4860388"/>
              <a:gd name="connsiteY185" fmla="*/ 647113 h 2715064"/>
              <a:gd name="connsiteX186" fmla="*/ 3298874 w 4860388"/>
              <a:gd name="connsiteY186" fmla="*/ 647113 h 2715064"/>
              <a:gd name="connsiteX187" fmla="*/ 3263705 w 4860388"/>
              <a:gd name="connsiteY187" fmla="*/ 654147 h 2715064"/>
              <a:gd name="connsiteX188" fmla="*/ 3172265 w 4860388"/>
              <a:gd name="connsiteY188" fmla="*/ 661181 h 2715064"/>
              <a:gd name="connsiteX189" fmla="*/ 3130062 w 4860388"/>
              <a:gd name="connsiteY189" fmla="*/ 675249 h 2715064"/>
              <a:gd name="connsiteX190" fmla="*/ 3080825 w 4860388"/>
              <a:gd name="connsiteY190" fmla="*/ 703384 h 2715064"/>
              <a:gd name="connsiteX191" fmla="*/ 3017520 w 4860388"/>
              <a:gd name="connsiteY191" fmla="*/ 731520 h 2715064"/>
              <a:gd name="connsiteX192" fmla="*/ 2616591 w 4860388"/>
              <a:gd name="connsiteY192" fmla="*/ 717452 h 2715064"/>
              <a:gd name="connsiteX193" fmla="*/ 2588456 w 4860388"/>
              <a:gd name="connsiteY193" fmla="*/ 710418 h 2715064"/>
              <a:gd name="connsiteX194" fmla="*/ 2518117 w 4860388"/>
              <a:gd name="connsiteY194" fmla="*/ 689317 h 2715064"/>
              <a:gd name="connsiteX195" fmla="*/ 2482948 w 4860388"/>
              <a:gd name="connsiteY195" fmla="*/ 682283 h 2715064"/>
              <a:gd name="connsiteX196" fmla="*/ 2454812 w 4860388"/>
              <a:gd name="connsiteY196" fmla="*/ 675249 h 2715064"/>
              <a:gd name="connsiteX197" fmla="*/ 2412609 w 4860388"/>
              <a:gd name="connsiteY197" fmla="*/ 661181 h 2715064"/>
              <a:gd name="connsiteX198" fmla="*/ 2377440 w 4860388"/>
              <a:gd name="connsiteY198" fmla="*/ 654147 h 2715064"/>
              <a:gd name="connsiteX199" fmla="*/ 2335237 w 4860388"/>
              <a:gd name="connsiteY199" fmla="*/ 640080 h 2715064"/>
              <a:gd name="connsiteX200" fmla="*/ 2236763 w 4860388"/>
              <a:gd name="connsiteY200" fmla="*/ 626012 h 2715064"/>
              <a:gd name="connsiteX201" fmla="*/ 2180492 w 4860388"/>
              <a:gd name="connsiteY201" fmla="*/ 611944 h 2715064"/>
              <a:gd name="connsiteX202" fmla="*/ 2145323 w 4860388"/>
              <a:gd name="connsiteY202" fmla="*/ 604910 h 2715064"/>
              <a:gd name="connsiteX203" fmla="*/ 2124222 w 4860388"/>
              <a:gd name="connsiteY203" fmla="*/ 597877 h 2715064"/>
              <a:gd name="connsiteX204" fmla="*/ 2089052 w 4860388"/>
              <a:gd name="connsiteY204" fmla="*/ 590843 h 2715064"/>
              <a:gd name="connsiteX205" fmla="*/ 2039816 w 4860388"/>
              <a:gd name="connsiteY205" fmla="*/ 576775 h 2715064"/>
              <a:gd name="connsiteX206" fmla="*/ 1617785 w 4860388"/>
              <a:gd name="connsiteY206" fmla="*/ 562707 h 2715064"/>
              <a:gd name="connsiteX207" fmla="*/ 1582616 w 4860388"/>
              <a:gd name="connsiteY207" fmla="*/ 555673 h 2715064"/>
              <a:gd name="connsiteX208" fmla="*/ 1505243 w 4860388"/>
              <a:gd name="connsiteY208" fmla="*/ 541606 h 2715064"/>
              <a:gd name="connsiteX209" fmla="*/ 1463040 w 4860388"/>
              <a:gd name="connsiteY209" fmla="*/ 520504 h 2715064"/>
              <a:gd name="connsiteX210" fmla="*/ 1434905 w 4860388"/>
              <a:gd name="connsiteY210" fmla="*/ 513470 h 2715064"/>
              <a:gd name="connsiteX211" fmla="*/ 1413803 w 4860388"/>
              <a:gd name="connsiteY211" fmla="*/ 499403 h 2715064"/>
              <a:gd name="connsiteX212" fmla="*/ 1364566 w 4860388"/>
              <a:gd name="connsiteY212" fmla="*/ 450166 h 2715064"/>
              <a:gd name="connsiteX213" fmla="*/ 1343465 w 4860388"/>
              <a:gd name="connsiteY213" fmla="*/ 443132 h 2715064"/>
              <a:gd name="connsiteX214" fmla="*/ 1273126 w 4860388"/>
              <a:gd name="connsiteY214" fmla="*/ 393895 h 2715064"/>
              <a:gd name="connsiteX215" fmla="*/ 1252025 w 4860388"/>
              <a:gd name="connsiteY215" fmla="*/ 379827 h 2715064"/>
              <a:gd name="connsiteX216" fmla="*/ 1230923 w 4860388"/>
              <a:gd name="connsiteY216" fmla="*/ 358726 h 2715064"/>
              <a:gd name="connsiteX217" fmla="*/ 1167619 w 4860388"/>
              <a:gd name="connsiteY217" fmla="*/ 323557 h 2715064"/>
              <a:gd name="connsiteX218" fmla="*/ 1146517 w 4860388"/>
              <a:gd name="connsiteY218" fmla="*/ 309489 h 2715064"/>
              <a:gd name="connsiteX219" fmla="*/ 1125416 w 4860388"/>
              <a:gd name="connsiteY219" fmla="*/ 302455 h 2715064"/>
              <a:gd name="connsiteX220" fmla="*/ 1097280 w 4860388"/>
              <a:gd name="connsiteY220" fmla="*/ 288387 h 2715064"/>
              <a:gd name="connsiteX221" fmla="*/ 1076179 w 4860388"/>
              <a:gd name="connsiteY221" fmla="*/ 274320 h 2715064"/>
              <a:gd name="connsiteX222" fmla="*/ 1026942 w 4860388"/>
              <a:gd name="connsiteY222" fmla="*/ 253218 h 2715064"/>
              <a:gd name="connsiteX223" fmla="*/ 956603 w 4860388"/>
              <a:gd name="connsiteY223" fmla="*/ 189913 h 2715064"/>
              <a:gd name="connsiteX224" fmla="*/ 942536 w 4860388"/>
              <a:gd name="connsiteY224" fmla="*/ 168812 h 2715064"/>
              <a:gd name="connsiteX225" fmla="*/ 900332 w 4860388"/>
              <a:gd name="connsiteY225" fmla="*/ 126609 h 2715064"/>
              <a:gd name="connsiteX226" fmla="*/ 851096 w 4860388"/>
              <a:gd name="connsiteY226" fmla="*/ 77372 h 2715064"/>
              <a:gd name="connsiteX227" fmla="*/ 829994 w 4860388"/>
              <a:gd name="connsiteY227" fmla="*/ 63304 h 2715064"/>
              <a:gd name="connsiteX228" fmla="*/ 780757 w 4860388"/>
              <a:gd name="connsiteY228" fmla="*/ 49237 h 2715064"/>
              <a:gd name="connsiteX229" fmla="*/ 717452 w 4860388"/>
              <a:gd name="connsiteY229" fmla="*/ 42203 h 2715064"/>
              <a:gd name="connsiteX230" fmla="*/ 682283 w 4860388"/>
              <a:gd name="connsiteY230" fmla="*/ 35169 h 2715064"/>
              <a:gd name="connsiteX231" fmla="*/ 640080 w 4860388"/>
              <a:gd name="connsiteY231" fmla="*/ 28135 h 2715064"/>
              <a:gd name="connsiteX232" fmla="*/ 576776 w 4860388"/>
              <a:gd name="connsiteY232" fmla="*/ 21101 h 2715064"/>
              <a:gd name="connsiteX233" fmla="*/ 393896 w 4860388"/>
              <a:gd name="connsiteY233" fmla="*/ 0 h 2715064"/>
              <a:gd name="connsiteX234" fmla="*/ 140677 w 4860388"/>
              <a:gd name="connsiteY234" fmla="*/ 7033 h 2715064"/>
              <a:gd name="connsiteX235" fmla="*/ 119576 w 4860388"/>
              <a:gd name="connsiteY235" fmla="*/ 14067 h 2715064"/>
              <a:gd name="connsiteX236" fmla="*/ 91440 w 4860388"/>
              <a:gd name="connsiteY236" fmla="*/ 21101 h 2715064"/>
              <a:gd name="connsiteX0" fmla="*/ 91440 w 4860388"/>
              <a:gd name="connsiteY0" fmla="*/ 21101 h 2715064"/>
              <a:gd name="connsiteX1" fmla="*/ 35169 w 4860388"/>
              <a:gd name="connsiteY1" fmla="*/ 49237 h 2715064"/>
              <a:gd name="connsiteX2" fmla="*/ 14068 w 4860388"/>
              <a:gd name="connsiteY2" fmla="*/ 133643 h 2715064"/>
              <a:gd name="connsiteX3" fmla="*/ 0 w 4860388"/>
              <a:gd name="connsiteY3" fmla="*/ 225083 h 2715064"/>
              <a:gd name="connsiteX4" fmla="*/ 7034 w 4860388"/>
              <a:gd name="connsiteY4" fmla="*/ 246184 h 2715064"/>
              <a:gd name="connsiteX5" fmla="*/ 42203 w 4860388"/>
              <a:gd name="connsiteY5" fmla="*/ 309489 h 2715064"/>
              <a:gd name="connsiteX6" fmla="*/ 49237 w 4860388"/>
              <a:gd name="connsiteY6" fmla="*/ 337624 h 2715064"/>
              <a:gd name="connsiteX7" fmla="*/ 56271 w 4860388"/>
              <a:gd name="connsiteY7" fmla="*/ 358726 h 2715064"/>
              <a:gd name="connsiteX8" fmla="*/ 70339 w 4860388"/>
              <a:gd name="connsiteY8" fmla="*/ 422030 h 2715064"/>
              <a:gd name="connsiteX9" fmla="*/ 77372 w 4860388"/>
              <a:gd name="connsiteY9" fmla="*/ 443132 h 2715064"/>
              <a:gd name="connsiteX10" fmla="*/ 91440 w 4860388"/>
              <a:gd name="connsiteY10" fmla="*/ 464233 h 2715064"/>
              <a:gd name="connsiteX11" fmla="*/ 105508 w 4860388"/>
              <a:gd name="connsiteY11" fmla="*/ 506437 h 2715064"/>
              <a:gd name="connsiteX12" fmla="*/ 112542 w 4860388"/>
              <a:gd name="connsiteY12" fmla="*/ 527538 h 2715064"/>
              <a:gd name="connsiteX13" fmla="*/ 133643 w 4860388"/>
              <a:gd name="connsiteY13" fmla="*/ 576775 h 2715064"/>
              <a:gd name="connsiteX14" fmla="*/ 175846 w 4860388"/>
              <a:gd name="connsiteY14" fmla="*/ 618978 h 2715064"/>
              <a:gd name="connsiteX15" fmla="*/ 182880 w 4860388"/>
              <a:gd name="connsiteY15" fmla="*/ 640080 h 2715064"/>
              <a:gd name="connsiteX16" fmla="*/ 225083 w 4860388"/>
              <a:gd name="connsiteY16" fmla="*/ 668215 h 2715064"/>
              <a:gd name="connsiteX17" fmla="*/ 239151 w 4860388"/>
              <a:gd name="connsiteY17" fmla="*/ 689317 h 2715064"/>
              <a:gd name="connsiteX18" fmla="*/ 246185 w 4860388"/>
              <a:gd name="connsiteY18" fmla="*/ 710418 h 2715064"/>
              <a:gd name="connsiteX19" fmla="*/ 267286 w 4860388"/>
              <a:gd name="connsiteY19" fmla="*/ 731520 h 2715064"/>
              <a:gd name="connsiteX20" fmla="*/ 295422 w 4860388"/>
              <a:gd name="connsiteY20" fmla="*/ 766689 h 2715064"/>
              <a:gd name="connsiteX21" fmla="*/ 323557 w 4860388"/>
              <a:gd name="connsiteY21" fmla="*/ 808892 h 2715064"/>
              <a:gd name="connsiteX22" fmla="*/ 337625 w 4860388"/>
              <a:gd name="connsiteY22" fmla="*/ 829993 h 2715064"/>
              <a:gd name="connsiteX23" fmla="*/ 379828 w 4860388"/>
              <a:gd name="connsiteY23" fmla="*/ 858129 h 2715064"/>
              <a:gd name="connsiteX24" fmla="*/ 407963 w 4860388"/>
              <a:gd name="connsiteY24" fmla="*/ 900332 h 2715064"/>
              <a:gd name="connsiteX25" fmla="*/ 443132 w 4860388"/>
              <a:gd name="connsiteY25" fmla="*/ 942535 h 2715064"/>
              <a:gd name="connsiteX26" fmla="*/ 450166 w 4860388"/>
              <a:gd name="connsiteY26" fmla="*/ 963637 h 2715064"/>
              <a:gd name="connsiteX27" fmla="*/ 471268 w 4860388"/>
              <a:gd name="connsiteY27" fmla="*/ 956603 h 2715064"/>
              <a:gd name="connsiteX28" fmla="*/ 492369 w 4860388"/>
              <a:gd name="connsiteY28" fmla="*/ 963637 h 2715064"/>
              <a:gd name="connsiteX29" fmla="*/ 520505 w 4860388"/>
              <a:gd name="connsiteY29" fmla="*/ 970670 h 2715064"/>
              <a:gd name="connsiteX30" fmla="*/ 555674 w 4860388"/>
              <a:gd name="connsiteY30" fmla="*/ 1005840 h 2715064"/>
              <a:gd name="connsiteX31" fmla="*/ 590843 w 4860388"/>
              <a:gd name="connsiteY31" fmla="*/ 1033975 h 2715064"/>
              <a:gd name="connsiteX32" fmla="*/ 611945 w 4860388"/>
              <a:gd name="connsiteY32" fmla="*/ 1055077 h 2715064"/>
              <a:gd name="connsiteX33" fmla="*/ 626012 w 4860388"/>
              <a:gd name="connsiteY33" fmla="*/ 1076178 h 2715064"/>
              <a:gd name="connsiteX34" fmla="*/ 668216 w 4860388"/>
              <a:gd name="connsiteY34" fmla="*/ 1104313 h 2715064"/>
              <a:gd name="connsiteX35" fmla="*/ 689317 w 4860388"/>
              <a:gd name="connsiteY35" fmla="*/ 1118381 h 2715064"/>
              <a:gd name="connsiteX36" fmla="*/ 752622 w 4860388"/>
              <a:gd name="connsiteY36" fmla="*/ 1139483 h 2715064"/>
              <a:gd name="connsiteX37" fmla="*/ 773723 w 4860388"/>
              <a:gd name="connsiteY37" fmla="*/ 1146517 h 2715064"/>
              <a:gd name="connsiteX38" fmla="*/ 844062 w 4860388"/>
              <a:gd name="connsiteY38" fmla="*/ 1167618 h 2715064"/>
              <a:gd name="connsiteX39" fmla="*/ 865163 w 4860388"/>
              <a:gd name="connsiteY39" fmla="*/ 1174652 h 2715064"/>
              <a:gd name="connsiteX40" fmla="*/ 886265 w 4860388"/>
              <a:gd name="connsiteY40" fmla="*/ 1181686 h 2715064"/>
              <a:gd name="connsiteX41" fmla="*/ 949569 w 4860388"/>
              <a:gd name="connsiteY41" fmla="*/ 1209821 h 2715064"/>
              <a:gd name="connsiteX42" fmla="*/ 970671 w 4860388"/>
              <a:gd name="connsiteY42" fmla="*/ 1216855 h 2715064"/>
              <a:gd name="connsiteX43" fmla="*/ 991772 w 4860388"/>
              <a:gd name="connsiteY43" fmla="*/ 1223889 h 2715064"/>
              <a:gd name="connsiteX44" fmla="*/ 1026942 w 4860388"/>
              <a:gd name="connsiteY44" fmla="*/ 1259058 h 2715064"/>
              <a:gd name="connsiteX45" fmla="*/ 1069145 w 4860388"/>
              <a:gd name="connsiteY45" fmla="*/ 1273126 h 2715064"/>
              <a:gd name="connsiteX46" fmla="*/ 1111348 w 4860388"/>
              <a:gd name="connsiteY46" fmla="*/ 1301261 h 2715064"/>
              <a:gd name="connsiteX47" fmla="*/ 1132449 w 4860388"/>
              <a:gd name="connsiteY47" fmla="*/ 1315329 h 2715064"/>
              <a:gd name="connsiteX48" fmla="*/ 1146517 w 4860388"/>
              <a:gd name="connsiteY48" fmla="*/ 1364566 h 2715064"/>
              <a:gd name="connsiteX49" fmla="*/ 1153551 w 4860388"/>
              <a:gd name="connsiteY49" fmla="*/ 1399735 h 2715064"/>
              <a:gd name="connsiteX50" fmla="*/ 1195754 w 4860388"/>
              <a:gd name="connsiteY50" fmla="*/ 1413803 h 2715064"/>
              <a:gd name="connsiteX51" fmla="*/ 1216856 w 4860388"/>
              <a:gd name="connsiteY51" fmla="*/ 1420837 h 2715064"/>
              <a:gd name="connsiteX52" fmla="*/ 1230923 w 4860388"/>
              <a:gd name="connsiteY52" fmla="*/ 1441938 h 2715064"/>
              <a:gd name="connsiteX53" fmla="*/ 1252025 w 4860388"/>
              <a:gd name="connsiteY53" fmla="*/ 1456006 h 2715064"/>
              <a:gd name="connsiteX54" fmla="*/ 1259059 w 4860388"/>
              <a:gd name="connsiteY54" fmla="*/ 1477107 h 2715064"/>
              <a:gd name="connsiteX55" fmla="*/ 1308296 w 4860388"/>
              <a:gd name="connsiteY55" fmla="*/ 1498209 h 2715064"/>
              <a:gd name="connsiteX56" fmla="*/ 1322363 w 4860388"/>
              <a:gd name="connsiteY56" fmla="*/ 1547446 h 2715064"/>
              <a:gd name="connsiteX57" fmla="*/ 1329397 w 4860388"/>
              <a:gd name="connsiteY57" fmla="*/ 1568547 h 2715064"/>
              <a:gd name="connsiteX58" fmla="*/ 1329397 w 4860388"/>
              <a:gd name="connsiteY58" fmla="*/ 1638886 h 2715064"/>
              <a:gd name="connsiteX59" fmla="*/ 1343465 w 4860388"/>
              <a:gd name="connsiteY59" fmla="*/ 1737360 h 2715064"/>
              <a:gd name="connsiteX60" fmla="*/ 1350499 w 4860388"/>
              <a:gd name="connsiteY60" fmla="*/ 1758461 h 2715064"/>
              <a:gd name="connsiteX61" fmla="*/ 1357532 w 4860388"/>
              <a:gd name="connsiteY61" fmla="*/ 1786597 h 2715064"/>
              <a:gd name="connsiteX62" fmla="*/ 1378634 w 4860388"/>
              <a:gd name="connsiteY62" fmla="*/ 1828800 h 2715064"/>
              <a:gd name="connsiteX63" fmla="*/ 1385668 w 4860388"/>
              <a:gd name="connsiteY63" fmla="*/ 1849901 h 2715064"/>
              <a:gd name="connsiteX64" fmla="*/ 1392702 w 4860388"/>
              <a:gd name="connsiteY64" fmla="*/ 1962443 h 2715064"/>
              <a:gd name="connsiteX65" fmla="*/ 1399736 w 4860388"/>
              <a:gd name="connsiteY65" fmla="*/ 1983544 h 2715064"/>
              <a:gd name="connsiteX66" fmla="*/ 1406769 w 4860388"/>
              <a:gd name="connsiteY66" fmla="*/ 2011680 h 2715064"/>
              <a:gd name="connsiteX67" fmla="*/ 1420837 w 4860388"/>
              <a:gd name="connsiteY67" fmla="*/ 2053883 h 2715064"/>
              <a:gd name="connsiteX68" fmla="*/ 1463040 w 4860388"/>
              <a:gd name="connsiteY68" fmla="*/ 2089052 h 2715064"/>
              <a:gd name="connsiteX69" fmla="*/ 1505243 w 4860388"/>
              <a:gd name="connsiteY69" fmla="*/ 2131255 h 2715064"/>
              <a:gd name="connsiteX70" fmla="*/ 1526345 w 4860388"/>
              <a:gd name="connsiteY70" fmla="*/ 2152357 h 2715064"/>
              <a:gd name="connsiteX71" fmla="*/ 1561514 w 4860388"/>
              <a:gd name="connsiteY71" fmla="*/ 2215661 h 2715064"/>
              <a:gd name="connsiteX72" fmla="*/ 1582616 w 4860388"/>
              <a:gd name="connsiteY72" fmla="*/ 2222695 h 2715064"/>
              <a:gd name="connsiteX73" fmla="*/ 1624819 w 4860388"/>
              <a:gd name="connsiteY73" fmla="*/ 2250830 h 2715064"/>
              <a:gd name="connsiteX74" fmla="*/ 1652954 w 4860388"/>
              <a:gd name="connsiteY74" fmla="*/ 2293033 h 2715064"/>
              <a:gd name="connsiteX75" fmla="*/ 1659988 w 4860388"/>
              <a:gd name="connsiteY75" fmla="*/ 2356338 h 2715064"/>
              <a:gd name="connsiteX76" fmla="*/ 1702191 w 4860388"/>
              <a:gd name="connsiteY76" fmla="*/ 2398541 h 2715064"/>
              <a:gd name="connsiteX77" fmla="*/ 1765496 w 4860388"/>
              <a:gd name="connsiteY77" fmla="*/ 2433710 h 2715064"/>
              <a:gd name="connsiteX78" fmla="*/ 1786597 w 4860388"/>
              <a:gd name="connsiteY78" fmla="*/ 2440744 h 2715064"/>
              <a:gd name="connsiteX79" fmla="*/ 1821766 w 4860388"/>
              <a:gd name="connsiteY79" fmla="*/ 2454812 h 2715064"/>
              <a:gd name="connsiteX80" fmla="*/ 1849902 w 4860388"/>
              <a:gd name="connsiteY80" fmla="*/ 2461846 h 2715064"/>
              <a:gd name="connsiteX81" fmla="*/ 1871003 w 4860388"/>
              <a:gd name="connsiteY81" fmla="*/ 2468880 h 2715064"/>
              <a:gd name="connsiteX82" fmla="*/ 1913206 w 4860388"/>
              <a:gd name="connsiteY82" fmla="*/ 2511083 h 2715064"/>
              <a:gd name="connsiteX83" fmla="*/ 1955409 w 4860388"/>
              <a:gd name="connsiteY83" fmla="*/ 2546252 h 2715064"/>
              <a:gd name="connsiteX84" fmla="*/ 1983545 w 4860388"/>
              <a:gd name="connsiteY84" fmla="*/ 2560320 h 2715064"/>
              <a:gd name="connsiteX85" fmla="*/ 2025748 w 4860388"/>
              <a:gd name="connsiteY85" fmla="*/ 2588455 h 2715064"/>
              <a:gd name="connsiteX86" fmla="*/ 2060917 w 4860388"/>
              <a:gd name="connsiteY86" fmla="*/ 2623624 h 2715064"/>
              <a:gd name="connsiteX87" fmla="*/ 2103120 w 4860388"/>
              <a:gd name="connsiteY87" fmla="*/ 2637692 h 2715064"/>
              <a:gd name="connsiteX88" fmla="*/ 2124222 w 4860388"/>
              <a:gd name="connsiteY88" fmla="*/ 2651760 h 2715064"/>
              <a:gd name="connsiteX89" fmla="*/ 2173459 w 4860388"/>
              <a:gd name="connsiteY89" fmla="*/ 2665827 h 2715064"/>
              <a:gd name="connsiteX90" fmla="*/ 2215662 w 4860388"/>
              <a:gd name="connsiteY90" fmla="*/ 2679895 h 2715064"/>
              <a:gd name="connsiteX91" fmla="*/ 2486123 w 4860388"/>
              <a:gd name="connsiteY91" fmla="*/ 2709838 h 2715064"/>
              <a:gd name="connsiteX92" fmla="*/ 2567354 w 4860388"/>
              <a:gd name="connsiteY92" fmla="*/ 2700997 h 2715064"/>
              <a:gd name="connsiteX93" fmla="*/ 2743200 w 4860388"/>
              <a:gd name="connsiteY93" fmla="*/ 2715064 h 2715064"/>
              <a:gd name="connsiteX94" fmla="*/ 2862776 w 4860388"/>
              <a:gd name="connsiteY94" fmla="*/ 2700997 h 2715064"/>
              <a:gd name="connsiteX95" fmla="*/ 2896577 w 4860388"/>
              <a:gd name="connsiteY95" fmla="*/ 2699629 h 2715064"/>
              <a:gd name="connsiteX96" fmla="*/ 2968283 w 4860388"/>
              <a:gd name="connsiteY96" fmla="*/ 2644726 h 2715064"/>
              <a:gd name="connsiteX97" fmla="*/ 3045656 w 4860388"/>
              <a:gd name="connsiteY97" fmla="*/ 2616590 h 2715064"/>
              <a:gd name="connsiteX98" fmla="*/ 3073791 w 4860388"/>
              <a:gd name="connsiteY98" fmla="*/ 2609557 h 2715064"/>
              <a:gd name="connsiteX99" fmla="*/ 3115994 w 4860388"/>
              <a:gd name="connsiteY99" fmla="*/ 2581421 h 2715064"/>
              <a:gd name="connsiteX100" fmla="*/ 3137096 w 4860388"/>
              <a:gd name="connsiteY100" fmla="*/ 2567353 h 2715064"/>
              <a:gd name="connsiteX101" fmla="*/ 3165231 w 4860388"/>
              <a:gd name="connsiteY101" fmla="*/ 2546252 h 2715064"/>
              <a:gd name="connsiteX102" fmla="*/ 3207434 w 4860388"/>
              <a:gd name="connsiteY102" fmla="*/ 2511083 h 2715064"/>
              <a:gd name="connsiteX103" fmla="*/ 3221502 w 4860388"/>
              <a:gd name="connsiteY103" fmla="*/ 2489981 h 2715064"/>
              <a:gd name="connsiteX104" fmla="*/ 3242603 w 4860388"/>
              <a:gd name="connsiteY104" fmla="*/ 2482947 h 2715064"/>
              <a:gd name="connsiteX105" fmla="*/ 3284806 w 4860388"/>
              <a:gd name="connsiteY105" fmla="*/ 2454812 h 2715064"/>
              <a:gd name="connsiteX106" fmla="*/ 3305908 w 4860388"/>
              <a:gd name="connsiteY106" fmla="*/ 2440744 h 2715064"/>
              <a:gd name="connsiteX107" fmla="*/ 3341077 w 4860388"/>
              <a:gd name="connsiteY107" fmla="*/ 2405575 h 2715064"/>
              <a:gd name="connsiteX108" fmla="*/ 3355145 w 4860388"/>
              <a:gd name="connsiteY108" fmla="*/ 2384473 h 2715064"/>
              <a:gd name="connsiteX109" fmla="*/ 3404382 w 4860388"/>
              <a:gd name="connsiteY109" fmla="*/ 2321169 h 2715064"/>
              <a:gd name="connsiteX110" fmla="*/ 3418449 w 4860388"/>
              <a:gd name="connsiteY110" fmla="*/ 2300067 h 2715064"/>
              <a:gd name="connsiteX111" fmla="*/ 3442042 w 4860388"/>
              <a:gd name="connsiteY111" fmla="*/ 2282141 h 2715064"/>
              <a:gd name="connsiteX112" fmla="*/ 3468810 w 4860388"/>
              <a:gd name="connsiteY112" fmla="*/ 2239254 h 2715064"/>
              <a:gd name="connsiteX113" fmla="*/ 3496261 w 4860388"/>
              <a:gd name="connsiteY113" fmla="*/ 2204768 h 2715064"/>
              <a:gd name="connsiteX114" fmla="*/ 3516239 w 4860388"/>
              <a:gd name="connsiteY114" fmla="*/ 2161637 h 2715064"/>
              <a:gd name="connsiteX115" fmla="*/ 3536657 w 4860388"/>
              <a:gd name="connsiteY115" fmla="*/ 2124661 h 2715064"/>
              <a:gd name="connsiteX116" fmla="*/ 3573194 w 4860388"/>
              <a:gd name="connsiteY116" fmla="*/ 2060917 h 2715064"/>
              <a:gd name="connsiteX117" fmla="*/ 3615397 w 4860388"/>
              <a:gd name="connsiteY117" fmla="*/ 2018713 h 2715064"/>
              <a:gd name="connsiteX118" fmla="*/ 3636499 w 4860388"/>
              <a:gd name="connsiteY118" fmla="*/ 1997612 h 2715064"/>
              <a:gd name="connsiteX119" fmla="*/ 3664634 w 4860388"/>
              <a:gd name="connsiteY119" fmla="*/ 1955409 h 2715064"/>
              <a:gd name="connsiteX120" fmla="*/ 3678702 w 4860388"/>
              <a:gd name="connsiteY120" fmla="*/ 1934307 h 2715064"/>
              <a:gd name="connsiteX121" fmla="*/ 3720905 w 4860388"/>
              <a:gd name="connsiteY121" fmla="*/ 1906172 h 2715064"/>
              <a:gd name="connsiteX122" fmla="*/ 3763108 w 4860388"/>
              <a:gd name="connsiteY122" fmla="*/ 1863969 h 2715064"/>
              <a:gd name="connsiteX123" fmla="*/ 3805311 w 4860388"/>
              <a:gd name="connsiteY123" fmla="*/ 1835833 h 2715064"/>
              <a:gd name="connsiteX124" fmla="*/ 3819379 w 4860388"/>
              <a:gd name="connsiteY124" fmla="*/ 1814732 h 2715064"/>
              <a:gd name="connsiteX125" fmla="*/ 3861582 w 4860388"/>
              <a:gd name="connsiteY125" fmla="*/ 1793630 h 2715064"/>
              <a:gd name="connsiteX126" fmla="*/ 3903785 w 4860388"/>
              <a:gd name="connsiteY126" fmla="*/ 1772529 h 2715064"/>
              <a:gd name="connsiteX127" fmla="*/ 3967089 w 4860388"/>
              <a:gd name="connsiteY127" fmla="*/ 1737360 h 2715064"/>
              <a:gd name="connsiteX128" fmla="*/ 4009292 w 4860388"/>
              <a:gd name="connsiteY128" fmla="*/ 1709224 h 2715064"/>
              <a:gd name="connsiteX129" fmla="*/ 4030394 w 4860388"/>
              <a:gd name="connsiteY129" fmla="*/ 1695157 h 2715064"/>
              <a:gd name="connsiteX130" fmla="*/ 4079631 w 4860388"/>
              <a:gd name="connsiteY130" fmla="*/ 1681089 h 2715064"/>
              <a:gd name="connsiteX131" fmla="*/ 4142936 w 4860388"/>
              <a:gd name="connsiteY131" fmla="*/ 1659987 h 2715064"/>
              <a:gd name="connsiteX132" fmla="*/ 4199206 w 4860388"/>
              <a:gd name="connsiteY132" fmla="*/ 1638886 h 2715064"/>
              <a:gd name="connsiteX133" fmla="*/ 4241409 w 4860388"/>
              <a:gd name="connsiteY133" fmla="*/ 1610750 h 2715064"/>
              <a:gd name="connsiteX134" fmla="*/ 4262511 w 4860388"/>
              <a:gd name="connsiteY134" fmla="*/ 1589649 h 2715064"/>
              <a:gd name="connsiteX135" fmla="*/ 4290646 w 4860388"/>
              <a:gd name="connsiteY135" fmla="*/ 1582615 h 2715064"/>
              <a:gd name="connsiteX136" fmla="*/ 4353951 w 4860388"/>
              <a:gd name="connsiteY136" fmla="*/ 1554480 h 2715064"/>
              <a:gd name="connsiteX137" fmla="*/ 4375052 w 4860388"/>
              <a:gd name="connsiteY137" fmla="*/ 1533378 h 2715064"/>
              <a:gd name="connsiteX138" fmla="*/ 4396154 w 4860388"/>
              <a:gd name="connsiteY138" fmla="*/ 1519310 h 2715064"/>
              <a:gd name="connsiteX139" fmla="*/ 4417256 w 4860388"/>
              <a:gd name="connsiteY139" fmla="*/ 1498209 h 2715064"/>
              <a:gd name="connsiteX140" fmla="*/ 4438357 w 4860388"/>
              <a:gd name="connsiteY140" fmla="*/ 1491175 h 2715064"/>
              <a:gd name="connsiteX141" fmla="*/ 4459459 w 4860388"/>
              <a:gd name="connsiteY141" fmla="*/ 1470073 h 2715064"/>
              <a:gd name="connsiteX142" fmla="*/ 4473526 w 4860388"/>
              <a:gd name="connsiteY142" fmla="*/ 1448972 h 2715064"/>
              <a:gd name="connsiteX143" fmla="*/ 4494628 w 4860388"/>
              <a:gd name="connsiteY143" fmla="*/ 1434904 h 2715064"/>
              <a:gd name="connsiteX144" fmla="*/ 4515729 w 4860388"/>
              <a:gd name="connsiteY144" fmla="*/ 1413803 h 2715064"/>
              <a:gd name="connsiteX145" fmla="*/ 4557932 w 4860388"/>
              <a:gd name="connsiteY145" fmla="*/ 1385667 h 2715064"/>
              <a:gd name="connsiteX146" fmla="*/ 4607169 w 4860388"/>
              <a:gd name="connsiteY146" fmla="*/ 1322363 h 2715064"/>
              <a:gd name="connsiteX147" fmla="*/ 4628271 w 4860388"/>
              <a:gd name="connsiteY147" fmla="*/ 1280160 h 2715064"/>
              <a:gd name="connsiteX148" fmla="*/ 4635305 w 4860388"/>
              <a:gd name="connsiteY148" fmla="*/ 1259058 h 2715064"/>
              <a:gd name="connsiteX149" fmla="*/ 4663440 w 4860388"/>
              <a:gd name="connsiteY149" fmla="*/ 1216855 h 2715064"/>
              <a:gd name="connsiteX150" fmla="*/ 4677508 w 4860388"/>
              <a:gd name="connsiteY150" fmla="*/ 1195753 h 2715064"/>
              <a:gd name="connsiteX151" fmla="*/ 4691576 w 4860388"/>
              <a:gd name="connsiteY151" fmla="*/ 1174652 h 2715064"/>
              <a:gd name="connsiteX152" fmla="*/ 4705643 w 4860388"/>
              <a:gd name="connsiteY152" fmla="*/ 1132449 h 2715064"/>
              <a:gd name="connsiteX153" fmla="*/ 4712677 w 4860388"/>
              <a:gd name="connsiteY153" fmla="*/ 1111347 h 2715064"/>
              <a:gd name="connsiteX154" fmla="*/ 4726745 w 4860388"/>
              <a:gd name="connsiteY154" fmla="*/ 1090246 h 2715064"/>
              <a:gd name="connsiteX155" fmla="*/ 4747846 w 4860388"/>
              <a:gd name="connsiteY155" fmla="*/ 1041009 h 2715064"/>
              <a:gd name="connsiteX156" fmla="*/ 4761914 w 4860388"/>
              <a:gd name="connsiteY156" fmla="*/ 998806 h 2715064"/>
              <a:gd name="connsiteX157" fmla="*/ 4790049 w 4860388"/>
              <a:gd name="connsiteY157" fmla="*/ 956603 h 2715064"/>
              <a:gd name="connsiteX158" fmla="*/ 4797083 w 4860388"/>
              <a:gd name="connsiteY158" fmla="*/ 935501 h 2715064"/>
              <a:gd name="connsiteX159" fmla="*/ 4811151 w 4860388"/>
              <a:gd name="connsiteY159" fmla="*/ 858129 h 2715064"/>
              <a:gd name="connsiteX160" fmla="*/ 4825219 w 4860388"/>
              <a:gd name="connsiteY160" fmla="*/ 780757 h 2715064"/>
              <a:gd name="connsiteX161" fmla="*/ 4846320 w 4860388"/>
              <a:gd name="connsiteY161" fmla="*/ 759655 h 2715064"/>
              <a:gd name="connsiteX162" fmla="*/ 4860388 w 4860388"/>
              <a:gd name="connsiteY162" fmla="*/ 738553 h 2715064"/>
              <a:gd name="connsiteX163" fmla="*/ 4846320 w 4860388"/>
              <a:gd name="connsiteY163" fmla="*/ 555673 h 2715064"/>
              <a:gd name="connsiteX164" fmla="*/ 4839286 w 4860388"/>
              <a:gd name="connsiteY164" fmla="*/ 506437 h 2715064"/>
              <a:gd name="connsiteX165" fmla="*/ 4797083 w 4860388"/>
              <a:gd name="connsiteY165" fmla="*/ 485335 h 2715064"/>
              <a:gd name="connsiteX166" fmla="*/ 4761914 w 4860388"/>
              <a:gd name="connsiteY166" fmla="*/ 457200 h 2715064"/>
              <a:gd name="connsiteX167" fmla="*/ 4719711 w 4860388"/>
              <a:gd name="connsiteY167" fmla="*/ 443132 h 2715064"/>
              <a:gd name="connsiteX168" fmla="*/ 4635305 w 4860388"/>
              <a:gd name="connsiteY168" fmla="*/ 464233 h 2715064"/>
              <a:gd name="connsiteX169" fmla="*/ 4572000 w 4860388"/>
              <a:gd name="connsiteY169" fmla="*/ 499403 h 2715064"/>
              <a:gd name="connsiteX170" fmla="*/ 4550899 w 4860388"/>
              <a:gd name="connsiteY170" fmla="*/ 513470 h 2715064"/>
              <a:gd name="connsiteX171" fmla="*/ 4522763 w 4860388"/>
              <a:gd name="connsiteY171" fmla="*/ 555673 h 2715064"/>
              <a:gd name="connsiteX172" fmla="*/ 4480560 w 4860388"/>
              <a:gd name="connsiteY172" fmla="*/ 590843 h 2715064"/>
              <a:gd name="connsiteX173" fmla="*/ 4438357 w 4860388"/>
              <a:gd name="connsiteY173" fmla="*/ 618978 h 2715064"/>
              <a:gd name="connsiteX174" fmla="*/ 4382086 w 4860388"/>
              <a:gd name="connsiteY174" fmla="*/ 647113 h 2715064"/>
              <a:gd name="connsiteX175" fmla="*/ 4353951 w 4860388"/>
              <a:gd name="connsiteY175" fmla="*/ 661181 h 2715064"/>
              <a:gd name="connsiteX176" fmla="*/ 4311748 w 4860388"/>
              <a:gd name="connsiteY176" fmla="*/ 675249 h 2715064"/>
              <a:gd name="connsiteX177" fmla="*/ 4283612 w 4860388"/>
              <a:gd name="connsiteY177" fmla="*/ 689317 h 2715064"/>
              <a:gd name="connsiteX178" fmla="*/ 4213274 w 4860388"/>
              <a:gd name="connsiteY178" fmla="*/ 710418 h 2715064"/>
              <a:gd name="connsiteX179" fmla="*/ 3931920 w 4860388"/>
              <a:gd name="connsiteY179" fmla="*/ 696350 h 2715064"/>
              <a:gd name="connsiteX180" fmla="*/ 3910819 w 4860388"/>
              <a:gd name="connsiteY180" fmla="*/ 689317 h 2715064"/>
              <a:gd name="connsiteX181" fmla="*/ 3875649 w 4860388"/>
              <a:gd name="connsiteY181" fmla="*/ 682283 h 2715064"/>
              <a:gd name="connsiteX182" fmla="*/ 3812345 w 4860388"/>
              <a:gd name="connsiteY182" fmla="*/ 675249 h 2715064"/>
              <a:gd name="connsiteX183" fmla="*/ 3720905 w 4860388"/>
              <a:gd name="connsiteY183" fmla="*/ 661181 h 2715064"/>
              <a:gd name="connsiteX184" fmla="*/ 3650566 w 4860388"/>
              <a:gd name="connsiteY184" fmla="*/ 654147 h 2715064"/>
              <a:gd name="connsiteX185" fmla="*/ 3615397 w 4860388"/>
              <a:gd name="connsiteY185" fmla="*/ 647113 h 2715064"/>
              <a:gd name="connsiteX186" fmla="*/ 3298874 w 4860388"/>
              <a:gd name="connsiteY186" fmla="*/ 647113 h 2715064"/>
              <a:gd name="connsiteX187" fmla="*/ 3263705 w 4860388"/>
              <a:gd name="connsiteY187" fmla="*/ 654147 h 2715064"/>
              <a:gd name="connsiteX188" fmla="*/ 3172265 w 4860388"/>
              <a:gd name="connsiteY188" fmla="*/ 661181 h 2715064"/>
              <a:gd name="connsiteX189" fmla="*/ 3130062 w 4860388"/>
              <a:gd name="connsiteY189" fmla="*/ 675249 h 2715064"/>
              <a:gd name="connsiteX190" fmla="*/ 3080825 w 4860388"/>
              <a:gd name="connsiteY190" fmla="*/ 703384 h 2715064"/>
              <a:gd name="connsiteX191" fmla="*/ 3017520 w 4860388"/>
              <a:gd name="connsiteY191" fmla="*/ 731520 h 2715064"/>
              <a:gd name="connsiteX192" fmla="*/ 2616591 w 4860388"/>
              <a:gd name="connsiteY192" fmla="*/ 717452 h 2715064"/>
              <a:gd name="connsiteX193" fmla="*/ 2588456 w 4860388"/>
              <a:gd name="connsiteY193" fmla="*/ 710418 h 2715064"/>
              <a:gd name="connsiteX194" fmla="*/ 2518117 w 4860388"/>
              <a:gd name="connsiteY194" fmla="*/ 689317 h 2715064"/>
              <a:gd name="connsiteX195" fmla="*/ 2482948 w 4860388"/>
              <a:gd name="connsiteY195" fmla="*/ 682283 h 2715064"/>
              <a:gd name="connsiteX196" fmla="*/ 2454812 w 4860388"/>
              <a:gd name="connsiteY196" fmla="*/ 675249 h 2715064"/>
              <a:gd name="connsiteX197" fmla="*/ 2412609 w 4860388"/>
              <a:gd name="connsiteY197" fmla="*/ 661181 h 2715064"/>
              <a:gd name="connsiteX198" fmla="*/ 2377440 w 4860388"/>
              <a:gd name="connsiteY198" fmla="*/ 654147 h 2715064"/>
              <a:gd name="connsiteX199" fmla="*/ 2335237 w 4860388"/>
              <a:gd name="connsiteY199" fmla="*/ 640080 h 2715064"/>
              <a:gd name="connsiteX200" fmla="*/ 2236763 w 4860388"/>
              <a:gd name="connsiteY200" fmla="*/ 626012 h 2715064"/>
              <a:gd name="connsiteX201" fmla="*/ 2180492 w 4860388"/>
              <a:gd name="connsiteY201" fmla="*/ 611944 h 2715064"/>
              <a:gd name="connsiteX202" fmla="*/ 2145323 w 4860388"/>
              <a:gd name="connsiteY202" fmla="*/ 604910 h 2715064"/>
              <a:gd name="connsiteX203" fmla="*/ 2124222 w 4860388"/>
              <a:gd name="connsiteY203" fmla="*/ 597877 h 2715064"/>
              <a:gd name="connsiteX204" fmla="*/ 2089052 w 4860388"/>
              <a:gd name="connsiteY204" fmla="*/ 590843 h 2715064"/>
              <a:gd name="connsiteX205" fmla="*/ 2039816 w 4860388"/>
              <a:gd name="connsiteY205" fmla="*/ 576775 h 2715064"/>
              <a:gd name="connsiteX206" fmla="*/ 1617785 w 4860388"/>
              <a:gd name="connsiteY206" fmla="*/ 562707 h 2715064"/>
              <a:gd name="connsiteX207" fmla="*/ 1582616 w 4860388"/>
              <a:gd name="connsiteY207" fmla="*/ 555673 h 2715064"/>
              <a:gd name="connsiteX208" fmla="*/ 1505243 w 4860388"/>
              <a:gd name="connsiteY208" fmla="*/ 541606 h 2715064"/>
              <a:gd name="connsiteX209" fmla="*/ 1463040 w 4860388"/>
              <a:gd name="connsiteY209" fmla="*/ 520504 h 2715064"/>
              <a:gd name="connsiteX210" fmla="*/ 1434905 w 4860388"/>
              <a:gd name="connsiteY210" fmla="*/ 513470 h 2715064"/>
              <a:gd name="connsiteX211" fmla="*/ 1413803 w 4860388"/>
              <a:gd name="connsiteY211" fmla="*/ 499403 h 2715064"/>
              <a:gd name="connsiteX212" fmla="*/ 1364566 w 4860388"/>
              <a:gd name="connsiteY212" fmla="*/ 450166 h 2715064"/>
              <a:gd name="connsiteX213" fmla="*/ 1343465 w 4860388"/>
              <a:gd name="connsiteY213" fmla="*/ 443132 h 2715064"/>
              <a:gd name="connsiteX214" fmla="*/ 1273126 w 4860388"/>
              <a:gd name="connsiteY214" fmla="*/ 393895 h 2715064"/>
              <a:gd name="connsiteX215" fmla="*/ 1252025 w 4860388"/>
              <a:gd name="connsiteY215" fmla="*/ 379827 h 2715064"/>
              <a:gd name="connsiteX216" fmla="*/ 1230923 w 4860388"/>
              <a:gd name="connsiteY216" fmla="*/ 358726 h 2715064"/>
              <a:gd name="connsiteX217" fmla="*/ 1167619 w 4860388"/>
              <a:gd name="connsiteY217" fmla="*/ 323557 h 2715064"/>
              <a:gd name="connsiteX218" fmla="*/ 1146517 w 4860388"/>
              <a:gd name="connsiteY218" fmla="*/ 309489 h 2715064"/>
              <a:gd name="connsiteX219" fmla="*/ 1125416 w 4860388"/>
              <a:gd name="connsiteY219" fmla="*/ 302455 h 2715064"/>
              <a:gd name="connsiteX220" fmla="*/ 1097280 w 4860388"/>
              <a:gd name="connsiteY220" fmla="*/ 288387 h 2715064"/>
              <a:gd name="connsiteX221" fmla="*/ 1076179 w 4860388"/>
              <a:gd name="connsiteY221" fmla="*/ 274320 h 2715064"/>
              <a:gd name="connsiteX222" fmla="*/ 1026942 w 4860388"/>
              <a:gd name="connsiteY222" fmla="*/ 253218 h 2715064"/>
              <a:gd name="connsiteX223" fmla="*/ 956603 w 4860388"/>
              <a:gd name="connsiteY223" fmla="*/ 189913 h 2715064"/>
              <a:gd name="connsiteX224" fmla="*/ 942536 w 4860388"/>
              <a:gd name="connsiteY224" fmla="*/ 168812 h 2715064"/>
              <a:gd name="connsiteX225" fmla="*/ 900332 w 4860388"/>
              <a:gd name="connsiteY225" fmla="*/ 126609 h 2715064"/>
              <a:gd name="connsiteX226" fmla="*/ 851096 w 4860388"/>
              <a:gd name="connsiteY226" fmla="*/ 77372 h 2715064"/>
              <a:gd name="connsiteX227" fmla="*/ 829994 w 4860388"/>
              <a:gd name="connsiteY227" fmla="*/ 63304 h 2715064"/>
              <a:gd name="connsiteX228" fmla="*/ 780757 w 4860388"/>
              <a:gd name="connsiteY228" fmla="*/ 49237 h 2715064"/>
              <a:gd name="connsiteX229" fmla="*/ 717452 w 4860388"/>
              <a:gd name="connsiteY229" fmla="*/ 42203 h 2715064"/>
              <a:gd name="connsiteX230" fmla="*/ 682283 w 4860388"/>
              <a:gd name="connsiteY230" fmla="*/ 35169 h 2715064"/>
              <a:gd name="connsiteX231" fmla="*/ 640080 w 4860388"/>
              <a:gd name="connsiteY231" fmla="*/ 28135 h 2715064"/>
              <a:gd name="connsiteX232" fmla="*/ 576776 w 4860388"/>
              <a:gd name="connsiteY232" fmla="*/ 21101 h 2715064"/>
              <a:gd name="connsiteX233" fmla="*/ 393896 w 4860388"/>
              <a:gd name="connsiteY233" fmla="*/ 0 h 2715064"/>
              <a:gd name="connsiteX234" fmla="*/ 140677 w 4860388"/>
              <a:gd name="connsiteY234" fmla="*/ 7033 h 2715064"/>
              <a:gd name="connsiteX235" fmla="*/ 119576 w 4860388"/>
              <a:gd name="connsiteY235" fmla="*/ 14067 h 2715064"/>
              <a:gd name="connsiteX236" fmla="*/ 91440 w 4860388"/>
              <a:gd name="connsiteY236" fmla="*/ 21101 h 2715064"/>
              <a:gd name="connsiteX0" fmla="*/ 91440 w 4860388"/>
              <a:gd name="connsiteY0" fmla="*/ 21101 h 2716902"/>
              <a:gd name="connsiteX1" fmla="*/ 35169 w 4860388"/>
              <a:gd name="connsiteY1" fmla="*/ 49237 h 2716902"/>
              <a:gd name="connsiteX2" fmla="*/ 14068 w 4860388"/>
              <a:gd name="connsiteY2" fmla="*/ 133643 h 2716902"/>
              <a:gd name="connsiteX3" fmla="*/ 0 w 4860388"/>
              <a:gd name="connsiteY3" fmla="*/ 225083 h 2716902"/>
              <a:gd name="connsiteX4" fmla="*/ 7034 w 4860388"/>
              <a:gd name="connsiteY4" fmla="*/ 246184 h 2716902"/>
              <a:gd name="connsiteX5" fmla="*/ 42203 w 4860388"/>
              <a:gd name="connsiteY5" fmla="*/ 309489 h 2716902"/>
              <a:gd name="connsiteX6" fmla="*/ 49237 w 4860388"/>
              <a:gd name="connsiteY6" fmla="*/ 337624 h 2716902"/>
              <a:gd name="connsiteX7" fmla="*/ 56271 w 4860388"/>
              <a:gd name="connsiteY7" fmla="*/ 358726 h 2716902"/>
              <a:gd name="connsiteX8" fmla="*/ 70339 w 4860388"/>
              <a:gd name="connsiteY8" fmla="*/ 422030 h 2716902"/>
              <a:gd name="connsiteX9" fmla="*/ 77372 w 4860388"/>
              <a:gd name="connsiteY9" fmla="*/ 443132 h 2716902"/>
              <a:gd name="connsiteX10" fmla="*/ 91440 w 4860388"/>
              <a:gd name="connsiteY10" fmla="*/ 464233 h 2716902"/>
              <a:gd name="connsiteX11" fmla="*/ 105508 w 4860388"/>
              <a:gd name="connsiteY11" fmla="*/ 506437 h 2716902"/>
              <a:gd name="connsiteX12" fmla="*/ 112542 w 4860388"/>
              <a:gd name="connsiteY12" fmla="*/ 527538 h 2716902"/>
              <a:gd name="connsiteX13" fmla="*/ 133643 w 4860388"/>
              <a:gd name="connsiteY13" fmla="*/ 576775 h 2716902"/>
              <a:gd name="connsiteX14" fmla="*/ 175846 w 4860388"/>
              <a:gd name="connsiteY14" fmla="*/ 618978 h 2716902"/>
              <a:gd name="connsiteX15" fmla="*/ 182880 w 4860388"/>
              <a:gd name="connsiteY15" fmla="*/ 640080 h 2716902"/>
              <a:gd name="connsiteX16" fmla="*/ 225083 w 4860388"/>
              <a:gd name="connsiteY16" fmla="*/ 668215 h 2716902"/>
              <a:gd name="connsiteX17" fmla="*/ 239151 w 4860388"/>
              <a:gd name="connsiteY17" fmla="*/ 689317 h 2716902"/>
              <a:gd name="connsiteX18" fmla="*/ 246185 w 4860388"/>
              <a:gd name="connsiteY18" fmla="*/ 710418 h 2716902"/>
              <a:gd name="connsiteX19" fmla="*/ 267286 w 4860388"/>
              <a:gd name="connsiteY19" fmla="*/ 731520 h 2716902"/>
              <a:gd name="connsiteX20" fmla="*/ 295422 w 4860388"/>
              <a:gd name="connsiteY20" fmla="*/ 766689 h 2716902"/>
              <a:gd name="connsiteX21" fmla="*/ 323557 w 4860388"/>
              <a:gd name="connsiteY21" fmla="*/ 808892 h 2716902"/>
              <a:gd name="connsiteX22" fmla="*/ 337625 w 4860388"/>
              <a:gd name="connsiteY22" fmla="*/ 829993 h 2716902"/>
              <a:gd name="connsiteX23" fmla="*/ 379828 w 4860388"/>
              <a:gd name="connsiteY23" fmla="*/ 858129 h 2716902"/>
              <a:gd name="connsiteX24" fmla="*/ 407963 w 4860388"/>
              <a:gd name="connsiteY24" fmla="*/ 900332 h 2716902"/>
              <a:gd name="connsiteX25" fmla="*/ 443132 w 4860388"/>
              <a:gd name="connsiteY25" fmla="*/ 942535 h 2716902"/>
              <a:gd name="connsiteX26" fmla="*/ 450166 w 4860388"/>
              <a:gd name="connsiteY26" fmla="*/ 963637 h 2716902"/>
              <a:gd name="connsiteX27" fmla="*/ 471268 w 4860388"/>
              <a:gd name="connsiteY27" fmla="*/ 956603 h 2716902"/>
              <a:gd name="connsiteX28" fmla="*/ 492369 w 4860388"/>
              <a:gd name="connsiteY28" fmla="*/ 963637 h 2716902"/>
              <a:gd name="connsiteX29" fmla="*/ 520505 w 4860388"/>
              <a:gd name="connsiteY29" fmla="*/ 970670 h 2716902"/>
              <a:gd name="connsiteX30" fmla="*/ 555674 w 4860388"/>
              <a:gd name="connsiteY30" fmla="*/ 1005840 h 2716902"/>
              <a:gd name="connsiteX31" fmla="*/ 590843 w 4860388"/>
              <a:gd name="connsiteY31" fmla="*/ 1033975 h 2716902"/>
              <a:gd name="connsiteX32" fmla="*/ 611945 w 4860388"/>
              <a:gd name="connsiteY32" fmla="*/ 1055077 h 2716902"/>
              <a:gd name="connsiteX33" fmla="*/ 626012 w 4860388"/>
              <a:gd name="connsiteY33" fmla="*/ 1076178 h 2716902"/>
              <a:gd name="connsiteX34" fmla="*/ 668216 w 4860388"/>
              <a:gd name="connsiteY34" fmla="*/ 1104313 h 2716902"/>
              <a:gd name="connsiteX35" fmla="*/ 689317 w 4860388"/>
              <a:gd name="connsiteY35" fmla="*/ 1118381 h 2716902"/>
              <a:gd name="connsiteX36" fmla="*/ 752622 w 4860388"/>
              <a:gd name="connsiteY36" fmla="*/ 1139483 h 2716902"/>
              <a:gd name="connsiteX37" fmla="*/ 773723 w 4860388"/>
              <a:gd name="connsiteY37" fmla="*/ 1146517 h 2716902"/>
              <a:gd name="connsiteX38" fmla="*/ 844062 w 4860388"/>
              <a:gd name="connsiteY38" fmla="*/ 1167618 h 2716902"/>
              <a:gd name="connsiteX39" fmla="*/ 865163 w 4860388"/>
              <a:gd name="connsiteY39" fmla="*/ 1174652 h 2716902"/>
              <a:gd name="connsiteX40" fmla="*/ 886265 w 4860388"/>
              <a:gd name="connsiteY40" fmla="*/ 1181686 h 2716902"/>
              <a:gd name="connsiteX41" fmla="*/ 949569 w 4860388"/>
              <a:gd name="connsiteY41" fmla="*/ 1209821 h 2716902"/>
              <a:gd name="connsiteX42" fmla="*/ 970671 w 4860388"/>
              <a:gd name="connsiteY42" fmla="*/ 1216855 h 2716902"/>
              <a:gd name="connsiteX43" fmla="*/ 991772 w 4860388"/>
              <a:gd name="connsiteY43" fmla="*/ 1223889 h 2716902"/>
              <a:gd name="connsiteX44" fmla="*/ 1026942 w 4860388"/>
              <a:gd name="connsiteY44" fmla="*/ 1259058 h 2716902"/>
              <a:gd name="connsiteX45" fmla="*/ 1069145 w 4860388"/>
              <a:gd name="connsiteY45" fmla="*/ 1273126 h 2716902"/>
              <a:gd name="connsiteX46" fmla="*/ 1111348 w 4860388"/>
              <a:gd name="connsiteY46" fmla="*/ 1301261 h 2716902"/>
              <a:gd name="connsiteX47" fmla="*/ 1132449 w 4860388"/>
              <a:gd name="connsiteY47" fmla="*/ 1315329 h 2716902"/>
              <a:gd name="connsiteX48" fmla="*/ 1146517 w 4860388"/>
              <a:gd name="connsiteY48" fmla="*/ 1364566 h 2716902"/>
              <a:gd name="connsiteX49" fmla="*/ 1153551 w 4860388"/>
              <a:gd name="connsiteY49" fmla="*/ 1399735 h 2716902"/>
              <a:gd name="connsiteX50" fmla="*/ 1195754 w 4860388"/>
              <a:gd name="connsiteY50" fmla="*/ 1413803 h 2716902"/>
              <a:gd name="connsiteX51" fmla="*/ 1216856 w 4860388"/>
              <a:gd name="connsiteY51" fmla="*/ 1420837 h 2716902"/>
              <a:gd name="connsiteX52" fmla="*/ 1230923 w 4860388"/>
              <a:gd name="connsiteY52" fmla="*/ 1441938 h 2716902"/>
              <a:gd name="connsiteX53" fmla="*/ 1252025 w 4860388"/>
              <a:gd name="connsiteY53" fmla="*/ 1456006 h 2716902"/>
              <a:gd name="connsiteX54" fmla="*/ 1259059 w 4860388"/>
              <a:gd name="connsiteY54" fmla="*/ 1477107 h 2716902"/>
              <a:gd name="connsiteX55" fmla="*/ 1308296 w 4860388"/>
              <a:gd name="connsiteY55" fmla="*/ 1498209 h 2716902"/>
              <a:gd name="connsiteX56" fmla="*/ 1322363 w 4860388"/>
              <a:gd name="connsiteY56" fmla="*/ 1547446 h 2716902"/>
              <a:gd name="connsiteX57" fmla="*/ 1329397 w 4860388"/>
              <a:gd name="connsiteY57" fmla="*/ 1568547 h 2716902"/>
              <a:gd name="connsiteX58" fmla="*/ 1329397 w 4860388"/>
              <a:gd name="connsiteY58" fmla="*/ 1638886 h 2716902"/>
              <a:gd name="connsiteX59" fmla="*/ 1343465 w 4860388"/>
              <a:gd name="connsiteY59" fmla="*/ 1737360 h 2716902"/>
              <a:gd name="connsiteX60" fmla="*/ 1350499 w 4860388"/>
              <a:gd name="connsiteY60" fmla="*/ 1758461 h 2716902"/>
              <a:gd name="connsiteX61" fmla="*/ 1357532 w 4860388"/>
              <a:gd name="connsiteY61" fmla="*/ 1786597 h 2716902"/>
              <a:gd name="connsiteX62" fmla="*/ 1378634 w 4860388"/>
              <a:gd name="connsiteY62" fmla="*/ 1828800 h 2716902"/>
              <a:gd name="connsiteX63" fmla="*/ 1385668 w 4860388"/>
              <a:gd name="connsiteY63" fmla="*/ 1849901 h 2716902"/>
              <a:gd name="connsiteX64" fmla="*/ 1392702 w 4860388"/>
              <a:gd name="connsiteY64" fmla="*/ 1962443 h 2716902"/>
              <a:gd name="connsiteX65" fmla="*/ 1399736 w 4860388"/>
              <a:gd name="connsiteY65" fmla="*/ 1983544 h 2716902"/>
              <a:gd name="connsiteX66" fmla="*/ 1406769 w 4860388"/>
              <a:gd name="connsiteY66" fmla="*/ 2011680 h 2716902"/>
              <a:gd name="connsiteX67" fmla="*/ 1420837 w 4860388"/>
              <a:gd name="connsiteY67" fmla="*/ 2053883 h 2716902"/>
              <a:gd name="connsiteX68" fmla="*/ 1463040 w 4860388"/>
              <a:gd name="connsiteY68" fmla="*/ 2089052 h 2716902"/>
              <a:gd name="connsiteX69" fmla="*/ 1505243 w 4860388"/>
              <a:gd name="connsiteY69" fmla="*/ 2131255 h 2716902"/>
              <a:gd name="connsiteX70" fmla="*/ 1526345 w 4860388"/>
              <a:gd name="connsiteY70" fmla="*/ 2152357 h 2716902"/>
              <a:gd name="connsiteX71" fmla="*/ 1561514 w 4860388"/>
              <a:gd name="connsiteY71" fmla="*/ 2215661 h 2716902"/>
              <a:gd name="connsiteX72" fmla="*/ 1582616 w 4860388"/>
              <a:gd name="connsiteY72" fmla="*/ 2222695 h 2716902"/>
              <a:gd name="connsiteX73" fmla="*/ 1624819 w 4860388"/>
              <a:gd name="connsiteY73" fmla="*/ 2250830 h 2716902"/>
              <a:gd name="connsiteX74" fmla="*/ 1652954 w 4860388"/>
              <a:gd name="connsiteY74" fmla="*/ 2293033 h 2716902"/>
              <a:gd name="connsiteX75" fmla="*/ 1659988 w 4860388"/>
              <a:gd name="connsiteY75" fmla="*/ 2356338 h 2716902"/>
              <a:gd name="connsiteX76" fmla="*/ 1702191 w 4860388"/>
              <a:gd name="connsiteY76" fmla="*/ 2398541 h 2716902"/>
              <a:gd name="connsiteX77" fmla="*/ 1765496 w 4860388"/>
              <a:gd name="connsiteY77" fmla="*/ 2433710 h 2716902"/>
              <a:gd name="connsiteX78" fmla="*/ 1786597 w 4860388"/>
              <a:gd name="connsiteY78" fmla="*/ 2440744 h 2716902"/>
              <a:gd name="connsiteX79" fmla="*/ 1821766 w 4860388"/>
              <a:gd name="connsiteY79" fmla="*/ 2454812 h 2716902"/>
              <a:gd name="connsiteX80" fmla="*/ 1849902 w 4860388"/>
              <a:gd name="connsiteY80" fmla="*/ 2461846 h 2716902"/>
              <a:gd name="connsiteX81" fmla="*/ 1871003 w 4860388"/>
              <a:gd name="connsiteY81" fmla="*/ 2468880 h 2716902"/>
              <a:gd name="connsiteX82" fmla="*/ 1913206 w 4860388"/>
              <a:gd name="connsiteY82" fmla="*/ 2511083 h 2716902"/>
              <a:gd name="connsiteX83" fmla="*/ 1955409 w 4860388"/>
              <a:gd name="connsiteY83" fmla="*/ 2546252 h 2716902"/>
              <a:gd name="connsiteX84" fmla="*/ 1983545 w 4860388"/>
              <a:gd name="connsiteY84" fmla="*/ 2560320 h 2716902"/>
              <a:gd name="connsiteX85" fmla="*/ 2025748 w 4860388"/>
              <a:gd name="connsiteY85" fmla="*/ 2588455 h 2716902"/>
              <a:gd name="connsiteX86" fmla="*/ 2060917 w 4860388"/>
              <a:gd name="connsiteY86" fmla="*/ 2623624 h 2716902"/>
              <a:gd name="connsiteX87" fmla="*/ 2103120 w 4860388"/>
              <a:gd name="connsiteY87" fmla="*/ 2637692 h 2716902"/>
              <a:gd name="connsiteX88" fmla="*/ 2124222 w 4860388"/>
              <a:gd name="connsiteY88" fmla="*/ 2651760 h 2716902"/>
              <a:gd name="connsiteX89" fmla="*/ 2173459 w 4860388"/>
              <a:gd name="connsiteY89" fmla="*/ 2665827 h 2716902"/>
              <a:gd name="connsiteX90" fmla="*/ 2215662 w 4860388"/>
              <a:gd name="connsiteY90" fmla="*/ 2679895 h 2716902"/>
              <a:gd name="connsiteX91" fmla="*/ 2486123 w 4860388"/>
              <a:gd name="connsiteY91" fmla="*/ 2709838 h 2716902"/>
              <a:gd name="connsiteX92" fmla="*/ 2576879 w 4860388"/>
              <a:gd name="connsiteY92" fmla="*/ 2716872 h 2716902"/>
              <a:gd name="connsiteX93" fmla="*/ 2743200 w 4860388"/>
              <a:gd name="connsiteY93" fmla="*/ 2715064 h 2716902"/>
              <a:gd name="connsiteX94" fmla="*/ 2862776 w 4860388"/>
              <a:gd name="connsiteY94" fmla="*/ 2700997 h 2716902"/>
              <a:gd name="connsiteX95" fmla="*/ 2896577 w 4860388"/>
              <a:gd name="connsiteY95" fmla="*/ 2699629 h 2716902"/>
              <a:gd name="connsiteX96" fmla="*/ 2968283 w 4860388"/>
              <a:gd name="connsiteY96" fmla="*/ 2644726 h 2716902"/>
              <a:gd name="connsiteX97" fmla="*/ 3045656 w 4860388"/>
              <a:gd name="connsiteY97" fmla="*/ 2616590 h 2716902"/>
              <a:gd name="connsiteX98" fmla="*/ 3073791 w 4860388"/>
              <a:gd name="connsiteY98" fmla="*/ 2609557 h 2716902"/>
              <a:gd name="connsiteX99" fmla="*/ 3115994 w 4860388"/>
              <a:gd name="connsiteY99" fmla="*/ 2581421 h 2716902"/>
              <a:gd name="connsiteX100" fmla="*/ 3137096 w 4860388"/>
              <a:gd name="connsiteY100" fmla="*/ 2567353 h 2716902"/>
              <a:gd name="connsiteX101" fmla="*/ 3165231 w 4860388"/>
              <a:gd name="connsiteY101" fmla="*/ 2546252 h 2716902"/>
              <a:gd name="connsiteX102" fmla="*/ 3207434 w 4860388"/>
              <a:gd name="connsiteY102" fmla="*/ 2511083 h 2716902"/>
              <a:gd name="connsiteX103" fmla="*/ 3221502 w 4860388"/>
              <a:gd name="connsiteY103" fmla="*/ 2489981 h 2716902"/>
              <a:gd name="connsiteX104" fmla="*/ 3242603 w 4860388"/>
              <a:gd name="connsiteY104" fmla="*/ 2482947 h 2716902"/>
              <a:gd name="connsiteX105" fmla="*/ 3284806 w 4860388"/>
              <a:gd name="connsiteY105" fmla="*/ 2454812 h 2716902"/>
              <a:gd name="connsiteX106" fmla="*/ 3305908 w 4860388"/>
              <a:gd name="connsiteY106" fmla="*/ 2440744 h 2716902"/>
              <a:gd name="connsiteX107" fmla="*/ 3341077 w 4860388"/>
              <a:gd name="connsiteY107" fmla="*/ 2405575 h 2716902"/>
              <a:gd name="connsiteX108" fmla="*/ 3355145 w 4860388"/>
              <a:gd name="connsiteY108" fmla="*/ 2384473 h 2716902"/>
              <a:gd name="connsiteX109" fmla="*/ 3404382 w 4860388"/>
              <a:gd name="connsiteY109" fmla="*/ 2321169 h 2716902"/>
              <a:gd name="connsiteX110" fmla="*/ 3418449 w 4860388"/>
              <a:gd name="connsiteY110" fmla="*/ 2300067 h 2716902"/>
              <a:gd name="connsiteX111" fmla="*/ 3442042 w 4860388"/>
              <a:gd name="connsiteY111" fmla="*/ 2282141 h 2716902"/>
              <a:gd name="connsiteX112" fmla="*/ 3468810 w 4860388"/>
              <a:gd name="connsiteY112" fmla="*/ 2239254 h 2716902"/>
              <a:gd name="connsiteX113" fmla="*/ 3496261 w 4860388"/>
              <a:gd name="connsiteY113" fmla="*/ 2204768 h 2716902"/>
              <a:gd name="connsiteX114" fmla="*/ 3516239 w 4860388"/>
              <a:gd name="connsiteY114" fmla="*/ 2161637 h 2716902"/>
              <a:gd name="connsiteX115" fmla="*/ 3536657 w 4860388"/>
              <a:gd name="connsiteY115" fmla="*/ 2124661 h 2716902"/>
              <a:gd name="connsiteX116" fmla="*/ 3573194 w 4860388"/>
              <a:gd name="connsiteY116" fmla="*/ 2060917 h 2716902"/>
              <a:gd name="connsiteX117" fmla="*/ 3615397 w 4860388"/>
              <a:gd name="connsiteY117" fmla="*/ 2018713 h 2716902"/>
              <a:gd name="connsiteX118" fmla="*/ 3636499 w 4860388"/>
              <a:gd name="connsiteY118" fmla="*/ 1997612 h 2716902"/>
              <a:gd name="connsiteX119" fmla="*/ 3664634 w 4860388"/>
              <a:gd name="connsiteY119" fmla="*/ 1955409 h 2716902"/>
              <a:gd name="connsiteX120" fmla="*/ 3678702 w 4860388"/>
              <a:gd name="connsiteY120" fmla="*/ 1934307 h 2716902"/>
              <a:gd name="connsiteX121" fmla="*/ 3720905 w 4860388"/>
              <a:gd name="connsiteY121" fmla="*/ 1906172 h 2716902"/>
              <a:gd name="connsiteX122" fmla="*/ 3763108 w 4860388"/>
              <a:gd name="connsiteY122" fmla="*/ 1863969 h 2716902"/>
              <a:gd name="connsiteX123" fmla="*/ 3805311 w 4860388"/>
              <a:gd name="connsiteY123" fmla="*/ 1835833 h 2716902"/>
              <a:gd name="connsiteX124" fmla="*/ 3819379 w 4860388"/>
              <a:gd name="connsiteY124" fmla="*/ 1814732 h 2716902"/>
              <a:gd name="connsiteX125" fmla="*/ 3861582 w 4860388"/>
              <a:gd name="connsiteY125" fmla="*/ 1793630 h 2716902"/>
              <a:gd name="connsiteX126" fmla="*/ 3903785 w 4860388"/>
              <a:gd name="connsiteY126" fmla="*/ 1772529 h 2716902"/>
              <a:gd name="connsiteX127" fmla="*/ 3967089 w 4860388"/>
              <a:gd name="connsiteY127" fmla="*/ 1737360 h 2716902"/>
              <a:gd name="connsiteX128" fmla="*/ 4009292 w 4860388"/>
              <a:gd name="connsiteY128" fmla="*/ 1709224 h 2716902"/>
              <a:gd name="connsiteX129" fmla="*/ 4030394 w 4860388"/>
              <a:gd name="connsiteY129" fmla="*/ 1695157 h 2716902"/>
              <a:gd name="connsiteX130" fmla="*/ 4079631 w 4860388"/>
              <a:gd name="connsiteY130" fmla="*/ 1681089 h 2716902"/>
              <a:gd name="connsiteX131" fmla="*/ 4142936 w 4860388"/>
              <a:gd name="connsiteY131" fmla="*/ 1659987 h 2716902"/>
              <a:gd name="connsiteX132" fmla="*/ 4199206 w 4860388"/>
              <a:gd name="connsiteY132" fmla="*/ 1638886 h 2716902"/>
              <a:gd name="connsiteX133" fmla="*/ 4241409 w 4860388"/>
              <a:gd name="connsiteY133" fmla="*/ 1610750 h 2716902"/>
              <a:gd name="connsiteX134" fmla="*/ 4262511 w 4860388"/>
              <a:gd name="connsiteY134" fmla="*/ 1589649 h 2716902"/>
              <a:gd name="connsiteX135" fmla="*/ 4290646 w 4860388"/>
              <a:gd name="connsiteY135" fmla="*/ 1582615 h 2716902"/>
              <a:gd name="connsiteX136" fmla="*/ 4353951 w 4860388"/>
              <a:gd name="connsiteY136" fmla="*/ 1554480 h 2716902"/>
              <a:gd name="connsiteX137" fmla="*/ 4375052 w 4860388"/>
              <a:gd name="connsiteY137" fmla="*/ 1533378 h 2716902"/>
              <a:gd name="connsiteX138" fmla="*/ 4396154 w 4860388"/>
              <a:gd name="connsiteY138" fmla="*/ 1519310 h 2716902"/>
              <a:gd name="connsiteX139" fmla="*/ 4417256 w 4860388"/>
              <a:gd name="connsiteY139" fmla="*/ 1498209 h 2716902"/>
              <a:gd name="connsiteX140" fmla="*/ 4438357 w 4860388"/>
              <a:gd name="connsiteY140" fmla="*/ 1491175 h 2716902"/>
              <a:gd name="connsiteX141" fmla="*/ 4459459 w 4860388"/>
              <a:gd name="connsiteY141" fmla="*/ 1470073 h 2716902"/>
              <a:gd name="connsiteX142" fmla="*/ 4473526 w 4860388"/>
              <a:gd name="connsiteY142" fmla="*/ 1448972 h 2716902"/>
              <a:gd name="connsiteX143" fmla="*/ 4494628 w 4860388"/>
              <a:gd name="connsiteY143" fmla="*/ 1434904 h 2716902"/>
              <a:gd name="connsiteX144" fmla="*/ 4515729 w 4860388"/>
              <a:gd name="connsiteY144" fmla="*/ 1413803 h 2716902"/>
              <a:gd name="connsiteX145" fmla="*/ 4557932 w 4860388"/>
              <a:gd name="connsiteY145" fmla="*/ 1385667 h 2716902"/>
              <a:gd name="connsiteX146" fmla="*/ 4607169 w 4860388"/>
              <a:gd name="connsiteY146" fmla="*/ 1322363 h 2716902"/>
              <a:gd name="connsiteX147" fmla="*/ 4628271 w 4860388"/>
              <a:gd name="connsiteY147" fmla="*/ 1280160 h 2716902"/>
              <a:gd name="connsiteX148" fmla="*/ 4635305 w 4860388"/>
              <a:gd name="connsiteY148" fmla="*/ 1259058 h 2716902"/>
              <a:gd name="connsiteX149" fmla="*/ 4663440 w 4860388"/>
              <a:gd name="connsiteY149" fmla="*/ 1216855 h 2716902"/>
              <a:gd name="connsiteX150" fmla="*/ 4677508 w 4860388"/>
              <a:gd name="connsiteY150" fmla="*/ 1195753 h 2716902"/>
              <a:gd name="connsiteX151" fmla="*/ 4691576 w 4860388"/>
              <a:gd name="connsiteY151" fmla="*/ 1174652 h 2716902"/>
              <a:gd name="connsiteX152" fmla="*/ 4705643 w 4860388"/>
              <a:gd name="connsiteY152" fmla="*/ 1132449 h 2716902"/>
              <a:gd name="connsiteX153" fmla="*/ 4712677 w 4860388"/>
              <a:gd name="connsiteY153" fmla="*/ 1111347 h 2716902"/>
              <a:gd name="connsiteX154" fmla="*/ 4726745 w 4860388"/>
              <a:gd name="connsiteY154" fmla="*/ 1090246 h 2716902"/>
              <a:gd name="connsiteX155" fmla="*/ 4747846 w 4860388"/>
              <a:gd name="connsiteY155" fmla="*/ 1041009 h 2716902"/>
              <a:gd name="connsiteX156" fmla="*/ 4761914 w 4860388"/>
              <a:gd name="connsiteY156" fmla="*/ 998806 h 2716902"/>
              <a:gd name="connsiteX157" fmla="*/ 4790049 w 4860388"/>
              <a:gd name="connsiteY157" fmla="*/ 956603 h 2716902"/>
              <a:gd name="connsiteX158" fmla="*/ 4797083 w 4860388"/>
              <a:gd name="connsiteY158" fmla="*/ 935501 h 2716902"/>
              <a:gd name="connsiteX159" fmla="*/ 4811151 w 4860388"/>
              <a:gd name="connsiteY159" fmla="*/ 858129 h 2716902"/>
              <a:gd name="connsiteX160" fmla="*/ 4825219 w 4860388"/>
              <a:gd name="connsiteY160" fmla="*/ 780757 h 2716902"/>
              <a:gd name="connsiteX161" fmla="*/ 4846320 w 4860388"/>
              <a:gd name="connsiteY161" fmla="*/ 759655 h 2716902"/>
              <a:gd name="connsiteX162" fmla="*/ 4860388 w 4860388"/>
              <a:gd name="connsiteY162" fmla="*/ 738553 h 2716902"/>
              <a:gd name="connsiteX163" fmla="*/ 4846320 w 4860388"/>
              <a:gd name="connsiteY163" fmla="*/ 555673 h 2716902"/>
              <a:gd name="connsiteX164" fmla="*/ 4839286 w 4860388"/>
              <a:gd name="connsiteY164" fmla="*/ 506437 h 2716902"/>
              <a:gd name="connsiteX165" fmla="*/ 4797083 w 4860388"/>
              <a:gd name="connsiteY165" fmla="*/ 485335 h 2716902"/>
              <a:gd name="connsiteX166" fmla="*/ 4761914 w 4860388"/>
              <a:gd name="connsiteY166" fmla="*/ 457200 h 2716902"/>
              <a:gd name="connsiteX167" fmla="*/ 4719711 w 4860388"/>
              <a:gd name="connsiteY167" fmla="*/ 443132 h 2716902"/>
              <a:gd name="connsiteX168" fmla="*/ 4635305 w 4860388"/>
              <a:gd name="connsiteY168" fmla="*/ 464233 h 2716902"/>
              <a:gd name="connsiteX169" fmla="*/ 4572000 w 4860388"/>
              <a:gd name="connsiteY169" fmla="*/ 499403 h 2716902"/>
              <a:gd name="connsiteX170" fmla="*/ 4550899 w 4860388"/>
              <a:gd name="connsiteY170" fmla="*/ 513470 h 2716902"/>
              <a:gd name="connsiteX171" fmla="*/ 4522763 w 4860388"/>
              <a:gd name="connsiteY171" fmla="*/ 555673 h 2716902"/>
              <a:gd name="connsiteX172" fmla="*/ 4480560 w 4860388"/>
              <a:gd name="connsiteY172" fmla="*/ 590843 h 2716902"/>
              <a:gd name="connsiteX173" fmla="*/ 4438357 w 4860388"/>
              <a:gd name="connsiteY173" fmla="*/ 618978 h 2716902"/>
              <a:gd name="connsiteX174" fmla="*/ 4382086 w 4860388"/>
              <a:gd name="connsiteY174" fmla="*/ 647113 h 2716902"/>
              <a:gd name="connsiteX175" fmla="*/ 4353951 w 4860388"/>
              <a:gd name="connsiteY175" fmla="*/ 661181 h 2716902"/>
              <a:gd name="connsiteX176" fmla="*/ 4311748 w 4860388"/>
              <a:gd name="connsiteY176" fmla="*/ 675249 h 2716902"/>
              <a:gd name="connsiteX177" fmla="*/ 4283612 w 4860388"/>
              <a:gd name="connsiteY177" fmla="*/ 689317 h 2716902"/>
              <a:gd name="connsiteX178" fmla="*/ 4213274 w 4860388"/>
              <a:gd name="connsiteY178" fmla="*/ 710418 h 2716902"/>
              <a:gd name="connsiteX179" fmla="*/ 3931920 w 4860388"/>
              <a:gd name="connsiteY179" fmla="*/ 696350 h 2716902"/>
              <a:gd name="connsiteX180" fmla="*/ 3910819 w 4860388"/>
              <a:gd name="connsiteY180" fmla="*/ 689317 h 2716902"/>
              <a:gd name="connsiteX181" fmla="*/ 3875649 w 4860388"/>
              <a:gd name="connsiteY181" fmla="*/ 682283 h 2716902"/>
              <a:gd name="connsiteX182" fmla="*/ 3812345 w 4860388"/>
              <a:gd name="connsiteY182" fmla="*/ 675249 h 2716902"/>
              <a:gd name="connsiteX183" fmla="*/ 3720905 w 4860388"/>
              <a:gd name="connsiteY183" fmla="*/ 661181 h 2716902"/>
              <a:gd name="connsiteX184" fmla="*/ 3650566 w 4860388"/>
              <a:gd name="connsiteY184" fmla="*/ 654147 h 2716902"/>
              <a:gd name="connsiteX185" fmla="*/ 3615397 w 4860388"/>
              <a:gd name="connsiteY185" fmla="*/ 647113 h 2716902"/>
              <a:gd name="connsiteX186" fmla="*/ 3298874 w 4860388"/>
              <a:gd name="connsiteY186" fmla="*/ 647113 h 2716902"/>
              <a:gd name="connsiteX187" fmla="*/ 3263705 w 4860388"/>
              <a:gd name="connsiteY187" fmla="*/ 654147 h 2716902"/>
              <a:gd name="connsiteX188" fmla="*/ 3172265 w 4860388"/>
              <a:gd name="connsiteY188" fmla="*/ 661181 h 2716902"/>
              <a:gd name="connsiteX189" fmla="*/ 3130062 w 4860388"/>
              <a:gd name="connsiteY189" fmla="*/ 675249 h 2716902"/>
              <a:gd name="connsiteX190" fmla="*/ 3080825 w 4860388"/>
              <a:gd name="connsiteY190" fmla="*/ 703384 h 2716902"/>
              <a:gd name="connsiteX191" fmla="*/ 3017520 w 4860388"/>
              <a:gd name="connsiteY191" fmla="*/ 731520 h 2716902"/>
              <a:gd name="connsiteX192" fmla="*/ 2616591 w 4860388"/>
              <a:gd name="connsiteY192" fmla="*/ 717452 h 2716902"/>
              <a:gd name="connsiteX193" fmla="*/ 2588456 w 4860388"/>
              <a:gd name="connsiteY193" fmla="*/ 710418 h 2716902"/>
              <a:gd name="connsiteX194" fmla="*/ 2518117 w 4860388"/>
              <a:gd name="connsiteY194" fmla="*/ 689317 h 2716902"/>
              <a:gd name="connsiteX195" fmla="*/ 2482948 w 4860388"/>
              <a:gd name="connsiteY195" fmla="*/ 682283 h 2716902"/>
              <a:gd name="connsiteX196" fmla="*/ 2454812 w 4860388"/>
              <a:gd name="connsiteY196" fmla="*/ 675249 h 2716902"/>
              <a:gd name="connsiteX197" fmla="*/ 2412609 w 4860388"/>
              <a:gd name="connsiteY197" fmla="*/ 661181 h 2716902"/>
              <a:gd name="connsiteX198" fmla="*/ 2377440 w 4860388"/>
              <a:gd name="connsiteY198" fmla="*/ 654147 h 2716902"/>
              <a:gd name="connsiteX199" fmla="*/ 2335237 w 4860388"/>
              <a:gd name="connsiteY199" fmla="*/ 640080 h 2716902"/>
              <a:gd name="connsiteX200" fmla="*/ 2236763 w 4860388"/>
              <a:gd name="connsiteY200" fmla="*/ 626012 h 2716902"/>
              <a:gd name="connsiteX201" fmla="*/ 2180492 w 4860388"/>
              <a:gd name="connsiteY201" fmla="*/ 611944 h 2716902"/>
              <a:gd name="connsiteX202" fmla="*/ 2145323 w 4860388"/>
              <a:gd name="connsiteY202" fmla="*/ 604910 h 2716902"/>
              <a:gd name="connsiteX203" fmla="*/ 2124222 w 4860388"/>
              <a:gd name="connsiteY203" fmla="*/ 597877 h 2716902"/>
              <a:gd name="connsiteX204" fmla="*/ 2089052 w 4860388"/>
              <a:gd name="connsiteY204" fmla="*/ 590843 h 2716902"/>
              <a:gd name="connsiteX205" fmla="*/ 2039816 w 4860388"/>
              <a:gd name="connsiteY205" fmla="*/ 576775 h 2716902"/>
              <a:gd name="connsiteX206" fmla="*/ 1617785 w 4860388"/>
              <a:gd name="connsiteY206" fmla="*/ 562707 h 2716902"/>
              <a:gd name="connsiteX207" fmla="*/ 1582616 w 4860388"/>
              <a:gd name="connsiteY207" fmla="*/ 555673 h 2716902"/>
              <a:gd name="connsiteX208" fmla="*/ 1505243 w 4860388"/>
              <a:gd name="connsiteY208" fmla="*/ 541606 h 2716902"/>
              <a:gd name="connsiteX209" fmla="*/ 1463040 w 4860388"/>
              <a:gd name="connsiteY209" fmla="*/ 520504 h 2716902"/>
              <a:gd name="connsiteX210" fmla="*/ 1434905 w 4860388"/>
              <a:gd name="connsiteY210" fmla="*/ 513470 h 2716902"/>
              <a:gd name="connsiteX211" fmla="*/ 1413803 w 4860388"/>
              <a:gd name="connsiteY211" fmla="*/ 499403 h 2716902"/>
              <a:gd name="connsiteX212" fmla="*/ 1364566 w 4860388"/>
              <a:gd name="connsiteY212" fmla="*/ 450166 h 2716902"/>
              <a:gd name="connsiteX213" fmla="*/ 1343465 w 4860388"/>
              <a:gd name="connsiteY213" fmla="*/ 443132 h 2716902"/>
              <a:gd name="connsiteX214" fmla="*/ 1273126 w 4860388"/>
              <a:gd name="connsiteY214" fmla="*/ 393895 h 2716902"/>
              <a:gd name="connsiteX215" fmla="*/ 1252025 w 4860388"/>
              <a:gd name="connsiteY215" fmla="*/ 379827 h 2716902"/>
              <a:gd name="connsiteX216" fmla="*/ 1230923 w 4860388"/>
              <a:gd name="connsiteY216" fmla="*/ 358726 h 2716902"/>
              <a:gd name="connsiteX217" fmla="*/ 1167619 w 4860388"/>
              <a:gd name="connsiteY217" fmla="*/ 323557 h 2716902"/>
              <a:gd name="connsiteX218" fmla="*/ 1146517 w 4860388"/>
              <a:gd name="connsiteY218" fmla="*/ 309489 h 2716902"/>
              <a:gd name="connsiteX219" fmla="*/ 1125416 w 4860388"/>
              <a:gd name="connsiteY219" fmla="*/ 302455 h 2716902"/>
              <a:gd name="connsiteX220" fmla="*/ 1097280 w 4860388"/>
              <a:gd name="connsiteY220" fmla="*/ 288387 h 2716902"/>
              <a:gd name="connsiteX221" fmla="*/ 1076179 w 4860388"/>
              <a:gd name="connsiteY221" fmla="*/ 274320 h 2716902"/>
              <a:gd name="connsiteX222" fmla="*/ 1026942 w 4860388"/>
              <a:gd name="connsiteY222" fmla="*/ 253218 h 2716902"/>
              <a:gd name="connsiteX223" fmla="*/ 956603 w 4860388"/>
              <a:gd name="connsiteY223" fmla="*/ 189913 h 2716902"/>
              <a:gd name="connsiteX224" fmla="*/ 942536 w 4860388"/>
              <a:gd name="connsiteY224" fmla="*/ 168812 h 2716902"/>
              <a:gd name="connsiteX225" fmla="*/ 900332 w 4860388"/>
              <a:gd name="connsiteY225" fmla="*/ 126609 h 2716902"/>
              <a:gd name="connsiteX226" fmla="*/ 851096 w 4860388"/>
              <a:gd name="connsiteY226" fmla="*/ 77372 h 2716902"/>
              <a:gd name="connsiteX227" fmla="*/ 829994 w 4860388"/>
              <a:gd name="connsiteY227" fmla="*/ 63304 h 2716902"/>
              <a:gd name="connsiteX228" fmla="*/ 780757 w 4860388"/>
              <a:gd name="connsiteY228" fmla="*/ 49237 h 2716902"/>
              <a:gd name="connsiteX229" fmla="*/ 717452 w 4860388"/>
              <a:gd name="connsiteY229" fmla="*/ 42203 h 2716902"/>
              <a:gd name="connsiteX230" fmla="*/ 682283 w 4860388"/>
              <a:gd name="connsiteY230" fmla="*/ 35169 h 2716902"/>
              <a:gd name="connsiteX231" fmla="*/ 640080 w 4860388"/>
              <a:gd name="connsiteY231" fmla="*/ 28135 h 2716902"/>
              <a:gd name="connsiteX232" fmla="*/ 576776 w 4860388"/>
              <a:gd name="connsiteY232" fmla="*/ 21101 h 2716902"/>
              <a:gd name="connsiteX233" fmla="*/ 393896 w 4860388"/>
              <a:gd name="connsiteY233" fmla="*/ 0 h 2716902"/>
              <a:gd name="connsiteX234" fmla="*/ 140677 w 4860388"/>
              <a:gd name="connsiteY234" fmla="*/ 7033 h 2716902"/>
              <a:gd name="connsiteX235" fmla="*/ 119576 w 4860388"/>
              <a:gd name="connsiteY235" fmla="*/ 14067 h 2716902"/>
              <a:gd name="connsiteX236" fmla="*/ 91440 w 4860388"/>
              <a:gd name="connsiteY236" fmla="*/ 21101 h 2716902"/>
              <a:gd name="connsiteX0" fmla="*/ 91440 w 4860388"/>
              <a:gd name="connsiteY0" fmla="*/ 21101 h 2719363"/>
              <a:gd name="connsiteX1" fmla="*/ 35169 w 4860388"/>
              <a:gd name="connsiteY1" fmla="*/ 49237 h 2719363"/>
              <a:gd name="connsiteX2" fmla="*/ 14068 w 4860388"/>
              <a:gd name="connsiteY2" fmla="*/ 133643 h 2719363"/>
              <a:gd name="connsiteX3" fmla="*/ 0 w 4860388"/>
              <a:gd name="connsiteY3" fmla="*/ 225083 h 2719363"/>
              <a:gd name="connsiteX4" fmla="*/ 7034 w 4860388"/>
              <a:gd name="connsiteY4" fmla="*/ 246184 h 2719363"/>
              <a:gd name="connsiteX5" fmla="*/ 42203 w 4860388"/>
              <a:gd name="connsiteY5" fmla="*/ 309489 h 2719363"/>
              <a:gd name="connsiteX6" fmla="*/ 49237 w 4860388"/>
              <a:gd name="connsiteY6" fmla="*/ 337624 h 2719363"/>
              <a:gd name="connsiteX7" fmla="*/ 56271 w 4860388"/>
              <a:gd name="connsiteY7" fmla="*/ 358726 h 2719363"/>
              <a:gd name="connsiteX8" fmla="*/ 70339 w 4860388"/>
              <a:gd name="connsiteY8" fmla="*/ 422030 h 2719363"/>
              <a:gd name="connsiteX9" fmla="*/ 77372 w 4860388"/>
              <a:gd name="connsiteY9" fmla="*/ 443132 h 2719363"/>
              <a:gd name="connsiteX10" fmla="*/ 91440 w 4860388"/>
              <a:gd name="connsiteY10" fmla="*/ 464233 h 2719363"/>
              <a:gd name="connsiteX11" fmla="*/ 105508 w 4860388"/>
              <a:gd name="connsiteY11" fmla="*/ 506437 h 2719363"/>
              <a:gd name="connsiteX12" fmla="*/ 112542 w 4860388"/>
              <a:gd name="connsiteY12" fmla="*/ 527538 h 2719363"/>
              <a:gd name="connsiteX13" fmla="*/ 133643 w 4860388"/>
              <a:gd name="connsiteY13" fmla="*/ 576775 h 2719363"/>
              <a:gd name="connsiteX14" fmla="*/ 175846 w 4860388"/>
              <a:gd name="connsiteY14" fmla="*/ 618978 h 2719363"/>
              <a:gd name="connsiteX15" fmla="*/ 182880 w 4860388"/>
              <a:gd name="connsiteY15" fmla="*/ 640080 h 2719363"/>
              <a:gd name="connsiteX16" fmla="*/ 225083 w 4860388"/>
              <a:gd name="connsiteY16" fmla="*/ 668215 h 2719363"/>
              <a:gd name="connsiteX17" fmla="*/ 239151 w 4860388"/>
              <a:gd name="connsiteY17" fmla="*/ 689317 h 2719363"/>
              <a:gd name="connsiteX18" fmla="*/ 246185 w 4860388"/>
              <a:gd name="connsiteY18" fmla="*/ 710418 h 2719363"/>
              <a:gd name="connsiteX19" fmla="*/ 267286 w 4860388"/>
              <a:gd name="connsiteY19" fmla="*/ 731520 h 2719363"/>
              <a:gd name="connsiteX20" fmla="*/ 295422 w 4860388"/>
              <a:gd name="connsiteY20" fmla="*/ 766689 h 2719363"/>
              <a:gd name="connsiteX21" fmla="*/ 323557 w 4860388"/>
              <a:gd name="connsiteY21" fmla="*/ 808892 h 2719363"/>
              <a:gd name="connsiteX22" fmla="*/ 337625 w 4860388"/>
              <a:gd name="connsiteY22" fmla="*/ 829993 h 2719363"/>
              <a:gd name="connsiteX23" fmla="*/ 379828 w 4860388"/>
              <a:gd name="connsiteY23" fmla="*/ 858129 h 2719363"/>
              <a:gd name="connsiteX24" fmla="*/ 407963 w 4860388"/>
              <a:gd name="connsiteY24" fmla="*/ 900332 h 2719363"/>
              <a:gd name="connsiteX25" fmla="*/ 443132 w 4860388"/>
              <a:gd name="connsiteY25" fmla="*/ 942535 h 2719363"/>
              <a:gd name="connsiteX26" fmla="*/ 450166 w 4860388"/>
              <a:gd name="connsiteY26" fmla="*/ 963637 h 2719363"/>
              <a:gd name="connsiteX27" fmla="*/ 471268 w 4860388"/>
              <a:gd name="connsiteY27" fmla="*/ 956603 h 2719363"/>
              <a:gd name="connsiteX28" fmla="*/ 492369 w 4860388"/>
              <a:gd name="connsiteY28" fmla="*/ 963637 h 2719363"/>
              <a:gd name="connsiteX29" fmla="*/ 520505 w 4860388"/>
              <a:gd name="connsiteY29" fmla="*/ 970670 h 2719363"/>
              <a:gd name="connsiteX30" fmla="*/ 555674 w 4860388"/>
              <a:gd name="connsiteY30" fmla="*/ 1005840 h 2719363"/>
              <a:gd name="connsiteX31" fmla="*/ 590843 w 4860388"/>
              <a:gd name="connsiteY31" fmla="*/ 1033975 h 2719363"/>
              <a:gd name="connsiteX32" fmla="*/ 611945 w 4860388"/>
              <a:gd name="connsiteY32" fmla="*/ 1055077 h 2719363"/>
              <a:gd name="connsiteX33" fmla="*/ 626012 w 4860388"/>
              <a:gd name="connsiteY33" fmla="*/ 1076178 h 2719363"/>
              <a:gd name="connsiteX34" fmla="*/ 668216 w 4860388"/>
              <a:gd name="connsiteY34" fmla="*/ 1104313 h 2719363"/>
              <a:gd name="connsiteX35" fmla="*/ 689317 w 4860388"/>
              <a:gd name="connsiteY35" fmla="*/ 1118381 h 2719363"/>
              <a:gd name="connsiteX36" fmla="*/ 752622 w 4860388"/>
              <a:gd name="connsiteY36" fmla="*/ 1139483 h 2719363"/>
              <a:gd name="connsiteX37" fmla="*/ 773723 w 4860388"/>
              <a:gd name="connsiteY37" fmla="*/ 1146517 h 2719363"/>
              <a:gd name="connsiteX38" fmla="*/ 844062 w 4860388"/>
              <a:gd name="connsiteY38" fmla="*/ 1167618 h 2719363"/>
              <a:gd name="connsiteX39" fmla="*/ 865163 w 4860388"/>
              <a:gd name="connsiteY39" fmla="*/ 1174652 h 2719363"/>
              <a:gd name="connsiteX40" fmla="*/ 886265 w 4860388"/>
              <a:gd name="connsiteY40" fmla="*/ 1181686 h 2719363"/>
              <a:gd name="connsiteX41" fmla="*/ 949569 w 4860388"/>
              <a:gd name="connsiteY41" fmla="*/ 1209821 h 2719363"/>
              <a:gd name="connsiteX42" fmla="*/ 970671 w 4860388"/>
              <a:gd name="connsiteY42" fmla="*/ 1216855 h 2719363"/>
              <a:gd name="connsiteX43" fmla="*/ 991772 w 4860388"/>
              <a:gd name="connsiteY43" fmla="*/ 1223889 h 2719363"/>
              <a:gd name="connsiteX44" fmla="*/ 1026942 w 4860388"/>
              <a:gd name="connsiteY44" fmla="*/ 1259058 h 2719363"/>
              <a:gd name="connsiteX45" fmla="*/ 1069145 w 4860388"/>
              <a:gd name="connsiteY45" fmla="*/ 1273126 h 2719363"/>
              <a:gd name="connsiteX46" fmla="*/ 1111348 w 4860388"/>
              <a:gd name="connsiteY46" fmla="*/ 1301261 h 2719363"/>
              <a:gd name="connsiteX47" fmla="*/ 1132449 w 4860388"/>
              <a:gd name="connsiteY47" fmla="*/ 1315329 h 2719363"/>
              <a:gd name="connsiteX48" fmla="*/ 1146517 w 4860388"/>
              <a:gd name="connsiteY48" fmla="*/ 1364566 h 2719363"/>
              <a:gd name="connsiteX49" fmla="*/ 1153551 w 4860388"/>
              <a:gd name="connsiteY49" fmla="*/ 1399735 h 2719363"/>
              <a:gd name="connsiteX50" fmla="*/ 1195754 w 4860388"/>
              <a:gd name="connsiteY50" fmla="*/ 1413803 h 2719363"/>
              <a:gd name="connsiteX51" fmla="*/ 1216856 w 4860388"/>
              <a:gd name="connsiteY51" fmla="*/ 1420837 h 2719363"/>
              <a:gd name="connsiteX52" fmla="*/ 1230923 w 4860388"/>
              <a:gd name="connsiteY52" fmla="*/ 1441938 h 2719363"/>
              <a:gd name="connsiteX53" fmla="*/ 1252025 w 4860388"/>
              <a:gd name="connsiteY53" fmla="*/ 1456006 h 2719363"/>
              <a:gd name="connsiteX54" fmla="*/ 1259059 w 4860388"/>
              <a:gd name="connsiteY54" fmla="*/ 1477107 h 2719363"/>
              <a:gd name="connsiteX55" fmla="*/ 1308296 w 4860388"/>
              <a:gd name="connsiteY55" fmla="*/ 1498209 h 2719363"/>
              <a:gd name="connsiteX56" fmla="*/ 1322363 w 4860388"/>
              <a:gd name="connsiteY56" fmla="*/ 1547446 h 2719363"/>
              <a:gd name="connsiteX57" fmla="*/ 1329397 w 4860388"/>
              <a:gd name="connsiteY57" fmla="*/ 1568547 h 2719363"/>
              <a:gd name="connsiteX58" fmla="*/ 1329397 w 4860388"/>
              <a:gd name="connsiteY58" fmla="*/ 1638886 h 2719363"/>
              <a:gd name="connsiteX59" fmla="*/ 1343465 w 4860388"/>
              <a:gd name="connsiteY59" fmla="*/ 1737360 h 2719363"/>
              <a:gd name="connsiteX60" fmla="*/ 1350499 w 4860388"/>
              <a:gd name="connsiteY60" fmla="*/ 1758461 h 2719363"/>
              <a:gd name="connsiteX61" fmla="*/ 1357532 w 4860388"/>
              <a:gd name="connsiteY61" fmla="*/ 1786597 h 2719363"/>
              <a:gd name="connsiteX62" fmla="*/ 1378634 w 4860388"/>
              <a:gd name="connsiteY62" fmla="*/ 1828800 h 2719363"/>
              <a:gd name="connsiteX63" fmla="*/ 1385668 w 4860388"/>
              <a:gd name="connsiteY63" fmla="*/ 1849901 h 2719363"/>
              <a:gd name="connsiteX64" fmla="*/ 1392702 w 4860388"/>
              <a:gd name="connsiteY64" fmla="*/ 1962443 h 2719363"/>
              <a:gd name="connsiteX65" fmla="*/ 1399736 w 4860388"/>
              <a:gd name="connsiteY65" fmla="*/ 1983544 h 2719363"/>
              <a:gd name="connsiteX66" fmla="*/ 1406769 w 4860388"/>
              <a:gd name="connsiteY66" fmla="*/ 2011680 h 2719363"/>
              <a:gd name="connsiteX67" fmla="*/ 1420837 w 4860388"/>
              <a:gd name="connsiteY67" fmla="*/ 2053883 h 2719363"/>
              <a:gd name="connsiteX68" fmla="*/ 1463040 w 4860388"/>
              <a:gd name="connsiteY68" fmla="*/ 2089052 h 2719363"/>
              <a:gd name="connsiteX69" fmla="*/ 1505243 w 4860388"/>
              <a:gd name="connsiteY69" fmla="*/ 2131255 h 2719363"/>
              <a:gd name="connsiteX70" fmla="*/ 1526345 w 4860388"/>
              <a:gd name="connsiteY70" fmla="*/ 2152357 h 2719363"/>
              <a:gd name="connsiteX71" fmla="*/ 1561514 w 4860388"/>
              <a:gd name="connsiteY71" fmla="*/ 2215661 h 2719363"/>
              <a:gd name="connsiteX72" fmla="*/ 1582616 w 4860388"/>
              <a:gd name="connsiteY72" fmla="*/ 2222695 h 2719363"/>
              <a:gd name="connsiteX73" fmla="*/ 1624819 w 4860388"/>
              <a:gd name="connsiteY73" fmla="*/ 2250830 h 2719363"/>
              <a:gd name="connsiteX74" fmla="*/ 1652954 w 4860388"/>
              <a:gd name="connsiteY74" fmla="*/ 2293033 h 2719363"/>
              <a:gd name="connsiteX75" fmla="*/ 1659988 w 4860388"/>
              <a:gd name="connsiteY75" fmla="*/ 2356338 h 2719363"/>
              <a:gd name="connsiteX76" fmla="*/ 1702191 w 4860388"/>
              <a:gd name="connsiteY76" fmla="*/ 2398541 h 2719363"/>
              <a:gd name="connsiteX77" fmla="*/ 1765496 w 4860388"/>
              <a:gd name="connsiteY77" fmla="*/ 2433710 h 2719363"/>
              <a:gd name="connsiteX78" fmla="*/ 1786597 w 4860388"/>
              <a:gd name="connsiteY78" fmla="*/ 2440744 h 2719363"/>
              <a:gd name="connsiteX79" fmla="*/ 1821766 w 4860388"/>
              <a:gd name="connsiteY79" fmla="*/ 2454812 h 2719363"/>
              <a:gd name="connsiteX80" fmla="*/ 1849902 w 4860388"/>
              <a:gd name="connsiteY80" fmla="*/ 2461846 h 2719363"/>
              <a:gd name="connsiteX81" fmla="*/ 1871003 w 4860388"/>
              <a:gd name="connsiteY81" fmla="*/ 2468880 h 2719363"/>
              <a:gd name="connsiteX82" fmla="*/ 1913206 w 4860388"/>
              <a:gd name="connsiteY82" fmla="*/ 2511083 h 2719363"/>
              <a:gd name="connsiteX83" fmla="*/ 1955409 w 4860388"/>
              <a:gd name="connsiteY83" fmla="*/ 2546252 h 2719363"/>
              <a:gd name="connsiteX84" fmla="*/ 1983545 w 4860388"/>
              <a:gd name="connsiteY84" fmla="*/ 2560320 h 2719363"/>
              <a:gd name="connsiteX85" fmla="*/ 2025748 w 4860388"/>
              <a:gd name="connsiteY85" fmla="*/ 2588455 h 2719363"/>
              <a:gd name="connsiteX86" fmla="*/ 2060917 w 4860388"/>
              <a:gd name="connsiteY86" fmla="*/ 2623624 h 2719363"/>
              <a:gd name="connsiteX87" fmla="*/ 2103120 w 4860388"/>
              <a:gd name="connsiteY87" fmla="*/ 2637692 h 2719363"/>
              <a:gd name="connsiteX88" fmla="*/ 2124222 w 4860388"/>
              <a:gd name="connsiteY88" fmla="*/ 2651760 h 2719363"/>
              <a:gd name="connsiteX89" fmla="*/ 2173459 w 4860388"/>
              <a:gd name="connsiteY89" fmla="*/ 2665827 h 2719363"/>
              <a:gd name="connsiteX90" fmla="*/ 2215662 w 4860388"/>
              <a:gd name="connsiteY90" fmla="*/ 2679895 h 2719363"/>
              <a:gd name="connsiteX91" fmla="*/ 2486123 w 4860388"/>
              <a:gd name="connsiteY91" fmla="*/ 2719363 h 2719363"/>
              <a:gd name="connsiteX92" fmla="*/ 2576879 w 4860388"/>
              <a:gd name="connsiteY92" fmla="*/ 2716872 h 2719363"/>
              <a:gd name="connsiteX93" fmla="*/ 2743200 w 4860388"/>
              <a:gd name="connsiteY93" fmla="*/ 2715064 h 2719363"/>
              <a:gd name="connsiteX94" fmla="*/ 2862776 w 4860388"/>
              <a:gd name="connsiteY94" fmla="*/ 2700997 h 2719363"/>
              <a:gd name="connsiteX95" fmla="*/ 2896577 w 4860388"/>
              <a:gd name="connsiteY95" fmla="*/ 2699629 h 2719363"/>
              <a:gd name="connsiteX96" fmla="*/ 2968283 w 4860388"/>
              <a:gd name="connsiteY96" fmla="*/ 2644726 h 2719363"/>
              <a:gd name="connsiteX97" fmla="*/ 3045656 w 4860388"/>
              <a:gd name="connsiteY97" fmla="*/ 2616590 h 2719363"/>
              <a:gd name="connsiteX98" fmla="*/ 3073791 w 4860388"/>
              <a:gd name="connsiteY98" fmla="*/ 2609557 h 2719363"/>
              <a:gd name="connsiteX99" fmla="*/ 3115994 w 4860388"/>
              <a:gd name="connsiteY99" fmla="*/ 2581421 h 2719363"/>
              <a:gd name="connsiteX100" fmla="*/ 3137096 w 4860388"/>
              <a:gd name="connsiteY100" fmla="*/ 2567353 h 2719363"/>
              <a:gd name="connsiteX101" fmla="*/ 3165231 w 4860388"/>
              <a:gd name="connsiteY101" fmla="*/ 2546252 h 2719363"/>
              <a:gd name="connsiteX102" fmla="*/ 3207434 w 4860388"/>
              <a:gd name="connsiteY102" fmla="*/ 2511083 h 2719363"/>
              <a:gd name="connsiteX103" fmla="*/ 3221502 w 4860388"/>
              <a:gd name="connsiteY103" fmla="*/ 2489981 h 2719363"/>
              <a:gd name="connsiteX104" fmla="*/ 3242603 w 4860388"/>
              <a:gd name="connsiteY104" fmla="*/ 2482947 h 2719363"/>
              <a:gd name="connsiteX105" fmla="*/ 3284806 w 4860388"/>
              <a:gd name="connsiteY105" fmla="*/ 2454812 h 2719363"/>
              <a:gd name="connsiteX106" fmla="*/ 3305908 w 4860388"/>
              <a:gd name="connsiteY106" fmla="*/ 2440744 h 2719363"/>
              <a:gd name="connsiteX107" fmla="*/ 3341077 w 4860388"/>
              <a:gd name="connsiteY107" fmla="*/ 2405575 h 2719363"/>
              <a:gd name="connsiteX108" fmla="*/ 3355145 w 4860388"/>
              <a:gd name="connsiteY108" fmla="*/ 2384473 h 2719363"/>
              <a:gd name="connsiteX109" fmla="*/ 3404382 w 4860388"/>
              <a:gd name="connsiteY109" fmla="*/ 2321169 h 2719363"/>
              <a:gd name="connsiteX110" fmla="*/ 3418449 w 4860388"/>
              <a:gd name="connsiteY110" fmla="*/ 2300067 h 2719363"/>
              <a:gd name="connsiteX111" fmla="*/ 3442042 w 4860388"/>
              <a:gd name="connsiteY111" fmla="*/ 2282141 h 2719363"/>
              <a:gd name="connsiteX112" fmla="*/ 3468810 w 4860388"/>
              <a:gd name="connsiteY112" fmla="*/ 2239254 h 2719363"/>
              <a:gd name="connsiteX113" fmla="*/ 3496261 w 4860388"/>
              <a:gd name="connsiteY113" fmla="*/ 2204768 h 2719363"/>
              <a:gd name="connsiteX114" fmla="*/ 3516239 w 4860388"/>
              <a:gd name="connsiteY114" fmla="*/ 2161637 h 2719363"/>
              <a:gd name="connsiteX115" fmla="*/ 3536657 w 4860388"/>
              <a:gd name="connsiteY115" fmla="*/ 2124661 h 2719363"/>
              <a:gd name="connsiteX116" fmla="*/ 3573194 w 4860388"/>
              <a:gd name="connsiteY116" fmla="*/ 2060917 h 2719363"/>
              <a:gd name="connsiteX117" fmla="*/ 3615397 w 4860388"/>
              <a:gd name="connsiteY117" fmla="*/ 2018713 h 2719363"/>
              <a:gd name="connsiteX118" fmla="*/ 3636499 w 4860388"/>
              <a:gd name="connsiteY118" fmla="*/ 1997612 h 2719363"/>
              <a:gd name="connsiteX119" fmla="*/ 3664634 w 4860388"/>
              <a:gd name="connsiteY119" fmla="*/ 1955409 h 2719363"/>
              <a:gd name="connsiteX120" fmla="*/ 3678702 w 4860388"/>
              <a:gd name="connsiteY120" fmla="*/ 1934307 h 2719363"/>
              <a:gd name="connsiteX121" fmla="*/ 3720905 w 4860388"/>
              <a:gd name="connsiteY121" fmla="*/ 1906172 h 2719363"/>
              <a:gd name="connsiteX122" fmla="*/ 3763108 w 4860388"/>
              <a:gd name="connsiteY122" fmla="*/ 1863969 h 2719363"/>
              <a:gd name="connsiteX123" fmla="*/ 3805311 w 4860388"/>
              <a:gd name="connsiteY123" fmla="*/ 1835833 h 2719363"/>
              <a:gd name="connsiteX124" fmla="*/ 3819379 w 4860388"/>
              <a:gd name="connsiteY124" fmla="*/ 1814732 h 2719363"/>
              <a:gd name="connsiteX125" fmla="*/ 3861582 w 4860388"/>
              <a:gd name="connsiteY125" fmla="*/ 1793630 h 2719363"/>
              <a:gd name="connsiteX126" fmla="*/ 3903785 w 4860388"/>
              <a:gd name="connsiteY126" fmla="*/ 1772529 h 2719363"/>
              <a:gd name="connsiteX127" fmla="*/ 3967089 w 4860388"/>
              <a:gd name="connsiteY127" fmla="*/ 1737360 h 2719363"/>
              <a:gd name="connsiteX128" fmla="*/ 4009292 w 4860388"/>
              <a:gd name="connsiteY128" fmla="*/ 1709224 h 2719363"/>
              <a:gd name="connsiteX129" fmla="*/ 4030394 w 4860388"/>
              <a:gd name="connsiteY129" fmla="*/ 1695157 h 2719363"/>
              <a:gd name="connsiteX130" fmla="*/ 4079631 w 4860388"/>
              <a:gd name="connsiteY130" fmla="*/ 1681089 h 2719363"/>
              <a:gd name="connsiteX131" fmla="*/ 4142936 w 4860388"/>
              <a:gd name="connsiteY131" fmla="*/ 1659987 h 2719363"/>
              <a:gd name="connsiteX132" fmla="*/ 4199206 w 4860388"/>
              <a:gd name="connsiteY132" fmla="*/ 1638886 h 2719363"/>
              <a:gd name="connsiteX133" fmla="*/ 4241409 w 4860388"/>
              <a:gd name="connsiteY133" fmla="*/ 1610750 h 2719363"/>
              <a:gd name="connsiteX134" fmla="*/ 4262511 w 4860388"/>
              <a:gd name="connsiteY134" fmla="*/ 1589649 h 2719363"/>
              <a:gd name="connsiteX135" fmla="*/ 4290646 w 4860388"/>
              <a:gd name="connsiteY135" fmla="*/ 1582615 h 2719363"/>
              <a:gd name="connsiteX136" fmla="*/ 4353951 w 4860388"/>
              <a:gd name="connsiteY136" fmla="*/ 1554480 h 2719363"/>
              <a:gd name="connsiteX137" fmla="*/ 4375052 w 4860388"/>
              <a:gd name="connsiteY137" fmla="*/ 1533378 h 2719363"/>
              <a:gd name="connsiteX138" fmla="*/ 4396154 w 4860388"/>
              <a:gd name="connsiteY138" fmla="*/ 1519310 h 2719363"/>
              <a:gd name="connsiteX139" fmla="*/ 4417256 w 4860388"/>
              <a:gd name="connsiteY139" fmla="*/ 1498209 h 2719363"/>
              <a:gd name="connsiteX140" fmla="*/ 4438357 w 4860388"/>
              <a:gd name="connsiteY140" fmla="*/ 1491175 h 2719363"/>
              <a:gd name="connsiteX141" fmla="*/ 4459459 w 4860388"/>
              <a:gd name="connsiteY141" fmla="*/ 1470073 h 2719363"/>
              <a:gd name="connsiteX142" fmla="*/ 4473526 w 4860388"/>
              <a:gd name="connsiteY142" fmla="*/ 1448972 h 2719363"/>
              <a:gd name="connsiteX143" fmla="*/ 4494628 w 4860388"/>
              <a:gd name="connsiteY143" fmla="*/ 1434904 h 2719363"/>
              <a:gd name="connsiteX144" fmla="*/ 4515729 w 4860388"/>
              <a:gd name="connsiteY144" fmla="*/ 1413803 h 2719363"/>
              <a:gd name="connsiteX145" fmla="*/ 4557932 w 4860388"/>
              <a:gd name="connsiteY145" fmla="*/ 1385667 h 2719363"/>
              <a:gd name="connsiteX146" fmla="*/ 4607169 w 4860388"/>
              <a:gd name="connsiteY146" fmla="*/ 1322363 h 2719363"/>
              <a:gd name="connsiteX147" fmla="*/ 4628271 w 4860388"/>
              <a:gd name="connsiteY147" fmla="*/ 1280160 h 2719363"/>
              <a:gd name="connsiteX148" fmla="*/ 4635305 w 4860388"/>
              <a:gd name="connsiteY148" fmla="*/ 1259058 h 2719363"/>
              <a:gd name="connsiteX149" fmla="*/ 4663440 w 4860388"/>
              <a:gd name="connsiteY149" fmla="*/ 1216855 h 2719363"/>
              <a:gd name="connsiteX150" fmla="*/ 4677508 w 4860388"/>
              <a:gd name="connsiteY150" fmla="*/ 1195753 h 2719363"/>
              <a:gd name="connsiteX151" fmla="*/ 4691576 w 4860388"/>
              <a:gd name="connsiteY151" fmla="*/ 1174652 h 2719363"/>
              <a:gd name="connsiteX152" fmla="*/ 4705643 w 4860388"/>
              <a:gd name="connsiteY152" fmla="*/ 1132449 h 2719363"/>
              <a:gd name="connsiteX153" fmla="*/ 4712677 w 4860388"/>
              <a:gd name="connsiteY153" fmla="*/ 1111347 h 2719363"/>
              <a:gd name="connsiteX154" fmla="*/ 4726745 w 4860388"/>
              <a:gd name="connsiteY154" fmla="*/ 1090246 h 2719363"/>
              <a:gd name="connsiteX155" fmla="*/ 4747846 w 4860388"/>
              <a:gd name="connsiteY155" fmla="*/ 1041009 h 2719363"/>
              <a:gd name="connsiteX156" fmla="*/ 4761914 w 4860388"/>
              <a:gd name="connsiteY156" fmla="*/ 998806 h 2719363"/>
              <a:gd name="connsiteX157" fmla="*/ 4790049 w 4860388"/>
              <a:gd name="connsiteY157" fmla="*/ 956603 h 2719363"/>
              <a:gd name="connsiteX158" fmla="*/ 4797083 w 4860388"/>
              <a:gd name="connsiteY158" fmla="*/ 935501 h 2719363"/>
              <a:gd name="connsiteX159" fmla="*/ 4811151 w 4860388"/>
              <a:gd name="connsiteY159" fmla="*/ 858129 h 2719363"/>
              <a:gd name="connsiteX160" fmla="*/ 4825219 w 4860388"/>
              <a:gd name="connsiteY160" fmla="*/ 780757 h 2719363"/>
              <a:gd name="connsiteX161" fmla="*/ 4846320 w 4860388"/>
              <a:gd name="connsiteY161" fmla="*/ 759655 h 2719363"/>
              <a:gd name="connsiteX162" fmla="*/ 4860388 w 4860388"/>
              <a:gd name="connsiteY162" fmla="*/ 738553 h 2719363"/>
              <a:gd name="connsiteX163" fmla="*/ 4846320 w 4860388"/>
              <a:gd name="connsiteY163" fmla="*/ 555673 h 2719363"/>
              <a:gd name="connsiteX164" fmla="*/ 4839286 w 4860388"/>
              <a:gd name="connsiteY164" fmla="*/ 506437 h 2719363"/>
              <a:gd name="connsiteX165" fmla="*/ 4797083 w 4860388"/>
              <a:gd name="connsiteY165" fmla="*/ 485335 h 2719363"/>
              <a:gd name="connsiteX166" fmla="*/ 4761914 w 4860388"/>
              <a:gd name="connsiteY166" fmla="*/ 457200 h 2719363"/>
              <a:gd name="connsiteX167" fmla="*/ 4719711 w 4860388"/>
              <a:gd name="connsiteY167" fmla="*/ 443132 h 2719363"/>
              <a:gd name="connsiteX168" fmla="*/ 4635305 w 4860388"/>
              <a:gd name="connsiteY168" fmla="*/ 464233 h 2719363"/>
              <a:gd name="connsiteX169" fmla="*/ 4572000 w 4860388"/>
              <a:gd name="connsiteY169" fmla="*/ 499403 h 2719363"/>
              <a:gd name="connsiteX170" fmla="*/ 4550899 w 4860388"/>
              <a:gd name="connsiteY170" fmla="*/ 513470 h 2719363"/>
              <a:gd name="connsiteX171" fmla="*/ 4522763 w 4860388"/>
              <a:gd name="connsiteY171" fmla="*/ 555673 h 2719363"/>
              <a:gd name="connsiteX172" fmla="*/ 4480560 w 4860388"/>
              <a:gd name="connsiteY172" fmla="*/ 590843 h 2719363"/>
              <a:gd name="connsiteX173" fmla="*/ 4438357 w 4860388"/>
              <a:gd name="connsiteY173" fmla="*/ 618978 h 2719363"/>
              <a:gd name="connsiteX174" fmla="*/ 4382086 w 4860388"/>
              <a:gd name="connsiteY174" fmla="*/ 647113 h 2719363"/>
              <a:gd name="connsiteX175" fmla="*/ 4353951 w 4860388"/>
              <a:gd name="connsiteY175" fmla="*/ 661181 h 2719363"/>
              <a:gd name="connsiteX176" fmla="*/ 4311748 w 4860388"/>
              <a:gd name="connsiteY176" fmla="*/ 675249 h 2719363"/>
              <a:gd name="connsiteX177" fmla="*/ 4283612 w 4860388"/>
              <a:gd name="connsiteY177" fmla="*/ 689317 h 2719363"/>
              <a:gd name="connsiteX178" fmla="*/ 4213274 w 4860388"/>
              <a:gd name="connsiteY178" fmla="*/ 710418 h 2719363"/>
              <a:gd name="connsiteX179" fmla="*/ 3931920 w 4860388"/>
              <a:gd name="connsiteY179" fmla="*/ 696350 h 2719363"/>
              <a:gd name="connsiteX180" fmla="*/ 3910819 w 4860388"/>
              <a:gd name="connsiteY180" fmla="*/ 689317 h 2719363"/>
              <a:gd name="connsiteX181" fmla="*/ 3875649 w 4860388"/>
              <a:gd name="connsiteY181" fmla="*/ 682283 h 2719363"/>
              <a:gd name="connsiteX182" fmla="*/ 3812345 w 4860388"/>
              <a:gd name="connsiteY182" fmla="*/ 675249 h 2719363"/>
              <a:gd name="connsiteX183" fmla="*/ 3720905 w 4860388"/>
              <a:gd name="connsiteY183" fmla="*/ 661181 h 2719363"/>
              <a:gd name="connsiteX184" fmla="*/ 3650566 w 4860388"/>
              <a:gd name="connsiteY184" fmla="*/ 654147 h 2719363"/>
              <a:gd name="connsiteX185" fmla="*/ 3615397 w 4860388"/>
              <a:gd name="connsiteY185" fmla="*/ 647113 h 2719363"/>
              <a:gd name="connsiteX186" fmla="*/ 3298874 w 4860388"/>
              <a:gd name="connsiteY186" fmla="*/ 647113 h 2719363"/>
              <a:gd name="connsiteX187" fmla="*/ 3263705 w 4860388"/>
              <a:gd name="connsiteY187" fmla="*/ 654147 h 2719363"/>
              <a:gd name="connsiteX188" fmla="*/ 3172265 w 4860388"/>
              <a:gd name="connsiteY188" fmla="*/ 661181 h 2719363"/>
              <a:gd name="connsiteX189" fmla="*/ 3130062 w 4860388"/>
              <a:gd name="connsiteY189" fmla="*/ 675249 h 2719363"/>
              <a:gd name="connsiteX190" fmla="*/ 3080825 w 4860388"/>
              <a:gd name="connsiteY190" fmla="*/ 703384 h 2719363"/>
              <a:gd name="connsiteX191" fmla="*/ 3017520 w 4860388"/>
              <a:gd name="connsiteY191" fmla="*/ 731520 h 2719363"/>
              <a:gd name="connsiteX192" fmla="*/ 2616591 w 4860388"/>
              <a:gd name="connsiteY192" fmla="*/ 717452 h 2719363"/>
              <a:gd name="connsiteX193" fmla="*/ 2588456 w 4860388"/>
              <a:gd name="connsiteY193" fmla="*/ 710418 h 2719363"/>
              <a:gd name="connsiteX194" fmla="*/ 2518117 w 4860388"/>
              <a:gd name="connsiteY194" fmla="*/ 689317 h 2719363"/>
              <a:gd name="connsiteX195" fmla="*/ 2482948 w 4860388"/>
              <a:gd name="connsiteY195" fmla="*/ 682283 h 2719363"/>
              <a:gd name="connsiteX196" fmla="*/ 2454812 w 4860388"/>
              <a:gd name="connsiteY196" fmla="*/ 675249 h 2719363"/>
              <a:gd name="connsiteX197" fmla="*/ 2412609 w 4860388"/>
              <a:gd name="connsiteY197" fmla="*/ 661181 h 2719363"/>
              <a:gd name="connsiteX198" fmla="*/ 2377440 w 4860388"/>
              <a:gd name="connsiteY198" fmla="*/ 654147 h 2719363"/>
              <a:gd name="connsiteX199" fmla="*/ 2335237 w 4860388"/>
              <a:gd name="connsiteY199" fmla="*/ 640080 h 2719363"/>
              <a:gd name="connsiteX200" fmla="*/ 2236763 w 4860388"/>
              <a:gd name="connsiteY200" fmla="*/ 626012 h 2719363"/>
              <a:gd name="connsiteX201" fmla="*/ 2180492 w 4860388"/>
              <a:gd name="connsiteY201" fmla="*/ 611944 h 2719363"/>
              <a:gd name="connsiteX202" fmla="*/ 2145323 w 4860388"/>
              <a:gd name="connsiteY202" fmla="*/ 604910 h 2719363"/>
              <a:gd name="connsiteX203" fmla="*/ 2124222 w 4860388"/>
              <a:gd name="connsiteY203" fmla="*/ 597877 h 2719363"/>
              <a:gd name="connsiteX204" fmla="*/ 2089052 w 4860388"/>
              <a:gd name="connsiteY204" fmla="*/ 590843 h 2719363"/>
              <a:gd name="connsiteX205" fmla="*/ 2039816 w 4860388"/>
              <a:gd name="connsiteY205" fmla="*/ 576775 h 2719363"/>
              <a:gd name="connsiteX206" fmla="*/ 1617785 w 4860388"/>
              <a:gd name="connsiteY206" fmla="*/ 562707 h 2719363"/>
              <a:gd name="connsiteX207" fmla="*/ 1582616 w 4860388"/>
              <a:gd name="connsiteY207" fmla="*/ 555673 h 2719363"/>
              <a:gd name="connsiteX208" fmla="*/ 1505243 w 4860388"/>
              <a:gd name="connsiteY208" fmla="*/ 541606 h 2719363"/>
              <a:gd name="connsiteX209" fmla="*/ 1463040 w 4860388"/>
              <a:gd name="connsiteY209" fmla="*/ 520504 h 2719363"/>
              <a:gd name="connsiteX210" fmla="*/ 1434905 w 4860388"/>
              <a:gd name="connsiteY210" fmla="*/ 513470 h 2719363"/>
              <a:gd name="connsiteX211" fmla="*/ 1413803 w 4860388"/>
              <a:gd name="connsiteY211" fmla="*/ 499403 h 2719363"/>
              <a:gd name="connsiteX212" fmla="*/ 1364566 w 4860388"/>
              <a:gd name="connsiteY212" fmla="*/ 450166 h 2719363"/>
              <a:gd name="connsiteX213" fmla="*/ 1343465 w 4860388"/>
              <a:gd name="connsiteY213" fmla="*/ 443132 h 2719363"/>
              <a:gd name="connsiteX214" fmla="*/ 1273126 w 4860388"/>
              <a:gd name="connsiteY214" fmla="*/ 393895 h 2719363"/>
              <a:gd name="connsiteX215" fmla="*/ 1252025 w 4860388"/>
              <a:gd name="connsiteY215" fmla="*/ 379827 h 2719363"/>
              <a:gd name="connsiteX216" fmla="*/ 1230923 w 4860388"/>
              <a:gd name="connsiteY216" fmla="*/ 358726 h 2719363"/>
              <a:gd name="connsiteX217" fmla="*/ 1167619 w 4860388"/>
              <a:gd name="connsiteY217" fmla="*/ 323557 h 2719363"/>
              <a:gd name="connsiteX218" fmla="*/ 1146517 w 4860388"/>
              <a:gd name="connsiteY218" fmla="*/ 309489 h 2719363"/>
              <a:gd name="connsiteX219" fmla="*/ 1125416 w 4860388"/>
              <a:gd name="connsiteY219" fmla="*/ 302455 h 2719363"/>
              <a:gd name="connsiteX220" fmla="*/ 1097280 w 4860388"/>
              <a:gd name="connsiteY220" fmla="*/ 288387 h 2719363"/>
              <a:gd name="connsiteX221" fmla="*/ 1076179 w 4860388"/>
              <a:gd name="connsiteY221" fmla="*/ 274320 h 2719363"/>
              <a:gd name="connsiteX222" fmla="*/ 1026942 w 4860388"/>
              <a:gd name="connsiteY222" fmla="*/ 253218 h 2719363"/>
              <a:gd name="connsiteX223" fmla="*/ 956603 w 4860388"/>
              <a:gd name="connsiteY223" fmla="*/ 189913 h 2719363"/>
              <a:gd name="connsiteX224" fmla="*/ 942536 w 4860388"/>
              <a:gd name="connsiteY224" fmla="*/ 168812 h 2719363"/>
              <a:gd name="connsiteX225" fmla="*/ 900332 w 4860388"/>
              <a:gd name="connsiteY225" fmla="*/ 126609 h 2719363"/>
              <a:gd name="connsiteX226" fmla="*/ 851096 w 4860388"/>
              <a:gd name="connsiteY226" fmla="*/ 77372 h 2719363"/>
              <a:gd name="connsiteX227" fmla="*/ 829994 w 4860388"/>
              <a:gd name="connsiteY227" fmla="*/ 63304 h 2719363"/>
              <a:gd name="connsiteX228" fmla="*/ 780757 w 4860388"/>
              <a:gd name="connsiteY228" fmla="*/ 49237 h 2719363"/>
              <a:gd name="connsiteX229" fmla="*/ 717452 w 4860388"/>
              <a:gd name="connsiteY229" fmla="*/ 42203 h 2719363"/>
              <a:gd name="connsiteX230" fmla="*/ 682283 w 4860388"/>
              <a:gd name="connsiteY230" fmla="*/ 35169 h 2719363"/>
              <a:gd name="connsiteX231" fmla="*/ 640080 w 4860388"/>
              <a:gd name="connsiteY231" fmla="*/ 28135 h 2719363"/>
              <a:gd name="connsiteX232" fmla="*/ 576776 w 4860388"/>
              <a:gd name="connsiteY232" fmla="*/ 21101 h 2719363"/>
              <a:gd name="connsiteX233" fmla="*/ 393896 w 4860388"/>
              <a:gd name="connsiteY233" fmla="*/ 0 h 2719363"/>
              <a:gd name="connsiteX234" fmla="*/ 140677 w 4860388"/>
              <a:gd name="connsiteY234" fmla="*/ 7033 h 2719363"/>
              <a:gd name="connsiteX235" fmla="*/ 119576 w 4860388"/>
              <a:gd name="connsiteY235" fmla="*/ 14067 h 2719363"/>
              <a:gd name="connsiteX236" fmla="*/ 91440 w 4860388"/>
              <a:gd name="connsiteY236" fmla="*/ 21101 h 2719363"/>
              <a:gd name="connsiteX0" fmla="*/ 91440 w 4860388"/>
              <a:gd name="connsiteY0" fmla="*/ 21101 h 2719363"/>
              <a:gd name="connsiteX1" fmla="*/ 35169 w 4860388"/>
              <a:gd name="connsiteY1" fmla="*/ 49237 h 2719363"/>
              <a:gd name="connsiteX2" fmla="*/ 14068 w 4860388"/>
              <a:gd name="connsiteY2" fmla="*/ 133643 h 2719363"/>
              <a:gd name="connsiteX3" fmla="*/ 0 w 4860388"/>
              <a:gd name="connsiteY3" fmla="*/ 225083 h 2719363"/>
              <a:gd name="connsiteX4" fmla="*/ 7034 w 4860388"/>
              <a:gd name="connsiteY4" fmla="*/ 246184 h 2719363"/>
              <a:gd name="connsiteX5" fmla="*/ 42203 w 4860388"/>
              <a:gd name="connsiteY5" fmla="*/ 309489 h 2719363"/>
              <a:gd name="connsiteX6" fmla="*/ 49237 w 4860388"/>
              <a:gd name="connsiteY6" fmla="*/ 337624 h 2719363"/>
              <a:gd name="connsiteX7" fmla="*/ 56271 w 4860388"/>
              <a:gd name="connsiteY7" fmla="*/ 358726 h 2719363"/>
              <a:gd name="connsiteX8" fmla="*/ 70339 w 4860388"/>
              <a:gd name="connsiteY8" fmla="*/ 422030 h 2719363"/>
              <a:gd name="connsiteX9" fmla="*/ 77372 w 4860388"/>
              <a:gd name="connsiteY9" fmla="*/ 443132 h 2719363"/>
              <a:gd name="connsiteX10" fmla="*/ 91440 w 4860388"/>
              <a:gd name="connsiteY10" fmla="*/ 464233 h 2719363"/>
              <a:gd name="connsiteX11" fmla="*/ 105508 w 4860388"/>
              <a:gd name="connsiteY11" fmla="*/ 506437 h 2719363"/>
              <a:gd name="connsiteX12" fmla="*/ 112542 w 4860388"/>
              <a:gd name="connsiteY12" fmla="*/ 527538 h 2719363"/>
              <a:gd name="connsiteX13" fmla="*/ 133643 w 4860388"/>
              <a:gd name="connsiteY13" fmla="*/ 576775 h 2719363"/>
              <a:gd name="connsiteX14" fmla="*/ 175846 w 4860388"/>
              <a:gd name="connsiteY14" fmla="*/ 618978 h 2719363"/>
              <a:gd name="connsiteX15" fmla="*/ 182880 w 4860388"/>
              <a:gd name="connsiteY15" fmla="*/ 640080 h 2719363"/>
              <a:gd name="connsiteX16" fmla="*/ 225083 w 4860388"/>
              <a:gd name="connsiteY16" fmla="*/ 668215 h 2719363"/>
              <a:gd name="connsiteX17" fmla="*/ 239151 w 4860388"/>
              <a:gd name="connsiteY17" fmla="*/ 689317 h 2719363"/>
              <a:gd name="connsiteX18" fmla="*/ 246185 w 4860388"/>
              <a:gd name="connsiteY18" fmla="*/ 710418 h 2719363"/>
              <a:gd name="connsiteX19" fmla="*/ 267286 w 4860388"/>
              <a:gd name="connsiteY19" fmla="*/ 731520 h 2719363"/>
              <a:gd name="connsiteX20" fmla="*/ 295422 w 4860388"/>
              <a:gd name="connsiteY20" fmla="*/ 766689 h 2719363"/>
              <a:gd name="connsiteX21" fmla="*/ 323557 w 4860388"/>
              <a:gd name="connsiteY21" fmla="*/ 808892 h 2719363"/>
              <a:gd name="connsiteX22" fmla="*/ 337625 w 4860388"/>
              <a:gd name="connsiteY22" fmla="*/ 829993 h 2719363"/>
              <a:gd name="connsiteX23" fmla="*/ 379828 w 4860388"/>
              <a:gd name="connsiteY23" fmla="*/ 858129 h 2719363"/>
              <a:gd name="connsiteX24" fmla="*/ 407963 w 4860388"/>
              <a:gd name="connsiteY24" fmla="*/ 900332 h 2719363"/>
              <a:gd name="connsiteX25" fmla="*/ 443132 w 4860388"/>
              <a:gd name="connsiteY25" fmla="*/ 942535 h 2719363"/>
              <a:gd name="connsiteX26" fmla="*/ 450166 w 4860388"/>
              <a:gd name="connsiteY26" fmla="*/ 963637 h 2719363"/>
              <a:gd name="connsiteX27" fmla="*/ 471268 w 4860388"/>
              <a:gd name="connsiteY27" fmla="*/ 956603 h 2719363"/>
              <a:gd name="connsiteX28" fmla="*/ 492369 w 4860388"/>
              <a:gd name="connsiteY28" fmla="*/ 963637 h 2719363"/>
              <a:gd name="connsiteX29" fmla="*/ 520505 w 4860388"/>
              <a:gd name="connsiteY29" fmla="*/ 970670 h 2719363"/>
              <a:gd name="connsiteX30" fmla="*/ 555674 w 4860388"/>
              <a:gd name="connsiteY30" fmla="*/ 1005840 h 2719363"/>
              <a:gd name="connsiteX31" fmla="*/ 590843 w 4860388"/>
              <a:gd name="connsiteY31" fmla="*/ 1033975 h 2719363"/>
              <a:gd name="connsiteX32" fmla="*/ 611945 w 4860388"/>
              <a:gd name="connsiteY32" fmla="*/ 1055077 h 2719363"/>
              <a:gd name="connsiteX33" fmla="*/ 626012 w 4860388"/>
              <a:gd name="connsiteY33" fmla="*/ 1076178 h 2719363"/>
              <a:gd name="connsiteX34" fmla="*/ 668216 w 4860388"/>
              <a:gd name="connsiteY34" fmla="*/ 1104313 h 2719363"/>
              <a:gd name="connsiteX35" fmla="*/ 689317 w 4860388"/>
              <a:gd name="connsiteY35" fmla="*/ 1118381 h 2719363"/>
              <a:gd name="connsiteX36" fmla="*/ 752622 w 4860388"/>
              <a:gd name="connsiteY36" fmla="*/ 1139483 h 2719363"/>
              <a:gd name="connsiteX37" fmla="*/ 773723 w 4860388"/>
              <a:gd name="connsiteY37" fmla="*/ 1146517 h 2719363"/>
              <a:gd name="connsiteX38" fmla="*/ 844062 w 4860388"/>
              <a:gd name="connsiteY38" fmla="*/ 1167618 h 2719363"/>
              <a:gd name="connsiteX39" fmla="*/ 865163 w 4860388"/>
              <a:gd name="connsiteY39" fmla="*/ 1174652 h 2719363"/>
              <a:gd name="connsiteX40" fmla="*/ 886265 w 4860388"/>
              <a:gd name="connsiteY40" fmla="*/ 1181686 h 2719363"/>
              <a:gd name="connsiteX41" fmla="*/ 949569 w 4860388"/>
              <a:gd name="connsiteY41" fmla="*/ 1209821 h 2719363"/>
              <a:gd name="connsiteX42" fmla="*/ 970671 w 4860388"/>
              <a:gd name="connsiteY42" fmla="*/ 1216855 h 2719363"/>
              <a:gd name="connsiteX43" fmla="*/ 991772 w 4860388"/>
              <a:gd name="connsiteY43" fmla="*/ 1223889 h 2719363"/>
              <a:gd name="connsiteX44" fmla="*/ 1026942 w 4860388"/>
              <a:gd name="connsiteY44" fmla="*/ 1259058 h 2719363"/>
              <a:gd name="connsiteX45" fmla="*/ 1069145 w 4860388"/>
              <a:gd name="connsiteY45" fmla="*/ 1273126 h 2719363"/>
              <a:gd name="connsiteX46" fmla="*/ 1111348 w 4860388"/>
              <a:gd name="connsiteY46" fmla="*/ 1301261 h 2719363"/>
              <a:gd name="connsiteX47" fmla="*/ 1132449 w 4860388"/>
              <a:gd name="connsiteY47" fmla="*/ 1315329 h 2719363"/>
              <a:gd name="connsiteX48" fmla="*/ 1146517 w 4860388"/>
              <a:gd name="connsiteY48" fmla="*/ 1364566 h 2719363"/>
              <a:gd name="connsiteX49" fmla="*/ 1153551 w 4860388"/>
              <a:gd name="connsiteY49" fmla="*/ 1399735 h 2719363"/>
              <a:gd name="connsiteX50" fmla="*/ 1195754 w 4860388"/>
              <a:gd name="connsiteY50" fmla="*/ 1413803 h 2719363"/>
              <a:gd name="connsiteX51" fmla="*/ 1216856 w 4860388"/>
              <a:gd name="connsiteY51" fmla="*/ 1420837 h 2719363"/>
              <a:gd name="connsiteX52" fmla="*/ 1230923 w 4860388"/>
              <a:gd name="connsiteY52" fmla="*/ 1441938 h 2719363"/>
              <a:gd name="connsiteX53" fmla="*/ 1252025 w 4860388"/>
              <a:gd name="connsiteY53" fmla="*/ 1456006 h 2719363"/>
              <a:gd name="connsiteX54" fmla="*/ 1259059 w 4860388"/>
              <a:gd name="connsiteY54" fmla="*/ 1477107 h 2719363"/>
              <a:gd name="connsiteX55" fmla="*/ 1308296 w 4860388"/>
              <a:gd name="connsiteY55" fmla="*/ 1498209 h 2719363"/>
              <a:gd name="connsiteX56" fmla="*/ 1322363 w 4860388"/>
              <a:gd name="connsiteY56" fmla="*/ 1547446 h 2719363"/>
              <a:gd name="connsiteX57" fmla="*/ 1329397 w 4860388"/>
              <a:gd name="connsiteY57" fmla="*/ 1568547 h 2719363"/>
              <a:gd name="connsiteX58" fmla="*/ 1329397 w 4860388"/>
              <a:gd name="connsiteY58" fmla="*/ 1638886 h 2719363"/>
              <a:gd name="connsiteX59" fmla="*/ 1343465 w 4860388"/>
              <a:gd name="connsiteY59" fmla="*/ 1737360 h 2719363"/>
              <a:gd name="connsiteX60" fmla="*/ 1350499 w 4860388"/>
              <a:gd name="connsiteY60" fmla="*/ 1758461 h 2719363"/>
              <a:gd name="connsiteX61" fmla="*/ 1357532 w 4860388"/>
              <a:gd name="connsiteY61" fmla="*/ 1786597 h 2719363"/>
              <a:gd name="connsiteX62" fmla="*/ 1378634 w 4860388"/>
              <a:gd name="connsiteY62" fmla="*/ 1828800 h 2719363"/>
              <a:gd name="connsiteX63" fmla="*/ 1385668 w 4860388"/>
              <a:gd name="connsiteY63" fmla="*/ 1849901 h 2719363"/>
              <a:gd name="connsiteX64" fmla="*/ 1392702 w 4860388"/>
              <a:gd name="connsiteY64" fmla="*/ 1962443 h 2719363"/>
              <a:gd name="connsiteX65" fmla="*/ 1399736 w 4860388"/>
              <a:gd name="connsiteY65" fmla="*/ 1983544 h 2719363"/>
              <a:gd name="connsiteX66" fmla="*/ 1406769 w 4860388"/>
              <a:gd name="connsiteY66" fmla="*/ 2011680 h 2719363"/>
              <a:gd name="connsiteX67" fmla="*/ 1420837 w 4860388"/>
              <a:gd name="connsiteY67" fmla="*/ 2053883 h 2719363"/>
              <a:gd name="connsiteX68" fmla="*/ 1463040 w 4860388"/>
              <a:gd name="connsiteY68" fmla="*/ 2089052 h 2719363"/>
              <a:gd name="connsiteX69" fmla="*/ 1505243 w 4860388"/>
              <a:gd name="connsiteY69" fmla="*/ 2131255 h 2719363"/>
              <a:gd name="connsiteX70" fmla="*/ 1526345 w 4860388"/>
              <a:gd name="connsiteY70" fmla="*/ 2152357 h 2719363"/>
              <a:gd name="connsiteX71" fmla="*/ 1561514 w 4860388"/>
              <a:gd name="connsiteY71" fmla="*/ 2215661 h 2719363"/>
              <a:gd name="connsiteX72" fmla="*/ 1582616 w 4860388"/>
              <a:gd name="connsiteY72" fmla="*/ 2222695 h 2719363"/>
              <a:gd name="connsiteX73" fmla="*/ 1624819 w 4860388"/>
              <a:gd name="connsiteY73" fmla="*/ 2250830 h 2719363"/>
              <a:gd name="connsiteX74" fmla="*/ 1652954 w 4860388"/>
              <a:gd name="connsiteY74" fmla="*/ 2293033 h 2719363"/>
              <a:gd name="connsiteX75" fmla="*/ 1672688 w 4860388"/>
              <a:gd name="connsiteY75" fmla="*/ 2353163 h 2719363"/>
              <a:gd name="connsiteX76" fmla="*/ 1702191 w 4860388"/>
              <a:gd name="connsiteY76" fmla="*/ 2398541 h 2719363"/>
              <a:gd name="connsiteX77" fmla="*/ 1765496 w 4860388"/>
              <a:gd name="connsiteY77" fmla="*/ 2433710 h 2719363"/>
              <a:gd name="connsiteX78" fmla="*/ 1786597 w 4860388"/>
              <a:gd name="connsiteY78" fmla="*/ 2440744 h 2719363"/>
              <a:gd name="connsiteX79" fmla="*/ 1821766 w 4860388"/>
              <a:gd name="connsiteY79" fmla="*/ 2454812 h 2719363"/>
              <a:gd name="connsiteX80" fmla="*/ 1849902 w 4860388"/>
              <a:gd name="connsiteY80" fmla="*/ 2461846 h 2719363"/>
              <a:gd name="connsiteX81" fmla="*/ 1871003 w 4860388"/>
              <a:gd name="connsiteY81" fmla="*/ 2468880 h 2719363"/>
              <a:gd name="connsiteX82" fmla="*/ 1913206 w 4860388"/>
              <a:gd name="connsiteY82" fmla="*/ 2511083 h 2719363"/>
              <a:gd name="connsiteX83" fmla="*/ 1955409 w 4860388"/>
              <a:gd name="connsiteY83" fmla="*/ 2546252 h 2719363"/>
              <a:gd name="connsiteX84" fmla="*/ 1983545 w 4860388"/>
              <a:gd name="connsiteY84" fmla="*/ 2560320 h 2719363"/>
              <a:gd name="connsiteX85" fmla="*/ 2025748 w 4860388"/>
              <a:gd name="connsiteY85" fmla="*/ 2588455 h 2719363"/>
              <a:gd name="connsiteX86" fmla="*/ 2060917 w 4860388"/>
              <a:gd name="connsiteY86" fmla="*/ 2623624 h 2719363"/>
              <a:gd name="connsiteX87" fmla="*/ 2103120 w 4860388"/>
              <a:gd name="connsiteY87" fmla="*/ 2637692 h 2719363"/>
              <a:gd name="connsiteX88" fmla="*/ 2124222 w 4860388"/>
              <a:gd name="connsiteY88" fmla="*/ 2651760 h 2719363"/>
              <a:gd name="connsiteX89" fmla="*/ 2173459 w 4860388"/>
              <a:gd name="connsiteY89" fmla="*/ 2665827 h 2719363"/>
              <a:gd name="connsiteX90" fmla="*/ 2215662 w 4860388"/>
              <a:gd name="connsiteY90" fmla="*/ 2679895 h 2719363"/>
              <a:gd name="connsiteX91" fmla="*/ 2486123 w 4860388"/>
              <a:gd name="connsiteY91" fmla="*/ 2719363 h 2719363"/>
              <a:gd name="connsiteX92" fmla="*/ 2576879 w 4860388"/>
              <a:gd name="connsiteY92" fmla="*/ 2716872 h 2719363"/>
              <a:gd name="connsiteX93" fmla="*/ 2743200 w 4860388"/>
              <a:gd name="connsiteY93" fmla="*/ 2715064 h 2719363"/>
              <a:gd name="connsiteX94" fmla="*/ 2862776 w 4860388"/>
              <a:gd name="connsiteY94" fmla="*/ 2700997 h 2719363"/>
              <a:gd name="connsiteX95" fmla="*/ 2896577 w 4860388"/>
              <a:gd name="connsiteY95" fmla="*/ 2699629 h 2719363"/>
              <a:gd name="connsiteX96" fmla="*/ 2968283 w 4860388"/>
              <a:gd name="connsiteY96" fmla="*/ 2644726 h 2719363"/>
              <a:gd name="connsiteX97" fmla="*/ 3045656 w 4860388"/>
              <a:gd name="connsiteY97" fmla="*/ 2616590 h 2719363"/>
              <a:gd name="connsiteX98" fmla="*/ 3073791 w 4860388"/>
              <a:gd name="connsiteY98" fmla="*/ 2609557 h 2719363"/>
              <a:gd name="connsiteX99" fmla="*/ 3115994 w 4860388"/>
              <a:gd name="connsiteY99" fmla="*/ 2581421 h 2719363"/>
              <a:gd name="connsiteX100" fmla="*/ 3137096 w 4860388"/>
              <a:gd name="connsiteY100" fmla="*/ 2567353 h 2719363"/>
              <a:gd name="connsiteX101" fmla="*/ 3165231 w 4860388"/>
              <a:gd name="connsiteY101" fmla="*/ 2546252 h 2719363"/>
              <a:gd name="connsiteX102" fmla="*/ 3207434 w 4860388"/>
              <a:gd name="connsiteY102" fmla="*/ 2511083 h 2719363"/>
              <a:gd name="connsiteX103" fmla="*/ 3221502 w 4860388"/>
              <a:gd name="connsiteY103" fmla="*/ 2489981 h 2719363"/>
              <a:gd name="connsiteX104" fmla="*/ 3242603 w 4860388"/>
              <a:gd name="connsiteY104" fmla="*/ 2482947 h 2719363"/>
              <a:gd name="connsiteX105" fmla="*/ 3284806 w 4860388"/>
              <a:gd name="connsiteY105" fmla="*/ 2454812 h 2719363"/>
              <a:gd name="connsiteX106" fmla="*/ 3305908 w 4860388"/>
              <a:gd name="connsiteY106" fmla="*/ 2440744 h 2719363"/>
              <a:gd name="connsiteX107" fmla="*/ 3341077 w 4860388"/>
              <a:gd name="connsiteY107" fmla="*/ 2405575 h 2719363"/>
              <a:gd name="connsiteX108" fmla="*/ 3355145 w 4860388"/>
              <a:gd name="connsiteY108" fmla="*/ 2384473 h 2719363"/>
              <a:gd name="connsiteX109" fmla="*/ 3404382 w 4860388"/>
              <a:gd name="connsiteY109" fmla="*/ 2321169 h 2719363"/>
              <a:gd name="connsiteX110" fmla="*/ 3418449 w 4860388"/>
              <a:gd name="connsiteY110" fmla="*/ 2300067 h 2719363"/>
              <a:gd name="connsiteX111" fmla="*/ 3442042 w 4860388"/>
              <a:gd name="connsiteY111" fmla="*/ 2282141 h 2719363"/>
              <a:gd name="connsiteX112" fmla="*/ 3468810 w 4860388"/>
              <a:gd name="connsiteY112" fmla="*/ 2239254 h 2719363"/>
              <a:gd name="connsiteX113" fmla="*/ 3496261 w 4860388"/>
              <a:gd name="connsiteY113" fmla="*/ 2204768 h 2719363"/>
              <a:gd name="connsiteX114" fmla="*/ 3516239 w 4860388"/>
              <a:gd name="connsiteY114" fmla="*/ 2161637 h 2719363"/>
              <a:gd name="connsiteX115" fmla="*/ 3536657 w 4860388"/>
              <a:gd name="connsiteY115" fmla="*/ 2124661 h 2719363"/>
              <a:gd name="connsiteX116" fmla="*/ 3573194 w 4860388"/>
              <a:gd name="connsiteY116" fmla="*/ 2060917 h 2719363"/>
              <a:gd name="connsiteX117" fmla="*/ 3615397 w 4860388"/>
              <a:gd name="connsiteY117" fmla="*/ 2018713 h 2719363"/>
              <a:gd name="connsiteX118" fmla="*/ 3636499 w 4860388"/>
              <a:gd name="connsiteY118" fmla="*/ 1997612 h 2719363"/>
              <a:gd name="connsiteX119" fmla="*/ 3664634 w 4860388"/>
              <a:gd name="connsiteY119" fmla="*/ 1955409 h 2719363"/>
              <a:gd name="connsiteX120" fmla="*/ 3678702 w 4860388"/>
              <a:gd name="connsiteY120" fmla="*/ 1934307 h 2719363"/>
              <a:gd name="connsiteX121" fmla="*/ 3720905 w 4860388"/>
              <a:gd name="connsiteY121" fmla="*/ 1906172 h 2719363"/>
              <a:gd name="connsiteX122" fmla="*/ 3763108 w 4860388"/>
              <a:gd name="connsiteY122" fmla="*/ 1863969 h 2719363"/>
              <a:gd name="connsiteX123" fmla="*/ 3805311 w 4860388"/>
              <a:gd name="connsiteY123" fmla="*/ 1835833 h 2719363"/>
              <a:gd name="connsiteX124" fmla="*/ 3819379 w 4860388"/>
              <a:gd name="connsiteY124" fmla="*/ 1814732 h 2719363"/>
              <a:gd name="connsiteX125" fmla="*/ 3861582 w 4860388"/>
              <a:gd name="connsiteY125" fmla="*/ 1793630 h 2719363"/>
              <a:gd name="connsiteX126" fmla="*/ 3903785 w 4860388"/>
              <a:gd name="connsiteY126" fmla="*/ 1772529 h 2719363"/>
              <a:gd name="connsiteX127" fmla="*/ 3967089 w 4860388"/>
              <a:gd name="connsiteY127" fmla="*/ 1737360 h 2719363"/>
              <a:gd name="connsiteX128" fmla="*/ 4009292 w 4860388"/>
              <a:gd name="connsiteY128" fmla="*/ 1709224 h 2719363"/>
              <a:gd name="connsiteX129" fmla="*/ 4030394 w 4860388"/>
              <a:gd name="connsiteY129" fmla="*/ 1695157 h 2719363"/>
              <a:gd name="connsiteX130" fmla="*/ 4079631 w 4860388"/>
              <a:gd name="connsiteY130" fmla="*/ 1681089 h 2719363"/>
              <a:gd name="connsiteX131" fmla="*/ 4142936 w 4860388"/>
              <a:gd name="connsiteY131" fmla="*/ 1659987 h 2719363"/>
              <a:gd name="connsiteX132" fmla="*/ 4199206 w 4860388"/>
              <a:gd name="connsiteY132" fmla="*/ 1638886 h 2719363"/>
              <a:gd name="connsiteX133" fmla="*/ 4241409 w 4860388"/>
              <a:gd name="connsiteY133" fmla="*/ 1610750 h 2719363"/>
              <a:gd name="connsiteX134" fmla="*/ 4262511 w 4860388"/>
              <a:gd name="connsiteY134" fmla="*/ 1589649 h 2719363"/>
              <a:gd name="connsiteX135" fmla="*/ 4290646 w 4860388"/>
              <a:gd name="connsiteY135" fmla="*/ 1582615 h 2719363"/>
              <a:gd name="connsiteX136" fmla="*/ 4353951 w 4860388"/>
              <a:gd name="connsiteY136" fmla="*/ 1554480 h 2719363"/>
              <a:gd name="connsiteX137" fmla="*/ 4375052 w 4860388"/>
              <a:gd name="connsiteY137" fmla="*/ 1533378 h 2719363"/>
              <a:gd name="connsiteX138" fmla="*/ 4396154 w 4860388"/>
              <a:gd name="connsiteY138" fmla="*/ 1519310 h 2719363"/>
              <a:gd name="connsiteX139" fmla="*/ 4417256 w 4860388"/>
              <a:gd name="connsiteY139" fmla="*/ 1498209 h 2719363"/>
              <a:gd name="connsiteX140" fmla="*/ 4438357 w 4860388"/>
              <a:gd name="connsiteY140" fmla="*/ 1491175 h 2719363"/>
              <a:gd name="connsiteX141" fmla="*/ 4459459 w 4860388"/>
              <a:gd name="connsiteY141" fmla="*/ 1470073 h 2719363"/>
              <a:gd name="connsiteX142" fmla="*/ 4473526 w 4860388"/>
              <a:gd name="connsiteY142" fmla="*/ 1448972 h 2719363"/>
              <a:gd name="connsiteX143" fmla="*/ 4494628 w 4860388"/>
              <a:gd name="connsiteY143" fmla="*/ 1434904 h 2719363"/>
              <a:gd name="connsiteX144" fmla="*/ 4515729 w 4860388"/>
              <a:gd name="connsiteY144" fmla="*/ 1413803 h 2719363"/>
              <a:gd name="connsiteX145" fmla="*/ 4557932 w 4860388"/>
              <a:gd name="connsiteY145" fmla="*/ 1385667 h 2719363"/>
              <a:gd name="connsiteX146" fmla="*/ 4607169 w 4860388"/>
              <a:gd name="connsiteY146" fmla="*/ 1322363 h 2719363"/>
              <a:gd name="connsiteX147" fmla="*/ 4628271 w 4860388"/>
              <a:gd name="connsiteY147" fmla="*/ 1280160 h 2719363"/>
              <a:gd name="connsiteX148" fmla="*/ 4635305 w 4860388"/>
              <a:gd name="connsiteY148" fmla="*/ 1259058 h 2719363"/>
              <a:gd name="connsiteX149" fmla="*/ 4663440 w 4860388"/>
              <a:gd name="connsiteY149" fmla="*/ 1216855 h 2719363"/>
              <a:gd name="connsiteX150" fmla="*/ 4677508 w 4860388"/>
              <a:gd name="connsiteY150" fmla="*/ 1195753 h 2719363"/>
              <a:gd name="connsiteX151" fmla="*/ 4691576 w 4860388"/>
              <a:gd name="connsiteY151" fmla="*/ 1174652 h 2719363"/>
              <a:gd name="connsiteX152" fmla="*/ 4705643 w 4860388"/>
              <a:gd name="connsiteY152" fmla="*/ 1132449 h 2719363"/>
              <a:gd name="connsiteX153" fmla="*/ 4712677 w 4860388"/>
              <a:gd name="connsiteY153" fmla="*/ 1111347 h 2719363"/>
              <a:gd name="connsiteX154" fmla="*/ 4726745 w 4860388"/>
              <a:gd name="connsiteY154" fmla="*/ 1090246 h 2719363"/>
              <a:gd name="connsiteX155" fmla="*/ 4747846 w 4860388"/>
              <a:gd name="connsiteY155" fmla="*/ 1041009 h 2719363"/>
              <a:gd name="connsiteX156" fmla="*/ 4761914 w 4860388"/>
              <a:gd name="connsiteY156" fmla="*/ 998806 h 2719363"/>
              <a:gd name="connsiteX157" fmla="*/ 4790049 w 4860388"/>
              <a:gd name="connsiteY157" fmla="*/ 956603 h 2719363"/>
              <a:gd name="connsiteX158" fmla="*/ 4797083 w 4860388"/>
              <a:gd name="connsiteY158" fmla="*/ 935501 h 2719363"/>
              <a:gd name="connsiteX159" fmla="*/ 4811151 w 4860388"/>
              <a:gd name="connsiteY159" fmla="*/ 858129 h 2719363"/>
              <a:gd name="connsiteX160" fmla="*/ 4825219 w 4860388"/>
              <a:gd name="connsiteY160" fmla="*/ 780757 h 2719363"/>
              <a:gd name="connsiteX161" fmla="*/ 4846320 w 4860388"/>
              <a:gd name="connsiteY161" fmla="*/ 759655 h 2719363"/>
              <a:gd name="connsiteX162" fmla="*/ 4860388 w 4860388"/>
              <a:gd name="connsiteY162" fmla="*/ 738553 h 2719363"/>
              <a:gd name="connsiteX163" fmla="*/ 4846320 w 4860388"/>
              <a:gd name="connsiteY163" fmla="*/ 555673 h 2719363"/>
              <a:gd name="connsiteX164" fmla="*/ 4839286 w 4860388"/>
              <a:gd name="connsiteY164" fmla="*/ 506437 h 2719363"/>
              <a:gd name="connsiteX165" fmla="*/ 4797083 w 4860388"/>
              <a:gd name="connsiteY165" fmla="*/ 485335 h 2719363"/>
              <a:gd name="connsiteX166" fmla="*/ 4761914 w 4860388"/>
              <a:gd name="connsiteY166" fmla="*/ 457200 h 2719363"/>
              <a:gd name="connsiteX167" fmla="*/ 4719711 w 4860388"/>
              <a:gd name="connsiteY167" fmla="*/ 443132 h 2719363"/>
              <a:gd name="connsiteX168" fmla="*/ 4635305 w 4860388"/>
              <a:gd name="connsiteY168" fmla="*/ 464233 h 2719363"/>
              <a:gd name="connsiteX169" fmla="*/ 4572000 w 4860388"/>
              <a:gd name="connsiteY169" fmla="*/ 499403 h 2719363"/>
              <a:gd name="connsiteX170" fmla="*/ 4550899 w 4860388"/>
              <a:gd name="connsiteY170" fmla="*/ 513470 h 2719363"/>
              <a:gd name="connsiteX171" fmla="*/ 4522763 w 4860388"/>
              <a:gd name="connsiteY171" fmla="*/ 555673 h 2719363"/>
              <a:gd name="connsiteX172" fmla="*/ 4480560 w 4860388"/>
              <a:gd name="connsiteY172" fmla="*/ 590843 h 2719363"/>
              <a:gd name="connsiteX173" fmla="*/ 4438357 w 4860388"/>
              <a:gd name="connsiteY173" fmla="*/ 618978 h 2719363"/>
              <a:gd name="connsiteX174" fmla="*/ 4382086 w 4860388"/>
              <a:gd name="connsiteY174" fmla="*/ 647113 h 2719363"/>
              <a:gd name="connsiteX175" fmla="*/ 4353951 w 4860388"/>
              <a:gd name="connsiteY175" fmla="*/ 661181 h 2719363"/>
              <a:gd name="connsiteX176" fmla="*/ 4311748 w 4860388"/>
              <a:gd name="connsiteY176" fmla="*/ 675249 h 2719363"/>
              <a:gd name="connsiteX177" fmla="*/ 4283612 w 4860388"/>
              <a:gd name="connsiteY177" fmla="*/ 689317 h 2719363"/>
              <a:gd name="connsiteX178" fmla="*/ 4213274 w 4860388"/>
              <a:gd name="connsiteY178" fmla="*/ 710418 h 2719363"/>
              <a:gd name="connsiteX179" fmla="*/ 3931920 w 4860388"/>
              <a:gd name="connsiteY179" fmla="*/ 696350 h 2719363"/>
              <a:gd name="connsiteX180" fmla="*/ 3910819 w 4860388"/>
              <a:gd name="connsiteY180" fmla="*/ 689317 h 2719363"/>
              <a:gd name="connsiteX181" fmla="*/ 3875649 w 4860388"/>
              <a:gd name="connsiteY181" fmla="*/ 682283 h 2719363"/>
              <a:gd name="connsiteX182" fmla="*/ 3812345 w 4860388"/>
              <a:gd name="connsiteY182" fmla="*/ 675249 h 2719363"/>
              <a:gd name="connsiteX183" fmla="*/ 3720905 w 4860388"/>
              <a:gd name="connsiteY183" fmla="*/ 661181 h 2719363"/>
              <a:gd name="connsiteX184" fmla="*/ 3650566 w 4860388"/>
              <a:gd name="connsiteY184" fmla="*/ 654147 h 2719363"/>
              <a:gd name="connsiteX185" fmla="*/ 3615397 w 4860388"/>
              <a:gd name="connsiteY185" fmla="*/ 647113 h 2719363"/>
              <a:gd name="connsiteX186" fmla="*/ 3298874 w 4860388"/>
              <a:gd name="connsiteY186" fmla="*/ 647113 h 2719363"/>
              <a:gd name="connsiteX187" fmla="*/ 3263705 w 4860388"/>
              <a:gd name="connsiteY187" fmla="*/ 654147 h 2719363"/>
              <a:gd name="connsiteX188" fmla="*/ 3172265 w 4860388"/>
              <a:gd name="connsiteY188" fmla="*/ 661181 h 2719363"/>
              <a:gd name="connsiteX189" fmla="*/ 3130062 w 4860388"/>
              <a:gd name="connsiteY189" fmla="*/ 675249 h 2719363"/>
              <a:gd name="connsiteX190" fmla="*/ 3080825 w 4860388"/>
              <a:gd name="connsiteY190" fmla="*/ 703384 h 2719363"/>
              <a:gd name="connsiteX191" fmla="*/ 3017520 w 4860388"/>
              <a:gd name="connsiteY191" fmla="*/ 731520 h 2719363"/>
              <a:gd name="connsiteX192" fmla="*/ 2616591 w 4860388"/>
              <a:gd name="connsiteY192" fmla="*/ 717452 h 2719363"/>
              <a:gd name="connsiteX193" fmla="*/ 2588456 w 4860388"/>
              <a:gd name="connsiteY193" fmla="*/ 710418 h 2719363"/>
              <a:gd name="connsiteX194" fmla="*/ 2518117 w 4860388"/>
              <a:gd name="connsiteY194" fmla="*/ 689317 h 2719363"/>
              <a:gd name="connsiteX195" fmla="*/ 2482948 w 4860388"/>
              <a:gd name="connsiteY195" fmla="*/ 682283 h 2719363"/>
              <a:gd name="connsiteX196" fmla="*/ 2454812 w 4860388"/>
              <a:gd name="connsiteY196" fmla="*/ 675249 h 2719363"/>
              <a:gd name="connsiteX197" fmla="*/ 2412609 w 4860388"/>
              <a:gd name="connsiteY197" fmla="*/ 661181 h 2719363"/>
              <a:gd name="connsiteX198" fmla="*/ 2377440 w 4860388"/>
              <a:gd name="connsiteY198" fmla="*/ 654147 h 2719363"/>
              <a:gd name="connsiteX199" fmla="*/ 2335237 w 4860388"/>
              <a:gd name="connsiteY199" fmla="*/ 640080 h 2719363"/>
              <a:gd name="connsiteX200" fmla="*/ 2236763 w 4860388"/>
              <a:gd name="connsiteY200" fmla="*/ 626012 h 2719363"/>
              <a:gd name="connsiteX201" fmla="*/ 2180492 w 4860388"/>
              <a:gd name="connsiteY201" fmla="*/ 611944 h 2719363"/>
              <a:gd name="connsiteX202" fmla="*/ 2145323 w 4860388"/>
              <a:gd name="connsiteY202" fmla="*/ 604910 h 2719363"/>
              <a:gd name="connsiteX203" fmla="*/ 2124222 w 4860388"/>
              <a:gd name="connsiteY203" fmla="*/ 597877 h 2719363"/>
              <a:gd name="connsiteX204" fmla="*/ 2089052 w 4860388"/>
              <a:gd name="connsiteY204" fmla="*/ 590843 h 2719363"/>
              <a:gd name="connsiteX205" fmla="*/ 2039816 w 4860388"/>
              <a:gd name="connsiteY205" fmla="*/ 576775 h 2719363"/>
              <a:gd name="connsiteX206" fmla="*/ 1617785 w 4860388"/>
              <a:gd name="connsiteY206" fmla="*/ 562707 h 2719363"/>
              <a:gd name="connsiteX207" fmla="*/ 1582616 w 4860388"/>
              <a:gd name="connsiteY207" fmla="*/ 555673 h 2719363"/>
              <a:gd name="connsiteX208" fmla="*/ 1505243 w 4860388"/>
              <a:gd name="connsiteY208" fmla="*/ 541606 h 2719363"/>
              <a:gd name="connsiteX209" fmla="*/ 1463040 w 4860388"/>
              <a:gd name="connsiteY209" fmla="*/ 520504 h 2719363"/>
              <a:gd name="connsiteX210" fmla="*/ 1434905 w 4860388"/>
              <a:gd name="connsiteY210" fmla="*/ 513470 h 2719363"/>
              <a:gd name="connsiteX211" fmla="*/ 1413803 w 4860388"/>
              <a:gd name="connsiteY211" fmla="*/ 499403 h 2719363"/>
              <a:gd name="connsiteX212" fmla="*/ 1364566 w 4860388"/>
              <a:gd name="connsiteY212" fmla="*/ 450166 h 2719363"/>
              <a:gd name="connsiteX213" fmla="*/ 1343465 w 4860388"/>
              <a:gd name="connsiteY213" fmla="*/ 443132 h 2719363"/>
              <a:gd name="connsiteX214" fmla="*/ 1273126 w 4860388"/>
              <a:gd name="connsiteY214" fmla="*/ 393895 h 2719363"/>
              <a:gd name="connsiteX215" fmla="*/ 1252025 w 4860388"/>
              <a:gd name="connsiteY215" fmla="*/ 379827 h 2719363"/>
              <a:gd name="connsiteX216" fmla="*/ 1230923 w 4860388"/>
              <a:gd name="connsiteY216" fmla="*/ 358726 h 2719363"/>
              <a:gd name="connsiteX217" fmla="*/ 1167619 w 4860388"/>
              <a:gd name="connsiteY217" fmla="*/ 323557 h 2719363"/>
              <a:gd name="connsiteX218" fmla="*/ 1146517 w 4860388"/>
              <a:gd name="connsiteY218" fmla="*/ 309489 h 2719363"/>
              <a:gd name="connsiteX219" fmla="*/ 1125416 w 4860388"/>
              <a:gd name="connsiteY219" fmla="*/ 302455 h 2719363"/>
              <a:gd name="connsiteX220" fmla="*/ 1097280 w 4860388"/>
              <a:gd name="connsiteY220" fmla="*/ 288387 h 2719363"/>
              <a:gd name="connsiteX221" fmla="*/ 1076179 w 4860388"/>
              <a:gd name="connsiteY221" fmla="*/ 274320 h 2719363"/>
              <a:gd name="connsiteX222" fmla="*/ 1026942 w 4860388"/>
              <a:gd name="connsiteY222" fmla="*/ 253218 h 2719363"/>
              <a:gd name="connsiteX223" fmla="*/ 956603 w 4860388"/>
              <a:gd name="connsiteY223" fmla="*/ 189913 h 2719363"/>
              <a:gd name="connsiteX224" fmla="*/ 942536 w 4860388"/>
              <a:gd name="connsiteY224" fmla="*/ 168812 h 2719363"/>
              <a:gd name="connsiteX225" fmla="*/ 900332 w 4860388"/>
              <a:gd name="connsiteY225" fmla="*/ 126609 h 2719363"/>
              <a:gd name="connsiteX226" fmla="*/ 851096 w 4860388"/>
              <a:gd name="connsiteY226" fmla="*/ 77372 h 2719363"/>
              <a:gd name="connsiteX227" fmla="*/ 829994 w 4860388"/>
              <a:gd name="connsiteY227" fmla="*/ 63304 h 2719363"/>
              <a:gd name="connsiteX228" fmla="*/ 780757 w 4860388"/>
              <a:gd name="connsiteY228" fmla="*/ 49237 h 2719363"/>
              <a:gd name="connsiteX229" fmla="*/ 717452 w 4860388"/>
              <a:gd name="connsiteY229" fmla="*/ 42203 h 2719363"/>
              <a:gd name="connsiteX230" fmla="*/ 682283 w 4860388"/>
              <a:gd name="connsiteY230" fmla="*/ 35169 h 2719363"/>
              <a:gd name="connsiteX231" fmla="*/ 640080 w 4860388"/>
              <a:gd name="connsiteY231" fmla="*/ 28135 h 2719363"/>
              <a:gd name="connsiteX232" fmla="*/ 576776 w 4860388"/>
              <a:gd name="connsiteY232" fmla="*/ 21101 h 2719363"/>
              <a:gd name="connsiteX233" fmla="*/ 393896 w 4860388"/>
              <a:gd name="connsiteY233" fmla="*/ 0 h 2719363"/>
              <a:gd name="connsiteX234" fmla="*/ 140677 w 4860388"/>
              <a:gd name="connsiteY234" fmla="*/ 7033 h 2719363"/>
              <a:gd name="connsiteX235" fmla="*/ 119576 w 4860388"/>
              <a:gd name="connsiteY235" fmla="*/ 14067 h 2719363"/>
              <a:gd name="connsiteX236" fmla="*/ 91440 w 4860388"/>
              <a:gd name="connsiteY236" fmla="*/ 21101 h 2719363"/>
              <a:gd name="connsiteX0" fmla="*/ 91440 w 4860388"/>
              <a:gd name="connsiteY0" fmla="*/ 21101 h 2719363"/>
              <a:gd name="connsiteX1" fmla="*/ 35169 w 4860388"/>
              <a:gd name="connsiteY1" fmla="*/ 49237 h 2719363"/>
              <a:gd name="connsiteX2" fmla="*/ 14068 w 4860388"/>
              <a:gd name="connsiteY2" fmla="*/ 133643 h 2719363"/>
              <a:gd name="connsiteX3" fmla="*/ 0 w 4860388"/>
              <a:gd name="connsiteY3" fmla="*/ 225083 h 2719363"/>
              <a:gd name="connsiteX4" fmla="*/ 7034 w 4860388"/>
              <a:gd name="connsiteY4" fmla="*/ 246184 h 2719363"/>
              <a:gd name="connsiteX5" fmla="*/ 42203 w 4860388"/>
              <a:gd name="connsiteY5" fmla="*/ 309489 h 2719363"/>
              <a:gd name="connsiteX6" fmla="*/ 49237 w 4860388"/>
              <a:gd name="connsiteY6" fmla="*/ 337624 h 2719363"/>
              <a:gd name="connsiteX7" fmla="*/ 56271 w 4860388"/>
              <a:gd name="connsiteY7" fmla="*/ 358726 h 2719363"/>
              <a:gd name="connsiteX8" fmla="*/ 70339 w 4860388"/>
              <a:gd name="connsiteY8" fmla="*/ 422030 h 2719363"/>
              <a:gd name="connsiteX9" fmla="*/ 77372 w 4860388"/>
              <a:gd name="connsiteY9" fmla="*/ 443132 h 2719363"/>
              <a:gd name="connsiteX10" fmla="*/ 91440 w 4860388"/>
              <a:gd name="connsiteY10" fmla="*/ 464233 h 2719363"/>
              <a:gd name="connsiteX11" fmla="*/ 105508 w 4860388"/>
              <a:gd name="connsiteY11" fmla="*/ 506437 h 2719363"/>
              <a:gd name="connsiteX12" fmla="*/ 112542 w 4860388"/>
              <a:gd name="connsiteY12" fmla="*/ 527538 h 2719363"/>
              <a:gd name="connsiteX13" fmla="*/ 133643 w 4860388"/>
              <a:gd name="connsiteY13" fmla="*/ 576775 h 2719363"/>
              <a:gd name="connsiteX14" fmla="*/ 175846 w 4860388"/>
              <a:gd name="connsiteY14" fmla="*/ 618978 h 2719363"/>
              <a:gd name="connsiteX15" fmla="*/ 182880 w 4860388"/>
              <a:gd name="connsiteY15" fmla="*/ 640080 h 2719363"/>
              <a:gd name="connsiteX16" fmla="*/ 225083 w 4860388"/>
              <a:gd name="connsiteY16" fmla="*/ 668215 h 2719363"/>
              <a:gd name="connsiteX17" fmla="*/ 239151 w 4860388"/>
              <a:gd name="connsiteY17" fmla="*/ 689317 h 2719363"/>
              <a:gd name="connsiteX18" fmla="*/ 246185 w 4860388"/>
              <a:gd name="connsiteY18" fmla="*/ 710418 h 2719363"/>
              <a:gd name="connsiteX19" fmla="*/ 267286 w 4860388"/>
              <a:gd name="connsiteY19" fmla="*/ 731520 h 2719363"/>
              <a:gd name="connsiteX20" fmla="*/ 295422 w 4860388"/>
              <a:gd name="connsiteY20" fmla="*/ 766689 h 2719363"/>
              <a:gd name="connsiteX21" fmla="*/ 323557 w 4860388"/>
              <a:gd name="connsiteY21" fmla="*/ 808892 h 2719363"/>
              <a:gd name="connsiteX22" fmla="*/ 337625 w 4860388"/>
              <a:gd name="connsiteY22" fmla="*/ 829993 h 2719363"/>
              <a:gd name="connsiteX23" fmla="*/ 379828 w 4860388"/>
              <a:gd name="connsiteY23" fmla="*/ 858129 h 2719363"/>
              <a:gd name="connsiteX24" fmla="*/ 407963 w 4860388"/>
              <a:gd name="connsiteY24" fmla="*/ 900332 h 2719363"/>
              <a:gd name="connsiteX25" fmla="*/ 443132 w 4860388"/>
              <a:gd name="connsiteY25" fmla="*/ 942535 h 2719363"/>
              <a:gd name="connsiteX26" fmla="*/ 450166 w 4860388"/>
              <a:gd name="connsiteY26" fmla="*/ 963637 h 2719363"/>
              <a:gd name="connsiteX27" fmla="*/ 471268 w 4860388"/>
              <a:gd name="connsiteY27" fmla="*/ 956603 h 2719363"/>
              <a:gd name="connsiteX28" fmla="*/ 492369 w 4860388"/>
              <a:gd name="connsiteY28" fmla="*/ 963637 h 2719363"/>
              <a:gd name="connsiteX29" fmla="*/ 520505 w 4860388"/>
              <a:gd name="connsiteY29" fmla="*/ 970670 h 2719363"/>
              <a:gd name="connsiteX30" fmla="*/ 555674 w 4860388"/>
              <a:gd name="connsiteY30" fmla="*/ 1005840 h 2719363"/>
              <a:gd name="connsiteX31" fmla="*/ 590843 w 4860388"/>
              <a:gd name="connsiteY31" fmla="*/ 1033975 h 2719363"/>
              <a:gd name="connsiteX32" fmla="*/ 611945 w 4860388"/>
              <a:gd name="connsiteY32" fmla="*/ 1055077 h 2719363"/>
              <a:gd name="connsiteX33" fmla="*/ 626012 w 4860388"/>
              <a:gd name="connsiteY33" fmla="*/ 1076178 h 2719363"/>
              <a:gd name="connsiteX34" fmla="*/ 668216 w 4860388"/>
              <a:gd name="connsiteY34" fmla="*/ 1104313 h 2719363"/>
              <a:gd name="connsiteX35" fmla="*/ 689317 w 4860388"/>
              <a:gd name="connsiteY35" fmla="*/ 1118381 h 2719363"/>
              <a:gd name="connsiteX36" fmla="*/ 752622 w 4860388"/>
              <a:gd name="connsiteY36" fmla="*/ 1139483 h 2719363"/>
              <a:gd name="connsiteX37" fmla="*/ 773723 w 4860388"/>
              <a:gd name="connsiteY37" fmla="*/ 1146517 h 2719363"/>
              <a:gd name="connsiteX38" fmla="*/ 844062 w 4860388"/>
              <a:gd name="connsiteY38" fmla="*/ 1167618 h 2719363"/>
              <a:gd name="connsiteX39" fmla="*/ 865163 w 4860388"/>
              <a:gd name="connsiteY39" fmla="*/ 1174652 h 2719363"/>
              <a:gd name="connsiteX40" fmla="*/ 886265 w 4860388"/>
              <a:gd name="connsiteY40" fmla="*/ 1181686 h 2719363"/>
              <a:gd name="connsiteX41" fmla="*/ 949569 w 4860388"/>
              <a:gd name="connsiteY41" fmla="*/ 1209821 h 2719363"/>
              <a:gd name="connsiteX42" fmla="*/ 970671 w 4860388"/>
              <a:gd name="connsiteY42" fmla="*/ 1216855 h 2719363"/>
              <a:gd name="connsiteX43" fmla="*/ 991772 w 4860388"/>
              <a:gd name="connsiteY43" fmla="*/ 1223889 h 2719363"/>
              <a:gd name="connsiteX44" fmla="*/ 1026942 w 4860388"/>
              <a:gd name="connsiteY44" fmla="*/ 1259058 h 2719363"/>
              <a:gd name="connsiteX45" fmla="*/ 1069145 w 4860388"/>
              <a:gd name="connsiteY45" fmla="*/ 1273126 h 2719363"/>
              <a:gd name="connsiteX46" fmla="*/ 1111348 w 4860388"/>
              <a:gd name="connsiteY46" fmla="*/ 1301261 h 2719363"/>
              <a:gd name="connsiteX47" fmla="*/ 1132449 w 4860388"/>
              <a:gd name="connsiteY47" fmla="*/ 1315329 h 2719363"/>
              <a:gd name="connsiteX48" fmla="*/ 1146517 w 4860388"/>
              <a:gd name="connsiteY48" fmla="*/ 1364566 h 2719363"/>
              <a:gd name="connsiteX49" fmla="*/ 1153551 w 4860388"/>
              <a:gd name="connsiteY49" fmla="*/ 1399735 h 2719363"/>
              <a:gd name="connsiteX50" fmla="*/ 1195754 w 4860388"/>
              <a:gd name="connsiteY50" fmla="*/ 1413803 h 2719363"/>
              <a:gd name="connsiteX51" fmla="*/ 1216856 w 4860388"/>
              <a:gd name="connsiteY51" fmla="*/ 1420837 h 2719363"/>
              <a:gd name="connsiteX52" fmla="*/ 1230923 w 4860388"/>
              <a:gd name="connsiteY52" fmla="*/ 1441938 h 2719363"/>
              <a:gd name="connsiteX53" fmla="*/ 1252025 w 4860388"/>
              <a:gd name="connsiteY53" fmla="*/ 1456006 h 2719363"/>
              <a:gd name="connsiteX54" fmla="*/ 1259059 w 4860388"/>
              <a:gd name="connsiteY54" fmla="*/ 1477107 h 2719363"/>
              <a:gd name="connsiteX55" fmla="*/ 1308296 w 4860388"/>
              <a:gd name="connsiteY55" fmla="*/ 1498209 h 2719363"/>
              <a:gd name="connsiteX56" fmla="*/ 1322363 w 4860388"/>
              <a:gd name="connsiteY56" fmla="*/ 1547446 h 2719363"/>
              <a:gd name="connsiteX57" fmla="*/ 1329397 w 4860388"/>
              <a:gd name="connsiteY57" fmla="*/ 1568547 h 2719363"/>
              <a:gd name="connsiteX58" fmla="*/ 1329397 w 4860388"/>
              <a:gd name="connsiteY58" fmla="*/ 1638886 h 2719363"/>
              <a:gd name="connsiteX59" fmla="*/ 1343465 w 4860388"/>
              <a:gd name="connsiteY59" fmla="*/ 1737360 h 2719363"/>
              <a:gd name="connsiteX60" fmla="*/ 1350499 w 4860388"/>
              <a:gd name="connsiteY60" fmla="*/ 1758461 h 2719363"/>
              <a:gd name="connsiteX61" fmla="*/ 1357532 w 4860388"/>
              <a:gd name="connsiteY61" fmla="*/ 1786597 h 2719363"/>
              <a:gd name="connsiteX62" fmla="*/ 1378634 w 4860388"/>
              <a:gd name="connsiteY62" fmla="*/ 1828800 h 2719363"/>
              <a:gd name="connsiteX63" fmla="*/ 1385668 w 4860388"/>
              <a:gd name="connsiteY63" fmla="*/ 1849901 h 2719363"/>
              <a:gd name="connsiteX64" fmla="*/ 1392702 w 4860388"/>
              <a:gd name="connsiteY64" fmla="*/ 1962443 h 2719363"/>
              <a:gd name="connsiteX65" fmla="*/ 1399736 w 4860388"/>
              <a:gd name="connsiteY65" fmla="*/ 1983544 h 2719363"/>
              <a:gd name="connsiteX66" fmla="*/ 1406769 w 4860388"/>
              <a:gd name="connsiteY66" fmla="*/ 2011680 h 2719363"/>
              <a:gd name="connsiteX67" fmla="*/ 1420837 w 4860388"/>
              <a:gd name="connsiteY67" fmla="*/ 2053883 h 2719363"/>
              <a:gd name="connsiteX68" fmla="*/ 1463040 w 4860388"/>
              <a:gd name="connsiteY68" fmla="*/ 2089052 h 2719363"/>
              <a:gd name="connsiteX69" fmla="*/ 1505243 w 4860388"/>
              <a:gd name="connsiteY69" fmla="*/ 2131255 h 2719363"/>
              <a:gd name="connsiteX70" fmla="*/ 1526345 w 4860388"/>
              <a:gd name="connsiteY70" fmla="*/ 2152357 h 2719363"/>
              <a:gd name="connsiteX71" fmla="*/ 1561514 w 4860388"/>
              <a:gd name="connsiteY71" fmla="*/ 2215661 h 2719363"/>
              <a:gd name="connsiteX72" fmla="*/ 1582616 w 4860388"/>
              <a:gd name="connsiteY72" fmla="*/ 2222695 h 2719363"/>
              <a:gd name="connsiteX73" fmla="*/ 1624819 w 4860388"/>
              <a:gd name="connsiteY73" fmla="*/ 2250830 h 2719363"/>
              <a:gd name="connsiteX74" fmla="*/ 1646604 w 4860388"/>
              <a:gd name="connsiteY74" fmla="*/ 2302558 h 2719363"/>
              <a:gd name="connsiteX75" fmla="*/ 1672688 w 4860388"/>
              <a:gd name="connsiteY75" fmla="*/ 2353163 h 2719363"/>
              <a:gd name="connsiteX76" fmla="*/ 1702191 w 4860388"/>
              <a:gd name="connsiteY76" fmla="*/ 2398541 h 2719363"/>
              <a:gd name="connsiteX77" fmla="*/ 1765496 w 4860388"/>
              <a:gd name="connsiteY77" fmla="*/ 2433710 h 2719363"/>
              <a:gd name="connsiteX78" fmla="*/ 1786597 w 4860388"/>
              <a:gd name="connsiteY78" fmla="*/ 2440744 h 2719363"/>
              <a:gd name="connsiteX79" fmla="*/ 1821766 w 4860388"/>
              <a:gd name="connsiteY79" fmla="*/ 2454812 h 2719363"/>
              <a:gd name="connsiteX80" fmla="*/ 1849902 w 4860388"/>
              <a:gd name="connsiteY80" fmla="*/ 2461846 h 2719363"/>
              <a:gd name="connsiteX81" fmla="*/ 1871003 w 4860388"/>
              <a:gd name="connsiteY81" fmla="*/ 2468880 h 2719363"/>
              <a:gd name="connsiteX82" fmla="*/ 1913206 w 4860388"/>
              <a:gd name="connsiteY82" fmla="*/ 2511083 h 2719363"/>
              <a:gd name="connsiteX83" fmla="*/ 1955409 w 4860388"/>
              <a:gd name="connsiteY83" fmla="*/ 2546252 h 2719363"/>
              <a:gd name="connsiteX84" fmla="*/ 1983545 w 4860388"/>
              <a:gd name="connsiteY84" fmla="*/ 2560320 h 2719363"/>
              <a:gd name="connsiteX85" fmla="*/ 2025748 w 4860388"/>
              <a:gd name="connsiteY85" fmla="*/ 2588455 h 2719363"/>
              <a:gd name="connsiteX86" fmla="*/ 2060917 w 4860388"/>
              <a:gd name="connsiteY86" fmla="*/ 2623624 h 2719363"/>
              <a:gd name="connsiteX87" fmla="*/ 2103120 w 4860388"/>
              <a:gd name="connsiteY87" fmla="*/ 2637692 h 2719363"/>
              <a:gd name="connsiteX88" fmla="*/ 2124222 w 4860388"/>
              <a:gd name="connsiteY88" fmla="*/ 2651760 h 2719363"/>
              <a:gd name="connsiteX89" fmla="*/ 2173459 w 4860388"/>
              <a:gd name="connsiteY89" fmla="*/ 2665827 h 2719363"/>
              <a:gd name="connsiteX90" fmla="*/ 2215662 w 4860388"/>
              <a:gd name="connsiteY90" fmla="*/ 2679895 h 2719363"/>
              <a:gd name="connsiteX91" fmla="*/ 2486123 w 4860388"/>
              <a:gd name="connsiteY91" fmla="*/ 2719363 h 2719363"/>
              <a:gd name="connsiteX92" fmla="*/ 2576879 w 4860388"/>
              <a:gd name="connsiteY92" fmla="*/ 2716872 h 2719363"/>
              <a:gd name="connsiteX93" fmla="*/ 2743200 w 4860388"/>
              <a:gd name="connsiteY93" fmla="*/ 2715064 h 2719363"/>
              <a:gd name="connsiteX94" fmla="*/ 2862776 w 4860388"/>
              <a:gd name="connsiteY94" fmla="*/ 2700997 h 2719363"/>
              <a:gd name="connsiteX95" fmla="*/ 2896577 w 4860388"/>
              <a:gd name="connsiteY95" fmla="*/ 2699629 h 2719363"/>
              <a:gd name="connsiteX96" fmla="*/ 2968283 w 4860388"/>
              <a:gd name="connsiteY96" fmla="*/ 2644726 h 2719363"/>
              <a:gd name="connsiteX97" fmla="*/ 3045656 w 4860388"/>
              <a:gd name="connsiteY97" fmla="*/ 2616590 h 2719363"/>
              <a:gd name="connsiteX98" fmla="*/ 3073791 w 4860388"/>
              <a:gd name="connsiteY98" fmla="*/ 2609557 h 2719363"/>
              <a:gd name="connsiteX99" fmla="*/ 3115994 w 4860388"/>
              <a:gd name="connsiteY99" fmla="*/ 2581421 h 2719363"/>
              <a:gd name="connsiteX100" fmla="*/ 3137096 w 4860388"/>
              <a:gd name="connsiteY100" fmla="*/ 2567353 h 2719363"/>
              <a:gd name="connsiteX101" fmla="*/ 3165231 w 4860388"/>
              <a:gd name="connsiteY101" fmla="*/ 2546252 h 2719363"/>
              <a:gd name="connsiteX102" fmla="*/ 3207434 w 4860388"/>
              <a:gd name="connsiteY102" fmla="*/ 2511083 h 2719363"/>
              <a:gd name="connsiteX103" fmla="*/ 3221502 w 4860388"/>
              <a:gd name="connsiteY103" fmla="*/ 2489981 h 2719363"/>
              <a:gd name="connsiteX104" fmla="*/ 3242603 w 4860388"/>
              <a:gd name="connsiteY104" fmla="*/ 2482947 h 2719363"/>
              <a:gd name="connsiteX105" fmla="*/ 3284806 w 4860388"/>
              <a:gd name="connsiteY105" fmla="*/ 2454812 h 2719363"/>
              <a:gd name="connsiteX106" fmla="*/ 3305908 w 4860388"/>
              <a:gd name="connsiteY106" fmla="*/ 2440744 h 2719363"/>
              <a:gd name="connsiteX107" fmla="*/ 3341077 w 4860388"/>
              <a:gd name="connsiteY107" fmla="*/ 2405575 h 2719363"/>
              <a:gd name="connsiteX108" fmla="*/ 3355145 w 4860388"/>
              <a:gd name="connsiteY108" fmla="*/ 2384473 h 2719363"/>
              <a:gd name="connsiteX109" fmla="*/ 3404382 w 4860388"/>
              <a:gd name="connsiteY109" fmla="*/ 2321169 h 2719363"/>
              <a:gd name="connsiteX110" fmla="*/ 3418449 w 4860388"/>
              <a:gd name="connsiteY110" fmla="*/ 2300067 h 2719363"/>
              <a:gd name="connsiteX111" fmla="*/ 3442042 w 4860388"/>
              <a:gd name="connsiteY111" fmla="*/ 2282141 h 2719363"/>
              <a:gd name="connsiteX112" fmla="*/ 3468810 w 4860388"/>
              <a:gd name="connsiteY112" fmla="*/ 2239254 h 2719363"/>
              <a:gd name="connsiteX113" fmla="*/ 3496261 w 4860388"/>
              <a:gd name="connsiteY113" fmla="*/ 2204768 h 2719363"/>
              <a:gd name="connsiteX114" fmla="*/ 3516239 w 4860388"/>
              <a:gd name="connsiteY114" fmla="*/ 2161637 h 2719363"/>
              <a:gd name="connsiteX115" fmla="*/ 3536657 w 4860388"/>
              <a:gd name="connsiteY115" fmla="*/ 2124661 h 2719363"/>
              <a:gd name="connsiteX116" fmla="*/ 3573194 w 4860388"/>
              <a:gd name="connsiteY116" fmla="*/ 2060917 h 2719363"/>
              <a:gd name="connsiteX117" fmla="*/ 3615397 w 4860388"/>
              <a:gd name="connsiteY117" fmla="*/ 2018713 h 2719363"/>
              <a:gd name="connsiteX118" fmla="*/ 3636499 w 4860388"/>
              <a:gd name="connsiteY118" fmla="*/ 1997612 h 2719363"/>
              <a:gd name="connsiteX119" fmla="*/ 3664634 w 4860388"/>
              <a:gd name="connsiteY119" fmla="*/ 1955409 h 2719363"/>
              <a:gd name="connsiteX120" fmla="*/ 3678702 w 4860388"/>
              <a:gd name="connsiteY120" fmla="*/ 1934307 h 2719363"/>
              <a:gd name="connsiteX121" fmla="*/ 3720905 w 4860388"/>
              <a:gd name="connsiteY121" fmla="*/ 1906172 h 2719363"/>
              <a:gd name="connsiteX122" fmla="*/ 3763108 w 4860388"/>
              <a:gd name="connsiteY122" fmla="*/ 1863969 h 2719363"/>
              <a:gd name="connsiteX123" fmla="*/ 3805311 w 4860388"/>
              <a:gd name="connsiteY123" fmla="*/ 1835833 h 2719363"/>
              <a:gd name="connsiteX124" fmla="*/ 3819379 w 4860388"/>
              <a:gd name="connsiteY124" fmla="*/ 1814732 h 2719363"/>
              <a:gd name="connsiteX125" fmla="*/ 3861582 w 4860388"/>
              <a:gd name="connsiteY125" fmla="*/ 1793630 h 2719363"/>
              <a:gd name="connsiteX126" fmla="*/ 3903785 w 4860388"/>
              <a:gd name="connsiteY126" fmla="*/ 1772529 h 2719363"/>
              <a:gd name="connsiteX127" fmla="*/ 3967089 w 4860388"/>
              <a:gd name="connsiteY127" fmla="*/ 1737360 h 2719363"/>
              <a:gd name="connsiteX128" fmla="*/ 4009292 w 4860388"/>
              <a:gd name="connsiteY128" fmla="*/ 1709224 h 2719363"/>
              <a:gd name="connsiteX129" fmla="*/ 4030394 w 4860388"/>
              <a:gd name="connsiteY129" fmla="*/ 1695157 h 2719363"/>
              <a:gd name="connsiteX130" fmla="*/ 4079631 w 4860388"/>
              <a:gd name="connsiteY130" fmla="*/ 1681089 h 2719363"/>
              <a:gd name="connsiteX131" fmla="*/ 4142936 w 4860388"/>
              <a:gd name="connsiteY131" fmla="*/ 1659987 h 2719363"/>
              <a:gd name="connsiteX132" fmla="*/ 4199206 w 4860388"/>
              <a:gd name="connsiteY132" fmla="*/ 1638886 h 2719363"/>
              <a:gd name="connsiteX133" fmla="*/ 4241409 w 4860388"/>
              <a:gd name="connsiteY133" fmla="*/ 1610750 h 2719363"/>
              <a:gd name="connsiteX134" fmla="*/ 4262511 w 4860388"/>
              <a:gd name="connsiteY134" fmla="*/ 1589649 h 2719363"/>
              <a:gd name="connsiteX135" fmla="*/ 4290646 w 4860388"/>
              <a:gd name="connsiteY135" fmla="*/ 1582615 h 2719363"/>
              <a:gd name="connsiteX136" fmla="*/ 4353951 w 4860388"/>
              <a:gd name="connsiteY136" fmla="*/ 1554480 h 2719363"/>
              <a:gd name="connsiteX137" fmla="*/ 4375052 w 4860388"/>
              <a:gd name="connsiteY137" fmla="*/ 1533378 h 2719363"/>
              <a:gd name="connsiteX138" fmla="*/ 4396154 w 4860388"/>
              <a:gd name="connsiteY138" fmla="*/ 1519310 h 2719363"/>
              <a:gd name="connsiteX139" fmla="*/ 4417256 w 4860388"/>
              <a:gd name="connsiteY139" fmla="*/ 1498209 h 2719363"/>
              <a:gd name="connsiteX140" fmla="*/ 4438357 w 4860388"/>
              <a:gd name="connsiteY140" fmla="*/ 1491175 h 2719363"/>
              <a:gd name="connsiteX141" fmla="*/ 4459459 w 4860388"/>
              <a:gd name="connsiteY141" fmla="*/ 1470073 h 2719363"/>
              <a:gd name="connsiteX142" fmla="*/ 4473526 w 4860388"/>
              <a:gd name="connsiteY142" fmla="*/ 1448972 h 2719363"/>
              <a:gd name="connsiteX143" fmla="*/ 4494628 w 4860388"/>
              <a:gd name="connsiteY143" fmla="*/ 1434904 h 2719363"/>
              <a:gd name="connsiteX144" fmla="*/ 4515729 w 4860388"/>
              <a:gd name="connsiteY144" fmla="*/ 1413803 h 2719363"/>
              <a:gd name="connsiteX145" fmla="*/ 4557932 w 4860388"/>
              <a:gd name="connsiteY145" fmla="*/ 1385667 h 2719363"/>
              <a:gd name="connsiteX146" fmla="*/ 4607169 w 4860388"/>
              <a:gd name="connsiteY146" fmla="*/ 1322363 h 2719363"/>
              <a:gd name="connsiteX147" fmla="*/ 4628271 w 4860388"/>
              <a:gd name="connsiteY147" fmla="*/ 1280160 h 2719363"/>
              <a:gd name="connsiteX148" fmla="*/ 4635305 w 4860388"/>
              <a:gd name="connsiteY148" fmla="*/ 1259058 h 2719363"/>
              <a:gd name="connsiteX149" fmla="*/ 4663440 w 4860388"/>
              <a:gd name="connsiteY149" fmla="*/ 1216855 h 2719363"/>
              <a:gd name="connsiteX150" fmla="*/ 4677508 w 4860388"/>
              <a:gd name="connsiteY150" fmla="*/ 1195753 h 2719363"/>
              <a:gd name="connsiteX151" fmla="*/ 4691576 w 4860388"/>
              <a:gd name="connsiteY151" fmla="*/ 1174652 h 2719363"/>
              <a:gd name="connsiteX152" fmla="*/ 4705643 w 4860388"/>
              <a:gd name="connsiteY152" fmla="*/ 1132449 h 2719363"/>
              <a:gd name="connsiteX153" fmla="*/ 4712677 w 4860388"/>
              <a:gd name="connsiteY153" fmla="*/ 1111347 h 2719363"/>
              <a:gd name="connsiteX154" fmla="*/ 4726745 w 4860388"/>
              <a:gd name="connsiteY154" fmla="*/ 1090246 h 2719363"/>
              <a:gd name="connsiteX155" fmla="*/ 4747846 w 4860388"/>
              <a:gd name="connsiteY155" fmla="*/ 1041009 h 2719363"/>
              <a:gd name="connsiteX156" fmla="*/ 4761914 w 4860388"/>
              <a:gd name="connsiteY156" fmla="*/ 998806 h 2719363"/>
              <a:gd name="connsiteX157" fmla="*/ 4790049 w 4860388"/>
              <a:gd name="connsiteY157" fmla="*/ 956603 h 2719363"/>
              <a:gd name="connsiteX158" fmla="*/ 4797083 w 4860388"/>
              <a:gd name="connsiteY158" fmla="*/ 935501 h 2719363"/>
              <a:gd name="connsiteX159" fmla="*/ 4811151 w 4860388"/>
              <a:gd name="connsiteY159" fmla="*/ 858129 h 2719363"/>
              <a:gd name="connsiteX160" fmla="*/ 4825219 w 4860388"/>
              <a:gd name="connsiteY160" fmla="*/ 780757 h 2719363"/>
              <a:gd name="connsiteX161" fmla="*/ 4846320 w 4860388"/>
              <a:gd name="connsiteY161" fmla="*/ 759655 h 2719363"/>
              <a:gd name="connsiteX162" fmla="*/ 4860388 w 4860388"/>
              <a:gd name="connsiteY162" fmla="*/ 738553 h 2719363"/>
              <a:gd name="connsiteX163" fmla="*/ 4846320 w 4860388"/>
              <a:gd name="connsiteY163" fmla="*/ 555673 h 2719363"/>
              <a:gd name="connsiteX164" fmla="*/ 4839286 w 4860388"/>
              <a:gd name="connsiteY164" fmla="*/ 506437 h 2719363"/>
              <a:gd name="connsiteX165" fmla="*/ 4797083 w 4860388"/>
              <a:gd name="connsiteY165" fmla="*/ 485335 h 2719363"/>
              <a:gd name="connsiteX166" fmla="*/ 4761914 w 4860388"/>
              <a:gd name="connsiteY166" fmla="*/ 457200 h 2719363"/>
              <a:gd name="connsiteX167" fmla="*/ 4719711 w 4860388"/>
              <a:gd name="connsiteY167" fmla="*/ 443132 h 2719363"/>
              <a:gd name="connsiteX168" fmla="*/ 4635305 w 4860388"/>
              <a:gd name="connsiteY168" fmla="*/ 464233 h 2719363"/>
              <a:gd name="connsiteX169" fmla="*/ 4572000 w 4860388"/>
              <a:gd name="connsiteY169" fmla="*/ 499403 h 2719363"/>
              <a:gd name="connsiteX170" fmla="*/ 4550899 w 4860388"/>
              <a:gd name="connsiteY170" fmla="*/ 513470 h 2719363"/>
              <a:gd name="connsiteX171" fmla="*/ 4522763 w 4860388"/>
              <a:gd name="connsiteY171" fmla="*/ 555673 h 2719363"/>
              <a:gd name="connsiteX172" fmla="*/ 4480560 w 4860388"/>
              <a:gd name="connsiteY172" fmla="*/ 590843 h 2719363"/>
              <a:gd name="connsiteX173" fmla="*/ 4438357 w 4860388"/>
              <a:gd name="connsiteY173" fmla="*/ 618978 h 2719363"/>
              <a:gd name="connsiteX174" fmla="*/ 4382086 w 4860388"/>
              <a:gd name="connsiteY174" fmla="*/ 647113 h 2719363"/>
              <a:gd name="connsiteX175" fmla="*/ 4353951 w 4860388"/>
              <a:gd name="connsiteY175" fmla="*/ 661181 h 2719363"/>
              <a:gd name="connsiteX176" fmla="*/ 4311748 w 4860388"/>
              <a:gd name="connsiteY176" fmla="*/ 675249 h 2719363"/>
              <a:gd name="connsiteX177" fmla="*/ 4283612 w 4860388"/>
              <a:gd name="connsiteY177" fmla="*/ 689317 h 2719363"/>
              <a:gd name="connsiteX178" fmla="*/ 4213274 w 4860388"/>
              <a:gd name="connsiteY178" fmla="*/ 710418 h 2719363"/>
              <a:gd name="connsiteX179" fmla="*/ 3931920 w 4860388"/>
              <a:gd name="connsiteY179" fmla="*/ 696350 h 2719363"/>
              <a:gd name="connsiteX180" fmla="*/ 3910819 w 4860388"/>
              <a:gd name="connsiteY180" fmla="*/ 689317 h 2719363"/>
              <a:gd name="connsiteX181" fmla="*/ 3875649 w 4860388"/>
              <a:gd name="connsiteY181" fmla="*/ 682283 h 2719363"/>
              <a:gd name="connsiteX182" fmla="*/ 3812345 w 4860388"/>
              <a:gd name="connsiteY182" fmla="*/ 675249 h 2719363"/>
              <a:gd name="connsiteX183" fmla="*/ 3720905 w 4860388"/>
              <a:gd name="connsiteY183" fmla="*/ 661181 h 2719363"/>
              <a:gd name="connsiteX184" fmla="*/ 3650566 w 4860388"/>
              <a:gd name="connsiteY184" fmla="*/ 654147 h 2719363"/>
              <a:gd name="connsiteX185" fmla="*/ 3615397 w 4860388"/>
              <a:gd name="connsiteY185" fmla="*/ 647113 h 2719363"/>
              <a:gd name="connsiteX186" fmla="*/ 3298874 w 4860388"/>
              <a:gd name="connsiteY186" fmla="*/ 647113 h 2719363"/>
              <a:gd name="connsiteX187" fmla="*/ 3263705 w 4860388"/>
              <a:gd name="connsiteY187" fmla="*/ 654147 h 2719363"/>
              <a:gd name="connsiteX188" fmla="*/ 3172265 w 4860388"/>
              <a:gd name="connsiteY188" fmla="*/ 661181 h 2719363"/>
              <a:gd name="connsiteX189" fmla="*/ 3130062 w 4860388"/>
              <a:gd name="connsiteY189" fmla="*/ 675249 h 2719363"/>
              <a:gd name="connsiteX190" fmla="*/ 3080825 w 4860388"/>
              <a:gd name="connsiteY190" fmla="*/ 703384 h 2719363"/>
              <a:gd name="connsiteX191" fmla="*/ 3017520 w 4860388"/>
              <a:gd name="connsiteY191" fmla="*/ 731520 h 2719363"/>
              <a:gd name="connsiteX192" fmla="*/ 2616591 w 4860388"/>
              <a:gd name="connsiteY192" fmla="*/ 717452 h 2719363"/>
              <a:gd name="connsiteX193" fmla="*/ 2588456 w 4860388"/>
              <a:gd name="connsiteY193" fmla="*/ 710418 h 2719363"/>
              <a:gd name="connsiteX194" fmla="*/ 2518117 w 4860388"/>
              <a:gd name="connsiteY194" fmla="*/ 689317 h 2719363"/>
              <a:gd name="connsiteX195" fmla="*/ 2482948 w 4860388"/>
              <a:gd name="connsiteY195" fmla="*/ 682283 h 2719363"/>
              <a:gd name="connsiteX196" fmla="*/ 2454812 w 4860388"/>
              <a:gd name="connsiteY196" fmla="*/ 675249 h 2719363"/>
              <a:gd name="connsiteX197" fmla="*/ 2412609 w 4860388"/>
              <a:gd name="connsiteY197" fmla="*/ 661181 h 2719363"/>
              <a:gd name="connsiteX198" fmla="*/ 2377440 w 4860388"/>
              <a:gd name="connsiteY198" fmla="*/ 654147 h 2719363"/>
              <a:gd name="connsiteX199" fmla="*/ 2335237 w 4860388"/>
              <a:gd name="connsiteY199" fmla="*/ 640080 h 2719363"/>
              <a:gd name="connsiteX200" fmla="*/ 2236763 w 4860388"/>
              <a:gd name="connsiteY200" fmla="*/ 626012 h 2719363"/>
              <a:gd name="connsiteX201" fmla="*/ 2180492 w 4860388"/>
              <a:gd name="connsiteY201" fmla="*/ 611944 h 2719363"/>
              <a:gd name="connsiteX202" fmla="*/ 2145323 w 4860388"/>
              <a:gd name="connsiteY202" fmla="*/ 604910 h 2719363"/>
              <a:gd name="connsiteX203" fmla="*/ 2124222 w 4860388"/>
              <a:gd name="connsiteY203" fmla="*/ 597877 h 2719363"/>
              <a:gd name="connsiteX204" fmla="*/ 2089052 w 4860388"/>
              <a:gd name="connsiteY204" fmla="*/ 590843 h 2719363"/>
              <a:gd name="connsiteX205" fmla="*/ 2039816 w 4860388"/>
              <a:gd name="connsiteY205" fmla="*/ 576775 h 2719363"/>
              <a:gd name="connsiteX206" fmla="*/ 1617785 w 4860388"/>
              <a:gd name="connsiteY206" fmla="*/ 562707 h 2719363"/>
              <a:gd name="connsiteX207" fmla="*/ 1582616 w 4860388"/>
              <a:gd name="connsiteY207" fmla="*/ 555673 h 2719363"/>
              <a:gd name="connsiteX208" fmla="*/ 1505243 w 4860388"/>
              <a:gd name="connsiteY208" fmla="*/ 541606 h 2719363"/>
              <a:gd name="connsiteX209" fmla="*/ 1463040 w 4860388"/>
              <a:gd name="connsiteY209" fmla="*/ 520504 h 2719363"/>
              <a:gd name="connsiteX210" fmla="*/ 1434905 w 4860388"/>
              <a:gd name="connsiteY210" fmla="*/ 513470 h 2719363"/>
              <a:gd name="connsiteX211" fmla="*/ 1413803 w 4860388"/>
              <a:gd name="connsiteY211" fmla="*/ 499403 h 2719363"/>
              <a:gd name="connsiteX212" fmla="*/ 1364566 w 4860388"/>
              <a:gd name="connsiteY212" fmla="*/ 450166 h 2719363"/>
              <a:gd name="connsiteX213" fmla="*/ 1343465 w 4860388"/>
              <a:gd name="connsiteY213" fmla="*/ 443132 h 2719363"/>
              <a:gd name="connsiteX214" fmla="*/ 1273126 w 4860388"/>
              <a:gd name="connsiteY214" fmla="*/ 393895 h 2719363"/>
              <a:gd name="connsiteX215" fmla="*/ 1252025 w 4860388"/>
              <a:gd name="connsiteY215" fmla="*/ 379827 h 2719363"/>
              <a:gd name="connsiteX216" fmla="*/ 1230923 w 4860388"/>
              <a:gd name="connsiteY216" fmla="*/ 358726 h 2719363"/>
              <a:gd name="connsiteX217" fmla="*/ 1167619 w 4860388"/>
              <a:gd name="connsiteY217" fmla="*/ 323557 h 2719363"/>
              <a:gd name="connsiteX218" fmla="*/ 1146517 w 4860388"/>
              <a:gd name="connsiteY218" fmla="*/ 309489 h 2719363"/>
              <a:gd name="connsiteX219" fmla="*/ 1125416 w 4860388"/>
              <a:gd name="connsiteY219" fmla="*/ 302455 h 2719363"/>
              <a:gd name="connsiteX220" fmla="*/ 1097280 w 4860388"/>
              <a:gd name="connsiteY220" fmla="*/ 288387 h 2719363"/>
              <a:gd name="connsiteX221" fmla="*/ 1076179 w 4860388"/>
              <a:gd name="connsiteY221" fmla="*/ 274320 h 2719363"/>
              <a:gd name="connsiteX222" fmla="*/ 1026942 w 4860388"/>
              <a:gd name="connsiteY222" fmla="*/ 253218 h 2719363"/>
              <a:gd name="connsiteX223" fmla="*/ 956603 w 4860388"/>
              <a:gd name="connsiteY223" fmla="*/ 189913 h 2719363"/>
              <a:gd name="connsiteX224" fmla="*/ 942536 w 4860388"/>
              <a:gd name="connsiteY224" fmla="*/ 168812 h 2719363"/>
              <a:gd name="connsiteX225" fmla="*/ 900332 w 4860388"/>
              <a:gd name="connsiteY225" fmla="*/ 126609 h 2719363"/>
              <a:gd name="connsiteX226" fmla="*/ 851096 w 4860388"/>
              <a:gd name="connsiteY226" fmla="*/ 77372 h 2719363"/>
              <a:gd name="connsiteX227" fmla="*/ 829994 w 4860388"/>
              <a:gd name="connsiteY227" fmla="*/ 63304 h 2719363"/>
              <a:gd name="connsiteX228" fmla="*/ 780757 w 4860388"/>
              <a:gd name="connsiteY228" fmla="*/ 49237 h 2719363"/>
              <a:gd name="connsiteX229" fmla="*/ 717452 w 4860388"/>
              <a:gd name="connsiteY229" fmla="*/ 42203 h 2719363"/>
              <a:gd name="connsiteX230" fmla="*/ 682283 w 4860388"/>
              <a:gd name="connsiteY230" fmla="*/ 35169 h 2719363"/>
              <a:gd name="connsiteX231" fmla="*/ 640080 w 4860388"/>
              <a:gd name="connsiteY231" fmla="*/ 28135 h 2719363"/>
              <a:gd name="connsiteX232" fmla="*/ 576776 w 4860388"/>
              <a:gd name="connsiteY232" fmla="*/ 21101 h 2719363"/>
              <a:gd name="connsiteX233" fmla="*/ 393896 w 4860388"/>
              <a:gd name="connsiteY233" fmla="*/ 0 h 2719363"/>
              <a:gd name="connsiteX234" fmla="*/ 140677 w 4860388"/>
              <a:gd name="connsiteY234" fmla="*/ 7033 h 2719363"/>
              <a:gd name="connsiteX235" fmla="*/ 119576 w 4860388"/>
              <a:gd name="connsiteY235" fmla="*/ 14067 h 2719363"/>
              <a:gd name="connsiteX236" fmla="*/ 91440 w 4860388"/>
              <a:gd name="connsiteY236" fmla="*/ 21101 h 2719363"/>
              <a:gd name="connsiteX0" fmla="*/ 91440 w 4860388"/>
              <a:gd name="connsiteY0" fmla="*/ 21101 h 2719363"/>
              <a:gd name="connsiteX1" fmla="*/ 35169 w 4860388"/>
              <a:gd name="connsiteY1" fmla="*/ 49237 h 2719363"/>
              <a:gd name="connsiteX2" fmla="*/ 14068 w 4860388"/>
              <a:gd name="connsiteY2" fmla="*/ 133643 h 2719363"/>
              <a:gd name="connsiteX3" fmla="*/ 0 w 4860388"/>
              <a:gd name="connsiteY3" fmla="*/ 225083 h 2719363"/>
              <a:gd name="connsiteX4" fmla="*/ 7034 w 4860388"/>
              <a:gd name="connsiteY4" fmla="*/ 246184 h 2719363"/>
              <a:gd name="connsiteX5" fmla="*/ 42203 w 4860388"/>
              <a:gd name="connsiteY5" fmla="*/ 309489 h 2719363"/>
              <a:gd name="connsiteX6" fmla="*/ 49237 w 4860388"/>
              <a:gd name="connsiteY6" fmla="*/ 337624 h 2719363"/>
              <a:gd name="connsiteX7" fmla="*/ 56271 w 4860388"/>
              <a:gd name="connsiteY7" fmla="*/ 358726 h 2719363"/>
              <a:gd name="connsiteX8" fmla="*/ 70339 w 4860388"/>
              <a:gd name="connsiteY8" fmla="*/ 422030 h 2719363"/>
              <a:gd name="connsiteX9" fmla="*/ 77372 w 4860388"/>
              <a:gd name="connsiteY9" fmla="*/ 443132 h 2719363"/>
              <a:gd name="connsiteX10" fmla="*/ 91440 w 4860388"/>
              <a:gd name="connsiteY10" fmla="*/ 464233 h 2719363"/>
              <a:gd name="connsiteX11" fmla="*/ 105508 w 4860388"/>
              <a:gd name="connsiteY11" fmla="*/ 506437 h 2719363"/>
              <a:gd name="connsiteX12" fmla="*/ 112542 w 4860388"/>
              <a:gd name="connsiteY12" fmla="*/ 527538 h 2719363"/>
              <a:gd name="connsiteX13" fmla="*/ 133643 w 4860388"/>
              <a:gd name="connsiteY13" fmla="*/ 576775 h 2719363"/>
              <a:gd name="connsiteX14" fmla="*/ 175846 w 4860388"/>
              <a:gd name="connsiteY14" fmla="*/ 618978 h 2719363"/>
              <a:gd name="connsiteX15" fmla="*/ 182880 w 4860388"/>
              <a:gd name="connsiteY15" fmla="*/ 640080 h 2719363"/>
              <a:gd name="connsiteX16" fmla="*/ 225083 w 4860388"/>
              <a:gd name="connsiteY16" fmla="*/ 668215 h 2719363"/>
              <a:gd name="connsiteX17" fmla="*/ 239151 w 4860388"/>
              <a:gd name="connsiteY17" fmla="*/ 689317 h 2719363"/>
              <a:gd name="connsiteX18" fmla="*/ 246185 w 4860388"/>
              <a:gd name="connsiteY18" fmla="*/ 710418 h 2719363"/>
              <a:gd name="connsiteX19" fmla="*/ 267286 w 4860388"/>
              <a:gd name="connsiteY19" fmla="*/ 731520 h 2719363"/>
              <a:gd name="connsiteX20" fmla="*/ 295422 w 4860388"/>
              <a:gd name="connsiteY20" fmla="*/ 766689 h 2719363"/>
              <a:gd name="connsiteX21" fmla="*/ 323557 w 4860388"/>
              <a:gd name="connsiteY21" fmla="*/ 808892 h 2719363"/>
              <a:gd name="connsiteX22" fmla="*/ 337625 w 4860388"/>
              <a:gd name="connsiteY22" fmla="*/ 829993 h 2719363"/>
              <a:gd name="connsiteX23" fmla="*/ 379828 w 4860388"/>
              <a:gd name="connsiteY23" fmla="*/ 858129 h 2719363"/>
              <a:gd name="connsiteX24" fmla="*/ 407963 w 4860388"/>
              <a:gd name="connsiteY24" fmla="*/ 900332 h 2719363"/>
              <a:gd name="connsiteX25" fmla="*/ 443132 w 4860388"/>
              <a:gd name="connsiteY25" fmla="*/ 942535 h 2719363"/>
              <a:gd name="connsiteX26" fmla="*/ 450166 w 4860388"/>
              <a:gd name="connsiteY26" fmla="*/ 963637 h 2719363"/>
              <a:gd name="connsiteX27" fmla="*/ 471268 w 4860388"/>
              <a:gd name="connsiteY27" fmla="*/ 956603 h 2719363"/>
              <a:gd name="connsiteX28" fmla="*/ 492369 w 4860388"/>
              <a:gd name="connsiteY28" fmla="*/ 963637 h 2719363"/>
              <a:gd name="connsiteX29" fmla="*/ 520505 w 4860388"/>
              <a:gd name="connsiteY29" fmla="*/ 970670 h 2719363"/>
              <a:gd name="connsiteX30" fmla="*/ 555674 w 4860388"/>
              <a:gd name="connsiteY30" fmla="*/ 1005840 h 2719363"/>
              <a:gd name="connsiteX31" fmla="*/ 590843 w 4860388"/>
              <a:gd name="connsiteY31" fmla="*/ 1033975 h 2719363"/>
              <a:gd name="connsiteX32" fmla="*/ 611945 w 4860388"/>
              <a:gd name="connsiteY32" fmla="*/ 1055077 h 2719363"/>
              <a:gd name="connsiteX33" fmla="*/ 626012 w 4860388"/>
              <a:gd name="connsiteY33" fmla="*/ 1076178 h 2719363"/>
              <a:gd name="connsiteX34" fmla="*/ 668216 w 4860388"/>
              <a:gd name="connsiteY34" fmla="*/ 1104313 h 2719363"/>
              <a:gd name="connsiteX35" fmla="*/ 689317 w 4860388"/>
              <a:gd name="connsiteY35" fmla="*/ 1118381 h 2719363"/>
              <a:gd name="connsiteX36" fmla="*/ 752622 w 4860388"/>
              <a:gd name="connsiteY36" fmla="*/ 1139483 h 2719363"/>
              <a:gd name="connsiteX37" fmla="*/ 773723 w 4860388"/>
              <a:gd name="connsiteY37" fmla="*/ 1146517 h 2719363"/>
              <a:gd name="connsiteX38" fmla="*/ 844062 w 4860388"/>
              <a:gd name="connsiteY38" fmla="*/ 1167618 h 2719363"/>
              <a:gd name="connsiteX39" fmla="*/ 865163 w 4860388"/>
              <a:gd name="connsiteY39" fmla="*/ 1174652 h 2719363"/>
              <a:gd name="connsiteX40" fmla="*/ 886265 w 4860388"/>
              <a:gd name="connsiteY40" fmla="*/ 1181686 h 2719363"/>
              <a:gd name="connsiteX41" fmla="*/ 949569 w 4860388"/>
              <a:gd name="connsiteY41" fmla="*/ 1209821 h 2719363"/>
              <a:gd name="connsiteX42" fmla="*/ 970671 w 4860388"/>
              <a:gd name="connsiteY42" fmla="*/ 1216855 h 2719363"/>
              <a:gd name="connsiteX43" fmla="*/ 991772 w 4860388"/>
              <a:gd name="connsiteY43" fmla="*/ 1223889 h 2719363"/>
              <a:gd name="connsiteX44" fmla="*/ 1026942 w 4860388"/>
              <a:gd name="connsiteY44" fmla="*/ 1259058 h 2719363"/>
              <a:gd name="connsiteX45" fmla="*/ 1069145 w 4860388"/>
              <a:gd name="connsiteY45" fmla="*/ 1273126 h 2719363"/>
              <a:gd name="connsiteX46" fmla="*/ 1111348 w 4860388"/>
              <a:gd name="connsiteY46" fmla="*/ 1301261 h 2719363"/>
              <a:gd name="connsiteX47" fmla="*/ 1132449 w 4860388"/>
              <a:gd name="connsiteY47" fmla="*/ 1315329 h 2719363"/>
              <a:gd name="connsiteX48" fmla="*/ 1146517 w 4860388"/>
              <a:gd name="connsiteY48" fmla="*/ 1364566 h 2719363"/>
              <a:gd name="connsiteX49" fmla="*/ 1153551 w 4860388"/>
              <a:gd name="connsiteY49" fmla="*/ 1399735 h 2719363"/>
              <a:gd name="connsiteX50" fmla="*/ 1195754 w 4860388"/>
              <a:gd name="connsiteY50" fmla="*/ 1413803 h 2719363"/>
              <a:gd name="connsiteX51" fmla="*/ 1216856 w 4860388"/>
              <a:gd name="connsiteY51" fmla="*/ 1420837 h 2719363"/>
              <a:gd name="connsiteX52" fmla="*/ 1230923 w 4860388"/>
              <a:gd name="connsiteY52" fmla="*/ 1441938 h 2719363"/>
              <a:gd name="connsiteX53" fmla="*/ 1252025 w 4860388"/>
              <a:gd name="connsiteY53" fmla="*/ 1456006 h 2719363"/>
              <a:gd name="connsiteX54" fmla="*/ 1259059 w 4860388"/>
              <a:gd name="connsiteY54" fmla="*/ 1477107 h 2719363"/>
              <a:gd name="connsiteX55" fmla="*/ 1308296 w 4860388"/>
              <a:gd name="connsiteY55" fmla="*/ 1498209 h 2719363"/>
              <a:gd name="connsiteX56" fmla="*/ 1322363 w 4860388"/>
              <a:gd name="connsiteY56" fmla="*/ 1547446 h 2719363"/>
              <a:gd name="connsiteX57" fmla="*/ 1329397 w 4860388"/>
              <a:gd name="connsiteY57" fmla="*/ 1568547 h 2719363"/>
              <a:gd name="connsiteX58" fmla="*/ 1329397 w 4860388"/>
              <a:gd name="connsiteY58" fmla="*/ 1638886 h 2719363"/>
              <a:gd name="connsiteX59" fmla="*/ 1343465 w 4860388"/>
              <a:gd name="connsiteY59" fmla="*/ 1737360 h 2719363"/>
              <a:gd name="connsiteX60" fmla="*/ 1350499 w 4860388"/>
              <a:gd name="connsiteY60" fmla="*/ 1758461 h 2719363"/>
              <a:gd name="connsiteX61" fmla="*/ 1357532 w 4860388"/>
              <a:gd name="connsiteY61" fmla="*/ 1786597 h 2719363"/>
              <a:gd name="connsiteX62" fmla="*/ 1378634 w 4860388"/>
              <a:gd name="connsiteY62" fmla="*/ 1828800 h 2719363"/>
              <a:gd name="connsiteX63" fmla="*/ 1385668 w 4860388"/>
              <a:gd name="connsiteY63" fmla="*/ 1849901 h 2719363"/>
              <a:gd name="connsiteX64" fmla="*/ 1392702 w 4860388"/>
              <a:gd name="connsiteY64" fmla="*/ 1962443 h 2719363"/>
              <a:gd name="connsiteX65" fmla="*/ 1399736 w 4860388"/>
              <a:gd name="connsiteY65" fmla="*/ 1983544 h 2719363"/>
              <a:gd name="connsiteX66" fmla="*/ 1406769 w 4860388"/>
              <a:gd name="connsiteY66" fmla="*/ 2011680 h 2719363"/>
              <a:gd name="connsiteX67" fmla="*/ 1420837 w 4860388"/>
              <a:gd name="connsiteY67" fmla="*/ 2053883 h 2719363"/>
              <a:gd name="connsiteX68" fmla="*/ 1463040 w 4860388"/>
              <a:gd name="connsiteY68" fmla="*/ 2089052 h 2719363"/>
              <a:gd name="connsiteX69" fmla="*/ 1505243 w 4860388"/>
              <a:gd name="connsiteY69" fmla="*/ 2131255 h 2719363"/>
              <a:gd name="connsiteX70" fmla="*/ 1526345 w 4860388"/>
              <a:gd name="connsiteY70" fmla="*/ 2152357 h 2719363"/>
              <a:gd name="connsiteX71" fmla="*/ 1561514 w 4860388"/>
              <a:gd name="connsiteY71" fmla="*/ 2215661 h 2719363"/>
              <a:gd name="connsiteX72" fmla="*/ 1582616 w 4860388"/>
              <a:gd name="connsiteY72" fmla="*/ 2222695 h 2719363"/>
              <a:gd name="connsiteX73" fmla="*/ 1618469 w 4860388"/>
              <a:gd name="connsiteY73" fmla="*/ 2263530 h 2719363"/>
              <a:gd name="connsiteX74" fmla="*/ 1646604 w 4860388"/>
              <a:gd name="connsiteY74" fmla="*/ 2302558 h 2719363"/>
              <a:gd name="connsiteX75" fmla="*/ 1672688 w 4860388"/>
              <a:gd name="connsiteY75" fmla="*/ 2353163 h 2719363"/>
              <a:gd name="connsiteX76" fmla="*/ 1702191 w 4860388"/>
              <a:gd name="connsiteY76" fmla="*/ 2398541 h 2719363"/>
              <a:gd name="connsiteX77" fmla="*/ 1765496 w 4860388"/>
              <a:gd name="connsiteY77" fmla="*/ 2433710 h 2719363"/>
              <a:gd name="connsiteX78" fmla="*/ 1786597 w 4860388"/>
              <a:gd name="connsiteY78" fmla="*/ 2440744 h 2719363"/>
              <a:gd name="connsiteX79" fmla="*/ 1821766 w 4860388"/>
              <a:gd name="connsiteY79" fmla="*/ 2454812 h 2719363"/>
              <a:gd name="connsiteX80" fmla="*/ 1849902 w 4860388"/>
              <a:gd name="connsiteY80" fmla="*/ 2461846 h 2719363"/>
              <a:gd name="connsiteX81" fmla="*/ 1871003 w 4860388"/>
              <a:gd name="connsiteY81" fmla="*/ 2468880 h 2719363"/>
              <a:gd name="connsiteX82" fmla="*/ 1913206 w 4860388"/>
              <a:gd name="connsiteY82" fmla="*/ 2511083 h 2719363"/>
              <a:gd name="connsiteX83" fmla="*/ 1955409 w 4860388"/>
              <a:gd name="connsiteY83" fmla="*/ 2546252 h 2719363"/>
              <a:gd name="connsiteX84" fmla="*/ 1983545 w 4860388"/>
              <a:gd name="connsiteY84" fmla="*/ 2560320 h 2719363"/>
              <a:gd name="connsiteX85" fmla="*/ 2025748 w 4860388"/>
              <a:gd name="connsiteY85" fmla="*/ 2588455 h 2719363"/>
              <a:gd name="connsiteX86" fmla="*/ 2060917 w 4860388"/>
              <a:gd name="connsiteY86" fmla="*/ 2623624 h 2719363"/>
              <a:gd name="connsiteX87" fmla="*/ 2103120 w 4860388"/>
              <a:gd name="connsiteY87" fmla="*/ 2637692 h 2719363"/>
              <a:gd name="connsiteX88" fmla="*/ 2124222 w 4860388"/>
              <a:gd name="connsiteY88" fmla="*/ 2651760 h 2719363"/>
              <a:gd name="connsiteX89" fmla="*/ 2173459 w 4860388"/>
              <a:gd name="connsiteY89" fmla="*/ 2665827 h 2719363"/>
              <a:gd name="connsiteX90" fmla="*/ 2215662 w 4860388"/>
              <a:gd name="connsiteY90" fmla="*/ 2679895 h 2719363"/>
              <a:gd name="connsiteX91" fmla="*/ 2486123 w 4860388"/>
              <a:gd name="connsiteY91" fmla="*/ 2719363 h 2719363"/>
              <a:gd name="connsiteX92" fmla="*/ 2576879 w 4860388"/>
              <a:gd name="connsiteY92" fmla="*/ 2716872 h 2719363"/>
              <a:gd name="connsiteX93" fmla="*/ 2743200 w 4860388"/>
              <a:gd name="connsiteY93" fmla="*/ 2715064 h 2719363"/>
              <a:gd name="connsiteX94" fmla="*/ 2862776 w 4860388"/>
              <a:gd name="connsiteY94" fmla="*/ 2700997 h 2719363"/>
              <a:gd name="connsiteX95" fmla="*/ 2896577 w 4860388"/>
              <a:gd name="connsiteY95" fmla="*/ 2699629 h 2719363"/>
              <a:gd name="connsiteX96" fmla="*/ 2968283 w 4860388"/>
              <a:gd name="connsiteY96" fmla="*/ 2644726 h 2719363"/>
              <a:gd name="connsiteX97" fmla="*/ 3045656 w 4860388"/>
              <a:gd name="connsiteY97" fmla="*/ 2616590 h 2719363"/>
              <a:gd name="connsiteX98" fmla="*/ 3073791 w 4860388"/>
              <a:gd name="connsiteY98" fmla="*/ 2609557 h 2719363"/>
              <a:gd name="connsiteX99" fmla="*/ 3115994 w 4860388"/>
              <a:gd name="connsiteY99" fmla="*/ 2581421 h 2719363"/>
              <a:gd name="connsiteX100" fmla="*/ 3137096 w 4860388"/>
              <a:gd name="connsiteY100" fmla="*/ 2567353 h 2719363"/>
              <a:gd name="connsiteX101" fmla="*/ 3165231 w 4860388"/>
              <a:gd name="connsiteY101" fmla="*/ 2546252 h 2719363"/>
              <a:gd name="connsiteX102" fmla="*/ 3207434 w 4860388"/>
              <a:gd name="connsiteY102" fmla="*/ 2511083 h 2719363"/>
              <a:gd name="connsiteX103" fmla="*/ 3221502 w 4860388"/>
              <a:gd name="connsiteY103" fmla="*/ 2489981 h 2719363"/>
              <a:gd name="connsiteX104" fmla="*/ 3242603 w 4860388"/>
              <a:gd name="connsiteY104" fmla="*/ 2482947 h 2719363"/>
              <a:gd name="connsiteX105" fmla="*/ 3284806 w 4860388"/>
              <a:gd name="connsiteY105" fmla="*/ 2454812 h 2719363"/>
              <a:gd name="connsiteX106" fmla="*/ 3305908 w 4860388"/>
              <a:gd name="connsiteY106" fmla="*/ 2440744 h 2719363"/>
              <a:gd name="connsiteX107" fmla="*/ 3341077 w 4860388"/>
              <a:gd name="connsiteY107" fmla="*/ 2405575 h 2719363"/>
              <a:gd name="connsiteX108" fmla="*/ 3355145 w 4860388"/>
              <a:gd name="connsiteY108" fmla="*/ 2384473 h 2719363"/>
              <a:gd name="connsiteX109" fmla="*/ 3404382 w 4860388"/>
              <a:gd name="connsiteY109" fmla="*/ 2321169 h 2719363"/>
              <a:gd name="connsiteX110" fmla="*/ 3418449 w 4860388"/>
              <a:gd name="connsiteY110" fmla="*/ 2300067 h 2719363"/>
              <a:gd name="connsiteX111" fmla="*/ 3442042 w 4860388"/>
              <a:gd name="connsiteY111" fmla="*/ 2282141 h 2719363"/>
              <a:gd name="connsiteX112" fmla="*/ 3468810 w 4860388"/>
              <a:gd name="connsiteY112" fmla="*/ 2239254 h 2719363"/>
              <a:gd name="connsiteX113" fmla="*/ 3496261 w 4860388"/>
              <a:gd name="connsiteY113" fmla="*/ 2204768 h 2719363"/>
              <a:gd name="connsiteX114" fmla="*/ 3516239 w 4860388"/>
              <a:gd name="connsiteY114" fmla="*/ 2161637 h 2719363"/>
              <a:gd name="connsiteX115" fmla="*/ 3536657 w 4860388"/>
              <a:gd name="connsiteY115" fmla="*/ 2124661 h 2719363"/>
              <a:gd name="connsiteX116" fmla="*/ 3573194 w 4860388"/>
              <a:gd name="connsiteY116" fmla="*/ 2060917 h 2719363"/>
              <a:gd name="connsiteX117" fmla="*/ 3615397 w 4860388"/>
              <a:gd name="connsiteY117" fmla="*/ 2018713 h 2719363"/>
              <a:gd name="connsiteX118" fmla="*/ 3636499 w 4860388"/>
              <a:gd name="connsiteY118" fmla="*/ 1997612 h 2719363"/>
              <a:gd name="connsiteX119" fmla="*/ 3664634 w 4860388"/>
              <a:gd name="connsiteY119" fmla="*/ 1955409 h 2719363"/>
              <a:gd name="connsiteX120" fmla="*/ 3678702 w 4860388"/>
              <a:gd name="connsiteY120" fmla="*/ 1934307 h 2719363"/>
              <a:gd name="connsiteX121" fmla="*/ 3720905 w 4860388"/>
              <a:gd name="connsiteY121" fmla="*/ 1906172 h 2719363"/>
              <a:gd name="connsiteX122" fmla="*/ 3763108 w 4860388"/>
              <a:gd name="connsiteY122" fmla="*/ 1863969 h 2719363"/>
              <a:gd name="connsiteX123" fmla="*/ 3805311 w 4860388"/>
              <a:gd name="connsiteY123" fmla="*/ 1835833 h 2719363"/>
              <a:gd name="connsiteX124" fmla="*/ 3819379 w 4860388"/>
              <a:gd name="connsiteY124" fmla="*/ 1814732 h 2719363"/>
              <a:gd name="connsiteX125" fmla="*/ 3861582 w 4860388"/>
              <a:gd name="connsiteY125" fmla="*/ 1793630 h 2719363"/>
              <a:gd name="connsiteX126" fmla="*/ 3903785 w 4860388"/>
              <a:gd name="connsiteY126" fmla="*/ 1772529 h 2719363"/>
              <a:gd name="connsiteX127" fmla="*/ 3967089 w 4860388"/>
              <a:gd name="connsiteY127" fmla="*/ 1737360 h 2719363"/>
              <a:gd name="connsiteX128" fmla="*/ 4009292 w 4860388"/>
              <a:gd name="connsiteY128" fmla="*/ 1709224 h 2719363"/>
              <a:gd name="connsiteX129" fmla="*/ 4030394 w 4860388"/>
              <a:gd name="connsiteY129" fmla="*/ 1695157 h 2719363"/>
              <a:gd name="connsiteX130" fmla="*/ 4079631 w 4860388"/>
              <a:gd name="connsiteY130" fmla="*/ 1681089 h 2719363"/>
              <a:gd name="connsiteX131" fmla="*/ 4142936 w 4860388"/>
              <a:gd name="connsiteY131" fmla="*/ 1659987 h 2719363"/>
              <a:gd name="connsiteX132" fmla="*/ 4199206 w 4860388"/>
              <a:gd name="connsiteY132" fmla="*/ 1638886 h 2719363"/>
              <a:gd name="connsiteX133" fmla="*/ 4241409 w 4860388"/>
              <a:gd name="connsiteY133" fmla="*/ 1610750 h 2719363"/>
              <a:gd name="connsiteX134" fmla="*/ 4262511 w 4860388"/>
              <a:gd name="connsiteY134" fmla="*/ 1589649 h 2719363"/>
              <a:gd name="connsiteX135" fmla="*/ 4290646 w 4860388"/>
              <a:gd name="connsiteY135" fmla="*/ 1582615 h 2719363"/>
              <a:gd name="connsiteX136" fmla="*/ 4353951 w 4860388"/>
              <a:gd name="connsiteY136" fmla="*/ 1554480 h 2719363"/>
              <a:gd name="connsiteX137" fmla="*/ 4375052 w 4860388"/>
              <a:gd name="connsiteY137" fmla="*/ 1533378 h 2719363"/>
              <a:gd name="connsiteX138" fmla="*/ 4396154 w 4860388"/>
              <a:gd name="connsiteY138" fmla="*/ 1519310 h 2719363"/>
              <a:gd name="connsiteX139" fmla="*/ 4417256 w 4860388"/>
              <a:gd name="connsiteY139" fmla="*/ 1498209 h 2719363"/>
              <a:gd name="connsiteX140" fmla="*/ 4438357 w 4860388"/>
              <a:gd name="connsiteY140" fmla="*/ 1491175 h 2719363"/>
              <a:gd name="connsiteX141" fmla="*/ 4459459 w 4860388"/>
              <a:gd name="connsiteY141" fmla="*/ 1470073 h 2719363"/>
              <a:gd name="connsiteX142" fmla="*/ 4473526 w 4860388"/>
              <a:gd name="connsiteY142" fmla="*/ 1448972 h 2719363"/>
              <a:gd name="connsiteX143" fmla="*/ 4494628 w 4860388"/>
              <a:gd name="connsiteY143" fmla="*/ 1434904 h 2719363"/>
              <a:gd name="connsiteX144" fmla="*/ 4515729 w 4860388"/>
              <a:gd name="connsiteY144" fmla="*/ 1413803 h 2719363"/>
              <a:gd name="connsiteX145" fmla="*/ 4557932 w 4860388"/>
              <a:gd name="connsiteY145" fmla="*/ 1385667 h 2719363"/>
              <a:gd name="connsiteX146" fmla="*/ 4607169 w 4860388"/>
              <a:gd name="connsiteY146" fmla="*/ 1322363 h 2719363"/>
              <a:gd name="connsiteX147" fmla="*/ 4628271 w 4860388"/>
              <a:gd name="connsiteY147" fmla="*/ 1280160 h 2719363"/>
              <a:gd name="connsiteX148" fmla="*/ 4635305 w 4860388"/>
              <a:gd name="connsiteY148" fmla="*/ 1259058 h 2719363"/>
              <a:gd name="connsiteX149" fmla="*/ 4663440 w 4860388"/>
              <a:gd name="connsiteY149" fmla="*/ 1216855 h 2719363"/>
              <a:gd name="connsiteX150" fmla="*/ 4677508 w 4860388"/>
              <a:gd name="connsiteY150" fmla="*/ 1195753 h 2719363"/>
              <a:gd name="connsiteX151" fmla="*/ 4691576 w 4860388"/>
              <a:gd name="connsiteY151" fmla="*/ 1174652 h 2719363"/>
              <a:gd name="connsiteX152" fmla="*/ 4705643 w 4860388"/>
              <a:gd name="connsiteY152" fmla="*/ 1132449 h 2719363"/>
              <a:gd name="connsiteX153" fmla="*/ 4712677 w 4860388"/>
              <a:gd name="connsiteY153" fmla="*/ 1111347 h 2719363"/>
              <a:gd name="connsiteX154" fmla="*/ 4726745 w 4860388"/>
              <a:gd name="connsiteY154" fmla="*/ 1090246 h 2719363"/>
              <a:gd name="connsiteX155" fmla="*/ 4747846 w 4860388"/>
              <a:gd name="connsiteY155" fmla="*/ 1041009 h 2719363"/>
              <a:gd name="connsiteX156" fmla="*/ 4761914 w 4860388"/>
              <a:gd name="connsiteY156" fmla="*/ 998806 h 2719363"/>
              <a:gd name="connsiteX157" fmla="*/ 4790049 w 4860388"/>
              <a:gd name="connsiteY157" fmla="*/ 956603 h 2719363"/>
              <a:gd name="connsiteX158" fmla="*/ 4797083 w 4860388"/>
              <a:gd name="connsiteY158" fmla="*/ 935501 h 2719363"/>
              <a:gd name="connsiteX159" fmla="*/ 4811151 w 4860388"/>
              <a:gd name="connsiteY159" fmla="*/ 858129 h 2719363"/>
              <a:gd name="connsiteX160" fmla="*/ 4825219 w 4860388"/>
              <a:gd name="connsiteY160" fmla="*/ 780757 h 2719363"/>
              <a:gd name="connsiteX161" fmla="*/ 4846320 w 4860388"/>
              <a:gd name="connsiteY161" fmla="*/ 759655 h 2719363"/>
              <a:gd name="connsiteX162" fmla="*/ 4860388 w 4860388"/>
              <a:gd name="connsiteY162" fmla="*/ 738553 h 2719363"/>
              <a:gd name="connsiteX163" fmla="*/ 4846320 w 4860388"/>
              <a:gd name="connsiteY163" fmla="*/ 555673 h 2719363"/>
              <a:gd name="connsiteX164" fmla="*/ 4839286 w 4860388"/>
              <a:gd name="connsiteY164" fmla="*/ 506437 h 2719363"/>
              <a:gd name="connsiteX165" fmla="*/ 4797083 w 4860388"/>
              <a:gd name="connsiteY165" fmla="*/ 485335 h 2719363"/>
              <a:gd name="connsiteX166" fmla="*/ 4761914 w 4860388"/>
              <a:gd name="connsiteY166" fmla="*/ 457200 h 2719363"/>
              <a:gd name="connsiteX167" fmla="*/ 4719711 w 4860388"/>
              <a:gd name="connsiteY167" fmla="*/ 443132 h 2719363"/>
              <a:gd name="connsiteX168" fmla="*/ 4635305 w 4860388"/>
              <a:gd name="connsiteY168" fmla="*/ 464233 h 2719363"/>
              <a:gd name="connsiteX169" fmla="*/ 4572000 w 4860388"/>
              <a:gd name="connsiteY169" fmla="*/ 499403 h 2719363"/>
              <a:gd name="connsiteX170" fmla="*/ 4550899 w 4860388"/>
              <a:gd name="connsiteY170" fmla="*/ 513470 h 2719363"/>
              <a:gd name="connsiteX171" fmla="*/ 4522763 w 4860388"/>
              <a:gd name="connsiteY171" fmla="*/ 555673 h 2719363"/>
              <a:gd name="connsiteX172" fmla="*/ 4480560 w 4860388"/>
              <a:gd name="connsiteY172" fmla="*/ 590843 h 2719363"/>
              <a:gd name="connsiteX173" fmla="*/ 4438357 w 4860388"/>
              <a:gd name="connsiteY173" fmla="*/ 618978 h 2719363"/>
              <a:gd name="connsiteX174" fmla="*/ 4382086 w 4860388"/>
              <a:gd name="connsiteY174" fmla="*/ 647113 h 2719363"/>
              <a:gd name="connsiteX175" fmla="*/ 4353951 w 4860388"/>
              <a:gd name="connsiteY175" fmla="*/ 661181 h 2719363"/>
              <a:gd name="connsiteX176" fmla="*/ 4311748 w 4860388"/>
              <a:gd name="connsiteY176" fmla="*/ 675249 h 2719363"/>
              <a:gd name="connsiteX177" fmla="*/ 4283612 w 4860388"/>
              <a:gd name="connsiteY177" fmla="*/ 689317 h 2719363"/>
              <a:gd name="connsiteX178" fmla="*/ 4213274 w 4860388"/>
              <a:gd name="connsiteY178" fmla="*/ 710418 h 2719363"/>
              <a:gd name="connsiteX179" fmla="*/ 3931920 w 4860388"/>
              <a:gd name="connsiteY179" fmla="*/ 696350 h 2719363"/>
              <a:gd name="connsiteX180" fmla="*/ 3910819 w 4860388"/>
              <a:gd name="connsiteY180" fmla="*/ 689317 h 2719363"/>
              <a:gd name="connsiteX181" fmla="*/ 3875649 w 4860388"/>
              <a:gd name="connsiteY181" fmla="*/ 682283 h 2719363"/>
              <a:gd name="connsiteX182" fmla="*/ 3812345 w 4860388"/>
              <a:gd name="connsiteY182" fmla="*/ 675249 h 2719363"/>
              <a:gd name="connsiteX183" fmla="*/ 3720905 w 4860388"/>
              <a:gd name="connsiteY183" fmla="*/ 661181 h 2719363"/>
              <a:gd name="connsiteX184" fmla="*/ 3650566 w 4860388"/>
              <a:gd name="connsiteY184" fmla="*/ 654147 h 2719363"/>
              <a:gd name="connsiteX185" fmla="*/ 3615397 w 4860388"/>
              <a:gd name="connsiteY185" fmla="*/ 647113 h 2719363"/>
              <a:gd name="connsiteX186" fmla="*/ 3298874 w 4860388"/>
              <a:gd name="connsiteY186" fmla="*/ 647113 h 2719363"/>
              <a:gd name="connsiteX187" fmla="*/ 3263705 w 4860388"/>
              <a:gd name="connsiteY187" fmla="*/ 654147 h 2719363"/>
              <a:gd name="connsiteX188" fmla="*/ 3172265 w 4860388"/>
              <a:gd name="connsiteY188" fmla="*/ 661181 h 2719363"/>
              <a:gd name="connsiteX189" fmla="*/ 3130062 w 4860388"/>
              <a:gd name="connsiteY189" fmla="*/ 675249 h 2719363"/>
              <a:gd name="connsiteX190" fmla="*/ 3080825 w 4860388"/>
              <a:gd name="connsiteY190" fmla="*/ 703384 h 2719363"/>
              <a:gd name="connsiteX191" fmla="*/ 3017520 w 4860388"/>
              <a:gd name="connsiteY191" fmla="*/ 731520 h 2719363"/>
              <a:gd name="connsiteX192" fmla="*/ 2616591 w 4860388"/>
              <a:gd name="connsiteY192" fmla="*/ 717452 h 2719363"/>
              <a:gd name="connsiteX193" fmla="*/ 2588456 w 4860388"/>
              <a:gd name="connsiteY193" fmla="*/ 710418 h 2719363"/>
              <a:gd name="connsiteX194" fmla="*/ 2518117 w 4860388"/>
              <a:gd name="connsiteY194" fmla="*/ 689317 h 2719363"/>
              <a:gd name="connsiteX195" fmla="*/ 2482948 w 4860388"/>
              <a:gd name="connsiteY195" fmla="*/ 682283 h 2719363"/>
              <a:gd name="connsiteX196" fmla="*/ 2454812 w 4860388"/>
              <a:gd name="connsiteY196" fmla="*/ 675249 h 2719363"/>
              <a:gd name="connsiteX197" fmla="*/ 2412609 w 4860388"/>
              <a:gd name="connsiteY197" fmla="*/ 661181 h 2719363"/>
              <a:gd name="connsiteX198" fmla="*/ 2377440 w 4860388"/>
              <a:gd name="connsiteY198" fmla="*/ 654147 h 2719363"/>
              <a:gd name="connsiteX199" fmla="*/ 2335237 w 4860388"/>
              <a:gd name="connsiteY199" fmla="*/ 640080 h 2719363"/>
              <a:gd name="connsiteX200" fmla="*/ 2236763 w 4860388"/>
              <a:gd name="connsiteY200" fmla="*/ 626012 h 2719363"/>
              <a:gd name="connsiteX201" fmla="*/ 2180492 w 4860388"/>
              <a:gd name="connsiteY201" fmla="*/ 611944 h 2719363"/>
              <a:gd name="connsiteX202" fmla="*/ 2145323 w 4860388"/>
              <a:gd name="connsiteY202" fmla="*/ 604910 h 2719363"/>
              <a:gd name="connsiteX203" fmla="*/ 2124222 w 4860388"/>
              <a:gd name="connsiteY203" fmla="*/ 597877 h 2719363"/>
              <a:gd name="connsiteX204" fmla="*/ 2089052 w 4860388"/>
              <a:gd name="connsiteY204" fmla="*/ 590843 h 2719363"/>
              <a:gd name="connsiteX205" fmla="*/ 2039816 w 4860388"/>
              <a:gd name="connsiteY205" fmla="*/ 576775 h 2719363"/>
              <a:gd name="connsiteX206" fmla="*/ 1617785 w 4860388"/>
              <a:gd name="connsiteY206" fmla="*/ 562707 h 2719363"/>
              <a:gd name="connsiteX207" fmla="*/ 1582616 w 4860388"/>
              <a:gd name="connsiteY207" fmla="*/ 555673 h 2719363"/>
              <a:gd name="connsiteX208" fmla="*/ 1505243 w 4860388"/>
              <a:gd name="connsiteY208" fmla="*/ 541606 h 2719363"/>
              <a:gd name="connsiteX209" fmla="*/ 1463040 w 4860388"/>
              <a:gd name="connsiteY209" fmla="*/ 520504 h 2719363"/>
              <a:gd name="connsiteX210" fmla="*/ 1434905 w 4860388"/>
              <a:gd name="connsiteY210" fmla="*/ 513470 h 2719363"/>
              <a:gd name="connsiteX211" fmla="*/ 1413803 w 4860388"/>
              <a:gd name="connsiteY211" fmla="*/ 499403 h 2719363"/>
              <a:gd name="connsiteX212" fmla="*/ 1364566 w 4860388"/>
              <a:gd name="connsiteY212" fmla="*/ 450166 h 2719363"/>
              <a:gd name="connsiteX213" fmla="*/ 1343465 w 4860388"/>
              <a:gd name="connsiteY213" fmla="*/ 443132 h 2719363"/>
              <a:gd name="connsiteX214" fmla="*/ 1273126 w 4860388"/>
              <a:gd name="connsiteY214" fmla="*/ 393895 h 2719363"/>
              <a:gd name="connsiteX215" fmla="*/ 1252025 w 4860388"/>
              <a:gd name="connsiteY215" fmla="*/ 379827 h 2719363"/>
              <a:gd name="connsiteX216" fmla="*/ 1230923 w 4860388"/>
              <a:gd name="connsiteY216" fmla="*/ 358726 h 2719363"/>
              <a:gd name="connsiteX217" fmla="*/ 1167619 w 4860388"/>
              <a:gd name="connsiteY217" fmla="*/ 323557 h 2719363"/>
              <a:gd name="connsiteX218" fmla="*/ 1146517 w 4860388"/>
              <a:gd name="connsiteY218" fmla="*/ 309489 h 2719363"/>
              <a:gd name="connsiteX219" fmla="*/ 1125416 w 4860388"/>
              <a:gd name="connsiteY219" fmla="*/ 302455 h 2719363"/>
              <a:gd name="connsiteX220" fmla="*/ 1097280 w 4860388"/>
              <a:gd name="connsiteY220" fmla="*/ 288387 h 2719363"/>
              <a:gd name="connsiteX221" fmla="*/ 1076179 w 4860388"/>
              <a:gd name="connsiteY221" fmla="*/ 274320 h 2719363"/>
              <a:gd name="connsiteX222" fmla="*/ 1026942 w 4860388"/>
              <a:gd name="connsiteY222" fmla="*/ 253218 h 2719363"/>
              <a:gd name="connsiteX223" fmla="*/ 956603 w 4860388"/>
              <a:gd name="connsiteY223" fmla="*/ 189913 h 2719363"/>
              <a:gd name="connsiteX224" fmla="*/ 942536 w 4860388"/>
              <a:gd name="connsiteY224" fmla="*/ 168812 h 2719363"/>
              <a:gd name="connsiteX225" fmla="*/ 900332 w 4860388"/>
              <a:gd name="connsiteY225" fmla="*/ 126609 h 2719363"/>
              <a:gd name="connsiteX226" fmla="*/ 851096 w 4860388"/>
              <a:gd name="connsiteY226" fmla="*/ 77372 h 2719363"/>
              <a:gd name="connsiteX227" fmla="*/ 829994 w 4860388"/>
              <a:gd name="connsiteY227" fmla="*/ 63304 h 2719363"/>
              <a:gd name="connsiteX228" fmla="*/ 780757 w 4860388"/>
              <a:gd name="connsiteY228" fmla="*/ 49237 h 2719363"/>
              <a:gd name="connsiteX229" fmla="*/ 717452 w 4860388"/>
              <a:gd name="connsiteY229" fmla="*/ 42203 h 2719363"/>
              <a:gd name="connsiteX230" fmla="*/ 682283 w 4860388"/>
              <a:gd name="connsiteY230" fmla="*/ 35169 h 2719363"/>
              <a:gd name="connsiteX231" fmla="*/ 640080 w 4860388"/>
              <a:gd name="connsiteY231" fmla="*/ 28135 h 2719363"/>
              <a:gd name="connsiteX232" fmla="*/ 576776 w 4860388"/>
              <a:gd name="connsiteY232" fmla="*/ 21101 h 2719363"/>
              <a:gd name="connsiteX233" fmla="*/ 393896 w 4860388"/>
              <a:gd name="connsiteY233" fmla="*/ 0 h 2719363"/>
              <a:gd name="connsiteX234" fmla="*/ 140677 w 4860388"/>
              <a:gd name="connsiteY234" fmla="*/ 7033 h 2719363"/>
              <a:gd name="connsiteX235" fmla="*/ 119576 w 4860388"/>
              <a:gd name="connsiteY235" fmla="*/ 14067 h 2719363"/>
              <a:gd name="connsiteX236" fmla="*/ 91440 w 4860388"/>
              <a:gd name="connsiteY236" fmla="*/ 21101 h 2719363"/>
              <a:gd name="connsiteX0" fmla="*/ 91440 w 4860388"/>
              <a:gd name="connsiteY0" fmla="*/ 21101 h 2719363"/>
              <a:gd name="connsiteX1" fmla="*/ 35169 w 4860388"/>
              <a:gd name="connsiteY1" fmla="*/ 49237 h 2719363"/>
              <a:gd name="connsiteX2" fmla="*/ 14068 w 4860388"/>
              <a:gd name="connsiteY2" fmla="*/ 133643 h 2719363"/>
              <a:gd name="connsiteX3" fmla="*/ 0 w 4860388"/>
              <a:gd name="connsiteY3" fmla="*/ 225083 h 2719363"/>
              <a:gd name="connsiteX4" fmla="*/ 7034 w 4860388"/>
              <a:gd name="connsiteY4" fmla="*/ 246184 h 2719363"/>
              <a:gd name="connsiteX5" fmla="*/ 42203 w 4860388"/>
              <a:gd name="connsiteY5" fmla="*/ 309489 h 2719363"/>
              <a:gd name="connsiteX6" fmla="*/ 49237 w 4860388"/>
              <a:gd name="connsiteY6" fmla="*/ 337624 h 2719363"/>
              <a:gd name="connsiteX7" fmla="*/ 56271 w 4860388"/>
              <a:gd name="connsiteY7" fmla="*/ 358726 h 2719363"/>
              <a:gd name="connsiteX8" fmla="*/ 70339 w 4860388"/>
              <a:gd name="connsiteY8" fmla="*/ 422030 h 2719363"/>
              <a:gd name="connsiteX9" fmla="*/ 77372 w 4860388"/>
              <a:gd name="connsiteY9" fmla="*/ 443132 h 2719363"/>
              <a:gd name="connsiteX10" fmla="*/ 91440 w 4860388"/>
              <a:gd name="connsiteY10" fmla="*/ 464233 h 2719363"/>
              <a:gd name="connsiteX11" fmla="*/ 105508 w 4860388"/>
              <a:gd name="connsiteY11" fmla="*/ 506437 h 2719363"/>
              <a:gd name="connsiteX12" fmla="*/ 112542 w 4860388"/>
              <a:gd name="connsiteY12" fmla="*/ 527538 h 2719363"/>
              <a:gd name="connsiteX13" fmla="*/ 133643 w 4860388"/>
              <a:gd name="connsiteY13" fmla="*/ 576775 h 2719363"/>
              <a:gd name="connsiteX14" fmla="*/ 175846 w 4860388"/>
              <a:gd name="connsiteY14" fmla="*/ 618978 h 2719363"/>
              <a:gd name="connsiteX15" fmla="*/ 182880 w 4860388"/>
              <a:gd name="connsiteY15" fmla="*/ 640080 h 2719363"/>
              <a:gd name="connsiteX16" fmla="*/ 225083 w 4860388"/>
              <a:gd name="connsiteY16" fmla="*/ 668215 h 2719363"/>
              <a:gd name="connsiteX17" fmla="*/ 239151 w 4860388"/>
              <a:gd name="connsiteY17" fmla="*/ 689317 h 2719363"/>
              <a:gd name="connsiteX18" fmla="*/ 246185 w 4860388"/>
              <a:gd name="connsiteY18" fmla="*/ 710418 h 2719363"/>
              <a:gd name="connsiteX19" fmla="*/ 267286 w 4860388"/>
              <a:gd name="connsiteY19" fmla="*/ 731520 h 2719363"/>
              <a:gd name="connsiteX20" fmla="*/ 295422 w 4860388"/>
              <a:gd name="connsiteY20" fmla="*/ 766689 h 2719363"/>
              <a:gd name="connsiteX21" fmla="*/ 323557 w 4860388"/>
              <a:gd name="connsiteY21" fmla="*/ 808892 h 2719363"/>
              <a:gd name="connsiteX22" fmla="*/ 337625 w 4860388"/>
              <a:gd name="connsiteY22" fmla="*/ 829993 h 2719363"/>
              <a:gd name="connsiteX23" fmla="*/ 379828 w 4860388"/>
              <a:gd name="connsiteY23" fmla="*/ 858129 h 2719363"/>
              <a:gd name="connsiteX24" fmla="*/ 407963 w 4860388"/>
              <a:gd name="connsiteY24" fmla="*/ 900332 h 2719363"/>
              <a:gd name="connsiteX25" fmla="*/ 443132 w 4860388"/>
              <a:gd name="connsiteY25" fmla="*/ 942535 h 2719363"/>
              <a:gd name="connsiteX26" fmla="*/ 450166 w 4860388"/>
              <a:gd name="connsiteY26" fmla="*/ 963637 h 2719363"/>
              <a:gd name="connsiteX27" fmla="*/ 471268 w 4860388"/>
              <a:gd name="connsiteY27" fmla="*/ 956603 h 2719363"/>
              <a:gd name="connsiteX28" fmla="*/ 492369 w 4860388"/>
              <a:gd name="connsiteY28" fmla="*/ 963637 h 2719363"/>
              <a:gd name="connsiteX29" fmla="*/ 520505 w 4860388"/>
              <a:gd name="connsiteY29" fmla="*/ 970670 h 2719363"/>
              <a:gd name="connsiteX30" fmla="*/ 555674 w 4860388"/>
              <a:gd name="connsiteY30" fmla="*/ 1005840 h 2719363"/>
              <a:gd name="connsiteX31" fmla="*/ 590843 w 4860388"/>
              <a:gd name="connsiteY31" fmla="*/ 1033975 h 2719363"/>
              <a:gd name="connsiteX32" fmla="*/ 611945 w 4860388"/>
              <a:gd name="connsiteY32" fmla="*/ 1055077 h 2719363"/>
              <a:gd name="connsiteX33" fmla="*/ 626012 w 4860388"/>
              <a:gd name="connsiteY33" fmla="*/ 1076178 h 2719363"/>
              <a:gd name="connsiteX34" fmla="*/ 668216 w 4860388"/>
              <a:gd name="connsiteY34" fmla="*/ 1104313 h 2719363"/>
              <a:gd name="connsiteX35" fmla="*/ 689317 w 4860388"/>
              <a:gd name="connsiteY35" fmla="*/ 1118381 h 2719363"/>
              <a:gd name="connsiteX36" fmla="*/ 752622 w 4860388"/>
              <a:gd name="connsiteY36" fmla="*/ 1139483 h 2719363"/>
              <a:gd name="connsiteX37" fmla="*/ 773723 w 4860388"/>
              <a:gd name="connsiteY37" fmla="*/ 1146517 h 2719363"/>
              <a:gd name="connsiteX38" fmla="*/ 844062 w 4860388"/>
              <a:gd name="connsiteY38" fmla="*/ 1167618 h 2719363"/>
              <a:gd name="connsiteX39" fmla="*/ 865163 w 4860388"/>
              <a:gd name="connsiteY39" fmla="*/ 1174652 h 2719363"/>
              <a:gd name="connsiteX40" fmla="*/ 886265 w 4860388"/>
              <a:gd name="connsiteY40" fmla="*/ 1181686 h 2719363"/>
              <a:gd name="connsiteX41" fmla="*/ 949569 w 4860388"/>
              <a:gd name="connsiteY41" fmla="*/ 1209821 h 2719363"/>
              <a:gd name="connsiteX42" fmla="*/ 970671 w 4860388"/>
              <a:gd name="connsiteY42" fmla="*/ 1216855 h 2719363"/>
              <a:gd name="connsiteX43" fmla="*/ 991772 w 4860388"/>
              <a:gd name="connsiteY43" fmla="*/ 1223889 h 2719363"/>
              <a:gd name="connsiteX44" fmla="*/ 1026942 w 4860388"/>
              <a:gd name="connsiteY44" fmla="*/ 1259058 h 2719363"/>
              <a:gd name="connsiteX45" fmla="*/ 1069145 w 4860388"/>
              <a:gd name="connsiteY45" fmla="*/ 1273126 h 2719363"/>
              <a:gd name="connsiteX46" fmla="*/ 1111348 w 4860388"/>
              <a:gd name="connsiteY46" fmla="*/ 1301261 h 2719363"/>
              <a:gd name="connsiteX47" fmla="*/ 1132449 w 4860388"/>
              <a:gd name="connsiteY47" fmla="*/ 1315329 h 2719363"/>
              <a:gd name="connsiteX48" fmla="*/ 1146517 w 4860388"/>
              <a:gd name="connsiteY48" fmla="*/ 1364566 h 2719363"/>
              <a:gd name="connsiteX49" fmla="*/ 1153551 w 4860388"/>
              <a:gd name="connsiteY49" fmla="*/ 1399735 h 2719363"/>
              <a:gd name="connsiteX50" fmla="*/ 1195754 w 4860388"/>
              <a:gd name="connsiteY50" fmla="*/ 1413803 h 2719363"/>
              <a:gd name="connsiteX51" fmla="*/ 1216856 w 4860388"/>
              <a:gd name="connsiteY51" fmla="*/ 1420837 h 2719363"/>
              <a:gd name="connsiteX52" fmla="*/ 1230923 w 4860388"/>
              <a:gd name="connsiteY52" fmla="*/ 1441938 h 2719363"/>
              <a:gd name="connsiteX53" fmla="*/ 1252025 w 4860388"/>
              <a:gd name="connsiteY53" fmla="*/ 1456006 h 2719363"/>
              <a:gd name="connsiteX54" fmla="*/ 1259059 w 4860388"/>
              <a:gd name="connsiteY54" fmla="*/ 1477107 h 2719363"/>
              <a:gd name="connsiteX55" fmla="*/ 1308296 w 4860388"/>
              <a:gd name="connsiteY55" fmla="*/ 1498209 h 2719363"/>
              <a:gd name="connsiteX56" fmla="*/ 1322363 w 4860388"/>
              <a:gd name="connsiteY56" fmla="*/ 1547446 h 2719363"/>
              <a:gd name="connsiteX57" fmla="*/ 1329397 w 4860388"/>
              <a:gd name="connsiteY57" fmla="*/ 1568547 h 2719363"/>
              <a:gd name="connsiteX58" fmla="*/ 1329397 w 4860388"/>
              <a:gd name="connsiteY58" fmla="*/ 1638886 h 2719363"/>
              <a:gd name="connsiteX59" fmla="*/ 1343465 w 4860388"/>
              <a:gd name="connsiteY59" fmla="*/ 1737360 h 2719363"/>
              <a:gd name="connsiteX60" fmla="*/ 1350499 w 4860388"/>
              <a:gd name="connsiteY60" fmla="*/ 1758461 h 2719363"/>
              <a:gd name="connsiteX61" fmla="*/ 1357532 w 4860388"/>
              <a:gd name="connsiteY61" fmla="*/ 1786597 h 2719363"/>
              <a:gd name="connsiteX62" fmla="*/ 1378634 w 4860388"/>
              <a:gd name="connsiteY62" fmla="*/ 1828800 h 2719363"/>
              <a:gd name="connsiteX63" fmla="*/ 1385668 w 4860388"/>
              <a:gd name="connsiteY63" fmla="*/ 1849901 h 2719363"/>
              <a:gd name="connsiteX64" fmla="*/ 1392702 w 4860388"/>
              <a:gd name="connsiteY64" fmla="*/ 1962443 h 2719363"/>
              <a:gd name="connsiteX65" fmla="*/ 1399736 w 4860388"/>
              <a:gd name="connsiteY65" fmla="*/ 1983544 h 2719363"/>
              <a:gd name="connsiteX66" fmla="*/ 1406769 w 4860388"/>
              <a:gd name="connsiteY66" fmla="*/ 2011680 h 2719363"/>
              <a:gd name="connsiteX67" fmla="*/ 1420837 w 4860388"/>
              <a:gd name="connsiteY67" fmla="*/ 2053883 h 2719363"/>
              <a:gd name="connsiteX68" fmla="*/ 1463040 w 4860388"/>
              <a:gd name="connsiteY68" fmla="*/ 2089052 h 2719363"/>
              <a:gd name="connsiteX69" fmla="*/ 1505243 w 4860388"/>
              <a:gd name="connsiteY69" fmla="*/ 2131255 h 2719363"/>
              <a:gd name="connsiteX70" fmla="*/ 1526345 w 4860388"/>
              <a:gd name="connsiteY70" fmla="*/ 2152357 h 2719363"/>
              <a:gd name="connsiteX71" fmla="*/ 1561514 w 4860388"/>
              <a:gd name="connsiteY71" fmla="*/ 2215661 h 2719363"/>
              <a:gd name="connsiteX72" fmla="*/ 1582616 w 4860388"/>
              <a:gd name="connsiteY72" fmla="*/ 2232220 h 2719363"/>
              <a:gd name="connsiteX73" fmla="*/ 1618469 w 4860388"/>
              <a:gd name="connsiteY73" fmla="*/ 2263530 h 2719363"/>
              <a:gd name="connsiteX74" fmla="*/ 1646604 w 4860388"/>
              <a:gd name="connsiteY74" fmla="*/ 2302558 h 2719363"/>
              <a:gd name="connsiteX75" fmla="*/ 1672688 w 4860388"/>
              <a:gd name="connsiteY75" fmla="*/ 2353163 h 2719363"/>
              <a:gd name="connsiteX76" fmla="*/ 1702191 w 4860388"/>
              <a:gd name="connsiteY76" fmla="*/ 2398541 h 2719363"/>
              <a:gd name="connsiteX77" fmla="*/ 1765496 w 4860388"/>
              <a:gd name="connsiteY77" fmla="*/ 2433710 h 2719363"/>
              <a:gd name="connsiteX78" fmla="*/ 1786597 w 4860388"/>
              <a:gd name="connsiteY78" fmla="*/ 2440744 h 2719363"/>
              <a:gd name="connsiteX79" fmla="*/ 1821766 w 4860388"/>
              <a:gd name="connsiteY79" fmla="*/ 2454812 h 2719363"/>
              <a:gd name="connsiteX80" fmla="*/ 1849902 w 4860388"/>
              <a:gd name="connsiteY80" fmla="*/ 2461846 h 2719363"/>
              <a:gd name="connsiteX81" fmla="*/ 1871003 w 4860388"/>
              <a:gd name="connsiteY81" fmla="*/ 2468880 h 2719363"/>
              <a:gd name="connsiteX82" fmla="*/ 1913206 w 4860388"/>
              <a:gd name="connsiteY82" fmla="*/ 2511083 h 2719363"/>
              <a:gd name="connsiteX83" fmla="*/ 1955409 w 4860388"/>
              <a:gd name="connsiteY83" fmla="*/ 2546252 h 2719363"/>
              <a:gd name="connsiteX84" fmla="*/ 1983545 w 4860388"/>
              <a:gd name="connsiteY84" fmla="*/ 2560320 h 2719363"/>
              <a:gd name="connsiteX85" fmla="*/ 2025748 w 4860388"/>
              <a:gd name="connsiteY85" fmla="*/ 2588455 h 2719363"/>
              <a:gd name="connsiteX86" fmla="*/ 2060917 w 4860388"/>
              <a:gd name="connsiteY86" fmla="*/ 2623624 h 2719363"/>
              <a:gd name="connsiteX87" fmla="*/ 2103120 w 4860388"/>
              <a:gd name="connsiteY87" fmla="*/ 2637692 h 2719363"/>
              <a:gd name="connsiteX88" fmla="*/ 2124222 w 4860388"/>
              <a:gd name="connsiteY88" fmla="*/ 2651760 h 2719363"/>
              <a:gd name="connsiteX89" fmla="*/ 2173459 w 4860388"/>
              <a:gd name="connsiteY89" fmla="*/ 2665827 h 2719363"/>
              <a:gd name="connsiteX90" fmla="*/ 2215662 w 4860388"/>
              <a:gd name="connsiteY90" fmla="*/ 2679895 h 2719363"/>
              <a:gd name="connsiteX91" fmla="*/ 2486123 w 4860388"/>
              <a:gd name="connsiteY91" fmla="*/ 2719363 h 2719363"/>
              <a:gd name="connsiteX92" fmla="*/ 2576879 w 4860388"/>
              <a:gd name="connsiteY92" fmla="*/ 2716872 h 2719363"/>
              <a:gd name="connsiteX93" fmla="*/ 2743200 w 4860388"/>
              <a:gd name="connsiteY93" fmla="*/ 2715064 h 2719363"/>
              <a:gd name="connsiteX94" fmla="*/ 2862776 w 4860388"/>
              <a:gd name="connsiteY94" fmla="*/ 2700997 h 2719363"/>
              <a:gd name="connsiteX95" fmla="*/ 2896577 w 4860388"/>
              <a:gd name="connsiteY95" fmla="*/ 2699629 h 2719363"/>
              <a:gd name="connsiteX96" fmla="*/ 2968283 w 4860388"/>
              <a:gd name="connsiteY96" fmla="*/ 2644726 h 2719363"/>
              <a:gd name="connsiteX97" fmla="*/ 3045656 w 4860388"/>
              <a:gd name="connsiteY97" fmla="*/ 2616590 h 2719363"/>
              <a:gd name="connsiteX98" fmla="*/ 3073791 w 4860388"/>
              <a:gd name="connsiteY98" fmla="*/ 2609557 h 2719363"/>
              <a:gd name="connsiteX99" fmla="*/ 3115994 w 4860388"/>
              <a:gd name="connsiteY99" fmla="*/ 2581421 h 2719363"/>
              <a:gd name="connsiteX100" fmla="*/ 3137096 w 4860388"/>
              <a:gd name="connsiteY100" fmla="*/ 2567353 h 2719363"/>
              <a:gd name="connsiteX101" fmla="*/ 3165231 w 4860388"/>
              <a:gd name="connsiteY101" fmla="*/ 2546252 h 2719363"/>
              <a:gd name="connsiteX102" fmla="*/ 3207434 w 4860388"/>
              <a:gd name="connsiteY102" fmla="*/ 2511083 h 2719363"/>
              <a:gd name="connsiteX103" fmla="*/ 3221502 w 4860388"/>
              <a:gd name="connsiteY103" fmla="*/ 2489981 h 2719363"/>
              <a:gd name="connsiteX104" fmla="*/ 3242603 w 4860388"/>
              <a:gd name="connsiteY104" fmla="*/ 2482947 h 2719363"/>
              <a:gd name="connsiteX105" fmla="*/ 3284806 w 4860388"/>
              <a:gd name="connsiteY105" fmla="*/ 2454812 h 2719363"/>
              <a:gd name="connsiteX106" fmla="*/ 3305908 w 4860388"/>
              <a:gd name="connsiteY106" fmla="*/ 2440744 h 2719363"/>
              <a:gd name="connsiteX107" fmla="*/ 3341077 w 4860388"/>
              <a:gd name="connsiteY107" fmla="*/ 2405575 h 2719363"/>
              <a:gd name="connsiteX108" fmla="*/ 3355145 w 4860388"/>
              <a:gd name="connsiteY108" fmla="*/ 2384473 h 2719363"/>
              <a:gd name="connsiteX109" fmla="*/ 3404382 w 4860388"/>
              <a:gd name="connsiteY109" fmla="*/ 2321169 h 2719363"/>
              <a:gd name="connsiteX110" fmla="*/ 3418449 w 4860388"/>
              <a:gd name="connsiteY110" fmla="*/ 2300067 h 2719363"/>
              <a:gd name="connsiteX111" fmla="*/ 3442042 w 4860388"/>
              <a:gd name="connsiteY111" fmla="*/ 2282141 h 2719363"/>
              <a:gd name="connsiteX112" fmla="*/ 3468810 w 4860388"/>
              <a:gd name="connsiteY112" fmla="*/ 2239254 h 2719363"/>
              <a:gd name="connsiteX113" fmla="*/ 3496261 w 4860388"/>
              <a:gd name="connsiteY113" fmla="*/ 2204768 h 2719363"/>
              <a:gd name="connsiteX114" fmla="*/ 3516239 w 4860388"/>
              <a:gd name="connsiteY114" fmla="*/ 2161637 h 2719363"/>
              <a:gd name="connsiteX115" fmla="*/ 3536657 w 4860388"/>
              <a:gd name="connsiteY115" fmla="*/ 2124661 h 2719363"/>
              <a:gd name="connsiteX116" fmla="*/ 3573194 w 4860388"/>
              <a:gd name="connsiteY116" fmla="*/ 2060917 h 2719363"/>
              <a:gd name="connsiteX117" fmla="*/ 3615397 w 4860388"/>
              <a:gd name="connsiteY117" fmla="*/ 2018713 h 2719363"/>
              <a:gd name="connsiteX118" fmla="*/ 3636499 w 4860388"/>
              <a:gd name="connsiteY118" fmla="*/ 1997612 h 2719363"/>
              <a:gd name="connsiteX119" fmla="*/ 3664634 w 4860388"/>
              <a:gd name="connsiteY119" fmla="*/ 1955409 h 2719363"/>
              <a:gd name="connsiteX120" fmla="*/ 3678702 w 4860388"/>
              <a:gd name="connsiteY120" fmla="*/ 1934307 h 2719363"/>
              <a:gd name="connsiteX121" fmla="*/ 3720905 w 4860388"/>
              <a:gd name="connsiteY121" fmla="*/ 1906172 h 2719363"/>
              <a:gd name="connsiteX122" fmla="*/ 3763108 w 4860388"/>
              <a:gd name="connsiteY122" fmla="*/ 1863969 h 2719363"/>
              <a:gd name="connsiteX123" fmla="*/ 3805311 w 4860388"/>
              <a:gd name="connsiteY123" fmla="*/ 1835833 h 2719363"/>
              <a:gd name="connsiteX124" fmla="*/ 3819379 w 4860388"/>
              <a:gd name="connsiteY124" fmla="*/ 1814732 h 2719363"/>
              <a:gd name="connsiteX125" fmla="*/ 3861582 w 4860388"/>
              <a:gd name="connsiteY125" fmla="*/ 1793630 h 2719363"/>
              <a:gd name="connsiteX126" fmla="*/ 3903785 w 4860388"/>
              <a:gd name="connsiteY126" fmla="*/ 1772529 h 2719363"/>
              <a:gd name="connsiteX127" fmla="*/ 3967089 w 4860388"/>
              <a:gd name="connsiteY127" fmla="*/ 1737360 h 2719363"/>
              <a:gd name="connsiteX128" fmla="*/ 4009292 w 4860388"/>
              <a:gd name="connsiteY128" fmla="*/ 1709224 h 2719363"/>
              <a:gd name="connsiteX129" fmla="*/ 4030394 w 4860388"/>
              <a:gd name="connsiteY129" fmla="*/ 1695157 h 2719363"/>
              <a:gd name="connsiteX130" fmla="*/ 4079631 w 4860388"/>
              <a:gd name="connsiteY130" fmla="*/ 1681089 h 2719363"/>
              <a:gd name="connsiteX131" fmla="*/ 4142936 w 4860388"/>
              <a:gd name="connsiteY131" fmla="*/ 1659987 h 2719363"/>
              <a:gd name="connsiteX132" fmla="*/ 4199206 w 4860388"/>
              <a:gd name="connsiteY132" fmla="*/ 1638886 h 2719363"/>
              <a:gd name="connsiteX133" fmla="*/ 4241409 w 4860388"/>
              <a:gd name="connsiteY133" fmla="*/ 1610750 h 2719363"/>
              <a:gd name="connsiteX134" fmla="*/ 4262511 w 4860388"/>
              <a:gd name="connsiteY134" fmla="*/ 1589649 h 2719363"/>
              <a:gd name="connsiteX135" fmla="*/ 4290646 w 4860388"/>
              <a:gd name="connsiteY135" fmla="*/ 1582615 h 2719363"/>
              <a:gd name="connsiteX136" fmla="*/ 4353951 w 4860388"/>
              <a:gd name="connsiteY136" fmla="*/ 1554480 h 2719363"/>
              <a:gd name="connsiteX137" fmla="*/ 4375052 w 4860388"/>
              <a:gd name="connsiteY137" fmla="*/ 1533378 h 2719363"/>
              <a:gd name="connsiteX138" fmla="*/ 4396154 w 4860388"/>
              <a:gd name="connsiteY138" fmla="*/ 1519310 h 2719363"/>
              <a:gd name="connsiteX139" fmla="*/ 4417256 w 4860388"/>
              <a:gd name="connsiteY139" fmla="*/ 1498209 h 2719363"/>
              <a:gd name="connsiteX140" fmla="*/ 4438357 w 4860388"/>
              <a:gd name="connsiteY140" fmla="*/ 1491175 h 2719363"/>
              <a:gd name="connsiteX141" fmla="*/ 4459459 w 4860388"/>
              <a:gd name="connsiteY141" fmla="*/ 1470073 h 2719363"/>
              <a:gd name="connsiteX142" fmla="*/ 4473526 w 4860388"/>
              <a:gd name="connsiteY142" fmla="*/ 1448972 h 2719363"/>
              <a:gd name="connsiteX143" fmla="*/ 4494628 w 4860388"/>
              <a:gd name="connsiteY143" fmla="*/ 1434904 h 2719363"/>
              <a:gd name="connsiteX144" fmla="*/ 4515729 w 4860388"/>
              <a:gd name="connsiteY144" fmla="*/ 1413803 h 2719363"/>
              <a:gd name="connsiteX145" fmla="*/ 4557932 w 4860388"/>
              <a:gd name="connsiteY145" fmla="*/ 1385667 h 2719363"/>
              <a:gd name="connsiteX146" fmla="*/ 4607169 w 4860388"/>
              <a:gd name="connsiteY146" fmla="*/ 1322363 h 2719363"/>
              <a:gd name="connsiteX147" fmla="*/ 4628271 w 4860388"/>
              <a:gd name="connsiteY147" fmla="*/ 1280160 h 2719363"/>
              <a:gd name="connsiteX148" fmla="*/ 4635305 w 4860388"/>
              <a:gd name="connsiteY148" fmla="*/ 1259058 h 2719363"/>
              <a:gd name="connsiteX149" fmla="*/ 4663440 w 4860388"/>
              <a:gd name="connsiteY149" fmla="*/ 1216855 h 2719363"/>
              <a:gd name="connsiteX150" fmla="*/ 4677508 w 4860388"/>
              <a:gd name="connsiteY150" fmla="*/ 1195753 h 2719363"/>
              <a:gd name="connsiteX151" fmla="*/ 4691576 w 4860388"/>
              <a:gd name="connsiteY151" fmla="*/ 1174652 h 2719363"/>
              <a:gd name="connsiteX152" fmla="*/ 4705643 w 4860388"/>
              <a:gd name="connsiteY152" fmla="*/ 1132449 h 2719363"/>
              <a:gd name="connsiteX153" fmla="*/ 4712677 w 4860388"/>
              <a:gd name="connsiteY153" fmla="*/ 1111347 h 2719363"/>
              <a:gd name="connsiteX154" fmla="*/ 4726745 w 4860388"/>
              <a:gd name="connsiteY154" fmla="*/ 1090246 h 2719363"/>
              <a:gd name="connsiteX155" fmla="*/ 4747846 w 4860388"/>
              <a:gd name="connsiteY155" fmla="*/ 1041009 h 2719363"/>
              <a:gd name="connsiteX156" fmla="*/ 4761914 w 4860388"/>
              <a:gd name="connsiteY156" fmla="*/ 998806 h 2719363"/>
              <a:gd name="connsiteX157" fmla="*/ 4790049 w 4860388"/>
              <a:gd name="connsiteY157" fmla="*/ 956603 h 2719363"/>
              <a:gd name="connsiteX158" fmla="*/ 4797083 w 4860388"/>
              <a:gd name="connsiteY158" fmla="*/ 935501 h 2719363"/>
              <a:gd name="connsiteX159" fmla="*/ 4811151 w 4860388"/>
              <a:gd name="connsiteY159" fmla="*/ 858129 h 2719363"/>
              <a:gd name="connsiteX160" fmla="*/ 4825219 w 4860388"/>
              <a:gd name="connsiteY160" fmla="*/ 780757 h 2719363"/>
              <a:gd name="connsiteX161" fmla="*/ 4846320 w 4860388"/>
              <a:gd name="connsiteY161" fmla="*/ 759655 h 2719363"/>
              <a:gd name="connsiteX162" fmla="*/ 4860388 w 4860388"/>
              <a:gd name="connsiteY162" fmla="*/ 738553 h 2719363"/>
              <a:gd name="connsiteX163" fmla="*/ 4846320 w 4860388"/>
              <a:gd name="connsiteY163" fmla="*/ 555673 h 2719363"/>
              <a:gd name="connsiteX164" fmla="*/ 4839286 w 4860388"/>
              <a:gd name="connsiteY164" fmla="*/ 506437 h 2719363"/>
              <a:gd name="connsiteX165" fmla="*/ 4797083 w 4860388"/>
              <a:gd name="connsiteY165" fmla="*/ 485335 h 2719363"/>
              <a:gd name="connsiteX166" fmla="*/ 4761914 w 4860388"/>
              <a:gd name="connsiteY166" fmla="*/ 457200 h 2719363"/>
              <a:gd name="connsiteX167" fmla="*/ 4719711 w 4860388"/>
              <a:gd name="connsiteY167" fmla="*/ 443132 h 2719363"/>
              <a:gd name="connsiteX168" fmla="*/ 4635305 w 4860388"/>
              <a:gd name="connsiteY168" fmla="*/ 464233 h 2719363"/>
              <a:gd name="connsiteX169" fmla="*/ 4572000 w 4860388"/>
              <a:gd name="connsiteY169" fmla="*/ 499403 h 2719363"/>
              <a:gd name="connsiteX170" fmla="*/ 4550899 w 4860388"/>
              <a:gd name="connsiteY170" fmla="*/ 513470 h 2719363"/>
              <a:gd name="connsiteX171" fmla="*/ 4522763 w 4860388"/>
              <a:gd name="connsiteY171" fmla="*/ 555673 h 2719363"/>
              <a:gd name="connsiteX172" fmla="*/ 4480560 w 4860388"/>
              <a:gd name="connsiteY172" fmla="*/ 590843 h 2719363"/>
              <a:gd name="connsiteX173" fmla="*/ 4438357 w 4860388"/>
              <a:gd name="connsiteY173" fmla="*/ 618978 h 2719363"/>
              <a:gd name="connsiteX174" fmla="*/ 4382086 w 4860388"/>
              <a:gd name="connsiteY174" fmla="*/ 647113 h 2719363"/>
              <a:gd name="connsiteX175" fmla="*/ 4353951 w 4860388"/>
              <a:gd name="connsiteY175" fmla="*/ 661181 h 2719363"/>
              <a:gd name="connsiteX176" fmla="*/ 4311748 w 4860388"/>
              <a:gd name="connsiteY176" fmla="*/ 675249 h 2719363"/>
              <a:gd name="connsiteX177" fmla="*/ 4283612 w 4860388"/>
              <a:gd name="connsiteY177" fmla="*/ 689317 h 2719363"/>
              <a:gd name="connsiteX178" fmla="*/ 4213274 w 4860388"/>
              <a:gd name="connsiteY178" fmla="*/ 710418 h 2719363"/>
              <a:gd name="connsiteX179" fmla="*/ 3931920 w 4860388"/>
              <a:gd name="connsiteY179" fmla="*/ 696350 h 2719363"/>
              <a:gd name="connsiteX180" fmla="*/ 3910819 w 4860388"/>
              <a:gd name="connsiteY180" fmla="*/ 689317 h 2719363"/>
              <a:gd name="connsiteX181" fmla="*/ 3875649 w 4860388"/>
              <a:gd name="connsiteY181" fmla="*/ 682283 h 2719363"/>
              <a:gd name="connsiteX182" fmla="*/ 3812345 w 4860388"/>
              <a:gd name="connsiteY182" fmla="*/ 675249 h 2719363"/>
              <a:gd name="connsiteX183" fmla="*/ 3720905 w 4860388"/>
              <a:gd name="connsiteY183" fmla="*/ 661181 h 2719363"/>
              <a:gd name="connsiteX184" fmla="*/ 3650566 w 4860388"/>
              <a:gd name="connsiteY184" fmla="*/ 654147 h 2719363"/>
              <a:gd name="connsiteX185" fmla="*/ 3615397 w 4860388"/>
              <a:gd name="connsiteY185" fmla="*/ 647113 h 2719363"/>
              <a:gd name="connsiteX186" fmla="*/ 3298874 w 4860388"/>
              <a:gd name="connsiteY186" fmla="*/ 647113 h 2719363"/>
              <a:gd name="connsiteX187" fmla="*/ 3263705 w 4860388"/>
              <a:gd name="connsiteY187" fmla="*/ 654147 h 2719363"/>
              <a:gd name="connsiteX188" fmla="*/ 3172265 w 4860388"/>
              <a:gd name="connsiteY188" fmla="*/ 661181 h 2719363"/>
              <a:gd name="connsiteX189" fmla="*/ 3130062 w 4860388"/>
              <a:gd name="connsiteY189" fmla="*/ 675249 h 2719363"/>
              <a:gd name="connsiteX190" fmla="*/ 3080825 w 4860388"/>
              <a:gd name="connsiteY190" fmla="*/ 703384 h 2719363"/>
              <a:gd name="connsiteX191" fmla="*/ 3017520 w 4860388"/>
              <a:gd name="connsiteY191" fmla="*/ 731520 h 2719363"/>
              <a:gd name="connsiteX192" fmla="*/ 2616591 w 4860388"/>
              <a:gd name="connsiteY192" fmla="*/ 717452 h 2719363"/>
              <a:gd name="connsiteX193" fmla="*/ 2588456 w 4860388"/>
              <a:gd name="connsiteY193" fmla="*/ 710418 h 2719363"/>
              <a:gd name="connsiteX194" fmla="*/ 2518117 w 4860388"/>
              <a:gd name="connsiteY194" fmla="*/ 689317 h 2719363"/>
              <a:gd name="connsiteX195" fmla="*/ 2482948 w 4860388"/>
              <a:gd name="connsiteY195" fmla="*/ 682283 h 2719363"/>
              <a:gd name="connsiteX196" fmla="*/ 2454812 w 4860388"/>
              <a:gd name="connsiteY196" fmla="*/ 675249 h 2719363"/>
              <a:gd name="connsiteX197" fmla="*/ 2412609 w 4860388"/>
              <a:gd name="connsiteY197" fmla="*/ 661181 h 2719363"/>
              <a:gd name="connsiteX198" fmla="*/ 2377440 w 4860388"/>
              <a:gd name="connsiteY198" fmla="*/ 654147 h 2719363"/>
              <a:gd name="connsiteX199" fmla="*/ 2335237 w 4860388"/>
              <a:gd name="connsiteY199" fmla="*/ 640080 h 2719363"/>
              <a:gd name="connsiteX200" fmla="*/ 2236763 w 4860388"/>
              <a:gd name="connsiteY200" fmla="*/ 626012 h 2719363"/>
              <a:gd name="connsiteX201" fmla="*/ 2180492 w 4860388"/>
              <a:gd name="connsiteY201" fmla="*/ 611944 h 2719363"/>
              <a:gd name="connsiteX202" fmla="*/ 2145323 w 4860388"/>
              <a:gd name="connsiteY202" fmla="*/ 604910 h 2719363"/>
              <a:gd name="connsiteX203" fmla="*/ 2124222 w 4860388"/>
              <a:gd name="connsiteY203" fmla="*/ 597877 h 2719363"/>
              <a:gd name="connsiteX204" fmla="*/ 2089052 w 4860388"/>
              <a:gd name="connsiteY204" fmla="*/ 590843 h 2719363"/>
              <a:gd name="connsiteX205" fmla="*/ 2039816 w 4860388"/>
              <a:gd name="connsiteY205" fmla="*/ 576775 h 2719363"/>
              <a:gd name="connsiteX206" fmla="*/ 1617785 w 4860388"/>
              <a:gd name="connsiteY206" fmla="*/ 562707 h 2719363"/>
              <a:gd name="connsiteX207" fmla="*/ 1582616 w 4860388"/>
              <a:gd name="connsiteY207" fmla="*/ 555673 h 2719363"/>
              <a:gd name="connsiteX208" fmla="*/ 1505243 w 4860388"/>
              <a:gd name="connsiteY208" fmla="*/ 541606 h 2719363"/>
              <a:gd name="connsiteX209" fmla="*/ 1463040 w 4860388"/>
              <a:gd name="connsiteY209" fmla="*/ 520504 h 2719363"/>
              <a:gd name="connsiteX210" fmla="*/ 1434905 w 4860388"/>
              <a:gd name="connsiteY210" fmla="*/ 513470 h 2719363"/>
              <a:gd name="connsiteX211" fmla="*/ 1413803 w 4860388"/>
              <a:gd name="connsiteY211" fmla="*/ 499403 h 2719363"/>
              <a:gd name="connsiteX212" fmla="*/ 1364566 w 4860388"/>
              <a:gd name="connsiteY212" fmla="*/ 450166 h 2719363"/>
              <a:gd name="connsiteX213" fmla="*/ 1343465 w 4860388"/>
              <a:gd name="connsiteY213" fmla="*/ 443132 h 2719363"/>
              <a:gd name="connsiteX214" fmla="*/ 1273126 w 4860388"/>
              <a:gd name="connsiteY214" fmla="*/ 393895 h 2719363"/>
              <a:gd name="connsiteX215" fmla="*/ 1252025 w 4860388"/>
              <a:gd name="connsiteY215" fmla="*/ 379827 h 2719363"/>
              <a:gd name="connsiteX216" fmla="*/ 1230923 w 4860388"/>
              <a:gd name="connsiteY216" fmla="*/ 358726 h 2719363"/>
              <a:gd name="connsiteX217" fmla="*/ 1167619 w 4860388"/>
              <a:gd name="connsiteY217" fmla="*/ 323557 h 2719363"/>
              <a:gd name="connsiteX218" fmla="*/ 1146517 w 4860388"/>
              <a:gd name="connsiteY218" fmla="*/ 309489 h 2719363"/>
              <a:gd name="connsiteX219" fmla="*/ 1125416 w 4860388"/>
              <a:gd name="connsiteY219" fmla="*/ 302455 h 2719363"/>
              <a:gd name="connsiteX220" fmla="*/ 1097280 w 4860388"/>
              <a:gd name="connsiteY220" fmla="*/ 288387 h 2719363"/>
              <a:gd name="connsiteX221" fmla="*/ 1076179 w 4860388"/>
              <a:gd name="connsiteY221" fmla="*/ 274320 h 2719363"/>
              <a:gd name="connsiteX222" fmla="*/ 1026942 w 4860388"/>
              <a:gd name="connsiteY222" fmla="*/ 253218 h 2719363"/>
              <a:gd name="connsiteX223" fmla="*/ 956603 w 4860388"/>
              <a:gd name="connsiteY223" fmla="*/ 189913 h 2719363"/>
              <a:gd name="connsiteX224" fmla="*/ 942536 w 4860388"/>
              <a:gd name="connsiteY224" fmla="*/ 168812 h 2719363"/>
              <a:gd name="connsiteX225" fmla="*/ 900332 w 4860388"/>
              <a:gd name="connsiteY225" fmla="*/ 126609 h 2719363"/>
              <a:gd name="connsiteX226" fmla="*/ 851096 w 4860388"/>
              <a:gd name="connsiteY226" fmla="*/ 77372 h 2719363"/>
              <a:gd name="connsiteX227" fmla="*/ 829994 w 4860388"/>
              <a:gd name="connsiteY227" fmla="*/ 63304 h 2719363"/>
              <a:gd name="connsiteX228" fmla="*/ 780757 w 4860388"/>
              <a:gd name="connsiteY228" fmla="*/ 49237 h 2719363"/>
              <a:gd name="connsiteX229" fmla="*/ 717452 w 4860388"/>
              <a:gd name="connsiteY229" fmla="*/ 42203 h 2719363"/>
              <a:gd name="connsiteX230" fmla="*/ 682283 w 4860388"/>
              <a:gd name="connsiteY230" fmla="*/ 35169 h 2719363"/>
              <a:gd name="connsiteX231" fmla="*/ 640080 w 4860388"/>
              <a:gd name="connsiteY231" fmla="*/ 28135 h 2719363"/>
              <a:gd name="connsiteX232" fmla="*/ 576776 w 4860388"/>
              <a:gd name="connsiteY232" fmla="*/ 21101 h 2719363"/>
              <a:gd name="connsiteX233" fmla="*/ 393896 w 4860388"/>
              <a:gd name="connsiteY233" fmla="*/ 0 h 2719363"/>
              <a:gd name="connsiteX234" fmla="*/ 140677 w 4860388"/>
              <a:gd name="connsiteY234" fmla="*/ 7033 h 2719363"/>
              <a:gd name="connsiteX235" fmla="*/ 119576 w 4860388"/>
              <a:gd name="connsiteY235" fmla="*/ 14067 h 2719363"/>
              <a:gd name="connsiteX236" fmla="*/ 91440 w 4860388"/>
              <a:gd name="connsiteY236" fmla="*/ 21101 h 2719363"/>
              <a:gd name="connsiteX0" fmla="*/ 91440 w 4860388"/>
              <a:gd name="connsiteY0" fmla="*/ 21101 h 2719363"/>
              <a:gd name="connsiteX1" fmla="*/ 35169 w 4860388"/>
              <a:gd name="connsiteY1" fmla="*/ 49237 h 2719363"/>
              <a:gd name="connsiteX2" fmla="*/ 14068 w 4860388"/>
              <a:gd name="connsiteY2" fmla="*/ 133643 h 2719363"/>
              <a:gd name="connsiteX3" fmla="*/ 0 w 4860388"/>
              <a:gd name="connsiteY3" fmla="*/ 225083 h 2719363"/>
              <a:gd name="connsiteX4" fmla="*/ 7034 w 4860388"/>
              <a:gd name="connsiteY4" fmla="*/ 246184 h 2719363"/>
              <a:gd name="connsiteX5" fmla="*/ 42203 w 4860388"/>
              <a:gd name="connsiteY5" fmla="*/ 309489 h 2719363"/>
              <a:gd name="connsiteX6" fmla="*/ 49237 w 4860388"/>
              <a:gd name="connsiteY6" fmla="*/ 337624 h 2719363"/>
              <a:gd name="connsiteX7" fmla="*/ 56271 w 4860388"/>
              <a:gd name="connsiteY7" fmla="*/ 358726 h 2719363"/>
              <a:gd name="connsiteX8" fmla="*/ 70339 w 4860388"/>
              <a:gd name="connsiteY8" fmla="*/ 422030 h 2719363"/>
              <a:gd name="connsiteX9" fmla="*/ 77372 w 4860388"/>
              <a:gd name="connsiteY9" fmla="*/ 443132 h 2719363"/>
              <a:gd name="connsiteX10" fmla="*/ 91440 w 4860388"/>
              <a:gd name="connsiteY10" fmla="*/ 464233 h 2719363"/>
              <a:gd name="connsiteX11" fmla="*/ 105508 w 4860388"/>
              <a:gd name="connsiteY11" fmla="*/ 506437 h 2719363"/>
              <a:gd name="connsiteX12" fmla="*/ 112542 w 4860388"/>
              <a:gd name="connsiteY12" fmla="*/ 527538 h 2719363"/>
              <a:gd name="connsiteX13" fmla="*/ 133643 w 4860388"/>
              <a:gd name="connsiteY13" fmla="*/ 576775 h 2719363"/>
              <a:gd name="connsiteX14" fmla="*/ 175846 w 4860388"/>
              <a:gd name="connsiteY14" fmla="*/ 618978 h 2719363"/>
              <a:gd name="connsiteX15" fmla="*/ 182880 w 4860388"/>
              <a:gd name="connsiteY15" fmla="*/ 640080 h 2719363"/>
              <a:gd name="connsiteX16" fmla="*/ 225083 w 4860388"/>
              <a:gd name="connsiteY16" fmla="*/ 668215 h 2719363"/>
              <a:gd name="connsiteX17" fmla="*/ 239151 w 4860388"/>
              <a:gd name="connsiteY17" fmla="*/ 689317 h 2719363"/>
              <a:gd name="connsiteX18" fmla="*/ 246185 w 4860388"/>
              <a:gd name="connsiteY18" fmla="*/ 710418 h 2719363"/>
              <a:gd name="connsiteX19" fmla="*/ 267286 w 4860388"/>
              <a:gd name="connsiteY19" fmla="*/ 731520 h 2719363"/>
              <a:gd name="connsiteX20" fmla="*/ 295422 w 4860388"/>
              <a:gd name="connsiteY20" fmla="*/ 766689 h 2719363"/>
              <a:gd name="connsiteX21" fmla="*/ 323557 w 4860388"/>
              <a:gd name="connsiteY21" fmla="*/ 808892 h 2719363"/>
              <a:gd name="connsiteX22" fmla="*/ 337625 w 4860388"/>
              <a:gd name="connsiteY22" fmla="*/ 829993 h 2719363"/>
              <a:gd name="connsiteX23" fmla="*/ 379828 w 4860388"/>
              <a:gd name="connsiteY23" fmla="*/ 858129 h 2719363"/>
              <a:gd name="connsiteX24" fmla="*/ 407963 w 4860388"/>
              <a:gd name="connsiteY24" fmla="*/ 900332 h 2719363"/>
              <a:gd name="connsiteX25" fmla="*/ 443132 w 4860388"/>
              <a:gd name="connsiteY25" fmla="*/ 942535 h 2719363"/>
              <a:gd name="connsiteX26" fmla="*/ 450166 w 4860388"/>
              <a:gd name="connsiteY26" fmla="*/ 963637 h 2719363"/>
              <a:gd name="connsiteX27" fmla="*/ 471268 w 4860388"/>
              <a:gd name="connsiteY27" fmla="*/ 956603 h 2719363"/>
              <a:gd name="connsiteX28" fmla="*/ 492369 w 4860388"/>
              <a:gd name="connsiteY28" fmla="*/ 963637 h 2719363"/>
              <a:gd name="connsiteX29" fmla="*/ 520505 w 4860388"/>
              <a:gd name="connsiteY29" fmla="*/ 970670 h 2719363"/>
              <a:gd name="connsiteX30" fmla="*/ 555674 w 4860388"/>
              <a:gd name="connsiteY30" fmla="*/ 1005840 h 2719363"/>
              <a:gd name="connsiteX31" fmla="*/ 590843 w 4860388"/>
              <a:gd name="connsiteY31" fmla="*/ 1033975 h 2719363"/>
              <a:gd name="connsiteX32" fmla="*/ 611945 w 4860388"/>
              <a:gd name="connsiteY32" fmla="*/ 1055077 h 2719363"/>
              <a:gd name="connsiteX33" fmla="*/ 626012 w 4860388"/>
              <a:gd name="connsiteY33" fmla="*/ 1076178 h 2719363"/>
              <a:gd name="connsiteX34" fmla="*/ 668216 w 4860388"/>
              <a:gd name="connsiteY34" fmla="*/ 1104313 h 2719363"/>
              <a:gd name="connsiteX35" fmla="*/ 689317 w 4860388"/>
              <a:gd name="connsiteY35" fmla="*/ 1118381 h 2719363"/>
              <a:gd name="connsiteX36" fmla="*/ 752622 w 4860388"/>
              <a:gd name="connsiteY36" fmla="*/ 1139483 h 2719363"/>
              <a:gd name="connsiteX37" fmla="*/ 773723 w 4860388"/>
              <a:gd name="connsiteY37" fmla="*/ 1146517 h 2719363"/>
              <a:gd name="connsiteX38" fmla="*/ 844062 w 4860388"/>
              <a:gd name="connsiteY38" fmla="*/ 1167618 h 2719363"/>
              <a:gd name="connsiteX39" fmla="*/ 865163 w 4860388"/>
              <a:gd name="connsiteY39" fmla="*/ 1174652 h 2719363"/>
              <a:gd name="connsiteX40" fmla="*/ 886265 w 4860388"/>
              <a:gd name="connsiteY40" fmla="*/ 1181686 h 2719363"/>
              <a:gd name="connsiteX41" fmla="*/ 949569 w 4860388"/>
              <a:gd name="connsiteY41" fmla="*/ 1209821 h 2719363"/>
              <a:gd name="connsiteX42" fmla="*/ 970671 w 4860388"/>
              <a:gd name="connsiteY42" fmla="*/ 1216855 h 2719363"/>
              <a:gd name="connsiteX43" fmla="*/ 991772 w 4860388"/>
              <a:gd name="connsiteY43" fmla="*/ 1223889 h 2719363"/>
              <a:gd name="connsiteX44" fmla="*/ 1026942 w 4860388"/>
              <a:gd name="connsiteY44" fmla="*/ 1259058 h 2719363"/>
              <a:gd name="connsiteX45" fmla="*/ 1069145 w 4860388"/>
              <a:gd name="connsiteY45" fmla="*/ 1273126 h 2719363"/>
              <a:gd name="connsiteX46" fmla="*/ 1111348 w 4860388"/>
              <a:gd name="connsiteY46" fmla="*/ 1301261 h 2719363"/>
              <a:gd name="connsiteX47" fmla="*/ 1132449 w 4860388"/>
              <a:gd name="connsiteY47" fmla="*/ 1315329 h 2719363"/>
              <a:gd name="connsiteX48" fmla="*/ 1146517 w 4860388"/>
              <a:gd name="connsiteY48" fmla="*/ 1364566 h 2719363"/>
              <a:gd name="connsiteX49" fmla="*/ 1153551 w 4860388"/>
              <a:gd name="connsiteY49" fmla="*/ 1399735 h 2719363"/>
              <a:gd name="connsiteX50" fmla="*/ 1195754 w 4860388"/>
              <a:gd name="connsiteY50" fmla="*/ 1413803 h 2719363"/>
              <a:gd name="connsiteX51" fmla="*/ 1216856 w 4860388"/>
              <a:gd name="connsiteY51" fmla="*/ 1420837 h 2719363"/>
              <a:gd name="connsiteX52" fmla="*/ 1230923 w 4860388"/>
              <a:gd name="connsiteY52" fmla="*/ 1441938 h 2719363"/>
              <a:gd name="connsiteX53" fmla="*/ 1252025 w 4860388"/>
              <a:gd name="connsiteY53" fmla="*/ 1456006 h 2719363"/>
              <a:gd name="connsiteX54" fmla="*/ 1259059 w 4860388"/>
              <a:gd name="connsiteY54" fmla="*/ 1477107 h 2719363"/>
              <a:gd name="connsiteX55" fmla="*/ 1308296 w 4860388"/>
              <a:gd name="connsiteY55" fmla="*/ 1498209 h 2719363"/>
              <a:gd name="connsiteX56" fmla="*/ 1322363 w 4860388"/>
              <a:gd name="connsiteY56" fmla="*/ 1547446 h 2719363"/>
              <a:gd name="connsiteX57" fmla="*/ 1329397 w 4860388"/>
              <a:gd name="connsiteY57" fmla="*/ 1568547 h 2719363"/>
              <a:gd name="connsiteX58" fmla="*/ 1329397 w 4860388"/>
              <a:gd name="connsiteY58" fmla="*/ 1638886 h 2719363"/>
              <a:gd name="connsiteX59" fmla="*/ 1343465 w 4860388"/>
              <a:gd name="connsiteY59" fmla="*/ 1737360 h 2719363"/>
              <a:gd name="connsiteX60" fmla="*/ 1350499 w 4860388"/>
              <a:gd name="connsiteY60" fmla="*/ 1758461 h 2719363"/>
              <a:gd name="connsiteX61" fmla="*/ 1357532 w 4860388"/>
              <a:gd name="connsiteY61" fmla="*/ 1786597 h 2719363"/>
              <a:gd name="connsiteX62" fmla="*/ 1378634 w 4860388"/>
              <a:gd name="connsiteY62" fmla="*/ 1828800 h 2719363"/>
              <a:gd name="connsiteX63" fmla="*/ 1385668 w 4860388"/>
              <a:gd name="connsiteY63" fmla="*/ 1849901 h 2719363"/>
              <a:gd name="connsiteX64" fmla="*/ 1392702 w 4860388"/>
              <a:gd name="connsiteY64" fmla="*/ 1962443 h 2719363"/>
              <a:gd name="connsiteX65" fmla="*/ 1399736 w 4860388"/>
              <a:gd name="connsiteY65" fmla="*/ 1983544 h 2719363"/>
              <a:gd name="connsiteX66" fmla="*/ 1406769 w 4860388"/>
              <a:gd name="connsiteY66" fmla="*/ 2011680 h 2719363"/>
              <a:gd name="connsiteX67" fmla="*/ 1420837 w 4860388"/>
              <a:gd name="connsiteY67" fmla="*/ 2053883 h 2719363"/>
              <a:gd name="connsiteX68" fmla="*/ 1463040 w 4860388"/>
              <a:gd name="connsiteY68" fmla="*/ 2089052 h 2719363"/>
              <a:gd name="connsiteX69" fmla="*/ 1505243 w 4860388"/>
              <a:gd name="connsiteY69" fmla="*/ 2131255 h 2719363"/>
              <a:gd name="connsiteX70" fmla="*/ 1519995 w 4860388"/>
              <a:gd name="connsiteY70" fmla="*/ 2168232 h 2719363"/>
              <a:gd name="connsiteX71" fmla="*/ 1561514 w 4860388"/>
              <a:gd name="connsiteY71" fmla="*/ 2215661 h 2719363"/>
              <a:gd name="connsiteX72" fmla="*/ 1582616 w 4860388"/>
              <a:gd name="connsiteY72" fmla="*/ 2232220 h 2719363"/>
              <a:gd name="connsiteX73" fmla="*/ 1618469 w 4860388"/>
              <a:gd name="connsiteY73" fmla="*/ 2263530 h 2719363"/>
              <a:gd name="connsiteX74" fmla="*/ 1646604 w 4860388"/>
              <a:gd name="connsiteY74" fmla="*/ 2302558 h 2719363"/>
              <a:gd name="connsiteX75" fmla="*/ 1672688 w 4860388"/>
              <a:gd name="connsiteY75" fmla="*/ 2353163 h 2719363"/>
              <a:gd name="connsiteX76" fmla="*/ 1702191 w 4860388"/>
              <a:gd name="connsiteY76" fmla="*/ 2398541 h 2719363"/>
              <a:gd name="connsiteX77" fmla="*/ 1765496 w 4860388"/>
              <a:gd name="connsiteY77" fmla="*/ 2433710 h 2719363"/>
              <a:gd name="connsiteX78" fmla="*/ 1786597 w 4860388"/>
              <a:gd name="connsiteY78" fmla="*/ 2440744 h 2719363"/>
              <a:gd name="connsiteX79" fmla="*/ 1821766 w 4860388"/>
              <a:gd name="connsiteY79" fmla="*/ 2454812 h 2719363"/>
              <a:gd name="connsiteX80" fmla="*/ 1849902 w 4860388"/>
              <a:gd name="connsiteY80" fmla="*/ 2461846 h 2719363"/>
              <a:gd name="connsiteX81" fmla="*/ 1871003 w 4860388"/>
              <a:gd name="connsiteY81" fmla="*/ 2468880 h 2719363"/>
              <a:gd name="connsiteX82" fmla="*/ 1913206 w 4860388"/>
              <a:gd name="connsiteY82" fmla="*/ 2511083 h 2719363"/>
              <a:gd name="connsiteX83" fmla="*/ 1955409 w 4860388"/>
              <a:gd name="connsiteY83" fmla="*/ 2546252 h 2719363"/>
              <a:gd name="connsiteX84" fmla="*/ 1983545 w 4860388"/>
              <a:gd name="connsiteY84" fmla="*/ 2560320 h 2719363"/>
              <a:gd name="connsiteX85" fmla="*/ 2025748 w 4860388"/>
              <a:gd name="connsiteY85" fmla="*/ 2588455 h 2719363"/>
              <a:gd name="connsiteX86" fmla="*/ 2060917 w 4860388"/>
              <a:gd name="connsiteY86" fmla="*/ 2623624 h 2719363"/>
              <a:gd name="connsiteX87" fmla="*/ 2103120 w 4860388"/>
              <a:gd name="connsiteY87" fmla="*/ 2637692 h 2719363"/>
              <a:gd name="connsiteX88" fmla="*/ 2124222 w 4860388"/>
              <a:gd name="connsiteY88" fmla="*/ 2651760 h 2719363"/>
              <a:gd name="connsiteX89" fmla="*/ 2173459 w 4860388"/>
              <a:gd name="connsiteY89" fmla="*/ 2665827 h 2719363"/>
              <a:gd name="connsiteX90" fmla="*/ 2215662 w 4860388"/>
              <a:gd name="connsiteY90" fmla="*/ 2679895 h 2719363"/>
              <a:gd name="connsiteX91" fmla="*/ 2486123 w 4860388"/>
              <a:gd name="connsiteY91" fmla="*/ 2719363 h 2719363"/>
              <a:gd name="connsiteX92" fmla="*/ 2576879 w 4860388"/>
              <a:gd name="connsiteY92" fmla="*/ 2716872 h 2719363"/>
              <a:gd name="connsiteX93" fmla="*/ 2743200 w 4860388"/>
              <a:gd name="connsiteY93" fmla="*/ 2715064 h 2719363"/>
              <a:gd name="connsiteX94" fmla="*/ 2862776 w 4860388"/>
              <a:gd name="connsiteY94" fmla="*/ 2700997 h 2719363"/>
              <a:gd name="connsiteX95" fmla="*/ 2896577 w 4860388"/>
              <a:gd name="connsiteY95" fmla="*/ 2699629 h 2719363"/>
              <a:gd name="connsiteX96" fmla="*/ 2968283 w 4860388"/>
              <a:gd name="connsiteY96" fmla="*/ 2644726 h 2719363"/>
              <a:gd name="connsiteX97" fmla="*/ 3045656 w 4860388"/>
              <a:gd name="connsiteY97" fmla="*/ 2616590 h 2719363"/>
              <a:gd name="connsiteX98" fmla="*/ 3073791 w 4860388"/>
              <a:gd name="connsiteY98" fmla="*/ 2609557 h 2719363"/>
              <a:gd name="connsiteX99" fmla="*/ 3115994 w 4860388"/>
              <a:gd name="connsiteY99" fmla="*/ 2581421 h 2719363"/>
              <a:gd name="connsiteX100" fmla="*/ 3137096 w 4860388"/>
              <a:gd name="connsiteY100" fmla="*/ 2567353 h 2719363"/>
              <a:gd name="connsiteX101" fmla="*/ 3165231 w 4860388"/>
              <a:gd name="connsiteY101" fmla="*/ 2546252 h 2719363"/>
              <a:gd name="connsiteX102" fmla="*/ 3207434 w 4860388"/>
              <a:gd name="connsiteY102" fmla="*/ 2511083 h 2719363"/>
              <a:gd name="connsiteX103" fmla="*/ 3221502 w 4860388"/>
              <a:gd name="connsiteY103" fmla="*/ 2489981 h 2719363"/>
              <a:gd name="connsiteX104" fmla="*/ 3242603 w 4860388"/>
              <a:gd name="connsiteY104" fmla="*/ 2482947 h 2719363"/>
              <a:gd name="connsiteX105" fmla="*/ 3284806 w 4860388"/>
              <a:gd name="connsiteY105" fmla="*/ 2454812 h 2719363"/>
              <a:gd name="connsiteX106" fmla="*/ 3305908 w 4860388"/>
              <a:gd name="connsiteY106" fmla="*/ 2440744 h 2719363"/>
              <a:gd name="connsiteX107" fmla="*/ 3341077 w 4860388"/>
              <a:gd name="connsiteY107" fmla="*/ 2405575 h 2719363"/>
              <a:gd name="connsiteX108" fmla="*/ 3355145 w 4860388"/>
              <a:gd name="connsiteY108" fmla="*/ 2384473 h 2719363"/>
              <a:gd name="connsiteX109" fmla="*/ 3404382 w 4860388"/>
              <a:gd name="connsiteY109" fmla="*/ 2321169 h 2719363"/>
              <a:gd name="connsiteX110" fmla="*/ 3418449 w 4860388"/>
              <a:gd name="connsiteY110" fmla="*/ 2300067 h 2719363"/>
              <a:gd name="connsiteX111" fmla="*/ 3442042 w 4860388"/>
              <a:gd name="connsiteY111" fmla="*/ 2282141 h 2719363"/>
              <a:gd name="connsiteX112" fmla="*/ 3468810 w 4860388"/>
              <a:gd name="connsiteY112" fmla="*/ 2239254 h 2719363"/>
              <a:gd name="connsiteX113" fmla="*/ 3496261 w 4860388"/>
              <a:gd name="connsiteY113" fmla="*/ 2204768 h 2719363"/>
              <a:gd name="connsiteX114" fmla="*/ 3516239 w 4860388"/>
              <a:gd name="connsiteY114" fmla="*/ 2161637 h 2719363"/>
              <a:gd name="connsiteX115" fmla="*/ 3536657 w 4860388"/>
              <a:gd name="connsiteY115" fmla="*/ 2124661 h 2719363"/>
              <a:gd name="connsiteX116" fmla="*/ 3573194 w 4860388"/>
              <a:gd name="connsiteY116" fmla="*/ 2060917 h 2719363"/>
              <a:gd name="connsiteX117" fmla="*/ 3615397 w 4860388"/>
              <a:gd name="connsiteY117" fmla="*/ 2018713 h 2719363"/>
              <a:gd name="connsiteX118" fmla="*/ 3636499 w 4860388"/>
              <a:gd name="connsiteY118" fmla="*/ 1997612 h 2719363"/>
              <a:gd name="connsiteX119" fmla="*/ 3664634 w 4860388"/>
              <a:gd name="connsiteY119" fmla="*/ 1955409 h 2719363"/>
              <a:gd name="connsiteX120" fmla="*/ 3678702 w 4860388"/>
              <a:gd name="connsiteY120" fmla="*/ 1934307 h 2719363"/>
              <a:gd name="connsiteX121" fmla="*/ 3720905 w 4860388"/>
              <a:gd name="connsiteY121" fmla="*/ 1906172 h 2719363"/>
              <a:gd name="connsiteX122" fmla="*/ 3763108 w 4860388"/>
              <a:gd name="connsiteY122" fmla="*/ 1863969 h 2719363"/>
              <a:gd name="connsiteX123" fmla="*/ 3805311 w 4860388"/>
              <a:gd name="connsiteY123" fmla="*/ 1835833 h 2719363"/>
              <a:gd name="connsiteX124" fmla="*/ 3819379 w 4860388"/>
              <a:gd name="connsiteY124" fmla="*/ 1814732 h 2719363"/>
              <a:gd name="connsiteX125" fmla="*/ 3861582 w 4860388"/>
              <a:gd name="connsiteY125" fmla="*/ 1793630 h 2719363"/>
              <a:gd name="connsiteX126" fmla="*/ 3903785 w 4860388"/>
              <a:gd name="connsiteY126" fmla="*/ 1772529 h 2719363"/>
              <a:gd name="connsiteX127" fmla="*/ 3967089 w 4860388"/>
              <a:gd name="connsiteY127" fmla="*/ 1737360 h 2719363"/>
              <a:gd name="connsiteX128" fmla="*/ 4009292 w 4860388"/>
              <a:gd name="connsiteY128" fmla="*/ 1709224 h 2719363"/>
              <a:gd name="connsiteX129" fmla="*/ 4030394 w 4860388"/>
              <a:gd name="connsiteY129" fmla="*/ 1695157 h 2719363"/>
              <a:gd name="connsiteX130" fmla="*/ 4079631 w 4860388"/>
              <a:gd name="connsiteY130" fmla="*/ 1681089 h 2719363"/>
              <a:gd name="connsiteX131" fmla="*/ 4142936 w 4860388"/>
              <a:gd name="connsiteY131" fmla="*/ 1659987 h 2719363"/>
              <a:gd name="connsiteX132" fmla="*/ 4199206 w 4860388"/>
              <a:gd name="connsiteY132" fmla="*/ 1638886 h 2719363"/>
              <a:gd name="connsiteX133" fmla="*/ 4241409 w 4860388"/>
              <a:gd name="connsiteY133" fmla="*/ 1610750 h 2719363"/>
              <a:gd name="connsiteX134" fmla="*/ 4262511 w 4860388"/>
              <a:gd name="connsiteY134" fmla="*/ 1589649 h 2719363"/>
              <a:gd name="connsiteX135" fmla="*/ 4290646 w 4860388"/>
              <a:gd name="connsiteY135" fmla="*/ 1582615 h 2719363"/>
              <a:gd name="connsiteX136" fmla="*/ 4353951 w 4860388"/>
              <a:gd name="connsiteY136" fmla="*/ 1554480 h 2719363"/>
              <a:gd name="connsiteX137" fmla="*/ 4375052 w 4860388"/>
              <a:gd name="connsiteY137" fmla="*/ 1533378 h 2719363"/>
              <a:gd name="connsiteX138" fmla="*/ 4396154 w 4860388"/>
              <a:gd name="connsiteY138" fmla="*/ 1519310 h 2719363"/>
              <a:gd name="connsiteX139" fmla="*/ 4417256 w 4860388"/>
              <a:gd name="connsiteY139" fmla="*/ 1498209 h 2719363"/>
              <a:gd name="connsiteX140" fmla="*/ 4438357 w 4860388"/>
              <a:gd name="connsiteY140" fmla="*/ 1491175 h 2719363"/>
              <a:gd name="connsiteX141" fmla="*/ 4459459 w 4860388"/>
              <a:gd name="connsiteY141" fmla="*/ 1470073 h 2719363"/>
              <a:gd name="connsiteX142" fmla="*/ 4473526 w 4860388"/>
              <a:gd name="connsiteY142" fmla="*/ 1448972 h 2719363"/>
              <a:gd name="connsiteX143" fmla="*/ 4494628 w 4860388"/>
              <a:gd name="connsiteY143" fmla="*/ 1434904 h 2719363"/>
              <a:gd name="connsiteX144" fmla="*/ 4515729 w 4860388"/>
              <a:gd name="connsiteY144" fmla="*/ 1413803 h 2719363"/>
              <a:gd name="connsiteX145" fmla="*/ 4557932 w 4860388"/>
              <a:gd name="connsiteY145" fmla="*/ 1385667 h 2719363"/>
              <a:gd name="connsiteX146" fmla="*/ 4607169 w 4860388"/>
              <a:gd name="connsiteY146" fmla="*/ 1322363 h 2719363"/>
              <a:gd name="connsiteX147" fmla="*/ 4628271 w 4860388"/>
              <a:gd name="connsiteY147" fmla="*/ 1280160 h 2719363"/>
              <a:gd name="connsiteX148" fmla="*/ 4635305 w 4860388"/>
              <a:gd name="connsiteY148" fmla="*/ 1259058 h 2719363"/>
              <a:gd name="connsiteX149" fmla="*/ 4663440 w 4860388"/>
              <a:gd name="connsiteY149" fmla="*/ 1216855 h 2719363"/>
              <a:gd name="connsiteX150" fmla="*/ 4677508 w 4860388"/>
              <a:gd name="connsiteY150" fmla="*/ 1195753 h 2719363"/>
              <a:gd name="connsiteX151" fmla="*/ 4691576 w 4860388"/>
              <a:gd name="connsiteY151" fmla="*/ 1174652 h 2719363"/>
              <a:gd name="connsiteX152" fmla="*/ 4705643 w 4860388"/>
              <a:gd name="connsiteY152" fmla="*/ 1132449 h 2719363"/>
              <a:gd name="connsiteX153" fmla="*/ 4712677 w 4860388"/>
              <a:gd name="connsiteY153" fmla="*/ 1111347 h 2719363"/>
              <a:gd name="connsiteX154" fmla="*/ 4726745 w 4860388"/>
              <a:gd name="connsiteY154" fmla="*/ 1090246 h 2719363"/>
              <a:gd name="connsiteX155" fmla="*/ 4747846 w 4860388"/>
              <a:gd name="connsiteY155" fmla="*/ 1041009 h 2719363"/>
              <a:gd name="connsiteX156" fmla="*/ 4761914 w 4860388"/>
              <a:gd name="connsiteY156" fmla="*/ 998806 h 2719363"/>
              <a:gd name="connsiteX157" fmla="*/ 4790049 w 4860388"/>
              <a:gd name="connsiteY157" fmla="*/ 956603 h 2719363"/>
              <a:gd name="connsiteX158" fmla="*/ 4797083 w 4860388"/>
              <a:gd name="connsiteY158" fmla="*/ 935501 h 2719363"/>
              <a:gd name="connsiteX159" fmla="*/ 4811151 w 4860388"/>
              <a:gd name="connsiteY159" fmla="*/ 858129 h 2719363"/>
              <a:gd name="connsiteX160" fmla="*/ 4825219 w 4860388"/>
              <a:gd name="connsiteY160" fmla="*/ 780757 h 2719363"/>
              <a:gd name="connsiteX161" fmla="*/ 4846320 w 4860388"/>
              <a:gd name="connsiteY161" fmla="*/ 759655 h 2719363"/>
              <a:gd name="connsiteX162" fmla="*/ 4860388 w 4860388"/>
              <a:gd name="connsiteY162" fmla="*/ 738553 h 2719363"/>
              <a:gd name="connsiteX163" fmla="*/ 4846320 w 4860388"/>
              <a:gd name="connsiteY163" fmla="*/ 555673 h 2719363"/>
              <a:gd name="connsiteX164" fmla="*/ 4839286 w 4860388"/>
              <a:gd name="connsiteY164" fmla="*/ 506437 h 2719363"/>
              <a:gd name="connsiteX165" fmla="*/ 4797083 w 4860388"/>
              <a:gd name="connsiteY165" fmla="*/ 485335 h 2719363"/>
              <a:gd name="connsiteX166" fmla="*/ 4761914 w 4860388"/>
              <a:gd name="connsiteY166" fmla="*/ 457200 h 2719363"/>
              <a:gd name="connsiteX167" fmla="*/ 4719711 w 4860388"/>
              <a:gd name="connsiteY167" fmla="*/ 443132 h 2719363"/>
              <a:gd name="connsiteX168" fmla="*/ 4635305 w 4860388"/>
              <a:gd name="connsiteY168" fmla="*/ 464233 h 2719363"/>
              <a:gd name="connsiteX169" fmla="*/ 4572000 w 4860388"/>
              <a:gd name="connsiteY169" fmla="*/ 499403 h 2719363"/>
              <a:gd name="connsiteX170" fmla="*/ 4550899 w 4860388"/>
              <a:gd name="connsiteY170" fmla="*/ 513470 h 2719363"/>
              <a:gd name="connsiteX171" fmla="*/ 4522763 w 4860388"/>
              <a:gd name="connsiteY171" fmla="*/ 555673 h 2719363"/>
              <a:gd name="connsiteX172" fmla="*/ 4480560 w 4860388"/>
              <a:gd name="connsiteY172" fmla="*/ 590843 h 2719363"/>
              <a:gd name="connsiteX173" fmla="*/ 4438357 w 4860388"/>
              <a:gd name="connsiteY173" fmla="*/ 618978 h 2719363"/>
              <a:gd name="connsiteX174" fmla="*/ 4382086 w 4860388"/>
              <a:gd name="connsiteY174" fmla="*/ 647113 h 2719363"/>
              <a:gd name="connsiteX175" fmla="*/ 4353951 w 4860388"/>
              <a:gd name="connsiteY175" fmla="*/ 661181 h 2719363"/>
              <a:gd name="connsiteX176" fmla="*/ 4311748 w 4860388"/>
              <a:gd name="connsiteY176" fmla="*/ 675249 h 2719363"/>
              <a:gd name="connsiteX177" fmla="*/ 4283612 w 4860388"/>
              <a:gd name="connsiteY177" fmla="*/ 689317 h 2719363"/>
              <a:gd name="connsiteX178" fmla="*/ 4213274 w 4860388"/>
              <a:gd name="connsiteY178" fmla="*/ 710418 h 2719363"/>
              <a:gd name="connsiteX179" fmla="*/ 3931920 w 4860388"/>
              <a:gd name="connsiteY179" fmla="*/ 696350 h 2719363"/>
              <a:gd name="connsiteX180" fmla="*/ 3910819 w 4860388"/>
              <a:gd name="connsiteY180" fmla="*/ 689317 h 2719363"/>
              <a:gd name="connsiteX181" fmla="*/ 3875649 w 4860388"/>
              <a:gd name="connsiteY181" fmla="*/ 682283 h 2719363"/>
              <a:gd name="connsiteX182" fmla="*/ 3812345 w 4860388"/>
              <a:gd name="connsiteY182" fmla="*/ 675249 h 2719363"/>
              <a:gd name="connsiteX183" fmla="*/ 3720905 w 4860388"/>
              <a:gd name="connsiteY183" fmla="*/ 661181 h 2719363"/>
              <a:gd name="connsiteX184" fmla="*/ 3650566 w 4860388"/>
              <a:gd name="connsiteY184" fmla="*/ 654147 h 2719363"/>
              <a:gd name="connsiteX185" fmla="*/ 3615397 w 4860388"/>
              <a:gd name="connsiteY185" fmla="*/ 647113 h 2719363"/>
              <a:gd name="connsiteX186" fmla="*/ 3298874 w 4860388"/>
              <a:gd name="connsiteY186" fmla="*/ 647113 h 2719363"/>
              <a:gd name="connsiteX187" fmla="*/ 3263705 w 4860388"/>
              <a:gd name="connsiteY187" fmla="*/ 654147 h 2719363"/>
              <a:gd name="connsiteX188" fmla="*/ 3172265 w 4860388"/>
              <a:gd name="connsiteY188" fmla="*/ 661181 h 2719363"/>
              <a:gd name="connsiteX189" fmla="*/ 3130062 w 4860388"/>
              <a:gd name="connsiteY189" fmla="*/ 675249 h 2719363"/>
              <a:gd name="connsiteX190" fmla="*/ 3080825 w 4860388"/>
              <a:gd name="connsiteY190" fmla="*/ 703384 h 2719363"/>
              <a:gd name="connsiteX191" fmla="*/ 3017520 w 4860388"/>
              <a:gd name="connsiteY191" fmla="*/ 731520 h 2719363"/>
              <a:gd name="connsiteX192" fmla="*/ 2616591 w 4860388"/>
              <a:gd name="connsiteY192" fmla="*/ 717452 h 2719363"/>
              <a:gd name="connsiteX193" fmla="*/ 2588456 w 4860388"/>
              <a:gd name="connsiteY193" fmla="*/ 710418 h 2719363"/>
              <a:gd name="connsiteX194" fmla="*/ 2518117 w 4860388"/>
              <a:gd name="connsiteY194" fmla="*/ 689317 h 2719363"/>
              <a:gd name="connsiteX195" fmla="*/ 2482948 w 4860388"/>
              <a:gd name="connsiteY195" fmla="*/ 682283 h 2719363"/>
              <a:gd name="connsiteX196" fmla="*/ 2454812 w 4860388"/>
              <a:gd name="connsiteY196" fmla="*/ 675249 h 2719363"/>
              <a:gd name="connsiteX197" fmla="*/ 2412609 w 4860388"/>
              <a:gd name="connsiteY197" fmla="*/ 661181 h 2719363"/>
              <a:gd name="connsiteX198" fmla="*/ 2377440 w 4860388"/>
              <a:gd name="connsiteY198" fmla="*/ 654147 h 2719363"/>
              <a:gd name="connsiteX199" fmla="*/ 2335237 w 4860388"/>
              <a:gd name="connsiteY199" fmla="*/ 640080 h 2719363"/>
              <a:gd name="connsiteX200" fmla="*/ 2236763 w 4860388"/>
              <a:gd name="connsiteY200" fmla="*/ 626012 h 2719363"/>
              <a:gd name="connsiteX201" fmla="*/ 2180492 w 4860388"/>
              <a:gd name="connsiteY201" fmla="*/ 611944 h 2719363"/>
              <a:gd name="connsiteX202" fmla="*/ 2145323 w 4860388"/>
              <a:gd name="connsiteY202" fmla="*/ 604910 h 2719363"/>
              <a:gd name="connsiteX203" fmla="*/ 2124222 w 4860388"/>
              <a:gd name="connsiteY203" fmla="*/ 597877 h 2719363"/>
              <a:gd name="connsiteX204" fmla="*/ 2089052 w 4860388"/>
              <a:gd name="connsiteY204" fmla="*/ 590843 h 2719363"/>
              <a:gd name="connsiteX205" fmla="*/ 2039816 w 4860388"/>
              <a:gd name="connsiteY205" fmla="*/ 576775 h 2719363"/>
              <a:gd name="connsiteX206" fmla="*/ 1617785 w 4860388"/>
              <a:gd name="connsiteY206" fmla="*/ 562707 h 2719363"/>
              <a:gd name="connsiteX207" fmla="*/ 1582616 w 4860388"/>
              <a:gd name="connsiteY207" fmla="*/ 555673 h 2719363"/>
              <a:gd name="connsiteX208" fmla="*/ 1505243 w 4860388"/>
              <a:gd name="connsiteY208" fmla="*/ 541606 h 2719363"/>
              <a:gd name="connsiteX209" fmla="*/ 1463040 w 4860388"/>
              <a:gd name="connsiteY209" fmla="*/ 520504 h 2719363"/>
              <a:gd name="connsiteX210" fmla="*/ 1434905 w 4860388"/>
              <a:gd name="connsiteY210" fmla="*/ 513470 h 2719363"/>
              <a:gd name="connsiteX211" fmla="*/ 1413803 w 4860388"/>
              <a:gd name="connsiteY211" fmla="*/ 499403 h 2719363"/>
              <a:gd name="connsiteX212" fmla="*/ 1364566 w 4860388"/>
              <a:gd name="connsiteY212" fmla="*/ 450166 h 2719363"/>
              <a:gd name="connsiteX213" fmla="*/ 1343465 w 4860388"/>
              <a:gd name="connsiteY213" fmla="*/ 443132 h 2719363"/>
              <a:gd name="connsiteX214" fmla="*/ 1273126 w 4860388"/>
              <a:gd name="connsiteY214" fmla="*/ 393895 h 2719363"/>
              <a:gd name="connsiteX215" fmla="*/ 1252025 w 4860388"/>
              <a:gd name="connsiteY215" fmla="*/ 379827 h 2719363"/>
              <a:gd name="connsiteX216" fmla="*/ 1230923 w 4860388"/>
              <a:gd name="connsiteY216" fmla="*/ 358726 h 2719363"/>
              <a:gd name="connsiteX217" fmla="*/ 1167619 w 4860388"/>
              <a:gd name="connsiteY217" fmla="*/ 323557 h 2719363"/>
              <a:gd name="connsiteX218" fmla="*/ 1146517 w 4860388"/>
              <a:gd name="connsiteY218" fmla="*/ 309489 h 2719363"/>
              <a:gd name="connsiteX219" fmla="*/ 1125416 w 4860388"/>
              <a:gd name="connsiteY219" fmla="*/ 302455 h 2719363"/>
              <a:gd name="connsiteX220" fmla="*/ 1097280 w 4860388"/>
              <a:gd name="connsiteY220" fmla="*/ 288387 h 2719363"/>
              <a:gd name="connsiteX221" fmla="*/ 1076179 w 4860388"/>
              <a:gd name="connsiteY221" fmla="*/ 274320 h 2719363"/>
              <a:gd name="connsiteX222" fmla="*/ 1026942 w 4860388"/>
              <a:gd name="connsiteY222" fmla="*/ 253218 h 2719363"/>
              <a:gd name="connsiteX223" fmla="*/ 956603 w 4860388"/>
              <a:gd name="connsiteY223" fmla="*/ 189913 h 2719363"/>
              <a:gd name="connsiteX224" fmla="*/ 942536 w 4860388"/>
              <a:gd name="connsiteY224" fmla="*/ 168812 h 2719363"/>
              <a:gd name="connsiteX225" fmla="*/ 900332 w 4860388"/>
              <a:gd name="connsiteY225" fmla="*/ 126609 h 2719363"/>
              <a:gd name="connsiteX226" fmla="*/ 851096 w 4860388"/>
              <a:gd name="connsiteY226" fmla="*/ 77372 h 2719363"/>
              <a:gd name="connsiteX227" fmla="*/ 829994 w 4860388"/>
              <a:gd name="connsiteY227" fmla="*/ 63304 h 2719363"/>
              <a:gd name="connsiteX228" fmla="*/ 780757 w 4860388"/>
              <a:gd name="connsiteY228" fmla="*/ 49237 h 2719363"/>
              <a:gd name="connsiteX229" fmla="*/ 717452 w 4860388"/>
              <a:gd name="connsiteY229" fmla="*/ 42203 h 2719363"/>
              <a:gd name="connsiteX230" fmla="*/ 682283 w 4860388"/>
              <a:gd name="connsiteY230" fmla="*/ 35169 h 2719363"/>
              <a:gd name="connsiteX231" fmla="*/ 640080 w 4860388"/>
              <a:gd name="connsiteY231" fmla="*/ 28135 h 2719363"/>
              <a:gd name="connsiteX232" fmla="*/ 576776 w 4860388"/>
              <a:gd name="connsiteY232" fmla="*/ 21101 h 2719363"/>
              <a:gd name="connsiteX233" fmla="*/ 393896 w 4860388"/>
              <a:gd name="connsiteY233" fmla="*/ 0 h 2719363"/>
              <a:gd name="connsiteX234" fmla="*/ 140677 w 4860388"/>
              <a:gd name="connsiteY234" fmla="*/ 7033 h 2719363"/>
              <a:gd name="connsiteX235" fmla="*/ 119576 w 4860388"/>
              <a:gd name="connsiteY235" fmla="*/ 14067 h 2719363"/>
              <a:gd name="connsiteX236" fmla="*/ 91440 w 4860388"/>
              <a:gd name="connsiteY236" fmla="*/ 21101 h 2719363"/>
              <a:gd name="connsiteX0" fmla="*/ 91440 w 4860388"/>
              <a:gd name="connsiteY0" fmla="*/ 21101 h 2719363"/>
              <a:gd name="connsiteX1" fmla="*/ 35169 w 4860388"/>
              <a:gd name="connsiteY1" fmla="*/ 49237 h 2719363"/>
              <a:gd name="connsiteX2" fmla="*/ 14068 w 4860388"/>
              <a:gd name="connsiteY2" fmla="*/ 133643 h 2719363"/>
              <a:gd name="connsiteX3" fmla="*/ 0 w 4860388"/>
              <a:gd name="connsiteY3" fmla="*/ 225083 h 2719363"/>
              <a:gd name="connsiteX4" fmla="*/ 7034 w 4860388"/>
              <a:gd name="connsiteY4" fmla="*/ 246184 h 2719363"/>
              <a:gd name="connsiteX5" fmla="*/ 42203 w 4860388"/>
              <a:gd name="connsiteY5" fmla="*/ 309489 h 2719363"/>
              <a:gd name="connsiteX6" fmla="*/ 49237 w 4860388"/>
              <a:gd name="connsiteY6" fmla="*/ 337624 h 2719363"/>
              <a:gd name="connsiteX7" fmla="*/ 56271 w 4860388"/>
              <a:gd name="connsiteY7" fmla="*/ 358726 h 2719363"/>
              <a:gd name="connsiteX8" fmla="*/ 70339 w 4860388"/>
              <a:gd name="connsiteY8" fmla="*/ 422030 h 2719363"/>
              <a:gd name="connsiteX9" fmla="*/ 77372 w 4860388"/>
              <a:gd name="connsiteY9" fmla="*/ 443132 h 2719363"/>
              <a:gd name="connsiteX10" fmla="*/ 91440 w 4860388"/>
              <a:gd name="connsiteY10" fmla="*/ 464233 h 2719363"/>
              <a:gd name="connsiteX11" fmla="*/ 105508 w 4860388"/>
              <a:gd name="connsiteY11" fmla="*/ 506437 h 2719363"/>
              <a:gd name="connsiteX12" fmla="*/ 112542 w 4860388"/>
              <a:gd name="connsiteY12" fmla="*/ 527538 h 2719363"/>
              <a:gd name="connsiteX13" fmla="*/ 133643 w 4860388"/>
              <a:gd name="connsiteY13" fmla="*/ 576775 h 2719363"/>
              <a:gd name="connsiteX14" fmla="*/ 175846 w 4860388"/>
              <a:gd name="connsiteY14" fmla="*/ 618978 h 2719363"/>
              <a:gd name="connsiteX15" fmla="*/ 182880 w 4860388"/>
              <a:gd name="connsiteY15" fmla="*/ 640080 h 2719363"/>
              <a:gd name="connsiteX16" fmla="*/ 225083 w 4860388"/>
              <a:gd name="connsiteY16" fmla="*/ 668215 h 2719363"/>
              <a:gd name="connsiteX17" fmla="*/ 239151 w 4860388"/>
              <a:gd name="connsiteY17" fmla="*/ 689317 h 2719363"/>
              <a:gd name="connsiteX18" fmla="*/ 246185 w 4860388"/>
              <a:gd name="connsiteY18" fmla="*/ 710418 h 2719363"/>
              <a:gd name="connsiteX19" fmla="*/ 267286 w 4860388"/>
              <a:gd name="connsiteY19" fmla="*/ 731520 h 2719363"/>
              <a:gd name="connsiteX20" fmla="*/ 295422 w 4860388"/>
              <a:gd name="connsiteY20" fmla="*/ 766689 h 2719363"/>
              <a:gd name="connsiteX21" fmla="*/ 323557 w 4860388"/>
              <a:gd name="connsiteY21" fmla="*/ 808892 h 2719363"/>
              <a:gd name="connsiteX22" fmla="*/ 337625 w 4860388"/>
              <a:gd name="connsiteY22" fmla="*/ 829993 h 2719363"/>
              <a:gd name="connsiteX23" fmla="*/ 379828 w 4860388"/>
              <a:gd name="connsiteY23" fmla="*/ 858129 h 2719363"/>
              <a:gd name="connsiteX24" fmla="*/ 407963 w 4860388"/>
              <a:gd name="connsiteY24" fmla="*/ 900332 h 2719363"/>
              <a:gd name="connsiteX25" fmla="*/ 443132 w 4860388"/>
              <a:gd name="connsiteY25" fmla="*/ 942535 h 2719363"/>
              <a:gd name="connsiteX26" fmla="*/ 450166 w 4860388"/>
              <a:gd name="connsiteY26" fmla="*/ 963637 h 2719363"/>
              <a:gd name="connsiteX27" fmla="*/ 471268 w 4860388"/>
              <a:gd name="connsiteY27" fmla="*/ 956603 h 2719363"/>
              <a:gd name="connsiteX28" fmla="*/ 492369 w 4860388"/>
              <a:gd name="connsiteY28" fmla="*/ 963637 h 2719363"/>
              <a:gd name="connsiteX29" fmla="*/ 520505 w 4860388"/>
              <a:gd name="connsiteY29" fmla="*/ 970670 h 2719363"/>
              <a:gd name="connsiteX30" fmla="*/ 555674 w 4860388"/>
              <a:gd name="connsiteY30" fmla="*/ 1005840 h 2719363"/>
              <a:gd name="connsiteX31" fmla="*/ 590843 w 4860388"/>
              <a:gd name="connsiteY31" fmla="*/ 1033975 h 2719363"/>
              <a:gd name="connsiteX32" fmla="*/ 611945 w 4860388"/>
              <a:gd name="connsiteY32" fmla="*/ 1055077 h 2719363"/>
              <a:gd name="connsiteX33" fmla="*/ 626012 w 4860388"/>
              <a:gd name="connsiteY33" fmla="*/ 1076178 h 2719363"/>
              <a:gd name="connsiteX34" fmla="*/ 668216 w 4860388"/>
              <a:gd name="connsiteY34" fmla="*/ 1104313 h 2719363"/>
              <a:gd name="connsiteX35" fmla="*/ 689317 w 4860388"/>
              <a:gd name="connsiteY35" fmla="*/ 1118381 h 2719363"/>
              <a:gd name="connsiteX36" fmla="*/ 752622 w 4860388"/>
              <a:gd name="connsiteY36" fmla="*/ 1139483 h 2719363"/>
              <a:gd name="connsiteX37" fmla="*/ 773723 w 4860388"/>
              <a:gd name="connsiteY37" fmla="*/ 1146517 h 2719363"/>
              <a:gd name="connsiteX38" fmla="*/ 844062 w 4860388"/>
              <a:gd name="connsiteY38" fmla="*/ 1167618 h 2719363"/>
              <a:gd name="connsiteX39" fmla="*/ 865163 w 4860388"/>
              <a:gd name="connsiteY39" fmla="*/ 1174652 h 2719363"/>
              <a:gd name="connsiteX40" fmla="*/ 886265 w 4860388"/>
              <a:gd name="connsiteY40" fmla="*/ 1181686 h 2719363"/>
              <a:gd name="connsiteX41" fmla="*/ 949569 w 4860388"/>
              <a:gd name="connsiteY41" fmla="*/ 1209821 h 2719363"/>
              <a:gd name="connsiteX42" fmla="*/ 970671 w 4860388"/>
              <a:gd name="connsiteY42" fmla="*/ 1216855 h 2719363"/>
              <a:gd name="connsiteX43" fmla="*/ 991772 w 4860388"/>
              <a:gd name="connsiteY43" fmla="*/ 1223889 h 2719363"/>
              <a:gd name="connsiteX44" fmla="*/ 1026942 w 4860388"/>
              <a:gd name="connsiteY44" fmla="*/ 1259058 h 2719363"/>
              <a:gd name="connsiteX45" fmla="*/ 1069145 w 4860388"/>
              <a:gd name="connsiteY45" fmla="*/ 1273126 h 2719363"/>
              <a:gd name="connsiteX46" fmla="*/ 1111348 w 4860388"/>
              <a:gd name="connsiteY46" fmla="*/ 1301261 h 2719363"/>
              <a:gd name="connsiteX47" fmla="*/ 1132449 w 4860388"/>
              <a:gd name="connsiteY47" fmla="*/ 1315329 h 2719363"/>
              <a:gd name="connsiteX48" fmla="*/ 1146517 w 4860388"/>
              <a:gd name="connsiteY48" fmla="*/ 1364566 h 2719363"/>
              <a:gd name="connsiteX49" fmla="*/ 1153551 w 4860388"/>
              <a:gd name="connsiteY49" fmla="*/ 1399735 h 2719363"/>
              <a:gd name="connsiteX50" fmla="*/ 1195754 w 4860388"/>
              <a:gd name="connsiteY50" fmla="*/ 1413803 h 2719363"/>
              <a:gd name="connsiteX51" fmla="*/ 1216856 w 4860388"/>
              <a:gd name="connsiteY51" fmla="*/ 1420837 h 2719363"/>
              <a:gd name="connsiteX52" fmla="*/ 1230923 w 4860388"/>
              <a:gd name="connsiteY52" fmla="*/ 1441938 h 2719363"/>
              <a:gd name="connsiteX53" fmla="*/ 1252025 w 4860388"/>
              <a:gd name="connsiteY53" fmla="*/ 1456006 h 2719363"/>
              <a:gd name="connsiteX54" fmla="*/ 1259059 w 4860388"/>
              <a:gd name="connsiteY54" fmla="*/ 1477107 h 2719363"/>
              <a:gd name="connsiteX55" fmla="*/ 1308296 w 4860388"/>
              <a:gd name="connsiteY55" fmla="*/ 1498209 h 2719363"/>
              <a:gd name="connsiteX56" fmla="*/ 1322363 w 4860388"/>
              <a:gd name="connsiteY56" fmla="*/ 1547446 h 2719363"/>
              <a:gd name="connsiteX57" fmla="*/ 1329397 w 4860388"/>
              <a:gd name="connsiteY57" fmla="*/ 1568547 h 2719363"/>
              <a:gd name="connsiteX58" fmla="*/ 1329397 w 4860388"/>
              <a:gd name="connsiteY58" fmla="*/ 1638886 h 2719363"/>
              <a:gd name="connsiteX59" fmla="*/ 1343465 w 4860388"/>
              <a:gd name="connsiteY59" fmla="*/ 1737360 h 2719363"/>
              <a:gd name="connsiteX60" fmla="*/ 1350499 w 4860388"/>
              <a:gd name="connsiteY60" fmla="*/ 1758461 h 2719363"/>
              <a:gd name="connsiteX61" fmla="*/ 1357532 w 4860388"/>
              <a:gd name="connsiteY61" fmla="*/ 1786597 h 2719363"/>
              <a:gd name="connsiteX62" fmla="*/ 1378634 w 4860388"/>
              <a:gd name="connsiteY62" fmla="*/ 1828800 h 2719363"/>
              <a:gd name="connsiteX63" fmla="*/ 1385668 w 4860388"/>
              <a:gd name="connsiteY63" fmla="*/ 1849901 h 2719363"/>
              <a:gd name="connsiteX64" fmla="*/ 1392702 w 4860388"/>
              <a:gd name="connsiteY64" fmla="*/ 1962443 h 2719363"/>
              <a:gd name="connsiteX65" fmla="*/ 1399736 w 4860388"/>
              <a:gd name="connsiteY65" fmla="*/ 1983544 h 2719363"/>
              <a:gd name="connsiteX66" fmla="*/ 1406769 w 4860388"/>
              <a:gd name="connsiteY66" fmla="*/ 2011680 h 2719363"/>
              <a:gd name="connsiteX67" fmla="*/ 1420837 w 4860388"/>
              <a:gd name="connsiteY67" fmla="*/ 2053883 h 2719363"/>
              <a:gd name="connsiteX68" fmla="*/ 1478915 w 4860388"/>
              <a:gd name="connsiteY68" fmla="*/ 2085877 h 2719363"/>
              <a:gd name="connsiteX69" fmla="*/ 1505243 w 4860388"/>
              <a:gd name="connsiteY69" fmla="*/ 2131255 h 2719363"/>
              <a:gd name="connsiteX70" fmla="*/ 1519995 w 4860388"/>
              <a:gd name="connsiteY70" fmla="*/ 2168232 h 2719363"/>
              <a:gd name="connsiteX71" fmla="*/ 1561514 w 4860388"/>
              <a:gd name="connsiteY71" fmla="*/ 2215661 h 2719363"/>
              <a:gd name="connsiteX72" fmla="*/ 1582616 w 4860388"/>
              <a:gd name="connsiteY72" fmla="*/ 2232220 h 2719363"/>
              <a:gd name="connsiteX73" fmla="*/ 1618469 w 4860388"/>
              <a:gd name="connsiteY73" fmla="*/ 2263530 h 2719363"/>
              <a:gd name="connsiteX74" fmla="*/ 1646604 w 4860388"/>
              <a:gd name="connsiteY74" fmla="*/ 2302558 h 2719363"/>
              <a:gd name="connsiteX75" fmla="*/ 1672688 w 4860388"/>
              <a:gd name="connsiteY75" fmla="*/ 2353163 h 2719363"/>
              <a:gd name="connsiteX76" fmla="*/ 1702191 w 4860388"/>
              <a:gd name="connsiteY76" fmla="*/ 2398541 h 2719363"/>
              <a:gd name="connsiteX77" fmla="*/ 1765496 w 4860388"/>
              <a:gd name="connsiteY77" fmla="*/ 2433710 h 2719363"/>
              <a:gd name="connsiteX78" fmla="*/ 1786597 w 4860388"/>
              <a:gd name="connsiteY78" fmla="*/ 2440744 h 2719363"/>
              <a:gd name="connsiteX79" fmla="*/ 1821766 w 4860388"/>
              <a:gd name="connsiteY79" fmla="*/ 2454812 h 2719363"/>
              <a:gd name="connsiteX80" fmla="*/ 1849902 w 4860388"/>
              <a:gd name="connsiteY80" fmla="*/ 2461846 h 2719363"/>
              <a:gd name="connsiteX81" fmla="*/ 1871003 w 4860388"/>
              <a:gd name="connsiteY81" fmla="*/ 2468880 h 2719363"/>
              <a:gd name="connsiteX82" fmla="*/ 1913206 w 4860388"/>
              <a:gd name="connsiteY82" fmla="*/ 2511083 h 2719363"/>
              <a:gd name="connsiteX83" fmla="*/ 1955409 w 4860388"/>
              <a:gd name="connsiteY83" fmla="*/ 2546252 h 2719363"/>
              <a:gd name="connsiteX84" fmla="*/ 1983545 w 4860388"/>
              <a:gd name="connsiteY84" fmla="*/ 2560320 h 2719363"/>
              <a:gd name="connsiteX85" fmla="*/ 2025748 w 4860388"/>
              <a:gd name="connsiteY85" fmla="*/ 2588455 h 2719363"/>
              <a:gd name="connsiteX86" fmla="*/ 2060917 w 4860388"/>
              <a:gd name="connsiteY86" fmla="*/ 2623624 h 2719363"/>
              <a:gd name="connsiteX87" fmla="*/ 2103120 w 4860388"/>
              <a:gd name="connsiteY87" fmla="*/ 2637692 h 2719363"/>
              <a:gd name="connsiteX88" fmla="*/ 2124222 w 4860388"/>
              <a:gd name="connsiteY88" fmla="*/ 2651760 h 2719363"/>
              <a:gd name="connsiteX89" fmla="*/ 2173459 w 4860388"/>
              <a:gd name="connsiteY89" fmla="*/ 2665827 h 2719363"/>
              <a:gd name="connsiteX90" fmla="*/ 2215662 w 4860388"/>
              <a:gd name="connsiteY90" fmla="*/ 2679895 h 2719363"/>
              <a:gd name="connsiteX91" fmla="*/ 2486123 w 4860388"/>
              <a:gd name="connsiteY91" fmla="*/ 2719363 h 2719363"/>
              <a:gd name="connsiteX92" fmla="*/ 2576879 w 4860388"/>
              <a:gd name="connsiteY92" fmla="*/ 2716872 h 2719363"/>
              <a:gd name="connsiteX93" fmla="*/ 2743200 w 4860388"/>
              <a:gd name="connsiteY93" fmla="*/ 2715064 h 2719363"/>
              <a:gd name="connsiteX94" fmla="*/ 2862776 w 4860388"/>
              <a:gd name="connsiteY94" fmla="*/ 2700997 h 2719363"/>
              <a:gd name="connsiteX95" fmla="*/ 2896577 w 4860388"/>
              <a:gd name="connsiteY95" fmla="*/ 2699629 h 2719363"/>
              <a:gd name="connsiteX96" fmla="*/ 2968283 w 4860388"/>
              <a:gd name="connsiteY96" fmla="*/ 2644726 h 2719363"/>
              <a:gd name="connsiteX97" fmla="*/ 3045656 w 4860388"/>
              <a:gd name="connsiteY97" fmla="*/ 2616590 h 2719363"/>
              <a:gd name="connsiteX98" fmla="*/ 3073791 w 4860388"/>
              <a:gd name="connsiteY98" fmla="*/ 2609557 h 2719363"/>
              <a:gd name="connsiteX99" fmla="*/ 3115994 w 4860388"/>
              <a:gd name="connsiteY99" fmla="*/ 2581421 h 2719363"/>
              <a:gd name="connsiteX100" fmla="*/ 3137096 w 4860388"/>
              <a:gd name="connsiteY100" fmla="*/ 2567353 h 2719363"/>
              <a:gd name="connsiteX101" fmla="*/ 3165231 w 4860388"/>
              <a:gd name="connsiteY101" fmla="*/ 2546252 h 2719363"/>
              <a:gd name="connsiteX102" fmla="*/ 3207434 w 4860388"/>
              <a:gd name="connsiteY102" fmla="*/ 2511083 h 2719363"/>
              <a:gd name="connsiteX103" fmla="*/ 3221502 w 4860388"/>
              <a:gd name="connsiteY103" fmla="*/ 2489981 h 2719363"/>
              <a:gd name="connsiteX104" fmla="*/ 3242603 w 4860388"/>
              <a:gd name="connsiteY104" fmla="*/ 2482947 h 2719363"/>
              <a:gd name="connsiteX105" fmla="*/ 3284806 w 4860388"/>
              <a:gd name="connsiteY105" fmla="*/ 2454812 h 2719363"/>
              <a:gd name="connsiteX106" fmla="*/ 3305908 w 4860388"/>
              <a:gd name="connsiteY106" fmla="*/ 2440744 h 2719363"/>
              <a:gd name="connsiteX107" fmla="*/ 3341077 w 4860388"/>
              <a:gd name="connsiteY107" fmla="*/ 2405575 h 2719363"/>
              <a:gd name="connsiteX108" fmla="*/ 3355145 w 4860388"/>
              <a:gd name="connsiteY108" fmla="*/ 2384473 h 2719363"/>
              <a:gd name="connsiteX109" fmla="*/ 3404382 w 4860388"/>
              <a:gd name="connsiteY109" fmla="*/ 2321169 h 2719363"/>
              <a:gd name="connsiteX110" fmla="*/ 3418449 w 4860388"/>
              <a:gd name="connsiteY110" fmla="*/ 2300067 h 2719363"/>
              <a:gd name="connsiteX111" fmla="*/ 3442042 w 4860388"/>
              <a:gd name="connsiteY111" fmla="*/ 2282141 h 2719363"/>
              <a:gd name="connsiteX112" fmla="*/ 3468810 w 4860388"/>
              <a:gd name="connsiteY112" fmla="*/ 2239254 h 2719363"/>
              <a:gd name="connsiteX113" fmla="*/ 3496261 w 4860388"/>
              <a:gd name="connsiteY113" fmla="*/ 2204768 h 2719363"/>
              <a:gd name="connsiteX114" fmla="*/ 3516239 w 4860388"/>
              <a:gd name="connsiteY114" fmla="*/ 2161637 h 2719363"/>
              <a:gd name="connsiteX115" fmla="*/ 3536657 w 4860388"/>
              <a:gd name="connsiteY115" fmla="*/ 2124661 h 2719363"/>
              <a:gd name="connsiteX116" fmla="*/ 3573194 w 4860388"/>
              <a:gd name="connsiteY116" fmla="*/ 2060917 h 2719363"/>
              <a:gd name="connsiteX117" fmla="*/ 3615397 w 4860388"/>
              <a:gd name="connsiteY117" fmla="*/ 2018713 h 2719363"/>
              <a:gd name="connsiteX118" fmla="*/ 3636499 w 4860388"/>
              <a:gd name="connsiteY118" fmla="*/ 1997612 h 2719363"/>
              <a:gd name="connsiteX119" fmla="*/ 3664634 w 4860388"/>
              <a:gd name="connsiteY119" fmla="*/ 1955409 h 2719363"/>
              <a:gd name="connsiteX120" fmla="*/ 3678702 w 4860388"/>
              <a:gd name="connsiteY120" fmla="*/ 1934307 h 2719363"/>
              <a:gd name="connsiteX121" fmla="*/ 3720905 w 4860388"/>
              <a:gd name="connsiteY121" fmla="*/ 1906172 h 2719363"/>
              <a:gd name="connsiteX122" fmla="*/ 3763108 w 4860388"/>
              <a:gd name="connsiteY122" fmla="*/ 1863969 h 2719363"/>
              <a:gd name="connsiteX123" fmla="*/ 3805311 w 4860388"/>
              <a:gd name="connsiteY123" fmla="*/ 1835833 h 2719363"/>
              <a:gd name="connsiteX124" fmla="*/ 3819379 w 4860388"/>
              <a:gd name="connsiteY124" fmla="*/ 1814732 h 2719363"/>
              <a:gd name="connsiteX125" fmla="*/ 3861582 w 4860388"/>
              <a:gd name="connsiteY125" fmla="*/ 1793630 h 2719363"/>
              <a:gd name="connsiteX126" fmla="*/ 3903785 w 4860388"/>
              <a:gd name="connsiteY126" fmla="*/ 1772529 h 2719363"/>
              <a:gd name="connsiteX127" fmla="*/ 3967089 w 4860388"/>
              <a:gd name="connsiteY127" fmla="*/ 1737360 h 2719363"/>
              <a:gd name="connsiteX128" fmla="*/ 4009292 w 4860388"/>
              <a:gd name="connsiteY128" fmla="*/ 1709224 h 2719363"/>
              <a:gd name="connsiteX129" fmla="*/ 4030394 w 4860388"/>
              <a:gd name="connsiteY129" fmla="*/ 1695157 h 2719363"/>
              <a:gd name="connsiteX130" fmla="*/ 4079631 w 4860388"/>
              <a:gd name="connsiteY130" fmla="*/ 1681089 h 2719363"/>
              <a:gd name="connsiteX131" fmla="*/ 4142936 w 4860388"/>
              <a:gd name="connsiteY131" fmla="*/ 1659987 h 2719363"/>
              <a:gd name="connsiteX132" fmla="*/ 4199206 w 4860388"/>
              <a:gd name="connsiteY132" fmla="*/ 1638886 h 2719363"/>
              <a:gd name="connsiteX133" fmla="*/ 4241409 w 4860388"/>
              <a:gd name="connsiteY133" fmla="*/ 1610750 h 2719363"/>
              <a:gd name="connsiteX134" fmla="*/ 4262511 w 4860388"/>
              <a:gd name="connsiteY134" fmla="*/ 1589649 h 2719363"/>
              <a:gd name="connsiteX135" fmla="*/ 4290646 w 4860388"/>
              <a:gd name="connsiteY135" fmla="*/ 1582615 h 2719363"/>
              <a:gd name="connsiteX136" fmla="*/ 4353951 w 4860388"/>
              <a:gd name="connsiteY136" fmla="*/ 1554480 h 2719363"/>
              <a:gd name="connsiteX137" fmla="*/ 4375052 w 4860388"/>
              <a:gd name="connsiteY137" fmla="*/ 1533378 h 2719363"/>
              <a:gd name="connsiteX138" fmla="*/ 4396154 w 4860388"/>
              <a:gd name="connsiteY138" fmla="*/ 1519310 h 2719363"/>
              <a:gd name="connsiteX139" fmla="*/ 4417256 w 4860388"/>
              <a:gd name="connsiteY139" fmla="*/ 1498209 h 2719363"/>
              <a:gd name="connsiteX140" fmla="*/ 4438357 w 4860388"/>
              <a:gd name="connsiteY140" fmla="*/ 1491175 h 2719363"/>
              <a:gd name="connsiteX141" fmla="*/ 4459459 w 4860388"/>
              <a:gd name="connsiteY141" fmla="*/ 1470073 h 2719363"/>
              <a:gd name="connsiteX142" fmla="*/ 4473526 w 4860388"/>
              <a:gd name="connsiteY142" fmla="*/ 1448972 h 2719363"/>
              <a:gd name="connsiteX143" fmla="*/ 4494628 w 4860388"/>
              <a:gd name="connsiteY143" fmla="*/ 1434904 h 2719363"/>
              <a:gd name="connsiteX144" fmla="*/ 4515729 w 4860388"/>
              <a:gd name="connsiteY144" fmla="*/ 1413803 h 2719363"/>
              <a:gd name="connsiteX145" fmla="*/ 4557932 w 4860388"/>
              <a:gd name="connsiteY145" fmla="*/ 1385667 h 2719363"/>
              <a:gd name="connsiteX146" fmla="*/ 4607169 w 4860388"/>
              <a:gd name="connsiteY146" fmla="*/ 1322363 h 2719363"/>
              <a:gd name="connsiteX147" fmla="*/ 4628271 w 4860388"/>
              <a:gd name="connsiteY147" fmla="*/ 1280160 h 2719363"/>
              <a:gd name="connsiteX148" fmla="*/ 4635305 w 4860388"/>
              <a:gd name="connsiteY148" fmla="*/ 1259058 h 2719363"/>
              <a:gd name="connsiteX149" fmla="*/ 4663440 w 4860388"/>
              <a:gd name="connsiteY149" fmla="*/ 1216855 h 2719363"/>
              <a:gd name="connsiteX150" fmla="*/ 4677508 w 4860388"/>
              <a:gd name="connsiteY150" fmla="*/ 1195753 h 2719363"/>
              <a:gd name="connsiteX151" fmla="*/ 4691576 w 4860388"/>
              <a:gd name="connsiteY151" fmla="*/ 1174652 h 2719363"/>
              <a:gd name="connsiteX152" fmla="*/ 4705643 w 4860388"/>
              <a:gd name="connsiteY152" fmla="*/ 1132449 h 2719363"/>
              <a:gd name="connsiteX153" fmla="*/ 4712677 w 4860388"/>
              <a:gd name="connsiteY153" fmla="*/ 1111347 h 2719363"/>
              <a:gd name="connsiteX154" fmla="*/ 4726745 w 4860388"/>
              <a:gd name="connsiteY154" fmla="*/ 1090246 h 2719363"/>
              <a:gd name="connsiteX155" fmla="*/ 4747846 w 4860388"/>
              <a:gd name="connsiteY155" fmla="*/ 1041009 h 2719363"/>
              <a:gd name="connsiteX156" fmla="*/ 4761914 w 4860388"/>
              <a:gd name="connsiteY156" fmla="*/ 998806 h 2719363"/>
              <a:gd name="connsiteX157" fmla="*/ 4790049 w 4860388"/>
              <a:gd name="connsiteY157" fmla="*/ 956603 h 2719363"/>
              <a:gd name="connsiteX158" fmla="*/ 4797083 w 4860388"/>
              <a:gd name="connsiteY158" fmla="*/ 935501 h 2719363"/>
              <a:gd name="connsiteX159" fmla="*/ 4811151 w 4860388"/>
              <a:gd name="connsiteY159" fmla="*/ 858129 h 2719363"/>
              <a:gd name="connsiteX160" fmla="*/ 4825219 w 4860388"/>
              <a:gd name="connsiteY160" fmla="*/ 780757 h 2719363"/>
              <a:gd name="connsiteX161" fmla="*/ 4846320 w 4860388"/>
              <a:gd name="connsiteY161" fmla="*/ 759655 h 2719363"/>
              <a:gd name="connsiteX162" fmla="*/ 4860388 w 4860388"/>
              <a:gd name="connsiteY162" fmla="*/ 738553 h 2719363"/>
              <a:gd name="connsiteX163" fmla="*/ 4846320 w 4860388"/>
              <a:gd name="connsiteY163" fmla="*/ 555673 h 2719363"/>
              <a:gd name="connsiteX164" fmla="*/ 4839286 w 4860388"/>
              <a:gd name="connsiteY164" fmla="*/ 506437 h 2719363"/>
              <a:gd name="connsiteX165" fmla="*/ 4797083 w 4860388"/>
              <a:gd name="connsiteY165" fmla="*/ 485335 h 2719363"/>
              <a:gd name="connsiteX166" fmla="*/ 4761914 w 4860388"/>
              <a:gd name="connsiteY166" fmla="*/ 457200 h 2719363"/>
              <a:gd name="connsiteX167" fmla="*/ 4719711 w 4860388"/>
              <a:gd name="connsiteY167" fmla="*/ 443132 h 2719363"/>
              <a:gd name="connsiteX168" fmla="*/ 4635305 w 4860388"/>
              <a:gd name="connsiteY168" fmla="*/ 464233 h 2719363"/>
              <a:gd name="connsiteX169" fmla="*/ 4572000 w 4860388"/>
              <a:gd name="connsiteY169" fmla="*/ 499403 h 2719363"/>
              <a:gd name="connsiteX170" fmla="*/ 4550899 w 4860388"/>
              <a:gd name="connsiteY170" fmla="*/ 513470 h 2719363"/>
              <a:gd name="connsiteX171" fmla="*/ 4522763 w 4860388"/>
              <a:gd name="connsiteY171" fmla="*/ 555673 h 2719363"/>
              <a:gd name="connsiteX172" fmla="*/ 4480560 w 4860388"/>
              <a:gd name="connsiteY172" fmla="*/ 590843 h 2719363"/>
              <a:gd name="connsiteX173" fmla="*/ 4438357 w 4860388"/>
              <a:gd name="connsiteY173" fmla="*/ 618978 h 2719363"/>
              <a:gd name="connsiteX174" fmla="*/ 4382086 w 4860388"/>
              <a:gd name="connsiteY174" fmla="*/ 647113 h 2719363"/>
              <a:gd name="connsiteX175" fmla="*/ 4353951 w 4860388"/>
              <a:gd name="connsiteY175" fmla="*/ 661181 h 2719363"/>
              <a:gd name="connsiteX176" fmla="*/ 4311748 w 4860388"/>
              <a:gd name="connsiteY176" fmla="*/ 675249 h 2719363"/>
              <a:gd name="connsiteX177" fmla="*/ 4283612 w 4860388"/>
              <a:gd name="connsiteY177" fmla="*/ 689317 h 2719363"/>
              <a:gd name="connsiteX178" fmla="*/ 4213274 w 4860388"/>
              <a:gd name="connsiteY178" fmla="*/ 710418 h 2719363"/>
              <a:gd name="connsiteX179" fmla="*/ 3931920 w 4860388"/>
              <a:gd name="connsiteY179" fmla="*/ 696350 h 2719363"/>
              <a:gd name="connsiteX180" fmla="*/ 3910819 w 4860388"/>
              <a:gd name="connsiteY180" fmla="*/ 689317 h 2719363"/>
              <a:gd name="connsiteX181" fmla="*/ 3875649 w 4860388"/>
              <a:gd name="connsiteY181" fmla="*/ 682283 h 2719363"/>
              <a:gd name="connsiteX182" fmla="*/ 3812345 w 4860388"/>
              <a:gd name="connsiteY182" fmla="*/ 675249 h 2719363"/>
              <a:gd name="connsiteX183" fmla="*/ 3720905 w 4860388"/>
              <a:gd name="connsiteY183" fmla="*/ 661181 h 2719363"/>
              <a:gd name="connsiteX184" fmla="*/ 3650566 w 4860388"/>
              <a:gd name="connsiteY184" fmla="*/ 654147 h 2719363"/>
              <a:gd name="connsiteX185" fmla="*/ 3615397 w 4860388"/>
              <a:gd name="connsiteY185" fmla="*/ 647113 h 2719363"/>
              <a:gd name="connsiteX186" fmla="*/ 3298874 w 4860388"/>
              <a:gd name="connsiteY186" fmla="*/ 647113 h 2719363"/>
              <a:gd name="connsiteX187" fmla="*/ 3263705 w 4860388"/>
              <a:gd name="connsiteY187" fmla="*/ 654147 h 2719363"/>
              <a:gd name="connsiteX188" fmla="*/ 3172265 w 4860388"/>
              <a:gd name="connsiteY188" fmla="*/ 661181 h 2719363"/>
              <a:gd name="connsiteX189" fmla="*/ 3130062 w 4860388"/>
              <a:gd name="connsiteY189" fmla="*/ 675249 h 2719363"/>
              <a:gd name="connsiteX190" fmla="*/ 3080825 w 4860388"/>
              <a:gd name="connsiteY190" fmla="*/ 703384 h 2719363"/>
              <a:gd name="connsiteX191" fmla="*/ 3017520 w 4860388"/>
              <a:gd name="connsiteY191" fmla="*/ 731520 h 2719363"/>
              <a:gd name="connsiteX192" fmla="*/ 2616591 w 4860388"/>
              <a:gd name="connsiteY192" fmla="*/ 717452 h 2719363"/>
              <a:gd name="connsiteX193" fmla="*/ 2588456 w 4860388"/>
              <a:gd name="connsiteY193" fmla="*/ 710418 h 2719363"/>
              <a:gd name="connsiteX194" fmla="*/ 2518117 w 4860388"/>
              <a:gd name="connsiteY194" fmla="*/ 689317 h 2719363"/>
              <a:gd name="connsiteX195" fmla="*/ 2482948 w 4860388"/>
              <a:gd name="connsiteY195" fmla="*/ 682283 h 2719363"/>
              <a:gd name="connsiteX196" fmla="*/ 2454812 w 4860388"/>
              <a:gd name="connsiteY196" fmla="*/ 675249 h 2719363"/>
              <a:gd name="connsiteX197" fmla="*/ 2412609 w 4860388"/>
              <a:gd name="connsiteY197" fmla="*/ 661181 h 2719363"/>
              <a:gd name="connsiteX198" fmla="*/ 2377440 w 4860388"/>
              <a:gd name="connsiteY198" fmla="*/ 654147 h 2719363"/>
              <a:gd name="connsiteX199" fmla="*/ 2335237 w 4860388"/>
              <a:gd name="connsiteY199" fmla="*/ 640080 h 2719363"/>
              <a:gd name="connsiteX200" fmla="*/ 2236763 w 4860388"/>
              <a:gd name="connsiteY200" fmla="*/ 626012 h 2719363"/>
              <a:gd name="connsiteX201" fmla="*/ 2180492 w 4860388"/>
              <a:gd name="connsiteY201" fmla="*/ 611944 h 2719363"/>
              <a:gd name="connsiteX202" fmla="*/ 2145323 w 4860388"/>
              <a:gd name="connsiteY202" fmla="*/ 604910 h 2719363"/>
              <a:gd name="connsiteX203" fmla="*/ 2124222 w 4860388"/>
              <a:gd name="connsiteY203" fmla="*/ 597877 h 2719363"/>
              <a:gd name="connsiteX204" fmla="*/ 2089052 w 4860388"/>
              <a:gd name="connsiteY204" fmla="*/ 590843 h 2719363"/>
              <a:gd name="connsiteX205" fmla="*/ 2039816 w 4860388"/>
              <a:gd name="connsiteY205" fmla="*/ 576775 h 2719363"/>
              <a:gd name="connsiteX206" fmla="*/ 1617785 w 4860388"/>
              <a:gd name="connsiteY206" fmla="*/ 562707 h 2719363"/>
              <a:gd name="connsiteX207" fmla="*/ 1582616 w 4860388"/>
              <a:gd name="connsiteY207" fmla="*/ 555673 h 2719363"/>
              <a:gd name="connsiteX208" fmla="*/ 1505243 w 4860388"/>
              <a:gd name="connsiteY208" fmla="*/ 541606 h 2719363"/>
              <a:gd name="connsiteX209" fmla="*/ 1463040 w 4860388"/>
              <a:gd name="connsiteY209" fmla="*/ 520504 h 2719363"/>
              <a:gd name="connsiteX210" fmla="*/ 1434905 w 4860388"/>
              <a:gd name="connsiteY210" fmla="*/ 513470 h 2719363"/>
              <a:gd name="connsiteX211" fmla="*/ 1413803 w 4860388"/>
              <a:gd name="connsiteY211" fmla="*/ 499403 h 2719363"/>
              <a:gd name="connsiteX212" fmla="*/ 1364566 w 4860388"/>
              <a:gd name="connsiteY212" fmla="*/ 450166 h 2719363"/>
              <a:gd name="connsiteX213" fmla="*/ 1343465 w 4860388"/>
              <a:gd name="connsiteY213" fmla="*/ 443132 h 2719363"/>
              <a:gd name="connsiteX214" fmla="*/ 1273126 w 4860388"/>
              <a:gd name="connsiteY214" fmla="*/ 393895 h 2719363"/>
              <a:gd name="connsiteX215" fmla="*/ 1252025 w 4860388"/>
              <a:gd name="connsiteY215" fmla="*/ 379827 h 2719363"/>
              <a:gd name="connsiteX216" fmla="*/ 1230923 w 4860388"/>
              <a:gd name="connsiteY216" fmla="*/ 358726 h 2719363"/>
              <a:gd name="connsiteX217" fmla="*/ 1167619 w 4860388"/>
              <a:gd name="connsiteY217" fmla="*/ 323557 h 2719363"/>
              <a:gd name="connsiteX218" fmla="*/ 1146517 w 4860388"/>
              <a:gd name="connsiteY218" fmla="*/ 309489 h 2719363"/>
              <a:gd name="connsiteX219" fmla="*/ 1125416 w 4860388"/>
              <a:gd name="connsiteY219" fmla="*/ 302455 h 2719363"/>
              <a:gd name="connsiteX220" fmla="*/ 1097280 w 4860388"/>
              <a:gd name="connsiteY220" fmla="*/ 288387 h 2719363"/>
              <a:gd name="connsiteX221" fmla="*/ 1076179 w 4860388"/>
              <a:gd name="connsiteY221" fmla="*/ 274320 h 2719363"/>
              <a:gd name="connsiteX222" fmla="*/ 1026942 w 4860388"/>
              <a:gd name="connsiteY222" fmla="*/ 253218 h 2719363"/>
              <a:gd name="connsiteX223" fmla="*/ 956603 w 4860388"/>
              <a:gd name="connsiteY223" fmla="*/ 189913 h 2719363"/>
              <a:gd name="connsiteX224" fmla="*/ 942536 w 4860388"/>
              <a:gd name="connsiteY224" fmla="*/ 168812 h 2719363"/>
              <a:gd name="connsiteX225" fmla="*/ 900332 w 4860388"/>
              <a:gd name="connsiteY225" fmla="*/ 126609 h 2719363"/>
              <a:gd name="connsiteX226" fmla="*/ 851096 w 4860388"/>
              <a:gd name="connsiteY226" fmla="*/ 77372 h 2719363"/>
              <a:gd name="connsiteX227" fmla="*/ 829994 w 4860388"/>
              <a:gd name="connsiteY227" fmla="*/ 63304 h 2719363"/>
              <a:gd name="connsiteX228" fmla="*/ 780757 w 4860388"/>
              <a:gd name="connsiteY228" fmla="*/ 49237 h 2719363"/>
              <a:gd name="connsiteX229" fmla="*/ 717452 w 4860388"/>
              <a:gd name="connsiteY229" fmla="*/ 42203 h 2719363"/>
              <a:gd name="connsiteX230" fmla="*/ 682283 w 4860388"/>
              <a:gd name="connsiteY230" fmla="*/ 35169 h 2719363"/>
              <a:gd name="connsiteX231" fmla="*/ 640080 w 4860388"/>
              <a:gd name="connsiteY231" fmla="*/ 28135 h 2719363"/>
              <a:gd name="connsiteX232" fmla="*/ 576776 w 4860388"/>
              <a:gd name="connsiteY232" fmla="*/ 21101 h 2719363"/>
              <a:gd name="connsiteX233" fmla="*/ 393896 w 4860388"/>
              <a:gd name="connsiteY233" fmla="*/ 0 h 2719363"/>
              <a:gd name="connsiteX234" fmla="*/ 140677 w 4860388"/>
              <a:gd name="connsiteY234" fmla="*/ 7033 h 2719363"/>
              <a:gd name="connsiteX235" fmla="*/ 119576 w 4860388"/>
              <a:gd name="connsiteY235" fmla="*/ 14067 h 2719363"/>
              <a:gd name="connsiteX236" fmla="*/ 91440 w 4860388"/>
              <a:gd name="connsiteY236" fmla="*/ 21101 h 2719363"/>
              <a:gd name="connsiteX0" fmla="*/ 91440 w 4860388"/>
              <a:gd name="connsiteY0" fmla="*/ 21101 h 2719363"/>
              <a:gd name="connsiteX1" fmla="*/ 35169 w 4860388"/>
              <a:gd name="connsiteY1" fmla="*/ 49237 h 2719363"/>
              <a:gd name="connsiteX2" fmla="*/ 14068 w 4860388"/>
              <a:gd name="connsiteY2" fmla="*/ 133643 h 2719363"/>
              <a:gd name="connsiteX3" fmla="*/ 0 w 4860388"/>
              <a:gd name="connsiteY3" fmla="*/ 225083 h 2719363"/>
              <a:gd name="connsiteX4" fmla="*/ 7034 w 4860388"/>
              <a:gd name="connsiteY4" fmla="*/ 246184 h 2719363"/>
              <a:gd name="connsiteX5" fmla="*/ 42203 w 4860388"/>
              <a:gd name="connsiteY5" fmla="*/ 309489 h 2719363"/>
              <a:gd name="connsiteX6" fmla="*/ 49237 w 4860388"/>
              <a:gd name="connsiteY6" fmla="*/ 337624 h 2719363"/>
              <a:gd name="connsiteX7" fmla="*/ 56271 w 4860388"/>
              <a:gd name="connsiteY7" fmla="*/ 358726 h 2719363"/>
              <a:gd name="connsiteX8" fmla="*/ 70339 w 4860388"/>
              <a:gd name="connsiteY8" fmla="*/ 422030 h 2719363"/>
              <a:gd name="connsiteX9" fmla="*/ 77372 w 4860388"/>
              <a:gd name="connsiteY9" fmla="*/ 443132 h 2719363"/>
              <a:gd name="connsiteX10" fmla="*/ 91440 w 4860388"/>
              <a:gd name="connsiteY10" fmla="*/ 464233 h 2719363"/>
              <a:gd name="connsiteX11" fmla="*/ 105508 w 4860388"/>
              <a:gd name="connsiteY11" fmla="*/ 506437 h 2719363"/>
              <a:gd name="connsiteX12" fmla="*/ 112542 w 4860388"/>
              <a:gd name="connsiteY12" fmla="*/ 527538 h 2719363"/>
              <a:gd name="connsiteX13" fmla="*/ 133643 w 4860388"/>
              <a:gd name="connsiteY13" fmla="*/ 576775 h 2719363"/>
              <a:gd name="connsiteX14" fmla="*/ 175846 w 4860388"/>
              <a:gd name="connsiteY14" fmla="*/ 618978 h 2719363"/>
              <a:gd name="connsiteX15" fmla="*/ 182880 w 4860388"/>
              <a:gd name="connsiteY15" fmla="*/ 640080 h 2719363"/>
              <a:gd name="connsiteX16" fmla="*/ 225083 w 4860388"/>
              <a:gd name="connsiteY16" fmla="*/ 668215 h 2719363"/>
              <a:gd name="connsiteX17" fmla="*/ 239151 w 4860388"/>
              <a:gd name="connsiteY17" fmla="*/ 689317 h 2719363"/>
              <a:gd name="connsiteX18" fmla="*/ 246185 w 4860388"/>
              <a:gd name="connsiteY18" fmla="*/ 710418 h 2719363"/>
              <a:gd name="connsiteX19" fmla="*/ 267286 w 4860388"/>
              <a:gd name="connsiteY19" fmla="*/ 731520 h 2719363"/>
              <a:gd name="connsiteX20" fmla="*/ 295422 w 4860388"/>
              <a:gd name="connsiteY20" fmla="*/ 766689 h 2719363"/>
              <a:gd name="connsiteX21" fmla="*/ 323557 w 4860388"/>
              <a:gd name="connsiteY21" fmla="*/ 808892 h 2719363"/>
              <a:gd name="connsiteX22" fmla="*/ 337625 w 4860388"/>
              <a:gd name="connsiteY22" fmla="*/ 829993 h 2719363"/>
              <a:gd name="connsiteX23" fmla="*/ 379828 w 4860388"/>
              <a:gd name="connsiteY23" fmla="*/ 858129 h 2719363"/>
              <a:gd name="connsiteX24" fmla="*/ 407963 w 4860388"/>
              <a:gd name="connsiteY24" fmla="*/ 900332 h 2719363"/>
              <a:gd name="connsiteX25" fmla="*/ 443132 w 4860388"/>
              <a:gd name="connsiteY25" fmla="*/ 942535 h 2719363"/>
              <a:gd name="connsiteX26" fmla="*/ 450166 w 4860388"/>
              <a:gd name="connsiteY26" fmla="*/ 963637 h 2719363"/>
              <a:gd name="connsiteX27" fmla="*/ 471268 w 4860388"/>
              <a:gd name="connsiteY27" fmla="*/ 956603 h 2719363"/>
              <a:gd name="connsiteX28" fmla="*/ 492369 w 4860388"/>
              <a:gd name="connsiteY28" fmla="*/ 963637 h 2719363"/>
              <a:gd name="connsiteX29" fmla="*/ 520505 w 4860388"/>
              <a:gd name="connsiteY29" fmla="*/ 970670 h 2719363"/>
              <a:gd name="connsiteX30" fmla="*/ 555674 w 4860388"/>
              <a:gd name="connsiteY30" fmla="*/ 1005840 h 2719363"/>
              <a:gd name="connsiteX31" fmla="*/ 590843 w 4860388"/>
              <a:gd name="connsiteY31" fmla="*/ 1033975 h 2719363"/>
              <a:gd name="connsiteX32" fmla="*/ 611945 w 4860388"/>
              <a:gd name="connsiteY32" fmla="*/ 1055077 h 2719363"/>
              <a:gd name="connsiteX33" fmla="*/ 626012 w 4860388"/>
              <a:gd name="connsiteY33" fmla="*/ 1076178 h 2719363"/>
              <a:gd name="connsiteX34" fmla="*/ 668216 w 4860388"/>
              <a:gd name="connsiteY34" fmla="*/ 1104313 h 2719363"/>
              <a:gd name="connsiteX35" fmla="*/ 689317 w 4860388"/>
              <a:gd name="connsiteY35" fmla="*/ 1118381 h 2719363"/>
              <a:gd name="connsiteX36" fmla="*/ 752622 w 4860388"/>
              <a:gd name="connsiteY36" fmla="*/ 1139483 h 2719363"/>
              <a:gd name="connsiteX37" fmla="*/ 773723 w 4860388"/>
              <a:gd name="connsiteY37" fmla="*/ 1146517 h 2719363"/>
              <a:gd name="connsiteX38" fmla="*/ 844062 w 4860388"/>
              <a:gd name="connsiteY38" fmla="*/ 1167618 h 2719363"/>
              <a:gd name="connsiteX39" fmla="*/ 865163 w 4860388"/>
              <a:gd name="connsiteY39" fmla="*/ 1174652 h 2719363"/>
              <a:gd name="connsiteX40" fmla="*/ 886265 w 4860388"/>
              <a:gd name="connsiteY40" fmla="*/ 1181686 h 2719363"/>
              <a:gd name="connsiteX41" fmla="*/ 949569 w 4860388"/>
              <a:gd name="connsiteY41" fmla="*/ 1209821 h 2719363"/>
              <a:gd name="connsiteX42" fmla="*/ 970671 w 4860388"/>
              <a:gd name="connsiteY42" fmla="*/ 1216855 h 2719363"/>
              <a:gd name="connsiteX43" fmla="*/ 991772 w 4860388"/>
              <a:gd name="connsiteY43" fmla="*/ 1223889 h 2719363"/>
              <a:gd name="connsiteX44" fmla="*/ 1026942 w 4860388"/>
              <a:gd name="connsiteY44" fmla="*/ 1259058 h 2719363"/>
              <a:gd name="connsiteX45" fmla="*/ 1069145 w 4860388"/>
              <a:gd name="connsiteY45" fmla="*/ 1273126 h 2719363"/>
              <a:gd name="connsiteX46" fmla="*/ 1111348 w 4860388"/>
              <a:gd name="connsiteY46" fmla="*/ 1301261 h 2719363"/>
              <a:gd name="connsiteX47" fmla="*/ 1132449 w 4860388"/>
              <a:gd name="connsiteY47" fmla="*/ 1315329 h 2719363"/>
              <a:gd name="connsiteX48" fmla="*/ 1146517 w 4860388"/>
              <a:gd name="connsiteY48" fmla="*/ 1364566 h 2719363"/>
              <a:gd name="connsiteX49" fmla="*/ 1153551 w 4860388"/>
              <a:gd name="connsiteY49" fmla="*/ 1399735 h 2719363"/>
              <a:gd name="connsiteX50" fmla="*/ 1195754 w 4860388"/>
              <a:gd name="connsiteY50" fmla="*/ 1413803 h 2719363"/>
              <a:gd name="connsiteX51" fmla="*/ 1216856 w 4860388"/>
              <a:gd name="connsiteY51" fmla="*/ 1420837 h 2719363"/>
              <a:gd name="connsiteX52" fmla="*/ 1230923 w 4860388"/>
              <a:gd name="connsiteY52" fmla="*/ 1441938 h 2719363"/>
              <a:gd name="connsiteX53" fmla="*/ 1252025 w 4860388"/>
              <a:gd name="connsiteY53" fmla="*/ 1456006 h 2719363"/>
              <a:gd name="connsiteX54" fmla="*/ 1259059 w 4860388"/>
              <a:gd name="connsiteY54" fmla="*/ 1477107 h 2719363"/>
              <a:gd name="connsiteX55" fmla="*/ 1308296 w 4860388"/>
              <a:gd name="connsiteY55" fmla="*/ 1498209 h 2719363"/>
              <a:gd name="connsiteX56" fmla="*/ 1322363 w 4860388"/>
              <a:gd name="connsiteY56" fmla="*/ 1547446 h 2719363"/>
              <a:gd name="connsiteX57" fmla="*/ 1329397 w 4860388"/>
              <a:gd name="connsiteY57" fmla="*/ 1568547 h 2719363"/>
              <a:gd name="connsiteX58" fmla="*/ 1329397 w 4860388"/>
              <a:gd name="connsiteY58" fmla="*/ 1638886 h 2719363"/>
              <a:gd name="connsiteX59" fmla="*/ 1343465 w 4860388"/>
              <a:gd name="connsiteY59" fmla="*/ 1737360 h 2719363"/>
              <a:gd name="connsiteX60" fmla="*/ 1350499 w 4860388"/>
              <a:gd name="connsiteY60" fmla="*/ 1758461 h 2719363"/>
              <a:gd name="connsiteX61" fmla="*/ 1357532 w 4860388"/>
              <a:gd name="connsiteY61" fmla="*/ 1786597 h 2719363"/>
              <a:gd name="connsiteX62" fmla="*/ 1378634 w 4860388"/>
              <a:gd name="connsiteY62" fmla="*/ 1828800 h 2719363"/>
              <a:gd name="connsiteX63" fmla="*/ 1385668 w 4860388"/>
              <a:gd name="connsiteY63" fmla="*/ 1849901 h 2719363"/>
              <a:gd name="connsiteX64" fmla="*/ 1392702 w 4860388"/>
              <a:gd name="connsiteY64" fmla="*/ 1962443 h 2719363"/>
              <a:gd name="connsiteX65" fmla="*/ 1399736 w 4860388"/>
              <a:gd name="connsiteY65" fmla="*/ 1983544 h 2719363"/>
              <a:gd name="connsiteX66" fmla="*/ 1406769 w 4860388"/>
              <a:gd name="connsiteY66" fmla="*/ 2011680 h 2719363"/>
              <a:gd name="connsiteX67" fmla="*/ 1452587 w 4860388"/>
              <a:gd name="connsiteY67" fmla="*/ 2047533 h 2719363"/>
              <a:gd name="connsiteX68" fmla="*/ 1478915 w 4860388"/>
              <a:gd name="connsiteY68" fmla="*/ 2085877 h 2719363"/>
              <a:gd name="connsiteX69" fmla="*/ 1505243 w 4860388"/>
              <a:gd name="connsiteY69" fmla="*/ 2131255 h 2719363"/>
              <a:gd name="connsiteX70" fmla="*/ 1519995 w 4860388"/>
              <a:gd name="connsiteY70" fmla="*/ 2168232 h 2719363"/>
              <a:gd name="connsiteX71" fmla="*/ 1561514 w 4860388"/>
              <a:gd name="connsiteY71" fmla="*/ 2215661 h 2719363"/>
              <a:gd name="connsiteX72" fmla="*/ 1582616 w 4860388"/>
              <a:gd name="connsiteY72" fmla="*/ 2232220 h 2719363"/>
              <a:gd name="connsiteX73" fmla="*/ 1618469 w 4860388"/>
              <a:gd name="connsiteY73" fmla="*/ 2263530 h 2719363"/>
              <a:gd name="connsiteX74" fmla="*/ 1646604 w 4860388"/>
              <a:gd name="connsiteY74" fmla="*/ 2302558 h 2719363"/>
              <a:gd name="connsiteX75" fmla="*/ 1672688 w 4860388"/>
              <a:gd name="connsiteY75" fmla="*/ 2353163 h 2719363"/>
              <a:gd name="connsiteX76" fmla="*/ 1702191 w 4860388"/>
              <a:gd name="connsiteY76" fmla="*/ 2398541 h 2719363"/>
              <a:gd name="connsiteX77" fmla="*/ 1765496 w 4860388"/>
              <a:gd name="connsiteY77" fmla="*/ 2433710 h 2719363"/>
              <a:gd name="connsiteX78" fmla="*/ 1786597 w 4860388"/>
              <a:gd name="connsiteY78" fmla="*/ 2440744 h 2719363"/>
              <a:gd name="connsiteX79" fmla="*/ 1821766 w 4860388"/>
              <a:gd name="connsiteY79" fmla="*/ 2454812 h 2719363"/>
              <a:gd name="connsiteX80" fmla="*/ 1849902 w 4860388"/>
              <a:gd name="connsiteY80" fmla="*/ 2461846 h 2719363"/>
              <a:gd name="connsiteX81" fmla="*/ 1871003 w 4860388"/>
              <a:gd name="connsiteY81" fmla="*/ 2468880 h 2719363"/>
              <a:gd name="connsiteX82" fmla="*/ 1913206 w 4860388"/>
              <a:gd name="connsiteY82" fmla="*/ 2511083 h 2719363"/>
              <a:gd name="connsiteX83" fmla="*/ 1955409 w 4860388"/>
              <a:gd name="connsiteY83" fmla="*/ 2546252 h 2719363"/>
              <a:gd name="connsiteX84" fmla="*/ 1983545 w 4860388"/>
              <a:gd name="connsiteY84" fmla="*/ 2560320 h 2719363"/>
              <a:gd name="connsiteX85" fmla="*/ 2025748 w 4860388"/>
              <a:gd name="connsiteY85" fmla="*/ 2588455 h 2719363"/>
              <a:gd name="connsiteX86" fmla="*/ 2060917 w 4860388"/>
              <a:gd name="connsiteY86" fmla="*/ 2623624 h 2719363"/>
              <a:gd name="connsiteX87" fmla="*/ 2103120 w 4860388"/>
              <a:gd name="connsiteY87" fmla="*/ 2637692 h 2719363"/>
              <a:gd name="connsiteX88" fmla="*/ 2124222 w 4860388"/>
              <a:gd name="connsiteY88" fmla="*/ 2651760 h 2719363"/>
              <a:gd name="connsiteX89" fmla="*/ 2173459 w 4860388"/>
              <a:gd name="connsiteY89" fmla="*/ 2665827 h 2719363"/>
              <a:gd name="connsiteX90" fmla="*/ 2215662 w 4860388"/>
              <a:gd name="connsiteY90" fmla="*/ 2679895 h 2719363"/>
              <a:gd name="connsiteX91" fmla="*/ 2486123 w 4860388"/>
              <a:gd name="connsiteY91" fmla="*/ 2719363 h 2719363"/>
              <a:gd name="connsiteX92" fmla="*/ 2576879 w 4860388"/>
              <a:gd name="connsiteY92" fmla="*/ 2716872 h 2719363"/>
              <a:gd name="connsiteX93" fmla="*/ 2743200 w 4860388"/>
              <a:gd name="connsiteY93" fmla="*/ 2715064 h 2719363"/>
              <a:gd name="connsiteX94" fmla="*/ 2862776 w 4860388"/>
              <a:gd name="connsiteY94" fmla="*/ 2700997 h 2719363"/>
              <a:gd name="connsiteX95" fmla="*/ 2896577 w 4860388"/>
              <a:gd name="connsiteY95" fmla="*/ 2699629 h 2719363"/>
              <a:gd name="connsiteX96" fmla="*/ 2968283 w 4860388"/>
              <a:gd name="connsiteY96" fmla="*/ 2644726 h 2719363"/>
              <a:gd name="connsiteX97" fmla="*/ 3045656 w 4860388"/>
              <a:gd name="connsiteY97" fmla="*/ 2616590 h 2719363"/>
              <a:gd name="connsiteX98" fmla="*/ 3073791 w 4860388"/>
              <a:gd name="connsiteY98" fmla="*/ 2609557 h 2719363"/>
              <a:gd name="connsiteX99" fmla="*/ 3115994 w 4860388"/>
              <a:gd name="connsiteY99" fmla="*/ 2581421 h 2719363"/>
              <a:gd name="connsiteX100" fmla="*/ 3137096 w 4860388"/>
              <a:gd name="connsiteY100" fmla="*/ 2567353 h 2719363"/>
              <a:gd name="connsiteX101" fmla="*/ 3165231 w 4860388"/>
              <a:gd name="connsiteY101" fmla="*/ 2546252 h 2719363"/>
              <a:gd name="connsiteX102" fmla="*/ 3207434 w 4860388"/>
              <a:gd name="connsiteY102" fmla="*/ 2511083 h 2719363"/>
              <a:gd name="connsiteX103" fmla="*/ 3221502 w 4860388"/>
              <a:gd name="connsiteY103" fmla="*/ 2489981 h 2719363"/>
              <a:gd name="connsiteX104" fmla="*/ 3242603 w 4860388"/>
              <a:gd name="connsiteY104" fmla="*/ 2482947 h 2719363"/>
              <a:gd name="connsiteX105" fmla="*/ 3284806 w 4860388"/>
              <a:gd name="connsiteY105" fmla="*/ 2454812 h 2719363"/>
              <a:gd name="connsiteX106" fmla="*/ 3305908 w 4860388"/>
              <a:gd name="connsiteY106" fmla="*/ 2440744 h 2719363"/>
              <a:gd name="connsiteX107" fmla="*/ 3341077 w 4860388"/>
              <a:gd name="connsiteY107" fmla="*/ 2405575 h 2719363"/>
              <a:gd name="connsiteX108" fmla="*/ 3355145 w 4860388"/>
              <a:gd name="connsiteY108" fmla="*/ 2384473 h 2719363"/>
              <a:gd name="connsiteX109" fmla="*/ 3404382 w 4860388"/>
              <a:gd name="connsiteY109" fmla="*/ 2321169 h 2719363"/>
              <a:gd name="connsiteX110" fmla="*/ 3418449 w 4860388"/>
              <a:gd name="connsiteY110" fmla="*/ 2300067 h 2719363"/>
              <a:gd name="connsiteX111" fmla="*/ 3442042 w 4860388"/>
              <a:gd name="connsiteY111" fmla="*/ 2282141 h 2719363"/>
              <a:gd name="connsiteX112" fmla="*/ 3468810 w 4860388"/>
              <a:gd name="connsiteY112" fmla="*/ 2239254 h 2719363"/>
              <a:gd name="connsiteX113" fmla="*/ 3496261 w 4860388"/>
              <a:gd name="connsiteY113" fmla="*/ 2204768 h 2719363"/>
              <a:gd name="connsiteX114" fmla="*/ 3516239 w 4860388"/>
              <a:gd name="connsiteY114" fmla="*/ 2161637 h 2719363"/>
              <a:gd name="connsiteX115" fmla="*/ 3536657 w 4860388"/>
              <a:gd name="connsiteY115" fmla="*/ 2124661 h 2719363"/>
              <a:gd name="connsiteX116" fmla="*/ 3573194 w 4860388"/>
              <a:gd name="connsiteY116" fmla="*/ 2060917 h 2719363"/>
              <a:gd name="connsiteX117" fmla="*/ 3615397 w 4860388"/>
              <a:gd name="connsiteY117" fmla="*/ 2018713 h 2719363"/>
              <a:gd name="connsiteX118" fmla="*/ 3636499 w 4860388"/>
              <a:gd name="connsiteY118" fmla="*/ 1997612 h 2719363"/>
              <a:gd name="connsiteX119" fmla="*/ 3664634 w 4860388"/>
              <a:gd name="connsiteY119" fmla="*/ 1955409 h 2719363"/>
              <a:gd name="connsiteX120" fmla="*/ 3678702 w 4860388"/>
              <a:gd name="connsiteY120" fmla="*/ 1934307 h 2719363"/>
              <a:gd name="connsiteX121" fmla="*/ 3720905 w 4860388"/>
              <a:gd name="connsiteY121" fmla="*/ 1906172 h 2719363"/>
              <a:gd name="connsiteX122" fmla="*/ 3763108 w 4860388"/>
              <a:gd name="connsiteY122" fmla="*/ 1863969 h 2719363"/>
              <a:gd name="connsiteX123" fmla="*/ 3805311 w 4860388"/>
              <a:gd name="connsiteY123" fmla="*/ 1835833 h 2719363"/>
              <a:gd name="connsiteX124" fmla="*/ 3819379 w 4860388"/>
              <a:gd name="connsiteY124" fmla="*/ 1814732 h 2719363"/>
              <a:gd name="connsiteX125" fmla="*/ 3861582 w 4860388"/>
              <a:gd name="connsiteY125" fmla="*/ 1793630 h 2719363"/>
              <a:gd name="connsiteX126" fmla="*/ 3903785 w 4860388"/>
              <a:gd name="connsiteY126" fmla="*/ 1772529 h 2719363"/>
              <a:gd name="connsiteX127" fmla="*/ 3967089 w 4860388"/>
              <a:gd name="connsiteY127" fmla="*/ 1737360 h 2719363"/>
              <a:gd name="connsiteX128" fmla="*/ 4009292 w 4860388"/>
              <a:gd name="connsiteY128" fmla="*/ 1709224 h 2719363"/>
              <a:gd name="connsiteX129" fmla="*/ 4030394 w 4860388"/>
              <a:gd name="connsiteY129" fmla="*/ 1695157 h 2719363"/>
              <a:gd name="connsiteX130" fmla="*/ 4079631 w 4860388"/>
              <a:gd name="connsiteY130" fmla="*/ 1681089 h 2719363"/>
              <a:gd name="connsiteX131" fmla="*/ 4142936 w 4860388"/>
              <a:gd name="connsiteY131" fmla="*/ 1659987 h 2719363"/>
              <a:gd name="connsiteX132" fmla="*/ 4199206 w 4860388"/>
              <a:gd name="connsiteY132" fmla="*/ 1638886 h 2719363"/>
              <a:gd name="connsiteX133" fmla="*/ 4241409 w 4860388"/>
              <a:gd name="connsiteY133" fmla="*/ 1610750 h 2719363"/>
              <a:gd name="connsiteX134" fmla="*/ 4262511 w 4860388"/>
              <a:gd name="connsiteY134" fmla="*/ 1589649 h 2719363"/>
              <a:gd name="connsiteX135" fmla="*/ 4290646 w 4860388"/>
              <a:gd name="connsiteY135" fmla="*/ 1582615 h 2719363"/>
              <a:gd name="connsiteX136" fmla="*/ 4353951 w 4860388"/>
              <a:gd name="connsiteY136" fmla="*/ 1554480 h 2719363"/>
              <a:gd name="connsiteX137" fmla="*/ 4375052 w 4860388"/>
              <a:gd name="connsiteY137" fmla="*/ 1533378 h 2719363"/>
              <a:gd name="connsiteX138" fmla="*/ 4396154 w 4860388"/>
              <a:gd name="connsiteY138" fmla="*/ 1519310 h 2719363"/>
              <a:gd name="connsiteX139" fmla="*/ 4417256 w 4860388"/>
              <a:gd name="connsiteY139" fmla="*/ 1498209 h 2719363"/>
              <a:gd name="connsiteX140" fmla="*/ 4438357 w 4860388"/>
              <a:gd name="connsiteY140" fmla="*/ 1491175 h 2719363"/>
              <a:gd name="connsiteX141" fmla="*/ 4459459 w 4860388"/>
              <a:gd name="connsiteY141" fmla="*/ 1470073 h 2719363"/>
              <a:gd name="connsiteX142" fmla="*/ 4473526 w 4860388"/>
              <a:gd name="connsiteY142" fmla="*/ 1448972 h 2719363"/>
              <a:gd name="connsiteX143" fmla="*/ 4494628 w 4860388"/>
              <a:gd name="connsiteY143" fmla="*/ 1434904 h 2719363"/>
              <a:gd name="connsiteX144" fmla="*/ 4515729 w 4860388"/>
              <a:gd name="connsiteY144" fmla="*/ 1413803 h 2719363"/>
              <a:gd name="connsiteX145" fmla="*/ 4557932 w 4860388"/>
              <a:gd name="connsiteY145" fmla="*/ 1385667 h 2719363"/>
              <a:gd name="connsiteX146" fmla="*/ 4607169 w 4860388"/>
              <a:gd name="connsiteY146" fmla="*/ 1322363 h 2719363"/>
              <a:gd name="connsiteX147" fmla="*/ 4628271 w 4860388"/>
              <a:gd name="connsiteY147" fmla="*/ 1280160 h 2719363"/>
              <a:gd name="connsiteX148" fmla="*/ 4635305 w 4860388"/>
              <a:gd name="connsiteY148" fmla="*/ 1259058 h 2719363"/>
              <a:gd name="connsiteX149" fmla="*/ 4663440 w 4860388"/>
              <a:gd name="connsiteY149" fmla="*/ 1216855 h 2719363"/>
              <a:gd name="connsiteX150" fmla="*/ 4677508 w 4860388"/>
              <a:gd name="connsiteY150" fmla="*/ 1195753 h 2719363"/>
              <a:gd name="connsiteX151" fmla="*/ 4691576 w 4860388"/>
              <a:gd name="connsiteY151" fmla="*/ 1174652 h 2719363"/>
              <a:gd name="connsiteX152" fmla="*/ 4705643 w 4860388"/>
              <a:gd name="connsiteY152" fmla="*/ 1132449 h 2719363"/>
              <a:gd name="connsiteX153" fmla="*/ 4712677 w 4860388"/>
              <a:gd name="connsiteY153" fmla="*/ 1111347 h 2719363"/>
              <a:gd name="connsiteX154" fmla="*/ 4726745 w 4860388"/>
              <a:gd name="connsiteY154" fmla="*/ 1090246 h 2719363"/>
              <a:gd name="connsiteX155" fmla="*/ 4747846 w 4860388"/>
              <a:gd name="connsiteY155" fmla="*/ 1041009 h 2719363"/>
              <a:gd name="connsiteX156" fmla="*/ 4761914 w 4860388"/>
              <a:gd name="connsiteY156" fmla="*/ 998806 h 2719363"/>
              <a:gd name="connsiteX157" fmla="*/ 4790049 w 4860388"/>
              <a:gd name="connsiteY157" fmla="*/ 956603 h 2719363"/>
              <a:gd name="connsiteX158" fmla="*/ 4797083 w 4860388"/>
              <a:gd name="connsiteY158" fmla="*/ 935501 h 2719363"/>
              <a:gd name="connsiteX159" fmla="*/ 4811151 w 4860388"/>
              <a:gd name="connsiteY159" fmla="*/ 858129 h 2719363"/>
              <a:gd name="connsiteX160" fmla="*/ 4825219 w 4860388"/>
              <a:gd name="connsiteY160" fmla="*/ 780757 h 2719363"/>
              <a:gd name="connsiteX161" fmla="*/ 4846320 w 4860388"/>
              <a:gd name="connsiteY161" fmla="*/ 759655 h 2719363"/>
              <a:gd name="connsiteX162" fmla="*/ 4860388 w 4860388"/>
              <a:gd name="connsiteY162" fmla="*/ 738553 h 2719363"/>
              <a:gd name="connsiteX163" fmla="*/ 4846320 w 4860388"/>
              <a:gd name="connsiteY163" fmla="*/ 555673 h 2719363"/>
              <a:gd name="connsiteX164" fmla="*/ 4839286 w 4860388"/>
              <a:gd name="connsiteY164" fmla="*/ 506437 h 2719363"/>
              <a:gd name="connsiteX165" fmla="*/ 4797083 w 4860388"/>
              <a:gd name="connsiteY165" fmla="*/ 485335 h 2719363"/>
              <a:gd name="connsiteX166" fmla="*/ 4761914 w 4860388"/>
              <a:gd name="connsiteY166" fmla="*/ 457200 h 2719363"/>
              <a:gd name="connsiteX167" fmla="*/ 4719711 w 4860388"/>
              <a:gd name="connsiteY167" fmla="*/ 443132 h 2719363"/>
              <a:gd name="connsiteX168" fmla="*/ 4635305 w 4860388"/>
              <a:gd name="connsiteY168" fmla="*/ 464233 h 2719363"/>
              <a:gd name="connsiteX169" fmla="*/ 4572000 w 4860388"/>
              <a:gd name="connsiteY169" fmla="*/ 499403 h 2719363"/>
              <a:gd name="connsiteX170" fmla="*/ 4550899 w 4860388"/>
              <a:gd name="connsiteY170" fmla="*/ 513470 h 2719363"/>
              <a:gd name="connsiteX171" fmla="*/ 4522763 w 4860388"/>
              <a:gd name="connsiteY171" fmla="*/ 555673 h 2719363"/>
              <a:gd name="connsiteX172" fmla="*/ 4480560 w 4860388"/>
              <a:gd name="connsiteY172" fmla="*/ 590843 h 2719363"/>
              <a:gd name="connsiteX173" fmla="*/ 4438357 w 4860388"/>
              <a:gd name="connsiteY173" fmla="*/ 618978 h 2719363"/>
              <a:gd name="connsiteX174" fmla="*/ 4382086 w 4860388"/>
              <a:gd name="connsiteY174" fmla="*/ 647113 h 2719363"/>
              <a:gd name="connsiteX175" fmla="*/ 4353951 w 4860388"/>
              <a:gd name="connsiteY175" fmla="*/ 661181 h 2719363"/>
              <a:gd name="connsiteX176" fmla="*/ 4311748 w 4860388"/>
              <a:gd name="connsiteY176" fmla="*/ 675249 h 2719363"/>
              <a:gd name="connsiteX177" fmla="*/ 4283612 w 4860388"/>
              <a:gd name="connsiteY177" fmla="*/ 689317 h 2719363"/>
              <a:gd name="connsiteX178" fmla="*/ 4213274 w 4860388"/>
              <a:gd name="connsiteY178" fmla="*/ 710418 h 2719363"/>
              <a:gd name="connsiteX179" fmla="*/ 3931920 w 4860388"/>
              <a:gd name="connsiteY179" fmla="*/ 696350 h 2719363"/>
              <a:gd name="connsiteX180" fmla="*/ 3910819 w 4860388"/>
              <a:gd name="connsiteY180" fmla="*/ 689317 h 2719363"/>
              <a:gd name="connsiteX181" fmla="*/ 3875649 w 4860388"/>
              <a:gd name="connsiteY181" fmla="*/ 682283 h 2719363"/>
              <a:gd name="connsiteX182" fmla="*/ 3812345 w 4860388"/>
              <a:gd name="connsiteY182" fmla="*/ 675249 h 2719363"/>
              <a:gd name="connsiteX183" fmla="*/ 3720905 w 4860388"/>
              <a:gd name="connsiteY183" fmla="*/ 661181 h 2719363"/>
              <a:gd name="connsiteX184" fmla="*/ 3650566 w 4860388"/>
              <a:gd name="connsiteY184" fmla="*/ 654147 h 2719363"/>
              <a:gd name="connsiteX185" fmla="*/ 3615397 w 4860388"/>
              <a:gd name="connsiteY185" fmla="*/ 647113 h 2719363"/>
              <a:gd name="connsiteX186" fmla="*/ 3298874 w 4860388"/>
              <a:gd name="connsiteY186" fmla="*/ 647113 h 2719363"/>
              <a:gd name="connsiteX187" fmla="*/ 3263705 w 4860388"/>
              <a:gd name="connsiteY187" fmla="*/ 654147 h 2719363"/>
              <a:gd name="connsiteX188" fmla="*/ 3172265 w 4860388"/>
              <a:gd name="connsiteY188" fmla="*/ 661181 h 2719363"/>
              <a:gd name="connsiteX189" fmla="*/ 3130062 w 4860388"/>
              <a:gd name="connsiteY189" fmla="*/ 675249 h 2719363"/>
              <a:gd name="connsiteX190" fmla="*/ 3080825 w 4860388"/>
              <a:gd name="connsiteY190" fmla="*/ 703384 h 2719363"/>
              <a:gd name="connsiteX191" fmla="*/ 3017520 w 4860388"/>
              <a:gd name="connsiteY191" fmla="*/ 731520 h 2719363"/>
              <a:gd name="connsiteX192" fmla="*/ 2616591 w 4860388"/>
              <a:gd name="connsiteY192" fmla="*/ 717452 h 2719363"/>
              <a:gd name="connsiteX193" fmla="*/ 2588456 w 4860388"/>
              <a:gd name="connsiteY193" fmla="*/ 710418 h 2719363"/>
              <a:gd name="connsiteX194" fmla="*/ 2518117 w 4860388"/>
              <a:gd name="connsiteY194" fmla="*/ 689317 h 2719363"/>
              <a:gd name="connsiteX195" fmla="*/ 2482948 w 4860388"/>
              <a:gd name="connsiteY195" fmla="*/ 682283 h 2719363"/>
              <a:gd name="connsiteX196" fmla="*/ 2454812 w 4860388"/>
              <a:gd name="connsiteY196" fmla="*/ 675249 h 2719363"/>
              <a:gd name="connsiteX197" fmla="*/ 2412609 w 4860388"/>
              <a:gd name="connsiteY197" fmla="*/ 661181 h 2719363"/>
              <a:gd name="connsiteX198" fmla="*/ 2377440 w 4860388"/>
              <a:gd name="connsiteY198" fmla="*/ 654147 h 2719363"/>
              <a:gd name="connsiteX199" fmla="*/ 2335237 w 4860388"/>
              <a:gd name="connsiteY199" fmla="*/ 640080 h 2719363"/>
              <a:gd name="connsiteX200" fmla="*/ 2236763 w 4860388"/>
              <a:gd name="connsiteY200" fmla="*/ 626012 h 2719363"/>
              <a:gd name="connsiteX201" fmla="*/ 2180492 w 4860388"/>
              <a:gd name="connsiteY201" fmla="*/ 611944 h 2719363"/>
              <a:gd name="connsiteX202" fmla="*/ 2145323 w 4860388"/>
              <a:gd name="connsiteY202" fmla="*/ 604910 h 2719363"/>
              <a:gd name="connsiteX203" fmla="*/ 2124222 w 4860388"/>
              <a:gd name="connsiteY203" fmla="*/ 597877 h 2719363"/>
              <a:gd name="connsiteX204" fmla="*/ 2089052 w 4860388"/>
              <a:gd name="connsiteY204" fmla="*/ 590843 h 2719363"/>
              <a:gd name="connsiteX205" fmla="*/ 2039816 w 4860388"/>
              <a:gd name="connsiteY205" fmla="*/ 576775 h 2719363"/>
              <a:gd name="connsiteX206" fmla="*/ 1617785 w 4860388"/>
              <a:gd name="connsiteY206" fmla="*/ 562707 h 2719363"/>
              <a:gd name="connsiteX207" fmla="*/ 1582616 w 4860388"/>
              <a:gd name="connsiteY207" fmla="*/ 555673 h 2719363"/>
              <a:gd name="connsiteX208" fmla="*/ 1505243 w 4860388"/>
              <a:gd name="connsiteY208" fmla="*/ 541606 h 2719363"/>
              <a:gd name="connsiteX209" fmla="*/ 1463040 w 4860388"/>
              <a:gd name="connsiteY209" fmla="*/ 520504 h 2719363"/>
              <a:gd name="connsiteX210" fmla="*/ 1434905 w 4860388"/>
              <a:gd name="connsiteY210" fmla="*/ 513470 h 2719363"/>
              <a:gd name="connsiteX211" fmla="*/ 1413803 w 4860388"/>
              <a:gd name="connsiteY211" fmla="*/ 499403 h 2719363"/>
              <a:gd name="connsiteX212" fmla="*/ 1364566 w 4860388"/>
              <a:gd name="connsiteY212" fmla="*/ 450166 h 2719363"/>
              <a:gd name="connsiteX213" fmla="*/ 1343465 w 4860388"/>
              <a:gd name="connsiteY213" fmla="*/ 443132 h 2719363"/>
              <a:gd name="connsiteX214" fmla="*/ 1273126 w 4860388"/>
              <a:gd name="connsiteY214" fmla="*/ 393895 h 2719363"/>
              <a:gd name="connsiteX215" fmla="*/ 1252025 w 4860388"/>
              <a:gd name="connsiteY215" fmla="*/ 379827 h 2719363"/>
              <a:gd name="connsiteX216" fmla="*/ 1230923 w 4860388"/>
              <a:gd name="connsiteY216" fmla="*/ 358726 h 2719363"/>
              <a:gd name="connsiteX217" fmla="*/ 1167619 w 4860388"/>
              <a:gd name="connsiteY217" fmla="*/ 323557 h 2719363"/>
              <a:gd name="connsiteX218" fmla="*/ 1146517 w 4860388"/>
              <a:gd name="connsiteY218" fmla="*/ 309489 h 2719363"/>
              <a:gd name="connsiteX219" fmla="*/ 1125416 w 4860388"/>
              <a:gd name="connsiteY219" fmla="*/ 302455 h 2719363"/>
              <a:gd name="connsiteX220" fmla="*/ 1097280 w 4860388"/>
              <a:gd name="connsiteY220" fmla="*/ 288387 h 2719363"/>
              <a:gd name="connsiteX221" fmla="*/ 1076179 w 4860388"/>
              <a:gd name="connsiteY221" fmla="*/ 274320 h 2719363"/>
              <a:gd name="connsiteX222" fmla="*/ 1026942 w 4860388"/>
              <a:gd name="connsiteY222" fmla="*/ 253218 h 2719363"/>
              <a:gd name="connsiteX223" fmla="*/ 956603 w 4860388"/>
              <a:gd name="connsiteY223" fmla="*/ 189913 h 2719363"/>
              <a:gd name="connsiteX224" fmla="*/ 942536 w 4860388"/>
              <a:gd name="connsiteY224" fmla="*/ 168812 h 2719363"/>
              <a:gd name="connsiteX225" fmla="*/ 900332 w 4860388"/>
              <a:gd name="connsiteY225" fmla="*/ 126609 h 2719363"/>
              <a:gd name="connsiteX226" fmla="*/ 851096 w 4860388"/>
              <a:gd name="connsiteY226" fmla="*/ 77372 h 2719363"/>
              <a:gd name="connsiteX227" fmla="*/ 829994 w 4860388"/>
              <a:gd name="connsiteY227" fmla="*/ 63304 h 2719363"/>
              <a:gd name="connsiteX228" fmla="*/ 780757 w 4860388"/>
              <a:gd name="connsiteY228" fmla="*/ 49237 h 2719363"/>
              <a:gd name="connsiteX229" fmla="*/ 717452 w 4860388"/>
              <a:gd name="connsiteY229" fmla="*/ 42203 h 2719363"/>
              <a:gd name="connsiteX230" fmla="*/ 682283 w 4860388"/>
              <a:gd name="connsiteY230" fmla="*/ 35169 h 2719363"/>
              <a:gd name="connsiteX231" fmla="*/ 640080 w 4860388"/>
              <a:gd name="connsiteY231" fmla="*/ 28135 h 2719363"/>
              <a:gd name="connsiteX232" fmla="*/ 576776 w 4860388"/>
              <a:gd name="connsiteY232" fmla="*/ 21101 h 2719363"/>
              <a:gd name="connsiteX233" fmla="*/ 393896 w 4860388"/>
              <a:gd name="connsiteY233" fmla="*/ 0 h 2719363"/>
              <a:gd name="connsiteX234" fmla="*/ 140677 w 4860388"/>
              <a:gd name="connsiteY234" fmla="*/ 7033 h 2719363"/>
              <a:gd name="connsiteX235" fmla="*/ 119576 w 4860388"/>
              <a:gd name="connsiteY235" fmla="*/ 14067 h 2719363"/>
              <a:gd name="connsiteX236" fmla="*/ 91440 w 4860388"/>
              <a:gd name="connsiteY236" fmla="*/ 21101 h 2719363"/>
              <a:gd name="connsiteX0" fmla="*/ 91440 w 4860388"/>
              <a:gd name="connsiteY0" fmla="*/ 21101 h 2719363"/>
              <a:gd name="connsiteX1" fmla="*/ 35169 w 4860388"/>
              <a:gd name="connsiteY1" fmla="*/ 49237 h 2719363"/>
              <a:gd name="connsiteX2" fmla="*/ 14068 w 4860388"/>
              <a:gd name="connsiteY2" fmla="*/ 133643 h 2719363"/>
              <a:gd name="connsiteX3" fmla="*/ 0 w 4860388"/>
              <a:gd name="connsiteY3" fmla="*/ 225083 h 2719363"/>
              <a:gd name="connsiteX4" fmla="*/ 7034 w 4860388"/>
              <a:gd name="connsiteY4" fmla="*/ 246184 h 2719363"/>
              <a:gd name="connsiteX5" fmla="*/ 42203 w 4860388"/>
              <a:gd name="connsiteY5" fmla="*/ 309489 h 2719363"/>
              <a:gd name="connsiteX6" fmla="*/ 49237 w 4860388"/>
              <a:gd name="connsiteY6" fmla="*/ 337624 h 2719363"/>
              <a:gd name="connsiteX7" fmla="*/ 56271 w 4860388"/>
              <a:gd name="connsiteY7" fmla="*/ 358726 h 2719363"/>
              <a:gd name="connsiteX8" fmla="*/ 70339 w 4860388"/>
              <a:gd name="connsiteY8" fmla="*/ 422030 h 2719363"/>
              <a:gd name="connsiteX9" fmla="*/ 77372 w 4860388"/>
              <a:gd name="connsiteY9" fmla="*/ 443132 h 2719363"/>
              <a:gd name="connsiteX10" fmla="*/ 91440 w 4860388"/>
              <a:gd name="connsiteY10" fmla="*/ 464233 h 2719363"/>
              <a:gd name="connsiteX11" fmla="*/ 105508 w 4860388"/>
              <a:gd name="connsiteY11" fmla="*/ 506437 h 2719363"/>
              <a:gd name="connsiteX12" fmla="*/ 112542 w 4860388"/>
              <a:gd name="connsiteY12" fmla="*/ 527538 h 2719363"/>
              <a:gd name="connsiteX13" fmla="*/ 133643 w 4860388"/>
              <a:gd name="connsiteY13" fmla="*/ 576775 h 2719363"/>
              <a:gd name="connsiteX14" fmla="*/ 175846 w 4860388"/>
              <a:gd name="connsiteY14" fmla="*/ 618978 h 2719363"/>
              <a:gd name="connsiteX15" fmla="*/ 182880 w 4860388"/>
              <a:gd name="connsiteY15" fmla="*/ 640080 h 2719363"/>
              <a:gd name="connsiteX16" fmla="*/ 225083 w 4860388"/>
              <a:gd name="connsiteY16" fmla="*/ 668215 h 2719363"/>
              <a:gd name="connsiteX17" fmla="*/ 239151 w 4860388"/>
              <a:gd name="connsiteY17" fmla="*/ 689317 h 2719363"/>
              <a:gd name="connsiteX18" fmla="*/ 246185 w 4860388"/>
              <a:gd name="connsiteY18" fmla="*/ 710418 h 2719363"/>
              <a:gd name="connsiteX19" fmla="*/ 267286 w 4860388"/>
              <a:gd name="connsiteY19" fmla="*/ 731520 h 2719363"/>
              <a:gd name="connsiteX20" fmla="*/ 295422 w 4860388"/>
              <a:gd name="connsiteY20" fmla="*/ 766689 h 2719363"/>
              <a:gd name="connsiteX21" fmla="*/ 323557 w 4860388"/>
              <a:gd name="connsiteY21" fmla="*/ 808892 h 2719363"/>
              <a:gd name="connsiteX22" fmla="*/ 337625 w 4860388"/>
              <a:gd name="connsiteY22" fmla="*/ 829993 h 2719363"/>
              <a:gd name="connsiteX23" fmla="*/ 379828 w 4860388"/>
              <a:gd name="connsiteY23" fmla="*/ 858129 h 2719363"/>
              <a:gd name="connsiteX24" fmla="*/ 407963 w 4860388"/>
              <a:gd name="connsiteY24" fmla="*/ 900332 h 2719363"/>
              <a:gd name="connsiteX25" fmla="*/ 443132 w 4860388"/>
              <a:gd name="connsiteY25" fmla="*/ 942535 h 2719363"/>
              <a:gd name="connsiteX26" fmla="*/ 450166 w 4860388"/>
              <a:gd name="connsiteY26" fmla="*/ 963637 h 2719363"/>
              <a:gd name="connsiteX27" fmla="*/ 471268 w 4860388"/>
              <a:gd name="connsiteY27" fmla="*/ 956603 h 2719363"/>
              <a:gd name="connsiteX28" fmla="*/ 492369 w 4860388"/>
              <a:gd name="connsiteY28" fmla="*/ 963637 h 2719363"/>
              <a:gd name="connsiteX29" fmla="*/ 520505 w 4860388"/>
              <a:gd name="connsiteY29" fmla="*/ 970670 h 2719363"/>
              <a:gd name="connsiteX30" fmla="*/ 555674 w 4860388"/>
              <a:gd name="connsiteY30" fmla="*/ 1005840 h 2719363"/>
              <a:gd name="connsiteX31" fmla="*/ 590843 w 4860388"/>
              <a:gd name="connsiteY31" fmla="*/ 1033975 h 2719363"/>
              <a:gd name="connsiteX32" fmla="*/ 611945 w 4860388"/>
              <a:gd name="connsiteY32" fmla="*/ 1055077 h 2719363"/>
              <a:gd name="connsiteX33" fmla="*/ 626012 w 4860388"/>
              <a:gd name="connsiteY33" fmla="*/ 1076178 h 2719363"/>
              <a:gd name="connsiteX34" fmla="*/ 668216 w 4860388"/>
              <a:gd name="connsiteY34" fmla="*/ 1104313 h 2719363"/>
              <a:gd name="connsiteX35" fmla="*/ 689317 w 4860388"/>
              <a:gd name="connsiteY35" fmla="*/ 1118381 h 2719363"/>
              <a:gd name="connsiteX36" fmla="*/ 752622 w 4860388"/>
              <a:gd name="connsiteY36" fmla="*/ 1139483 h 2719363"/>
              <a:gd name="connsiteX37" fmla="*/ 773723 w 4860388"/>
              <a:gd name="connsiteY37" fmla="*/ 1146517 h 2719363"/>
              <a:gd name="connsiteX38" fmla="*/ 844062 w 4860388"/>
              <a:gd name="connsiteY38" fmla="*/ 1167618 h 2719363"/>
              <a:gd name="connsiteX39" fmla="*/ 865163 w 4860388"/>
              <a:gd name="connsiteY39" fmla="*/ 1174652 h 2719363"/>
              <a:gd name="connsiteX40" fmla="*/ 886265 w 4860388"/>
              <a:gd name="connsiteY40" fmla="*/ 1181686 h 2719363"/>
              <a:gd name="connsiteX41" fmla="*/ 949569 w 4860388"/>
              <a:gd name="connsiteY41" fmla="*/ 1209821 h 2719363"/>
              <a:gd name="connsiteX42" fmla="*/ 970671 w 4860388"/>
              <a:gd name="connsiteY42" fmla="*/ 1216855 h 2719363"/>
              <a:gd name="connsiteX43" fmla="*/ 991772 w 4860388"/>
              <a:gd name="connsiteY43" fmla="*/ 1223889 h 2719363"/>
              <a:gd name="connsiteX44" fmla="*/ 1026942 w 4860388"/>
              <a:gd name="connsiteY44" fmla="*/ 1259058 h 2719363"/>
              <a:gd name="connsiteX45" fmla="*/ 1069145 w 4860388"/>
              <a:gd name="connsiteY45" fmla="*/ 1273126 h 2719363"/>
              <a:gd name="connsiteX46" fmla="*/ 1111348 w 4860388"/>
              <a:gd name="connsiteY46" fmla="*/ 1301261 h 2719363"/>
              <a:gd name="connsiteX47" fmla="*/ 1132449 w 4860388"/>
              <a:gd name="connsiteY47" fmla="*/ 1315329 h 2719363"/>
              <a:gd name="connsiteX48" fmla="*/ 1146517 w 4860388"/>
              <a:gd name="connsiteY48" fmla="*/ 1364566 h 2719363"/>
              <a:gd name="connsiteX49" fmla="*/ 1153551 w 4860388"/>
              <a:gd name="connsiteY49" fmla="*/ 1399735 h 2719363"/>
              <a:gd name="connsiteX50" fmla="*/ 1195754 w 4860388"/>
              <a:gd name="connsiteY50" fmla="*/ 1413803 h 2719363"/>
              <a:gd name="connsiteX51" fmla="*/ 1216856 w 4860388"/>
              <a:gd name="connsiteY51" fmla="*/ 1420837 h 2719363"/>
              <a:gd name="connsiteX52" fmla="*/ 1230923 w 4860388"/>
              <a:gd name="connsiteY52" fmla="*/ 1441938 h 2719363"/>
              <a:gd name="connsiteX53" fmla="*/ 1252025 w 4860388"/>
              <a:gd name="connsiteY53" fmla="*/ 1456006 h 2719363"/>
              <a:gd name="connsiteX54" fmla="*/ 1259059 w 4860388"/>
              <a:gd name="connsiteY54" fmla="*/ 1477107 h 2719363"/>
              <a:gd name="connsiteX55" fmla="*/ 1308296 w 4860388"/>
              <a:gd name="connsiteY55" fmla="*/ 1498209 h 2719363"/>
              <a:gd name="connsiteX56" fmla="*/ 1322363 w 4860388"/>
              <a:gd name="connsiteY56" fmla="*/ 1547446 h 2719363"/>
              <a:gd name="connsiteX57" fmla="*/ 1329397 w 4860388"/>
              <a:gd name="connsiteY57" fmla="*/ 1568547 h 2719363"/>
              <a:gd name="connsiteX58" fmla="*/ 1329397 w 4860388"/>
              <a:gd name="connsiteY58" fmla="*/ 1638886 h 2719363"/>
              <a:gd name="connsiteX59" fmla="*/ 1343465 w 4860388"/>
              <a:gd name="connsiteY59" fmla="*/ 1737360 h 2719363"/>
              <a:gd name="connsiteX60" fmla="*/ 1350499 w 4860388"/>
              <a:gd name="connsiteY60" fmla="*/ 1758461 h 2719363"/>
              <a:gd name="connsiteX61" fmla="*/ 1357532 w 4860388"/>
              <a:gd name="connsiteY61" fmla="*/ 1786597 h 2719363"/>
              <a:gd name="connsiteX62" fmla="*/ 1378634 w 4860388"/>
              <a:gd name="connsiteY62" fmla="*/ 1828800 h 2719363"/>
              <a:gd name="connsiteX63" fmla="*/ 1385668 w 4860388"/>
              <a:gd name="connsiteY63" fmla="*/ 1849901 h 2719363"/>
              <a:gd name="connsiteX64" fmla="*/ 1392702 w 4860388"/>
              <a:gd name="connsiteY64" fmla="*/ 1962443 h 2719363"/>
              <a:gd name="connsiteX65" fmla="*/ 1399736 w 4860388"/>
              <a:gd name="connsiteY65" fmla="*/ 1983544 h 2719363"/>
              <a:gd name="connsiteX66" fmla="*/ 1428994 w 4860388"/>
              <a:gd name="connsiteY66" fmla="*/ 2008505 h 2719363"/>
              <a:gd name="connsiteX67" fmla="*/ 1452587 w 4860388"/>
              <a:gd name="connsiteY67" fmla="*/ 2047533 h 2719363"/>
              <a:gd name="connsiteX68" fmla="*/ 1478915 w 4860388"/>
              <a:gd name="connsiteY68" fmla="*/ 2085877 h 2719363"/>
              <a:gd name="connsiteX69" fmla="*/ 1505243 w 4860388"/>
              <a:gd name="connsiteY69" fmla="*/ 2131255 h 2719363"/>
              <a:gd name="connsiteX70" fmla="*/ 1519995 w 4860388"/>
              <a:gd name="connsiteY70" fmla="*/ 2168232 h 2719363"/>
              <a:gd name="connsiteX71" fmla="*/ 1561514 w 4860388"/>
              <a:gd name="connsiteY71" fmla="*/ 2215661 h 2719363"/>
              <a:gd name="connsiteX72" fmla="*/ 1582616 w 4860388"/>
              <a:gd name="connsiteY72" fmla="*/ 2232220 h 2719363"/>
              <a:gd name="connsiteX73" fmla="*/ 1618469 w 4860388"/>
              <a:gd name="connsiteY73" fmla="*/ 2263530 h 2719363"/>
              <a:gd name="connsiteX74" fmla="*/ 1646604 w 4860388"/>
              <a:gd name="connsiteY74" fmla="*/ 2302558 h 2719363"/>
              <a:gd name="connsiteX75" fmla="*/ 1672688 w 4860388"/>
              <a:gd name="connsiteY75" fmla="*/ 2353163 h 2719363"/>
              <a:gd name="connsiteX76" fmla="*/ 1702191 w 4860388"/>
              <a:gd name="connsiteY76" fmla="*/ 2398541 h 2719363"/>
              <a:gd name="connsiteX77" fmla="*/ 1765496 w 4860388"/>
              <a:gd name="connsiteY77" fmla="*/ 2433710 h 2719363"/>
              <a:gd name="connsiteX78" fmla="*/ 1786597 w 4860388"/>
              <a:gd name="connsiteY78" fmla="*/ 2440744 h 2719363"/>
              <a:gd name="connsiteX79" fmla="*/ 1821766 w 4860388"/>
              <a:gd name="connsiteY79" fmla="*/ 2454812 h 2719363"/>
              <a:gd name="connsiteX80" fmla="*/ 1849902 w 4860388"/>
              <a:gd name="connsiteY80" fmla="*/ 2461846 h 2719363"/>
              <a:gd name="connsiteX81" fmla="*/ 1871003 w 4860388"/>
              <a:gd name="connsiteY81" fmla="*/ 2468880 h 2719363"/>
              <a:gd name="connsiteX82" fmla="*/ 1913206 w 4860388"/>
              <a:gd name="connsiteY82" fmla="*/ 2511083 h 2719363"/>
              <a:gd name="connsiteX83" fmla="*/ 1955409 w 4860388"/>
              <a:gd name="connsiteY83" fmla="*/ 2546252 h 2719363"/>
              <a:gd name="connsiteX84" fmla="*/ 1983545 w 4860388"/>
              <a:gd name="connsiteY84" fmla="*/ 2560320 h 2719363"/>
              <a:gd name="connsiteX85" fmla="*/ 2025748 w 4860388"/>
              <a:gd name="connsiteY85" fmla="*/ 2588455 h 2719363"/>
              <a:gd name="connsiteX86" fmla="*/ 2060917 w 4860388"/>
              <a:gd name="connsiteY86" fmla="*/ 2623624 h 2719363"/>
              <a:gd name="connsiteX87" fmla="*/ 2103120 w 4860388"/>
              <a:gd name="connsiteY87" fmla="*/ 2637692 h 2719363"/>
              <a:gd name="connsiteX88" fmla="*/ 2124222 w 4860388"/>
              <a:gd name="connsiteY88" fmla="*/ 2651760 h 2719363"/>
              <a:gd name="connsiteX89" fmla="*/ 2173459 w 4860388"/>
              <a:gd name="connsiteY89" fmla="*/ 2665827 h 2719363"/>
              <a:gd name="connsiteX90" fmla="*/ 2215662 w 4860388"/>
              <a:gd name="connsiteY90" fmla="*/ 2679895 h 2719363"/>
              <a:gd name="connsiteX91" fmla="*/ 2486123 w 4860388"/>
              <a:gd name="connsiteY91" fmla="*/ 2719363 h 2719363"/>
              <a:gd name="connsiteX92" fmla="*/ 2576879 w 4860388"/>
              <a:gd name="connsiteY92" fmla="*/ 2716872 h 2719363"/>
              <a:gd name="connsiteX93" fmla="*/ 2743200 w 4860388"/>
              <a:gd name="connsiteY93" fmla="*/ 2715064 h 2719363"/>
              <a:gd name="connsiteX94" fmla="*/ 2862776 w 4860388"/>
              <a:gd name="connsiteY94" fmla="*/ 2700997 h 2719363"/>
              <a:gd name="connsiteX95" fmla="*/ 2896577 w 4860388"/>
              <a:gd name="connsiteY95" fmla="*/ 2699629 h 2719363"/>
              <a:gd name="connsiteX96" fmla="*/ 2968283 w 4860388"/>
              <a:gd name="connsiteY96" fmla="*/ 2644726 h 2719363"/>
              <a:gd name="connsiteX97" fmla="*/ 3045656 w 4860388"/>
              <a:gd name="connsiteY97" fmla="*/ 2616590 h 2719363"/>
              <a:gd name="connsiteX98" fmla="*/ 3073791 w 4860388"/>
              <a:gd name="connsiteY98" fmla="*/ 2609557 h 2719363"/>
              <a:gd name="connsiteX99" fmla="*/ 3115994 w 4860388"/>
              <a:gd name="connsiteY99" fmla="*/ 2581421 h 2719363"/>
              <a:gd name="connsiteX100" fmla="*/ 3137096 w 4860388"/>
              <a:gd name="connsiteY100" fmla="*/ 2567353 h 2719363"/>
              <a:gd name="connsiteX101" fmla="*/ 3165231 w 4860388"/>
              <a:gd name="connsiteY101" fmla="*/ 2546252 h 2719363"/>
              <a:gd name="connsiteX102" fmla="*/ 3207434 w 4860388"/>
              <a:gd name="connsiteY102" fmla="*/ 2511083 h 2719363"/>
              <a:gd name="connsiteX103" fmla="*/ 3221502 w 4860388"/>
              <a:gd name="connsiteY103" fmla="*/ 2489981 h 2719363"/>
              <a:gd name="connsiteX104" fmla="*/ 3242603 w 4860388"/>
              <a:gd name="connsiteY104" fmla="*/ 2482947 h 2719363"/>
              <a:gd name="connsiteX105" fmla="*/ 3284806 w 4860388"/>
              <a:gd name="connsiteY105" fmla="*/ 2454812 h 2719363"/>
              <a:gd name="connsiteX106" fmla="*/ 3305908 w 4860388"/>
              <a:gd name="connsiteY106" fmla="*/ 2440744 h 2719363"/>
              <a:gd name="connsiteX107" fmla="*/ 3341077 w 4860388"/>
              <a:gd name="connsiteY107" fmla="*/ 2405575 h 2719363"/>
              <a:gd name="connsiteX108" fmla="*/ 3355145 w 4860388"/>
              <a:gd name="connsiteY108" fmla="*/ 2384473 h 2719363"/>
              <a:gd name="connsiteX109" fmla="*/ 3404382 w 4860388"/>
              <a:gd name="connsiteY109" fmla="*/ 2321169 h 2719363"/>
              <a:gd name="connsiteX110" fmla="*/ 3418449 w 4860388"/>
              <a:gd name="connsiteY110" fmla="*/ 2300067 h 2719363"/>
              <a:gd name="connsiteX111" fmla="*/ 3442042 w 4860388"/>
              <a:gd name="connsiteY111" fmla="*/ 2282141 h 2719363"/>
              <a:gd name="connsiteX112" fmla="*/ 3468810 w 4860388"/>
              <a:gd name="connsiteY112" fmla="*/ 2239254 h 2719363"/>
              <a:gd name="connsiteX113" fmla="*/ 3496261 w 4860388"/>
              <a:gd name="connsiteY113" fmla="*/ 2204768 h 2719363"/>
              <a:gd name="connsiteX114" fmla="*/ 3516239 w 4860388"/>
              <a:gd name="connsiteY114" fmla="*/ 2161637 h 2719363"/>
              <a:gd name="connsiteX115" fmla="*/ 3536657 w 4860388"/>
              <a:gd name="connsiteY115" fmla="*/ 2124661 h 2719363"/>
              <a:gd name="connsiteX116" fmla="*/ 3573194 w 4860388"/>
              <a:gd name="connsiteY116" fmla="*/ 2060917 h 2719363"/>
              <a:gd name="connsiteX117" fmla="*/ 3615397 w 4860388"/>
              <a:gd name="connsiteY117" fmla="*/ 2018713 h 2719363"/>
              <a:gd name="connsiteX118" fmla="*/ 3636499 w 4860388"/>
              <a:gd name="connsiteY118" fmla="*/ 1997612 h 2719363"/>
              <a:gd name="connsiteX119" fmla="*/ 3664634 w 4860388"/>
              <a:gd name="connsiteY119" fmla="*/ 1955409 h 2719363"/>
              <a:gd name="connsiteX120" fmla="*/ 3678702 w 4860388"/>
              <a:gd name="connsiteY120" fmla="*/ 1934307 h 2719363"/>
              <a:gd name="connsiteX121" fmla="*/ 3720905 w 4860388"/>
              <a:gd name="connsiteY121" fmla="*/ 1906172 h 2719363"/>
              <a:gd name="connsiteX122" fmla="*/ 3763108 w 4860388"/>
              <a:gd name="connsiteY122" fmla="*/ 1863969 h 2719363"/>
              <a:gd name="connsiteX123" fmla="*/ 3805311 w 4860388"/>
              <a:gd name="connsiteY123" fmla="*/ 1835833 h 2719363"/>
              <a:gd name="connsiteX124" fmla="*/ 3819379 w 4860388"/>
              <a:gd name="connsiteY124" fmla="*/ 1814732 h 2719363"/>
              <a:gd name="connsiteX125" fmla="*/ 3861582 w 4860388"/>
              <a:gd name="connsiteY125" fmla="*/ 1793630 h 2719363"/>
              <a:gd name="connsiteX126" fmla="*/ 3903785 w 4860388"/>
              <a:gd name="connsiteY126" fmla="*/ 1772529 h 2719363"/>
              <a:gd name="connsiteX127" fmla="*/ 3967089 w 4860388"/>
              <a:gd name="connsiteY127" fmla="*/ 1737360 h 2719363"/>
              <a:gd name="connsiteX128" fmla="*/ 4009292 w 4860388"/>
              <a:gd name="connsiteY128" fmla="*/ 1709224 h 2719363"/>
              <a:gd name="connsiteX129" fmla="*/ 4030394 w 4860388"/>
              <a:gd name="connsiteY129" fmla="*/ 1695157 h 2719363"/>
              <a:gd name="connsiteX130" fmla="*/ 4079631 w 4860388"/>
              <a:gd name="connsiteY130" fmla="*/ 1681089 h 2719363"/>
              <a:gd name="connsiteX131" fmla="*/ 4142936 w 4860388"/>
              <a:gd name="connsiteY131" fmla="*/ 1659987 h 2719363"/>
              <a:gd name="connsiteX132" fmla="*/ 4199206 w 4860388"/>
              <a:gd name="connsiteY132" fmla="*/ 1638886 h 2719363"/>
              <a:gd name="connsiteX133" fmla="*/ 4241409 w 4860388"/>
              <a:gd name="connsiteY133" fmla="*/ 1610750 h 2719363"/>
              <a:gd name="connsiteX134" fmla="*/ 4262511 w 4860388"/>
              <a:gd name="connsiteY134" fmla="*/ 1589649 h 2719363"/>
              <a:gd name="connsiteX135" fmla="*/ 4290646 w 4860388"/>
              <a:gd name="connsiteY135" fmla="*/ 1582615 h 2719363"/>
              <a:gd name="connsiteX136" fmla="*/ 4353951 w 4860388"/>
              <a:gd name="connsiteY136" fmla="*/ 1554480 h 2719363"/>
              <a:gd name="connsiteX137" fmla="*/ 4375052 w 4860388"/>
              <a:gd name="connsiteY137" fmla="*/ 1533378 h 2719363"/>
              <a:gd name="connsiteX138" fmla="*/ 4396154 w 4860388"/>
              <a:gd name="connsiteY138" fmla="*/ 1519310 h 2719363"/>
              <a:gd name="connsiteX139" fmla="*/ 4417256 w 4860388"/>
              <a:gd name="connsiteY139" fmla="*/ 1498209 h 2719363"/>
              <a:gd name="connsiteX140" fmla="*/ 4438357 w 4860388"/>
              <a:gd name="connsiteY140" fmla="*/ 1491175 h 2719363"/>
              <a:gd name="connsiteX141" fmla="*/ 4459459 w 4860388"/>
              <a:gd name="connsiteY141" fmla="*/ 1470073 h 2719363"/>
              <a:gd name="connsiteX142" fmla="*/ 4473526 w 4860388"/>
              <a:gd name="connsiteY142" fmla="*/ 1448972 h 2719363"/>
              <a:gd name="connsiteX143" fmla="*/ 4494628 w 4860388"/>
              <a:gd name="connsiteY143" fmla="*/ 1434904 h 2719363"/>
              <a:gd name="connsiteX144" fmla="*/ 4515729 w 4860388"/>
              <a:gd name="connsiteY144" fmla="*/ 1413803 h 2719363"/>
              <a:gd name="connsiteX145" fmla="*/ 4557932 w 4860388"/>
              <a:gd name="connsiteY145" fmla="*/ 1385667 h 2719363"/>
              <a:gd name="connsiteX146" fmla="*/ 4607169 w 4860388"/>
              <a:gd name="connsiteY146" fmla="*/ 1322363 h 2719363"/>
              <a:gd name="connsiteX147" fmla="*/ 4628271 w 4860388"/>
              <a:gd name="connsiteY147" fmla="*/ 1280160 h 2719363"/>
              <a:gd name="connsiteX148" fmla="*/ 4635305 w 4860388"/>
              <a:gd name="connsiteY148" fmla="*/ 1259058 h 2719363"/>
              <a:gd name="connsiteX149" fmla="*/ 4663440 w 4860388"/>
              <a:gd name="connsiteY149" fmla="*/ 1216855 h 2719363"/>
              <a:gd name="connsiteX150" fmla="*/ 4677508 w 4860388"/>
              <a:gd name="connsiteY150" fmla="*/ 1195753 h 2719363"/>
              <a:gd name="connsiteX151" fmla="*/ 4691576 w 4860388"/>
              <a:gd name="connsiteY151" fmla="*/ 1174652 h 2719363"/>
              <a:gd name="connsiteX152" fmla="*/ 4705643 w 4860388"/>
              <a:gd name="connsiteY152" fmla="*/ 1132449 h 2719363"/>
              <a:gd name="connsiteX153" fmla="*/ 4712677 w 4860388"/>
              <a:gd name="connsiteY153" fmla="*/ 1111347 h 2719363"/>
              <a:gd name="connsiteX154" fmla="*/ 4726745 w 4860388"/>
              <a:gd name="connsiteY154" fmla="*/ 1090246 h 2719363"/>
              <a:gd name="connsiteX155" fmla="*/ 4747846 w 4860388"/>
              <a:gd name="connsiteY155" fmla="*/ 1041009 h 2719363"/>
              <a:gd name="connsiteX156" fmla="*/ 4761914 w 4860388"/>
              <a:gd name="connsiteY156" fmla="*/ 998806 h 2719363"/>
              <a:gd name="connsiteX157" fmla="*/ 4790049 w 4860388"/>
              <a:gd name="connsiteY157" fmla="*/ 956603 h 2719363"/>
              <a:gd name="connsiteX158" fmla="*/ 4797083 w 4860388"/>
              <a:gd name="connsiteY158" fmla="*/ 935501 h 2719363"/>
              <a:gd name="connsiteX159" fmla="*/ 4811151 w 4860388"/>
              <a:gd name="connsiteY159" fmla="*/ 858129 h 2719363"/>
              <a:gd name="connsiteX160" fmla="*/ 4825219 w 4860388"/>
              <a:gd name="connsiteY160" fmla="*/ 780757 h 2719363"/>
              <a:gd name="connsiteX161" fmla="*/ 4846320 w 4860388"/>
              <a:gd name="connsiteY161" fmla="*/ 759655 h 2719363"/>
              <a:gd name="connsiteX162" fmla="*/ 4860388 w 4860388"/>
              <a:gd name="connsiteY162" fmla="*/ 738553 h 2719363"/>
              <a:gd name="connsiteX163" fmla="*/ 4846320 w 4860388"/>
              <a:gd name="connsiteY163" fmla="*/ 555673 h 2719363"/>
              <a:gd name="connsiteX164" fmla="*/ 4839286 w 4860388"/>
              <a:gd name="connsiteY164" fmla="*/ 506437 h 2719363"/>
              <a:gd name="connsiteX165" fmla="*/ 4797083 w 4860388"/>
              <a:gd name="connsiteY165" fmla="*/ 485335 h 2719363"/>
              <a:gd name="connsiteX166" fmla="*/ 4761914 w 4860388"/>
              <a:gd name="connsiteY166" fmla="*/ 457200 h 2719363"/>
              <a:gd name="connsiteX167" fmla="*/ 4719711 w 4860388"/>
              <a:gd name="connsiteY167" fmla="*/ 443132 h 2719363"/>
              <a:gd name="connsiteX168" fmla="*/ 4635305 w 4860388"/>
              <a:gd name="connsiteY168" fmla="*/ 464233 h 2719363"/>
              <a:gd name="connsiteX169" fmla="*/ 4572000 w 4860388"/>
              <a:gd name="connsiteY169" fmla="*/ 499403 h 2719363"/>
              <a:gd name="connsiteX170" fmla="*/ 4550899 w 4860388"/>
              <a:gd name="connsiteY170" fmla="*/ 513470 h 2719363"/>
              <a:gd name="connsiteX171" fmla="*/ 4522763 w 4860388"/>
              <a:gd name="connsiteY171" fmla="*/ 555673 h 2719363"/>
              <a:gd name="connsiteX172" fmla="*/ 4480560 w 4860388"/>
              <a:gd name="connsiteY172" fmla="*/ 590843 h 2719363"/>
              <a:gd name="connsiteX173" fmla="*/ 4438357 w 4860388"/>
              <a:gd name="connsiteY173" fmla="*/ 618978 h 2719363"/>
              <a:gd name="connsiteX174" fmla="*/ 4382086 w 4860388"/>
              <a:gd name="connsiteY174" fmla="*/ 647113 h 2719363"/>
              <a:gd name="connsiteX175" fmla="*/ 4353951 w 4860388"/>
              <a:gd name="connsiteY175" fmla="*/ 661181 h 2719363"/>
              <a:gd name="connsiteX176" fmla="*/ 4311748 w 4860388"/>
              <a:gd name="connsiteY176" fmla="*/ 675249 h 2719363"/>
              <a:gd name="connsiteX177" fmla="*/ 4283612 w 4860388"/>
              <a:gd name="connsiteY177" fmla="*/ 689317 h 2719363"/>
              <a:gd name="connsiteX178" fmla="*/ 4213274 w 4860388"/>
              <a:gd name="connsiteY178" fmla="*/ 710418 h 2719363"/>
              <a:gd name="connsiteX179" fmla="*/ 3931920 w 4860388"/>
              <a:gd name="connsiteY179" fmla="*/ 696350 h 2719363"/>
              <a:gd name="connsiteX180" fmla="*/ 3910819 w 4860388"/>
              <a:gd name="connsiteY180" fmla="*/ 689317 h 2719363"/>
              <a:gd name="connsiteX181" fmla="*/ 3875649 w 4860388"/>
              <a:gd name="connsiteY181" fmla="*/ 682283 h 2719363"/>
              <a:gd name="connsiteX182" fmla="*/ 3812345 w 4860388"/>
              <a:gd name="connsiteY182" fmla="*/ 675249 h 2719363"/>
              <a:gd name="connsiteX183" fmla="*/ 3720905 w 4860388"/>
              <a:gd name="connsiteY183" fmla="*/ 661181 h 2719363"/>
              <a:gd name="connsiteX184" fmla="*/ 3650566 w 4860388"/>
              <a:gd name="connsiteY184" fmla="*/ 654147 h 2719363"/>
              <a:gd name="connsiteX185" fmla="*/ 3615397 w 4860388"/>
              <a:gd name="connsiteY185" fmla="*/ 647113 h 2719363"/>
              <a:gd name="connsiteX186" fmla="*/ 3298874 w 4860388"/>
              <a:gd name="connsiteY186" fmla="*/ 647113 h 2719363"/>
              <a:gd name="connsiteX187" fmla="*/ 3263705 w 4860388"/>
              <a:gd name="connsiteY187" fmla="*/ 654147 h 2719363"/>
              <a:gd name="connsiteX188" fmla="*/ 3172265 w 4860388"/>
              <a:gd name="connsiteY188" fmla="*/ 661181 h 2719363"/>
              <a:gd name="connsiteX189" fmla="*/ 3130062 w 4860388"/>
              <a:gd name="connsiteY189" fmla="*/ 675249 h 2719363"/>
              <a:gd name="connsiteX190" fmla="*/ 3080825 w 4860388"/>
              <a:gd name="connsiteY190" fmla="*/ 703384 h 2719363"/>
              <a:gd name="connsiteX191" fmla="*/ 3017520 w 4860388"/>
              <a:gd name="connsiteY191" fmla="*/ 731520 h 2719363"/>
              <a:gd name="connsiteX192" fmla="*/ 2616591 w 4860388"/>
              <a:gd name="connsiteY192" fmla="*/ 717452 h 2719363"/>
              <a:gd name="connsiteX193" fmla="*/ 2588456 w 4860388"/>
              <a:gd name="connsiteY193" fmla="*/ 710418 h 2719363"/>
              <a:gd name="connsiteX194" fmla="*/ 2518117 w 4860388"/>
              <a:gd name="connsiteY194" fmla="*/ 689317 h 2719363"/>
              <a:gd name="connsiteX195" fmla="*/ 2482948 w 4860388"/>
              <a:gd name="connsiteY195" fmla="*/ 682283 h 2719363"/>
              <a:gd name="connsiteX196" fmla="*/ 2454812 w 4860388"/>
              <a:gd name="connsiteY196" fmla="*/ 675249 h 2719363"/>
              <a:gd name="connsiteX197" fmla="*/ 2412609 w 4860388"/>
              <a:gd name="connsiteY197" fmla="*/ 661181 h 2719363"/>
              <a:gd name="connsiteX198" fmla="*/ 2377440 w 4860388"/>
              <a:gd name="connsiteY198" fmla="*/ 654147 h 2719363"/>
              <a:gd name="connsiteX199" fmla="*/ 2335237 w 4860388"/>
              <a:gd name="connsiteY199" fmla="*/ 640080 h 2719363"/>
              <a:gd name="connsiteX200" fmla="*/ 2236763 w 4860388"/>
              <a:gd name="connsiteY200" fmla="*/ 626012 h 2719363"/>
              <a:gd name="connsiteX201" fmla="*/ 2180492 w 4860388"/>
              <a:gd name="connsiteY201" fmla="*/ 611944 h 2719363"/>
              <a:gd name="connsiteX202" fmla="*/ 2145323 w 4860388"/>
              <a:gd name="connsiteY202" fmla="*/ 604910 h 2719363"/>
              <a:gd name="connsiteX203" fmla="*/ 2124222 w 4860388"/>
              <a:gd name="connsiteY203" fmla="*/ 597877 h 2719363"/>
              <a:gd name="connsiteX204" fmla="*/ 2089052 w 4860388"/>
              <a:gd name="connsiteY204" fmla="*/ 590843 h 2719363"/>
              <a:gd name="connsiteX205" fmla="*/ 2039816 w 4860388"/>
              <a:gd name="connsiteY205" fmla="*/ 576775 h 2719363"/>
              <a:gd name="connsiteX206" fmla="*/ 1617785 w 4860388"/>
              <a:gd name="connsiteY206" fmla="*/ 562707 h 2719363"/>
              <a:gd name="connsiteX207" fmla="*/ 1582616 w 4860388"/>
              <a:gd name="connsiteY207" fmla="*/ 555673 h 2719363"/>
              <a:gd name="connsiteX208" fmla="*/ 1505243 w 4860388"/>
              <a:gd name="connsiteY208" fmla="*/ 541606 h 2719363"/>
              <a:gd name="connsiteX209" fmla="*/ 1463040 w 4860388"/>
              <a:gd name="connsiteY209" fmla="*/ 520504 h 2719363"/>
              <a:gd name="connsiteX210" fmla="*/ 1434905 w 4860388"/>
              <a:gd name="connsiteY210" fmla="*/ 513470 h 2719363"/>
              <a:gd name="connsiteX211" fmla="*/ 1413803 w 4860388"/>
              <a:gd name="connsiteY211" fmla="*/ 499403 h 2719363"/>
              <a:gd name="connsiteX212" fmla="*/ 1364566 w 4860388"/>
              <a:gd name="connsiteY212" fmla="*/ 450166 h 2719363"/>
              <a:gd name="connsiteX213" fmla="*/ 1343465 w 4860388"/>
              <a:gd name="connsiteY213" fmla="*/ 443132 h 2719363"/>
              <a:gd name="connsiteX214" fmla="*/ 1273126 w 4860388"/>
              <a:gd name="connsiteY214" fmla="*/ 393895 h 2719363"/>
              <a:gd name="connsiteX215" fmla="*/ 1252025 w 4860388"/>
              <a:gd name="connsiteY215" fmla="*/ 379827 h 2719363"/>
              <a:gd name="connsiteX216" fmla="*/ 1230923 w 4860388"/>
              <a:gd name="connsiteY216" fmla="*/ 358726 h 2719363"/>
              <a:gd name="connsiteX217" fmla="*/ 1167619 w 4860388"/>
              <a:gd name="connsiteY217" fmla="*/ 323557 h 2719363"/>
              <a:gd name="connsiteX218" fmla="*/ 1146517 w 4860388"/>
              <a:gd name="connsiteY218" fmla="*/ 309489 h 2719363"/>
              <a:gd name="connsiteX219" fmla="*/ 1125416 w 4860388"/>
              <a:gd name="connsiteY219" fmla="*/ 302455 h 2719363"/>
              <a:gd name="connsiteX220" fmla="*/ 1097280 w 4860388"/>
              <a:gd name="connsiteY220" fmla="*/ 288387 h 2719363"/>
              <a:gd name="connsiteX221" fmla="*/ 1076179 w 4860388"/>
              <a:gd name="connsiteY221" fmla="*/ 274320 h 2719363"/>
              <a:gd name="connsiteX222" fmla="*/ 1026942 w 4860388"/>
              <a:gd name="connsiteY222" fmla="*/ 253218 h 2719363"/>
              <a:gd name="connsiteX223" fmla="*/ 956603 w 4860388"/>
              <a:gd name="connsiteY223" fmla="*/ 189913 h 2719363"/>
              <a:gd name="connsiteX224" fmla="*/ 942536 w 4860388"/>
              <a:gd name="connsiteY224" fmla="*/ 168812 h 2719363"/>
              <a:gd name="connsiteX225" fmla="*/ 900332 w 4860388"/>
              <a:gd name="connsiteY225" fmla="*/ 126609 h 2719363"/>
              <a:gd name="connsiteX226" fmla="*/ 851096 w 4860388"/>
              <a:gd name="connsiteY226" fmla="*/ 77372 h 2719363"/>
              <a:gd name="connsiteX227" fmla="*/ 829994 w 4860388"/>
              <a:gd name="connsiteY227" fmla="*/ 63304 h 2719363"/>
              <a:gd name="connsiteX228" fmla="*/ 780757 w 4860388"/>
              <a:gd name="connsiteY228" fmla="*/ 49237 h 2719363"/>
              <a:gd name="connsiteX229" fmla="*/ 717452 w 4860388"/>
              <a:gd name="connsiteY229" fmla="*/ 42203 h 2719363"/>
              <a:gd name="connsiteX230" fmla="*/ 682283 w 4860388"/>
              <a:gd name="connsiteY230" fmla="*/ 35169 h 2719363"/>
              <a:gd name="connsiteX231" fmla="*/ 640080 w 4860388"/>
              <a:gd name="connsiteY231" fmla="*/ 28135 h 2719363"/>
              <a:gd name="connsiteX232" fmla="*/ 576776 w 4860388"/>
              <a:gd name="connsiteY232" fmla="*/ 21101 h 2719363"/>
              <a:gd name="connsiteX233" fmla="*/ 393896 w 4860388"/>
              <a:gd name="connsiteY233" fmla="*/ 0 h 2719363"/>
              <a:gd name="connsiteX234" fmla="*/ 140677 w 4860388"/>
              <a:gd name="connsiteY234" fmla="*/ 7033 h 2719363"/>
              <a:gd name="connsiteX235" fmla="*/ 119576 w 4860388"/>
              <a:gd name="connsiteY235" fmla="*/ 14067 h 2719363"/>
              <a:gd name="connsiteX236" fmla="*/ 91440 w 4860388"/>
              <a:gd name="connsiteY236" fmla="*/ 21101 h 2719363"/>
              <a:gd name="connsiteX0" fmla="*/ 91440 w 4860388"/>
              <a:gd name="connsiteY0" fmla="*/ 21101 h 2719363"/>
              <a:gd name="connsiteX1" fmla="*/ 35169 w 4860388"/>
              <a:gd name="connsiteY1" fmla="*/ 49237 h 2719363"/>
              <a:gd name="connsiteX2" fmla="*/ 14068 w 4860388"/>
              <a:gd name="connsiteY2" fmla="*/ 133643 h 2719363"/>
              <a:gd name="connsiteX3" fmla="*/ 0 w 4860388"/>
              <a:gd name="connsiteY3" fmla="*/ 225083 h 2719363"/>
              <a:gd name="connsiteX4" fmla="*/ 7034 w 4860388"/>
              <a:gd name="connsiteY4" fmla="*/ 246184 h 2719363"/>
              <a:gd name="connsiteX5" fmla="*/ 42203 w 4860388"/>
              <a:gd name="connsiteY5" fmla="*/ 309489 h 2719363"/>
              <a:gd name="connsiteX6" fmla="*/ 49237 w 4860388"/>
              <a:gd name="connsiteY6" fmla="*/ 337624 h 2719363"/>
              <a:gd name="connsiteX7" fmla="*/ 56271 w 4860388"/>
              <a:gd name="connsiteY7" fmla="*/ 358726 h 2719363"/>
              <a:gd name="connsiteX8" fmla="*/ 70339 w 4860388"/>
              <a:gd name="connsiteY8" fmla="*/ 422030 h 2719363"/>
              <a:gd name="connsiteX9" fmla="*/ 77372 w 4860388"/>
              <a:gd name="connsiteY9" fmla="*/ 443132 h 2719363"/>
              <a:gd name="connsiteX10" fmla="*/ 91440 w 4860388"/>
              <a:gd name="connsiteY10" fmla="*/ 464233 h 2719363"/>
              <a:gd name="connsiteX11" fmla="*/ 105508 w 4860388"/>
              <a:gd name="connsiteY11" fmla="*/ 506437 h 2719363"/>
              <a:gd name="connsiteX12" fmla="*/ 112542 w 4860388"/>
              <a:gd name="connsiteY12" fmla="*/ 527538 h 2719363"/>
              <a:gd name="connsiteX13" fmla="*/ 133643 w 4860388"/>
              <a:gd name="connsiteY13" fmla="*/ 576775 h 2719363"/>
              <a:gd name="connsiteX14" fmla="*/ 175846 w 4860388"/>
              <a:gd name="connsiteY14" fmla="*/ 618978 h 2719363"/>
              <a:gd name="connsiteX15" fmla="*/ 182880 w 4860388"/>
              <a:gd name="connsiteY15" fmla="*/ 640080 h 2719363"/>
              <a:gd name="connsiteX16" fmla="*/ 225083 w 4860388"/>
              <a:gd name="connsiteY16" fmla="*/ 668215 h 2719363"/>
              <a:gd name="connsiteX17" fmla="*/ 239151 w 4860388"/>
              <a:gd name="connsiteY17" fmla="*/ 689317 h 2719363"/>
              <a:gd name="connsiteX18" fmla="*/ 246185 w 4860388"/>
              <a:gd name="connsiteY18" fmla="*/ 710418 h 2719363"/>
              <a:gd name="connsiteX19" fmla="*/ 267286 w 4860388"/>
              <a:gd name="connsiteY19" fmla="*/ 731520 h 2719363"/>
              <a:gd name="connsiteX20" fmla="*/ 295422 w 4860388"/>
              <a:gd name="connsiteY20" fmla="*/ 766689 h 2719363"/>
              <a:gd name="connsiteX21" fmla="*/ 323557 w 4860388"/>
              <a:gd name="connsiteY21" fmla="*/ 808892 h 2719363"/>
              <a:gd name="connsiteX22" fmla="*/ 337625 w 4860388"/>
              <a:gd name="connsiteY22" fmla="*/ 829993 h 2719363"/>
              <a:gd name="connsiteX23" fmla="*/ 379828 w 4860388"/>
              <a:gd name="connsiteY23" fmla="*/ 858129 h 2719363"/>
              <a:gd name="connsiteX24" fmla="*/ 407963 w 4860388"/>
              <a:gd name="connsiteY24" fmla="*/ 900332 h 2719363"/>
              <a:gd name="connsiteX25" fmla="*/ 443132 w 4860388"/>
              <a:gd name="connsiteY25" fmla="*/ 942535 h 2719363"/>
              <a:gd name="connsiteX26" fmla="*/ 450166 w 4860388"/>
              <a:gd name="connsiteY26" fmla="*/ 963637 h 2719363"/>
              <a:gd name="connsiteX27" fmla="*/ 471268 w 4860388"/>
              <a:gd name="connsiteY27" fmla="*/ 956603 h 2719363"/>
              <a:gd name="connsiteX28" fmla="*/ 492369 w 4860388"/>
              <a:gd name="connsiteY28" fmla="*/ 963637 h 2719363"/>
              <a:gd name="connsiteX29" fmla="*/ 520505 w 4860388"/>
              <a:gd name="connsiteY29" fmla="*/ 970670 h 2719363"/>
              <a:gd name="connsiteX30" fmla="*/ 555674 w 4860388"/>
              <a:gd name="connsiteY30" fmla="*/ 1005840 h 2719363"/>
              <a:gd name="connsiteX31" fmla="*/ 590843 w 4860388"/>
              <a:gd name="connsiteY31" fmla="*/ 1033975 h 2719363"/>
              <a:gd name="connsiteX32" fmla="*/ 611945 w 4860388"/>
              <a:gd name="connsiteY32" fmla="*/ 1055077 h 2719363"/>
              <a:gd name="connsiteX33" fmla="*/ 626012 w 4860388"/>
              <a:gd name="connsiteY33" fmla="*/ 1076178 h 2719363"/>
              <a:gd name="connsiteX34" fmla="*/ 668216 w 4860388"/>
              <a:gd name="connsiteY34" fmla="*/ 1104313 h 2719363"/>
              <a:gd name="connsiteX35" fmla="*/ 689317 w 4860388"/>
              <a:gd name="connsiteY35" fmla="*/ 1118381 h 2719363"/>
              <a:gd name="connsiteX36" fmla="*/ 752622 w 4860388"/>
              <a:gd name="connsiteY36" fmla="*/ 1139483 h 2719363"/>
              <a:gd name="connsiteX37" fmla="*/ 773723 w 4860388"/>
              <a:gd name="connsiteY37" fmla="*/ 1146517 h 2719363"/>
              <a:gd name="connsiteX38" fmla="*/ 844062 w 4860388"/>
              <a:gd name="connsiteY38" fmla="*/ 1167618 h 2719363"/>
              <a:gd name="connsiteX39" fmla="*/ 865163 w 4860388"/>
              <a:gd name="connsiteY39" fmla="*/ 1174652 h 2719363"/>
              <a:gd name="connsiteX40" fmla="*/ 886265 w 4860388"/>
              <a:gd name="connsiteY40" fmla="*/ 1181686 h 2719363"/>
              <a:gd name="connsiteX41" fmla="*/ 949569 w 4860388"/>
              <a:gd name="connsiteY41" fmla="*/ 1209821 h 2719363"/>
              <a:gd name="connsiteX42" fmla="*/ 970671 w 4860388"/>
              <a:gd name="connsiteY42" fmla="*/ 1216855 h 2719363"/>
              <a:gd name="connsiteX43" fmla="*/ 991772 w 4860388"/>
              <a:gd name="connsiteY43" fmla="*/ 1223889 h 2719363"/>
              <a:gd name="connsiteX44" fmla="*/ 1026942 w 4860388"/>
              <a:gd name="connsiteY44" fmla="*/ 1259058 h 2719363"/>
              <a:gd name="connsiteX45" fmla="*/ 1069145 w 4860388"/>
              <a:gd name="connsiteY45" fmla="*/ 1273126 h 2719363"/>
              <a:gd name="connsiteX46" fmla="*/ 1111348 w 4860388"/>
              <a:gd name="connsiteY46" fmla="*/ 1301261 h 2719363"/>
              <a:gd name="connsiteX47" fmla="*/ 1132449 w 4860388"/>
              <a:gd name="connsiteY47" fmla="*/ 1315329 h 2719363"/>
              <a:gd name="connsiteX48" fmla="*/ 1146517 w 4860388"/>
              <a:gd name="connsiteY48" fmla="*/ 1364566 h 2719363"/>
              <a:gd name="connsiteX49" fmla="*/ 1153551 w 4860388"/>
              <a:gd name="connsiteY49" fmla="*/ 1399735 h 2719363"/>
              <a:gd name="connsiteX50" fmla="*/ 1195754 w 4860388"/>
              <a:gd name="connsiteY50" fmla="*/ 1413803 h 2719363"/>
              <a:gd name="connsiteX51" fmla="*/ 1216856 w 4860388"/>
              <a:gd name="connsiteY51" fmla="*/ 1420837 h 2719363"/>
              <a:gd name="connsiteX52" fmla="*/ 1230923 w 4860388"/>
              <a:gd name="connsiteY52" fmla="*/ 1441938 h 2719363"/>
              <a:gd name="connsiteX53" fmla="*/ 1252025 w 4860388"/>
              <a:gd name="connsiteY53" fmla="*/ 1456006 h 2719363"/>
              <a:gd name="connsiteX54" fmla="*/ 1259059 w 4860388"/>
              <a:gd name="connsiteY54" fmla="*/ 1477107 h 2719363"/>
              <a:gd name="connsiteX55" fmla="*/ 1308296 w 4860388"/>
              <a:gd name="connsiteY55" fmla="*/ 1498209 h 2719363"/>
              <a:gd name="connsiteX56" fmla="*/ 1322363 w 4860388"/>
              <a:gd name="connsiteY56" fmla="*/ 1547446 h 2719363"/>
              <a:gd name="connsiteX57" fmla="*/ 1329397 w 4860388"/>
              <a:gd name="connsiteY57" fmla="*/ 1568547 h 2719363"/>
              <a:gd name="connsiteX58" fmla="*/ 1329397 w 4860388"/>
              <a:gd name="connsiteY58" fmla="*/ 1638886 h 2719363"/>
              <a:gd name="connsiteX59" fmla="*/ 1343465 w 4860388"/>
              <a:gd name="connsiteY59" fmla="*/ 1737360 h 2719363"/>
              <a:gd name="connsiteX60" fmla="*/ 1350499 w 4860388"/>
              <a:gd name="connsiteY60" fmla="*/ 1758461 h 2719363"/>
              <a:gd name="connsiteX61" fmla="*/ 1357532 w 4860388"/>
              <a:gd name="connsiteY61" fmla="*/ 1786597 h 2719363"/>
              <a:gd name="connsiteX62" fmla="*/ 1378634 w 4860388"/>
              <a:gd name="connsiteY62" fmla="*/ 1828800 h 2719363"/>
              <a:gd name="connsiteX63" fmla="*/ 1385668 w 4860388"/>
              <a:gd name="connsiteY63" fmla="*/ 1849901 h 2719363"/>
              <a:gd name="connsiteX64" fmla="*/ 1392702 w 4860388"/>
              <a:gd name="connsiteY64" fmla="*/ 1962443 h 2719363"/>
              <a:gd name="connsiteX65" fmla="*/ 1421961 w 4860388"/>
              <a:gd name="connsiteY65" fmla="*/ 1980369 h 2719363"/>
              <a:gd name="connsiteX66" fmla="*/ 1428994 w 4860388"/>
              <a:gd name="connsiteY66" fmla="*/ 2008505 h 2719363"/>
              <a:gd name="connsiteX67" fmla="*/ 1452587 w 4860388"/>
              <a:gd name="connsiteY67" fmla="*/ 2047533 h 2719363"/>
              <a:gd name="connsiteX68" fmla="*/ 1478915 w 4860388"/>
              <a:gd name="connsiteY68" fmla="*/ 2085877 h 2719363"/>
              <a:gd name="connsiteX69" fmla="*/ 1505243 w 4860388"/>
              <a:gd name="connsiteY69" fmla="*/ 2131255 h 2719363"/>
              <a:gd name="connsiteX70" fmla="*/ 1519995 w 4860388"/>
              <a:gd name="connsiteY70" fmla="*/ 2168232 h 2719363"/>
              <a:gd name="connsiteX71" fmla="*/ 1561514 w 4860388"/>
              <a:gd name="connsiteY71" fmla="*/ 2215661 h 2719363"/>
              <a:gd name="connsiteX72" fmla="*/ 1582616 w 4860388"/>
              <a:gd name="connsiteY72" fmla="*/ 2232220 h 2719363"/>
              <a:gd name="connsiteX73" fmla="*/ 1618469 w 4860388"/>
              <a:gd name="connsiteY73" fmla="*/ 2263530 h 2719363"/>
              <a:gd name="connsiteX74" fmla="*/ 1646604 w 4860388"/>
              <a:gd name="connsiteY74" fmla="*/ 2302558 h 2719363"/>
              <a:gd name="connsiteX75" fmla="*/ 1672688 w 4860388"/>
              <a:gd name="connsiteY75" fmla="*/ 2353163 h 2719363"/>
              <a:gd name="connsiteX76" fmla="*/ 1702191 w 4860388"/>
              <a:gd name="connsiteY76" fmla="*/ 2398541 h 2719363"/>
              <a:gd name="connsiteX77" fmla="*/ 1765496 w 4860388"/>
              <a:gd name="connsiteY77" fmla="*/ 2433710 h 2719363"/>
              <a:gd name="connsiteX78" fmla="*/ 1786597 w 4860388"/>
              <a:gd name="connsiteY78" fmla="*/ 2440744 h 2719363"/>
              <a:gd name="connsiteX79" fmla="*/ 1821766 w 4860388"/>
              <a:gd name="connsiteY79" fmla="*/ 2454812 h 2719363"/>
              <a:gd name="connsiteX80" fmla="*/ 1849902 w 4860388"/>
              <a:gd name="connsiteY80" fmla="*/ 2461846 h 2719363"/>
              <a:gd name="connsiteX81" fmla="*/ 1871003 w 4860388"/>
              <a:gd name="connsiteY81" fmla="*/ 2468880 h 2719363"/>
              <a:gd name="connsiteX82" fmla="*/ 1913206 w 4860388"/>
              <a:gd name="connsiteY82" fmla="*/ 2511083 h 2719363"/>
              <a:gd name="connsiteX83" fmla="*/ 1955409 w 4860388"/>
              <a:gd name="connsiteY83" fmla="*/ 2546252 h 2719363"/>
              <a:gd name="connsiteX84" fmla="*/ 1983545 w 4860388"/>
              <a:gd name="connsiteY84" fmla="*/ 2560320 h 2719363"/>
              <a:gd name="connsiteX85" fmla="*/ 2025748 w 4860388"/>
              <a:gd name="connsiteY85" fmla="*/ 2588455 h 2719363"/>
              <a:gd name="connsiteX86" fmla="*/ 2060917 w 4860388"/>
              <a:gd name="connsiteY86" fmla="*/ 2623624 h 2719363"/>
              <a:gd name="connsiteX87" fmla="*/ 2103120 w 4860388"/>
              <a:gd name="connsiteY87" fmla="*/ 2637692 h 2719363"/>
              <a:gd name="connsiteX88" fmla="*/ 2124222 w 4860388"/>
              <a:gd name="connsiteY88" fmla="*/ 2651760 h 2719363"/>
              <a:gd name="connsiteX89" fmla="*/ 2173459 w 4860388"/>
              <a:gd name="connsiteY89" fmla="*/ 2665827 h 2719363"/>
              <a:gd name="connsiteX90" fmla="*/ 2215662 w 4860388"/>
              <a:gd name="connsiteY90" fmla="*/ 2679895 h 2719363"/>
              <a:gd name="connsiteX91" fmla="*/ 2486123 w 4860388"/>
              <a:gd name="connsiteY91" fmla="*/ 2719363 h 2719363"/>
              <a:gd name="connsiteX92" fmla="*/ 2576879 w 4860388"/>
              <a:gd name="connsiteY92" fmla="*/ 2716872 h 2719363"/>
              <a:gd name="connsiteX93" fmla="*/ 2743200 w 4860388"/>
              <a:gd name="connsiteY93" fmla="*/ 2715064 h 2719363"/>
              <a:gd name="connsiteX94" fmla="*/ 2862776 w 4860388"/>
              <a:gd name="connsiteY94" fmla="*/ 2700997 h 2719363"/>
              <a:gd name="connsiteX95" fmla="*/ 2896577 w 4860388"/>
              <a:gd name="connsiteY95" fmla="*/ 2699629 h 2719363"/>
              <a:gd name="connsiteX96" fmla="*/ 2968283 w 4860388"/>
              <a:gd name="connsiteY96" fmla="*/ 2644726 h 2719363"/>
              <a:gd name="connsiteX97" fmla="*/ 3045656 w 4860388"/>
              <a:gd name="connsiteY97" fmla="*/ 2616590 h 2719363"/>
              <a:gd name="connsiteX98" fmla="*/ 3073791 w 4860388"/>
              <a:gd name="connsiteY98" fmla="*/ 2609557 h 2719363"/>
              <a:gd name="connsiteX99" fmla="*/ 3115994 w 4860388"/>
              <a:gd name="connsiteY99" fmla="*/ 2581421 h 2719363"/>
              <a:gd name="connsiteX100" fmla="*/ 3137096 w 4860388"/>
              <a:gd name="connsiteY100" fmla="*/ 2567353 h 2719363"/>
              <a:gd name="connsiteX101" fmla="*/ 3165231 w 4860388"/>
              <a:gd name="connsiteY101" fmla="*/ 2546252 h 2719363"/>
              <a:gd name="connsiteX102" fmla="*/ 3207434 w 4860388"/>
              <a:gd name="connsiteY102" fmla="*/ 2511083 h 2719363"/>
              <a:gd name="connsiteX103" fmla="*/ 3221502 w 4860388"/>
              <a:gd name="connsiteY103" fmla="*/ 2489981 h 2719363"/>
              <a:gd name="connsiteX104" fmla="*/ 3242603 w 4860388"/>
              <a:gd name="connsiteY104" fmla="*/ 2482947 h 2719363"/>
              <a:gd name="connsiteX105" fmla="*/ 3284806 w 4860388"/>
              <a:gd name="connsiteY105" fmla="*/ 2454812 h 2719363"/>
              <a:gd name="connsiteX106" fmla="*/ 3305908 w 4860388"/>
              <a:gd name="connsiteY106" fmla="*/ 2440744 h 2719363"/>
              <a:gd name="connsiteX107" fmla="*/ 3341077 w 4860388"/>
              <a:gd name="connsiteY107" fmla="*/ 2405575 h 2719363"/>
              <a:gd name="connsiteX108" fmla="*/ 3355145 w 4860388"/>
              <a:gd name="connsiteY108" fmla="*/ 2384473 h 2719363"/>
              <a:gd name="connsiteX109" fmla="*/ 3404382 w 4860388"/>
              <a:gd name="connsiteY109" fmla="*/ 2321169 h 2719363"/>
              <a:gd name="connsiteX110" fmla="*/ 3418449 w 4860388"/>
              <a:gd name="connsiteY110" fmla="*/ 2300067 h 2719363"/>
              <a:gd name="connsiteX111" fmla="*/ 3442042 w 4860388"/>
              <a:gd name="connsiteY111" fmla="*/ 2282141 h 2719363"/>
              <a:gd name="connsiteX112" fmla="*/ 3468810 w 4860388"/>
              <a:gd name="connsiteY112" fmla="*/ 2239254 h 2719363"/>
              <a:gd name="connsiteX113" fmla="*/ 3496261 w 4860388"/>
              <a:gd name="connsiteY113" fmla="*/ 2204768 h 2719363"/>
              <a:gd name="connsiteX114" fmla="*/ 3516239 w 4860388"/>
              <a:gd name="connsiteY114" fmla="*/ 2161637 h 2719363"/>
              <a:gd name="connsiteX115" fmla="*/ 3536657 w 4860388"/>
              <a:gd name="connsiteY115" fmla="*/ 2124661 h 2719363"/>
              <a:gd name="connsiteX116" fmla="*/ 3573194 w 4860388"/>
              <a:gd name="connsiteY116" fmla="*/ 2060917 h 2719363"/>
              <a:gd name="connsiteX117" fmla="*/ 3615397 w 4860388"/>
              <a:gd name="connsiteY117" fmla="*/ 2018713 h 2719363"/>
              <a:gd name="connsiteX118" fmla="*/ 3636499 w 4860388"/>
              <a:gd name="connsiteY118" fmla="*/ 1997612 h 2719363"/>
              <a:gd name="connsiteX119" fmla="*/ 3664634 w 4860388"/>
              <a:gd name="connsiteY119" fmla="*/ 1955409 h 2719363"/>
              <a:gd name="connsiteX120" fmla="*/ 3678702 w 4860388"/>
              <a:gd name="connsiteY120" fmla="*/ 1934307 h 2719363"/>
              <a:gd name="connsiteX121" fmla="*/ 3720905 w 4860388"/>
              <a:gd name="connsiteY121" fmla="*/ 1906172 h 2719363"/>
              <a:gd name="connsiteX122" fmla="*/ 3763108 w 4860388"/>
              <a:gd name="connsiteY122" fmla="*/ 1863969 h 2719363"/>
              <a:gd name="connsiteX123" fmla="*/ 3805311 w 4860388"/>
              <a:gd name="connsiteY123" fmla="*/ 1835833 h 2719363"/>
              <a:gd name="connsiteX124" fmla="*/ 3819379 w 4860388"/>
              <a:gd name="connsiteY124" fmla="*/ 1814732 h 2719363"/>
              <a:gd name="connsiteX125" fmla="*/ 3861582 w 4860388"/>
              <a:gd name="connsiteY125" fmla="*/ 1793630 h 2719363"/>
              <a:gd name="connsiteX126" fmla="*/ 3903785 w 4860388"/>
              <a:gd name="connsiteY126" fmla="*/ 1772529 h 2719363"/>
              <a:gd name="connsiteX127" fmla="*/ 3967089 w 4860388"/>
              <a:gd name="connsiteY127" fmla="*/ 1737360 h 2719363"/>
              <a:gd name="connsiteX128" fmla="*/ 4009292 w 4860388"/>
              <a:gd name="connsiteY128" fmla="*/ 1709224 h 2719363"/>
              <a:gd name="connsiteX129" fmla="*/ 4030394 w 4860388"/>
              <a:gd name="connsiteY129" fmla="*/ 1695157 h 2719363"/>
              <a:gd name="connsiteX130" fmla="*/ 4079631 w 4860388"/>
              <a:gd name="connsiteY130" fmla="*/ 1681089 h 2719363"/>
              <a:gd name="connsiteX131" fmla="*/ 4142936 w 4860388"/>
              <a:gd name="connsiteY131" fmla="*/ 1659987 h 2719363"/>
              <a:gd name="connsiteX132" fmla="*/ 4199206 w 4860388"/>
              <a:gd name="connsiteY132" fmla="*/ 1638886 h 2719363"/>
              <a:gd name="connsiteX133" fmla="*/ 4241409 w 4860388"/>
              <a:gd name="connsiteY133" fmla="*/ 1610750 h 2719363"/>
              <a:gd name="connsiteX134" fmla="*/ 4262511 w 4860388"/>
              <a:gd name="connsiteY134" fmla="*/ 1589649 h 2719363"/>
              <a:gd name="connsiteX135" fmla="*/ 4290646 w 4860388"/>
              <a:gd name="connsiteY135" fmla="*/ 1582615 h 2719363"/>
              <a:gd name="connsiteX136" fmla="*/ 4353951 w 4860388"/>
              <a:gd name="connsiteY136" fmla="*/ 1554480 h 2719363"/>
              <a:gd name="connsiteX137" fmla="*/ 4375052 w 4860388"/>
              <a:gd name="connsiteY137" fmla="*/ 1533378 h 2719363"/>
              <a:gd name="connsiteX138" fmla="*/ 4396154 w 4860388"/>
              <a:gd name="connsiteY138" fmla="*/ 1519310 h 2719363"/>
              <a:gd name="connsiteX139" fmla="*/ 4417256 w 4860388"/>
              <a:gd name="connsiteY139" fmla="*/ 1498209 h 2719363"/>
              <a:gd name="connsiteX140" fmla="*/ 4438357 w 4860388"/>
              <a:gd name="connsiteY140" fmla="*/ 1491175 h 2719363"/>
              <a:gd name="connsiteX141" fmla="*/ 4459459 w 4860388"/>
              <a:gd name="connsiteY141" fmla="*/ 1470073 h 2719363"/>
              <a:gd name="connsiteX142" fmla="*/ 4473526 w 4860388"/>
              <a:gd name="connsiteY142" fmla="*/ 1448972 h 2719363"/>
              <a:gd name="connsiteX143" fmla="*/ 4494628 w 4860388"/>
              <a:gd name="connsiteY143" fmla="*/ 1434904 h 2719363"/>
              <a:gd name="connsiteX144" fmla="*/ 4515729 w 4860388"/>
              <a:gd name="connsiteY144" fmla="*/ 1413803 h 2719363"/>
              <a:gd name="connsiteX145" fmla="*/ 4557932 w 4860388"/>
              <a:gd name="connsiteY145" fmla="*/ 1385667 h 2719363"/>
              <a:gd name="connsiteX146" fmla="*/ 4607169 w 4860388"/>
              <a:gd name="connsiteY146" fmla="*/ 1322363 h 2719363"/>
              <a:gd name="connsiteX147" fmla="*/ 4628271 w 4860388"/>
              <a:gd name="connsiteY147" fmla="*/ 1280160 h 2719363"/>
              <a:gd name="connsiteX148" fmla="*/ 4635305 w 4860388"/>
              <a:gd name="connsiteY148" fmla="*/ 1259058 h 2719363"/>
              <a:gd name="connsiteX149" fmla="*/ 4663440 w 4860388"/>
              <a:gd name="connsiteY149" fmla="*/ 1216855 h 2719363"/>
              <a:gd name="connsiteX150" fmla="*/ 4677508 w 4860388"/>
              <a:gd name="connsiteY150" fmla="*/ 1195753 h 2719363"/>
              <a:gd name="connsiteX151" fmla="*/ 4691576 w 4860388"/>
              <a:gd name="connsiteY151" fmla="*/ 1174652 h 2719363"/>
              <a:gd name="connsiteX152" fmla="*/ 4705643 w 4860388"/>
              <a:gd name="connsiteY152" fmla="*/ 1132449 h 2719363"/>
              <a:gd name="connsiteX153" fmla="*/ 4712677 w 4860388"/>
              <a:gd name="connsiteY153" fmla="*/ 1111347 h 2719363"/>
              <a:gd name="connsiteX154" fmla="*/ 4726745 w 4860388"/>
              <a:gd name="connsiteY154" fmla="*/ 1090246 h 2719363"/>
              <a:gd name="connsiteX155" fmla="*/ 4747846 w 4860388"/>
              <a:gd name="connsiteY155" fmla="*/ 1041009 h 2719363"/>
              <a:gd name="connsiteX156" fmla="*/ 4761914 w 4860388"/>
              <a:gd name="connsiteY156" fmla="*/ 998806 h 2719363"/>
              <a:gd name="connsiteX157" fmla="*/ 4790049 w 4860388"/>
              <a:gd name="connsiteY157" fmla="*/ 956603 h 2719363"/>
              <a:gd name="connsiteX158" fmla="*/ 4797083 w 4860388"/>
              <a:gd name="connsiteY158" fmla="*/ 935501 h 2719363"/>
              <a:gd name="connsiteX159" fmla="*/ 4811151 w 4860388"/>
              <a:gd name="connsiteY159" fmla="*/ 858129 h 2719363"/>
              <a:gd name="connsiteX160" fmla="*/ 4825219 w 4860388"/>
              <a:gd name="connsiteY160" fmla="*/ 780757 h 2719363"/>
              <a:gd name="connsiteX161" fmla="*/ 4846320 w 4860388"/>
              <a:gd name="connsiteY161" fmla="*/ 759655 h 2719363"/>
              <a:gd name="connsiteX162" fmla="*/ 4860388 w 4860388"/>
              <a:gd name="connsiteY162" fmla="*/ 738553 h 2719363"/>
              <a:gd name="connsiteX163" fmla="*/ 4846320 w 4860388"/>
              <a:gd name="connsiteY163" fmla="*/ 555673 h 2719363"/>
              <a:gd name="connsiteX164" fmla="*/ 4839286 w 4860388"/>
              <a:gd name="connsiteY164" fmla="*/ 506437 h 2719363"/>
              <a:gd name="connsiteX165" fmla="*/ 4797083 w 4860388"/>
              <a:gd name="connsiteY165" fmla="*/ 485335 h 2719363"/>
              <a:gd name="connsiteX166" fmla="*/ 4761914 w 4860388"/>
              <a:gd name="connsiteY166" fmla="*/ 457200 h 2719363"/>
              <a:gd name="connsiteX167" fmla="*/ 4719711 w 4860388"/>
              <a:gd name="connsiteY167" fmla="*/ 443132 h 2719363"/>
              <a:gd name="connsiteX168" fmla="*/ 4635305 w 4860388"/>
              <a:gd name="connsiteY168" fmla="*/ 464233 h 2719363"/>
              <a:gd name="connsiteX169" fmla="*/ 4572000 w 4860388"/>
              <a:gd name="connsiteY169" fmla="*/ 499403 h 2719363"/>
              <a:gd name="connsiteX170" fmla="*/ 4550899 w 4860388"/>
              <a:gd name="connsiteY170" fmla="*/ 513470 h 2719363"/>
              <a:gd name="connsiteX171" fmla="*/ 4522763 w 4860388"/>
              <a:gd name="connsiteY171" fmla="*/ 555673 h 2719363"/>
              <a:gd name="connsiteX172" fmla="*/ 4480560 w 4860388"/>
              <a:gd name="connsiteY172" fmla="*/ 590843 h 2719363"/>
              <a:gd name="connsiteX173" fmla="*/ 4438357 w 4860388"/>
              <a:gd name="connsiteY173" fmla="*/ 618978 h 2719363"/>
              <a:gd name="connsiteX174" fmla="*/ 4382086 w 4860388"/>
              <a:gd name="connsiteY174" fmla="*/ 647113 h 2719363"/>
              <a:gd name="connsiteX175" fmla="*/ 4353951 w 4860388"/>
              <a:gd name="connsiteY175" fmla="*/ 661181 h 2719363"/>
              <a:gd name="connsiteX176" fmla="*/ 4311748 w 4860388"/>
              <a:gd name="connsiteY176" fmla="*/ 675249 h 2719363"/>
              <a:gd name="connsiteX177" fmla="*/ 4283612 w 4860388"/>
              <a:gd name="connsiteY177" fmla="*/ 689317 h 2719363"/>
              <a:gd name="connsiteX178" fmla="*/ 4213274 w 4860388"/>
              <a:gd name="connsiteY178" fmla="*/ 710418 h 2719363"/>
              <a:gd name="connsiteX179" fmla="*/ 3931920 w 4860388"/>
              <a:gd name="connsiteY179" fmla="*/ 696350 h 2719363"/>
              <a:gd name="connsiteX180" fmla="*/ 3910819 w 4860388"/>
              <a:gd name="connsiteY180" fmla="*/ 689317 h 2719363"/>
              <a:gd name="connsiteX181" fmla="*/ 3875649 w 4860388"/>
              <a:gd name="connsiteY181" fmla="*/ 682283 h 2719363"/>
              <a:gd name="connsiteX182" fmla="*/ 3812345 w 4860388"/>
              <a:gd name="connsiteY182" fmla="*/ 675249 h 2719363"/>
              <a:gd name="connsiteX183" fmla="*/ 3720905 w 4860388"/>
              <a:gd name="connsiteY183" fmla="*/ 661181 h 2719363"/>
              <a:gd name="connsiteX184" fmla="*/ 3650566 w 4860388"/>
              <a:gd name="connsiteY184" fmla="*/ 654147 h 2719363"/>
              <a:gd name="connsiteX185" fmla="*/ 3615397 w 4860388"/>
              <a:gd name="connsiteY185" fmla="*/ 647113 h 2719363"/>
              <a:gd name="connsiteX186" fmla="*/ 3298874 w 4860388"/>
              <a:gd name="connsiteY186" fmla="*/ 647113 h 2719363"/>
              <a:gd name="connsiteX187" fmla="*/ 3263705 w 4860388"/>
              <a:gd name="connsiteY187" fmla="*/ 654147 h 2719363"/>
              <a:gd name="connsiteX188" fmla="*/ 3172265 w 4860388"/>
              <a:gd name="connsiteY188" fmla="*/ 661181 h 2719363"/>
              <a:gd name="connsiteX189" fmla="*/ 3130062 w 4860388"/>
              <a:gd name="connsiteY189" fmla="*/ 675249 h 2719363"/>
              <a:gd name="connsiteX190" fmla="*/ 3080825 w 4860388"/>
              <a:gd name="connsiteY190" fmla="*/ 703384 h 2719363"/>
              <a:gd name="connsiteX191" fmla="*/ 3017520 w 4860388"/>
              <a:gd name="connsiteY191" fmla="*/ 731520 h 2719363"/>
              <a:gd name="connsiteX192" fmla="*/ 2616591 w 4860388"/>
              <a:gd name="connsiteY192" fmla="*/ 717452 h 2719363"/>
              <a:gd name="connsiteX193" fmla="*/ 2588456 w 4860388"/>
              <a:gd name="connsiteY193" fmla="*/ 710418 h 2719363"/>
              <a:gd name="connsiteX194" fmla="*/ 2518117 w 4860388"/>
              <a:gd name="connsiteY194" fmla="*/ 689317 h 2719363"/>
              <a:gd name="connsiteX195" fmla="*/ 2482948 w 4860388"/>
              <a:gd name="connsiteY195" fmla="*/ 682283 h 2719363"/>
              <a:gd name="connsiteX196" fmla="*/ 2454812 w 4860388"/>
              <a:gd name="connsiteY196" fmla="*/ 675249 h 2719363"/>
              <a:gd name="connsiteX197" fmla="*/ 2412609 w 4860388"/>
              <a:gd name="connsiteY197" fmla="*/ 661181 h 2719363"/>
              <a:gd name="connsiteX198" fmla="*/ 2377440 w 4860388"/>
              <a:gd name="connsiteY198" fmla="*/ 654147 h 2719363"/>
              <a:gd name="connsiteX199" fmla="*/ 2335237 w 4860388"/>
              <a:gd name="connsiteY199" fmla="*/ 640080 h 2719363"/>
              <a:gd name="connsiteX200" fmla="*/ 2236763 w 4860388"/>
              <a:gd name="connsiteY200" fmla="*/ 626012 h 2719363"/>
              <a:gd name="connsiteX201" fmla="*/ 2180492 w 4860388"/>
              <a:gd name="connsiteY201" fmla="*/ 611944 h 2719363"/>
              <a:gd name="connsiteX202" fmla="*/ 2145323 w 4860388"/>
              <a:gd name="connsiteY202" fmla="*/ 604910 h 2719363"/>
              <a:gd name="connsiteX203" fmla="*/ 2124222 w 4860388"/>
              <a:gd name="connsiteY203" fmla="*/ 597877 h 2719363"/>
              <a:gd name="connsiteX204" fmla="*/ 2089052 w 4860388"/>
              <a:gd name="connsiteY204" fmla="*/ 590843 h 2719363"/>
              <a:gd name="connsiteX205" fmla="*/ 2039816 w 4860388"/>
              <a:gd name="connsiteY205" fmla="*/ 576775 h 2719363"/>
              <a:gd name="connsiteX206" fmla="*/ 1617785 w 4860388"/>
              <a:gd name="connsiteY206" fmla="*/ 562707 h 2719363"/>
              <a:gd name="connsiteX207" fmla="*/ 1582616 w 4860388"/>
              <a:gd name="connsiteY207" fmla="*/ 555673 h 2719363"/>
              <a:gd name="connsiteX208" fmla="*/ 1505243 w 4860388"/>
              <a:gd name="connsiteY208" fmla="*/ 541606 h 2719363"/>
              <a:gd name="connsiteX209" fmla="*/ 1463040 w 4860388"/>
              <a:gd name="connsiteY209" fmla="*/ 520504 h 2719363"/>
              <a:gd name="connsiteX210" fmla="*/ 1434905 w 4860388"/>
              <a:gd name="connsiteY210" fmla="*/ 513470 h 2719363"/>
              <a:gd name="connsiteX211" fmla="*/ 1413803 w 4860388"/>
              <a:gd name="connsiteY211" fmla="*/ 499403 h 2719363"/>
              <a:gd name="connsiteX212" fmla="*/ 1364566 w 4860388"/>
              <a:gd name="connsiteY212" fmla="*/ 450166 h 2719363"/>
              <a:gd name="connsiteX213" fmla="*/ 1343465 w 4860388"/>
              <a:gd name="connsiteY213" fmla="*/ 443132 h 2719363"/>
              <a:gd name="connsiteX214" fmla="*/ 1273126 w 4860388"/>
              <a:gd name="connsiteY214" fmla="*/ 393895 h 2719363"/>
              <a:gd name="connsiteX215" fmla="*/ 1252025 w 4860388"/>
              <a:gd name="connsiteY215" fmla="*/ 379827 h 2719363"/>
              <a:gd name="connsiteX216" fmla="*/ 1230923 w 4860388"/>
              <a:gd name="connsiteY216" fmla="*/ 358726 h 2719363"/>
              <a:gd name="connsiteX217" fmla="*/ 1167619 w 4860388"/>
              <a:gd name="connsiteY217" fmla="*/ 323557 h 2719363"/>
              <a:gd name="connsiteX218" fmla="*/ 1146517 w 4860388"/>
              <a:gd name="connsiteY218" fmla="*/ 309489 h 2719363"/>
              <a:gd name="connsiteX219" fmla="*/ 1125416 w 4860388"/>
              <a:gd name="connsiteY219" fmla="*/ 302455 h 2719363"/>
              <a:gd name="connsiteX220" fmla="*/ 1097280 w 4860388"/>
              <a:gd name="connsiteY220" fmla="*/ 288387 h 2719363"/>
              <a:gd name="connsiteX221" fmla="*/ 1076179 w 4860388"/>
              <a:gd name="connsiteY221" fmla="*/ 274320 h 2719363"/>
              <a:gd name="connsiteX222" fmla="*/ 1026942 w 4860388"/>
              <a:gd name="connsiteY222" fmla="*/ 253218 h 2719363"/>
              <a:gd name="connsiteX223" fmla="*/ 956603 w 4860388"/>
              <a:gd name="connsiteY223" fmla="*/ 189913 h 2719363"/>
              <a:gd name="connsiteX224" fmla="*/ 942536 w 4860388"/>
              <a:gd name="connsiteY224" fmla="*/ 168812 h 2719363"/>
              <a:gd name="connsiteX225" fmla="*/ 900332 w 4860388"/>
              <a:gd name="connsiteY225" fmla="*/ 126609 h 2719363"/>
              <a:gd name="connsiteX226" fmla="*/ 851096 w 4860388"/>
              <a:gd name="connsiteY226" fmla="*/ 77372 h 2719363"/>
              <a:gd name="connsiteX227" fmla="*/ 829994 w 4860388"/>
              <a:gd name="connsiteY227" fmla="*/ 63304 h 2719363"/>
              <a:gd name="connsiteX228" fmla="*/ 780757 w 4860388"/>
              <a:gd name="connsiteY228" fmla="*/ 49237 h 2719363"/>
              <a:gd name="connsiteX229" fmla="*/ 717452 w 4860388"/>
              <a:gd name="connsiteY229" fmla="*/ 42203 h 2719363"/>
              <a:gd name="connsiteX230" fmla="*/ 682283 w 4860388"/>
              <a:gd name="connsiteY230" fmla="*/ 35169 h 2719363"/>
              <a:gd name="connsiteX231" fmla="*/ 640080 w 4860388"/>
              <a:gd name="connsiteY231" fmla="*/ 28135 h 2719363"/>
              <a:gd name="connsiteX232" fmla="*/ 576776 w 4860388"/>
              <a:gd name="connsiteY232" fmla="*/ 21101 h 2719363"/>
              <a:gd name="connsiteX233" fmla="*/ 393896 w 4860388"/>
              <a:gd name="connsiteY233" fmla="*/ 0 h 2719363"/>
              <a:gd name="connsiteX234" fmla="*/ 140677 w 4860388"/>
              <a:gd name="connsiteY234" fmla="*/ 7033 h 2719363"/>
              <a:gd name="connsiteX235" fmla="*/ 119576 w 4860388"/>
              <a:gd name="connsiteY235" fmla="*/ 14067 h 2719363"/>
              <a:gd name="connsiteX236" fmla="*/ 91440 w 4860388"/>
              <a:gd name="connsiteY236" fmla="*/ 21101 h 2719363"/>
              <a:gd name="connsiteX0" fmla="*/ 91440 w 4860388"/>
              <a:gd name="connsiteY0" fmla="*/ 21101 h 2719363"/>
              <a:gd name="connsiteX1" fmla="*/ 35169 w 4860388"/>
              <a:gd name="connsiteY1" fmla="*/ 49237 h 2719363"/>
              <a:gd name="connsiteX2" fmla="*/ 14068 w 4860388"/>
              <a:gd name="connsiteY2" fmla="*/ 133643 h 2719363"/>
              <a:gd name="connsiteX3" fmla="*/ 0 w 4860388"/>
              <a:gd name="connsiteY3" fmla="*/ 225083 h 2719363"/>
              <a:gd name="connsiteX4" fmla="*/ 7034 w 4860388"/>
              <a:gd name="connsiteY4" fmla="*/ 246184 h 2719363"/>
              <a:gd name="connsiteX5" fmla="*/ 42203 w 4860388"/>
              <a:gd name="connsiteY5" fmla="*/ 309489 h 2719363"/>
              <a:gd name="connsiteX6" fmla="*/ 49237 w 4860388"/>
              <a:gd name="connsiteY6" fmla="*/ 337624 h 2719363"/>
              <a:gd name="connsiteX7" fmla="*/ 56271 w 4860388"/>
              <a:gd name="connsiteY7" fmla="*/ 358726 h 2719363"/>
              <a:gd name="connsiteX8" fmla="*/ 70339 w 4860388"/>
              <a:gd name="connsiteY8" fmla="*/ 422030 h 2719363"/>
              <a:gd name="connsiteX9" fmla="*/ 77372 w 4860388"/>
              <a:gd name="connsiteY9" fmla="*/ 443132 h 2719363"/>
              <a:gd name="connsiteX10" fmla="*/ 91440 w 4860388"/>
              <a:gd name="connsiteY10" fmla="*/ 464233 h 2719363"/>
              <a:gd name="connsiteX11" fmla="*/ 105508 w 4860388"/>
              <a:gd name="connsiteY11" fmla="*/ 506437 h 2719363"/>
              <a:gd name="connsiteX12" fmla="*/ 112542 w 4860388"/>
              <a:gd name="connsiteY12" fmla="*/ 527538 h 2719363"/>
              <a:gd name="connsiteX13" fmla="*/ 133643 w 4860388"/>
              <a:gd name="connsiteY13" fmla="*/ 576775 h 2719363"/>
              <a:gd name="connsiteX14" fmla="*/ 175846 w 4860388"/>
              <a:gd name="connsiteY14" fmla="*/ 618978 h 2719363"/>
              <a:gd name="connsiteX15" fmla="*/ 182880 w 4860388"/>
              <a:gd name="connsiteY15" fmla="*/ 640080 h 2719363"/>
              <a:gd name="connsiteX16" fmla="*/ 225083 w 4860388"/>
              <a:gd name="connsiteY16" fmla="*/ 668215 h 2719363"/>
              <a:gd name="connsiteX17" fmla="*/ 239151 w 4860388"/>
              <a:gd name="connsiteY17" fmla="*/ 689317 h 2719363"/>
              <a:gd name="connsiteX18" fmla="*/ 246185 w 4860388"/>
              <a:gd name="connsiteY18" fmla="*/ 710418 h 2719363"/>
              <a:gd name="connsiteX19" fmla="*/ 267286 w 4860388"/>
              <a:gd name="connsiteY19" fmla="*/ 731520 h 2719363"/>
              <a:gd name="connsiteX20" fmla="*/ 295422 w 4860388"/>
              <a:gd name="connsiteY20" fmla="*/ 766689 h 2719363"/>
              <a:gd name="connsiteX21" fmla="*/ 323557 w 4860388"/>
              <a:gd name="connsiteY21" fmla="*/ 808892 h 2719363"/>
              <a:gd name="connsiteX22" fmla="*/ 337625 w 4860388"/>
              <a:gd name="connsiteY22" fmla="*/ 829993 h 2719363"/>
              <a:gd name="connsiteX23" fmla="*/ 379828 w 4860388"/>
              <a:gd name="connsiteY23" fmla="*/ 858129 h 2719363"/>
              <a:gd name="connsiteX24" fmla="*/ 407963 w 4860388"/>
              <a:gd name="connsiteY24" fmla="*/ 900332 h 2719363"/>
              <a:gd name="connsiteX25" fmla="*/ 443132 w 4860388"/>
              <a:gd name="connsiteY25" fmla="*/ 942535 h 2719363"/>
              <a:gd name="connsiteX26" fmla="*/ 450166 w 4860388"/>
              <a:gd name="connsiteY26" fmla="*/ 963637 h 2719363"/>
              <a:gd name="connsiteX27" fmla="*/ 471268 w 4860388"/>
              <a:gd name="connsiteY27" fmla="*/ 956603 h 2719363"/>
              <a:gd name="connsiteX28" fmla="*/ 492369 w 4860388"/>
              <a:gd name="connsiteY28" fmla="*/ 963637 h 2719363"/>
              <a:gd name="connsiteX29" fmla="*/ 520505 w 4860388"/>
              <a:gd name="connsiteY29" fmla="*/ 970670 h 2719363"/>
              <a:gd name="connsiteX30" fmla="*/ 555674 w 4860388"/>
              <a:gd name="connsiteY30" fmla="*/ 1005840 h 2719363"/>
              <a:gd name="connsiteX31" fmla="*/ 590843 w 4860388"/>
              <a:gd name="connsiteY31" fmla="*/ 1033975 h 2719363"/>
              <a:gd name="connsiteX32" fmla="*/ 611945 w 4860388"/>
              <a:gd name="connsiteY32" fmla="*/ 1055077 h 2719363"/>
              <a:gd name="connsiteX33" fmla="*/ 626012 w 4860388"/>
              <a:gd name="connsiteY33" fmla="*/ 1076178 h 2719363"/>
              <a:gd name="connsiteX34" fmla="*/ 668216 w 4860388"/>
              <a:gd name="connsiteY34" fmla="*/ 1104313 h 2719363"/>
              <a:gd name="connsiteX35" fmla="*/ 689317 w 4860388"/>
              <a:gd name="connsiteY35" fmla="*/ 1118381 h 2719363"/>
              <a:gd name="connsiteX36" fmla="*/ 752622 w 4860388"/>
              <a:gd name="connsiteY36" fmla="*/ 1139483 h 2719363"/>
              <a:gd name="connsiteX37" fmla="*/ 773723 w 4860388"/>
              <a:gd name="connsiteY37" fmla="*/ 1146517 h 2719363"/>
              <a:gd name="connsiteX38" fmla="*/ 844062 w 4860388"/>
              <a:gd name="connsiteY38" fmla="*/ 1167618 h 2719363"/>
              <a:gd name="connsiteX39" fmla="*/ 865163 w 4860388"/>
              <a:gd name="connsiteY39" fmla="*/ 1174652 h 2719363"/>
              <a:gd name="connsiteX40" fmla="*/ 886265 w 4860388"/>
              <a:gd name="connsiteY40" fmla="*/ 1181686 h 2719363"/>
              <a:gd name="connsiteX41" fmla="*/ 949569 w 4860388"/>
              <a:gd name="connsiteY41" fmla="*/ 1209821 h 2719363"/>
              <a:gd name="connsiteX42" fmla="*/ 970671 w 4860388"/>
              <a:gd name="connsiteY42" fmla="*/ 1216855 h 2719363"/>
              <a:gd name="connsiteX43" fmla="*/ 991772 w 4860388"/>
              <a:gd name="connsiteY43" fmla="*/ 1223889 h 2719363"/>
              <a:gd name="connsiteX44" fmla="*/ 1026942 w 4860388"/>
              <a:gd name="connsiteY44" fmla="*/ 1259058 h 2719363"/>
              <a:gd name="connsiteX45" fmla="*/ 1069145 w 4860388"/>
              <a:gd name="connsiteY45" fmla="*/ 1273126 h 2719363"/>
              <a:gd name="connsiteX46" fmla="*/ 1111348 w 4860388"/>
              <a:gd name="connsiteY46" fmla="*/ 1301261 h 2719363"/>
              <a:gd name="connsiteX47" fmla="*/ 1132449 w 4860388"/>
              <a:gd name="connsiteY47" fmla="*/ 1315329 h 2719363"/>
              <a:gd name="connsiteX48" fmla="*/ 1146517 w 4860388"/>
              <a:gd name="connsiteY48" fmla="*/ 1364566 h 2719363"/>
              <a:gd name="connsiteX49" fmla="*/ 1153551 w 4860388"/>
              <a:gd name="connsiteY49" fmla="*/ 1399735 h 2719363"/>
              <a:gd name="connsiteX50" fmla="*/ 1195754 w 4860388"/>
              <a:gd name="connsiteY50" fmla="*/ 1413803 h 2719363"/>
              <a:gd name="connsiteX51" fmla="*/ 1216856 w 4860388"/>
              <a:gd name="connsiteY51" fmla="*/ 1420837 h 2719363"/>
              <a:gd name="connsiteX52" fmla="*/ 1230923 w 4860388"/>
              <a:gd name="connsiteY52" fmla="*/ 1441938 h 2719363"/>
              <a:gd name="connsiteX53" fmla="*/ 1252025 w 4860388"/>
              <a:gd name="connsiteY53" fmla="*/ 1456006 h 2719363"/>
              <a:gd name="connsiteX54" fmla="*/ 1259059 w 4860388"/>
              <a:gd name="connsiteY54" fmla="*/ 1477107 h 2719363"/>
              <a:gd name="connsiteX55" fmla="*/ 1308296 w 4860388"/>
              <a:gd name="connsiteY55" fmla="*/ 1498209 h 2719363"/>
              <a:gd name="connsiteX56" fmla="*/ 1322363 w 4860388"/>
              <a:gd name="connsiteY56" fmla="*/ 1547446 h 2719363"/>
              <a:gd name="connsiteX57" fmla="*/ 1329397 w 4860388"/>
              <a:gd name="connsiteY57" fmla="*/ 1568547 h 2719363"/>
              <a:gd name="connsiteX58" fmla="*/ 1329397 w 4860388"/>
              <a:gd name="connsiteY58" fmla="*/ 1638886 h 2719363"/>
              <a:gd name="connsiteX59" fmla="*/ 1343465 w 4860388"/>
              <a:gd name="connsiteY59" fmla="*/ 1737360 h 2719363"/>
              <a:gd name="connsiteX60" fmla="*/ 1350499 w 4860388"/>
              <a:gd name="connsiteY60" fmla="*/ 1758461 h 2719363"/>
              <a:gd name="connsiteX61" fmla="*/ 1357532 w 4860388"/>
              <a:gd name="connsiteY61" fmla="*/ 1786597 h 2719363"/>
              <a:gd name="connsiteX62" fmla="*/ 1378634 w 4860388"/>
              <a:gd name="connsiteY62" fmla="*/ 1828800 h 2719363"/>
              <a:gd name="connsiteX63" fmla="*/ 1385668 w 4860388"/>
              <a:gd name="connsiteY63" fmla="*/ 1849901 h 2719363"/>
              <a:gd name="connsiteX64" fmla="*/ 1405402 w 4860388"/>
              <a:gd name="connsiteY64" fmla="*/ 1959268 h 2719363"/>
              <a:gd name="connsiteX65" fmla="*/ 1421961 w 4860388"/>
              <a:gd name="connsiteY65" fmla="*/ 1980369 h 2719363"/>
              <a:gd name="connsiteX66" fmla="*/ 1428994 w 4860388"/>
              <a:gd name="connsiteY66" fmla="*/ 2008505 h 2719363"/>
              <a:gd name="connsiteX67" fmla="*/ 1452587 w 4860388"/>
              <a:gd name="connsiteY67" fmla="*/ 2047533 h 2719363"/>
              <a:gd name="connsiteX68" fmla="*/ 1478915 w 4860388"/>
              <a:gd name="connsiteY68" fmla="*/ 2085877 h 2719363"/>
              <a:gd name="connsiteX69" fmla="*/ 1505243 w 4860388"/>
              <a:gd name="connsiteY69" fmla="*/ 2131255 h 2719363"/>
              <a:gd name="connsiteX70" fmla="*/ 1519995 w 4860388"/>
              <a:gd name="connsiteY70" fmla="*/ 2168232 h 2719363"/>
              <a:gd name="connsiteX71" fmla="*/ 1561514 w 4860388"/>
              <a:gd name="connsiteY71" fmla="*/ 2215661 h 2719363"/>
              <a:gd name="connsiteX72" fmla="*/ 1582616 w 4860388"/>
              <a:gd name="connsiteY72" fmla="*/ 2232220 h 2719363"/>
              <a:gd name="connsiteX73" fmla="*/ 1618469 w 4860388"/>
              <a:gd name="connsiteY73" fmla="*/ 2263530 h 2719363"/>
              <a:gd name="connsiteX74" fmla="*/ 1646604 w 4860388"/>
              <a:gd name="connsiteY74" fmla="*/ 2302558 h 2719363"/>
              <a:gd name="connsiteX75" fmla="*/ 1672688 w 4860388"/>
              <a:gd name="connsiteY75" fmla="*/ 2353163 h 2719363"/>
              <a:gd name="connsiteX76" fmla="*/ 1702191 w 4860388"/>
              <a:gd name="connsiteY76" fmla="*/ 2398541 h 2719363"/>
              <a:gd name="connsiteX77" fmla="*/ 1765496 w 4860388"/>
              <a:gd name="connsiteY77" fmla="*/ 2433710 h 2719363"/>
              <a:gd name="connsiteX78" fmla="*/ 1786597 w 4860388"/>
              <a:gd name="connsiteY78" fmla="*/ 2440744 h 2719363"/>
              <a:gd name="connsiteX79" fmla="*/ 1821766 w 4860388"/>
              <a:gd name="connsiteY79" fmla="*/ 2454812 h 2719363"/>
              <a:gd name="connsiteX80" fmla="*/ 1849902 w 4860388"/>
              <a:gd name="connsiteY80" fmla="*/ 2461846 h 2719363"/>
              <a:gd name="connsiteX81" fmla="*/ 1871003 w 4860388"/>
              <a:gd name="connsiteY81" fmla="*/ 2468880 h 2719363"/>
              <a:gd name="connsiteX82" fmla="*/ 1913206 w 4860388"/>
              <a:gd name="connsiteY82" fmla="*/ 2511083 h 2719363"/>
              <a:gd name="connsiteX83" fmla="*/ 1955409 w 4860388"/>
              <a:gd name="connsiteY83" fmla="*/ 2546252 h 2719363"/>
              <a:gd name="connsiteX84" fmla="*/ 1983545 w 4860388"/>
              <a:gd name="connsiteY84" fmla="*/ 2560320 h 2719363"/>
              <a:gd name="connsiteX85" fmla="*/ 2025748 w 4860388"/>
              <a:gd name="connsiteY85" fmla="*/ 2588455 h 2719363"/>
              <a:gd name="connsiteX86" fmla="*/ 2060917 w 4860388"/>
              <a:gd name="connsiteY86" fmla="*/ 2623624 h 2719363"/>
              <a:gd name="connsiteX87" fmla="*/ 2103120 w 4860388"/>
              <a:gd name="connsiteY87" fmla="*/ 2637692 h 2719363"/>
              <a:gd name="connsiteX88" fmla="*/ 2124222 w 4860388"/>
              <a:gd name="connsiteY88" fmla="*/ 2651760 h 2719363"/>
              <a:gd name="connsiteX89" fmla="*/ 2173459 w 4860388"/>
              <a:gd name="connsiteY89" fmla="*/ 2665827 h 2719363"/>
              <a:gd name="connsiteX90" fmla="*/ 2215662 w 4860388"/>
              <a:gd name="connsiteY90" fmla="*/ 2679895 h 2719363"/>
              <a:gd name="connsiteX91" fmla="*/ 2486123 w 4860388"/>
              <a:gd name="connsiteY91" fmla="*/ 2719363 h 2719363"/>
              <a:gd name="connsiteX92" fmla="*/ 2576879 w 4860388"/>
              <a:gd name="connsiteY92" fmla="*/ 2716872 h 2719363"/>
              <a:gd name="connsiteX93" fmla="*/ 2743200 w 4860388"/>
              <a:gd name="connsiteY93" fmla="*/ 2715064 h 2719363"/>
              <a:gd name="connsiteX94" fmla="*/ 2862776 w 4860388"/>
              <a:gd name="connsiteY94" fmla="*/ 2700997 h 2719363"/>
              <a:gd name="connsiteX95" fmla="*/ 2896577 w 4860388"/>
              <a:gd name="connsiteY95" fmla="*/ 2699629 h 2719363"/>
              <a:gd name="connsiteX96" fmla="*/ 2968283 w 4860388"/>
              <a:gd name="connsiteY96" fmla="*/ 2644726 h 2719363"/>
              <a:gd name="connsiteX97" fmla="*/ 3045656 w 4860388"/>
              <a:gd name="connsiteY97" fmla="*/ 2616590 h 2719363"/>
              <a:gd name="connsiteX98" fmla="*/ 3073791 w 4860388"/>
              <a:gd name="connsiteY98" fmla="*/ 2609557 h 2719363"/>
              <a:gd name="connsiteX99" fmla="*/ 3115994 w 4860388"/>
              <a:gd name="connsiteY99" fmla="*/ 2581421 h 2719363"/>
              <a:gd name="connsiteX100" fmla="*/ 3137096 w 4860388"/>
              <a:gd name="connsiteY100" fmla="*/ 2567353 h 2719363"/>
              <a:gd name="connsiteX101" fmla="*/ 3165231 w 4860388"/>
              <a:gd name="connsiteY101" fmla="*/ 2546252 h 2719363"/>
              <a:gd name="connsiteX102" fmla="*/ 3207434 w 4860388"/>
              <a:gd name="connsiteY102" fmla="*/ 2511083 h 2719363"/>
              <a:gd name="connsiteX103" fmla="*/ 3221502 w 4860388"/>
              <a:gd name="connsiteY103" fmla="*/ 2489981 h 2719363"/>
              <a:gd name="connsiteX104" fmla="*/ 3242603 w 4860388"/>
              <a:gd name="connsiteY104" fmla="*/ 2482947 h 2719363"/>
              <a:gd name="connsiteX105" fmla="*/ 3284806 w 4860388"/>
              <a:gd name="connsiteY105" fmla="*/ 2454812 h 2719363"/>
              <a:gd name="connsiteX106" fmla="*/ 3305908 w 4860388"/>
              <a:gd name="connsiteY106" fmla="*/ 2440744 h 2719363"/>
              <a:gd name="connsiteX107" fmla="*/ 3341077 w 4860388"/>
              <a:gd name="connsiteY107" fmla="*/ 2405575 h 2719363"/>
              <a:gd name="connsiteX108" fmla="*/ 3355145 w 4860388"/>
              <a:gd name="connsiteY108" fmla="*/ 2384473 h 2719363"/>
              <a:gd name="connsiteX109" fmla="*/ 3404382 w 4860388"/>
              <a:gd name="connsiteY109" fmla="*/ 2321169 h 2719363"/>
              <a:gd name="connsiteX110" fmla="*/ 3418449 w 4860388"/>
              <a:gd name="connsiteY110" fmla="*/ 2300067 h 2719363"/>
              <a:gd name="connsiteX111" fmla="*/ 3442042 w 4860388"/>
              <a:gd name="connsiteY111" fmla="*/ 2282141 h 2719363"/>
              <a:gd name="connsiteX112" fmla="*/ 3468810 w 4860388"/>
              <a:gd name="connsiteY112" fmla="*/ 2239254 h 2719363"/>
              <a:gd name="connsiteX113" fmla="*/ 3496261 w 4860388"/>
              <a:gd name="connsiteY113" fmla="*/ 2204768 h 2719363"/>
              <a:gd name="connsiteX114" fmla="*/ 3516239 w 4860388"/>
              <a:gd name="connsiteY114" fmla="*/ 2161637 h 2719363"/>
              <a:gd name="connsiteX115" fmla="*/ 3536657 w 4860388"/>
              <a:gd name="connsiteY115" fmla="*/ 2124661 h 2719363"/>
              <a:gd name="connsiteX116" fmla="*/ 3573194 w 4860388"/>
              <a:gd name="connsiteY116" fmla="*/ 2060917 h 2719363"/>
              <a:gd name="connsiteX117" fmla="*/ 3615397 w 4860388"/>
              <a:gd name="connsiteY117" fmla="*/ 2018713 h 2719363"/>
              <a:gd name="connsiteX118" fmla="*/ 3636499 w 4860388"/>
              <a:gd name="connsiteY118" fmla="*/ 1997612 h 2719363"/>
              <a:gd name="connsiteX119" fmla="*/ 3664634 w 4860388"/>
              <a:gd name="connsiteY119" fmla="*/ 1955409 h 2719363"/>
              <a:gd name="connsiteX120" fmla="*/ 3678702 w 4860388"/>
              <a:gd name="connsiteY120" fmla="*/ 1934307 h 2719363"/>
              <a:gd name="connsiteX121" fmla="*/ 3720905 w 4860388"/>
              <a:gd name="connsiteY121" fmla="*/ 1906172 h 2719363"/>
              <a:gd name="connsiteX122" fmla="*/ 3763108 w 4860388"/>
              <a:gd name="connsiteY122" fmla="*/ 1863969 h 2719363"/>
              <a:gd name="connsiteX123" fmla="*/ 3805311 w 4860388"/>
              <a:gd name="connsiteY123" fmla="*/ 1835833 h 2719363"/>
              <a:gd name="connsiteX124" fmla="*/ 3819379 w 4860388"/>
              <a:gd name="connsiteY124" fmla="*/ 1814732 h 2719363"/>
              <a:gd name="connsiteX125" fmla="*/ 3861582 w 4860388"/>
              <a:gd name="connsiteY125" fmla="*/ 1793630 h 2719363"/>
              <a:gd name="connsiteX126" fmla="*/ 3903785 w 4860388"/>
              <a:gd name="connsiteY126" fmla="*/ 1772529 h 2719363"/>
              <a:gd name="connsiteX127" fmla="*/ 3967089 w 4860388"/>
              <a:gd name="connsiteY127" fmla="*/ 1737360 h 2719363"/>
              <a:gd name="connsiteX128" fmla="*/ 4009292 w 4860388"/>
              <a:gd name="connsiteY128" fmla="*/ 1709224 h 2719363"/>
              <a:gd name="connsiteX129" fmla="*/ 4030394 w 4860388"/>
              <a:gd name="connsiteY129" fmla="*/ 1695157 h 2719363"/>
              <a:gd name="connsiteX130" fmla="*/ 4079631 w 4860388"/>
              <a:gd name="connsiteY130" fmla="*/ 1681089 h 2719363"/>
              <a:gd name="connsiteX131" fmla="*/ 4142936 w 4860388"/>
              <a:gd name="connsiteY131" fmla="*/ 1659987 h 2719363"/>
              <a:gd name="connsiteX132" fmla="*/ 4199206 w 4860388"/>
              <a:gd name="connsiteY132" fmla="*/ 1638886 h 2719363"/>
              <a:gd name="connsiteX133" fmla="*/ 4241409 w 4860388"/>
              <a:gd name="connsiteY133" fmla="*/ 1610750 h 2719363"/>
              <a:gd name="connsiteX134" fmla="*/ 4262511 w 4860388"/>
              <a:gd name="connsiteY134" fmla="*/ 1589649 h 2719363"/>
              <a:gd name="connsiteX135" fmla="*/ 4290646 w 4860388"/>
              <a:gd name="connsiteY135" fmla="*/ 1582615 h 2719363"/>
              <a:gd name="connsiteX136" fmla="*/ 4353951 w 4860388"/>
              <a:gd name="connsiteY136" fmla="*/ 1554480 h 2719363"/>
              <a:gd name="connsiteX137" fmla="*/ 4375052 w 4860388"/>
              <a:gd name="connsiteY137" fmla="*/ 1533378 h 2719363"/>
              <a:gd name="connsiteX138" fmla="*/ 4396154 w 4860388"/>
              <a:gd name="connsiteY138" fmla="*/ 1519310 h 2719363"/>
              <a:gd name="connsiteX139" fmla="*/ 4417256 w 4860388"/>
              <a:gd name="connsiteY139" fmla="*/ 1498209 h 2719363"/>
              <a:gd name="connsiteX140" fmla="*/ 4438357 w 4860388"/>
              <a:gd name="connsiteY140" fmla="*/ 1491175 h 2719363"/>
              <a:gd name="connsiteX141" fmla="*/ 4459459 w 4860388"/>
              <a:gd name="connsiteY141" fmla="*/ 1470073 h 2719363"/>
              <a:gd name="connsiteX142" fmla="*/ 4473526 w 4860388"/>
              <a:gd name="connsiteY142" fmla="*/ 1448972 h 2719363"/>
              <a:gd name="connsiteX143" fmla="*/ 4494628 w 4860388"/>
              <a:gd name="connsiteY143" fmla="*/ 1434904 h 2719363"/>
              <a:gd name="connsiteX144" fmla="*/ 4515729 w 4860388"/>
              <a:gd name="connsiteY144" fmla="*/ 1413803 h 2719363"/>
              <a:gd name="connsiteX145" fmla="*/ 4557932 w 4860388"/>
              <a:gd name="connsiteY145" fmla="*/ 1385667 h 2719363"/>
              <a:gd name="connsiteX146" fmla="*/ 4607169 w 4860388"/>
              <a:gd name="connsiteY146" fmla="*/ 1322363 h 2719363"/>
              <a:gd name="connsiteX147" fmla="*/ 4628271 w 4860388"/>
              <a:gd name="connsiteY147" fmla="*/ 1280160 h 2719363"/>
              <a:gd name="connsiteX148" fmla="*/ 4635305 w 4860388"/>
              <a:gd name="connsiteY148" fmla="*/ 1259058 h 2719363"/>
              <a:gd name="connsiteX149" fmla="*/ 4663440 w 4860388"/>
              <a:gd name="connsiteY149" fmla="*/ 1216855 h 2719363"/>
              <a:gd name="connsiteX150" fmla="*/ 4677508 w 4860388"/>
              <a:gd name="connsiteY150" fmla="*/ 1195753 h 2719363"/>
              <a:gd name="connsiteX151" fmla="*/ 4691576 w 4860388"/>
              <a:gd name="connsiteY151" fmla="*/ 1174652 h 2719363"/>
              <a:gd name="connsiteX152" fmla="*/ 4705643 w 4860388"/>
              <a:gd name="connsiteY152" fmla="*/ 1132449 h 2719363"/>
              <a:gd name="connsiteX153" fmla="*/ 4712677 w 4860388"/>
              <a:gd name="connsiteY153" fmla="*/ 1111347 h 2719363"/>
              <a:gd name="connsiteX154" fmla="*/ 4726745 w 4860388"/>
              <a:gd name="connsiteY154" fmla="*/ 1090246 h 2719363"/>
              <a:gd name="connsiteX155" fmla="*/ 4747846 w 4860388"/>
              <a:gd name="connsiteY155" fmla="*/ 1041009 h 2719363"/>
              <a:gd name="connsiteX156" fmla="*/ 4761914 w 4860388"/>
              <a:gd name="connsiteY156" fmla="*/ 998806 h 2719363"/>
              <a:gd name="connsiteX157" fmla="*/ 4790049 w 4860388"/>
              <a:gd name="connsiteY157" fmla="*/ 956603 h 2719363"/>
              <a:gd name="connsiteX158" fmla="*/ 4797083 w 4860388"/>
              <a:gd name="connsiteY158" fmla="*/ 935501 h 2719363"/>
              <a:gd name="connsiteX159" fmla="*/ 4811151 w 4860388"/>
              <a:gd name="connsiteY159" fmla="*/ 858129 h 2719363"/>
              <a:gd name="connsiteX160" fmla="*/ 4825219 w 4860388"/>
              <a:gd name="connsiteY160" fmla="*/ 780757 h 2719363"/>
              <a:gd name="connsiteX161" fmla="*/ 4846320 w 4860388"/>
              <a:gd name="connsiteY161" fmla="*/ 759655 h 2719363"/>
              <a:gd name="connsiteX162" fmla="*/ 4860388 w 4860388"/>
              <a:gd name="connsiteY162" fmla="*/ 738553 h 2719363"/>
              <a:gd name="connsiteX163" fmla="*/ 4846320 w 4860388"/>
              <a:gd name="connsiteY163" fmla="*/ 555673 h 2719363"/>
              <a:gd name="connsiteX164" fmla="*/ 4839286 w 4860388"/>
              <a:gd name="connsiteY164" fmla="*/ 506437 h 2719363"/>
              <a:gd name="connsiteX165" fmla="*/ 4797083 w 4860388"/>
              <a:gd name="connsiteY165" fmla="*/ 485335 h 2719363"/>
              <a:gd name="connsiteX166" fmla="*/ 4761914 w 4860388"/>
              <a:gd name="connsiteY166" fmla="*/ 457200 h 2719363"/>
              <a:gd name="connsiteX167" fmla="*/ 4719711 w 4860388"/>
              <a:gd name="connsiteY167" fmla="*/ 443132 h 2719363"/>
              <a:gd name="connsiteX168" fmla="*/ 4635305 w 4860388"/>
              <a:gd name="connsiteY168" fmla="*/ 464233 h 2719363"/>
              <a:gd name="connsiteX169" fmla="*/ 4572000 w 4860388"/>
              <a:gd name="connsiteY169" fmla="*/ 499403 h 2719363"/>
              <a:gd name="connsiteX170" fmla="*/ 4550899 w 4860388"/>
              <a:gd name="connsiteY170" fmla="*/ 513470 h 2719363"/>
              <a:gd name="connsiteX171" fmla="*/ 4522763 w 4860388"/>
              <a:gd name="connsiteY171" fmla="*/ 555673 h 2719363"/>
              <a:gd name="connsiteX172" fmla="*/ 4480560 w 4860388"/>
              <a:gd name="connsiteY172" fmla="*/ 590843 h 2719363"/>
              <a:gd name="connsiteX173" fmla="*/ 4438357 w 4860388"/>
              <a:gd name="connsiteY173" fmla="*/ 618978 h 2719363"/>
              <a:gd name="connsiteX174" fmla="*/ 4382086 w 4860388"/>
              <a:gd name="connsiteY174" fmla="*/ 647113 h 2719363"/>
              <a:gd name="connsiteX175" fmla="*/ 4353951 w 4860388"/>
              <a:gd name="connsiteY175" fmla="*/ 661181 h 2719363"/>
              <a:gd name="connsiteX176" fmla="*/ 4311748 w 4860388"/>
              <a:gd name="connsiteY176" fmla="*/ 675249 h 2719363"/>
              <a:gd name="connsiteX177" fmla="*/ 4283612 w 4860388"/>
              <a:gd name="connsiteY177" fmla="*/ 689317 h 2719363"/>
              <a:gd name="connsiteX178" fmla="*/ 4213274 w 4860388"/>
              <a:gd name="connsiteY178" fmla="*/ 710418 h 2719363"/>
              <a:gd name="connsiteX179" fmla="*/ 3931920 w 4860388"/>
              <a:gd name="connsiteY179" fmla="*/ 696350 h 2719363"/>
              <a:gd name="connsiteX180" fmla="*/ 3910819 w 4860388"/>
              <a:gd name="connsiteY180" fmla="*/ 689317 h 2719363"/>
              <a:gd name="connsiteX181" fmla="*/ 3875649 w 4860388"/>
              <a:gd name="connsiteY181" fmla="*/ 682283 h 2719363"/>
              <a:gd name="connsiteX182" fmla="*/ 3812345 w 4860388"/>
              <a:gd name="connsiteY182" fmla="*/ 675249 h 2719363"/>
              <a:gd name="connsiteX183" fmla="*/ 3720905 w 4860388"/>
              <a:gd name="connsiteY183" fmla="*/ 661181 h 2719363"/>
              <a:gd name="connsiteX184" fmla="*/ 3650566 w 4860388"/>
              <a:gd name="connsiteY184" fmla="*/ 654147 h 2719363"/>
              <a:gd name="connsiteX185" fmla="*/ 3615397 w 4860388"/>
              <a:gd name="connsiteY185" fmla="*/ 647113 h 2719363"/>
              <a:gd name="connsiteX186" fmla="*/ 3298874 w 4860388"/>
              <a:gd name="connsiteY186" fmla="*/ 647113 h 2719363"/>
              <a:gd name="connsiteX187" fmla="*/ 3263705 w 4860388"/>
              <a:gd name="connsiteY187" fmla="*/ 654147 h 2719363"/>
              <a:gd name="connsiteX188" fmla="*/ 3172265 w 4860388"/>
              <a:gd name="connsiteY188" fmla="*/ 661181 h 2719363"/>
              <a:gd name="connsiteX189" fmla="*/ 3130062 w 4860388"/>
              <a:gd name="connsiteY189" fmla="*/ 675249 h 2719363"/>
              <a:gd name="connsiteX190" fmla="*/ 3080825 w 4860388"/>
              <a:gd name="connsiteY190" fmla="*/ 703384 h 2719363"/>
              <a:gd name="connsiteX191" fmla="*/ 3017520 w 4860388"/>
              <a:gd name="connsiteY191" fmla="*/ 731520 h 2719363"/>
              <a:gd name="connsiteX192" fmla="*/ 2616591 w 4860388"/>
              <a:gd name="connsiteY192" fmla="*/ 717452 h 2719363"/>
              <a:gd name="connsiteX193" fmla="*/ 2588456 w 4860388"/>
              <a:gd name="connsiteY193" fmla="*/ 710418 h 2719363"/>
              <a:gd name="connsiteX194" fmla="*/ 2518117 w 4860388"/>
              <a:gd name="connsiteY194" fmla="*/ 689317 h 2719363"/>
              <a:gd name="connsiteX195" fmla="*/ 2482948 w 4860388"/>
              <a:gd name="connsiteY195" fmla="*/ 682283 h 2719363"/>
              <a:gd name="connsiteX196" fmla="*/ 2454812 w 4860388"/>
              <a:gd name="connsiteY196" fmla="*/ 675249 h 2719363"/>
              <a:gd name="connsiteX197" fmla="*/ 2412609 w 4860388"/>
              <a:gd name="connsiteY197" fmla="*/ 661181 h 2719363"/>
              <a:gd name="connsiteX198" fmla="*/ 2377440 w 4860388"/>
              <a:gd name="connsiteY198" fmla="*/ 654147 h 2719363"/>
              <a:gd name="connsiteX199" fmla="*/ 2335237 w 4860388"/>
              <a:gd name="connsiteY199" fmla="*/ 640080 h 2719363"/>
              <a:gd name="connsiteX200" fmla="*/ 2236763 w 4860388"/>
              <a:gd name="connsiteY200" fmla="*/ 626012 h 2719363"/>
              <a:gd name="connsiteX201" fmla="*/ 2180492 w 4860388"/>
              <a:gd name="connsiteY201" fmla="*/ 611944 h 2719363"/>
              <a:gd name="connsiteX202" fmla="*/ 2145323 w 4860388"/>
              <a:gd name="connsiteY202" fmla="*/ 604910 h 2719363"/>
              <a:gd name="connsiteX203" fmla="*/ 2124222 w 4860388"/>
              <a:gd name="connsiteY203" fmla="*/ 597877 h 2719363"/>
              <a:gd name="connsiteX204" fmla="*/ 2089052 w 4860388"/>
              <a:gd name="connsiteY204" fmla="*/ 590843 h 2719363"/>
              <a:gd name="connsiteX205" fmla="*/ 2039816 w 4860388"/>
              <a:gd name="connsiteY205" fmla="*/ 576775 h 2719363"/>
              <a:gd name="connsiteX206" fmla="*/ 1617785 w 4860388"/>
              <a:gd name="connsiteY206" fmla="*/ 562707 h 2719363"/>
              <a:gd name="connsiteX207" fmla="*/ 1582616 w 4860388"/>
              <a:gd name="connsiteY207" fmla="*/ 555673 h 2719363"/>
              <a:gd name="connsiteX208" fmla="*/ 1505243 w 4860388"/>
              <a:gd name="connsiteY208" fmla="*/ 541606 h 2719363"/>
              <a:gd name="connsiteX209" fmla="*/ 1463040 w 4860388"/>
              <a:gd name="connsiteY209" fmla="*/ 520504 h 2719363"/>
              <a:gd name="connsiteX210" fmla="*/ 1434905 w 4860388"/>
              <a:gd name="connsiteY210" fmla="*/ 513470 h 2719363"/>
              <a:gd name="connsiteX211" fmla="*/ 1413803 w 4860388"/>
              <a:gd name="connsiteY211" fmla="*/ 499403 h 2719363"/>
              <a:gd name="connsiteX212" fmla="*/ 1364566 w 4860388"/>
              <a:gd name="connsiteY212" fmla="*/ 450166 h 2719363"/>
              <a:gd name="connsiteX213" fmla="*/ 1343465 w 4860388"/>
              <a:gd name="connsiteY213" fmla="*/ 443132 h 2719363"/>
              <a:gd name="connsiteX214" fmla="*/ 1273126 w 4860388"/>
              <a:gd name="connsiteY214" fmla="*/ 393895 h 2719363"/>
              <a:gd name="connsiteX215" fmla="*/ 1252025 w 4860388"/>
              <a:gd name="connsiteY215" fmla="*/ 379827 h 2719363"/>
              <a:gd name="connsiteX216" fmla="*/ 1230923 w 4860388"/>
              <a:gd name="connsiteY216" fmla="*/ 358726 h 2719363"/>
              <a:gd name="connsiteX217" fmla="*/ 1167619 w 4860388"/>
              <a:gd name="connsiteY217" fmla="*/ 323557 h 2719363"/>
              <a:gd name="connsiteX218" fmla="*/ 1146517 w 4860388"/>
              <a:gd name="connsiteY218" fmla="*/ 309489 h 2719363"/>
              <a:gd name="connsiteX219" fmla="*/ 1125416 w 4860388"/>
              <a:gd name="connsiteY219" fmla="*/ 302455 h 2719363"/>
              <a:gd name="connsiteX220" fmla="*/ 1097280 w 4860388"/>
              <a:gd name="connsiteY220" fmla="*/ 288387 h 2719363"/>
              <a:gd name="connsiteX221" fmla="*/ 1076179 w 4860388"/>
              <a:gd name="connsiteY221" fmla="*/ 274320 h 2719363"/>
              <a:gd name="connsiteX222" fmla="*/ 1026942 w 4860388"/>
              <a:gd name="connsiteY222" fmla="*/ 253218 h 2719363"/>
              <a:gd name="connsiteX223" fmla="*/ 956603 w 4860388"/>
              <a:gd name="connsiteY223" fmla="*/ 189913 h 2719363"/>
              <a:gd name="connsiteX224" fmla="*/ 942536 w 4860388"/>
              <a:gd name="connsiteY224" fmla="*/ 168812 h 2719363"/>
              <a:gd name="connsiteX225" fmla="*/ 900332 w 4860388"/>
              <a:gd name="connsiteY225" fmla="*/ 126609 h 2719363"/>
              <a:gd name="connsiteX226" fmla="*/ 851096 w 4860388"/>
              <a:gd name="connsiteY226" fmla="*/ 77372 h 2719363"/>
              <a:gd name="connsiteX227" fmla="*/ 829994 w 4860388"/>
              <a:gd name="connsiteY227" fmla="*/ 63304 h 2719363"/>
              <a:gd name="connsiteX228" fmla="*/ 780757 w 4860388"/>
              <a:gd name="connsiteY228" fmla="*/ 49237 h 2719363"/>
              <a:gd name="connsiteX229" fmla="*/ 717452 w 4860388"/>
              <a:gd name="connsiteY229" fmla="*/ 42203 h 2719363"/>
              <a:gd name="connsiteX230" fmla="*/ 682283 w 4860388"/>
              <a:gd name="connsiteY230" fmla="*/ 35169 h 2719363"/>
              <a:gd name="connsiteX231" fmla="*/ 640080 w 4860388"/>
              <a:gd name="connsiteY231" fmla="*/ 28135 h 2719363"/>
              <a:gd name="connsiteX232" fmla="*/ 576776 w 4860388"/>
              <a:gd name="connsiteY232" fmla="*/ 21101 h 2719363"/>
              <a:gd name="connsiteX233" fmla="*/ 393896 w 4860388"/>
              <a:gd name="connsiteY233" fmla="*/ 0 h 2719363"/>
              <a:gd name="connsiteX234" fmla="*/ 140677 w 4860388"/>
              <a:gd name="connsiteY234" fmla="*/ 7033 h 2719363"/>
              <a:gd name="connsiteX235" fmla="*/ 119576 w 4860388"/>
              <a:gd name="connsiteY235" fmla="*/ 14067 h 2719363"/>
              <a:gd name="connsiteX236" fmla="*/ 91440 w 4860388"/>
              <a:gd name="connsiteY236" fmla="*/ 21101 h 2719363"/>
              <a:gd name="connsiteX0" fmla="*/ 91440 w 4860388"/>
              <a:gd name="connsiteY0" fmla="*/ 21101 h 2719363"/>
              <a:gd name="connsiteX1" fmla="*/ 58858 w 4860388"/>
              <a:gd name="connsiteY1" fmla="*/ 68188 h 2719363"/>
              <a:gd name="connsiteX2" fmla="*/ 14068 w 4860388"/>
              <a:gd name="connsiteY2" fmla="*/ 133643 h 2719363"/>
              <a:gd name="connsiteX3" fmla="*/ 0 w 4860388"/>
              <a:gd name="connsiteY3" fmla="*/ 225083 h 2719363"/>
              <a:gd name="connsiteX4" fmla="*/ 7034 w 4860388"/>
              <a:gd name="connsiteY4" fmla="*/ 246184 h 2719363"/>
              <a:gd name="connsiteX5" fmla="*/ 42203 w 4860388"/>
              <a:gd name="connsiteY5" fmla="*/ 309489 h 2719363"/>
              <a:gd name="connsiteX6" fmla="*/ 49237 w 4860388"/>
              <a:gd name="connsiteY6" fmla="*/ 337624 h 2719363"/>
              <a:gd name="connsiteX7" fmla="*/ 56271 w 4860388"/>
              <a:gd name="connsiteY7" fmla="*/ 358726 h 2719363"/>
              <a:gd name="connsiteX8" fmla="*/ 70339 w 4860388"/>
              <a:gd name="connsiteY8" fmla="*/ 422030 h 2719363"/>
              <a:gd name="connsiteX9" fmla="*/ 77372 w 4860388"/>
              <a:gd name="connsiteY9" fmla="*/ 443132 h 2719363"/>
              <a:gd name="connsiteX10" fmla="*/ 91440 w 4860388"/>
              <a:gd name="connsiteY10" fmla="*/ 464233 h 2719363"/>
              <a:gd name="connsiteX11" fmla="*/ 105508 w 4860388"/>
              <a:gd name="connsiteY11" fmla="*/ 506437 h 2719363"/>
              <a:gd name="connsiteX12" fmla="*/ 112542 w 4860388"/>
              <a:gd name="connsiteY12" fmla="*/ 527538 h 2719363"/>
              <a:gd name="connsiteX13" fmla="*/ 133643 w 4860388"/>
              <a:gd name="connsiteY13" fmla="*/ 576775 h 2719363"/>
              <a:gd name="connsiteX14" fmla="*/ 175846 w 4860388"/>
              <a:gd name="connsiteY14" fmla="*/ 618978 h 2719363"/>
              <a:gd name="connsiteX15" fmla="*/ 182880 w 4860388"/>
              <a:gd name="connsiteY15" fmla="*/ 640080 h 2719363"/>
              <a:gd name="connsiteX16" fmla="*/ 225083 w 4860388"/>
              <a:gd name="connsiteY16" fmla="*/ 668215 h 2719363"/>
              <a:gd name="connsiteX17" fmla="*/ 239151 w 4860388"/>
              <a:gd name="connsiteY17" fmla="*/ 689317 h 2719363"/>
              <a:gd name="connsiteX18" fmla="*/ 246185 w 4860388"/>
              <a:gd name="connsiteY18" fmla="*/ 710418 h 2719363"/>
              <a:gd name="connsiteX19" fmla="*/ 267286 w 4860388"/>
              <a:gd name="connsiteY19" fmla="*/ 731520 h 2719363"/>
              <a:gd name="connsiteX20" fmla="*/ 295422 w 4860388"/>
              <a:gd name="connsiteY20" fmla="*/ 766689 h 2719363"/>
              <a:gd name="connsiteX21" fmla="*/ 323557 w 4860388"/>
              <a:gd name="connsiteY21" fmla="*/ 808892 h 2719363"/>
              <a:gd name="connsiteX22" fmla="*/ 337625 w 4860388"/>
              <a:gd name="connsiteY22" fmla="*/ 829993 h 2719363"/>
              <a:gd name="connsiteX23" fmla="*/ 379828 w 4860388"/>
              <a:gd name="connsiteY23" fmla="*/ 858129 h 2719363"/>
              <a:gd name="connsiteX24" fmla="*/ 407963 w 4860388"/>
              <a:gd name="connsiteY24" fmla="*/ 900332 h 2719363"/>
              <a:gd name="connsiteX25" fmla="*/ 443132 w 4860388"/>
              <a:gd name="connsiteY25" fmla="*/ 942535 h 2719363"/>
              <a:gd name="connsiteX26" fmla="*/ 450166 w 4860388"/>
              <a:gd name="connsiteY26" fmla="*/ 963637 h 2719363"/>
              <a:gd name="connsiteX27" fmla="*/ 471268 w 4860388"/>
              <a:gd name="connsiteY27" fmla="*/ 956603 h 2719363"/>
              <a:gd name="connsiteX28" fmla="*/ 492369 w 4860388"/>
              <a:gd name="connsiteY28" fmla="*/ 963637 h 2719363"/>
              <a:gd name="connsiteX29" fmla="*/ 520505 w 4860388"/>
              <a:gd name="connsiteY29" fmla="*/ 970670 h 2719363"/>
              <a:gd name="connsiteX30" fmla="*/ 555674 w 4860388"/>
              <a:gd name="connsiteY30" fmla="*/ 1005840 h 2719363"/>
              <a:gd name="connsiteX31" fmla="*/ 590843 w 4860388"/>
              <a:gd name="connsiteY31" fmla="*/ 1033975 h 2719363"/>
              <a:gd name="connsiteX32" fmla="*/ 611945 w 4860388"/>
              <a:gd name="connsiteY32" fmla="*/ 1055077 h 2719363"/>
              <a:gd name="connsiteX33" fmla="*/ 626012 w 4860388"/>
              <a:gd name="connsiteY33" fmla="*/ 1076178 h 2719363"/>
              <a:gd name="connsiteX34" fmla="*/ 668216 w 4860388"/>
              <a:gd name="connsiteY34" fmla="*/ 1104313 h 2719363"/>
              <a:gd name="connsiteX35" fmla="*/ 689317 w 4860388"/>
              <a:gd name="connsiteY35" fmla="*/ 1118381 h 2719363"/>
              <a:gd name="connsiteX36" fmla="*/ 752622 w 4860388"/>
              <a:gd name="connsiteY36" fmla="*/ 1139483 h 2719363"/>
              <a:gd name="connsiteX37" fmla="*/ 773723 w 4860388"/>
              <a:gd name="connsiteY37" fmla="*/ 1146517 h 2719363"/>
              <a:gd name="connsiteX38" fmla="*/ 844062 w 4860388"/>
              <a:gd name="connsiteY38" fmla="*/ 1167618 h 2719363"/>
              <a:gd name="connsiteX39" fmla="*/ 865163 w 4860388"/>
              <a:gd name="connsiteY39" fmla="*/ 1174652 h 2719363"/>
              <a:gd name="connsiteX40" fmla="*/ 886265 w 4860388"/>
              <a:gd name="connsiteY40" fmla="*/ 1181686 h 2719363"/>
              <a:gd name="connsiteX41" fmla="*/ 949569 w 4860388"/>
              <a:gd name="connsiteY41" fmla="*/ 1209821 h 2719363"/>
              <a:gd name="connsiteX42" fmla="*/ 970671 w 4860388"/>
              <a:gd name="connsiteY42" fmla="*/ 1216855 h 2719363"/>
              <a:gd name="connsiteX43" fmla="*/ 991772 w 4860388"/>
              <a:gd name="connsiteY43" fmla="*/ 1223889 h 2719363"/>
              <a:gd name="connsiteX44" fmla="*/ 1026942 w 4860388"/>
              <a:gd name="connsiteY44" fmla="*/ 1259058 h 2719363"/>
              <a:gd name="connsiteX45" fmla="*/ 1069145 w 4860388"/>
              <a:gd name="connsiteY45" fmla="*/ 1273126 h 2719363"/>
              <a:gd name="connsiteX46" fmla="*/ 1111348 w 4860388"/>
              <a:gd name="connsiteY46" fmla="*/ 1301261 h 2719363"/>
              <a:gd name="connsiteX47" fmla="*/ 1132449 w 4860388"/>
              <a:gd name="connsiteY47" fmla="*/ 1315329 h 2719363"/>
              <a:gd name="connsiteX48" fmla="*/ 1146517 w 4860388"/>
              <a:gd name="connsiteY48" fmla="*/ 1364566 h 2719363"/>
              <a:gd name="connsiteX49" fmla="*/ 1153551 w 4860388"/>
              <a:gd name="connsiteY49" fmla="*/ 1399735 h 2719363"/>
              <a:gd name="connsiteX50" fmla="*/ 1195754 w 4860388"/>
              <a:gd name="connsiteY50" fmla="*/ 1413803 h 2719363"/>
              <a:gd name="connsiteX51" fmla="*/ 1216856 w 4860388"/>
              <a:gd name="connsiteY51" fmla="*/ 1420837 h 2719363"/>
              <a:gd name="connsiteX52" fmla="*/ 1230923 w 4860388"/>
              <a:gd name="connsiteY52" fmla="*/ 1441938 h 2719363"/>
              <a:gd name="connsiteX53" fmla="*/ 1252025 w 4860388"/>
              <a:gd name="connsiteY53" fmla="*/ 1456006 h 2719363"/>
              <a:gd name="connsiteX54" fmla="*/ 1259059 w 4860388"/>
              <a:gd name="connsiteY54" fmla="*/ 1477107 h 2719363"/>
              <a:gd name="connsiteX55" fmla="*/ 1308296 w 4860388"/>
              <a:gd name="connsiteY55" fmla="*/ 1498209 h 2719363"/>
              <a:gd name="connsiteX56" fmla="*/ 1322363 w 4860388"/>
              <a:gd name="connsiteY56" fmla="*/ 1547446 h 2719363"/>
              <a:gd name="connsiteX57" fmla="*/ 1329397 w 4860388"/>
              <a:gd name="connsiteY57" fmla="*/ 1568547 h 2719363"/>
              <a:gd name="connsiteX58" fmla="*/ 1329397 w 4860388"/>
              <a:gd name="connsiteY58" fmla="*/ 1638886 h 2719363"/>
              <a:gd name="connsiteX59" fmla="*/ 1343465 w 4860388"/>
              <a:gd name="connsiteY59" fmla="*/ 1737360 h 2719363"/>
              <a:gd name="connsiteX60" fmla="*/ 1350499 w 4860388"/>
              <a:gd name="connsiteY60" fmla="*/ 1758461 h 2719363"/>
              <a:gd name="connsiteX61" fmla="*/ 1357532 w 4860388"/>
              <a:gd name="connsiteY61" fmla="*/ 1786597 h 2719363"/>
              <a:gd name="connsiteX62" fmla="*/ 1378634 w 4860388"/>
              <a:gd name="connsiteY62" fmla="*/ 1828800 h 2719363"/>
              <a:gd name="connsiteX63" fmla="*/ 1385668 w 4860388"/>
              <a:gd name="connsiteY63" fmla="*/ 1849901 h 2719363"/>
              <a:gd name="connsiteX64" fmla="*/ 1405402 w 4860388"/>
              <a:gd name="connsiteY64" fmla="*/ 1959268 h 2719363"/>
              <a:gd name="connsiteX65" fmla="*/ 1421961 w 4860388"/>
              <a:gd name="connsiteY65" fmla="*/ 1980369 h 2719363"/>
              <a:gd name="connsiteX66" fmla="*/ 1428994 w 4860388"/>
              <a:gd name="connsiteY66" fmla="*/ 2008505 h 2719363"/>
              <a:gd name="connsiteX67" fmla="*/ 1452587 w 4860388"/>
              <a:gd name="connsiteY67" fmla="*/ 2047533 h 2719363"/>
              <a:gd name="connsiteX68" fmla="*/ 1478915 w 4860388"/>
              <a:gd name="connsiteY68" fmla="*/ 2085877 h 2719363"/>
              <a:gd name="connsiteX69" fmla="*/ 1505243 w 4860388"/>
              <a:gd name="connsiteY69" fmla="*/ 2131255 h 2719363"/>
              <a:gd name="connsiteX70" fmla="*/ 1519995 w 4860388"/>
              <a:gd name="connsiteY70" fmla="*/ 2168232 h 2719363"/>
              <a:gd name="connsiteX71" fmla="*/ 1561514 w 4860388"/>
              <a:gd name="connsiteY71" fmla="*/ 2215661 h 2719363"/>
              <a:gd name="connsiteX72" fmla="*/ 1582616 w 4860388"/>
              <a:gd name="connsiteY72" fmla="*/ 2232220 h 2719363"/>
              <a:gd name="connsiteX73" fmla="*/ 1618469 w 4860388"/>
              <a:gd name="connsiteY73" fmla="*/ 2263530 h 2719363"/>
              <a:gd name="connsiteX74" fmla="*/ 1646604 w 4860388"/>
              <a:gd name="connsiteY74" fmla="*/ 2302558 h 2719363"/>
              <a:gd name="connsiteX75" fmla="*/ 1672688 w 4860388"/>
              <a:gd name="connsiteY75" fmla="*/ 2353163 h 2719363"/>
              <a:gd name="connsiteX76" fmla="*/ 1702191 w 4860388"/>
              <a:gd name="connsiteY76" fmla="*/ 2398541 h 2719363"/>
              <a:gd name="connsiteX77" fmla="*/ 1765496 w 4860388"/>
              <a:gd name="connsiteY77" fmla="*/ 2433710 h 2719363"/>
              <a:gd name="connsiteX78" fmla="*/ 1786597 w 4860388"/>
              <a:gd name="connsiteY78" fmla="*/ 2440744 h 2719363"/>
              <a:gd name="connsiteX79" fmla="*/ 1821766 w 4860388"/>
              <a:gd name="connsiteY79" fmla="*/ 2454812 h 2719363"/>
              <a:gd name="connsiteX80" fmla="*/ 1849902 w 4860388"/>
              <a:gd name="connsiteY80" fmla="*/ 2461846 h 2719363"/>
              <a:gd name="connsiteX81" fmla="*/ 1871003 w 4860388"/>
              <a:gd name="connsiteY81" fmla="*/ 2468880 h 2719363"/>
              <a:gd name="connsiteX82" fmla="*/ 1913206 w 4860388"/>
              <a:gd name="connsiteY82" fmla="*/ 2511083 h 2719363"/>
              <a:gd name="connsiteX83" fmla="*/ 1955409 w 4860388"/>
              <a:gd name="connsiteY83" fmla="*/ 2546252 h 2719363"/>
              <a:gd name="connsiteX84" fmla="*/ 1983545 w 4860388"/>
              <a:gd name="connsiteY84" fmla="*/ 2560320 h 2719363"/>
              <a:gd name="connsiteX85" fmla="*/ 2025748 w 4860388"/>
              <a:gd name="connsiteY85" fmla="*/ 2588455 h 2719363"/>
              <a:gd name="connsiteX86" fmla="*/ 2060917 w 4860388"/>
              <a:gd name="connsiteY86" fmla="*/ 2623624 h 2719363"/>
              <a:gd name="connsiteX87" fmla="*/ 2103120 w 4860388"/>
              <a:gd name="connsiteY87" fmla="*/ 2637692 h 2719363"/>
              <a:gd name="connsiteX88" fmla="*/ 2124222 w 4860388"/>
              <a:gd name="connsiteY88" fmla="*/ 2651760 h 2719363"/>
              <a:gd name="connsiteX89" fmla="*/ 2173459 w 4860388"/>
              <a:gd name="connsiteY89" fmla="*/ 2665827 h 2719363"/>
              <a:gd name="connsiteX90" fmla="*/ 2215662 w 4860388"/>
              <a:gd name="connsiteY90" fmla="*/ 2679895 h 2719363"/>
              <a:gd name="connsiteX91" fmla="*/ 2486123 w 4860388"/>
              <a:gd name="connsiteY91" fmla="*/ 2719363 h 2719363"/>
              <a:gd name="connsiteX92" fmla="*/ 2576879 w 4860388"/>
              <a:gd name="connsiteY92" fmla="*/ 2716872 h 2719363"/>
              <a:gd name="connsiteX93" fmla="*/ 2743200 w 4860388"/>
              <a:gd name="connsiteY93" fmla="*/ 2715064 h 2719363"/>
              <a:gd name="connsiteX94" fmla="*/ 2862776 w 4860388"/>
              <a:gd name="connsiteY94" fmla="*/ 2700997 h 2719363"/>
              <a:gd name="connsiteX95" fmla="*/ 2896577 w 4860388"/>
              <a:gd name="connsiteY95" fmla="*/ 2699629 h 2719363"/>
              <a:gd name="connsiteX96" fmla="*/ 2968283 w 4860388"/>
              <a:gd name="connsiteY96" fmla="*/ 2644726 h 2719363"/>
              <a:gd name="connsiteX97" fmla="*/ 3045656 w 4860388"/>
              <a:gd name="connsiteY97" fmla="*/ 2616590 h 2719363"/>
              <a:gd name="connsiteX98" fmla="*/ 3073791 w 4860388"/>
              <a:gd name="connsiteY98" fmla="*/ 2609557 h 2719363"/>
              <a:gd name="connsiteX99" fmla="*/ 3115994 w 4860388"/>
              <a:gd name="connsiteY99" fmla="*/ 2581421 h 2719363"/>
              <a:gd name="connsiteX100" fmla="*/ 3137096 w 4860388"/>
              <a:gd name="connsiteY100" fmla="*/ 2567353 h 2719363"/>
              <a:gd name="connsiteX101" fmla="*/ 3165231 w 4860388"/>
              <a:gd name="connsiteY101" fmla="*/ 2546252 h 2719363"/>
              <a:gd name="connsiteX102" fmla="*/ 3207434 w 4860388"/>
              <a:gd name="connsiteY102" fmla="*/ 2511083 h 2719363"/>
              <a:gd name="connsiteX103" fmla="*/ 3221502 w 4860388"/>
              <a:gd name="connsiteY103" fmla="*/ 2489981 h 2719363"/>
              <a:gd name="connsiteX104" fmla="*/ 3242603 w 4860388"/>
              <a:gd name="connsiteY104" fmla="*/ 2482947 h 2719363"/>
              <a:gd name="connsiteX105" fmla="*/ 3284806 w 4860388"/>
              <a:gd name="connsiteY105" fmla="*/ 2454812 h 2719363"/>
              <a:gd name="connsiteX106" fmla="*/ 3305908 w 4860388"/>
              <a:gd name="connsiteY106" fmla="*/ 2440744 h 2719363"/>
              <a:gd name="connsiteX107" fmla="*/ 3341077 w 4860388"/>
              <a:gd name="connsiteY107" fmla="*/ 2405575 h 2719363"/>
              <a:gd name="connsiteX108" fmla="*/ 3355145 w 4860388"/>
              <a:gd name="connsiteY108" fmla="*/ 2384473 h 2719363"/>
              <a:gd name="connsiteX109" fmla="*/ 3404382 w 4860388"/>
              <a:gd name="connsiteY109" fmla="*/ 2321169 h 2719363"/>
              <a:gd name="connsiteX110" fmla="*/ 3418449 w 4860388"/>
              <a:gd name="connsiteY110" fmla="*/ 2300067 h 2719363"/>
              <a:gd name="connsiteX111" fmla="*/ 3442042 w 4860388"/>
              <a:gd name="connsiteY111" fmla="*/ 2282141 h 2719363"/>
              <a:gd name="connsiteX112" fmla="*/ 3468810 w 4860388"/>
              <a:gd name="connsiteY112" fmla="*/ 2239254 h 2719363"/>
              <a:gd name="connsiteX113" fmla="*/ 3496261 w 4860388"/>
              <a:gd name="connsiteY113" fmla="*/ 2204768 h 2719363"/>
              <a:gd name="connsiteX114" fmla="*/ 3516239 w 4860388"/>
              <a:gd name="connsiteY114" fmla="*/ 2161637 h 2719363"/>
              <a:gd name="connsiteX115" fmla="*/ 3536657 w 4860388"/>
              <a:gd name="connsiteY115" fmla="*/ 2124661 h 2719363"/>
              <a:gd name="connsiteX116" fmla="*/ 3573194 w 4860388"/>
              <a:gd name="connsiteY116" fmla="*/ 2060917 h 2719363"/>
              <a:gd name="connsiteX117" fmla="*/ 3615397 w 4860388"/>
              <a:gd name="connsiteY117" fmla="*/ 2018713 h 2719363"/>
              <a:gd name="connsiteX118" fmla="*/ 3636499 w 4860388"/>
              <a:gd name="connsiteY118" fmla="*/ 1997612 h 2719363"/>
              <a:gd name="connsiteX119" fmla="*/ 3664634 w 4860388"/>
              <a:gd name="connsiteY119" fmla="*/ 1955409 h 2719363"/>
              <a:gd name="connsiteX120" fmla="*/ 3678702 w 4860388"/>
              <a:gd name="connsiteY120" fmla="*/ 1934307 h 2719363"/>
              <a:gd name="connsiteX121" fmla="*/ 3720905 w 4860388"/>
              <a:gd name="connsiteY121" fmla="*/ 1906172 h 2719363"/>
              <a:gd name="connsiteX122" fmla="*/ 3763108 w 4860388"/>
              <a:gd name="connsiteY122" fmla="*/ 1863969 h 2719363"/>
              <a:gd name="connsiteX123" fmla="*/ 3805311 w 4860388"/>
              <a:gd name="connsiteY123" fmla="*/ 1835833 h 2719363"/>
              <a:gd name="connsiteX124" fmla="*/ 3819379 w 4860388"/>
              <a:gd name="connsiteY124" fmla="*/ 1814732 h 2719363"/>
              <a:gd name="connsiteX125" fmla="*/ 3861582 w 4860388"/>
              <a:gd name="connsiteY125" fmla="*/ 1793630 h 2719363"/>
              <a:gd name="connsiteX126" fmla="*/ 3903785 w 4860388"/>
              <a:gd name="connsiteY126" fmla="*/ 1772529 h 2719363"/>
              <a:gd name="connsiteX127" fmla="*/ 3967089 w 4860388"/>
              <a:gd name="connsiteY127" fmla="*/ 1737360 h 2719363"/>
              <a:gd name="connsiteX128" fmla="*/ 4009292 w 4860388"/>
              <a:gd name="connsiteY128" fmla="*/ 1709224 h 2719363"/>
              <a:gd name="connsiteX129" fmla="*/ 4030394 w 4860388"/>
              <a:gd name="connsiteY129" fmla="*/ 1695157 h 2719363"/>
              <a:gd name="connsiteX130" fmla="*/ 4079631 w 4860388"/>
              <a:gd name="connsiteY130" fmla="*/ 1681089 h 2719363"/>
              <a:gd name="connsiteX131" fmla="*/ 4142936 w 4860388"/>
              <a:gd name="connsiteY131" fmla="*/ 1659987 h 2719363"/>
              <a:gd name="connsiteX132" fmla="*/ 4199206 w 4860388"/>
              <a:gd name="connsiteY132" fmla="*/ 1638886 h 2719363"/>
              <a:gd name="connsiteX133" fmla="*/ 4241409 w 4860388"/>
              <a:gd name="connsiteY133" fmla="*/ 1610750 h 2719363"/>
              <a:gd name="connsiteX134" fmla="*/ 4262511 w 4860388"/>
              <a:gd name="connsiteY134" fmla="*/ 1589649 h 2719363"/>
              <a:gd name="connsiteX135" fmla="*/ 4290646 w 4860388"/>
              <a:gd name="connsiteY135" fmla="*/ 1582615 h 2719363"/>
              <a:gd name="connsiteX136" fmla="*/ 4353951 w 4860388"/>
              <a:gd name="connsiteY136" fmla="*/ 1554480 h 2719363"/>
              <a:gd name="connsiteX137" fmla="*/ 4375052 w 4860388"/>
              <a:gd name="connsiteY137" fmla="*/ 1533378 h 2719363"/>
              <a:gd name="connsiteX138" fmla="*/ 4396154 w 4860388"/>
              <a:gd name="connsiteY138" fmla="*/ 1519310 h 2719363"/>
              <a:gd name="connsiteX139" fmla="*/ 4417256 w 4860388"/>
              <a:gd name="connsiteY139" fmla="*/ 1498209 h 2719363"/>
              <a:gd name="connsiteX140" fmla="*/ 4438357 w 4860388"/>
              <a:gd name="connsiteY140" fmla="*/ 1491175 h 2719363"/>
              <a:gd name="connsiteX141" fmla="*/ 4459459 w 4860388"/>
              <a:gd name="connsiteY141" fmla="*/ 1470073 h 2719363"/>
              <a:gd name="connsiteX142" fmla="*/ 4473526 w 4860388"/>
              <a:gd name="connsiteY142" fmla="*/ 1448972 h 2719363"/>
              <a:gd name="connsiteX143" fmla="*/ 4494628 w 4860388"/>
              <a:gd name="connsiteY143" fmla="*/ 1434904 h 2719363"/>
              <a:gd name="connsiteX144" fmla="*/ 4515729 w 4860388"/>
              <a:gd name="connsiteY144" fmla="*/ 1413803 h 2719363"/>
              <a:gd name="connsiteX145" fmla="*/ 4557932 w 4860388"/>
              <a:gd name="connsiteY145" fmla="*/ 1385667 h 2719363"/>
              <a:gd name="connsiteX146" fmla="*/ 4607169 w 4860388"/>
              <a:gd name="connsiteY146" fmla="*/ 1322363 h 2719363"/>
              <a:gd name="connsiteX147" fmla="*/ 4628271 w 4860388"/>
              <a:gd name="connsiteY147" fmla="*/ 1280160 h 2719363"/>
              <a:gd name="connsiteX148" fmla="*/ 4635305 w 4860388"/>
              <a:gd name="connsiteY148" fmla="*/ 1259058 h 2719363"/>
              <a:gd name="connsiteX149" fmla="*/ 4663440 w 4860388"/>
              <a:gd name="connsiteY149" fmla="*/ 1216855 h 2719363"/>
              <a:gd name="connsiteX150" fmla="*/ 4677508 w 4860388"/>
              <a:gd name="connsiteY150" fmla="*/ 1195753 h 2719363"/>
              <a:gd name="connsiteX151" fmla="*/ 4691576 w 4860388"/>
              <a:gd name="connsiteY151" fmla="*/ 1174652 h 2719363"/>
              <a:gd name="connsiteX152" fmla="*/ 4705643 w 4860388"/>
              <a:gd name="connsiteY152" fmla="*/ 1132449 h 2719363"/>
              <a:gd name="connsiteX153" fmla="*/ 4712677 w 4860388"/>
              <a:gd name="connsiteY153" fmla="*/ 1111347 h 2719363"/>
              <a:gd name="connsiteX154" fmla="*/ 4726745 w 4860388"/>
              <a:gd name="connsiteY154" fmla="*/ 1090246 h 2719363"/>
              <a:gd name="connsiteX155" fmla="*/ 4747846 w 4860388"/>
              <a:gd name="connsiteY155" fmla="*/ 1041009 h 2719363"/>
              <a:gd name="connsiteX156" fmla="*/ 4761914 w 4860388"/>
              <a:gd name="connsiteY156" fmla="*/ 998806 h 2719363"/>
              <a:gd name="connsiteX157" fmla="*/ 4790049 w 4860388"/>
              <a:gd name="connsiteY157" fmla="*/ 956603 h 2719363"/>
              <a:gd name="connsiteX158" fmla="*/ 4797083 w 4860388"/>
              <a:gd name="connsiteY158" fmla="*/ 935501 h 2719363"/>
              <a:gd name="connsiteX159" fmla="*/ 4811151 w 4860388"/>
              <a:gd name="connsiteY159" fmla="*/ 858129 h 2719363"/>
              <a:gd name="connsiteX160" fmla="*/ 4825219 w 4860388"/>
              <a:gd name="connsiteY160" fmla="*/ 780757 h 2719363"/>
              <a:gd name="connsiteX161" fmla="*/ 4846320 w 4860388"/>
              <a:gd name="connsiteY161" fmla="*/ 759655 h 2719363"/>
              <a:gd name="connsiteX162" fmla="*/ 4860388 w 4860388"/>
              <a:gd name="connsiteY162" fmla="*/ 738553 h 2719363"/>
              <a:gd name="connsiteX163" fmla="*/ 4846320 w 4860388"/>
              <a:gd name="connsiteY163" fmla="*/ 555673 h 2719363"/>
              <a:gd name="connsiteX164" fmla="*/ 4839286 w 4860388"/>
              <a:gd name="connsiteY164" fmla="*/ 506437 h 2719363"/>
              <a:gd name="connsiteX165" fmla="*/ 4797083 w 4860388"/>
              <a:gd name="connsiteY165" fmla="*/ 485335 h 2719363"/>
              <a:gd name="connsiteX166" fmla="*/ 4761914 w 4860388"/>
              <a:gd name="connsiteY166" fmla="*/ 457200 h 2719363"/>
              <a:gd name="connsiteX167" fmla="*/ 4719711 w 4860388"/>
              <a:gd name="connsiteY167" fmla="*/ 443132 h 2719363"/>
              <a:gd name="connsiteX168" fmla="*/ 4635305 w 4860388"/>
              <a:gd name="connsiteY168" fmla="*/ 464233 h 2719363"/>
              <a:gd name="connsiteX169" fmla="*/ 4572000 w 4860388"/>
              <a:gd name="connsiteY169" fmla="*/ 499403 h 2719363"/>
              <a:gd name="connsiteX170" fmla="*/ 4550899 w 4860388"/>
              <a:gd name="connsiteY170" fmla="*/ 513470 h 2719363"/>
              <a:gd name="connsiteX171" fmla="*/ 4522763 w 4860388"/>
              <a:gd name="connsiteY171" fmla="*/ 555673 h 2719363"/>
              <a:gd name="connsiteX172" fmla="*/ 4480560 w 4860388"/>
              <a:gd name="connsiteY172" fmla="*/ 590843 h 2719363"/>
              <a:gd name="connsiteX173" fmla="*/ 4438357 w 4860388"/>
              <a:gd name="connsiteY173" fmla="*/ 618978 h 2719363"/>
              <a:gd name="connsiteX174" fmla="*/ 4382086 w 4860388"/>
              <a:gd name="connsiteY174" fmla="*/ 647113 h 2719363"/>
              <a:gd name="connsiteX175" fmla="*/ 4353951 w 4860388"/>
              <a:gd name="connsiteY175" fmla="*/ 661181 h 2719363"/>
              <a:gd name="connsiteX176" fmla="*/ 4311748 w 4860388"/>
              <a:gd name="connsiteY176" fmla="*/ 675249 h 2719363"/>
              <a:gd name="connsiteX177" fmla="*/ 4283612 w 4860388"/>
              <a:gd name="connsiteY177" fmla="*/ 689317 h 2719363"/>
              <a:gd name="connsiteX178" fmla="*/ 4213274 w 4860388"/>
              <a:gd name="connsiteY178" fmla="*/ 710418 h 2719363"/>
              <a:gd name="connsiteX179" fmla="*/ 3931920 w 4860388"/>
              <a:gd name="connsiteY179" fmla="*/ 696350 h 2719363"/>
              <a:gd name="connsiteX180" fmla="*/ 3910819 w 4860388"/>
              <a:gd name="connsiteY180" fmla="*/ 689317 h 2719363"/>
              <a:gd name="connsiteX181" fmla="*/ 3875649 w 4860388"/>
              <a:gd name="connsiteY181" fmla="*/ 682283 h 2719363"/>
              <a:gd name="connsiteX182" fmla="*/ 3812345 w 4860388"/>
              <a:gd name="connsiteY182" fmla="*/ 675249 h 2719363"/>
              <a:gd name="connsiteX183" fmla="*/ 3720905 w 4860388"/>
              <a:gd name="connsiteY183" fmla="*/ 661181 h 2719363"/>
              <a:gd name="connsiteX184" fmla="*/ 3650566 w 4860388"/>
              <a:gd name="connsiteY184" fmla="*/ 654147 h 2719363"/>
              <a:gd name="connsiteX185" fmla="*/ 3615397 w 4860388"/>
              <a:gd name="connsiteY185" fmla="*/ 647113 h 2719363"/>
              <a:gd name="connsiteX186" fmla="*/ 3298874 w 4860388"/>
              <a:gd name="connsiteY186" fmla="*/ 647113 h 2719363"/>
              <a:gd name="connsiteX187" fmla="*/ 3263705 w 4860388"/>
              <a:gd name="connsiteY187" fmla="*/ 654147 h 2719363"/>
              <a:gd name="connsiteX188" fmla="*/ 3172265 w 4860388"/>
              <a:gd name="connsiteY188" fmla="*/ 661181 h 2719363"/>
              <a:gd name="connsiteX189" fmla="*/ 3130062 w 4860388"/>
              <a:gd name="connsiteY189" fmla="*/ 675249 h 2719363"/>
              <a:gd name="connsiteX190" fmla="*/ 3080825 w 4860388"/>
              <a:gd name="connsiteY190" fmla="*/ 703384 h 2719363"/>
              <a:gd name="connsiteX191" fmla="*/ 3017520 w 4860388"/>
              <a:gd name="connsiteY191" fmla="*/ 731520 h 2719363"/>
              <a:gd name="connsiteX192" fmla="*/ 2616591 w 4860388"/>
              <a:gd name="connsiteY192" fmla="*/ 717452 h 2719363"/>
              <a:gd name="connsiteX193" fmla="*/ 2588456 w 4860388"/>
              <a:gd name="connsiteY193" fmla="*/ 710418 h 2719363"/>
              <a:gd name="connsiteX194" fmla="*/ 2518117 w 4860388"/>
              <a:gd name="connsiteY194" fmla="*/ 689317 h 2719363"/>
              <a:gd name="connsiteX195" fmla="*/ 2482948 w 4860388"/>
              <a:gd name="connsiteY195" fmla="*/ 682283 h 2719363"/>
              <a:gd name="connsiteX196" fmla="*/ 2454812 w 4860388"/>
              <a:gd name="connsiteY196" fmla="*/ 675249 h 2719363"/>
              <a:gd name="connsiteX197" fmla="*/ 2412609 w 4860388"/>
              <a:gd name="connsiteY197" fmla="*/ 661181 h 2719363"/>
              <a:gd name="connsiteX198" fmla="*/ 2377440 w 4860388"/>
              <a:gd name="connsiteY198" fmla="*/ 654147 h 2719363"/>
              <a:gd name="connsiteX199" fmla="*/ 2335237 w 4860388"/>
              <a:gd name="connsiteY199" fmla="*/ 640080 h 2719363"/>
              <a:gd name="connsiteX200" fmla="*/ 2236763 w 4860388"/>
              <a:gd name="connsiteY200" fmla="*/ 626012 h 2719363"/>
              <a:gd name="connsiteX201" fmla="*/ 2180492 w 4860388"/>
              <a:gd name="connsiteY201" fmla="*/ 611944 h 2719363"/>
              <a:gd name="connsiteX202" fmla="*/ 2145323 w 4860388"/>
              <a:gd name="connsiteY202" fmla="*/ 604910 h 2719363"/>
              <a:gd name="connsiteX203" fmla="*/ 2124222 w 4860388"/>
              <a:gd name="connsiteY203" fmla="*/ 597877 h 2719363"/>
              <a:gd name="connsiteX204" fmla="*/ 2089052 w 4860388"/>
              <a:gd name="connsiteY204" fmla="*/ 590843 h 2719363"/>
              <a:gd name="connsiteX205" fmla="*/ 2039816 w 4860388"/>
              <a:gd name="connsiteY205" fmla="*/ 576775 h 2719363"/>
              <a:gd name="connsiteX206" fmla="*/ 1617785 w 4860388"/>
              <a:gd name="connsiteY206" fmla="*/ 562707 h 2719363"/>
              <a:gd name="connsiteX207" fmla="*/ 1582616 w 4860388"/>
              <a:gd name="connsiteY207" fmla="*/ 555673 h 2719363"/>
              <a:gd name="connsiteX208" fmla="*/ 1505243 w 4860388"/>
              <a:gd name="connsiteY208" fmla="*/ 541606 h 2719363"/>
              <a:gd name="connsiteX209" fmla="*/ 1463040 w 4860388"/>
              <a:gd name="connsiteY209" fmla="*/ 520504 h 2719363"/>
              <a:gd name="connsiteX210" fmla="*/ 1434905 w 4860388"/>
              <a:gd name="connsiteY210" fmla="*/ 513470 h 2719363"/>
              <a:gd name="connsiteX211" fmla="*/ 1413803 w 4860388"/>
              <a:gd name="connsiteY211" fmla="*/ 499403 h 2719363"/>
              <a:gd name="connsiteX212" fmla="*/ 1364566 w 4860388"/>
              <a:gd name="connsiteY212" fmla="*/ 450166 h 2719363"/>
              <a:gd name="connsiteX213" fmla="*/ 1343465 w 4860388"/>
              <a:gd name="connsiteY213" fmla="*/ 443132 h 2719363"/>
              <a:gd name="connsiteX214" fmla="*/ 1273126 w 4860388"/>
              <a:gd name="connsiteY214" fmla="*/ 393895 h 2719363"/>
              <a:gd name="connsiteX215" fmla="*/ 1252025 w 4860388"/>
              <a:gd name="connsiteY215" fmla="*/ 379827 h 2719363"/>
              <a:gd name="connsiteX216" fmla="*/ 1230923 w 4860388"/>
              <a:gd name="connsiteY216" fmla="*/ 358726 h 2719363"/>
              <a:gd name="connsiteX217" fmla="*/ 1167619 w 4860388"/>
              <a:gd name="connsiteY217" fmla="*/ 323557 h 2719363"/>
              <a:gd name="connsiteX218" fmla="*/ 1146517 w 4860388"/>
              <a:gd name="connsiteY218" fmla="*/ 309489 h 2719363"/>
              <a:gd name="connsiteX219" fmla="*/ 1125416 w 4860388"/>
              <a:gd name="connsiteY219" fmla="*/ 302455 h 2719363"/>
              <a:gd name="connsiteX220" fmla="*/ 1097280 w 4860388"/>
              <a:gd name="connsiteY220" fmla="*/ 288387 h 2719363"/>
              <a:gd name="connsiteX221" fmla="*/ 1076179 w 4860388"/>
              <a:gd name="connsiteY221" fmla="*/ 274320 h 2719363"/>
              <a:gd name="connsiteX222" fmla="*/ 1026942 w 4860388"/>
              <a:gd name="connsiteY222" fmla="*/ 253218 h 2719363"/>
              <a:gd name="connsiteX223" fmla="*/ 956603 w 4860388"/>
              <a:gd name="connsiteY223" fmla="*/ 189913 h 2719363"/>
              <a:gd name="connsiteX224" fmla="*/ 942536 w 4860388"/>
              <a:gd name="connsiteY224" fmla="*/ 168812 h 2719363"/>
              <a:gd name="connsiteX225" fmla="*/ 900332 w 4860388"/>
              <a:gd name="connsiteY225" fmla="*/ 126609 h 2719363"/>
              <a:gd name="connsiteX226" fmla="*/ 851096 w 4860388"/>
              <a:gd name="connsiteY226" fmla="*/ 77372 h 2719363"/>
              <a:gd name="connsiteX227" fmla="*/ 829994 w 4860388"/>
              <a:gd name="connsiteY227" fmla="*/ 63304 h 2719363"/>
              <a:gd name="connsiteX228" fmla="*/ 780757 w 4860388"/>
              <a:gd name="connsiteY228" fmla="*/ 49237 h 2719363"/>
              <a:gd name="connsiteX229" fmla="*/ 717452 w 4860388"/>
              <a:gd name="connsiteY229" fmla="*/ 42203 h 2719363"/>
              <a:gd name="connsiteX230" fmla="*/ 682283 w 4860388"/>
              <a:gd name="connsiteY230" fmla="*/ 35169 h 2719363"/>
              <a:gd name="connsiteX231" fmla="*/ 640080 w 4860388"/>
              <a:gd name="connsiteY231" fmla="*/ 28135 h 2719363"/>
              <a:gd name="connsiteX232" fmla="*/ 576776 w 4860388"/>
              <a:gd name="connsiteY232" fmla="*/ 21101 h 2719363"/>
              <a:gd name="connsiteX233" fmla="*/ 393896 w 4860388"/>
              <a:gd name="connsiteY233" fmla="*/ 0 h 2719363"/>
              <a:gd name="connsiteX234" fmla="*/ 140677 w 4860388"/>
              <a:gd name="connsiteY234" fmla="*/ 7033 h 2719363"/>
              <a:gd name="connsiteX235" fmla="*/ 119576 w 4860388"/>
              <a:gd name="connsiteY235" fmla="*/ 14067 h 2719363"/>
              <a:gd name="connsiteX236" fmla="*/ 91440 w 4860388"/>
              <a:gd name="connsiteY236" fmla="*/ 21101 h 2719363"/>
              <a:gd name="connsiteX0" fmla="*/ 91440 w 4860388"/>
              <a:gd name="connsiteY0" fmla="*/ 21101 h 2719363"/>
              <a:gd name="connsiteX1" fmla="*/ 58858 w 4860388"/>
              <a:gd name="connsiteY1" fmla="*/ 68188 h 2719363"/>
              <a:gd name="connsiteX2" fmla="*/ 56708 w 4860388"/>
              <a:gd name="connsiteY2" fmla="*/ 162070 h 2719363"/>
              <a:gd name="connsiteX3" fmla="*/ 0 w 4860388"/>
              <a:gd name="connsiteY3" fmla="*/ 225083 h 2719363"/>
              <a:gd name="connsiteX4" fmla="*/ 7034 w 4860388"/>
              <a:gd name="connsiteY4" fmla="*/ 246184 h 2719363"/>
              <a:gd name="connsiteX5" fmla="*/ 42203 w 4860388"/>
              <a:gd name="connsiteY5" fmla="*/ 309489 h 2719363"/>
              <a:gd name="connsiteX6" fmla="*/ 49237 w 4860388"/>
              <a:gd name="connsiteY6" fmla="*/ 337624 h 2719363"/>
              <a:gd name="connsiteX7" fmla="*/ 56271 w 4860388"/>
              <a:gd name="connsiteY7" fmla="*/ 358726 h 2719363"/>
              <a:gd name="connsiteX8" fmla="*/ 70339 w 4860388"/>
              <a:gd name="connsiteY8" fmla="*/ 422030 h 2719363"/>
              <a:gd name="connsiteX9" fmla="*/ 77372 w 4860388"/>
              <a:gd name="connsiteY9" fmla="*/ 443132 h 2719363"/>
              <a:gd name="connsiteX10" fmla="*/ 91440 w 4860388"/>
              <a:gd name="connsiteY10" fmla="*/ 464233 h 2719363"/>
              <a:gd name="connsiteX11" fmla="*/ 105508 w 4860388"/>
              <a:gd name="connsiteY11" fmla="*/ 506437 h 2719363"/>
              <a:gd name="connsiteX12" fmla="*/ 112542 w 4860388"/>
              <a:gd name="connsiteY12" fmla="*/ 527538 h 2719363"/>
              <a:gd name="connsiteX13" fmla="*/ 133643 w 4860388"/>
              <a:gd name="connsiteY13" fmla="*/ 576775 h 2719363"/>
              <a:gd name="connsiteX14" fmla="*/ 175846 w 4860388"/>
              <a:gd name="connsiteY14" fmla="*/ 618978 h 2719363"/>
              <a:gd name="connsiteX15" fmla="*/ 182880 w 4860388"/>
              <a:gd name="connsiteY15" fmla="*/ 640080 h 2719363"/>
              <a:gd name="connsiteX16" fmla="*/ 225083 w 4860388"/>
              <a:gd name="connsiteY16" fmla="*/ 668215 h 2719363"/>
              <a:gd name="connsiteX17" fmla="*/ 239151 w 4860388"/>
              <a:gd name="connsiteY17" fmla="*/ 689317 h 2719363"/>
              <a:gd name="connsiteX18" fmla="*/ 246185 w 4860388"/>
              <a:gd name="connsiteY18" fmla="*/ 710418 h 2719363"/>
              <a:gd name="connsiteX19" fmla="*/ 267286 w 4860388"/>
              <a:gd name="connsiteY19" fmla="*/ 731520 h 2719363"/>
              <a:gd name="connsiteX20" fmla="*/ 295422 w 4860388"/>
              <a:gd name="connsiteY20" fmla="*/ 766689 h 2719363"/>
              <a:gd name="connsiteX21" fmla="*/ 323557 w 4860388"/>
              <a:gd name="connsiteY21" fmla="*/ 808892 h 2719363"/>
              <a:gd name="connsiteX22" fmla="*/ 337625 w 4860388"/>
              <a:gd name="connsiteY22" fmla="*/ 829993 h 2719363"/>
              <a:gd name="connsiteX23" fmla="*/ 379828 w 4860388"/>
              <a:gd name="connsiteY23" fmla="*/ 858129 h 2719363"/>
              <a:gd name="connsiteX24" fmla="*/ 407963 w 4860388"/>
              <a:gd name="connsiteY24" fmla="*/ 900332 h 2719363"/>
              <a:gd name="connsiteX25" fmla="*/ 443132 w 4860388"/>
              <a:gd name="connsiteY25" fmla="*/ 942535 h 2719363"/>
              <a:gd name="connsiteX26" fmla="*/ 450166 w 4860388"/>
              <a:gd name="connsiteY26" fmla="*/ 963637 h 2719363"/>
              <a:gd name="connsiteX27" fmla="*/ 471268 w 4860388"/>
              <a:gd name="connsiteY27" fmla="*/ 956603 h 2719363"/>
              <a:gd name="connsiteX28" fmla="*/ 492369 w 4860388"/>
              <a:gd name="connsiteY28" fmla="*/ 963637 h 2719363"/>
              <a:gd name="connsiteX29" fmla="*/ 520505 w 4860388"/>
              <a:gd name="connsiteY29" fmla="*/ 970670 h 2719363"/>
              <a:gd name="connsiteX30" fmla="*/ 555674 w 4860388"/>
              <a:gd name="connsiteY30" fmla="*/ 1005840 h 2719363"/>
              <a:gd name="connsiteX31" fmla="*/ 590843 w 4860388"/>
              <a:gd name="connsiteY31" fmla="*/ 1033975 h 2719363"/>
              <a:gd name="connsiteX32" fmla="*/ 611945 w 4860388"/>
              <a:gd name="connsiteY32" fmla="*/ 1055077 h 2719363"/>
              <a:gd name="connsiteX33" fmla="*/ 626012 w 4860388"/>
              <a:gd name="connsiteY33" fmla="*/ 1076178 h 2719363"/>
              <a:gd name="connsiteX34" fmla="*/ 668216 w 4860388"/>
              <a:gd name="connsiteY34" fmla="*/ 1104313 h 2719363"/>
              <a:gd name="connsiteX35" fmla="*/ 689317 w 4860388"/>
              <a:gd name="connsiteY35" fmla="*/ 1118381 h 2719363"/>
              <a:gd name="connsiteX36" fmla="*/ 752622 w 4860388"/>
              <a:gd name="connsiteY36" fmla="*/ 1139483 h 2719363"/>
              <a:gd name="connsiteX37" fmla="*/ 773723 w 4860388"/>
              <a:gd name="connsiteY37" fmla="*/ 1146517 h 2719363"/>
              <a:gd name="connsiteX38" fmla="*/ 844062 w 4860388"/>
              <a:gd name="connsiteY38" fmla="*/ 1167618 h 2719363"/>
              <a:gd name="connsiteX39" fmla="*/ 865163 w 4860388"/>
              <a:gd name="connsiteY39" fmla="*/ 1174652 h 2719363"/>
              <a:gd name="connsiteX40" fmla="*/ 886265 w 4860388"/>
              <a:gd name="connsiteY40" fmla="*/ 1181686 h 2719363"/>
              <a:gd name="connsiteX41" fmla="*/ 949569 w 4860388"/>
              <a:gd name="connsiteY41" fmla="*/ 1209821 h 2719363"/>
              <a:gd name="connsiteX42" fmla="*/ 970671 w 4860388"/>
              <a:gd name="connsiteY42" fmla="*/ 1216855 h 2719363"/>
              <a:gd name="connsiteX43" fmla="*/ 991772 w 4860388"/>
              <a:gd name="connsiteY43" fmla="*/ 1223889 h 2719363"/>
              <a:gd name="connsiteX44" fmla="*/ 1026942 w 4860388"/>
              <a:gd name="connsiteY44" fmla="*/ 1259058 h 2719363"/>
              <a:gd name="connsiteX45" fmla="*/ 1069145 w 4860388"/>
              <a:gd name="connsiteY45" fmla="*/ 1273126 h 2719363"/>
              <a:gd name="connsiteX46" fmla="*/ 1111348 w 4860388"/>
              <a:gd name="connsiteY46" fmla="*/ 1301261 h 2719363"/>
              <a:gd name="connsiteX47" fmla="*/ 1132449 w 4860388"/>
              <a:gd name="connsiteY47" fmla="*/ 1315329 h 2719363"/>
              <a:gd name="connsiteX48" fmla="*/ 1146517 w 4860388"/>
              <a:gd name="connsiteY48" fmla="*/ 1364566 h 2719363"/>
              <a:gd name="connsiteX49" fmla="*/ 1153551 w 4860388"/>
              <a:gd name="connsiteY49" fmla="*/ 1399735 h 2719363"/>
              <a:gd name="connsiteX50" fmla="*/ 1195754 w 4860388"/>
              <a:gd name="connsiteY50" fmla="*/ 1413803 h 2719363"/>
              <a:gd name="connsiteX51" fmla="*/ 1216856 w 4860388"/>
              <a:gd name="connsiteY51" fmla="*/ 1420837 h 2719363"/>
              <a:gd name="connsiteX52" fmla="*/ 1230923 w 4860388"/>
              <a:gd name="connsiteY52" fmla="*/ 1441938 h 2719363"/>
              <a:gd name="connsiteX53" fmla="*/ 1252025 w 4860388"/>
              <a:gd name="connsiteY53" fmla="*/ 1456006 h 2719363"/>
              <a:gd name="connsiteX54" fmla="*/ 1259059 w 4860388"/>
              <a:gd name="connsiteY54" fmla="*/ 1477107 h 2719363"/>
              <a:gd name="connsiteX55" fmla="*/ 1308296 w 4860388"/>
              <a:gd name="connsiteY55" fmla="*/ 1498209 h 2719363"/>
              <a:gd name="connsiteX56" fmla="*/ 1322363 w 4860388"/>
              <a:gd name="connsiteY56" fmla="*/ 1547446 h 2719363"/>
              <a:gd name="connsiteX57" fmla="*/ 1329397 w 4860388"/>
              <a:gd name="connsiteY57" fmla="*/ 1568547 h 2719363"/>
              <a:gd name="connsiteX58" fmla="*/ 1329397 w 4860388"/>
              <a:gd name="connsiteY58" fmla="*/ 1638886 h 2719363"/>
              <a:gd name="connsiteX59" fmla="*/ 1343465 w 4860388"/>
              <a:gd name="connsiteY59" fmla="*/ 1737360 h 2719363"/>
              <a:gd name="connsiteX60" fmla="*/ 1350499 w 4860388"/>
              <a:gd name="connsiteY60" fmla="*/ 1758461 h 2719363"/>
              <a:gd name="connsiteX61" fmla="*/ 1357532 w 4860388"/>
              <a:gd name="connsiteY61" fmla="*/ 1786597 h 2719363"/>
              <a:gd name="connsiteX62" fmla="*/ 1378634 w 4860388"/>
              <a:gd name="connsiteY62" fmla="*/ 1828800 h 2719363"/>
              <a:gd name="connsiteX63" fmla="*/ 1385668 w 4860388"/>
              <a:gd name="connsiteY63" fmla="*/ 1849901 h 2719363"/>
              <a:gd name="connsiteX64" fmla="*/ 1405402 w 4860388"/>
              <a:gd name="connsiteY64" fmla="*/ 1959268 h 2719363"/>
              <a:gd name="connsiteX65" fmla="*/ 1421961 w 4860388"/>
              <a:gd name="connsiteY65" fmla="*/ 1980369 h 2719363"/>
              <a:gd name="connsiteX66" fmla="*/ 1428994 w 4860388"/>
              <a:gd name="connsiteY66" fmla="*/ 2008505 h 2719363"/>
              <a:gd name="connsiteX67" fmla="*/ 1452587 w 4860388"/>
              <a:gd name="connsiteY67" fmla="*/ 2047533 h 2719363"/>
              <a:gd name="connsiteX68" fmla="*/ 1478915 w 4860388"/>
              <a:gd name="connsiteY68" fmla="*/ 2085877 h 2719363"/>
              <a:gd name="connsiteX69" fmla="*/ 1505243 w 4860388"/>
              <a:gd name="connsiteY69" fmla="*/ 2131255 h 2719363"/>
              <a:gd name="connsiteX70" fmla="*/ 1519995 w 4860388"/>
              <a:gd name="connsiteY70" fmla="*/ 2168232 h 2719363"/>
              <a:gd name="connsiteX71" fmla="*/ 1561514 w 4860388"/>
              <a:gd name="connsiteY71" fmla="*/ 2215661 h 2719363"/>
              <a:gd name="connsiteX72" fmla="*/ 1582616 w 4860388"/>
              <a:gd name="connsiteY72" fmla="*/ 2232220 h 2719363"/>
              <a:gd name="connsiteX73" fmla="*/ 1618469 w 4860388"/>
              <a:gd name="connsiteY73" fmla="*/ 2263530 h 2719363"/>
              <a:gd name="connsiteX74" fmla="*/ 1646604 w 4860388"/>
              <a:gd name="connsiteY74" fmla="*/ 2302558 h 2719363"/>
              <a:gd name="connsiteX75" fmla="*/ 1672688 w 4860388"/>
              <a:gd name="connsiteY75" fmla="*/ 2353163 h 2719363"/>
              <a:gd name="connsiteX76" fmla="*/ 1702191 w 4860388"/>
              <a:gd name="connsiteY76" fmla="*/ 2398541 h 2719363"/>
              <a:gd name="connsiteX77" fmla="*/ 1765496 w 4860388"/>
              <a:gd name="connsiteY77" fmla="*/ 2433710 h 2719363"/>
              <a:gd name="connsiteX78" fmla="*/ 1786597 w 4860388"/>
              <a:gd name="connsiteY78" fmla="*/ 2440744 h 2719363"/>
              <a:gd name="connsiteX79" fmla="*/ 1821766 w 4860388"/>
              <a:gd name="connsiteY79" fmla="*/ 2454812 h 2719363"/>
              <a:gd name="connsiteX80" fmla="*/ 1849902 w 4860388"/>
              <a:gd name="connsiteY80" fmla="*/ 2461846 h 2719363"/>
              <a:gd name="connsiteX81" fmla="*/ 1871003 w 4860388"/>
              <a:gd name="connsiteY81" fmla="*/ 2468880 h 2719363"/>
              <a:gd name="connsiteX82" fmla="*/ 1913206 w 4860388"/>
              <a:gd name="connsiteY82" fmla="*/ 2511083 h 2719363"/>
              <a:gd name="connsiteX83" fmla="*/ 1955409 w 4860388"/>
              <a:gd name="connsiteY83" fmla="*/ 2546252 h 2719363"/>
              <a:gd name="connsiteX84" fmla="*/ 1983545 w 4860388"/>
              <a:gd name="connsiteY84" fmla="*/ 2560320 h 2719363"/>
              <a:gd name="connsiteX85" fmla="*/ 2025748 w 4860388"/>
              <a:gd name="connsiteY85" fmla="*/ 2588455 h 2719363"/>
              <a:gd name="connsiteX86" fmla="*/ 2060917 w 4860388"/>
              <a:gd name="connsiteY86" fmla="*/ 2623624 h 2719363"/>
              <a:gd name="connsiteX87" fmla="*/ 2103120 w 4860388"/>
              <a:gd name="connsiteY87" fmla="*/ 2637692 h 2719363"/>
              <a:gd name="connsiteX88" fmla="*/ 2124222 w 4860388"/>
              <a:gd name="connsiteY88" fmla="*/ 2651760 h 2719363"/>
              <a:gd name="connsiteX89" fmla="*/ 2173459 w 4860388"/>
              <a:gd name="connsiteY89" fmla="*/ 2665827 h 2719363"/>
              <a:gd name="connsiteX90" fmla="*/ 2215662 w 4860388"/>
              <a:gd name="connsiteY90" fmla="*/ 2679895 h 2719363"/>
              <a:gd name="connsiteX91" fmla="*/ 2486123 w 4860388"/>
              <a:gd name="connsiteY91" fmla="*/ 2719363 h 2719363"/>
              <a:gd name="connsiteX92" fmla="*/ 2576879 w 4860388"/>
              <a:gd name="connsiteY92" fmla="*/ 2716872 h 2719363"/>
              <a:gd name="connsiteX93" fmla="*/ 2743200 w 4860388"/>
              <a:gd name="connsiteY93" fmla="*/ 2715064 h 2719363"/>
              <a:gd name="connsiteX94" fmla="*/ 2862776 w 4860388"/>
              <a:gd name="connsiteY94" fmla="*/ 2700997 h 2719363"/>
              <a:gd name="connsiteX95" fmla="*/ 2896577 w 4860388"/>
              <a:gd name="connsiteY95" fmla="*/ 2699629 h 2719363"/>
              <a:gd name="connsiteX96" fmla="*/ 2968283 w 4860388"/>
              <a:gd name="connsiteY96" fmla="*/ 2644726 h 2719363"/>
              <a:gd name="connsiteX97" fmla="*/ 3045656 w 4860388"/>
              <a:gd name="connsiteY97" fmla="*/ 2616590 h 2719363"/>
              <a:gd name="connsiteX98" fmla="*/ 3073791 w 4860388"/>
              <a:gd name="connsiteY98" fmla="*/ 2609557 h 2719363"/>
              <a:gd name="connsiteX99" fmla="*/ 3115994 w 4860388"/>
              <a:gd name="connsiteY99" fmla="*/ 2581421 h 2719363"/>
              <a:gd name="connsiteX100" fmla="*/ 3137096 w 4860388"/>
              <a:gd name="connsiteY100" fmla="*/ 2567353 h 2719363"/>
              <a:gd name="connsiteX101" fmla="*/ 3165231 w 4860388"/>
              <a:gd name="connsiteY101" fmla="*/ 2546252 h 2719363"/>
              <a:gd name="connsiteX102" fmla="*/ 3207434 w 4860388"/>
              <a:gd name="connsiteY102" fmla="*/ 2511083 h 2719363"/>
              <a:gd name="connsiteX103" fmla="*/ 3221502 w 4860388"/>
              <a:gd name="connsiteY103" fmla="*/ 2489981 h 2719363"/>
              <a:gd name="connsiteX104" fmla="*/ 3242603 w 4860388"/>
              <a:gd name="connsiteY104" fmla="*/ 2482947 h 2719363"/>
              <a:gd name="connsiteX105" fmla="*/ 3284806 w 4860388"/>
              <a:gd name="connsiteY105" fmla="*/ 2454812 h 2719363"/>
              <a:gd name="connsiteX106" fmla="*/ 3305908 w 4860388"/>
              <a:gd name="connsiteY106" fmla="*/ 2440744 h 2719363"/>
              <a:gd name="connsiteX107" fmla="*/ 3341077 w 4860388"/>
              <a:gd name="connsiteY107" fmla="*/ 2405575 h 2719363"/>
              <a:gd name="connsiteX108" fmla="*/ 3355145 w 4860388"/>
              <a:gd name="connsiteY108" fmla="*/ 2384473 h 2719363"/>
              <a:gd name="connsiteX109" fmla="*/ 3404382 w 4860388"/>
              <a:gd name="connsiteY109" fmla="*/ 2321169 h 2719363"/>
              <a:gd name="connsiteX110" fmla="*/ 3418449 w 4860388"/>
              <a:gd name="connsiteY110" fmla="*/ 2300067 h 2719363"/>
              <a:gd name="connsiteX111" fmla="*/ 3442042 w 4860388"/>
              <a:gd name="connsiteY111" fmla="*/ 2282141 h 2719363"/>
              <a:gd name="connsiteX112" fmla="*/ 3468810 w 4860388"/>
              <a:gd name="connsiteY112" fmla="*/ 2239254 h 2719363"/>
              <a:gd name="connsiteX113" fmla="*/ 3496261 w 4860388"/>
              <a:gd name="connsiteY113" fmla="*/ 2204768 h 2719363"/>
              <a:gd name="connsiteX114" fmla="*/ 3516239 w 4860388"/>
              <a:gd name="connsiteY114" fmla="*/ 2161637 h 2719363"/>
              <a:gd name="connsiteX115" fmla="*/ 3536657 w 4860388"/>
              <a:gd name="connsiteY115" fmla="*/ 2124661 h 2719363"/>
              <a:gd name="connsiteX116" fmla="*/ 3573194 w 4860388"/>
              <a:gd name="connsiteY116" fmla="*/ 2060917 h 2719363"/>
              <a:gd name="connsiteX117" fmla="*/ 3615397 w 4860388"/>
              <a:gd name="connsiteY117" fmla="*/ 2018713 h 2719363"/>
              <a:gd name="connsiteX118" fmla="*/ 3636499 w 4860388"/>
              <a:gd name="connsiteY118" fmla="*/ 1997612 h 2719363"/>
              <a:gd name="connsiteX119" fmla="*/ 3664634 w 4860388"/>
              <a:gd name="connsiteY119" fmla="*/ 1955409 h 2719363"/>
              <a:gd name="connsiteX120" fmla="*/ 3678702 w 4860388"/>
              <a:gd name="connsiteY120" fmla="*/ 1934307 h 2719363"/>
              <a:gd name="connsiteX121" fmla="*/ 3720905 w 4860388"/>
              <a:gd name="connsiteY121" fmla="*/ 1906172 h 2719363"/>
              <a:gd name="connsiteX122" fmla="*/ 3763108 w 4860388"/>
              <a:gd name="connsiteY122" fmla="*/ 1863969 h 2719363"/>
              <a:gd name="connsiteX123" fmla="*/ 3805311 w 4860388"/>
              <a:gd name="connsiteY123" fmla="*/ 1835833 h 2719363"/>
              <a:gd name="connsiteX124" fmla="*/ 3819379 w 4860388"/>
              <a:gd name="connsiteY124" fmla="*/ 1814732 h 2719363"/>
              <a:gd name="connsiteX125" fmla="*/ 3861582 w 4860388"/>
              <a:gd name="connsiteY125" fmla="*/ 1793630 h 2719363"/>
              <a:gd name="connsiteX126" fmla="*/ 3903785 w 4860388"/>
              <a:gd name="connsiteY126" fmla="*/ 1772529 h 2719363"/>
              <a:gd name="connsiteX127" fmla="*/ 3967089 w 4860388"/>
              <a:gd name="connsiteY127" fmla="*/ 1737360 h 2719363"/>
              <a:gd name="connsiteX128" fmla="*/ 4009292 w 4860388"/>
              <a:gd name="connsiteY128" fmla="*/ 1709224 h 2719363"/>
              <a:gd name="connsiteX129" fmla="*/ 4030394 w 4860388"/>
              <a:gd name="connsiteY129" fmla="*/ 1695157 h 2719363"/>
              <a:gd name="connsiteX130" fmla="*/ 4079631 w 4860388"/>
              <a:gd name="connsiteY130" fmla="*/ 1681089 h 2719363"/>
              <a:gd name="connsiteX131" fmla="*/ 4142936 w 4860388"/>
              <a:gd name="connsiteY131" fmla="*/ 1659987 h 2719363"/>
              <a:gd name="connsiteX132" fmla="*/ 4199206 w 4860388"/>
              <a:gd name="connsiteY132" fmla="*/ 1638886 h 2719363"/>
              <a:gd name="connsiteX133" fmla="*/ 4241409 w 4860388"/>
              <a:gd name="connsiteY133" fmla="*/ 1610750 h 2719363"/>
              <a:gd name="connsiteX134" fmla="*/ 4262511 w 4860388"/>
              <a:gd name="connsiteY134" fmla="*/ 1589649 h 2719363"/>
              <a:gd name="connsiteX135" fmla="*/ 4290646 w 4860388"/>
              <a:gd name="connsiteY135" fmla="*/ 1582615 h 2719363"/>
              <a:gd name="connsiteX136" fmla="*/ 4353951 w 4860388"/>
              <a:gd name="connsiteY136" fmla="*/ 1554480 h 2719363"/>
              <a:gd name="connsiteX137" fmla="*/ 4375052 w 4860388"/>
              <a:gd name="connsiteY137" fmla="*/ 1533378 h 2719363"/>
              <a:gd name="connsiteX138" fmla="*/ 4396154 w 4860388"/>
              <a:gd name="connsiteY138" fmla="*/ 1519310 h 2719363"/>
              <a:gd name="connsiteX139" fmla="*/ 4417256 w 4860388"/>
              <a:gd name="connsiteY139" fmla="*/ 1498209 h 2719363"/>
              <a:gd name="connsiteX140" fmla="*/ 4438357 w 4860388"/>
              <a:gd name="connsiteY140" fmla="*/ 1491175 h 2719363"/>
              <a:gd name="connsiteX141" fmla="*/ 4459459 w 4860388"/>
              <a:gd name="connsiteY141" fmla="*/ 1470073 h 2719363"/>
              <a:gd name="connsiteX142" fmla="*/ 4473526 w 4860388"/>
              <a:gd name="connsiteY142" fmla="*/ 1448972 h 2719363"/>
              <a:gd name="connsiteX143" fmla="*/ 4494628 w 4860388"/>
              <a:gd name="connsiteY143" fmla="*/ 1434904 h 2719363"/>
              <a:gd name="connsiteX144" fmla="*/ 4515729 w 4860388"/>
              <a:gd name="connsiteY144" fmla="*/ 1413803 h 2719363"/>
              <a:gd name="connsiteX145" fmla="*/ 4557932 w 4860388"/>
              <a:gd name="connsiteY145" fmla="*/ 1385667 h 2719363"/>
              <a:gd name="connsiteX146" fmla="*/ 4607169 w 4860388"/>
              <a:gd name="connsiteY146" fmla="*/ 1322363 h 2719363"/>
              <a:gd name="connsiteX147" fmla="*/ 4628271 w 4860388"/>
              <a:gd name="connsiteY147" fmla="*/ 1280160 h 2719363"/>
              <a:gd name="connsiteX148" fmla="*/ 4635305 w 4860388"/>
              <a:gd name="connsiteY148" fmla="*/ 1259058 h 2719363"/>
              <a:gd name="connsiteX149" fmla="*/ 4663440 w 4860388"/>
              <a:gd name="connsiteY149" fmla="*/ 1216855 h 2719363"/>
              <a:gd name="connsiteX150" fmla="*/ 4677508 w 4860388"/>
              <a:gd name="connsiteY150" fmla="*/ 1195753 h 2719363"/>
              <a:gd name="connsiteX151" fmla="*/ 4691576 w 4860388"/>
              <a:gd name="connsiteY151" fmla="*/ 1174652 h 2719363"/>
              <a:gd name="connsiteX152" fmla="*/ 4705643 w 4860388"/>
              <a:gd name="connsiteY152" fmla="*/ 1132449 h 2719363"/>
              <a:gd name="connsiteX153" fmla="*/ 4712677 w 4860388"/>
              <a:gd name="connsiteY153" fmla="*/ 1111347 h 2719363"/>
              <a:gd name="connsiteX154" fmla="*/ 4726745 w 4860388"/>
              <a:gd name="connsiteY154" fmla="*/ 1090246 h 2719363"/>
              <a:gd name="connsiteX155" fmla="*/ 4747846 w 4860388"/>
              <a:gd name="connsiteY155" fmla="*/ 1041009 h 2719363"/>
              <a:gd name="connsiteX156" fmla="*/ 4761914 w 4860388"/>
              <a:gd name="connsiteY156" fmla="*/ 998806 h 2719363"/>
              <a:gd name="connsiteX157" fmla="*/ 4790049 w 4860388"/>
              <a:gd name="connsiteY157" fmla="*/ 956603 h 2719363"/>
              <a:gd name="connsiteX158" fmla="*/ 4797083 w 4860388"/>
              <a:gd name="connsiteY158" fmla="*/ 935501 h 2719363"/>
              <a:gd name="connsiteX159" fmla="*/ 4811151 w 4860388"/>
              <a:gd name="connsiteY159" fmla="*/ 858129 h 2719363"/>
              <a:gd name="connsiteX160" fmla="*/ 4825219 w 4860388"/>
              <a:gd name="connsiteY160" fmla="*/ 780757 h 2719363"/>
              <a:gd name="connsiteX161" fmla="*/ 4846320 w 4860388"/>
              <a:gd name="connsiteY161" fmla="*/ 759655 h 2719363"/>
              <a:gd name="connsiteX162" fmla="*/ 4860388 w 4860388"/>
              <a:gd name="connsiteY162" fmla="*/ 738553 h 2719363"/>
              <a:gd name="connsiteX163" fmla="*/ 4846320 w 4860388"/>
              <a:gd name="connsiteY163" fmla="*/ 555673 h 2719363"/>
              <a:gd name="connsiteX164" fmla="*/ 4839286 w 4860388"/>
              <a:gd name="connsiteY164" fmla="*/ 506437 h 2719363"/>
              <a:gd name="connsiteX165" fmla="*/ 4797083 w 4860388"/>
              <a:gd name="connsiteY165" fmla="*/ 485335 h 2719363"/>
              <a:gd name="connsiteX166" fmla="*/ 4761914 w 4860388"/>
              <a:gd name="connsiteY166" fmla="*/ 457200 h 2719363"/>
              <a:gd name="connsiteX167" fmla="*/ 4719711 w 4860388"/>
              <a:gd name="connsiteY167" fmla="*/ 443132 h 2719363"/>
              <a:gd name="connsiteX168" fmla="*/ 4635305 w 4860388"/>
              <a:gd name="connsiteY168" fmla="*/ 464233 h 2719363"/>
              <a:gd name="connsiteX169" fmla="*/ 4572000 w 4860388"/>
              <a:gd name="connsiteY169" fmla="*/ 499403 h 2719363"/>
              <a:gd name="connsiteX170" fmla="*/ 4550899 w 4860388"/>
              <a:gd name="connsiteY170" fmla="*/ 513470 h 2719363"/>
              <a:gd name="connsiteX171" fmla="*/ 4522763 w 4860388"/>
              <a:gd name="connsiteY171" fmla="*/ 555673 h 2719363"/>
              <a:gd name="connsiteX172" fmla="*/ 4480560 w 4860388"/>
              <a:gd name="connsiteY172" fmla="*/ 590843 h 2719363"/>
              <a:gd name="connsiteX173" fmla="*/ 4438357 w 4860388"/>
              <a:gd name="connsiteY173" fmla="*/ 618978 h 2719363"/>
              <a:gd name="connsiteX174" fmla="*/ 4382086 w 4860388"/>
              <a:gd name="connsiteY174" fmla="*/ 647113 h 2719363"/>
              <a:gd name="connsiteX175" fmla="*/ 4353951 w 4860388"/>
              <a:gd name="connsiteY175" fmla="*/ 661181 h 2719363"/>
              <a:gd name="connsiteX176" fmla="*/ 4311748 w 4860388"/>
              <a:gd name="connsiteY176" fmla="*/ 675249 h 2719363"/>
              <a:gd name="connsiteX177" fmla="*/ 4283612 w 4860388"/>
              <a:gd name="connsiteY177" fmla="*/ 689317 h 2719363"/>
              <a:gd name="connsiteX178" fmla="*/ 4213274 w 4860388"/>
              <a:gd name="connsiteY178" fmla="*/ 710418 h 2719363"/>
              <a:gd name="connsiteX179" fmla="*/ 3931920 w 4860388"/>
              <a:gd name="connsiteY179" fmla="*/ 696350 h 2719363"/>
              <a:gd name="connsiteX180" fmla="*/ 3910819 w 4860388"/>
              <a:gd name="connsiteY180" fmla="*/ 689317 h 2719363"/>
              <a:gd name="connsiteX181" fmla="*/ 3875649 w 4860388"/>
              <a:gd name="connsiteY181" fmla="*/ 682283 h 2719363"/>
              <a:gd name="connsiteX182" fmla="*/ 3812345 w 4860388"/>
              <a:gd name="connsiteY182" fmla="*/ 675249 h 2719363"/>
              <a:gd name="connsiteX183" fmla="*/ 3720905 w 4860388"/>
              <a:gd name="connsiteY183" fmla="*/ 661181 h 2719363"/>
              <a:gd name="connsiteX184" fmla="*/ 3650566 w 4860388"/>
              <a:gd name="connsiteY184" fmla="*/ 654147 h 2719363"/>
              <a:gd name="connsiteX185" fmla="*/ 3615397 w 4860388"/>
              <a:gd name="connsiteY185" fmla="*/ 647113 h 2719363"/>
              <a:gd name="connsiteX186" fmla="*/ 3298874 w 4860388"/>
              <a:gd name="connsiteY186" fmla="*/ 647113 h 2719363"/>
              <a:gd name="connsiteX187" fmla="*/ 3263705 w 4860388"/>
              <a:gd name="connsiteY187" fmla="*/ 654147 h 2719363"/>
              <a:gd name="connsiteX188" fmla="*/ 3172265 w 4860388"/>
              <a:gd name="connsiteY188" fmla="*/ 661181 h 2719363"/>
              <a:gd name="connsiteX189" fmla="*/ 3130062 w 4860388"/>
              <a:gd name="connsiteY189" fmla="*/ 675249 h 2719363"/>
              <a:gd name="connsiteX190" fmla="*/ 3080825 w 4860388"/>
              <a:gd name="connsiteY190" fmla="*/ 703384 h 2719363"/>
              <a:gd name="connsiteX191" fmla="*/ 3017520 w 4860388"/>
              <a:gd name="connsiteY191" fmla="*/ 731520 h 2719363"/>
              <a:gd name="connsiteX192" fmla="*/ 2616591 w 4860388"/>
              <a:gd name="connsiteY192" fmla="*/ 717452 h 2719363"/>
              <a:gd name="connsiteX193" fmla="*/ 2588456 w 4860388"/>
              <a:gd name="connsiteY193" fmla="*/ 710418 h 2719363"/>
              <a:gd name="connsiteX194" fmla="*/ 2518117 w 4860388"/>
              <a:gd name="connsiteY194" fmla="*/ 689317 h 2719363"/>
              <a:gd name="connsiteX195" fmla="*/ 2482948 w 4860388"/>
              <a:gd name="connsiteY195" fmla="*/ 682283 h 2719363"/>
              <a:gd name="connsiteX196" fmla="*/ 2454812 w 4860388"/>
              <a:gd name="connsiteY196" fmla="*/ 675249 h 2719363"/>
              <a:gd name="connsiteX197" fmla="*/ 2412609 w 4860388"/>
              <a:gd name="connsiteY197" fmla="*/ 661181 h 2719363"/>
              <a:gd name="connsiteX198" fmla="*/ 2377440 w 4860388"/>
              <a:gd name="connsiteY198" fmla="*/ 654147 h 2719363"/>
              <a:gd name="connsiteX199" fmla="*/ 2335237 w 4860388"/>
              <a:gd name="connsiteY199" fmla="*/ 640080 h 2719363"/>
              <a:gd name="connsiteX200" fmla="*/ 2236763 w 4860388"/>
              <a:gd name="connsiteY200" fmla="*/ 626012 h 2719363"/>
              <a:gd name="connsiteX201" fmla="*/ 2180492 w 4860388"/>
              <a:gd name="connsiteY201" fmla="*/ 611944 h 2719363"/>
              <a:gd name="connsiteX202" fmla="*/ 2145323 w 4860388"/>
              <a:gd name="connsiteY202" fmla="*/ 604910 h 2719363"/>
              <a:gd name="connsiteX203" fmla="*/ 2124222 w 4860388"/>
              <a:gd name="connsiteY203" fmla="*/ 597877 h 2719363"/>
              <a:gd name="connsiteX204" fmla="*/ 2089052 w 4860388"/>
              <a:gd name="connsiteY204" fmla="*/ 590843 h 2719363"/>
              <a:gd name="connsiteX205" fmla="*/ 2039816 w 4860388"/>
              <a:gd name="connsiteY205" fmla="*/ 576775 h 2719363"/>
              <a:gd name="connsiteX206" fmla="*/ 1617785 w 4860388"/>
              <a:gd name="connsiteY206" fmla="*/ 562707 h 2719363"/>
              <a:gd name="connsiteX207" fmla="*/ 1582616 w 4860388"/>
              <a:gd name="connsiteY207" fmla="*/ 555673 h 2719363"/>
              <a:gd name="connsiteX208" fmla="*/ 1505243 w 4860388"/>
              <a:gd name="connsiteY208" fmla="*/ 541606 h 2719363"/>
              <a:gd name="connsiteX209" fmla="*/ 1463040 w 4860388"/>
              <a:gd name="connsiteY209" fmla="*/ 520504 h 2719363"/>
              <a:gd name="connsiteX210" fmla="*/ 1434905 w 4860388"/>
              <a:gd name="connsiteY210" fmla="*/ 513470 h 2719363"/>
              <a:gd name="connsiteX211" fmla="*/ 1413803 w 4860388"/>
              <a:gd name="connsiteY211" fmla="*/ 499403 h 2719363"/>
              <a:gd name="connsiteX212" fmla="*/ 1364566 w 4860388"/>
              <a:gd name="connsiteY212" fmla="*/ 450166 h 2719363"/>
              <a:gd name="connsiteX213" fmla="*/ 1343465 w 4860388"/>
              <a:gd name="connsiteY213" fmla="*/ 443132 h 2719363"/>
              <a:gd name="connsiteX214" fmla="*/ 1273126 w 4860388"/>
              <a:gd name="connsiteY214" fmla="*/ 393895 h 2719363"/>
              <a:gd name="connsiteX215" fmla="*/ 1252025 w 4860388"/>
              <a:gd name="connsiteY215" fmla="*/ 379827 h 2719363"/>
              <a:gd name="connsiteX216" fmla="*/ 1230923 w 4860388"/>
              <a:gd name="connsiteY216" fmla="*/ 358726 h 2719363"/>
              <a:gd name="connsiteX217" fmla="*/ 1167619 w 4860388"/>
              <a:gd name="connsiteY217" fmla="*/ 323557 h 2719363"/>
              <a:gd name="connsiteX218" fmla="*/ 1146517 w 4860388"/>
              <a:gd name="connsiteY218" fmla="*/ 309489 h 2719363"/>
              <a:gd name="connsiteX219" fmla="*/ 1125416 w 4860388"/>
              <a:gd name="connsiteY219" fmla="*/ 302455 h 2719363"/>
              <a:gd name="connsiteX220" fmla="*/ 1097280 w 4860388"/>
              <a:gd name="connsiteY220" fmla="*/ 288387 h 2719363"/>
              <a:gd name="connsiteX221" fmla="*/ 1076179 w 4860388"/>
              <a:gd name="connsiteY221" fmla="*/ 274320 h 2719363"/>
              <a:gd name="connsiteX222" fmla="*/ 1026942 w 4860388"/>
              <a:gd name="connsiteY222" fmla="*/ 253218 h 2719363"/>
              <a:gd name="connsiteX223" fmla="*/ 956603 w 4860388"/>
              <a:gd name="connsiteY223" fmla="*/ 189913 h 2719363"/>
              <a:gd name="connsiteX224" fmla="*/ 942536 w 4860388"/>
              <a:gd name="connsiteY224" fmla="*/ 168812 h 2719363"/>
              <a:gd name="connsiteX225" fmla="*/ 900332 w 4860388"/>
              <a:gd name="connsiteY225" fmla="*/ 126609 h 2719363"/>
              <a:gd name="connsiteX226" fmla="*/ 851096 w 4860388"/>
              <a:gd name="connsiteY226" fmla="*/ 77372 h 2719363"/>
              <a:gd name="connsiteX227" fmla="*/ 829994 w 4860388"/>
              <a:gd name="connsiteY227" fmla="*/ 63304 h 2719363"/>
              <a:gd name="connsiteX228" fmla="*/ 780757 w 4860388"/>
              <a:gd name="connsiteY228" fmla="*/ 49237 h 2719363"/>
              <a:gd name="connsiteX229" fmla="*/ 717452 w 4860388"/>
              <a:gd name="connsiteY229" fmla="*/ 42203 h 2719363"/>
              <a:gd name="connsiteX230" fmla="*/ 682283 w 4860388"/>
              <a:gd name="connsiteY230" fmla="*/ 35169 h 2719363"/>
              <a:gd name="connsiteX231" fmla="*/ 640080 w 4860388"/>
              <a:gd name="connsiteY231" fmla="*/ 28135 h 2719363"/>
              <a:gd name="connsiteX232" fmla="*/ 576776 w 4860388"/>
              <a:gd name="connsiteY232" fmla="*/ 21101 h 2719363"/>
              <a:gd name="connsiteX233" fmla="*/ 393896 w 4860388"/>
              <a:gd name="connsiteY233" fmla="*/ 0 h 2719363"/>
              <a:gd name="connsiteX234" fmla="*/ 140677 w 4860388"/>
              <a:gd name="connsiteY234" fmla="*/ 7033 h 2719363"/>
              <a:gd name="connsiteX235" fmla="*/ 119576 w 4860388"/>
              <a:gd name="connsiteY235" fmla="*/ 14067 h 2719363"/>
              <a:gd name="connsiteX236" fmla="*/ 91440 w 4860388"/>
              <a:gd name="connsiteY236" fmla="*/ 21101 h 2719363"/>
              <a:gd name="connsiteX0" fmla="*/ 85106 w 4854054"/>
              <a:gd name="connsiteY0" fmla="*/ 21101 h 2719363"/>
              <a:gd name="connsiteX1" fmla="*/ 52524 w 4854054"/>
              <a:gd name="connsiteY1" fmla="*/ 68188 h 2719363"/>
              <a:gd name="connsiteX2" fmla="*/ 50374 w 4854054"/>
              <a:gd name="connsiteY2" fmla="*/ 162070 h 2719363"/>
              <a:gd name="connsiteX3" fmla="*/ 69471 w 4854054"/>
              <a:gd name="connsiteY3" fmla="*/ 244034 h 2719363"/>
              <a:gd name="connsiteX4" fmla="*/ 700 w 4854054"/>
              <a:gd name="connsiteY4" fmla="*/ 246184 h 2719363"/>
              <a:gd name="connsiteX5" fmla="*/ 35869 w 4854054"/>
              <a:gd name="connsiteY5" fmla="*/ 309489 h 2719363"/>
              <a:gd name="connsiteX6" fmla="*/ 42903 w 4854054"/>
              <a:gd name="connsiteY6" fmla="*/ 337624 h 2719363"/>
              <a:gd name="connsiteX7" fmla="*/ 49937 w 4854054"/>
              <a:gd name="connsiteY7" fmla="*/ 358726 h 2719363"/>
              <a:gd name="connsiteX8" fmla="*/ 64005 w 4854054"/>
              <a:gd name="connsiteY8" fmla="*/ 422030 h 2719363"/>
              <a:gd name="connsiteX9" fmla="*/ 71038 w 4854054"/>
              <a:gd name="connsiteY9" fmla="*/ 443132 h 2719363"/>
              <a:gd name="connsiteX10" fmla="*/ 85106 w 4854054"/>
              <a:gd name="connsiteY10" fmla="*/ 464233 h 2719363"/>
              <a:gd name="connsiteX11" fmla="*/ 99174 w 4854054"/>
              <a:gd name="connsiteY11" fmla="*/ 506437 h 2719363"/>
              <a:gd name="connsiteX12" fmla="*/ 106208 w 4854054"/>
              <a:gd name="connsiteY12" fmla="*/ 527538 h 2719363"/>
              <a:gd name="connsiteX13" fmla="*/ 127309 w 4854054"/>
              <a:gd name="connsiteY13" fmla="*/ 576775 h 2719363"/>
              <a:gd name="connsiteX14" fmla="*/ 169512 w 4854054"/>
              <a:gd name="connsiteY14" fmla="*/ 618978 h 2719363"/>
              <a:gd name="connsiteX15" fmla="*/ 176546 w 4854054"/>
              <a:gd name="connsiteY15" fmla="*/ 640080 h 2719363"/>
              <a:gd name="connsiteX16" fmla="*/ 218749 w 4854054"/>
              <a:gd name="connsiteY16" fmla="*/ 668215 h 2719363"/>
              <a:gd name="connsiteX17" fmla="*/ 232817 w 4854054"/>
              <a:gd name="connsiteY17" fmla="*/ 689317 h 2719363"/>
              <a:gd name="connsiteX18" fmla="*/ 239851 w 4854054"/>
              <a:gd name="connsiteY18" fmla="*/ 710418 h 2719363"/>
              <a:gd name="connsiteX19" fmla="*/ 260952 w 4854054"/>
              <a:gd name="connsiteY19" fmla="*/ 731520 h 2719363"/>
              <a:gd name="connsiteX20" fmla="*/ 289088 w 4854054"/>
              <a:gd name="connsiteY20" fmla="*/ 766689 h 2719363"/>
              <a:gd name="connsiteX21" fmla="*/ 317223 w 4854054"/>
              <a:gd name="connsiteY21" fmla="*/ 808892 h 2719363"/>
              <a:gd name="connsiteX22" fmla="*/ 331291 w 4854054"/>
              <a:gd name="connsiteY22" fmla="*/ 829993 h 2719363"/>
              <a:gd name="connsiteX23" fmla="*/ 373494 w 4854054"/>
              <a:gd name="connsiteY23" fmla="*/ 858129 h 2719363"/>
              <a:gd name="connsiteX24" fmla="*/ 401629 w 4854054"/>
              <a:gd name="connsiteY24" fmla="*/ 900332 h 2719363"/>
              <a:gd name="connsiteX25" fmla="*/ 436798 w 4854054"/>
              <a:gd name="connsiteY25" fmla="*/ 942535 h 2719363"/>
              <a:gd name="connsiteX26" fmla="*/ 443832 w 4854054"/>
              <a:gd name="connsiteY26" fmla="*/ 963637 h 2719363"/>
              <a:gd name="connsiteX27" fmla="*/ 464934 w 4854054"/>
              <a:gd name="connsiteY27" fmla="*/ 956603 h 2719363"/>
              <a:gd name="connsiteX28" fmla="*/ 486035 w 4854054"/>
              <a:gd name="connsiteY28" fmla="*/ 963637 h 2719363"/>
              <a:gd name="connsiteX29" fmla="*/ 514171 w 4854054"/>
              <a:gd name="connsiteY29" fmla="*/ 970670 h 2719363"/>
              <a:gd name="connsiteX30" fmla="*/ 549340 w 4854054"/>
              <a:gd name="connsiteY30" fmla="*/ 1005840 h 2719363"/>
              <a:gd name="connsiteX31" fmla="*/ 584509 w 4854054"/>
              <a:gd name="connsiteY31" fmla="*/ 1033975 h 2719363"/>
              <a:gd name="connsiteX32" fmla="*/ 605611 w 4854054"/>
              <a:gd name="connsiteY32" fmla="*/ 1055077 h 2719363"/>
              <a:gd name="connsiteX33" fmla="*/ 619678 w 4854054"/>
              <a:gd name="connsiteY33" fmla="*/ 1076178 h 2719363"/>
              <a:gd name="connsiteX34" fmla="*/ 661882 w 4854054"/>
              <a:gd name="connsiteY34" fmla="*/ 1104313 h 2719363"/>
              <a:gd name="connsiteX35" fmla="*/ 682983 w 4854054"/>
              <a:gd name="connsiteY35" fmla="*/ 1118381 h 2719363"/>
              <a:gd name="connsiteX36" fmla="*/ 746288 w 4854054"/>
              <a:gd name="connsiteY36" fmla="*/ 1139483 h 2719363"/>
              <a:gd name="connsiteX37" fmla="*/ 767389 w 4854054"/>
              <a:gd name="connsiteY37" fmla="*/ 1146517 h 2719363"/>
              <a:gd name="connsiteX38" fmla="*/ 837728 w 4854054"/>
              <a:gd name="connsiteY38" fmla="*/ 1167618 h 2719363"/>
              <a:gd name="connsiteX39" fmla="*/ 858829 w 4854054"/>
              <a:gd name="connsiteY39" fmla="*/ 1174652 h 2719363"/>
              <a:gd name="connsiteX40" fmla="*/ 879931 w 4854054"/>
              <a:gd name="connsiteY40" fmla="*/ 1181686 h 2719363"/>
              <a:gd name="connsiteX41" fmla="*/ 943235 w 4854054"/>
              <a:gd name="connsiteY41" fmla="*/ 1209821 h 2719363"/>
              <a:gd name="connsiteX42" fmla="*/ 964337 w 4854054"/>
              <a:gd name="connsiteY42" fmla="*/ 1216855 h 2719363"/>
              <a:gd name="connsiteX43" fmla="*/ 985438 w 4854054"/>
              <a:gd name="connsiteY43" fmla="*/ 1223889 h 2719363"/>
              <a:gd name="connsiteX44" fmla="*/ 1020608 w 4854054"/>
              <a:gd name="connsiteY44" fmla="*/ 1259058 h 2719363"/>
              <a:gd name="connsiteX45" fmla="*/ 1062811 w 4854054"/>
              <a:gd name="connsiteY45" fmla="*/ 1273126 h 2719363"/>
              <a:gd name="connsiteX46" fmla="*/ 1105014 w 4854054"/>
              <a:gd name="connsiteY46" fmla="*/ 1301261 h 2719363"/>
              <a:gd name="connsiteX47" fmla="*/ 1126115 w 4854054"/>
              <a:gd name="connsiteY47" fmla="*/ 1315329 h 2719363"/>
              <a:gd name="connsiteX48" fmla="*/ 1140183 w 4854054"/>
              <a:gd name="connsiteY48" fmla="*/ 1364566 h 2719363"/>
              <a:gd name="connsiteX49" fmla="*/ 1147217 w 4854054"/>
              <a:gd name="connsiteY49" fmla="*/ 1399735 h 2719363"/>
              <a:gd name="connsiteX50" fmla="*/ 1189420 w 4854054"/>
              <a:gd name="connsiteY50" fmla="*/ 1413803 h 2719363"/>
              <a:gd name="connsiteX51" fmla="*/ 1210522 w 4854054"/>
              <a:gd name="connsiteY51" fmla="*/ 1420837 h 2719363"/>
              <a:gd name="connsiteX52" fmla="*/ 1224589 w 4854054"/>
              <a:gd name="connsiteY52" fmla="*/ 1441938 h 2719363"/>
              <a:gd name="connsiteX53" fmla="*/ 1245691 w 4854054"/>
              <a:gd name="connsiteY53" fmla="*/ 1456006 h 2719363"/>
              <a:gd name="connsiteX54" fmla="*/ 1252725 w 4854054"/>
              <a:gd name="connsiteY54" fmla="*/ 1477107 h 2719363"/>
              <a:gd name="connsiteX55" fmla="*/ 1301962 w 4854054"/>
              <a:gd name="connsiteY55" fmla="*/ 1498209 h 2719363"/>
              <a:gd name="connsiteX56" fmla="*/ 1316029 w 4854054"/>
              <a:gd name="connsiteY56" fmla="*/ 1547446 h 2719363"/>
              <a:gd name="connsiteX57" fmla="*/ 1323063 w 4854054"/>
              <a:gd name="connsiteY57" fmla="*/ 1568547 h 2719363"/>
              <a:gd name="connsiteX58" fmla="*/ 1323063 w 4854054"/>
              <a:gd name="connsiteY58" fmla="*/ 1638886 h 2719363"/>
              <a:gd name="connsiteX59" fmla="*/ 1337131 w 4854054"/>
              <a:gd name="connsiteY59" fmla="*/ 1737360 h 2719363"/>
              <a:gd name="connsiteX60" fmla="*/ 1344165 w 4854054"/>
              <a:gd name="connsiteY60" fmla="*/ 1758461 h 2719363"/>
              <a:gd name="connsiteX61" fmla="*/ 1351198 w 4854054"/>
              <a:gd name="connsiteY61" fmla="*/ 1786597 h 2719363"/>
              <a:gd name="connsiteX62" fmla="*/ 1372300 w 4854054"/>
              <a:gd name="connsiteY62" fmla="*/ 1828800 h 2719363"/>
              <a:gd name="connsiteX63" fmla="*/ 1379334 w 4854054"/>
              <a:gd name="connsiteY63" fmla="*/ 1849901 h 2719363"/>
              <a:gd name="connsiteX64" fmla="*/ 1399068 w 4854054"/>
              <a:gd name="connsiteY64" fmla="*/ 1959268 h 2719363"/>
              <a:gd name="connsiteX65" fmla="*/ 1415627 w 4854054"/>
              <a:gd name="connsiteY65" fmla="*/ 1980369 h 2719363"/>
              <a:gd name="connsiteX66" fmla="*/ 1422660 w 4854054"/>
              <a:gd name="connsiteY66" fmla="*/ 2008505 h 2719363"/>
              <a:gd name="connsiteX67" fmla="*/ 1446253 w 4854054"/>
              <a:gd name="connsiteY67" fmla="*/ 2047533 h 2719363"/>
              <a:gd name="connsiteX68" fmla="*/ 1472581 w 4854054"/>
              <a:gd name="connsiteY68" fmla="*/ 2085877 h 2719363"/>
              <a:gd name="connsiteX69" fmla="*/ 1498909 w 4854054"/>
              <a:gd name="connsiteY69" fmla="*/ 2131255 h 2719363"/>
              <a:gd name="connsiteX70" fmla="*/ 1513661 w 4854054"/>
              <a:gd name="connsiteY70" fmla="*/ 2168232 h 2719363"/>
              <a:gd name="connsiteX71" fmla="*/ 1555180 w 4854054"/>
              <a:gd name="connsiteY71" fmla="*/ 2215661 h 2719363"/>
              <a:gd name="connsiteX72" fmla="*/ 1576282 w 4854054"/>
              <a:gd name="connsiteY72" fmla="*/ 2232220 h 2719363"/>
              <a:gd name="connsiteX73" fmla="*/ 1612135 w 4854054"/>
              <a:gd name="connsiteY73" fmla="*/ 2263530 h 2719363"/>
              <a:gd name="connsiteX74" fmla="*/ 1640270 w 4854054"/>
              <a:gd name="connsiteY74" fmla="*/ 2302558 h 2719363"/>
              <a:gd name="connsiteX75" fmla="*/ 1666354 w 4854054"/>
              <a:gd name="connsiteY75" fmla="*/ 2353163 h 2719363"/>
              <a:gd name="connsiteX76" fmla="*/ 1695857 w 4854054"/>
              <a:gd name="connsiteY76" fmla="*/ 2398541 h 2719363"/>
              <a:gd name="connsiteX77" fmla="*/ 1759162 w 4854054"/>
              <a:gd name="connsiteY77" fmla="*/ 2433710 h 2719363"/>
              <a:gd name="connsiteX78" fmla="*/ 1780263 w 4854054"/>
              <a:gd name="connsiteY78" fmla="*/ 2440744 h 2719363"/>
              <a:gd name="connsiteX79" fmla="*/ 1815432 w 4854054"/>
              <a:gd name="connsiteY79" fmla="*/ 2454812 h 2719363"/>
              <a:gd name="connsiteX80" fmla="*/ 1843568 w 4854054"/>
              <a:gd name="connsiteY80" fmla="*/ 2461846 h 2719363"/>
              <a:gd name="connsiteX81" fmla="*/ 1864669 w 4854054"/>
              <a:gd name="connsiteY81" fmla="*/ 2468880 h 2719363"/>
              <a:gd name="connsiteX82" fmla="*/ 1906872 w 4854054"/>
              <a:gd name="connsiteY82" fmla="*/ 2511083 h 2719363"/>
              <a:gd name="connsiteX83" fmla="*/ 1949075 w 4854054"/>
              <a:gd name="connsiteY83" fmla="*/ 2546252 h 2719363"/>
              <a:gd name="connsiteX84" fmla="*/ 1977211 w 4854054"/>
              <a:gd name="connsiteY84" fmla="*/ 2560320 h 2719363"/>
              <a:gd name="connsiteX85" fmla="*/ 2019414 w 4854054"/>
              <a:gd name="connsiteY85" fmla="*/ 2588455 h 2719363"/>
              <a:gd name="connsiteX86" fmla="*/ 2054583 w 4854054"/>
              <a:gd name="connsiteY86" fmla="*/ 2623624 h 2719363"/>
              <a:gd name="connsiteX87" fmla="*/ 2096786 w 4854054"/>
              <a:gd name="connsiteY87" fmla="*/ 2637692 h 2719363"/>
              <a:gd name="connsiteX88" fmla="*/ 2117888 w 4854054"/>
              <a:gd name="connsiteY88" fmla="*/ 2651760 h 2719363"/>
              <a:gd name="connsiteX89" fmla="*/ 2167125 w 4854054"/>
              <a:gd name="connsiteY89" fmla="*/ 2665827 h 2719363"/>
              <a:gd name="connsiteX90" fmla="*/ 2209328 w 4854054"/>
              <a:gd name="connsiteY90" fmla="*/ 2679895 h 2719363"/>
              <a:gd name="connsiteX91" fmla="*/ 2479789 w 4854054"/>
              <a:gd name="connsiteY91" fmla="*/ 2719363 h 2719363"/>
              <a:gd name="connsiteX92" fmla="*/ 2570545 w 4854054"/>
              <a:gd name="connsiteY92" fmla="*/ 2716872 h 2719363"/>
              <a:gd name="connsiteX93" fmla="*/ 2736866 w 4854054"/>
              <a:gd name="connsiteY93" fmla="*/ 2715064 h 2719363"/>
              <a:gd name="connsiteX94" fmla="*/ 2856442 w 4854054"/>
              <a:gd name="connsiteY94" fmla="*/ 2700997 h 2719363"/>
              <a:gd name="connsiteX95" fmla="*/ 2890243 w 4854054"/>
              <a:gd name="connsiteY95" fmla="*/ 2699629 h 2719363"/>
              <a:gd name="connsiteX96" fmla="*/ 2961949 w 4854054"/>
              <a:gd name="connsiteY96" fmla="*/ 2644726 h 2719363"/>
              <a:gd name="connsiteX97" fmla="*/ 3039322 w 4854054"/>
              <a:gd name="connsiteY97" fmla="*/ 2616590 h 2719363"/>
              <a:gd name="connsiteX98" fmla="*/ 3067457 w 4854054"/>
              <a:gd name="connsiteY98" fmla="*/ 2609557 h 2719363"/>
              <a:gd name="connsiteX99" fmla="*/ 3109660 w 4854054"/>
              <a:gd name="connsiteY99" fmla="*/ 2581421 h 2719363"/>
              <a:gd name="connsiteX100" fmla="*/ 3130762 w 4854054"/>
              <a:gd name="connsiteY100" fmla="*/ 2567353 h 2719363"/>
              <a:gd name="connsiteX101" fmla="*/ 3158897 w 4854054"/>
              <a:gd name="connsiteY101" fmla="*/ 2546252 h 2719363"/>
              <a:gd name="connsiteX102" fmla="*/ 3201100 w 4854054"/>
              <a:gd name="connsiteY102" fmla="*/ 2511083 h 2719363"/>
              <a:gd name="connsiteX103" fmla="*/ 3215168 w 4854054"/>
              <a:gd name="connsiteY103" fmla="*/ 2489981 h 2719363"/>
              <a:gd name="connsiteX104" fmla="*/ 3236269 w 4854054"/>
              <a:gd name="connsiteY104" fmla="*/ 2482947 h 2719363"/>
              <a:gd name="connsiteX105" fmla="*/ 3278472 w 4854054"/>
              <a:gd name="connsiteY105" fmla="*/ 2454812 h 2719363"/>
              <a:gd name="connsiteX106" fmla="*/ 3299574 w 4854054"/>
              <a:gd name="connsiteY106" fmla="*/ 2440744 h 2719363"/>
              <a:gd name="connsiteX107" fmla="*/ 3334743 w 4854054"/>
              <a:gd name="connsiteY107" fmla="*/ 2405575 h 2719363"/>
              <a:gd name="connsiteX108" fmla="*/ 3348811 w 4854054"/>
              <a:gd name="connsiteY108" fmla="*/ 2384473 h 2719363"/>
              <a:gd name="connsiteX109" fmla="*/ 3398048 w 4854054"/>
              <a:gd name="connsiteY109" fmla="*/ 2321169 h 2719363"/>
              <a:gd name="connsiteX110" fmla="*/ 3412115 w 4854054"/>
              <a:gd name="connsiteY110" fmla="*/ 2300067 h 2719363"/>
              <a:gd name="connsiteX111" fmla="*/ 3435708 w 4854054"/>
              <a:gd name="connsiteY111" fmla="*/ 2282141 h 2719363"/>
              <a:gd name="connsiteX112" fmla="*/ 3462476 w 4854054"/>
              <a:gd name="connsiteY112" fmla="*/ 2239254 h 2719363"/>
              <a:gd name="connsiteX113" fmla="*/ 3489927 w 4854054"/>
              <a:gd name="connsiteY113" fmla="*/ 2204768 h 2719363"/>
              <a:gd name="connsiteX114" fmla="*/ 3509905 w 4854054"/>
              <a:gd name="connsiteY114" fmla="*/ 2161637 h 2719363"/>
              <a:gd name="connsiteX115" fmla="*/ 3530323 w 4854054"/>
              <a:gd name="connsiteY115" fmla="*/ 2124661 h 2719363"/>
              <a:gd name="connsiteX116" fmla="*/ 3566860 w 4854054"/>
              <a:gd name="connsiteY116" fmla="*/ 2060917 h 2719363"/>
              <a:gd name="connsiteX117" fmla="*/ 3609063 w 4854054"/>
              <a:gd name="connsiteY117" fmla="*/ 2018713 h 2719363"/>
              <a:gd name="connsiteX118" fmla="*/ 3630165 w 4854054"/>
              <a:gd name="connsiteY118" fmla="*/ 1997612 h 2719363"/>
              <a:gd name="connsiteX119" fmla="*/ 3658300 w 4854054"/>
              <a:gd name="connsiteY119" fmla="*/ 1955409 h 2719363"/>
              <a:gd name="connsiteX120" fmla="*/ 3672368 w 4854054"/>
              <a:gd name="connsiteY120" fmla="*/ 1934307 h 2719363"/>
              <a:gd name="connsiteX121" fmla="*/ 3714571 w 4854054"/>
              <a:gd name="connsiteY121" fmla="*/ 1906172 h 2719363"/>
              <a:gd name="connsiteX122" fmla="*/ 3756774 w 4854054"/>
              <a:gd name="connsiteY122" fmla="*/ 1863969 h 2719363"/>
              <a:gd name="connsiteX123" fmla="*/ 3798977 w 4854054"/>
              <a:gd name="connsiteY123" fmla="*/ 1835833 h 2719363"/>
              <a:gd name="connsiteX124" fmla="*/ 3813045 w 4854054"/>
              <a:gd name="connsiteY124" fmla="*/ 1814732 h 2719363"/>
              <a:gd name="connsiteX125" fmla="*/ 3855248 w 4854054"/>
              <a:gd name="connsiteY125" fmla="*/ 1793630 h 2719363"/>
              <a:gd name="connsiteX126" fmla="*/ 3897451 w 4854054"/>
              <a:gd name="connsiteY126" fmla="*/ 1772529 h 2719363"/>
              <a:gd name="connsiteX127" fmla="*/ 3960755 w 4854054"/>
              <a:gd name="connsiteY127" fmla="*/ 1737360 h 2719363"/>
              <a:gd name="connsiteX128" fmla="*/ 4002958 w 4854054"/>
              <a:gd name="connsiteY128" fmla="*/ 1709224 h 2719363"/>
              <a:gd name="connsiteX129" fmla="*/ 4024060 w 4854054"/>
              <a:gd name="connsiteY129" fmla="*/ 1695157 h 2719363"/>
              <a:gd name="connsiteX130" fmla="*/ 4073297 w 4854054"/>
              <a:gd name="connsiteY130" fmla="*/ 1681089 h 2719363"/>
              <a:gd name="connsiteX131" fmla="*/ 4136602 w 4854054"/>
              <a:gd name="connsiteY131" fmla="*/ 1659987 h 2719363"/>
              <a:gd name="connsiteX132" fmla="*/ 4192872 w 4854054"/>
              <a:gd name="connsiteY132" fmla="*/ 1638886 h 2719363"/>
              <a:gd name="connsiteX133" fmla="*/ 4235075 w 4854054"/>
              <a:gd name="connsiteY133" fmla="*/ 1610750 h 2719363"/>
              <a:gd name="connsiteX134" fmla="*/ 4256177 w 4854054"/>
              <a:gd name="connsiteY134" fmla="*/ 1589649 h 2719363"/>
              <a:gd name="connsiteX135" fmla="*/ 4284312 w 4854054"/>
              <a:gd name="connsiteY135" fmla="*/ 1582615 h 2719363"/>
              <a:gd name="connsiteX136" fmla="*/ 4347617 w 4854054"/>
              <a:gd name="connsiteY136" fmla="*/ 1554480 h 2719363"/>
              <a:gd name="connsiteX137" fmla="*/ 4368718 w 4854054"/>
              <a:gd name="connsiteY137" fmla="*/ 1533378 h 2719363"/>
              <a:gd name="connsiteX138" fmla="*/ 4389820 w 4854054"/>
              <a:gd name="connsiteY138" fmla="*/ 1519310 h 2719363"/>
              <a:gd name="connsiteX139" fmla="*/ 4410922 w 4854054"/>
              <a:gd name="connsiteY139" fmla="*/ 1498209 h 2719363"/>
              <a:gd name="connsiteX140" fmla="*/ 4432023 w 4854054"/>
              <a:gd name="connsiteY140" fmla="*/ 1491175 h 2719363"/>
              <a:gd name="connsiteX141" fmla="*/ 4453125 w 4854054"/>
              <a:gd name="connsiteY141" fmla="*/ 1470073 h 2719363"/>
              <a:gd name="connsiteX142" fmla="*/ 4467192 w 4854054"/>
              <a:gd name="connsiteY142" fmla="*/ 1448972 h 2719363"/>
              <a:gd name="connsiteX143" fmla="*/ 4488294 w 4854054"/>
              <a:gd name="connsiteY143" fmla="*/ 1434904 h 2719363"/>
              <a:gd name="connsiteX144" fmla="*/ 4509395 w 4854054"/>
              <a:gd name="connsiteY144" fmla="*/ 1413803 h 2719363"/>
              <a:gd name="connsiteX145" fmla="*/ 4551598 w 4854054"/>
              <a:gd name="connsiteY145" fmla="*/ 1385667 h 2719363"/>
              <a:gd name="connsiteX146" fmla="*/ 4600835 w 4854054"/>
              <a:gd name="connsiteY146" fmla="*/ 1322363 h 2719363"/>
              <a:gd name="connsiteX147" fmla="*/ 4621937 w 4854054"/>
              <a:gd name="connsiteY147" fmla="*/ 1280160 h 2719363"/>
              <a:gd name="connsiteX148" fmla="*/ 4628971 w 4854054"/>
              <a:gd name="connsiteY148" fmla="*/ 1259058 h 2719363"/>
              <a:gd name="connsiteX149" fmla="*/ 4657106 w 4854054"/>
              <a:gd name="connsiteY149" fmla="*/ 1216855 h 2719363"/>
              <a:gd name="connsiteX150" fmla="*/ 4671174 w 4854054"/>
              <a:gd name="connsiteY150" fmla="*/ 1195753 h 2719363"/>
              <a:gd name="connsiteX151" fmla="*/ 4685242 w 4854054"/>
              <a:gd name="connsiteY151" fmla="*/ 1174652 h 2719363"/>
              <a:gd name="connsiteX152" fmla="*/ 4699309 w 4854054"/>
              <a:gd name="connsiteY152" fmla="*/ 1132449 h 2719363"/>
              <a:gd name="connsiteX153" fmla="*/ 4706343 w 4854054"/>
              <a:gd name="connsiteY153" fmla="*/ 1111347 h 2719363"/>
              <a:gd name="connsiteX154" fmla="*/ 4720411 w 4854054"/>
              <a:gd name="connsiteY154" fmla="*/ 1090246 h 2719363"/>
              <a:gd name="connsiteX155" fmla="*/ 4741512 w 4854054"/>
              <a:gd name="connsiteY155" fmla="*/ 1041009 h 2719363"/>
              <a:gd name="connsiteX156" fmla="*/ 4755580 w 4854054"/>
              <a:gd name="connsiteY156" fmla="*/ 998806 h 2719363"/>
              <a:gd name="connsiteX157" fmla="*/ 4783715 w 4854054"/>
              <a:gd name="connsiteY157" fmla="*/ 956603 h 2719363"/>
              <a:gd name="connsiteX158" fmla="*/ 4790749 w 4854054"/>
              <a:gd name="connsiteY158" fmla="*/ 935501 h 2719363"/>
              <a:gd name="connsiteX159" fmla="*/ 4804817 w 4854054"/>
              <a:gd name="connsiteY159" fmla="*/ 858129 h 2719363"/>
              <a:gd name="connsiteX160" fmla="*/ 4818885 w 4854054"/>
              <a:gd name="connsiteY160" fmla="*/ 780757 h 2719363"/>
              <a:gd name="connsiteX161" fmla="*/ 4839986 w 4854054"/>
              <a:gd name="connsiteY161" fmla="*/ 759655 h 2719363"/>
              <a:gd name="connsiteX162" fmla="*/ 4854054 w 4854054"/>
              <a:gd name="connsiteY162" fmla="*/ 738553 h 2719363"/>
              <a:gd name="connsiteX163" fmla="*/ 4839986 w 4854054"/>
              <a:gd name="connsiteY163" fmla="*/ 555673 h 2719363"/>
              <a:gd name="connsiteX164" fmla="*/ 4832952 w 4854054"/>
              <a:gd name="connsiteY164" fmla="*/ 506437 h 2719363"/>
              <a:gd name="connsiteX165" fmla="*/ 4790749 w 4854054"/>
              <a:gd name="connsiteY165" fmla="*/ 485335 h 2719363"/>
              <a:gd name="connsiteX166" fmla="*/ 4755580 w 4854054"/>
              <a:gd name="connsiteY166" fmla="*/ 457200 h 2719363"/>
              <a:gd name="connsiteX167" fmla="*/ 4713377 w 4854054"/>
              <a:gd name="connsiteY167" fmla="*/ 443132 h 2719363"/>
              <a:gd name="connsiteX168" fmla="*/ 4628971 w 4854054"/>
              <a:gd name="connsiteY168" fmla="*/ 464233 h 2719363"/>
              <a:gd name="connsiteX169" fmla="*/ 4565666 w 4854054"/>
              <a:gd name="connsiteY169" fmla="*/ 499403 h 2719363"/>
              <a:gd name="connsiteX170" fmla="*/ 4544565 w 4854054"/>
              <a:gd name="connsiteY170" fmla="*/ 513470 h 2719363"/>
              <a:gd name="connsiteX171" fmla="*/ 4516429 w 4854054"/>
              <a:gd name="connsiteY171" fmla="*/ 555673 h 2719363"/>
              <a:gd name="connsiteX172" fmla="*/ 4474226 w 4854054"/>
              <a:gd name="connsiteY172" fmla="*/ 590843 h 2719363"/>
              <a:gd name="connsiteX173" fmla="*/ 4432023 w 4854054"/>
              <a:gd name="connsiteY173" fmla="*/ 618978 h 2719363"/>
              <a:gd name="connsiteX174" fmla="*/ 4375752 w 4854054"/>
              <a:gd name="connsiteY174" fmla="*/ 647113 h 2719363"/>
              <a:gd name="connsiteX175" fmla="*/ 4347617 w 4854054"/>
              <a:gd name="connsiteY175" fmla="*/ 661181 h 2719363"/>
              <a:gd name="connsiteX176" fmla="*/ 4305414 w 4854054"/>
              <a:gd name="connsiteY176" fmla="*/ 675249 h 2719363"/>
              <a:gd name="connsiteX177" fmla="*/ 4277278 w 4854054"/>
              <a:gd name="connsiteY177" fmla="*/ 689317 h 2719363"/>
              <a:gd name="connsiteX178" fmla="*/ 4206940 w 4854054"/>
              <a:gd name="connsiteY178" fmla="*/ 710418 h 2719363"/>
              <a:gd name="connsiteX179" fmla="*/ 3925586 w 4854054"/>
              <a:gd name="connsiteY179" fmla="*/ 696350 h 2719363"/>
              <a:gd name="connsiteX180" fmla="*/ 3904485 w 4854054"/>
              <a:gd name="connsiteY180" fmla="*/ 689317 h 2719363"/>
              <a:gd name="connsiteX181" fmla="*/ 3869315 w 4854054"/>
              <a:gd name="connsiteY181" fmla="*/ 682283 h 2719363"/>
              <a:gd name="connsiteX182" fmla="*/ 3806011 w 4854054"/>
              <a:gd name="connsiteY182" fmla="*/ 675249 h 2719363"/>
              <a:gd name="connsiteX183" fmla="*/ 3714571 w 4854054"/>
              <a:gd name="connsiteY183" fmla="*/ 661181 h 2719363"/>
              <a:gd name="connsiteX184" fmla="*/ 3644232 w 4854054"/>
              <a:gd name="connsiteY184" fmla="*/ 654147 h 2719363"/>
              <a:gd name="connsiteX185" fmla="*/ 3609063 w 4854054"/>
              <a:gd name="connsiteY185" fmla="*/ 647113 h 2719363"/>
              <a:gd name="connsiteX186" fmla="*/ 3292540 w 4854054"/>
              <a:gd name="connsiteY186" fmla="*/ 647113 h 2719363"/>
              <a:gd name="connsiteX187" fmla="*/ 3257371 w 4854054"/>
              <a:gd name="connsiteY187" fmla="*/ 654147 h 2719363"/>
              <a:gd name="connsiteX188" fmla="*/ 3165931 w 4854054"/>
              <a:gd name="connsiteY188" fmla="*/ 661181 h 2719363"/>
              <a:gd name="connsiteX189" fmla="*/ 3123728 w 4854054"/>
              <a:gd name="connsiteY189" fmla="*/ 675249 h 2719363"/>
              <a:gd name="connsiteX190" fmla="*/ 3074491 w 4854054"/>
              <a:gd name="connsiteY190" fmla="*/ 703384 h 2719363"/>
              <a:gd name="connsiteX191" fmla="*/ 3011186 w 4854054"/>
              <a:gd name="connsiteY191" fmla="*/ 731520 h 2719363"/>
              <a:gd name="connsiteX192" fmla="*/ 2610257 w 4854054"/>
              <a:gd name="connsiteY192" fmla="*/ 717452 h 2719363"/>
              <a:gd name="connsiteX193" fmla="*/ 2582122 w 4854054"/>
              <a:gd name="connsiteY193" fmla="*/ 710418 h 2719363"/>
              <a:gd name="connsiteX194" fmla="*/ 2511783 w 4854054"/>
              <a:gd name="connsiteY194" fmla="*/ 689317 h 2719363"/>
              <a:gd name="connsiteX195" fmla="*/ 2476614 w 4854054"/>
              <a:gd name="connsiteY195" fmla="*/ 682283 h 2719363"/>
              <a:gd name="connsiteX196" fmla="*/ 2448478 w 4854054"/>
              <a:gd name="connsiteY196" fmla="*/ 675249 h 2719363"/>
              <a:gd name="connsiteX197" fmla="*/ 2406275 w 4854054"/>
              <a:gd name="connsiteY197" fmla="*/ 661181 h 2719363"/>
              <a:gd name="connsiteX198" fmla="*/ 2371106 w 4854054"/>
              <a:gd name="connsiteY198" fmla="*/ 654147 h 2719363"/>
              <a:gd name="connsiteX199" fmla="*/ 2328903 w 4854054"/>
              <a:gd name="connsiteY199" fmla="*/ 640080 h 2719363"/>
              <a:gd name="connsiteX200" fmla="*/ 2230429 w 4854054"/>
              <a:gd name="connsiteY200" fmla="*/ 626012 h 2719363"/>
              <a:gd name="connsiteX201" fmla="*/ 2174158 w 4854054"/>
              <a:gd name="connsiteY201" fmla="*/ 611944 h 2719363"/>
              <a:gd name="connsiteX202" fmla="*/ 2138989 w 4854054"/>
              <a:gd name="connsiteY202" fmla="*/ 604910 h 2719363"/>
              <a:gd name="connsiteX203" fmla="*/ 2117888 w 4854054"/>
              <a:gd name="connsiteY203" fmla="*/ 597877 h 2719363"/>
              <a:gd name="connsiteX204" fmla="*/ 2082718 w 4854054"/>
              <a:gd name="connsiteY204" fmla="*/ 590843 h 2719363"/>
              <a:gd name="connsiteX205" fmla="*/ 2033482 w 4854054"/>
              <a:gd name="connsiteY205" fmla="*/ 576775 h 2719363"/>
              <a:gd name="connsiteX206" fmla="*/ 1611451 w 4854054"/>
              <a:gd name="connsiteY206" fmla="*/ 562707 h 2719363"/>
              <a:gd name="connsiteX207" fmla="*/ 1576282 w 4854054"/>
              <a:gd name="connsiteY207" fmla="*/ 555673 h 2719363"/>
              <a:gd name="connsiteX208" fmla="*/ 1498909 w 4854054"/>
              <a:gd name="connsiteY208" fmla="*/ 541606 h 2719363"/>
              <a:gd name="connsiteX209" fmla="*/ 1456706 w 4854054"/>
              <a:gd name="connsiteY209" fmla="*/ 520504 h 2719363"/>
              <a:gd name="connsiteX210" fmla="*/ 1428571 w 4854054"/>
              <a:gd name="connsiteY210" fmla="*/ 513470 h 2719363"/>
              <a:gd name="connsiteX211" fmla="*/ 1407469 w 4854054"/>
              <a:gd name="connsiteY211" fmla="*/ 499403 h 2719363"/>
              <a:gd name="connsiteX212" fmla="*/ 1358232 w 4854054"/>
              <a:gd name="connsiteY212" fmla="*/ 450166 h 2719363"/>
              <a:gd name="connsiteX213" fmla="*/ 1337131 w 4854054"/>
              <a:gd name="connsiteY213" fmla="*/ 443132 h 2719363"/>
              <a:gd name="connsiteX214" fmla="*/ 1266792 w 4854054"/>
              <a:gd name="connsiteY214" fmla="*/ 393895 h 2719363"/>
              <a:gd name="connsiteX215" fmla="*/ 1245691 w 4854054"/>
              <a:gd name="connsiteY215" fmla="*/ 379827 h 2719363"/>
              <a:gd name="connsiteX216" fmla="*/ 1224589 w 4854054"/>
              <a:gd name="connsiteY216" fmla="*/ 358726 h 2719363"/>
              <a:gd name="connsiteX217" fmla="*/ 1161285 w 4854054"/>
              <a:gd name="connsiteY217" fmla="*/ 323557 h 2719363"/>
              <a:gd name="connsiteX218" fmla="*/ 1140183 w 4854054"/>
              <a:gd name="connsiteY218" fmla="*/ 309489 h 2719363"/>
              <a:gd name="connsiteX219" fmla="*/ 1119082 w 4854054"/>
              <a:gd name="connsiteY219" fmla="*/ 302455 h 2719363"/>
              <a:gd name="connsiteX220" fmla="*/ 1090946 w 4854054"/>
              <a:gd name="connsiteY220" fmla="*/ 288387 h 2719363"/>
              <a:gd name="connsiteX221" fmla="*/ 1069845 w 4854054"/>
              <a:gd name="connsiteY221" fmla="*/ 274320 h 2719363"/>
              <a:gd name="connsiteX222" fmla="*/ 1020608 w 4854054"/>
              <a:gd name="connsiteY222" fmla="*/ 253218 h 2719363"/>
              <a:gd name="connsiteX223" fmla="*/ 950269 w 4854054"/>
              <a:gd name="connsiteY223" fmla="*/ 189913 h 2719363"/>
              <a:gd name="connsiteX224" fmla="*/ 936202 w 4854054"/>
              <a:gd name="connsiteY224" fmla="*/ 168812 h 2719363"/>
              <a:gd name="connsiteX225" fmla="*/ 893998 w 4854054"/>
              <a:gd name="connsiteY225" fmla="*/ 126609 h 2719363"/>
              <a:gd name="connsiteX226" fmla="*/ 844762 w 4854054"/>
              <a:gd name="connsiteY226" fmla="*/ 77372 h 2719363"/>
              <a:gd name="connsiteX227" fmla="*/ 823660 w 4854054"/>
              <a:gd name="connsiteY227" fmla="*/ 63304 h 2719363"/>
              <a:gd name="connsiteX228" fmla="*/ 774423 w 4854054"/>
              <a:gd name="connsiteY228" fmla="*/ 49237 h 2719363"/>
              <a:gd name="connsiteX229" fmla="*/ 711118 w 4854054"/>
              <a:gd name="connsiteY229" fmla="*/ 42203 h 2719363"/>
              <a:gd name="connsiteX230" fmla="*/ 675949 w 4854054"/>
              <a:gd name="connsiteY230" fmla="*/ 35169 h 2719363"/>
              <a:gd name="connsiteX231" fmla="*/ 633746 w 4854054"/>
              <a:gd name="connsiteY231" fmla="*/ 28135 h 2719363"/>
              <a:gd name="connsiteX232" fmla="*/ 570442 w 4854054"/>
              <a:gd name="connsiteY232" fmla="*/ 21101 h 2719363"/>
              <a:gd name="connsiteX233" fmla="*/ 387562 w 4854054"/>
              <a:gd name="connsiteY233" fmla="*/ 0 h 2719363"/>
              <a:gd name="connsiteX234" fmla="*/ 134343 w 4854054"/>
              <a:gd name="connsiteY234" fmla="*/ 7033 h 2719363"/>
              <a:gd name="connsiteX235" fmla="*/ 113242 w 4854054"/>
              <a:gd name="connsiteY235" fmla="*/ 14067 h 2719363"/>
              <a:gd name="connsiteX236" fmla="*/ 85106 w 4854054"/>
              <a:gd name="connsiteY236" fmla="*/ 21101 h 2719363"/>
              <a:gd name="connsiteX0" fmla="*/ 50023 w 4818971"/>
              <a:gd name="connsiteY0" fmla="*/ 21101 h 2719363"/>
              <a:gd name="connsiteX1" fmla="*/ 17441 w 4818971"/>
              <a:gd name="connsiteY1" fmla="*/ 68188 h 2719363"/>
              <a:gd name="connsiteX2" fmla="*/ 15291 w 4818971"/>
              <a:gd name="connsiteY2" fmla="*/ 162070 h 2719363"/>
              <a:gd name="connsiteX3" fmla="*/ 34388 w 4818971"/>
              <a:gd name="connsiteY3" fmla="*/ 244034 h 2719363"/>
              <a:gd name="connsiteX4" fmla="*/ 27208 w 4818971"/>
              <a:gd name="connsiteY4" fmla="*/ 265135 h 2719363"/>
              <a:gd name="connsiteX5" fmla="*/ 786 w 4818971"/>
              <a:gd name="connsiteY5" fmla="*/ 309489 h 2719363"/>
              <a:gd name="connsiteX6" fmla="*/ 7820 w 4818971"/>
              <a:gd name="connsiteY6" fmla="*/ 337624 h 2719363"/>
              <a:gd name="connsiteX7" fmla="*/ 14854 w 4818971"/>
              <a:gd name="connsiteY7" fmla="*/ 358726 h 2719363"/>
              <a:gd name="connsiteX8" fmla="*/ 28922 w 4818971"/>
              <a:gd name="connsiteY8" fmla="*/ 422030 h 2719363"/>
              <a:gd name="connsiteX9" fmla="*/ 35955 w 4818971"/>
              <a:gd name="connsiteY9" fmla="*/ 443132 h 2719363"/>
              <a:gd name="connsiteX10" fmla="*/ 50023 w 4818971"/>
              <a:gd name="connsiteY10" fmla="*/ 464233 h 2719363"/>
              <a:gd name="connsiteX11" fmla="*/ 64091 w 4818971"/>
              <a:gd name="connsiteY11" fmla="*/ 506437 h 2719363"/>
              <a:gd name="connsiteX12" fmla="*/ 71125 w 4818971"/>
              <a:gd name="connsiteY12" fmla="*/ 527538 h 2719363"/>
              <a:gd name="connsiteX13" fmla="*/ 92226 w 4818971"/>
              <a:gd name="connsiteY13" fmla="*/ 576775 h 2719363"/>
              <a:gd name="connsiteX14" fmla="*/ 134429 w 4818971"/>
              <a:gd name="connsiteY14" fmla="*/ 618978 h 2719363"/>
              <a:gd name="connsiteX15" fmla="*/ 141463 w 4818971"/>
              <a:gd name="connsiteY15" fmla="*/ 640080 h 2719363"/>
              <a:gd name="connsiteX16" fmla="*/ 183666 w 4818971"/>
              <a:gd name="connsiteY16" fmla="*/ 668215 h 2719363"/>
              <a:gd name="connsiteX17" fmla="*/ 197734 w 4818971"/>
              <a:gd name="connsiteY17" fmla="*/ 689317 h 2719363"/>
              <a:gd name="connsiteX18" fmla="*/ 204768 w 4818971"/>
              <a:gd name="connsiteY18" fmla="*/ 710418 h 2719363"/>
              <a:gd name="connsiteX19" fmla="*/ 225869 w 4818971"/>
              <a:gd name="connsiteY19" fmla="*/ 731520 h 2719363"/>
              <a:gd name="connsiteX20" fmla="*/ 254005 w 4818971"/>
              <a:gd name="connsiteY20" fmla="*/ 766689 h 2719363"/>
              <a:gd name="connsiteX21" fmla="*/ 282140 w 4818971"/>
              <a:gd name="connsiteY21" fmla="*/ 808892 h 2719363"/>
              <a:gd name="connsiteX22" fmla="*/ 296208 w 4818971"/>
              <a:gd name="connsiteY22" fmla="*/ 829993 h 2719363"/>
              <a:gd name="connsiteX23" fmla="*/ 338411 w 4818971"/>
              <a:gd name="connsiteY23" fmla="*/ 858129 h 2719363"/>
              <a:gd name="connsiteX24" fmla="*/ 366546 w 4818971"/>
              <a:gd name="connsiteY24" fmla="*/ 900332 h 2719363"/>
              <a:gd name="connsiteX25" fmla="*/ 401715 w 4818971"/>
              <a:gd name="connsiteY25" fmla="*/ 942535 h 2719363"/>
              <a:gd name="connsiteX26" fmla="*/ 408749 w 4818971"/>
              <a:gd name="connsiteY26" fmla="*/ 963637 h 2719363"/>
              <a:gd name="connsiteX27" fmla="*/ 429851 w 4818971"/>
              <a:gd name="connsiteY27" fmla="*/ 956603 h 2719363"/>
              <a:gd name="connsiteX28" fmla="*/ 450952 w 4818971"/>
              <a:gd name="connsiteY28" fmla="*/ 963637 h 2719363"/>
              <a:gd name="connsiteX29" fmla="*/ 479088 w 4818971"/>
              <a:gd name="connsiteY29" fmla="*/ 970670 h 2719363"/>
              <a:gd name="connsiteX30" fmla="*/ 514257 w 4818971"/>
              <a:gd name="connsiteY30" fmla="*/ 1005840 h 2719363"/>
              <a:gd name="connsiteX31" fmla="*/ 549426 w 4818971"/>
              <a:gd name="connsiteY31" fmla="*/ 1033975 h 2719363"/>
              <a:gd name="connsiteX32" fmla="*/ 570528 w 4818971"/>
              <a:gd name="connsiteY32" fmla="*/ 1055077 h 2719363"/>
              <a:gd name="connsiteX33" fmla="*/ 584595 w 4818971"/>
              <a:gd name="connsiteY33" fmla="*/ 1076178 h 2719363"/>
              <a:gd name="connsiteX34" fmla="*/ 626799 w 4818971"/>
              <a:gd name="connsiteY34" fmla="*/ 1104313 h 2719363"/>
              <a:gd name="connsiteX35" fmla="*/ 647900 w 4818971"/>
              <a:gd name="connsiteY35" fmla="*/ 1118381 h 2719363"/>
              <a:gd name="connsiteX36" fmla="*/ 711205 w 4818971"/>
              <a:gd name="connsiteY36" fmla="*/ 1139483 h 2719363"/>
              <a:gd name="connsiteX37" fmla="*/ 732306 w 4818971"/>
              <a:gd name="connsiteY37" fmla="*/ 1146517 h 2719363"/>
              <a:gd name="connsiteX38" fmla="*/ 802645 w 4818971"/>
              <a:gd name="connsiteY38" fmla="*/ 1167618 h 2719363"/>
              <a:gd name="connsiteX39" fmla="*/ 823746 w 4818971"/>
              <a:gd name="connsiteY39" fmla="*/ 1174652 h 2719363"/>
              <a:gd name="connsiteX40" fmla="*/ 844848 w 4818971"/>
              <a:gd name="connsiteY40" fmla="*/ 1181686 h 2719363"/>
              <a:gd name="connsiteX41" fmla="*/ 908152 w 4818971"/>
              <a:gd name="connsiteY41" fmla="*/ 1209821 h 2719363"/>
              <a:gd name="connsiteX42" fmla="*/ 929254 w 4818971"/>
              <a:gd name="connsiteY42" fmla="*/ 1216855 h 2719363"/>
              <a:gd name="connsiteX43" fmla="*/ 950355 w 4818971"/>
              <a:gd name="connsiteY43" fmla="*/ 1223889 h 2719363"/>
              <a:gd name="connsiteX44" fmla="*/ 985525 w 4818971"/>
              <a:gd name="connsiteY44" fmla="*/ 1259058 h 2719363"/>
              <a:gd name="connsiteX45" fmla="*/ 1027728 w 4818971"/>
              <a:gd name="connsiteY45" fmla="*/ 1273126 h 2719363"/>
              <a:gd name="connsiteX46" fmla="*/ 1069931 w 4818971"/>
              <a:gd name="connsiteY46" fmla="*/ 1301261 h 2719363"/>
              <a:gd name="connsiteX47" fmla="*/ 1091032 w 4818971"/>
              <a:gd name="connsiteY47" fmla="*/ 1315329 h 2719363"/>
              <a:gd name="connsiteX48" fmla="*/ 1105100 w 4818971"/>
              <a:gd name="connsiteY48" fmla="*/ 1364566 h 2719363"/>
              <a:gd name="connsiteX49" fmla="*/ 1112134 w 4818971"/>
              <a:gd name="connsiteY49" fmla="*/ 1399735 h 2719363"/>
              <a:gd name="connsiteX50" fmla="*/ 1154337 w 4818971"/>
              <a:gd name="connsiteY50" fmla="*/ 1413803 h 2719363"/>
              <a:gd name="connsiteX51" fmla="*/ 1175439 w 4818971"/>
              <a:gd name="connsiteY51" fmla="*/ 1420837 h 2719363"/>
              <a:gd name="connsiteX52" fmla="*/ 1189506 w 4818971"/>
              <a:gd name="connsiteY52" fmla="*/ 1441938 h 2719363"/>
              <a:gd name="connsiteX53" fmla="*/ 1210608 w 4818971"/>
              <a:gd name="connsiteY53" fmla="*/ 1456006 h 2719363"/>
              <a:gd name="connsiteX54" fmla="*/ 1217642 w 4818971"/>
              <a:gd name="connsiteY54" fmla="*/ 1477107 h 2719363"/>
              <a:gd name="connsiteX55" fmla="*/ 1266879 w 4818971"/>
              <a:gd name="connsiteY55" fmla="*/ 1498209 h 2719363"/>
              <a:gd name="connsiteX56" fmla="*/ 1280946 w 4818971"/>
              <a:gd name="connsiteY56" fmla="*/ 1547446 h 2719363"/>
              <a:gd name="connsiteX57" fmla="*/ 1287980 w 4818971"/>
              <a:gd name="connsiteY57" fmla="*/ 1568547 h 2719363"/>
              <a:gd name="connsiteX58" fmla="*/ 1287980 w 4818971"/>
              <a:gd name="connsiteY58" fmla="*/ 1638886 h 2719363"/>
              <a:gd name="connsiteX59" fmla="*/ 1302048 w 4818971"/>
              <a:gd name="connsiteY59" fmla="*/ 1737360 h 2719363"/>
              <a:gd name="connsiteX60" fmla="*/ 1309082 w 4818971"/>
              <a:gd name="connsiteY60" fmla="*/ 1758461 h 2719363"/>
              <a:gd name="connsiteX61" fmla="*/ 1316115 w 4818971"/>
              <a:gd name="connsiteY61" fmla="*/ 1786597 h 2719363"/>
              <a:gd name="connsiteX62" fmla="*/ 1337217 w 4818971"/>
              <a:gd name="connsiteY62" fmla="*/ 1828800 h 2719363"/>
              <a:gd name="connsiteX63" fmla="*/ 1344251 w 4818971"/>
              <a:gd name="connsiteY63" fmla="*/ 1849901 h 2719363"/>
              <a:gd name="connsiteX64" fmla="*/ 1363985 w 4818971"/>
              <a:gd name="connsiteY64" fmla="*/ 1959268 h 2719363"/>
              <a:gd name="connsiteX65" fmla="*/ 1380544 w 4818971"/>
              <a:gd name="connsiteY65" fmla="*/ 1980369 h 2719363"/>
              <a:gd name="connsiteX66" fmla="*/ 1387577 w 4818971"/>
              <a:gd name="connsiteY66" fmla="*/ 2008505 h 2719363"/>
              <a:gd name="connsiteX67" fmla="*/ 1411170 w 4818971"/>
              <a:gd name="connsiteY67" fmla="*/ 2047533 h 2719363"/>
              <a:gd name="connsiteX68" fmla="*/ 1437498 w 4818971"/>
              <a:gd name="connsiteY68" fmla="*/ 2085877 h 2719363"/>
              <a:gd name="connsiteX69" fmla="*/ 1463826 w 4818971"/>
              <a:gd name="connsiteY69" fmla="*/ 2131255 h 2719363"/>
              <a:gd name="connsiteX70" fmla="*/ 1478578 w 4818971"/>
              <a:gd name="connsiteY70" fmla="*/ 2168232 h 2719363"/>
              <a:gd name="connsiteX71" fmla="*/ 1520097 w 4818971"/>
              <a:gd name="connsiteY71" fmla="*/ 2215661 h 2719363"/>
              <a:gd name="connsiteX72" fmla="*/ 1541199 w 4818971"/>
              <a:gd name="connsiteY72" fmla="*/ 2232220 h 2719363"/>
              <a:gd name="connsiteX73" fmla="*/ 1577052 w 4818971"/>
              <a:gd name="connsiteY73" fmla="*/ 2263530 h 2719363"/>
              <a:gd name="connsiteX74" fmla="*/ 1605187 w 4818971"/>
              <a:gd name="connsiteY74" fmla="*/ 2302558 h 2719363"/>
              <a:gd name="connsiteX75" fmla="*/ 1631271 w 4818971"/>
              <a:gd name="connsiteY75" fmla="*/ 2353163 h 2719363"/>
              <a:gd name="connsiteX76" fmla="*/ 1660774 w 4818971"/>
              <a:gd name="connsiteY76" fmla="*/ 2398541 h 2719363"/>
              <a:gd name="connsiteX77" fmla="*/ 1724079 w 4818971"/>
              <a:gd name="connsiteY77" fmla="*/ 2433710 h 2719363"/>
              <a:gd name="connsiteX78" fmla="*/ 1745180 w 4818971"/>
              <a:gd name="connsiteY78" fmla="*/ 2440744 h 2719363"/>
              <a:gd name="connsiteX79" fmla="*/ 1780349 w 4818971"/>
              <a:gd name="connsiteY79" fmla="*/ 2454812 h 2719363"/>
              <a:gd name="connsiteX80" fmla="*/ 1808485 w 4818971"/>
              <a:gd name="connsiteY80" fmla="*/ 2461846 h 2719363"/>
              <a:gd name="connsiteX81" fmla="*/ 1829586 w 4818971"/>
              <a:gd name="connsiteY81" fmla="*/ 2468880 h 2719363"/>
              <a:gd name="connsiteX82" fmla="*/ 1871789 w 4818971"/>
              <a:gd name="connsiteY82" fmla="*/ 2511083 h 2719363"/>
              <a:gd name="connsiteX83" fmla="*/ 1913992 w 4818971"/>
              <a:gd name="connsiteY83" fmla="*/ 2546252 h 2719363"/>
              <a:gd name="connsiteX84" fmla="*/ 1942128 w 4818971"/>
              <a:gd name="connsiteY84" fmla="*/ 2560320 h 2719363"/>
              <a:gd name="connsiteX85" fmla="*/ 1984331 w 4818971"/>
              <a:gd name="connsiteY85" fmla="*/ 2588455 h 2719363"/>
              <a:gd name="connsiteX86" fmla="*/ 2019500 w 4818971"/>
              <a:gd name="connsiteY86" fmla="*/ 2623624 h 2719363"/>
              <a:gd name="connsiteX87" fmla="*/ 2061703 w 4818971"/>
              <a:gd name="connsiteY87" fmla="*/ 2637692 h 2719363"/>
              <a:gd name="connsiteX88" fmla="*/ 2082805 w 4818971"/>
              <a:gd name="connsiteY88" fmla="*/ 2651760 h 2719363"/>
              <a:gd name="connsiteX89" fmla="*/ 2132042 w 4818971"/>
              <a:gd name="connsiteY89" fmla="*/ 2665827 h 2719363"/>
              <a:gd name="connsiteX90" fmla="*/ 2174245 w 4818971"/>
              <a:gd name="connsiteY90" fmla="*/ 2679895 h 2719363"/>
              <a:gd name="connsiteX91" fmla="*/ 2444706 w 4818971"/>
              <a:gd name="connsiteY91" fmla="*/ 2719363 h 2719363"/>
              <a:gd name="connsiteX92" fmla="*/ 2535462 w 4818971"/>
              <a:gd name="connsiteY92" fmla="*/ 2716872 h 2719363"/>
              <a:gd name="connsiteX93" fmla="*/ 2701783 w 4818971"/>
              <a:gd name="connsiteY93" fmla="*/ 2715064 h 2719363"/>
              <a:gd name="connsiteX94" fmla="*/ 2821359 w 4818971"/>
              <a:gd name="connsiteY94" fmla="*/ 2700997 h 2719363"/>
              <a:gd name="connsiteX95" fmla="*/ 2855160 w 4818971"/>
              <a:gd name="connsiteY95" fmla="*/ 2699629 h 2719363"/>
              <a:gd name="connsiteX96" fmla="*/ 2926866 w 4818971"/>
              <a:gd name="connsiteY96" fmla="*/ 2644726 h 2719363"/>
              <a:gd name="connsiteX97" fmla="*/ 3004239 w 4818971"/>
              <a:gd name="connsiteY97" fmla="*/ 2616590 h 2719363"/>
              <a:gd name="connsiteX98" fmla="*/ 3032374 w 4818971"/>
              <a:gd name="connsiteY98" fmla="*/ 2609557 h 2719363"/>
              <a:gd name="connsiteX99" fmla="*/ 3074577 w 4818971"/>
              <a:gd name="connsiteY99" fmla="*/ 2581421 h 2719363"/>
              <a:gd name="connsiteX100" fmla="*/ 3095679 w 4818971"/>
              <a:gd name="connsiteY100" fmla="*/ 2567353 h 2719363"/>
              <a:gd name="connsiteX101" fmla="*/ 3123814 w 4818971"/>
              <a:gd name="connsiteY101" fmla="*/ 2546252 h 2719363"/>
              <a:gd name="connsiteX102" fmla="*/ 3166017 w 4818971"/>
              <a:gd name="connsiteY102" fmla="*/ 2511083 h 2719363"/>
              <a:gd name="connsiteX103" fmla="*/ 3180085 w 4818971"/>
              <a:gd name="connsiteY103" fmla="*/ 2489981 h 2719363"/>
              <a:gd name="connsiteX104" fmla="*/ 3201186 w 4818971"/>
              <a:gd name="connsiteY104" fmla="*/ 2482947 h 2719363"/>
              <a:gd name="connsiteX105" fmla="*/ 3243389 w 4818971"/>
              <a:gd name="connsiteY105" fmla="*/ 2454812 h 2719363"/>
              <a:gd name="connsiteX106" fmla="*/ 3264491 w 4818971"/>
              <a:gd name="connsiteY106" fmla="*/ 2440744 h 2719363"/>
              <a:gd name="connsiteX107" fmla="*/ 3299660 w 4818971"/>
              <a:gd name="connsiteY107" fmla="*/ 2405575 h 2719363"/>
              <a:gd name="connsiteX108" fmla="*/ 3313728 w 4818971"/>
              <a:gd name="connsiteY108" fmla="*/ 2384473 h 2719363"/>
              <a:gd name="connsiteX109" fmla="*/ 3362965 w 4818971"/>
              <a:gd name="connsiteY109" fmla="*/ 2321169 h 2719363"/>
              <a:gd name="connsiteX110" fmla="*/ 3377032 w 4818971"/>
              <a:gd name="connsiteY110" fmla="*/ 2300067 h 2719363"/>
              <a:gd name="connsiteX111" fmla="*/ 3400625 w 4818971"/>
              <a:gd name="connsiteY111" fmla="*/ 2282141 h 2719363"/>
              <a:gd name="connsiteX112" fmla="*/ 3427393 w 4818971"/>
              <a:gd name="connsiteY112" fmla="*/ 2239254 h 2719363"/>
              <a:gd name="connsiteX113" fmla="*/ 3454844 w 4818971"/>
              <a:gd name="connsiteY113" fmla="*/ 2204768 h 2719363"/>
              <a:gd name="connsiteX114" fmla="*/ 3474822 w 4818971"/>
              <a:gd name="connsiteY114" fmla="*/ 2161637 h 2719363"/>
              <a:gd name="connsiteX115" fmla="*/ 3495240 w 4818971"/>
              <a:gd name="connsiteY115" fmla="*/ 2124661 h 2719363"/>
              <a:gd name="connsiteX116" fmla="*/ 3531777 w 4818971"/>
              <a:gd name="connsiteY116" fmla="*/ 2060917 h 2719363"/>
              <a:gd name="connsiteX117" fmla="*/ 3573980 w 4818971"/>
              <a:gd name="connsiteY117" fmla="*/ 2018713 h 2719363"/>
              <a:gd name="connsiteX118" fmla="*/ 3595082 w 4818971"/>
              <a:gd name="connsiteY118" fmla="*/ 1997612 h 2719363"/>
              <a:gd name="connsiteX119" fmla="*/ 3623217 w 4818971"/>
              <a:gd name="connsiteY119" fmla="*/ 1955409 h 2719363"/>
              <a:gd name="connsiteX120" fmla="*/ 3637285 w 4818971"/>
              <a:gd name="connsiteY120" fmla="*/ 1934307 h 2719363"/>
              <a:gd name="connsiteX121" fmla="*/ 3679488 w 4818971"/>
              <a:gd name="connsiteY121" fmla="*/ 1906172 h 2719363"/>
              <a:gd name="connsiteX122" fmla="*/ 3721691 w 4818971"/>
              <a:gd name="connsiteY122" fmla="*/ 1863969 h 2719363"/>
              <a:gd name="connsiteX123" fmla="*/ 3763894 w 4818971"/>
              <a:gd name="connsiteY123" fmla="*/ 1835833 h 2719363"/>
              <a:gd name="connsiteX124" fmla="*/ 3777962 w 4818971"/>
              <a:gd name="connsiteY124" fmla="*/ 1814732 h 2719363"/>
              <a:gd name="connsiteX125" fmla="*/ 3820165 w 4818971"/>
              <a:gd name="connsiteY125" fmla="*/ 1793630 h 2719363"/>
              <a:gd name="connsiteX126" fmla="*/ 3862368 w 4818971"/>
              <a:gd name="connsiteY126" fmla="*/ 1772529 h 2719363"/>
              <a:gd name="connsiteX127" fmla="*/ 3925672 w 4818971"/>
              <a:gd name="connsiteY127" fmla="*/ 1737360 h 2719363"/>
              <a:gd name="connsiteX128" fmla="*/ 3967875 w 4818971"/>
              <a:gd name="connsiteY128" fmla="*/ 1709224 h 2719363"/>
              <a:gd name="connsiteX129" fmla="*/ 3988977 w 4818971"/>
              <a:gd name="connsiteY129" fmla="*/ 1695157 h 2719363"/>
              <a:gd name="connsiteX130" fmla="*/ 4038214 w 4818971"/>
              <a:gd name="connsiteY130" fmla="*/ 1681089 h 2719363"/>
              <a:gd name="connsiteX131" fmla="*/ 4101519 w 4818971"/>
              <a:gd name="connsiteY131" fmla="*/ 1659987 h 2719363"/>
              <a:gd name="connsiteX132" fmla="*/ 4157789 w 4818971"/>
              <a:gd name="connsiteY132" fmla="*/ 1638886 h 2719363"/>
              <a:gd name="connsiteX133" fmla="*/ 4199992 w 4818971"/>
              <a:gd name="connsiteY133" fmla="*/ 1610750 h 2719363"/>
              <a:gd name="connsiteX134" fmla="*/ 4221094 w 4818971"/>
              <a:gd name="connsiteY134" fmla="*/ 1589649 h 2719363"/>
              <a:gd name="connsiteX135" fmla="*/ 4249229 w 4818971"/>
              <a:gd name="connsiteY135" fmla="*/ 1582615 h 2719363"/>
              <a:gd name="connsiteX136" fmla="*/ 4312534 w 4818971"/>
              <a:gd name="connsiteY136" fmla="*/ 1554480 h 2719363"/>
              <a:gd name="connsiteX137" fmla="*/ 4333635 w 4818971"/>
              <a:gd name="connsiteY137" fmla="*/ 1533378 h 2719363"/>
              <a:gd name="connsiteX138" fmla="*/ 4354737 w 4818971"/>
              <a:gd name="connsiteY138" fmla="*/ 1519310 h 2719363"/>
              <a:gd name="connsiteX139" fmla="*/ 4375839 w 4818971"/>
              <a:gd name="connsiteY139" fmla="*/ 1498209 h 2719363"/>
              <a:gd name="connsiteX140" fmla="*/ 4396940 w 4818971"/>
              <a:gd name="connsiteY140" fmla="*/ 1491175 h 2719363"/>
              <a:gd name="connsiteX141" fmla="*/ 4418042 w 4818971"/>
              <a:gd name="connsiteY141" fmla="*/ 1470073 h 2719363"/>
              <a:gd name="connsiteX142" fmla="*/ 4432109 w 4818971"/>
              <a:gd name="connsiteY142" fmla="*/ 1448972 h 2719363"/>
              <a:gd name="connsiteX143" fmla="*/ 4453211 w 4818971"/>
              <a:gd name="connsiteY143" fmla="*/ 1434904 h 2719363"/>
              <a:gd name="connsiteX144" fmla="*/ 4474312 w 4818971"/>
              <a:gd name="connsiteY144" fmla="*/ 1413803 h 2719363"/>
              <a:gd name="connsiteX145" fmla="*/ 4516515 w 4818971"/>
              <a:gd name="connsiteY145" fmla="*/ 1385667 h 2719363"/>
              <a:gd name="connsiteX146" fmla="*/ 4565752 w 4818971"/>
              <a:gd name="connsiteY146" fmla="*/ 1322363 h 2719363"/>
              <a:gd name="connsiteX147" fmla="*/ 4586854 w 4818971"/>
              <a:gd name="connsiteY147" fmla="*/ 1280160 h 2719363"/>
              <a:gd name="connsiteX148" fmla="*/ 4593888 w 4818971"/>
              <a:gd name="connsiteY148" fmla="*/ 1259058 h 2719363"/>
              <a:gd name="connsiteX149" fmla="*/ 4622023 w 4818971"/>
              <a:gd name="connsiteY149" fmla="*/ 1216855 h 2719363"/>
              <a:gd name="connsiteX150" fmla="*/ 4636091 w 4818971"/>
              <a:gd name="connsiteY150" fmla="*/ 1195753 h 2719363"/>
              <a:gd name="connsiteX151" fmla="*/ 4650159 w 4818971"/>
              <a:gd name="connsiteY151" fmla="*/ 1174652 h 2719363"/>
              <a:gd name="connsiteX152" fmla="*/ 4664226 w 4818971"/>
              <a:gd name="connsiteY152" fmla="*/ 1132449 h 2719363"/>
              <a:gd name="connsiteX153" fmla="*/ 4671260 w 4818971"/>
              <a:gd name="connsiteY153" fmla="*/ 1111347 h 2719363"/>
              <a:gd name="connsiteX154" fmla="*/ 4685328 w 4818971"/>
              <a:gd name="connsiteY154" fmla="*/ 1090246 h 2719363"/>
              <a:gd name="connsiteX155" fmla="*/ 4706429 w 4818971"/>
              <a:gd name="connsiteY155" fmla="*/ 1041009 h 2719363"/>
              <a:gd name="connsiteX156" fmla="*/ 4720497 w 4818971"/>
              <a:gd name="connsiteY156" fmla="*/ 998806 h 2719363"/>
              <a:gd name="connsiteX157" fmla="*/ 4748632 w 4818971"/>
              <a:gd name="connsiteY157" fmla="*/ 956603 h 2719363"/>
              <a:gd name="connsiteX158" fmla="*/ 4755666 w 4818971"/>
              <a:gd name="connsiteY158" fmla="*/ 935501 h 2719363"/>
              <a:gd name="connsiteX159" fmla="*/ 4769734 w 4818971"/>
              <a:gd name="connsiteY159" fmla="*/ 858129 h 2719363"/>
              <a:gd name="connsiteX160" fmla="*/ 4783802 w 4818971"/>
              <a:gd name="connsiteY160" fmla="*/ 780757 h 2719363"/>
              <a:gd name="connsiteX161" fmla="*/ 4804903 w 4818971"/>
              <a:gd name="connsiteY161" fmla="*/ 759655 h 2719363"/>
              <a:gd name="connsiteX162" fmla="*/ 4818971 w 4818971"/>
              <a:gd name="connsiteY162" fmla="*/ 738553 h 2719363"/>
              <a:gd name="connsiteX163" fmla="*/ 4804903 w 4818971"/>
              <a:gd name="connsiteY163" fmla="*/ 555673 h 2719363"/>
              <a:gd name="connsiteX164" fmla="*/ 4797869 w 4818971"/>
              <a:gd name="connsiteY164" fmla="*/ 506437 h 2719363"/>
              <a:gd name="connsiteX165" fmla="*/ 4755666 w 4818971"/>
              <a:gd name="connsiteY165" fmla="*/ 485335 h 2719363"/>
              <a:gd name="connsiteX166" fmla="*/ 4720497 w 4818971"/>
              <a:gd name="connsiteY166" fmla="*/ 457200 h 2719363"/>
              <a:gd name="connsiteX167" fmla="*/ 4678294 w 4818971"/>
              <a:gd name="connsiteY167" fmla="*/ 443132 h 2719363"/>
              <a:gd name="connsiteX168" fmla="*/ 4593888 w 4818971"/>
              <a:gd name="connsiteY168" fmla="*/ 464233 h 2719363"/>
              <a:gd name="connsiteX169" fmla="*/ 4530583 w 4818971"/>
              <a:gd name="connsiteY169" fmla="*/ 499403 h 2719363"/>
              <a:gd name="connsiteX170" fmla="*/ 4509482 w 4818971"/>
              <a:gd name="connsiteY170" fmla="*/ 513470 h 2719363"/>
              <a:gd name="connsiteX171" fmla="*/ 4481346 w 4818971"/>
              <a:gd name="connsiteY171" fmla="*/ 555673 h 2719363"/>
              <a:gd name="connsiteX172" fmla="*/ 4439143 w 4818971"/>
              <a:gd name="connsiteY172" fmla="*/ 590843 h 2719363"/>
              <a:gd name="connsiteX173" fmla="*/ 4396940 w 4818971"/>
              <a:gd name="connsiteY173" fmla="*/ 618978 h 2719363"/>
              <a:gd name="connsiteX174" fmla="*/ 4340669 w 4818971"/>
              <a:gd name="connsiteY174" fmla="*/ 647113 h 2719363"/>
              <a:gd name="connsiteX175" fmla="*/ 4312534 w 4818971"/>
              <a:gd name="connsiteY175" fmla="*/ 661181 h 2719363"/>
              <a:gd name="connsiteX176" fmla="*/ 4270331 w 4818971"/>
              <a:gd name="connsiteY176" fmla="*/ 675249 h 2719363"/>
              <a:gd name="connsiteX177" fmla="*/ 4242195 w 4818971"/>
              <a:gd name="connsiteY177" fmla="*/ 689317 h 2719363"/>
              <a:gd name="connsiteX178" fmla="*/ 4171857 w 4818971"/>
              <a:gd name="connsiteY178" fmla="*/ 710418 h 2719363"/>
              <a:gd name="connsiteX179" fmla="*/ 3890503 w 4818971"/>
              <a:gd name="connsiteY179" fmla="*/ 696350 h 2719363"/>
              <a:gd name="connsiteX180" fmla="*/ 3869402 w 4818971"/>
              <a:gd name="connsiteY180" fmla="*/ 689317 h 2719363"/>
              <a:gd name="connsiteX181" fmla="*/ 3834232 w 4818971"/>
              <a:gd name="connsiteY181" fmla="*/ 682283 h 2719363"/>
              <a:gd name="connsiteX182" fmla="*/ 3770928 w 4818971"/>
              <a:gd name="connsiteY182" fmla="*/ 675249 h 2719363"/>
              <a:gd name="connsiteX183" fmla="*/ 3679488 w 4818971"/>
              <a:gd name="connsiteY183" fmla="*/ 661181 h 2719363"/>
              <a:gd name="connsiteX184" fmla="*/ 3609149 w 4818971"/>
              <a:gd name="connsiteY184" fmla="*/ 654147 h 2719363"/>
              <a:gd name="connsiteX185" fmla="*/ 3573980 w 4818971"/>
              <a:gd name="connsiteY185" fmla="*/ 647113 h 2719363"/>
              <a:gd name="connsiteX186" fmla="*/ 3257457 w 4818971"/>
              <a:gd name="connsiteY186" fmla="*/ 647113 h 2719363"/>
              <a:gd name="connsiteX187" fmla="*/ 3222288 w 4818971"/>
              <a:gd name="connsiteY187" fmla="*/ 654147 h 2719363"/>
              <a:gd name="connsiteX188" fmla="*/ 3130848 w 4818971"/>
              <a:gd name="connsiteY188" fmla="*/ 661181 h 2719363"/>
              <a:gd name="connsiteX189" fmla="*/ 3088645 w 4818971"/>
              <a:gd name="connsiteY189" fmla="*/ 675249 h 2719363"/>
              <a:gd name="connsiteX190" fmla="*/ 3039408 w 4818971"/>
              <a:gd name="connsiteY190" fmla="*/ 703384 h 2719363"/>
              <a:gd name="connsiteX191" fmla="*/ 2976103 w 4818971"/>
              <a:gd name="connsiteY191" fmla="*/ 731520 h 2719363"/>
              <a:gd name="connsiteX192" fmla="*/ 2575174 w 4818971"/>
              <a:gd name="connsiteY192" fmla="*/ 717452 h 2719363"/>
              <a:gd name="connsiteX193" fmla="*/ 2547039 w 4818971"/>
              <a:gd name="connsiteY193" fmla="*/ 710418 h 2719363"/>
              <a:gd name="connsiteX194" fmla="*/ 2476700 w 4818971"/>
              <a:gd name="connsiteY194" fmla="*/ 689317 h 2719363"/>
              <a:gd name="connsiteX195" fmla="*/ 2441531 w 4818971"/>
              <a:gd name="connsiteY195" fmla="*/ 682283 h 2719363"/>
              <a:gd name="connsiteX196" fmla="*/ 2413395 w 4818971"/>
              <a:gd name="connsiteY196" fmla="*/ 675249 h 2719363"/>
              <a:gd name="connsiteX197" fmla="*/ 2371192 w 4818971"/>
              <a:gd name="connsiteY197" fmla="*/ 661181 h 2719363"/>
              <a:gd name="connsiteX198" fmla="*/ 2336023 w 4818971"/>
              <a:gd name="connsiteY198" fmla="*/ 654147 h 2719363"/>
              <a:gd name="connsiteX199" fmla="*/ 2293820 w 4818971"/>
              <a:gd name="connsiteY199" fmla="*/ 640080 h 2719363"/>
              <a:gd name="connsiteX200" fmla="*/ 2195346 w 4818971"/>
              <a:gd name="connsiteY200" fmla="*/ 626012 h 2719363"/>
              <a:gd name="connsiteX201" fmla="*/ 2139075 w 4818971"/>
              <a:gd name="connsiteY201" fmla="*/ 611944 h 2719363"/>
              <a:gd name="connsiteX202" fmla="*/ 2103906 w 4818971"/>
              <a:gd name="connsiteY202" fmla="*/ 604910 h 2719363"/>
              <a:gd name="connsiteX203" fmla="*/ 2082805 w 4818971"/>
              <a:gd name="connsiteY203" fmla="*/ 597877 h 2719363"/>
              <a:gd name="connsiteX204" fmla="*/ 2047635 w 4818971"/>
              <a:gd name="connsiteY204" fmla="*/ 590843 h 2719363"/>
              <a:gd name="connsiteX205" fmla="*/ 1998399 w 4818971"/>
              <a:gd name="connsiteY205" fmla="*/ 576775 h 2719363"/>
              <a:gd name="connsiteX206" fmla="*/ 1576368 w 4818971"/>
              <a:gd name="connsiteY206" fmla="*/ 562707 h 2719363"/>
              <a:gd name="connsiteX207" fmla="*/ 1541199 w 4818971"/>
              <a:gd name="connsiteY207" fmla="*/ 555673 h 2719363"/>
              <a:gd name="connsiteX208" fmla="*/ 1463826 w 4818971"/>
              <a:gd name="connsiteY208" fmla="*/ 541606 h 2719363"/>
              <a:gd name="connsiteX209" fmla="*/ 1421623 w 4818971"/>
              <a:gd name="connsiteY209" fmla="*/ 520504 h 2719363"/>
              <a:gd name="connsiteX210" fmla="*/ 1393488 w 4818971"/>
              <a:gd name="connsiteY210" fmla="*/ 513470 h 2719363"/>
              <a:gd name="connsiteX211" fmla="*/ 1372386 w 4818971"/>
              <a:gd name="connsiteY211" fmla="*/ 499403 h 2719363"/>
              <a:gd name="connsiteX212" fmla="*/ 1323149 w 4818971"/>
              <a:gd name="connsiteY212" fmla="*/ 450166 h 2719363"/>
              <a:gd name="connsiteX213" fmla="*/ 1302048 w 4818971"/>
              <a:gd name="connsiteY213" fmla="*/ 443132 h 2719363"/>
              <a:gd name="connsiteX214" fmla="*/ 1231709 w 4818971"/>
              <a:gd name="connsiteY214" fmla="*/ 393895 h 2719363"/>
              <a:gd name="connsiteX215" fmla="*/ 1210608 w 4818971"/>
              <a:gd name="connsiteY215" fmla="*/ 379827 h 2719363"/>
              <a:gd name="connsiteX216" fmla="*/ 1189506 w 4818971"/>
              <a:gd name="connsiteY216" fmla="*/ 358726 h 2719363"/>
              <a:gd name="connsiteX217" fmla="*/ 1126202 w 4818971"/>
              <a:gd name="connsiteY217" fmla="*/ 323557 h 2719363"/>
              <a:gd name="connsiteX218" fmla="*/ 1105100 w 4818971"/>
              <a:gd name="connsiteY218" fmla="*/ 309489 h 2719363"/>
              <a:gd name="connsiteX219" fmla="*/ 1083999 w 4818971"/>
              <a:gd name="connsiteY219" fmla="*/ 302455 h 2719363"/>
              <a:gd name="connsiteX220" fmla="*/ 1055863 w 4818971"/>
              <a:gd name="connsiteY220" fmla="*/ 288387 h 2719363"/>
              <a:gd name="connsiteX221" fmla="*/ 1034762 w 4818971"/>
              <a:gd name="connsiteY221" fmla="*/ 274320 h 2719363"/>
              <a:gd name="connsiteX222" fmla="*/ 985525 w 4818971"/>
              <a:gd name="connsiteY222" fmla="*/ 253218 h 2719363"/>
              <a:gd name="connsiteX223" fmla="*/ 915186 w 4818971"/>
              <a:gd name="connsiteY223" fmla="*/ 189913 h 2719363"/>
              <a:gd name="connsiteX224" fmla="*/ 901119 w 4818971"/>
              <a:gd name="connsiteY224" fmla="*/ 168812 h 2719363"/>
              <a:gd name="connsiteX225" fmla="*/ 858915 w 4818971"/>
              <a:gd name="connsiteY225" fmla="*/ 126609 h 2719363"/>
              <a:gd name="connsiteX226" fmla="*/ 809679 w 4818971"/>
              <a:gd name="connsiteY226" fmla="*/ 77372 h 2719363"/>
              <a:gd name="connsiteX227" fmla="*/ 788577 w 4818971"/>
              <a:gd name="connsiteY227" fmla="*/ 63304 h 2719363"/>
              <a:gd name="connsiteX228" fmla="*/ 739340 w 4818971"/>
              <a:gd name="connsiteY228" fmla="*/ 49237 h 2719363"/>
              <a:gd name="connsiteX229" fmla="*/ 676035 w 4818971"/>
              <a:gd name="connsiteY229" fmla="*/ 42203 h 2719363"/>
              <a:gd name="connsiteX230" fmla="*/ 640866 w 4818971"/>
              <a:gd name="connsiteY230" fmla="*/ 35169 h 2719363"/>
              <a:gd name="connsiteX231" fmla="*/ 598663 w 4818971"/>
              <a:gd name="connsiteY231" fmla="*/ 28135 h 2719363"/>
              <a:gd name="connsiteX232" fmla="*/ 535359 w 4818971"/>
              <a:gd name="connsiteY232" fmla="*/ 21101 h 2719363"/>
              <a:gd name="connsiteX233" fmla="*/ 352479 w 4818971"/>
              <a:gd name="connsiteY233" fmla="*/ 0 h 2719363"/>
              <a:gd name="connsiteX234" fmla="*/ 99260 w 4818971"/>
              <a:gd name="connsiteY234" fmla="*/ 7033 h 2719363"/>
              <a:gd name="connsiteX235" fmla="*/ 78159 w 4818971"/>
              <a:gd name="connsiteY235" fmla="*/ 14067 h 2719363"/>
              <a:gd name="connsiteX236" fmla="*/ 50023 w 4818971"/>
              <a:gd name="connsiteY236" fmla="*/ 21101 h 2719363"/>
              <a:gd name="connsiteX0" fmla="*/ 42278 w 4811226"/>
              <a:gd name="connsiteY0" fmla="*/ 21101 h 2719363"/>
              <a:gd name="connsiteX1" fmla="*/ 9696 w 4811226"/>
              <a:gd name="connsiteY1" fmla="*/ 68188 h 2719363"/>
              <a:gd name="connsiteX2" fmla="*/ 7546 w 4811226"/>
              <a:gd name="connsiteY2" fmla="*/ 162070 h 2719363"/>
              <a:gd name="connsiteX3" fmla="*/ 26643 w 4811226"/>
              <a:gd name="connsiteY3" fmla="*/ 244034 h 2719363"/>
              <a:gd name="connsiteX4" fmla="*/ 19463 w 4811226"/>
              <a:gd name="connsiteY4" fmla="*/ 265135 h 2719363"/>
              <a:gd name="connsiteX5" fmla="*/ 11993 w 4811226"/>
              <a:gd name="connsiteY5" fmla="*/ 314227 h 2719363"/>
              <a:gd name="connsiteX6" fmla="*/ 75 w 4811226"/>
              <a:gd name="connsiteY6" fmla="*/ 337624 h 2719363"/>
              <a:gd name="connsiteX7" fmla="*/ 7109 w 4811226"/>
              <a:gd name="connsiteY7" fmla="*/ 358726 h 2719363"/>
              <a:gd name="connsiteX8" fmla="*/ 21177 w 4811226"/>
              <a:gd name="connsiteY8" fmla="*/ 422030 h 2719363"/>
              <a:gd name="connsiteX9" fmla="*/ 28210 w 4811226"/>
              <a:gd name="connsiteY9" fmla="*/ 443132 h 2719363"/>
              <a:gd name="connsiteX10" fmla="*/ 42278 w 4811226"/>
              <a:gd name="connsiteY10" fmla="*/ 464233 h 2719363"/>
              <a:gd name="connsiteX11" fmla="*/ 56346 w 4811226"/>
              <a:gd name="connsiteY11" fmla="*/ 506437 h 2719363"/>
              <a:gd name="connsiteX12" fmla="*/ 63380 w 4811226"/>
              <a:gd name="connsiteY12" fmla="*/ 527538 h 2719363"/>
              <a:gd name="connsiteX13" fmla="*/ 84481 w 4811226"/>
              <a:gd name="connsiteY13" fmla="*/ 576775 h 2719363"/>
              <a:gd name="connsiteX14" fmla="*/ 126684 w 4811226"/>
              <a:gd name="connsiteY14" fmla="*/ 618978 h 2719363"/>
              <a:gd name="connsiteX15" fmla="*/ 133718 w 4811226"/>
              <a:gd name="connsiteY15" fmla="*/ 640080 h 2719363"/>
              <a:gd name="connsiteX16" fmla="*/ 175921 w 4811226"/>
              <a:gd name="connsiteY16" fmla="*/ 668215 h 2719363"/>
              <a:gd name="connsiteX17" fmla="*/ 189989 w 4811226"/>
              <a:gd name="connsiteY17" fmla="*/ 689317 h 2719363"/>
              <a:gd name="connsiteX18" fmla="*/ 197023 w 4811226"/>
              <a:gd name="connsiteY18" fmla="*/ 710418 h 2719363"/>
              <a:gd name="connsiteX19" fmla="*/ 218124 w 4811226"/>
              <a:gd name="connsiteY19" fmla="*/ 731520 h 2719363"/>
              <a:gd name="connsiteX20" fmla="*/ 246260 w 4811226"/>
              <a:gd name="connsiteY20" fmla="*/ 766689 h 2719363"/>
              <a:gd name="connsiteX21" fmla="*/ 274395 w 4811226"/>
              <a:gd name="connsiteY21" fmla="*/ 808892 h 2719363"/>
              <a:gd name="connsiteX22" fmla="*/ 288463 w 4811226"/>
              <a:gd name="connsiteY22" fmla="*/ 829993 h 2719363"/>
              <a:gd name="connsiteX23" fmla="*/ 330666 w 4811226"/>
              <a:gd name="connsiteY23" fmla="*/ 858129 h 2719363"/>
              <a:gd name="connsiteX24" fmla="*/ 358801 w 4811226"/>
              <a:gd name="connsiteY24" fmla="*/ 900332 h 2719363"/>
              <a:gd name="connsiteX25" fmla="*/ 393970 w 4811226"/>
              <a:gd name="connsiteY25" fmla="*/ 942535 h 2719363"/>
              <a:gd name="connsiteX26" fmla="*/ 401004 w 4811226"/>
              <a:gd name="connsiteY26" fmla="*/ 963637 h 2719363"/>
              <a:gd name="connsiteX27" fmla="*/ 422106 w 4811226"/>
              <a:gd name="connsiteY27" fmla="*/ 956603 h 2719363"/>
              <a:gd name="connsiteX28" fmla="*/ 443207 w 4811226"/>
              <a:gd name="connsiteY28" fmla="*/ 963637 h 2719363"/>
              <a:gd name="connsiteX29" fmla="*/ 471343 w 4811226"/>
              <a:gd name="connsiteY29" fmla="*/ 970670 h 2719363"/>
              <a:gd name="connsiteX30" fmla="*/ 506512 w 4811226"/>
              <a:gd name="connsiteY30" fmla="*/ 1005840 h 2719363"/>
              <a:gd name="connsiteX31" fmla="*/ 541681 w 4811226"/>
              <a:gd name="connsiteY31" fmla="*/ 1033975 h 2719363"/>
              <a:gd name="connsiteX32" fmla="*/ 562783 w 4811226"/>
              <a:gd name="connsiteY32" fmla="*/ 1055077 h 2719363"/>
              <a:gd name="connsiteX33" fmla="*/ 576850 w 4811226"/>
              <a:gd name="connsiteY33" fmla="*/ 1076178 h 2719363"/>
              <a:gd name="connsiteX34" fmla="*/ 619054 w 4811226"/>
              <a:gd name="connsiteY34" fmla="*/ 1104313 h 2719363"/>
              <a:gd name="connsiteX35" fmla="*/ 640155 w 4811226"/>
              <a:gd name="connsiteY35" fmla="*/ 1118381 h 2719363"/>
              <a:gd name="connsiteX36" fmla="*/ 703460 w 4811226"/>
              <a:gd name="connsiteY36" fmla="*/ 1139483 h 2719363"/>
              <a:gd name="connsiteX37" fmla="*/ 724561 w 4811226"/>
              <a:gd name="connsiteY37" fmla="*/ 1146517 h 2719363"/>
              <a:gd name="connsiteX38" fmla="*/ 794900 w 4811226"/>
              <a:gd name="connsiteY38" fmla="*/ 1167618 h 2719363"/>
              <a:gd name="connsiteX39" fmla="*/ 816001 w 4811226"/>
              <a:gd name="connsiteY39" fmla="*/ 1174652 h 2719363"/>
              <a:gd name="connsiteX40" fmla="*/ 837103 w 4811226"/>
              <a:gd name="connsiteY40" fmla="*/ 1181686 h 2719363"/>
              <a:gd name="connsiteX41" fmla="*/ 900407 w 4811226"/>
              <a:gd name="connsiteY41" fmla="*/ 1209821 h 2719363"/>
              <a:gd name="connsiteX42" fmla="*/ 921509 w 4811226"/>
              <a:gd name="connsiteY42" fmla="*/ 1216855 h 2719363"/>
              <a:gd name="connsiteX43" fmla="*/ 942610 w 4811226"/>
              <a:gd name="connsiteY43" fmla="*/ 1223889 h 2719363"/>
              <a:gd name="connsiteX44" fmla="*/ 977780 w 4811226"/>
              <a:gd name="connsiteY44" fmla="*/ 1259058 h 2719363"/>
              <a:gd name="connsiteX45" fmla="*/ 1019983 w 4811226"/>
              <a:gd name="connsiteY45" fmla="*/ 1273126 h 2719363"/>
              <a:gd name="connsiteX46" fmla="*/ 1062186 w 4811226"/>
              <a:gd name="connsiteY46" fmla="*/ 1301261 h 2719363"/>
              <a:gd name="connsiteX47" fmla="*/ 1083287 w 4811226"/>
              <a:gd name="connsiteY47" fmla="*/ 1315329 h 2719363"/>
              <a:gd name="connsiteX48" fmla="*/ 1097355 w 4811226"/>
              <a:gd name="connsiteY48" fmla="*/ 1364566 h 2719363"/>
              <a:gd name="connsiteX49" fmla="*/ 1104389 w 4811226"/>
              <a:gd name="connsiteY49" fmla="*/ 1399735 h 2719363"/>
              <a:gd name="connsiteX50" fmla="*/ 1146592 w 4811226"/>
              <a:gd name="connsiteY50" fmla="*/ 1413803 h 2719363"/>
              <a:gd name="connsiteX51" fmla="*/ 1167694 w 4811226"/>
              <a:gd name="connsiteY51" fmla="*/ 1420837 h 2719363"/>
              <a:gd name="connsiteX52" fmla="*/ 1181761 w 4811226"/>
              <a:gd name="connsiteY52" fmla="*/ 1441938 h 2719363"/>
              <a:gd name="connsiteX53" fmla="*/ 1202863 w 4811226"/>
              <a:gd name="connsiteY53" fmla="*/ 1456006 h 2719363"/>
              <a:gd name="connsiteX54" fmla="*/ 1209897 w 4811226"/>
              <a:gd name="connsiteY54" fmla="*/ 1477107 h 2719363"/>
              <a:gd name="connsiteX55" fmla="*/ 1259134 w 4811226"/>
              <a:gd name="connsiteY55" fmla="*/ 1498209 h 2719363"/>
              <a:gd name="connsiteX56" fmla="*/ 1273201 w 4811226"/>
              <a:gd name="connsiteY56" fmla="*/ 1547446 h 2719363"/>
              <a:gd name="connsiteX57" fmla="*/ 1280235 w 4811226"/>
              <a:gd name="connsiteY57" fmla="*/ 1568547 h 2719363"/>
              <a:gd name="connsiteX58" fmla="*/ 1280235 w 4811226"/>
              <a:gd name="connsiteY58" fmla="*/ 1638886 h 2719363"/>
              <a:gd name="connsiteX59" fmla="*/ 1294303 w 4811226"/>
              <a:gd name="connsiteY59" fmla="*/ 1737360 h 2719363"/>
              <a:gd name="connsiteX60" fmla="*/ 1301337 w 4811226"/>
              <a:gd name="connsiteY60" fmla="*/ 1758461 h 2719363"/>
              <a:gd name="connsiteX61" fmla="*/ 1308370 w 4811226"/>
              <a:gd name="connsiteY61" fmla="*/ 1786597 h 2719363"/>
              <a:gd name="connsiteX62" fmla="*/ 1329472 w 4811226"/>
              <a:gd name="connsiteY62" fmla="*/ 1828800 h 2719363"/>
              <a:gd name="connsiteX63" fmla="*/ 1336506 w 4811226"/>
              <a:gd name="connsiteY63" fmla="*/ 1849901 h 2719363"/>
              <a:gd name="connsiteX64" fmla="*/ 1356240 w 4811226"/>
              <a:gd name="connsiteY64" fmla="*/ 1959268 h 2719363"/>
              <a:gd name="connsiteX65" fmla="*/ 1372799 w 4811226"/>
              <a:gd name="connsiteY65" fmla="*/ 1980369 h 2719363"/>
              <a:gd name="connsiteX66" fmla="*/ 1379832 w 4811226"/>
              <a:gd name="connsiteY66" fmla="*/ 2008505 h 2719363"/>
              <a:gd name="connsiteX67" fmla="*/ 1403425 w 4811226"/>
              <a:gd name="connsiteY67" fmla="*/ 2047533 h 2719363"/>
              <a:gd name="connsiteX68" fmla="*/ 1429753 w 4811226"/>
              <a:gd name="connsiteY68" fmla="*/ 2085877 h 2719363"/>
              <a:gd name="connsiteX69" fmla="*/ 1456081 w 4811226"/>
              <a:gd name="connsiteY69" fmla="*/ 2131255 h 2719363"/>
              <a:gd name="connsiteX70" fmla="*/ 1470833 w 4811226"/>
              <a:gd name="connsiteY70" fmla="*/ 2168232 h 2719363"/>
              <a:gd name="connsiteX71" fmla="*/ 1512352 w 4811226"/>
              <a:gd name="connsiteY71" fmla="*/ 2215661 h 2719363"/>
              <a:gd name="connsiteX72" fmla="*/ 1533454 w 4811226"/>
              <a:gd name="connsiteY72" fmla="*/ 2232220 h 2719363"/>
              <a:gd name="connsiteX73" fmla="*/ 1569307 w 4811226"/>
              <a:gd name="connsiteY73" fmla="*/ 2263530 h 2719363"/>
              <a:gd name="connsiteX74" fmla="*/ 1597442 w 4811226"/>
              <a:gd name="connsiteY74" fmla="*/ 2302558 h 2719363"/>
              <a:gd name="connsiteX75" fmla="*/ 1623526 w 4811226"/>
              <a:gd name="connsiteY75" fmla="*/ 2353163 h 2719363"/>
              <a:gd name="connsiteX76" fmla="*/ 1653029 w 4811226"/>
              <a:gd name="connsiteY76" fmla="*/ 2398541 h 2719363"/>
              <a:gd name="connsiteX77" fmla="*/ 1716334 w 4811226"/>
              <a:gd name="connsiteY77" fmla="*/ 2433710 h 2719363"/>
              <a:gd name="connsiteX78" fmla="*/ 1737435 w 4811226"/>
              <a:gd name="connsiteY78" fmla="*/ 2440744 h 2719363"/>
              <a:gd name="connsiteX79" fmla="*/ 1772604 w 4811226"/>
              <a:gd name="connsiteY79" fmla="*/ 2454812 h 2719363"/>
              <a:gd name="connsiteX80" fmla="*/ 1800740 w 4811226"/>
              <a:gd name="connsiteY80" fmla="*/ 2461846 h 2719363"/>
              <a:gd name="connsiteX81" fmla="*/ 1821841 w 4811226"/>
              <a:gd name="connsiteY81" fmla="*/ 2468880 h 2719363"/>
              <a:gd name="connsiteX82" fmla="*/ 1864044 w 4811226"/>
              <a:gd name="connsiteY82" fmla="*/ 2511083 h 2719363"/>
              <a:gd name="connsiteX83" fmla="*/ 1906247 w 4811226"/>
              <a:gd name="connsiteY83" fmla="*/ 2546252 h 2719363"/>
              <a:gd name="connsiteX84" fmla="*/ 1934383 w 4811226"/>
              <a:gd name="connsiteY84" fmla="*/ 2560320 h 2719363"/>
              <a:gd name="connsiteX85" fmla="*/ 1976586 w 4811226"/>
              <a:gd name="connsiteY85" fmla="*/ 2588455 h 2719363"/>
              <a:gd name="connsiteX86" fmla="*/ 2011755 w 4811226"/>
              <a:gd name="connsiteY86" fmla="*/ 2623624 h 2719363"/>
              <a:gd name="connsiteX87" fmla="*/ 2053958 w 4811226"/>
              <a:gd name="connsiteY87" fmla="*/ 2637692 h 2719363"/>
              <a:gd name="connsiteX88" fmla="*/ 2075060 w 4811226"/>
              <a:gd name="connsiteY88" fmla="*/ 2651760 h 2719363"/>
              <a:gd name="connsiteX89" fmla="*/ 2124297 w 4811226"/>
              <a:gd name="connsiteY89" fmla="*/ 2665827 h 2719363"/>
              <a:gd name="connsiteX90" fmla="*/ 2166500 w 4811226"/>
              <a:gd name="connsiteY90" fmla="*/ 2679895 h 2719363"/>
              <a:gd name="connsiteX91" fmla="*/ 2436961 w 4811226"/>
              <a:gd name="connsiteY91" fmla="*/ 2719363 h 2719363"/>
              <a:gd name="connsiteX92" fmla="*/ 2527717 w 4811226"/>
              <a:gd name="connsiteY92" fmla="*/ 2716872 h 2719363"/>
              <a:gd name="connsiteX93" fmla="*/ 2694038 w 4811226"/>
              <a:gd name="connsiteY93" fmla="*/ 2715064 h 2719363"/>
              <a:gd name="connsiteX94" fmla="*/ 2813614 w 4811226"/>
              <a:gd name="connsiteY94" fmla="*/ 2700997 h 2719363"/>
              <a:gd name="connsiteX95" fmla="*/ 2847415 w 4811226"/>
              <a:gd name="connsiteY95" fmla="*/ 2699629 h 2719363"/>
              <a:gd name="connsiteX96" fmla="*/ 2919121 w 4811226"/>
              <a:gd name="connsiteY96" fmla="*/ 2644726 h 2719363"/>
              <a:gd name="connsiteX97" fmla="*/ 2996494 w 4811226"/>
              <a:gd name="connsiteY97" fmla="*/ 2616590 h 2719363"/>
              <a:gd name="connsiteX98" fmla="*/ 3024629 w 4811226"/>
              <a:gd name="connsiteY98" fmla="*/ 2609557 h 2719363"/>
              <a:gd name="connsiteX99" fmla="*/ 3066832 w 4811226"/>
              <a:gd name="connsiteY99" fmla="*/ 2581421 h 2719363"/>
              <a:gd name="connsiteX100" fmla="*/ 3087934 w 4811226"/>
              <a:gd name="connsiteY100" fmla="*/ 2567353 h 2719363"/>
              <a:gd name="connsiteX101" fmla="*/ 3116069 w 4811226"/>
              <a:gd name="connsiteY101" fmla="*/ 2546252 h 2719363"/>
              <a:gd name="connsiteX102" fmla="*/ 3158272 w 4811226"/>
              <a:gd name="connsiteY102" fmla="*/ 2511083 h 2719363"/>
              <a:gd name="connsiteX103" fmla="*/ 3172340 w 4811226"/>
              <a:gd name="connsiteY103" fmla="*/ 2489981 h 2719363"/>
              <a:gd name="connsiteX104" fmla="*/ 3193441 w 4811226"/>
              <a:gd name="connsiteY104" fmla="*/ 2482947 h 2719363"/>
              <a:gd name="connsiteX105" fmla="*/ 3235644 w 4811226"/>
              <a:gd name="connsiteY105" fmla="*/ 2454812 h 2719363"/>
              <a:gd name="connsiteX106" fmla="*/ 3256746 w 4811226"/>
              <a:gd name="connsiteY106" fmla="*/ 2440744 h 2719363"/>
              <a:gd name="connsiteX107" fmla="*/ 3291915 w 4811226"/>
              <a:gd name="connsiteY107" fmla="*/ 2405575 h 2719363"/>
              <a:gd name="connsiteX108" fmla="*/ 3305983 w 4811226"/>
              <a:gd name="connsiteY108" fmla="*/ 2384473 h 2719363"/>
              <a:gd name="connsiteX109" fmla="*/ 3355220 w 4811226"/>
              <a:gd name="connsiteY109" fmla="*/ 2321169 h 2719363"/>
              <a:gd name="connsiteX110" fmla="*/ 3369287 w 4811226"/>
              <a:gd name="connsiteY110" fmla="*/ 2300067 h 2719363"/>
              <a:gd name="connsiteX111" fmla="*/ 3392880 w 4811226"/>
              <a:gd name="connsiteY111" fmla="*/ 2282141 h 2719363"/>
              <a:gd name="connsiteX112" fmla="*/ 3419648 w 4811226"/>
              <a:gd name="connsiteY112" fmla="*/ 2239254 h 2719363"/>
              <a:gd name="connsiteX113" fmla="*/ 3447099 w 4811226"/>
              <a:gd name="connsiteY113" fmla="*/ 2204768 h 2719363"/>
              <a:gd name="connsiteX114" fmla="*/ 3467077 w 4811226"/>
              <a:gd name="connsiteY114" fmla="*/ 2161637 h 2719363"/>
              <a:gd name="connsiteX115" fmla="*/ 3487495 w 4811226"/>
              <a:gd name="connsiteY115" fmla="*/ 2124661 h 2719363"/>
              <a:gd name="connsiteX116" fmla="*/ 3524032 w 4811226"/>
              <a:gd name="connsiteY116" fmla="*/ 2060917 h 2719363"/>
              <a:gd name="connsiteX117" fmla="*/ 3566235 w 4811226"/>
              <a:gd name="connsiteY117" fmla="*/ 2018713 h 2719363"/>
              <a:gd name="connsiteX118" fmla="*/ 3587337 w 4811226"/>
              <a:gd name="connsiteY118" fmla="*/ 1997612 h 2719363"/>
              <a:gd name="connsiteX119" fmla="*/ 3615472 w 4811226"/>
              <a:gd name="connsiteY119" fmla="*/ 1955409 h 2719363"/>
              <a:gd name="connsiteX120" fmla="*/ 3629540 w 4811226"/>
              <a:gd name="connsiteY120" fmla="*/ 1934307 h 2719363"/>
              <a:gd name="connsiteX121" fmla="*/ 3671743 w 4811226"/>
              <a:gd name="connsiteY121" fmla="*/ 1906172 h 2719363"/>
              <a:gd name="connsiteX122" fmla="*/ 3713946 w 4811226"/>
              <a:gd name="connsiteY122" fmla="*/ 1863969 h 2719363"/>
              <a:gd name="connsiteX123" fmla="*/ 3756149 w 4811226"/>
              <a:gd name="connsiteY123" fmla="*/ 1835833 h 2719363"/>
              <a:gd name="connsiteX124" fmla="*/ 3770217 w 4811226"/>
              <a:gd name="connsiteY124" fmla="*/ 1814732 h 2719363"/>
              <a:gd name="connsiteX125" fmla="*/ 3812420 w 4811226"/>
              <a:gd name="connsiteY125" fmla="*/ 1793630 h 2719363"/>
              <a:gd name="connsiteX126" fmla="*/ 3854623 w 4811226"/>
              <a:gd name="connsiteY126" fmla="*/ 1772529 h 2719363"/>
              <a:gd name="connsiteX127" fmla="*/ 3917927 w 4811226"/>
              <a:gd name="connsiteY127" fmla="*/ 1737360 h 2719363"/>
              <a:gd name="connsiteX128" fmla="*/ 3960130 w 4811226"/>
              <a:gd name="connsiteY128" fmla="*/ 1709224 h 2719363"/>
              <a:gd name="connsiteX129" fmla="*/ 3981232 w 4811226"/>
              <a:gd name="connsiteY129" fmla="*/ 1695157 h 2719363"/>
              <a:gd name="connsiteX130" fmla="*/ 4030469 w 4811226"/>
              <a:gd name="connsiteY130" fmla="*/ 1681089 h 2719363"/>
              <a:gd name="connsiteX131" fmla="*/ 4093774 w 4811226"/>
              <a:gd name="connsiteY131" fmla="*/ 1659987 h 2719363"/>
              <a:gd name="connsiteX132" fmla="*/ 4150044 w 4811226"/>
              <a:gd name="connsiteY132" fmla="*/ 1638886 h 2719363"/>
              <a:gd name="connsiteX133" fmla="*/ 4192247 w 4811226"/>
              <a:gd name="connsiteY133" fmla="*/ 1610750 h 2719363"/>
              <a:gd name="connsiteX134" fmla="*/ 4213349 w 4811226"/>
              <a:gd name="connsiteY134" fmla="*/ 1589649 h 2719363"/>
              <a:gd name="connsiteX135" fmla="*/ 4241484 w 4811226"/>
              <a:gd name="connsiteY135" fmla="*/ 1582615 h 2719363"/>
              <a:gd name="connsiteX136" fmla="*/ 4304789 w 4811226"/>
              <a:gd name="connsiteY136" fmla="*/ 1554480 h 2719363"/>
              <a:gd name="connsiteX137" fmla="*/ 4325890 w 4811226"/>
              <a:gd name="connsiteY137" fmla="*/ 1533378 h 2719363"/>
              <a:gd name="connsiteX138" fmla="*/ 4346992 w 4811226"/>
              <a:gd name="connsiteY138" fmla="*/ 1519310 h 2719363"/>
              <a:gd name="connsiteX139" fmla="*/ 4368094 w 4811226"/>
              <a:gd name="connsiteY139" fmla="*/ 1498209 h 2719363"/>
              <a:gd name="connsiteX140" fmla="*/ 4389195 w 4811226"/>
              <a:gd name="connsiteY140" fmla="*/ 1491175 h 2719363"/>
              <a:gd name="connsiteX141" fmla="*/ 4410297 w 4811226"/>
              <a:gd name="connsiteY141" fmla="*/ 1470073 h 2719363"/>
              <a:gd name="connsiteX142" fmla="*/ 4424364 w 4811226"/>
              <a:gd name="connsiteY142" fmla="*/ 1448972 h 2719363"/>
              <a:gd name="connsiteX143" fmla="*/ 4445466 w 4811226"/>
              <a:gd name="connsiteY143" fmla="*/ 1434904 h 2719363"/>
              <a:gd name="connsiteX144" fmla="*/ 4466567 w 4811226"/>
              <a:gd name="connsiteY144" fmla="*/ 1413803 h 2719363"/>
              <a:gd name="connsiteX145" fmla="*/ 4508770 w 4811226"/>
              <a:gd name="connsiteY145" fmla="*/ 1385667 h 2719363"/>
              <a:gd name="connsiteX146" fmla="*/ 4558007 w 4811226"/>
              <a:gd name="connsiteY146" fmla="*/ 1322363 h 2719363"/>
              <a:gd name="connsiteX147" fmla="*/ 4579109 w 4811226"/>
              <a:gd name="connsiteY147" fmla="*/ 1280160 h 2719363"/>
              <a:gd name="connsiteX148" fmla="*/ 4586143 w 4811226"/>
              <a:gd name="connsiteY148" fmla="*/ 1259058 h 2719363"/>
              <a:gd name="connsiteX149" fmla="*/ 4614278 w 4811226"/>
              <a:gd name="connsiteY149" fmla="*/ 1216855 h 2719363"/>
              <a:gd name="connsiteX150" fmla="*/ 4628346 w 4811226"/>
              <a:gd name="connsiteY150" fmla="*/ 1195753 h 2719363"/>
              <a:gd name="connsiteX151" fmla="*/ 4642414 w 4811226"/>
              <a:gd name="connsiteY151" fmla="*/ 1174652 h 2719363"/>
              <a:gd name="connsiteX152" fmla="*/ 4656481 w 4811226"/>
              <a:gd name="connsiteY152" fmla="*/ 1132449 h 2719363"/>
              <a:gd name="connsiteX153" fmla="*/ 4663515 w 4811226"/>
              <a:gd name="connsiteY153" fmla="*/ 1111347 h 2719363"/>
              <a:gd name="connsiteX154" fmla="*/ 4677583 w 4811226"/>
              <a:gd name="connsiteY154" fmla="*/ 1090246 h 2719363"/>
              <a:gd name="connsiteX155" fmla="*/ 4698684 w 4811226"/>
              <a:gd name="connsiteY155" fmla="*/ 1041009 h 2719363"/>
              <a:gd name="connsiteX156" fmla="*/ 4712752 w 4811226"/>
              <a:gd name="connsiteY156" fmla="*/ 998806 h 2719363"/>
              <a:gd name="connsiteX157" fmla="*/ 4740887 w 4811226"/>
              <a:gd name="connsiteY157" fmla="*/ 956603 h 2719363"/>
              <a:gd name="connsiteX158" fmla="*/ 4747921 w 4811226"/>
              <a:gd name="connsiteY158" fmla="*/ 935501 h 2719363"/>
              <a:gd name="connsiteX159" fmla="*/ 4761989 w 4811226"/>
              <a:gd name="connsiteY159" fmla="*/ 858129 h 2719363"/>
              <a:gd name="connsiteX160" fmla="*/ 4776057 w 4811226"/>
              <a:gd name="connsiteY160" fmla="*/ 780757 h 2719363"/>
              <a:gd name="connsiteX161" fmla="*/ 4797158 w 4811226"/>
              <a:gd name="connsiteY161" fmla="*/ 759655 h 2719363"/>
              <a:gd name="connsiteX162" fmla="*/ 4811226 w 4811226"/>
              <a:gd name="connsiteY162" fmla="*/ 738553 h 2719363"/>
              <a:gd name="connsiteX163" fmla="*/ 4797158 w 4811226"/>
              <a:gd name="connsiteY163" fmla="*/ 555673 h 2719363"/>
              <a:gd name="connsiteX164" fmla="*/ 4790124 w 4811226"/>
              <a:gd name="connsiteY164" fmla="*/ 506437 h 2719363"/>
              <a:gd name="connsiteX165" fmla="*/ 4747921 w 4811226"/>
              <a:gd name="connsiteY165" fmla="*/ 485335 h 2719363"/>
              <a:gd name="connsiteX166" fmla="*/ 4712752 w 4811226"/>
              <a:gd name="connsiteY166" fmla="*/ 457200 h 2719363"/>
              <a:gd name="connsiteX167" fmla="*/ 4670549 w 4811226"/>
              <a:gd name="connsiteY167" fmla="*/ 443132 h 2719363"/>
              <a:gd name="connsiteX168" fmla="*/ 4586143 w 4811226"/>
              <a:gd name="connsiteY168" fmla="*/ 464233 h 2719363"/>
              <a:gd name="connsiteX169" fmla="*/ 4522838 w 4811226"/>
              <a:gd name="connsiteY169" fmla="*/ 499403 h 2719363"/>
              <a:gd name="connsiteX170" fmla="*/ 4501737 w 4811226"/>
              <a:gd name="connsiteY170" fmla="*/ 513470 h 2719363"/>
              <a:gd name="connsiteX171" fmla="*/ 4473601 w 4811226"/>
              <a:gd name="connsiteY171" fmla="*/ 555673 h 2719363"/>
              <a:gd name="connsiteX172" fmla="*/ 4431398 w 4811226"/>
              <a:gd name="connsiteY172" fmla="*/ 590843 h 2719363"/>
              <a:gd name="connsiteX173" fmla="*/ 4389195 w 4811226"/>
              <a:gd name="connsiteY173" fmla="*/ 618978 h 2719363"/>
              <a:gd name="connsiteX174" fmla="*/ 4332924 w 4811226"/>
              <a:gd name="connsiteY174" fmla="*/ 647113 h 2719363"/>
              <a:gd name="connsiteX175" fmla="*/ 4304789 w 4811226"/>
              <a:gd name="connsiteY175" fmla="*/ 661181 h 2719363"/>
              <a:gd name="connsiteX176" fmla="*/ 4262586 w 4811226"/>
              <a:gd name="connsiteY176" fmla="*/ 675249 h 2719363"/>
              <a:gd name="connsiteX177" fmla="*/ 4234450 w 4811226"/>
              <a:gd name="connsiteY177" fmla="*/ 689317 h 2719363"/>
              <a:gd name="connsiteX178" fmla="*/ 4164112 w 4811226"/>
              <a:gd name="connsiteY178" fmla="*/ 710418 h 2719363"/>
              <a:gd name="connsiteX179" fmla="*/ 3882758 w 4811226"/>
              <a:gd name="connsiteY179" fmla="*/ 696350 h 2719363"/>
              <a:gd name="connsiteX180" fmla="*/ 3861657 w 4811226"/>
              <a:gd name="connsiteY180" fmla="*/ 689317 h 2719363"/>
              <a:gd name="connsiteX181" fmla="*/ 3826487 w 4811226"/>
              <a:gd name="connsiteY181" fmla="*/ 682283 h 2719363"/>
              <a:gd name="connsiteX182" fmla="*/ 3763183 w 4811226"/>
              <a:gd name="connsiteY182" fmla="*/ 675249 h 2719363"/>
              <a:gd name="connsiteX183" fmla="*/ 3671743 w 4811226"/>
              <a:gd name="connsiteY183" fmla="*/ 661181 h 2719363"/>
              <a:gd name="connsiteX184" fmla="*/ 3601404 w 4811226"/>
              <a:gd name="connsiteY184" fmla="*/ 654147 h 2719363"/>
              <a:gd name="connsiteX185" fmla="*/ 3566235 w 4811226"/>
              <a:gd name="connsiteY185" fmla="*/ 647113 h 2719363"/>
              <a:gd name="connsiteX186" fmla="*/ 3249712 w 4811226"/>
              <a:gd name="connsiteY186" fmla="*/ 647113 h 2719363"/>
              <a:gd name="connsiteX187" fmla="*/ 3214543 w 4811226"/>
              <a:gd name="connsiteY187" fmla="*/ 654147 h 2719363"/>
              <a:gd name="connsiteX188" fmla="*/ 3123103 w 4811226"/>
              <a:gd name="connsiteY188" fmla="*/ 661181 h 2719363"/>
              <a:gd name="connsiteX189" fmla="*/ 3080900 w 4811226"/>
              <a:gd name="connsiteY189" fmla="*/ 675249 h 2719363"/>
              <a:gd name="connsiteX190" fmla="*/ 3031663 w 4811226"/>
              <a:gd name="connsiteY190" fmla="*/ 703384 h 2719363"/>
              <a:gd name="connsiteX191" fmla="*/ 2968358 w 4811226"/>
              <a:gd name="connsiteY191" fmla="*/ 731520 h 2719363"/>
              <a:gd name="connsiteX192" fmla="*/ 2567429 w 4811226"/>
              <a:gd name="connsiteY192" fmla="*/ 717452 h 2719363"/>
              <a:gd name="connsiteX193" fmla="*/ 2539294 w 4811226"/>
              <a:gd name="connsiteY193" fmla="*/ 710418 h 2719363"/>
              <a:gd name="connsiteX194" fmla="*/ 2468955 w 4811226"/>
              <a:gd name="connsiteY194" fmla="*/ 689317 h 2719363"/>
              <a:gd name="connsiteX195" fmla="*/ 2433786 w 4811226"/>
              <a:gd name="connsiteY195" fmla="*/ 682283 h 2719363"/>
              <a:gd name="connsiteX196" fmla="*/ 2405650 w 4811226"/>
              <a:gd name="connsiteY196" fmla="*/ 675249 h 2719363"/>
              <a:gd name="connsiteX197" fmla="*/ 2363447 w 4811226"/>
              <a:gd name="connsiteY197" fmla="*/ 661181 h 2719363"/>
              <a:gd name="connsiteX198" fmla="*/ 2328278 w 4811226"/>
              <a:gd name="connsiteY198" fmla="*/ 654147 h 2719363"/>
              <a:gd name="connsiteX199" fmla="*/ 2286075 w 4811226"/>
              <a:gd name="connsiteY199" fmla="*/ 640080 h 2719363"/>
              <a:gd name="connsiteX200" fmla="*/ 2187601 w 4811226"/>
              <a:gd name="connsiteY200" fmla="*/ 626012 h 2719363"/>
              <a:gd name="connsiteX201" fmla="*/ 2131330 w 4811226"/>
              <a:gd name="connsiteY201" fmla="*/ 611944 h 2719363"/>
              <a:gd name="connsiteX202" fmla="*/ 2096161 w 4811226"/>
              <a:gd name="connsiteY202" fmla="*/ 604910 h 2719363"/>
              <a:gd name="connsiteX203" fmla="*/ 2075060 w 4811226"/>
              <a:gd name="connsiteY203" fmla="*/ 597877 h 2719363"/>
              <a:gd name="connsiteX204" fmla="*/ 2039890 w 4811226"/>
              <a:gd name="connsiteY204" fmla="*/ 590843 h 2719363"/>
              <a:gd name="connsiteX205" fmla="*/ 1990654 w 4811226"/>
              <a:gd name="connsiteY205" fmla="*/ 576775 h 2719363"/>
              <a:gd name="connsiteX206" fmla="*/ 1568623 w 4811226"/>
              <a:gd name="connsiteY206" fmla="*/ 562707 h 2719363"/>
              <a:gd name="connsiteX207" fmla="*/ 1533454 w 4811226"/>
              <a:gd name="connsiteY207" fmla="*/ 555673 h 2719363"/>
              <a:gd name="connsiteX208" fmla="*/ 1456081 w 4811226"/>
              <a:gd name="connsiteY208" fmla="*/ 541606 h 2719363"/>
              <a:gd name="connsiteX209" fmla="*/ 1413878 w 4811226"/>
              <a:gd name="connsiteY209" fmla="*/ 520504 h 2719363"/>
              <a:gd name="connsiteX210" fmla="*/ 1385743 w 4811226"/>
              <a:gd name="connsiteY210" fmla="*/ 513470 h 2719363"/>
              <a:gd name="connsiteX211" fmla="*/ 1364641 w 4811226"/>
              <a:gd name="connsiteY211" fmla="*/ 499403 h 2719363"/>
              <a:gd name="connsiteX212" fmla="*/ 1315404 w 4811226"/>
              <a:gd name="connsiteY212" fmla="*/ 450166 h 2719363"/>
              <a:gd name="connsiteX213" fmla="*/ 1294303 w 4811226"/>
              <a:gd name="connsiteY213" fmla="*/ 443132 h 2719363"/>
              <a:gd name="connsiteX214" fmla="*/ 1223964 w 4811226"/>
              <a:gd name="connsiteY214" fmla="*/ 393895 h 2719363"/>
              <a:gd name="connsiteX215" fmla="*/ 1202863 w 4811226"/>
              <a:gd name="connsiteY215" fmla="*/ 379827 h 2719363"/>
              <a:gd name="connsiteX216" fmla="*/ 1181761 w 4811226"/>
              <a:gd name="connsiteY216" fmla="*/ 358726 h 2719363"/>
              <a:gd name="connsiteX217" fmla="*/ 1118457 w 4811226"/>
              <a:gd name="connsiteY217" fmla="*/ 323557 h 2719363"/>
              <a:gd name="connsiteX218" fmla="*/ 1097355 w 4811226"/>
              <a:gd name="connsiteY218" fmla="*/ 309489 h 2719363"/>
              <a:gd name="connsiteX219" fmla="*/ 1076254 w 4811226"/>
              <a:gd name="connsiteY219" fmla="*/ 302455 h 2719363"/>
              <a:gd name="connsiteX220" fmla="*/ 1048118 w 4811226"/>
              <a:gd name="connsiteY220" fmla="*/ 288387 h 2719363"/>
              <a:gd name="connsiteX221" fmla="*/ 1027017 w 4811226"/>
              <a:gd name="connsiteY221" fmla="*/ 274320 h 2719363"/>
              <a:gd name="connsiteX222" fmla="*/ 977780 w 4811226"/>
              <a:gd name="connsiteY222" fmla="*/ 253218 h 2719363"/>
              <a:gd name="connsiteX223" fmla="*/ 907441 w 4811226"/>
              <a:gd name="connsiteY223" fmla="*/ 189913 h 2719363"/>
              <a:gd name="connsiteX224" fmla="*/ 893374 w 4811226"/>
              <a:gd name="connsiteY224" fmla="*/ 168812 h 2719363"/>
              <a:gd name="connsiteX225" fmla="*/ 851170 w 4811226"/>
              <a:gd name="connsiteY225" fmla="*/ 126609 h 2719363"/>
              <a:gd name="connsiteX226" fmla="*/ 801934 w 4811226"/>
              <a:gd name="connsiteY226" fmla="*/ 77372 h 2719363"/>
              <a:gd name="connsiteX227" fmla="*/ 780832 w 4811226"/>
              <a:gd name="connsiteY227" fmla="*/ 63304 h 2719363"/>
              <a:gd name="connsiteX228" fmla="*/ 731595 w 4811226"/>
              <a:gd name="connsiteY228" fmla="*/ 49237 h 2719363"/>
              <a:gd name="connsiteX229" fmla="*/ 668290 w 4811226"/>
              <a:gd name="connsiteY229" fmla="*/ 42203 h 2719363"/>
              <a:gd name="connsiteX230" fmla="*/ 633121 w 4811226"/>
              <a:gd name="connsiteY230" fmla="*/ 35169 h 2719363"/>
              <a:gd name="connsiteX231" fmla="*/ 590918 w 4811226"/>
              <a:gd name="connsiteY231" fmla="*/ 28135 h 2719363"/>
              <a:gd name="connsiteX232" fmla="*/ 527614 w 4811226"/>
              <a:gd name="connsiteY232" fmla="*/ 21101 h 2719363"/>
              <a:gd name="connsiteX233" fmla="*/ 344734 w 4811226"/>
              <a:gd name="connsiteY233" fmla="*/ 0 h 2719363"/>
              <a:gd name="connsiteX234" fmla="*/ 91515 w 4811226"/>
              <a:gd name="connsiteY234" fmla="*/ 7033 h 2719363"/>
              <a:gd name="connsiteX235" fmla="*/ 70414 w 4811226"/>
              <a:gd name="connsiteY235" fmla="*/ 14067 h 2719363"/>
              <a:gd name="connsiteX236" fmla="*/ 42278 w 4811226"/>
              <a:gd name="connsiteY236" fmla="*/ 21101 h 2719363"/>
              <a:gd name="connsiteX0" fmla="*/ 44600 w 4813548"/>
              <a:gd name="connsiteY0" fmla="*/ 21101 h 2719363"/>
              <a:gd name="connsiteX1" fmla="*/ 12018 w 4813548"/>
              <a:gd name="connsiteY1" fmla="*/ 68188 h 2719363"/>
              <a:gd name="connsiteX2" fmla="*/ 9868 w 4813548"/>
              <a:gd name="connsiteY2" fmla="*/ 162070 h 2719363"/>
              <a:gd name="connsiteX3" fmla="*/ 28965 w 4813548"/>
              <a:gd name="connsiteY3" fmla="*/ 244034 h 2719363"/>
              <a:gd name="connsiteX4" fmla="*/ 21785 w 4813548"/>
              <a:gd name="connsiteY4" fmla="*/ 265135 h 2719363"/>
              <a:gd name="connsiteX5" fmla="*/ 14315 w 4813548"/>
              <a:gd name="connsiteY5" fmla="*/ 314227 h 2719363"/>
              <a:gd name="connsiteX6" fmla="*/ 2397 w 4813548"/>
              <a:gd name="connsiteY6" fmla="*/ 337624 h 2719363"/>
              <a:gd name="connsiteX7" fmla="*/ 66285 w 4813548"/>
              <a:gd name="connsiteY7" fmla="*/ 372939 h 2719363"/>
              <a:gd name="connsiteX8" fmla="*/ 23499 w 4813548"/>
              <a:gd name="connsiteY8" fmla="*/ 422030 h 2719363"/>
              <a:gd name="connsiteX9" fmla="*/ 30532 w 4813548"/>
              <a:gd name="connsiteY9" fmla="*/ 443132 h 2719363"/>
              <a:gd name="connsiteX10" fmla="*/ 44600 w 4813548"/>
              <a:gd name="connsiteY10" fmla="*/ 464233 h 2719363"/>
              <a:gd name="connsiteX11" fmla="*/ 58668 w 4813548"/>
              <a:gd name="connsiteY11" fmla="*/ 506437 h 2719363"/>
              <a:gd name="connsiteX12" fmla="*/ 65702 w 4813548"/>
              <a:gd name="connsiteY12" fmla="*/ 527538 h 2719363"/>
              <a:gd name="connsiteX13" fmla="*/ 86803 w 4813548"/>
              <a:gd name="connsiteY13" fmla="*/ 576775 h 2719363"/>
              <a:gd name="connsiteX14" fmla="*/ 129006 w 4813548"/>
              <a:gd name="connsiteY14" fmla="*/ 618978 h 2719363"/>
              <a:gd name="connsiteX15" fmla="*/ 136040 w 4813548"/>
              <a:gd name="connsiteY15" fmla="*/ 640080 h 2719363"/>
              <a:gd name="connsiteX16" fmla="*/ 178243 w 4813548"/>
              <a:gd name="connsiteY16" fmla="*/ 668215 h 2719363"/>
              <a:gd name="connsiteX17" fmla="*/ 192311 w 4813548"/>
              <a:gd name="connsiteY17" fmla="*/ 689317 h 2719363"/>
              <a:gd name="connsiteX18" fmla="*/ 199345 w 4813548"/>
              <a:gd name="connsiteY18" fmla="*/ 710418 h 2719363"/>
              <a:gd name="connsiteX19" fmla="*/ 220446 w 4813548"/>
              <a:gd name="connsiteY19" fmla="*/ 731520 h 2719363"/>
              <a:gd name="connsiteX20" fmla="*/ 248582 w 4813548"/>
              <a:gd name="connsiteY20" fmla="*/ 766689 h 2719363"/>
              <a:gd name="connsiteX21" fmla="*/ 276717 w 4813548"/>
              <a:gd name="connsiteY21" fmla="*/ 808892 h 2719363"/>
              <a:gd name="connsiteX22" fmla="*/ 290785 w 4813548"/>
              <a:gd name="connsiteY22" fmla="*/ 829993 h 2719363"/>
              <a:gd name="connsiteX23" fmla="*/ 332988 w 4813548"/>
              <a:gd name="connsiteY23" fmla="*/ 858129 h 2719363"/>
              <a:gd name="connsiteX24" fmla="*/ 361123 w 4813548"/>
              <a:gd name="connsiteY24" fmla="*/ 900332 h 2719363"/>
              <a:gd name="connsiteX25" fmla="*/ 396292 w 4813548"/>
              <a:gd name="connsiteY25" fmla="*/ 942535 h 2719363"/>
              <a:gd name="connsiteX26" fmla="*/ 403326 w 4813548"/>
              <a:gd name="connsiteY26" fmla="*/ 963637 h 2719363"/>
              <a:gd name="connsiteX27" fmla="*/ 424428 w 4813548"/>
              <a:gd name="connsiteY27" fmla="*/ 956603 h 2719363"/>
              <a:gd name="connsiteX28" fmla="*/ 445529 w 4813548"/>
              <a:gd name="connsiteY28" fmla="*/ 963637 h 2719363"/>
              <a:gd name="connsiteX29" fmla="*/ 473665 w 4813548"/>
              <a:gd name="connsiteY29" fmla="*/ 970670 h 2719363"/>
              <a:gd name="connsiteX30" fmla="*/ 508834 w 4813548"/>
              <a:gd name="connsiteY30" fmla="*/ 1005840 h 2719363"/>
              <a:gd name="connsiteX31" fmla="*/ 544003 w 4813548"/>
              <a:gd name="connsiteY31" fmla="*/ 1033975 h 2719363"/>
              <a:gd name="connsiteX32" fmla="*/ 565105 w 4813548"/>
              <a:gd name="connsiteY32" fmla="*/ 1055077 h 2719363"/>
              <a:gd name="connsiteX33" fmla="*/ 579172 w 4813548"/>
              <a:gd name="connsiteY33" fmla="*/ 1076178 h 2719363"/>
              <a:gd name="connsiteX34" fmla="*/ 621376 w 4813548"/>
              <a:gd name="connsiteY34" fmla="*/ 1104313 h 2719363"/>
              <a:gd name="connsiteX35" fmla="*/ 642477 w 4813548"/>
              <a:gd name="connsiteY35" fmla="*/ 1118381 h 2719363"/>
              <a:gd name="connsiteX36" fmla="*/ 705782 w 4813548"/>
              <a:gd name="connsiteY36" fmla="*/ 1139483 h 2719363"/>
              <a:gd name="connsiteX37" fmla="*/ 726883 w 4813548"/>
              <a:gd name="connsiteY37" fmla="*/ 1146517 h 2719363"/>
              <a:gd name="connsiteX38" fmla="*/ 797222 w 4813548"/>
              <a:gd name="connsiteY38" fmla="*/ 1167618 h 2719363"/>
              <a:gd name="connsiteX39" fmla="*/ 818323 w 4813548"/>
              <a:gd name="connsiteY39" fmla="*/ 1174652 h 2719363"/>
              <a:gd name="connsiteX40" fmla="*/ 839425 w 4813548"/>
              <a:gd name="connsiteY40" fmla="*/ 1181686 h 2719363"/>
              <a:gd name="connsiteX41" fmla="*/ 902729 w 4813548"/>
              <a:gd name="connsiteY41" fmla="*/ 1209821 h 2719363"/>
              <a:gd name="connsiteX42" fmla="*/ 923831 w 4813548"/>
              <a:gd name="connsiteY42" fmla="*/ 1216855 h 2719363"/>
              <a:gd name="connsiteX43" fmla="*/ 944932 w 4813548"/>
              <a:gd name="connsiteY43" fmla="*/ 1223889 h 2719363"/>
              <a:gd name="connsiteX44" fmla="*/ 980102 w 4813548"/>
              <a:gd name="connsiteY44" fmla="*/ 1259058 h 2719363"/>
              <a:gd name="connsiteX45" fmla="*/ 1022305 w 4813548"/>
              <a:gd name="connsiteY45" fmla="*/ 1273126 h 2719363"/>
              <a:gd name="connsiteX46" fmla="*/ 1064508 w 4813548"/>
              <a:gd name="connsiteY46" fmla="*/ 1301261 h 2719363"/>
              <a:gd name="connsiteX47" fmla="*/ 1085609 w 4813548"/>
              <a:gd name="connsiteY47" fmla="*/ 1315329 h 2719363"/>
              <a:gd name="connsiteX48" fmla="*/ 1099677 w 4813548"/>
              <a:gd name="connsiteY48" fmla="*/ 1364566 h 2719363"/>
              <a:gd name="connsiteX49" fmla="*/ 1106711 w 4813548"/>
              <a:gd name="connsiteY49" fmla="*/ 1399735 h 2719363"/>
              <a:gd name="connsiteX50" fmla="*/ 1148914 w 4813548"/>
              <a:gd name="connsiteY50" fmla="*/ 1413803 h 2719363"/>
              <a:gd name="connsiteX51" fmla="*/ 1170016 w 4813548"/>
              <a:gd name="connsiteY51" fmla="*/ 1420837 h 2719363"/>
              <a:gd name="connsiteX52" fmla="*/ 1184083 w 4813548"/>
              <a:gd name="connsiteY52" fmla="*/ 1441938 h 2719363"/>
              <a:gd name="connsiteX53" fmla="*/ 1205185 w 4813548"/>
              <a:gd name="connsiteY53" fmla="*/ 1456006 h 2719363"/>
              <a:gd name="connsiteX54" fmla="*/ 1212219 w 4813548"/>
              <a:gd name="connsiteY54" fmla="*/ 1477107 h 2719363"/>
              <a:gd name="connsiteX55" fmla="*/ 1261456 w 4813548"/>
              <a:gd name="connsiteY55" fmla="*/ 1498209 h 2719363"/>
              <a:gd name="connsiteX56" fmla="*/ 1275523 w 4813548"/>
              <a:gd name="connsiteY56" fmla="*/ 1547446 h 2719363"/>
              <a:gd name="connsiteX57" fmla="*/ 1282557 w 4813548"/>
              <a:gd name="connsiteY57" fmla="*/ 1568547 h 2719363"/>
              <a:gd name="connsiteX58" fmla="*/ 1282557 w 4813548"/>
              <a:gd name="connsiteY58" fmla="*/ 1638886 h 2719363"/>
              <a:gd name="connsiteX59" fmla="*/ 1296625 w 4813548"/>
              <a:gd name="connsiteY59" fmla="*/ 1737360 h 2719363"/>
              <a:gd name="connsiteX60" fmla="*/ 1303659 w 4813548"/>
              <a:gd name="connsiteY60" fmla="*/ 1758461 h 2719363"/>
              <a:gd name="connsiteX61" fmla="*/ 1310692 w 4813548"/>
              <a:gd name="connsiteY61" fmla="*/ 1786597 h 2719363"/>
              <a:gd name="connsiteX62" fmla="*/ 1331794 w 4813548"/>
              <a:gd name="connsiteY62" fmla="*/ 1828800 h 2719363"/>
              <a:gd name="connsiteX63" fmla="*/ 1338828 w 4813548"/>
              <a:gd name="connsiteY63" fmla="*/ 1849901 h 2719363"/>
              <a:gd name="connsiteX64" fmla="*/ 1358562 w 4813548"/>
              <a:gd name="connsiteY64" fmla="*/ 1959268 h 2719363"/>
              <a:gd name="connsiteX65" fmla="*/ 1375121 w 4813548"/>
              <a:gd name="connsiteY65" fmla="*/ 1980369 h 2719363"/>
              <a:gd name="connsiteX66" fmla="*/ 1382154 w 4813548"/>
              <a:gd name="connsiteY66" fmla="*/ 2008505 h 2719363"/>
              <a:gd name="connsiteX67" fmla="*/ 1405747 w 4813548"/>
              <a:gd name="connsiteY67" fmla="*/ 2047533 h 2719363"/>
              <a:gd name="connsiteX68" fmla="*/ 1432075 w 4813548"/>
              <a:gd name="connsiteY68" fmla="*/ 2085877 h 2719363"/>
              <a:gd name="connsiteX69" fmla="*/ 1458403 w 4813548"/>
              <a:gd name="connsiteY69" fmla="*/ 2131255 h 2719363"/>
              <a:gd name="connsiteX70" fmla="*/ 1473155 w 4813548"/>
              <a:gd name="connsiteY70" fmla="*/ 2168232 h 2719363"/>
              <a:gd name="connsiteX71" fmla="*/ 1514674 w 4813548"/>
              <a:gd name="connsiteY71" fmla="*/ 2215661 h 2719363"/>
              <a:gd name="connsiteX72" fmla="*/ 1535776 w 4813548"/>
              <a:gd name="connsiteY72" fmla="*/ 2232220 h 2719363"/>
              <a:gd name="connsiteX73" fmla="*/ 1571629 w 4813548"/>
              <a:gd name="connsiteY73" fmla="*/ 2263530 h 2719363"/>
              <a:gd name="connsiteX74" fmla="*/ 1599764 w 4813548"/>
              <a:gd name="connsiteY74" fmla="*/ 2302558 h 2719363"/>
              <a:gd name="connsiteX75" fmla="*/ 1625848 w 4813548"/>
              <a:gd name="connsiteY75" fmla="*/ 2353163 h 2719363"/>
              <a:gd name="connsiteX76" fmla="*/ 1655351 w 4813548"/>
              <a:gd name="connsiteY76" fmla="*/ 2398541 h 2719363"/>
              <a:gd name="connsiteX77" fmla="*/ 1718656 w 4813548"/>
              <a:gd name="connsiteY77" fmla="*/ 2433710 h 2719363"/>
              <a:gd name="connsiteX78" fmla="*/ 1739757 w 4813548"/>
              <a:gd name="connsiteY78" fmla="*/ 2440744 h 2719363"/>
              <a:gd name="connsiteX79" fmla="*/ 1774926 w 4813548"/>
              <a:gd name="connsiteY79" fmla="*/ 2454812 h 2719363"/>
              <a:gd name="connsiteX80" fmla="*/ 1803062 w 4813548"/>
              <a:gd name="connsiteY80" fmla="*/ 2461846 h 2719363"/>
              <a:gd name="connsiteX81" fmla="*/ 1824163 w 4813548"/>
              <a:gd name="connsiteY81" fmla="*/ 2468880 h 2719363"/>
              <a:gd name="connsiteX82" fmla="*/ 1866366 w 4813548"/>
              <a:gd name="connsiteY82" fmla="*/ 2511083 h 2719363"/>
              <a:gd name="connsiteX83" fmla="*/ 1908569 w 4813548"/>
              <a:gd name="connsiteY83" fmla="*/ 2546252 h 2719363"/>
              <a:gd name="connsiteX84" fmla="*/ 1936705 w 4813548"/>
              <a:gd name="connsiteY84" fmla="*/ 2560320 h 2719363"/>
              <a:gd name="connsiteX85" fmla="*/ 1978908 w 4813548"/>
              <a:gd name="connsiteY85" fmla="*/ 2588455 h 2719363"/>
              <a:gd name="connsiteX86" fmla="*/ 2014077 w 4813548"/>
              <a:gd name="connsiteY86" fmla="*/ 2623624 h 2719363"/>
              <a:gd name="connsiteX87" fmla="*/ 2056280 w 4813548"/>
              <a:gd name="connsiteY87" fmla="*/ 2637692 h 2719363"/>
              <a:gd name="connsiteX88" fmla="*/ 2077382 w 4813548"/>
              <a:gd name="connsiteY88" fmla="*/ 2651760 h 2719363"/>
              <a:gd name="connsiteX89" fmla="*/ 2126619 w 4813548"/>
              <a:gd name="connsiteY89" fmla="*/ 2665827 h 2719363"/>
              <a:gd name="connsiteX90" fmla="*/ 2168822 w 4813548"/>
              <a:gd name="connsiteY90" fmla="*/ 2679895 h 2719363"/>
              <a:gd name="connsiteX91" fmla="*/ 2439283 w 4813548"/>
              <a:gd name="connsiteY91" fmla="*/ 2719363 h 2719363"/>
              <a:gd name="connsiteX92" fmla="*/ 2530039 w 4813548"/>
              <a:gd name="connsiteY92" fmla="*/ 2716872 h 2719363"/>
              <a:gd name="connsiteX93" fmla="*/ 2696360 w 4813548"/>
              <a:gd name="connsiteY93" fmla="*/ 2715064 h 2719363"/>
              <a:gd name="connsiteX94" fmla="*/ 2815936 w 4813548"/>
              <a:gd name="connsiteY94" fmla="*/ 2700997 h 2719363"/>
              <a:gd name="connsiteX95" fmla="*/ 2849737 w 4813548"/>
              <a:gd name="connsiteY95" fmla="*/ 2699629 h 2719363"/>
              <a:gd name="connsiteX96" fmla="*/ 2921443 w 4813548"/>
              <a:gd name="connsiteY96" fmla="*/ 2644726 h 2719363"/>
              <a:gd name="connsiteX97" fmla="*/ 2998816 w 4813548"/>
              <a:gd name="connsiteY97" fmla="*/ 2616590 h 2719363"/>
              <a:gd name="connsiteX98" fmla="*/ 3026951 w 4813548"/>
              <a:gd name="connsiteY98" fmla="*/ 2609557 h 2719363"/>
              <a:gd name="connsiteX99" fmla="*/ 3069154 w 4813548"/>
              <a:gd name="connsiteY99" fmla="*/ 2581421 h 2719363"/>
              <a:gd name="connsiteX100" fmla="*/ 3090256 w 4813548"/>
              <a:gd name="connsiteY100" fmla="*/ 2567353 h 2719363"/>
              <a:gd name="connsiteX101" fmla="*/ 3118391 w 4813548"/>
              <a:gd name="connsiteY101" fmla="*/ 2546252 h 2719363"/>
              <a:gd name="connsiteX102" fmla="*/ 3160594 w 4813548"/>
              <a:gd name="connsiteY102" fmla="*/ 2511083 h 2719363"/>
              <a:gd name="connsiteX103" fmla="*/ 3174662 w 4813548"/>
              <a:gd name="connsiteY103" fmla="*/ 2489981 h 2719363"/>
              <a:gd name="connsiteX104" fmla="*/ 3195763 w 4813548"/>
              <a:gd name="connsiteY104" fmla="*/ 2482947 h 2719363"/>
              <a:gd name="connsiteX105" fmla="*/ 3237966 w 4813548"/>
              <a:gd name="connsiteY105" fmla="*/ 2454812 h 2719363"/>
              <a:gd name="connsiteX106" fmla="*/ 3259068 w 4813548"/>
              <a:gd name="connsiteY106" fmla="*/ 2440744 h 2719363"/>
              <a:gd name="connsiteX107" fmla="*/ 3294237 w 4813548"/>
              <a:gd name="connsiteY107" fmla="*/ 2405575 h 2719363"/>
              <a:gd name="connsiteX108" fmla="*/ 3308305 w 4813548"/>
              <a:gd name="connsiteY108" fmla="*/ 2384473 h 2719363"/>
              <a:gd name="connsiteX109" fmla="*/ 3357542 w 4813548"/>
              <a:gd name="connsiteY109" fmla="*/ 2321169 h 2719363"/>
              <a:gd name="connsiteX110" fmla="*/ 3371609 w 4813548"/>
              <a:gd name="connsiteY110" fmla="*/ 2300067 h 2719363"/>
              <a:gd name="connsiteX111" fmla="*/ 3395202 w 4813548"/>
              <a:gd name="connsiteY111" fmla="*/ 2282141 h 2719363"/>
              <a:gd name="connsiteX112" fmla="*/ 3421970 w 4813548"/>
              <a:gd name="connsiteY112" fmla="*/ 2239254 h 2719363"/>
              <a:gd name="connsiteX113" fmla="*/ 3449421 w 4813548"/>
              <a:gd name="connsiteY113" fmla="*/ 2204768 h 2719363"/>
              <a:gd name="connsiteX114" fmla="*/ 3469399 w 4813548"/>
              <a:gd name="connsiteY114" fmla="*/ 2161637 h 2719363"/>
              <a:gd name="connsiteX115" fmla="*/ 3489817 w 4813548"/>
              <a:gd name="connsiteY115" fmla="*/ 2124661 h 2719363"/>
              <a:gd name="connsiteX116" fmla="*/ 3526354 w 4813548"/>
              <a:gd name="connsiteY116" fmla="*/ 2060917 h 2719363"/>
              <a:gd name="connsiteX117" fmla="*/ 3568557 w 4813548"/>
              <a:gd name="connsiteY117" fmla="*/ 2018713 h 2719363"/>
              <a:gd name="connsiteX118" fmla="*/ 3589659 w 4813548"/>
              <a:gd name="connsiteY118" fmla="*/ 1997612 h 2719363"/>
              <a:gd name="connsiteX119" fmla="*/ 3617794 w 4813548"/>
              <a:gd name="connsiteY119" fmla="*/ 1955409 h 2719363"/>
              <a:gd name="connsiteX120" fmla="*/ 3631862 w 4813548"/>
              <a:gd name="connsiteY120" fmla="*/ 1934307 h 2719363"/>
              <a:gd name="connsiteX121" fmla="*/ 3674065 w 4813548"/>
              <a:gd name="connsiteY121" fmla="*/ 1906172 h 2719363"/>
              <a:gd name="connsiteX122" fmla="*/ 3716268 w 4813548"/>
              <a:gd name="connsiteY122" fmla="*/ 1863969 h 2719363"/>
              <a:gd name="connsiteX123" fmla="*/ 3758471 w 4813548"/>
              <a:gd name="connsiteY123" fmla="*/ 1835833 h 2719363"/>
              <a:gd name="connsiteX124" fmla="*/ 3772539 w 4813548"/>
              <a:gd name="connsiteY124" fmla="*/ 1814732 h 2719363"/>
              <a:gd name="connsiteX125" fmla="*/ 3814742 w 4813548"/>
              <a:gd name="connsiteY125" fmla="*/ 1793630 h 2719363"/>
              <a:gd name="connsiteX126" fmla="*/ 3856945 w 4813548"/>
              <a:gd name="connsiteY126" fmla="*/ 1772529 h 2719363"/>
              <a:gd name="connsiteX127" fmla="*/ 3920249 w 4813548"/>
              <a:gd name="connsiteY127" fmla="*/ 1737360 h 2719363"/>
              <a:gd name="connsiteX128" fmla="*/ 3962452 w 4813548"/>
              <a:gd name="connsiteY128" fmla="*/ 1709224 h 2719363"/>
              <a:gd name="connsiteX129" fmla="*/ 3983554 w 4813548"/>
              <a:gd name="connsiteY129" fmla="*/ 1695157 h 2719363"/>
              <a:gd name="connsiteX130" fmla="*/ 4032791 w 4813548"/>
              <a:gd name="connsiteY130" fmla="*/ 1681089 h 2719363"/>
              <a:gd name="connsiteX131" fmla="*/ 4096096 w 4813548"/>
              <a:gd name="connsiteY131" fmla="*/ 1659987 h 2719363"/>
              <a:gd name="connsiteX132" fmla="*/ 4152366 w 4813548"/>
              <a:gd name="connsiteY132" fmla="*/ 1638886 h 2719363"/>
              <a:gd name="connsiteX133" fmla="*/ 4194569 w 4813548"/>
              <a:gd name="connsiteY133" fmla="*/ 1610750 h 2719363"/>
              <a:gd name="connsiteX134" fmla="*/ 4215671 w 4813548"/>
              <a:gd name="connsiteY134" fmla="*/ 1589649 h 2719363"/>
              <a:gd name="connsiteX135" fmla="*/ 4243806 w 4813548"/>
              <a:gd name="connsiteY135" fmla="*/ 1582615 h 2719363"/>
              <a:gd name="connsiteX136" fmla="*/ 4307111 w 4813548"/>
              <a:gd name="connsiteY136" fmla="*/ 1554480 h 2719363"/>
              <a:gd name="connsiteX137" fmla="*/ 4328212 w 4813548"/>
              <a:gd name="connsiteY137" fmla="*/ 1533378 h 2719363"/>
              <a:gd name="connsiteX138" fmla="*/ 4349314 w 4813548"/>
              <a:gd name="connsiteY138" fmla="*/ 1519310 h 2719363"/>
              <a:gd name="connsiteX139" fmla="*/ 4370416 w 4813548"/>
              <a:gd name="connsiteY139" fmla="*/ 1498209 h 2719363"/>
              <a:gd name="connsiteX140" fmla="*/ 4391517 w 4813548"/>
              <a:gd name="connsiteY140" fmla="*/ 1491175 h 2719363"/>
              <a:gd name="connsiteX141" fmla="*/ 4412619 w 4813548"/>
              <a:gd name="connsiteY141" fmla="*/ 1470073 h 2719363"/>
              <a:gd name="connsiteX142" fmla="*/ 4426686 w 4813548"/>
              <a:gd name="connsiteY142" fmla="*/ 1448972 h 2719363"/>
              <a:gd name="connsiteX143" fmla="*/ 4447788 w 4813548"/>
              <a:gd name="connsiteY143" fmla="*/ 1434904 h 2719363"/>
              <a:gd name="connsiteX144" fmla="*/ 4468889 w 4813548"/>
              <a:gd name="connsiteY144" fmla="*/ 1413803 h 2719363"/>
              <a:gd name="connsiteX145" fmla="*/ 4511092 w 4813548"/>
              <a:gd name="connsiteY145" fmla="*/ 1385667 h 2719363"/>
              <a:gd name="connsiteX146" fmla="*/ 4560329 w 4813548"/>
              <a:gd name="connsiteY146" fmla="*/ 1322363 h 2719363"/>
              <a:gd name="connsiteX147" fmla="*/ 4581431 w 4813548"/>
              <a:gd name="connsiteY147" fmla="*/ 1280160 h 2719363"/>
              <a:gd name="connsiteX148" fmla="*/ 4588465 w 4813548"/>
              <a:gd name="connsiteY148" fmla="*/ 1259058 h 2719363"/>
              <a:gd name="connsiteX149" fmla="*/ 4616600 w 4813548"/>
              <a:gd name="connsiteY149" fmla="*/ 1216855 h 2719363"/>
              <a:gd name="connsiteX150" fmla="*/ 4630668 w 4813548"/>
              <a:gd name="connsiteY150" fmla="*/ 1195753 h 2719363"/>
              <a:gd name="connsiteX151" fmla="*/ 4644736 w 4813548"/>
              <a:gd name="connsiteY151" fmla="*/ 1174652 h 2719363"/>
              <a:gd name="connsiteX152" fmla="*/ 4658803 w 4813548"/>
              <a:gd name="connsiteY152" fmla="*/ 1132449 h 2719363"/>
              <a:gd name="connsiteX153" fmla="*/ 4665837 w 4813548"/>
              <a:gd name="connsiteY153" fmla="*/ 1111347 h 2719363"/>
              <a:gd name="connsiteX154" fmla="*/ 4679905 w 4813548"/>
              <a:gd name="connsiteY154" fmla="*/ 1090246 h 2719363"/>
              <a:gd name="connsiteX155" fmla="*/ 4701006 w 4813548"/>
              <a:gd name="connsiteY155" fmla="*/ 1041009 h 2719363"/>
              <a:gd name="connsiteX156" fmla="*/ 4715074 w 4813548"/>
              <a:gd name="connsiteY156" fmla="*/ 998806 h 2719363"/>
              <a:gd name="connsiteX157" fmla="*/ 4743209 w 4813548"/>
              <a:gd name="connsiteY157" fmla="*/ 956603 h 2719363"/>
              <a:gd name="connsiteX158" fmla="*/ 4750243 w 4813548"/>
              <a:gd name="connsiteY158" fmla="*/ 935501 h 2719363"/>
              <a:gd name="connsiteX159" fmla="*/ 4764311 w 4813548"/>
              <a:gd name="connsiteY159" fmla="*/ 858129 h 2719363"/>
              <a:gd name="connsiteX160" fmla="*/ 4778379 w 4813548"/>
              <a:gd name="connsiteY160" fmla="*/ 780757 h 2719363"/>
              <a:gd name="connsiteX161" fmla="*/ 4799480 w 4813548"/>
              <a:gd name="connsiteY161" fmla="*/ 759655 h 2719363"/>
              <a:gd name="connsiteX162" fmla="*/ 4813548 w 4813548"/>
              <a:gd name="connsiteY162" fmla="*/ 738553 h 2719363"/>
              <a:gd name="connsiteX163" fmla="*/ 4799480 w 4813548"/>
              <a:gd name="connsiteY163" fmla="*/ 555673 h 2719363"/>
              <a:gd name="connsiteX164" fmla="*/ 4792446 w 4813548"/>
              <a:gd name="connsiteY164" fmla="*/ 506437 h 2719363"/>
              <a:gd name="connsiteX165" fmla="*/ 4750243 w 4813548"/>
              <a:gd name="connsiteY165" fmla="*/ 485335 h 2719363"/>
              <a:gd name="connsiteX166" fmla="*/ 4715074 w 4813548"/>
              <a:gd name="connsiteY166" fmla="*/ 457200 h 2719363"/>
              <a:gd name="connsiteX167" fmla="*/ 4672871 w 4813548"/>
              <a:gd name="connsiteY167" fmla="*/ 443132 h 2719363"/>
              <a:gd name="connsiteX168" fmla="*/ 4588465 w 4813548"/>
              <a:gd name="connsiteY168" fmla="*/ 464233 h 2719363"/>
              <a:gd name="connsiteX169" fmla="*/ 4525160 w 4813548"/>
              <a:gd name="connsiteY169" fmla="*/ 499403 h 2719363"/>
              <a:gd name="connsiteX170" fmla="*/ 4504059 w 4813548"/>
              <a:gd name="connsiteY170" fmla="*/ 513470 h 2719363"/>
              <a:gd name="connsiteX171" fmla="*/ 4475923 w 4813548"/>
              <a:gd name="connsiteY171" fmla="*/ 555673 h 2719363"/>
              <a:gd name="connsiteX172" fmla="*/ 4433720 w 4813548"/>
              <a:gd name="connsiteY172" fmla="*/ 590843 h 2719363"/>
              <a:gd name="connsiteX173" fmla="*/ 4391517 w 4813548"/>
              <a:gd name="connsiteY173" fmla="*/ 618978 h 2719363"/>
              <a:gd name="connsiteX174" fmla="*/ 4335246 w 4813548"/>
              <a:gd name="connsiteY174" fmla="*/ 647113 h 2719363"/>
              <a:gd name="connsiteX175" fmla="*/ 4307111 w 4813548"/>
              <a:gd name="connsiteY175" fmla="*/ 661181 h 2719363"/>
              <a:gd name="connsiteX176" fmla="*/ 4264908 w 4813548"/>
              <a:gd name="connsiteY176" fmla="*/ 675249 h 2719363"/>
              <a:gd name="connsiteX177" fmla="*/ 4236772 w 4813548"/>
              <a:gd name="connsiteY177" fmla="*/ 689317 h 2719363"/>
              <a:gd name="connsiteX178" fmla="*/ 4166434 w 4813548"/>
              <a:gd name="connsiteY178" fmla="*/ 710418 h 2719363"/>
              <a:gd name="connsiteX179" fmla="*/ 3885080 w 4813548"/>
              <a:gd name="connsiteY179" fmla="*/ 696350 h 2719363"/>
              <a:gd name="connsiteX180" fmla="*/ 3863979 w 4813548"/>
              <a:gd name="connsiteY180" fmla="*/ 689317 h 2719363"/>
              <a:gd name="connsiteX181" fmla="*/ 3828809 w 4813548"/>
              <a:gd name="connsiteY181" fmla="*/ 682283 h 2719363"/>
              <a:gd name="connsiteX182" fmla="*/ 3765505 w 4813548"/>
              <a:gd name="connsiteY182" fmla="*/ 675249 h 2719363"/>
              <a:gd name="connsiteX183" fmla="*/ 3674065 w 4813548"/>
              <a:gd name="connsiteY183" fmla="*/ 661181 h 2719363"/>
              <a:gd name="connsiteX184" fmla="*/ 3603726 w 4813548"/>
              <a:gd name="connsiteY184" fmla="*/ 654147 h 2719363"/>
              <a:gd name="connsiteX185" fmla="*/ 3568557 w 4813548"/>
              <a:gd name="connsiteY185" fmla="*/ 647113 h 2719363"/>
              <a:gd name="connsiteX186" fmla="*/ 3252034 w 4813548"/>
              <a:gd name="connsiteY186" fmla="*/ 647113 h 2719363"/>
              <a:gd name="connsiteX187" fmla="*/ 3216865 w 4813548"/>
              <a:gd name="connsiteY187" fmla="*/ 654147 h 2719363"/>
              <a:gd name="connsiteX188" fmla="*/ 3125425 w 4813548"/>
              <a:gd name="connsiteY188" fmla="*/ 661181 h 2719363"/>
              <a:gd name="connsiteX189" fmla="*/ 3083222 w 4813548"/>
              <a:gd name="connsiteY189" fmla="*/ 675249 h 2719363"/>
              <a:gd name="connsiteX190" fmla="*/ 3033985 w 4813548"/>
              <a:gd name="connsiteY190" fmla="*/ 703384 h 2719363"/>
              <a:gd name="connsiteX191" fmla="*/ 2970680 w 4813548"/>
              <a:gd name="connsiteY191" fmla="*/ 731520 h 2719363"/>
              <a:gd name="connsiteX192" fmla="*/ 2569751 w 4813548"/>
              <a:gd name="connsiteY192" fmla="*/ 717452 h 2719363"/>
              <a:gd name="connsiteX193" fmla="*/ 2541616 w 4813548"/>
              <a:gd name="connsiteY193" fmla="*/ 710418 h 2719363"/>
              <a:gd name="connsiteX194" fmla="*/ 2471277 w 4813548"/>
              <a:gd name="connsiteY194" fmla="*/ 689317 h 2719363"/>
              <a:gd name="connsiteX195" fmla="*/ 2436108 w 4813548"/>
              <a:gd name="connsiteY195" fmla="*/ 682283 h 2719363"/>
              <a:gd name="connsiteX196" fmla="*/ 2407972 w 4813548"/>
              <a:gd name="connsiteY196" fmla="*/ 675249 h 2719363"/>
              <a:gd name="connsiteX197" fmla="*/ 2365769 w 4813548"/>
              <a:gd name="connsiteY197" fmla="*/ 661181 h 2719363"/>
              <a:gd name="connsiteX198" fmla="*/ 2330600 w 4813548"/>
              <a:gd name="connsiteY198" fmla="*/ 654147 h 2719363"/>
              <a:gd name="connsiteX199" fmla="*/ 2288397 w 4813548"/>
              <a:gd name="connsiteY199" fmla="*/ 640080 h 2719363"/>
              <a:gd name="connsiteX200" fmla="*/ 2189923 w 4813548"/>
              <a:gd name="connsiteY200" fmla="*/ 626012 h 2719363"/>
              <a:gd name="connsiteX201" fmla="*/ 2133652 w 4813548"/>
              <a:gd name="connsiteY201" fmla="*/ 611944 h 2719363"/>
              <a:gd name="connsiteX202" fmla="*/ 2098483 w 4813548"/>
              <a:gd name="connsiteY202" fmla="*/ 604910 h 2719363"/>
              <a:gd name="connsiteX203" fmla="*/ 2077382 w 4813548"/>
              <a:gd name="connsiteY203" fmla="*/ 597877 h 2719363"/>
              <a:gd name="connsiteX204" fmla="*/ 2042212 w 4813548"/>
              <a:gd name="connsiteY204" fmla="*/ 590843 h 2719363"/>
              <a:gd name="connsiteX205" fmla="*/ 1992976 w 4813548"/>
              <a:gd name="connsiteY205" fmla="*/ 576775 h 2719363"/>
              <a:gd name="connsiteX206" fmla="*/ 1570945 w 4813548"/>
              <a:gd name="connsiteY206" fmla="*/ 562707 h 2719363"/>
              <a:gd name="connsiteX207" fmla="*/ 1535776 w 4813548"/>
              <a:gd name="connsiteY207" fmla="*/ 555673 h 2719363"/>
              <a:gd name="connsiteX208" fmla="*/ 1458403 w 4813548"/>
              <a:gd name="connsiteY208" fmla="*/ 541606 h 2719363"/>
              <a:gd name="connsiteX209" fmla="*/ 1416200 w 4813548"/>
              <a:gd name="connsiteY209" fmla="*/ 520504 h 2719363"/>
              <a:gd name="connsiteX210" fmla="*/ 1388065 w 4813548"/>
              <a:gd name="connsiteY210" fmla="*/ 513470 h 2719363"/>
              <a:gd name="connsiteX211" fmla="*/ 1366963 w 4813548"/>
              <a:gd name="connsiteY211" fmla="*/ 499403 h 2719363"/>
              <a:gd name="connsiteX212" fmla="*/ 1317726 w 4813548"/>
              <a:gd name="connsiteY212" fmla="*/ 450166 h 2719363"/>
              <a:gd name="connsiteX213" fmla="*/ 1296625 w 4813548"/>
              <a:gd name="connsiteY213" fmla="*/ 443132 h 2719363"/>
              <a:gd name="connsiteX214" fmla="*/ 1226286 w 4813548"/>
              <a:gd name="connsiteY214" fmla="*/ 393895 h 2719363"/>
              <a:gd name="connsiteX215" fmla="*/ 1205185 w 4813548"/>
              <a:gd name="connsiteY215" fmla="*/ 379827 h 2719363"/>
              <a:gd name="connsiteX216" fmla="*/ 1184083 w 4813548"/>
              <a:gd name="connsiteY216" fmla="*/ 358726 h 2719363"/>
              <a:gd name="connsiteX217" fmla="*/ 1120779 w 4813548"/>
              <a:gd name="connsiteY217" fmla="*/ 323557 h 2719363"/>
              <a:gd name="connsiteX218" fmla="*/ 1099677 w 4813548"/>
              <a:gd name="connsiteY218" fmla="*/ 309489 h 2719363"/>
              <a:gd name="connsiteX219" fmla="*/ 1078576 w 4813548"/>
              <a:gd name="connsiteY219" fmla="*/ 302455 h 2719363"/>
              <a:gd name="connsiteX220" fmla="*/ 1050440 w 4813548"/>
              <a:gd name="connsiteY220" fmla="*/ 288387 h 2719363"/>
              <a:gd name="connsiteX221" fmla="*/ 1029339 w 4813548"/>
              <a:gd name="connsiteY221" fmla="*/ 274320 h 2719363"/>
              <a:gd name="connsiteX222" fmla="*/ 980102 w 4813548"/>
              <a:gd name="connsiteY222" fmla="*/ 253218 h 2719363"/>
              <a:gd name="connsiteX223" fmla="*/ 909763 w 4813548"/>
              <a:gd name="connsiteY223" fmla="*/ 189913 h 2719363"/>
              <a:gd name="connsiteX224" fmla="*/ 895696 w 4813548"/>
              <a:gd name="connsiteY224" fmla="*/ 168812 h 2719363"/>
              <a:gd name="connsiteX225" fmla="*/ 853492 w 4813548"/>
              <a:gd name="connsiteY225" fmla="*/ 126609 h 2719363"/>
              <a:gd name="connsiteX226" fmla="*/ 804256 w 4813548"/>
              <a:gd name="connsiteY226" fmla="*/ 77372 h 2719363"/>
              <a:gd name="connsiteX227" fmla="*/ 783154 w 4813548"/>
              <a:gd name="connsiteY227" fmla="*/ 63304 h 2719363"/>
              <a:gd name="connsiteX228" fmla="*/ 733917 w 4813548"/>
              <a:gd name="connsiteY228" fmla="*/ 49237 h 2719363"/>
              <a:gd name="connsiteX229" fmla="*/ 670612 w 4813548"/>
              <a:gd name="connsiteY229" fmla="*/ 42203 h 2719363"/>
              <a:gd name="connsiteX230" fmla="*/ 635443 w 4813548"/>
              <a:gd name="connsiteY230" fmla="*/ 35169 h 2719363"/>
              <a:gd name="connsiteX231" fmla="*/ 593240 w 4813548"/>
              <a:gd name="connsiteY231" fmla="*/ 28135 h 2719363"/>
              <a:gd name="connsiteX232" fmla="*/ 529936 w 4813548"/>
              <a:gd name="connsiteY232" fmla="*/ 21101 h 2719363"/>
              <a:gd name="connsiteX233" fmla="*/ 347056 w 4813548"/>
              <a:gd name="connsiteY233" fmla="*/ 0 h 2719363"/>
              <a:gd name="connsiteX234" fmla="*/ 93837 w 4813548"/>
              <a:gd name="connsiteY234" fmla="*/ 7033 h 2719363"/>
              <a:gd name="connsiteX235" fmla="*/ 72736 w 4813548"/>
              <a:gd name="connsiteY235" fmla="*/ 14067 h 2719363"/>
              <a:gd name="connsiteX236" fmla="*/ 44600 w 4813548"/>
              <a:gd name="connsiteY236" fmla="*/ 21101 h 2719363"/>
              <a:gd name="connsiteX0" fmla="*/ 36907 w 4805855"/>
              <a:gd name="connsiteY0" fmla="*/ 21101 h 2719363"/>
              <a:gd name="connsiteX1" fmla="*/ 4325 w 4805855"/>
              <a:gd name="connsiteY1" fmla="*/ 68188 h 2719363"/>
              <a:gd name="connsiteX2" fmla="*/ 2175 w 4805855"/>
              <a:gd name="connsiteY2" fmla="*/ 162070 h 2719363"/>
              <a:gd name="connsiteX3" fmla="*/ 21272 w 4805855"/>
              <a:gd name="connsiteY3" fmla="*/ 244034 h 2719363"/>
              <a:gd name="connsiteX4" fmla="*/ 14092 w 4805855"/>
              <a:gd name="connsiteY4" fmla="*/ 265135 h 2719363"/>
              <a:gd name="connsiteX5" fmla="*/ 6622 w 4805855"/>
              <a:gd name="connsiteY5" fmla="*/ 314227 h 2719363"/>
              <a:gd name="connsiteX6" fmla="*/ 23131 w 4805855"/>
              <a:gd name="connsiteY6" fmla="*/ 342361 h 2719363"/>
              <a:gd name="connsiteX7" fmla="*/ 58592 w 4805855"/>
              <a:gd name="connsiteY7" fmla="*/ 372939 h 2719363"/>
              <a:gd name="connsiteX8" fmla="*/ 15806 w 4805855"/>
              <a:gd name="connsiteY8" fmla="*/ 422030 h 2719363"/>
              <a:gd name="connsiteX9" fmla="*/ 22839 w 4805855"/>
              <a:gd name="connsiteY9" fmla="*/ 443132 h 2719363"/>
              <a:gd name="connsiteX10" fmla="*/ 36907 w 4805855"/>
              <a:gd name="connsiteY10" fmla="*/ 464233 h 2719363"/>
              <a:gd name="connsiteX11" fmla="*/ 50975 w 4805855"/>
              <a:gd name="connsiteY11" fmla="*/ 506437 h 2719363"/>
              <a:gd name="connsiteX12" fmla="*/ 58009 w 4805855"/>
              <a:gd name="connsiteY12" fmla="*/ 527538 h 2719363"/>
              <a:gd name="connsiteX13" fmla="*/ 79110 w 4805855"/>
              <a:gd name="connsiteY13" fmla="*/ 576775 h 2719363"/>
              <a:gd name="connsiteX14" fmla="*/ 121313 w 4805855"/>
              <a:gd name="connsiteY14" fmla="*/ 618978 h 2719363"/>
              <a:gd name="connsiteX15" fmla="*/ 128347 w 4805855"/>
              <a:gd name="connsiteY15" fmla="*/ 640080 h 2719363"/>
              <a:gd name="connsiteX16" fmla="*/ 170550 w 4805855"/>
              <a:gd name="connsiteY16" fmla="*/ 668215 h 2719363"/>
              <a:gd name="connsiteX17" fmla="*/ 184618 w 4805855"/>
              <a:gd name="connsiteY17" fmla="*/ 689317 h 2719363"/>
              <a:gd name="connsiteX18" fmla="*/ 191652 w 4805855"/>
              <a:gd name="connsiteY18" fmla="*/ 710418 h 2719363"/>
              <a:gd name="connsiteX19" fmla="*/ 212753 w 4805855"/>
              <a:gd name="connsiteY19" fmla="*/ 731520 h 2719363"/>
              <a:gd name="connsiteX20" fmla="*/ 240889 w 4805855"/>
              <a:gd name="connsiteY20" fmla="*/ 766689 h 2719363"/>
              <a:gd name="connsiteX21" fmla="*/ 269024 w 4805855"/>
              <a:gd name="connsiteY21" fmla="*/ 808892 h 2719363"/>
              <a:gd name="connsiteX22" fmla="*/ 283092 w 4805855"/>
              <a:gd name="connsiteY22" fmla="*/ 829993 h 2719363"/>
              <a:gd name="connsiteX23" fmla="*/ 325295 w 4805855"/>
              <a:gd name="connsiteY23" fmla="*/ 858129 h 2719363"/>
              <a:gd name="connsiteX24" fmla="*/ 353430 w 4805855"/>
              <a:gd name="connsiteY24" fmla="*/ 900332 h 2719363"/>
              <a:gd name="connsiteX25" fmla="*/ 388599 w 4805855"/>
              <a:gd name="connsiteY25" fmla="*/ 942535 h 2719363"/>
              <a:gd name="connsiteX26" fmla="*/ 395633 w 4805855"/>
              <a:gd name="connsiteY26" fmla="*/ 963637 h 2719363"/>
              <a:gd name="connsiteX27" fmla="*/ 416735 w 4805855"/>
              <a:gd name="connsiteY27" fmla="*/ 956603 h 2719363"/>
              <a:gd name="connsiteX28" fmla="*/ 437836 w 4805855"/>
              <a:gd name="connsiteY28" fmla="*/ 963637 h 2719363"/>
              <a:gd name="connsiteX29" fmla="*/ 465972 w 4805855"/>
              <a:gd name="connsiteY29" fmla="*/ 970670 h 2719363"/>
              <a:gd name="connsiteX30" fmla="*/ 501141 w 4805855"/>
              <a:gd name="connsiteY30" fmla="*/ 1005840 h 2719363"/>
              <a:gd name="connsiteX31" fmla="*/ 536310 w 4805855"/>
              <a:gd name="connsiteY31" fmla="*/ 1033975 h 2719363"/>
              <a:gd name="connsiteX32" fmla="*/ 557412 w 4805855"/>
              <a:gd name="connsiteY32" fmla="*/ 1055077 h 2719363"/>
              <a:gd name="connsiteX33" fmla="*/ 571479 w 4805855"/>
              <a:gd name="connsiteY33" fmla="*/ 1076178 h 2719363"/>
              <a:gd name="connsiteX34" fmla="*/ 613683 w 4805855"/>
              <a:gd name="connsiteY34" fmla="*/ 1104313 h 2719363"/>
              <a:gd name="connsiteX35" fmla="*/ 634784 w 4805855"/>
              <a:gd name="connsiteY35" fmla="*/ 1118381 h 2719363"/>
              <a:gd name="connsiteX36" fmla="*/ 698089 w 4805855"/>
              <a:gd name="connsiteY36" fmla="*/ 1139483 h 2719363"/>
              <a:gd name="connsiteX37" fmla="*/ 719190 w 4805855"/>
              <a:gd name="connsiteY37" fmla="*/ 1146517 h 2719363"/>
              <a:gd name="connsiteX38" fmla="*/ 789529 w 4805855"/>
              <a:gd name="connsiteY38" fmla="*/ 1167618 h 2719363"/>
              <a:gd name="connsiteX39" fmla="*/ 810630 w 4805855"/>
              <a:gd name="connsiteY39" fmla="*/ 1174652 h 2719363"/>
              <a:gd name="connsiteX40" fmla="*/ 831732 w 4805855"/>
              <a:gd name="connsiteY40" fmla="*/ 1181686 h 2719363"/>
              <a:gd name="connsiteX41" fmla="*/ 895036 w 4805855"/>
              <a:gd name="connsiteY41" fmla="*/ 1209821 h 2719363"/>
              <a:gd name="connsiteX42" fmla="*/ 916138 w 4805855"/>
              <a:gd name="connsiteY42" fmla="*/ 1216855 h 2719363"/>
              <a:gd name="connsiteX43" fmla="*/ 937239 w 4805855"/>
              <a:gd name="connsiteY43" fmla="*/ 1223889 h 2719363"/>
              <a:gd name="connsiteX44" fmla="*/ 972409 w 4805855"/>
              <a:gd name="connsiteY44" fmla="*/ 1259058 h 2719363"/>
              <a:gd name="connsiteX45" fmla="*/ 1014612 w 4805855"/>
              <a:gd name="connsiteY45" fmla="*/ 1273126 h 2719363"/>
              <a:gd name="connsiteX46" fmla="*/ 1056815 w 4805855"/>
              <a:gd name="connsiteY46" fmla="*/ 1301261 h 2719363"/>
              <a:gd name="connsiteX47" fmla="*/ 1077916 w 4805855"/>
              <a:gd name="connsiteY47" fmla="*/ 1315329 h 2719363"/>
              <a:gd name="connsiteX48" fmla="*/ 1091984 w 4805855"/>
              <a:gd name="connsiteY48" fmla="*/ 1364566 h 2719363"/>
              <a:gd name="connsiteX49" fmla="*/ 1099018 w 4805855"/>
              <a:gd name="connsiteY49" fmla="*/ 1399735 h 2719363"/>
              <a:gd name="connsiteX50" fmla="*/ 1141221 w 4805855"/>
              <a:gd name="connsiteY50" fmla="*/ 1413803 h 2719363"/>
              <a:gd name="connsiteX51" fmla="*/ 1162323 w 4805855"/>
              <a:gd name="connsiteY51" fmla="*/ 1420837 h 2719363"/>
              <a:gd name="connsiteX52" fmla="*/ 1176390 w 4805855"/>
              <a:gd name="connsiteY52" fmla="*/ 1441938 h 2719363"/>
              <a:gd name="connsiteX53" fmla="*/ 1197492 w 4805855"/>
              <a:gd name="connsiteY53" fmla="*/ 1456006 h 2719363"/>
              <a:gd name="connsiteX54" fmla="*/ 1204526 w 4805855"/>
              <a:gd name="connsiteY54" fmla="*/ 1477107 h 2719363"/>
              <a:gd name="connsiteX55" fmla="*/ 1253763 w 4805855"/>
              <a:gd name="connsiteY55" fmla="*/ 1498209 h 2719363"/>
              <a:gd name="connsiteX56" fmla="*/ 1267830 w 4805855"/>
              <a:gd name="connsiteY56" fmla="*/ 1547446 h 2719363"/>
              <a:gd name="connsiteX57" fmla="*/ 1274864 w 4805855"/>
              <a:gd name="connsiteY57" fmla="*/ 1568547 h 2719363"/>
              <a:gd name="connsiteX58" fmla="*/ 1274864 w 4805855"/>
              <a:gd name="connsiteY58" fmla="*/ 1638886 h 2719363"/>
              <a:gd name="connsiteX59" fmla="*/ 1288932 w 4805855"/>
              <a:gd name="connsiteY59" fmla="*/ 1737360 h 2719363"/>
              <a:gd name="connsiteX60" fmla="*/ 1295966 w 4805855"/>
              <a:gd name="connsiteY60" fmla="*/ 1758461 h 2719363"/>
              <a:gd name="connsiteX61" fmla="*/ 1302999 w 4805855"/>
              <a:gd name="connsiteY61" fmla="*/ 1786597 h 2719363"/>
              <a:gd name="connsiteX62" fmla="*/ 1324101 w 4805855"/>
              <a:gd name="connsiteY62" fmla="*/ 1828800 h 2719363"/>
              <a:gd name="connsiteX63" fmla="*/ 1331135 w 4805855"/>
              <a:gd name="connsiteY63" fmla="*/ 1849901 h 2719363"/>
              <a:gd name="connsiteX64" fmla="*/ 1350869 w 4805855"/>
              <a:gd name="connsiteY64" fmla="*/ 1959268 h 2719363"/>
              <a:gd name="connsiteX65" fmla="*/ 1367428 w 4805855"/>
              <a:gd name="connsiteY65" fmla="*/ 1980369 h 2719363"/>
              <a:gd name="connsiteX66" fmla="*/ 1374461 w 4805855"/>
              <a:gd name="connsiteY66" fmla="*/ 2008505 h 2719363"/>
              <a:gd name="connsiteX67" fmla="*/ 1398054 w 4805855"/>
              <a:gd name="connsiteY67" fmla="*/ 2047533 h 2719363"/>
              <a:gd name="connsiteX68" fmla="*/ 1424382 w 4805855"/>
              <a:gd name="connsiteY68" fmla="*/ 2085877 h 2719363"/>
              <a:gd name="connsiteX69" fmla="*/ 1450710 w 4805855"/>
              <a:gd name="connsiteY69" fmla="*/ 2131255 h 2719363"/>
              <a:gd name="connsiteX70" fmla="*/ 1465462 w 4805855"/>
              <a:gd name="connsiteY70" fmla="*/ 2168232 h 2719363"/>
              <a:gd name="connsiteX71" fmla="*/ 1506981 w 4805855"/>
              <a:gd name="connsiteY71" fmla="*/ 2215661 h 2719363"/>
              <a:gd name="connsiteX72" fmla="*/ 1528083 w 4805855"/>
              <a:gd name="connsiteY72" fmla="*/ 2232220 h 2719363"/>
              <a:gd name="connsiteX73" fmla="*/ 1563936 w 4805855"/>
              <a:gd name="connsiteY73" fmla="*/ 2263530 h 2719363"/>
              <a:gd name="connsiteX74" fmla="*/ 1592071 w 4805855"/>
              <a:gd name="connsiteY74" fmla="*/ 2302558 h 2719363"/>
              <a:gd name="connsiteX75" fmla="*/ 1618155 w 4805855"/>
              <a:gd name="connsiteY75" fmla="*/ 2353163 h 2719363"/>
              <a:gd name="connsiteX76" fmla="*/ 1647658 w 4805855"/>
              <a:gd name="connsiteY76" fmla="*/ 2398541 h 2719363"/>
              <a:gd name="connsiteX77" fmla="*/ 1710963 w 4805855"/>
              <a:gd name="connsiteY77" fmla="*/ 2433710 h 2719363"/>
              <a:gd name="connsiteX78" fmla="*/ 1732064 w 4805855"/>
              <a:gd name="connsiteY78" fmla="*/ 2440744 h 2719363"/>
              <a:gd name="connsiteX79" fmla="*/ 1767233 w 4805855"/>
              <a:gd name="connsiteY79" fmla="*/ 2454812 h 2719363"/>
              <a:gd name="connsiteX80" fmla="*/ 1795369 w 4805855"/>
              <a:gd name="connsiteY80" fmla="*/ 2461846 h 2719363"/>
              <a:gd name="connsiteX81" fmla="*/ 1816470 w 4805855"/>
              <a:gd name="connsiteY81" fmla="*/ 2468880 h 2719363"/>
              <a:gd name="connsiteX82" fmla="*/ 1858673 w 4805855"/>
              <a:gd name="connsiteY82" fmla="*/ 2511083 h 2719363"/>
              <a:gd name="connsiteX83" fmla="*/ 1900876 w 4805855"/>
              <a:gd name="connsiteY83" fmla="*/ 2546252 h 2719363"/>
              <a:gd name="connsiteX84" fmla="*/ 1929012 w 4805855"/>
              <a:gd name="connsiteY84" fmla="*/ 2560320 h 2719363"/>
              <a:gd name="connsiteX85" fmla="*/ 1971215 w 4805855"/>
              <a:gd name="connsiteY85" fmla="*/ 2588455 h 2719363"/>
              <a:gd name="connsiteX86" fmla="*/ 2006384 w 4805855"/>
              <a:gd name="connsiteY86" fmla="*/ 2623624 h 2719363"/>
              <a:gd name="connsiteX87" fmla="*/ 2048587 w 4805855"/>
              <a:gd name="connsiteY87" fmla="*/ 2637692 h 2719363"/>
              <a:gd name="connsiteX88" fmla="*/ 2069689 w 4805855"/>
              <a:gd name="connsiteY88" fmla="*/ 2651760 h 2719363"/>
              <a:gd name="connsiteX89" fmla="*/ 2118926 w 4805855"/>
              <a:gd name="connsiteY89" fmla="*/ 2665827 h 2719363"/>
              <a:gd name="connsiteX90" fmla="*/ 2161129 w 4805855"/>
              <a:gd name="connsiteY90" fmla="*/ 2679895 h 2719363"/>
              <a:gd name="connsiteX91" fmla="*/ 2431590 w 4805855"/>
              <a:gd name="connsiteY91" fmla="*/ 2719363 h 2719363"/>
              <a:gd name="connsiteX92" fmla="*/ 2522346 w 4805855"/>
              <a:gd name="connsiteY92" fmla="*/ 2716872 h 2719363"/>
              <a:gd name="connsiteX93" fmla="*/ 2688667 w 4805855"/>
              <a:gd name="connsiteY93" fmla="*/ 2715064 h 2719363"/>
              <a:gd name="connsiteX94" fmla="*/ 2808243 w 4805855"/>
              <a:gd name="connsiteY94" fmla="*/ 2700997 h 2719363"/>
              <a:gd name="connsiteX95" fmla="*/ 2842044 w 4805855"/>
              <a:gd name="connsiteY95" fmla="*/ 2699629 h 2719363"/>
              <a:gd name="connsiteX96" fmla="*/ 2913750 w 4805855"/>
              <a:gd name="connsiteY96" fmla="*/ 2644726 h 2719363"/>
              <a:gd name="connsiteX97" fmla="*/ 2991123 w 4805855"/>
              <a:gd name="connsiteY97" fmla="*/ 2616590 h 2719363"/>
              <a:gd name="connsiteX98" fmla="*/ 3019258 w 4805855"/>
              <a:gd name="connsiteY98" fmla="*/ 2609557 h 2719363"/>
              <a:gd name="connsiteX99" fmla="*/ 3061461 w 4805855"/>
              <a:gd name="connsiteY99" fmla="*/ 2581421 h 2719363"/>
              <a:gd name="connsiteX100" fmla="*/ 3082563 w 4805855"/>
              <a:gd name="connsiteY100" fmla="*/ 2567353 h 2719363"/>
              <a:gd name="connsiteX101" fmla="*/ 3110698 w 4805855"/>
              <a:gd name="connsiteY101" fmla="*/ 2546252 h 2719363"/>
              <a:gd name="connsiteX102" fmla="*/ 3152901 w 4805855"/>
              <a:gd name="connsiteY102" fmla="*/ 2511083 h 2719363"/>
              <a:gd name="connsiteX103" fmla="*/ 3166969 w 4805855"/>
              <a:gd name="connsiteY103" fmla="*/ 2489981 h 2719363"/>
              <a:gd name="connsiteX104" fmla="*/ 3188070 w 4805855"/>
              <a:gd name="connsiteY104" fmla="*/ 2482947 h 2719363"/>
              <a:gd name="connsiteX105" fmla="*/ 3230273 w 4805855"/>
              <a:gd name="connsiteY105" fmla="*/ 2454812 h 2719363"/>
              <a:gd name="connsiteX106" fmla="*/ 3251375 w 4805855"/>
              <a:gd name="connsiteY106" fmla="*/ 2440744 h 2719363"/>
              <a:gd name="connsiteX107" fmla="*/ 3286544 w 4805855"/>
              <a:gd name="connsiteY107" fmla="*/ 2405575 h 2719363"/>
              <a:gd name="connsiteX108" fmla="*/ 3300612 w 4805855"/>
              <a:gd name="connsiteY108" fmla="*/ 2384473 h 2719363"/>
              <a:gd name="connsiteX109" fmla="*/ 3349849 w 4805855"/>
              <a:gd name="connsiteY109" fmla="*/ 2321169 h 2719363"/>
              <a:gd name="connsiteX110" fmla="*/ 3363916 w 4805855"/>
              <a:gd name="connsiteY110" fmla="*/ 2300067 h 2719363"/>
              <a:gd name="connsiteX111" fmla="*/ 3387509 w 4805855"/>
              <a:gd name="connsiteY111" fmla="*/ 2282141 h 2719363"/>
              <a:gd name="connsiteX112" fmla="*/ 3414277 w 4805855"/>
              <a:gd name="connsiteY112" fmla="*/ 2239254 h 2719363"/>
              <a:gd name="connsiteX113" fmla="*/ 3441728 w 4805855"/>
              <a:gd name="connsiteY113" fmla="*/ 2204768 h 2719363"/>
              <a:gd name="connsiteX114" fmla="*/ 3461706 w 4805855"/>
              <a:gd name="connsiteY114" fmla="*/ 2161637 h 2719363"/>
              <a:gd name="connsiteX115" fmla="*/ 3482124 w 4805855"/>
              <a:gd name="connsiteY115" fmla="*/ 2124661 h 2719363"/>
              <a:gd name="connsiteX116" fmla="*/ 3518661 w 4805855"/>
              <a:gd name="connsiteY116" fmla="*/ 2060917 h 2719363"/>
              <a:gd name="connsiteX117" fmla="*/ 3560864 w 4805855"/>
              <a:gd name="connsiteY117" fmla="*/ 2018713 h 2719363"/>
              <a:gd name="connsiteX118" fmla="*/ 3581966 w 4805855"/>
              <a:gd name="connsiteY118" fmla="*/ 1997612 h 2719363"/>
              <a:gd name="connsiteX119" fmla="*/ 3610101 w 4805855"/>
              <a:gd name="connsiteY119" fmla="*/ 1955409 h 2719363"/>
              <a:gd name="connsiteX120" fmla="*/ 3624169 w 4805855"/>
              <a:gd name="connsiteY120" fmla="*/ 1934307 h 2719363"/>
              <a:gd name="connsiteX121" fmla="*/ 3666372 w 4805855"/>
              <a:gd name="connsiteY121" fmla="*/ 1906172 h 2719363"/>
              <a:gd name="connsiteX122" fmla="*/ 3708575 w 4805855"/>
              <a:gd name="connsiteY122" fmla="*/ 1863969 h 2719363"/>
              <a:gd name="connsiteX123" fmla="*/ 3750778 w 4805855"/>
              <a:gd name="connsiteY123" fmla="*/ 1835833 h 2719363"/>
              <a:gd name="connsiteX124" fmla="*/ 3764846 w 4805855"/>
              <a:gd name="connsiteY124" fmla="*/ 1814732 h 2719363"/>
              <a:gd name="connsiteX125" fmla="*/ 3807049 w 4805855"/>
              <a:gd name="connsiteY125" fmla="*/ 1793630 h 2719363"/>
              <a:gd name="connsiteX126" fmla="*/ 3849252 w 4805855"/>
              <a:gd name="connsiteY126" fmla="*/ 1772529 h 2719363"/>
              <a:gd name="connsiteX127" fmla="*/ 3912556 w 4805855"/>
              <a:gd name="connsiteY127" fmla="*/ 1737360 h 2719363"/>
              <a:gd name="connsiteX128" fmla="*/ 3954759 w 4805855"/>
              <a:gd name="connsiteY128" fmla="*/ 1709224 h 2719363"/>
              <a:gd name="connsiteX129" fmla="*/ 3975861 w 4805855"/>
              <a:gd name="connsiteY129" fmla="*/ 1695157 h 2719363"/>
              <a:gd name="connsiteX130" fmla="*/ 4025098 w 4805855"/>
              <a:gd name="connsiteY130" fmla="*/ 1681089 h 2719363"/>
              <a:gd name="connsiteX131" fmla="*/ 4088403 w 4805855"/>
              <a:gd name="connsiteY131" fmla="*/ 1659987 h 2719363"/>
              <a:gd name="connsiteX132" fmla="*/ 4144673 w 4805855"/>
              <a:gd name="connsiteY132" fmla="*/ 1638886 h 2719363"/>
              <a:gd name="connsiteX133" fmla="*/ 4186876 w 4805855"/>
              <a:gd name="connsiteY133" fmla="*/ 1610750 h 2719363"/>
              <a:gd name="connsiteX134" fmla="*/ 4207978 w 4805855"/>
              <a:gd name="connsiteY134" fmla="*/ 1589649 h 2719363"/>
              <a:gd name="connsiteX135" fmla="*/ 4236113 w 4805855"/>
              <a:gd name="connsiteY135" fmla="*/ 1582615 h 2719363"/>
              <a:gd name="connsiteX136" fmla="*/ 4299418 w 4805855"/>
              <a:gd name="connsiteY136" fmla="*/ 1554480 h 2719363"/>
              <a:gd name="connsiteX137" fmla="*/ 4320519 w 4805855"/>
              <a:gd name="connsiteY137" fmla="*/ 1533378 h 2719363"/>
              <a:gd name="connsiteX138" fmla="*/ 4341621 w 4805855"/>
              <a:gd name="connsiteY138" fmla="*/ 1519310 h 2719363"/>
              <a:gd name="connsiteX139" fmla="*/ 4362723 w 4805855"/>
              <a:gd name="connsiteY139" fmla="*/ 1498209 h 2719363"/>
              <a:gd name="connsiteX140" fmla="*/ 4383824 w 4805855"/>
              <a:gd name="connsiteY140" fmla="*/ 1491175 h 2719363"/>
              <a:gd name="connsiteX141" fmla="*/ 4404926 w 4805855"/>
              <a:gd name="connsiteY141" fmla="*/ 1470073 h 2719363"/>
              <a:gd name="connsiteX142" fmla="*/ 4418993 w 4805855"/>
              <a:gd name="connsiteY142" fmla="*/ 1448972 h 2719363"/>
              <a:gd name="connsiteX143" fmla="*/ 4440095 w 4805855"/>
              <a:gd name="connsiteY143" fmla="*/ 1434904 h 2719363"/>
              <a:gd name="connsiteX144" fmla="*/ 4461196 w 4805855"/>
              <a:gd name="connsiteY144" fmla="*/ 1413803 h 2719363"/>
              <a:gd name="connsiteX145" fmla="*/ 4503399 w 4805855"/>
              <a:gd name="connsiteY145" fmla="*/ 1385667 h 2719363"/>
              <a:gd name="connsiteX146" fmla="*/ 4552636 w 4805855"/>
              <a:gd name="connsiteY146" fmla="*/ 1322363 h 2719363"/>
              <a:gd name="connsiteX147" fmla="*/ 4573738 w 4805855"/>
              <a:gd name="connsiteY147" fmla="*/ 1280160 h 2719363"/>
              <a:gd name="connsiteX148" fmla="*/ 4580772 w 4805855"/>
              <a:gd name="connsiteY148" fmla="*/ 1259058 h 2719363"/>
              <a:gd name="connsiteX149" fmla="*/ 4608907 w 4805855"/>
              <a:gd name="connsiteY149" fmla="*/ 1216855 h 2719363"/>
              <a:gd name="connsiteX150" fmla="*/ 4622975 w 4805855"/>
              <a:gd name="connsiteY150" fmla="*/ 1195753 h 2719363"/>
              <a:gd name="connsiteX151" fmla="*/ 4637043 w 4805855"/>
              <a:gd name="connsiteY151" fmla="*/ 1174652 h 2719363"/>
              <a:gd name="connsiteX152" fmla="*/ 4651110 w 4805855"/>
              <a:gd name="connsiteY152" fmla="*/ 1132449 h 2719363"/>
              <a:gd name="connsiteX153" fmla="*/ 4658144 w 4805855"/>
              <a:gd name="connsiteY153" fmla="*/ 1111347 h 2719363"/>
              <a:gd name="connsiteX154" fmla="*/ 4672212 w 4805855"/>
              <a:gd name="connsiteY154" fmla="*/ 1090246 h 2719363"/>
              <a:gd name="connsiteX155" fmla="*/ 4693313 w 4805855"/>
              <a:gd name="connsiteY155" fmla="*/ 1041009 h 2719363"/>
              <a:gd name="connsiteX156" fmla="*/ 4707381 w 4805855"/>
              <a:gd name="connsiteY156" fmla="*/ 998806 h 2719363"/>
              <a:gd name="connsiteX157" fmla="*/ 4735516 w 4805855"/>
              <a:gd name="connsiteY157" fmla="*/ 956603 h 2719363"/>
              <a:gd name="connsiteX158" fmla="*/ 4742550 w 4805855"/>
              <a:gd name="connsiteY158" fmla="*/ 935501 h 2719363"/>
              <a:gd name="connsiteX159" fmla="*/ 4756618 w 4805855"/>
              <a:gd name="connsiteY159" fmla="*/ 858129 h 2719363"/>
              <a:gd name="connsiteX160" fmla="*/ 4770686 w 4805855"/>
              <a:gd name="connsiteY160" fmla="*/ 780757 h 2719363"/>
              <a:gd name="connsiteX161" fmla="*/ 4791787 w 4805855"/>
              <a:gd name="connsiteY161" fmla="*/ 759655 h 2719363"/>
              <a:gd name="connsiteX162" fmla="*/ 4805855 w 4805855"/>
              <a:gd name="connsiteY162" fmla="*/ 738553 h 2719363"/>
              <a:gd name="connsiteX163" fmla="*/ 4791787 w 4805855"/>
              <a:gd name="connsiteY163" fmla="*/ 555673 h 2719363"/>
              <a:gd name="connsiteX164" fmla="*/ 4784753 w 4805855"/>
              <a:gd name="connsiteY164" fmla="*/ 506437 h 2719363"/>
              <a:gd name="connsiteX165" fmla="*/ 4742550 w 4805855"/>
              <a:gd name="connsiteY165" fmla="*/ 485335 h 2719363"/>
              <a:gd name="connsiteX166" fmla="*/ 4707381 w 4805855"/>
              <a:gd name="connsiteY166" fmla="*/ 457200 h 2719363"/>
              <a:gd name="connsiteX167" fmla="*/ 4665178 w 4805855"/>
              <a:gd name="connsiteY167" fmla="*/ 443132 h 2719363"/>
              <a:gd name="connsiteX168" fmla="*/ 4580772 w 4805855"/>
              <a:gd name="connsiteY168" fmla="*/ 464233 h 2719363"/>
              <a:gd name="connsiteX169" fmla="*/ 4517467 w 4805855"/>
              <a:gd name="connsiteY169" fmla="*/ 499403 h 2719363"/>
              <a:gd name="connsiteX170" fmla="*/ 4496366 w 4805855"/>
              <a:gd name="connsiteY170" fmla="*/ 513470 h 2719363"/>
              <a:gd name="connsiteX171" fmla="*/ 4468230 w 4805855"/>
              <a:gd name="connsiteY171" fmla="*/ 555673 h 2719363"/>
              <a:gd name="connsiteX172" fmla="*/ 4426027 w 4805855"/>
              <a:gd name="connsiteY172" fmla="*/ 590843 h 2719363"/>
              <a:gd name="connsiteX173" fmla="*/ 4383824 w 4805855"/>
              <a:gd name="connsiteY173" fmla="*/ 618978 h 2719363"/>
              <a:gd name="connsiteX174" fmla="*/ 4327553 w 4805855"/>
              <a:gd name="connsiteY174" fmla="*/ 647113 h 2719363"/>
              <a:gd name="connsiteX175" fmla="*/ 4299418 w 4805855"/>
              <a:gd name="connsiteY175" fmla="*/ 661181 h 2719363"/>
              <a:gd name="connsiteX176" fmla="*/ 4257215 w 4805855"/>
              <a:gd name="connsiteY176" fmla="*/ 675249 h 2719363"/>
              <a:gd name="connsiteX177" fmla="*/ 4229079 w 4805855"/>
              <a:gd name="connsiteY177" fmla="*/ 689317 h 2719363"/>
              <a:gd name="connsiteX178" fmla="*/ 4158741 w 4805855"/>
              <a:gd name="connsiteY178" fmla="*/ 710418 h 2719363"/>
              <a:gd name="connsiteX179" fmla="*/ 3877387 w 4805855"/>
              <a:gd name="connsiteY179" fmla="*/ 696350 h 2719363"/>
              <a:gd name="connsiteX180" fmla="*/ 3856286 w 4805855"/>
              <a:gd name="connsiteY180" fmla="*/ 689317 h 2719363"/>
              <a:gd name="connsiteX181" fmla="*/ 3821116 w 4805855"/>
              <a:gd name="connsiteY181" fmla="*/ 682283 h 2719363"/>
              <a:gd name="connsiteX182" fmla="*/ 3757812 w 4805855"/>
              <a:gd name="connsiteY182" fmla="*/ 675249 h 2719363"/>
              <a:gd name="connsiteX183" fmla="*/ 3666372 w 4805855"/>
              <a:gd name="connsiteY183" fmla="*/ 661181 h 2719363"/>
              <a:gd name="connsiteX184" fmla="*/ 3596033 w 4805855"/>
              <a:gd name="connsiteY184" fmla="*/ 654147 h 2719363"/>
              <a:gd name="connsiteX185" fmla="*/ 3560864 w 4805855"/>
              <a:gd name="connsiteY185" fmla="*/ 647113 h 2719363"/>
              <a:gd name="connsiteX186" fmla="*/ 3244341 w 4805855"/>
              <a:gd name="connsiteY186" fmla="*/ 647113 h 2719363"/>
              <a:gd name="connsiteX187" fmla="*/ 3209172 w 4805855"/>
              <a:gd name="connsiteY187" fmla="*/ 654147 h 2719363"/>
              <a:gd name="connsiteX188" fmla="*/ 3117732 w 4805855"/>
              <a:gd name="connsiteY188" fmla="*/ 661181 h 2719363"/>
              <a:gd name="connsiteX189" fmla="*/ 3075529 w 4805855"/>
              <a:gd name="connsiteY189" fmla="*/ 675249 h 2719363"/>
              <a:gd name="connsiteX190" fmla="*/ 3026292 w 4805855"/>
              <a:gd name="connsiteY190" fmla="*/ 703384 h 2719363"/>
              <a:gd name="connsiteX191" fmla="*/ 2962987 w 4805855"/>
              <a:gd name="connsiteY191" fmla="*/ 731520 h 2719363"/>
              <a:gd name="connsiteX192" fmla="*/ 2562058 w 4805855"/>
              <a:gd name="connsiteY192" fmla="*/ 717452 h 2719363"/>
              <a:gd name="connsiteX193" fmla="*/ 2533923 w 4805855"/>
              <a:gd name="connsiteY193" fmla="*/ 710418 h 2719363"/>
              <a:gd name="connsiteX194" fmla="*/ 2463584 w 4805855"/>
              <a:gd name="connsiteY194" fmla="*/ 689317 h 2719363"/>
              <a:gd name="connsiteX195" fmla="*/ 2428415 w 4805855"/>
              <a:gd name="connsiteY195" fmla="*/ 682283 h 2719363"/>
              <a:gd name="connsiteX196" fmla="*/ 2400279 w 4805855"/>
              <a:gd name="connsiteY196" fmla="*/ 675249 h 2719363"/>
              <a:gd name="connsiteX197" fmla="*/ 2358076 w 4805855"/>
              <a:gd name="connsiteY197" fmla="*/ 661181 h 2719363"/>
              <a:gd name="connsiteX198" fmla="*/ 2322907 w 4805855"/>
              <a:gd name="connsiteY198" fmla="*/ 654147 h 2719363"/>
              <a:gd name="connsiteX199" fmla="*/ 2280704 w 4805855"/>
              <a:gd name="connsiteY199" fmla="*/ 640080 h 2719363"/>
              <a:gd name="connsiteX200" fmla="*/ 2182230 w 4805855"/>
              <a:gd name="connsiteY200" fmla="*/ 626012 h 2719363"/>
              <a:gd name="connsiteX201" fmla="*/ 2125959 w 4805855"/>
              <a:gd name="connsiteY201" fmla="*/ 611944 h 2719363"/>
              <a:gd name="connsiteX202" fmla="*/ 2090790 w 4805855"/>
              <a:gd name="connsiteY202" fmla="*/ 604910 h 2719363"/>
              <a:gd name="connsiteX203" fmla="*/ 2069689 w 4805855"/>
              <a:gd name="connsiteY203" fmla="*/ 597877 h 2719363"/>
              <a:gd name="connsiteX204" fmla="*/ 2034519 w 4805855"/>
              <a:gd name="connsiteY204" fmla="*/ 590843 h 2719363"/>
              <a:gd name="connsiteX205" fmla="*/ 1985283 w 4805855"/>
              <a:gd name="connsiteY205" fmla="*/ 576775 h 2719363"/>
              <a:gd name="connsiteX206" fmla="*/ 1563252 w 4805855"/>
              <a:gd name="connsiteY206" fmla="*/ 562707 h 2719363"/>
              <a:gd name="connsiteX207" fmla="*/ 1528083 w 4805855"/>
              <a:gd name="connsiteY207" fmla="*/ 555673 h 2719363"/>
              <a:gd name="connsiteX208" fmla="*/ 1450710 w 4805855"/>
              <a:gd name="connsiteY208" fmla="*/ 541606 h 2719363"/>
              <a:gd name="connsiteX209" fmla="*/ 1408507 w 4805855"/>
              <a:gd name="connsiteY209" fmla="*/ 520504 h 2719363"/>
              <a:gd name="connsiteX210" fmla="*/ 1380372 w 4805855"/>
              <a:gd name="connsiteY210" fmla="*/ 513470 h 2719363"/>
              <a:gd name="connsiteX211" fmla="*/ 1359270 w 4805855"/>
              <a:gd name="connsiteY211" fmla="*/ 499403 h 2719363"/>
              <a:gd name="connsiteX212" fmla="*/ 1310033 w 4805855"/>
              <a:gd name="connsiteY212" fmla="*/ 450166 h 2719363"/>
              <a:gd name="connsiteX213" fmla="*/ 1288932 w 4805855"/>
              <a:gd name="connsiteY213" fmla="*/ 443132 h 2719363"/>
              <a:gd name="connsiteX214" fmla="*/ 1218593 w 4805855"/>
              <a:gd name="connsiteY214" fmla="*/ 393895 h 2719363"/>
              <a:gd name="connsiteX215" fmla="*/ 1197492 w 4805855"/>
              <a:gd name="connsiteY215" fmla="*/ 379827 h 2719363"/>
              <a:gd name="connsiteX216" fmla="*/ 1176390 w 4805855"/>
              <a:gd name="connsiteY216" fmla="*/ 358726 h 2719363"/>
              <a:gd name="connsiteX217" fmla="*/ 1113086 w 4805855"/>
              <a:gd name="connsiteY217" fmla="*/ 323557 h 2719363"/>
              <a:gd name="connsiteX218" fmla="*/ 1091984 w 4805855"/>
              <a:gd name="connsiteY218" fmla="*/ 309489 h 2719363"/>
              <a:gd name="connsiteX219" fmla="*/ 1070883 w 4805855"/>
              <a:gd name="connsiteY219" fmla="*/ 302455 h 2719363"/>
              <a:gd name="connsiteX220" fmla="*/ 1042747 w 4805855"/>
              <a:gd name="connsiteY220" fmla="*/ 288387 h 2719363"/>
              <a:gd name="connsiteX221" fmla="*/ 1021646 w 4805855"/>
              <a:gd name="connsiteY221" fmla="*/ 274320 h 2719363"/>
              <a:gd name="connsiteX222" fmla="*/ 972409 w 4805855"/>
              <a:gd name="connsiteY222" fmla="*/ 253218 h 2719363"/>
              <a:gd name="connsiteX223" fmla="*/ 902070 w 4805855"/>
              <a:gd name="connsiteY223" fmla="*/ 189913 h 2719363"/>
              <a:gd name="connsiteX224" fmla="*/ 888003 w 4805855"/>
              <a:gd name="connsiteY224" fmla="*/ 168812 h 2719363"/>
              <a:gd name="connsiteX225" fmla="*/ 845799 w 4805855"/>
              <a:gd name="connsiteY225" fmla="*/ 126609 h 2719363"/>
              <a:gd name="connsiteX226" fmla="*/ 796563 w 4805855"/>
              <a:gd name="connsiteY226" fmla="*/ 77372 h 2719363"/>
              <a:gd name="connsiteX227" fmla="*/ 775461 w 4805855"/>
              <a:gd name="connsiteY227" fmla="*/ 63304 h 2719363"/>
              <a:gd name="connsiteX228" fmla="*/ 726224 w 4805855"/>
              <a:gd name="connsiteY228" fmla="*/ 49237 h 2719363"/>
              <a:gd name="connsiteX229" fmla="*/ 662919 w 4805855"/>
              <a:gd name="connsiteY229" fmla="*/ 42203 h 2719363"/>
              <a:gd name="connsiteX230" fmla="*/ 627750 w 4805855"/>
              <a:gd name="connsiteY230" fmla="*/ 35169 h 2719363"/>
              <a:gd name="connsiteX231" fmla="*/ 585547 w 4805855"/>
              <a:gd name="connsiteY231" fmla="*/ 28135 h 2719363"/>
              <a:gd name="connsiteX232" fmla="*/ 522243 w 4805855"/>
              <a:gd name="connsiteY232" fmla="*/ 21101 h 2719363"/>
              <a:gd name="connsiteX233" fmla="*/ 339363 w 4805855"/>
              <a:gd name="connsiteY233" fmla="*/ 0 h 2719363"/>
              <a:gd name="connsiteX234" fmla="*/ 86144 w 4805855"/>
              <a:gd name="connsiteY234" fmla="*/ 7033 h 2719363"/>
              <a:gd name="connsiteX235" fmla="*/ 65043 w 4805855"/>
              <a:gd name="connsiteY235" fmla="*/ 14067 h 2719363"/>
              <a:gd name="connsiteX236" fmla="*/ 36907 w 4805855"/>
              <a:gd name="connsiteY236" fmla="*/ 21101 h 2719363"/>
              <a:gd name="connsiteX0" fmla="*/ 36907 w 4805855"/>
              <a:gd name="connsiteY0" fmla="*/ 21101 h 2719363"/>
              <a:gd name="connsiteX1" fmla="*/ 4325 w 4805855"/>
              <a:gd name="connsiteY1" fmla="*/ 68188 h 2719363"/>
              <a:gd name="connsiteX2" fmla="*/ 2175 w 4805855"/>
              <a:gd name="connsiteY2" fmla="*/ 162070 h 2719363"/>
              <a:gd name="connsiteX3" fmla="*/ 21272 w 4805855"/>
              <a:gd name="connsiteY3" fmla="*/ 244034 h 2719363"/>
              <a:gd name="connsiteX4" fmla="*/ 14092 w 4805855"/>
              <a:gd name="connsiteY4" fmla="*/ 265135 h 2719363"/>
              <a:gd name="connsiteX5" fmla="*/ 6622 w 4805855"/>
              <a:gd name="connsiteY5" fmla="*/ 314227 h 2719363"/>
              <a:gd name="connsiteX6" fmla="*/ 23131 w 4805855"/>
              <a:gd name="connsiteY6" fmla="*/ 342361 h 2719363"/>
              <a:gd name="connsiteX7" fmla="*/ 30165 w 4805855"/>
              <a:gd name="connsiteY7" fmla="*/ 391890 h 2719363"/>
              <a:gd name="connsiteX8" fmla="*/ 15806 w 4805855"/>
              <a:gd name="connsiteY8" fmla="*/ 422030 h 2719363"/>
              <a:gd name="connsiteX9" fmla="*/ 22839 w 4805855"/>
              <a:gd name="connsiteY9" fmla="*/ 443132 h 2719363"/>
              <a:gd name="connsiteX10" fmla="*/ 36907 w 4805855"/>
              <a:gd name="connsiteY10" fmla="*/ 464233 h 2719363"/>
              <a:gd name="connsiteX11" fmla="*/ 50975 w 4805855"/>
              <a:gd name="connsiteY11" fmla="*/ 506437 h 2719363"/>
              <a:gd name="connsiteX12" fmla="*/ 58009 w 4805855"/>
              <a:gd name="connsiteY12" fmla="*/ 527538 h 2719363"/>
              <a:gd name="connsiteX13" fmla="*/ 79110 w 4805855"/>
              <a:gd name="connsiteY13" fmla="*/ 576775 h 2719363"/>
              <a:gd name="connsiteX14" fmla="*/ 121313 w 4805855"/>
              <a:gd name="connsiteY14" fmla="*/ 618978 h 2719363"/>
              <a:gd name="connsiteX15" fmla="*/ 128347 w 4805855"/>
              <a:gd name="connsiteY15" fmla="*/ 640080 h 2719363"/>
              <a:gd name="connsiteX16" fmla="*/ 170550 w 4805855"/>
              <a:gd name="connsiteY16" fmla="*/ 668215 h 2719363"/>
              <a:gd name="connsiteX17" fmla="*/ 184618 w 4805855"/>
              <a:gd name="connsiteY17" fmla="*/ 689317 h 2719363"/>
              <a:gd name="connsiteX18" fmla="*/ 191652 w 4805855"/>
              <a:gd name="connsiteY18" fmla="*/ 710418 h 2719363"/>
              <a:gd name="connsiteX19" fmla="*/ 212753 w 4805855"/>
              <a:gd name="connsiteY19" fmla="*/ 731520 h 2719363"/>
              <a:gd name="connsiteX20" fmla="*/ 240889 w 4805855"/>
              <a:gd name="connsiteY20" fmla="*/ 766689 h 2719363"/>
              <a:gd name="connsiteX21" fmla="*/ 269024 w 4805855"/>
              <a:gd name="connsiteY21" fmla="*/ 808892 h 2719363"/>
              <a:gd name="connsiteX22" fmla="*/ 283092 w 4805855"/>
              <a:gd name="connsiteY22" fmla="*/ 829993 h 2719363"/>
              <a:gd name="connsiteX23" fmla="*/ 325295 w 4805855"/>
              <a:gd name="connsiteY23" fmla="*/ 858129 h 2719363"/>
              <a:gd name="connsiteX24" fmla="*/ 353430 w 4805855"/>
              <a:gd name="connsiteY24" fmla="*/ 900332 h 2719363"/>
              <a:gd name="connsiteX25" fmla="*/ 388599 w 4805855"/>
              <a:gd name="connsiteY25" fmla="*/ 942535 h 2719363"/>
              <a:gd name="connsiteX26" fmla="*/ 395633 w 4805855"/>
              <a:gd name="connsiteY26" fmla="*/ 963637 h 2719363"/>
              <a:gd name="connsiteX27" fmla="*/ 416735 w 4805855"/>
              <a:gd name="connsiteY27" fmla="*/ 956603 h 2719363"/>
              <a:gd name="connsiteX28" fmla="*/ 437836 w 4805855"/>
              <a:gd name="connsiteY28" fmla="*/ 963637 h 2719363"/>
              <a:gd name="connsiteX29" fmla="*/ 465972 w 4805855"/>
              <a:gd name="connsiteY29" fmla="*/ 970670 h 2719363"/>
              <a:gd name="connsiteX30" fmla="*/ 501141 w 4805855"/>
              <a:gd name="connsiteY30" fmla="*/ 1005840 h 2719363"/>
              <a:gd name="connsiteX31" fmla="*/ 536310 w 4805855"/>
              <a:gd name="connsiteY31" fmla="*/ 1033975 h 2719363"/>
              <a:gd name="connsiteX32" fmla="*/ 557412 w 4805855"/>
              <a:gd name="connsiteY32" fmla="*/ 1055077 h 2719363"/>
              <a:gd name="connsiteX33" fmla="*/ 571479 w 4805855"/>
              <a:gd name="connsiteY33" fmla="*/ 1076178 h 2719363"/>
              <a:gd name="connsiteX34" fmla="*/ 613683 w 4805855"/>
              <a:gd name="connsiteY34" fmla="*/ 1104313 h 2719363"/>
              <a:gd name="connsiteX35" fmla="*/ 634784 w 4805855"/>
              <a:gd name="connsiteY35" fmla="*/ 1118381 h 2719363"/>
              <a:gd name="connsiteX36" fmla="*/ 698089 w 4805855"/>
              <a:gd name="connsiteY36" fmla="*/ 1139483 h 2719363"/>
              <a:gd name="connsiteX37" fmla="*/ 719190 w 4805855"/>
              <a:gd name="connsiteY37" fmla="*/ 1146517 h 2719363"/>
              <a:gd name="connsiteX38" fmla="*/ 789529 w 4805855"/>
              <a:gd name="connsiteY38" fmla="*/ 1167618 h 2719363"/>
              <a:gd name="connsiteX39" fmla="*/ 810630 w 4805855"/>
              <a:gd name="connsiteY39" fmla="*/ 1174652 h 2719363"/>
              <a:gd name="connsiteX40" fmla="*/ 831732 w 4805855"/>
              <a:gd name="connsiteY40" fmla="*/ 1181686 h 2719363"/>
              <a:gd name="connsiteX41" fmla="*/ 895036 w 4805855"/>
              <a:gd name="connsiteY41" fmla="*/ 1209821 h 2719363"/>
              <a:gd name="connsiteX42" fmla="*/ 916138 w 4805855"/>
              <a:gd name="connsiteY42" fmla="*/ 1216855 h 2719363"/>
              <a:gd name="connsiteX43" fmla="*/ 937239 w 4805855"/>
              <a:gd name="connsiteY43" fmla="*/ 1223889 h 2719363"/>
              <a:gd name="connsiteX44" fmla="*/ 972409 w 4805855"/>
              <a:gd name="connsiteY44" fmla="*/ 1259058 h 2719363"/>
              <a:gd name="connsiteX45" fmla="*/ 1014612 w 4805855"/>
              <a:gd name="connsiteY45" fmla="*/ 1273126 h 2719363"/>
              <a:gd name="connsiteX46" fmla="*/ 1056815 w 4805855"/>
              <a:gd name="connsiteY46" fmla="*/ 1301261 h 2719363"/>
              <a:gd name="connsiteX47" fmla="*/ 1077916 w 4805855"/>
              <a:gd name="connsiteY47" fmla="*/ 1315329 h 2719363"/>
              <a:gd name="connsiteX48" fmla="*/ 1091984 w 4805855"/>
              <a:gd name="connsiteY48" fmla="*/ 1364566 h 2719363"/>
              <a:gd name="connsiteX49" fmla="*/ 1099018 w 4805855"/>
              <a:gd name="connsiteY49" fmla="*/ 1399735 h 2719363"/>
              <a:gd name="connsiteX50" fmla="*/ 1141221 w 4805855"/>
              <a:gd name="connsiteY50" fmla="*/ 1413803 h 2719363"/>
              <a:gd name="connsiteX51" fmla="*/ 1162323 w 4805855"/>
              <a:gd name="connsiteY51" fmla="*/ 1420837 h 2719363"/>
              <a:gd name="connsiteX52" fmla="*/ 1176390 w 4805855"/>
              <a:gd name="connsiteY52" fmla="*/ 1441938 h 2719363"/>
              <a:gd name="connsiteX53" fmla="*/ 1197492 w 4805855"/>
              <a:gd name="connsiteY53" fmla="*/ 1456006 h 2719363"/>
              <a:gd name="connsiteX54" fmla="*/ 1204526 w 4805855"/>
              <a:gd name="connsiteY54" fmla="*/ 1477107 h 2719363"/>
              <a:gd name="connsiteX55" fmla="*/ 1253763 w 4805855"/>
              <a:gd name="connsiteY55" fmla="*/ 1498209 h 2719363"/>
              <a:gd name="connsiteX56" fmla="*/ 1267830 w 4805855"/>
              <a:gd name="connsiteY56" fmla="*/ 1547446 h 2719363"/>
              <a:gd name="connsiteX57" fmla="*/ 1274864 w 4805855"/>
              <a:gd name="connsiteY57" fmla="*/ 1568547 h 2719363"/>
              <a:gd name="connsiteX58" fmla="*/ 1274864 w 4805855"/>
              <a:gd name="connsiteY58" fmla="*/ 1638886 h 2719363"/>
              <a:gd name="connsiteX59" fmla="*/ 1288932 w 4805855"/>
              <a:gd name="connsiteY59" fmla="*/ 1737360 h 2719363"/>
              <a:gd name="connsiteX60" fmla="*/ 1295966 w 4805855"/>
              <a:gd name="connsiteY60" fmla="*/ 1758461 h 2719363"/>
              <a:gd name="connsiteX61" fmla="*/ 1302999 w 4805855"/>
              <a:gd name="connsiteY61" fmla="*/ 1786597 h 2719363"/>
              <a:gd name="connsiteX62" fmla="*/ 1324101 w 4805855"/>
              <a:gd name="connsiteY62" fmla="*/ 1828800 h 2719363"/>
              <a:gd name="connsiteX63" fmla="*/ 1331135 w 4805855"/>
              <a:gd name="connsiteY63" fmla="*/ 1849901 h 2719363"/>
              <a:gd name="connsiteX64" fmla="*/ 1350869 w 4805855"/>
              <a:gd name="connsiteY64" fmla="*/ 1959268 h 2719363"/>
              <a:gd name="connsiteX65" fmla="*/ 1367428 w 4805855"/>
              <a:gd name="connsiteY65" fmla="*/ 1980369 h 2719363"/>
              <a:gd name="connsiteX66" fmla="*/ 1374461 w 4805855"/>
              <a:gd name="connsiteY66" fmla="*/ 2008505 h 2719363"/>
              <a:gd name="connsiteX67" fmla="*/ 1398054 w 4805855"/>
              <a:gd name="connsiteY67" fmla="*/ 2047533 h 2719363"/>
              <a:gd name="connsiteX68" fmla="*/ 1424382 w 4805855"/>
              <a:gd name="connsiteY68" fmla="*/ 2085877 h 2719363"/>
              <a:gd name="connsiteX69" fmla="*/ 1450710 w 4805855"/>
              <a:gd name="connsiteY69" fmla="*/ 2131255 h 2719363"/>
              <a:gd name="connsiteX70" fmla="*/ 1465462 w 4805855"/>
              <a:gd name="connsiteY70" fmla="*/ 2168232 h 2719363"/>
              <a:gd name="connsiteX71" fmla="*/ 1506981 w 4805855"/>
              <a:gd name="connsiteY71" fmla="*/ 2215661 h 2719363"/>
              <a:gd name="connsiteX72" fmla="*/ 1528083 w 4805855"/>
              <a:gd name="connsiteY72" fmla="*/ 2232220 h 2719363"/>
              <a:gd name="connsiteX73" fmla="*/ 1563936 w 4805855"/>
              <a:gd name="connsiteY73" fmla="*/ 2263530 h 2719363"/>
              <a:gd name="connsiteX74" fmla="*/ 1592071 w 4805855"/>
              <a:gd name="connsiteY74" fmla="*/ 2302558 h 2719363"/>
              <a:gd name="connsiteX75" fmla="*/ 1618155 w 4805855"/>
              <a:gd name="connsiteY75" fmla="*/ 2353163 h 2719363"/>
              <a:gd name="connsiteX76" fmla="*/ 1647658 w 4805855"/>
              <a:gd name="connsiteY76" fmla="*/ 2398541 h 2719363"/>
              <a:gd name="connsiteX77" fmla="*/ 1710963 w 4805855"/>
              <a:gd name="connsiteY77" fmla="*/ 2433710 h 2719363"/>
              <a:gd name="connsiteX78" fmla="*/ 1732064 w 4805855"/>
              <a:gd name="connsiteY78" fmla="*/ 2440744 h 2719363"/>
              <a:gd name="connsiteX79" fmla="*/ 1767233 w 4805855"/>
              <a:gd name="connsiteY79" fmla="*/ 2454812 h 2719363"/>
              <a:gd name="connsiteX80" fmla="*/ 1795369 w 4805855"/>
              <a:gd name="connsiteY80" fmla="*/ 2461846 h 2719363"/>
              <a:gd name="connsiteX81" fmla="*/ 1816470 w 4805855"/>
              <a:gd name="connsiteY81" fmla="*/ 2468880 h 2719363"/>
              <a:gd name="connsiteX82" fmla="*/ 1858673 w 4805855"/>
              <a:gd name="connsiteY82" fmla="*/ 2511083 h 2719363"/>
              <a:gd name="connsiteX83" fmla="*/ 1900876 w 4805855"/>
              <a:gd name="connsiteY83" fmla="*/ 2546252 h 2719363"/>
              <a:gd name="connsiteX84" fmla="*/ 1929012 w 4805855"/>
              <a:gd name="connsiteY84" fmla="*/ 2560320 h 2719363"/>
              <a:gd name="connsiteX85" fmla="*/ 1971215 w 4805855"/>
              <a:gd name="connsiteY85" fmla="*/ 2588455 h 2719363"/>
              <a:gd name="connsiteX86" fmla="*/ 2006384 w 4805855"/>
              <a:gd name="connsiteY86" fmla="*/ 2623624 h 2719363"/>
              <a:gd name="connsiteX87" fmla="*/ 2048587 w 4805855"/>
              <a:gd name="connsiteY87" fmla="*/ 2637692 h 2719363"/>
              <a:gd name="connsiteX88" fmla="*/ 2069689 w 4805855"/>
              <a:gd name="connsiteY88" fmla="*/ 2651760 h 2719363"/>
              <a:gd name="connsiteX89" fmla="*/ 2118926 w 4805855"/>
              <a:gd name="connsiteY89" fmla="*/ 2665827 h 2719363"/>
              <a:gd name="connsiteX90" fmla="*/ 2161129 w 4805855"/>
              <a:gd name="connsiteY90" fmla="*/ 2679895 h 2719363"/>
              <a:gd name="connsiteX91" fmla="*/ 2431590 w 4805855"/>
              <a:gd name="connsiteY91" fmla="*/ 2719363 h 2719363"/>
              <a:gd name="connsiteX92" fmla="*/ 2522346 w 4805855"/>
              <a:gd name="connsiteY92" fmla="*/ 2716872 h 2719363"/>
              <a:gd name="connsiteX93" fmla="*/ 2688667 w 4805855"/>
              <a:gd name="connsiteY93" fmla="*/ 2715064 h 2719363"/>
              <a:gd name="connsiteX94" fmla="*/ 2808243 w 4805855"/>
              <a:gd name="connsiteY94" fmla="*/ 2700997 h 2719363"/>
              <a:gd name="connsiteX95" fmla="*/ 2842044 w 4805855"/>
              <a:gd name="connsiteY95" fmla="*/ 2699629 h 2719363"/>
              <a:gd name="connsiteX96" fmla="*/ 2913750 w 4805855"/>
              <a:gd name="connsiteY96" fmla="*/ 2644726 h 2719363"/>
              <a:gd name="connsiteX97" fmla="*/ 2991123 w 4805855"/>
              <a:gd name="connsiteY97" fmla="*/ 2616590 h 2719363"/>
              <a:gd name="connsiteX98" fmla="*/ 3019258 w 4805855"/>
              <a:gd name="connsiteY98" fmla="*/ 2609557 h 2719363"/>
              <a:gd name="connsiteX99" fmla="*/ 3061461 w 4805855"/>
              <a:gd name="connsiteY99" fmla="*/ 2581421 h 2719363"/>
              <a:gd name="connsiteX100" fmla="*/ 3082563 w 4805855"/>
              <a:gd name="connsiteY100" fmla="*/ 2567353 h 2719363"/>
              <a:gd name="connsiteX101" fmla="*/ 3110698 w 4805855"/>
              <a:gd name="connsiteY101" fmla="*/ 2546252 h 2719363"/>
              <a:gd name="connsiteX102" fmla="*/ 3152901 w 4805855"/>
              <a:gd name="connsiteY102" fmla="*/ 2511083 h 2719363"/>
              <a:gd name="connsiteX103" fmla="*/ 3166969 w 4805855"/>
              <a:gd name="connsiteY103" fmla="*/ 2489981 h 2719363"/>
              <a:gd name="connsiteX104" fmla="*/ 3188070 w 4805855"/>
              <a:gd name="connsiteY104" fmla="*/ 2482947 h 2719363"/>
              <a:gd name="connsiteX105" fmla="*/ 3230273 w 4805855"/>
              <a:gd name="connsiteY105" fmla="*/ 2454812 h 2719363"/>
              <a:gd name="connsiteX106" fmla="*/ 3251375 w 4805855"/>
              <a:gd name="connsiteY106" fmla="*/ 2440744 h 2719363"/>
              <a:gd name="connsiteX107" fmla="*/ 3286544 w 4805855"/>
              <a:gd name="connsiteY107" fmla="*/ 2405575 h 2719363"/>
              <a:gd name="connsiteX108" fmla="*/ 3300612 w 4805855"/>
              <a:gd name="connsiteY108" fmla="*/ 2384473 h 2719363"/>
              <a:gd name="connsiteX109" fmla="*/ 3349849 w 4805855"/>
              <a:gd name="connsiteY109" fmla="*/ 2321169 h 2719363"/>
              <a:gd name="connsiteX110" fmla="*/ 3363916 w 4805855"/>
              <a:gd name="connsiteY110" fmla="*/ 2300067 h 2719363"/>
              <a:gd name="connsiteX111" fmla="*/ 3387509 w 4805855"/>
              <a:gd name="connsiteY111" fmla="*/ 2282141 h 2719363"/>
              <a:gd name="connsiteX112" fmla="*/ 3414277 w 4805855"/>
              <a:gd name="connsiteY112" fmla="*/ 2239254 h 2719363"/>
              <a:gd name="connsiteX113" fmla="*/ 3441728 w 4805855"/>
              <a:gd name="connsiteY113" fmla="*/ 2204768 h 2719363"/>
              <a:gd name="connsiteX114" fmla="*/ 3461706 w 4805855"/>
              <a:gd name="connsiteY114" fmla="*/ 2161637 h 2719363"/>
              <a:gd name="connsiteX115" fmla="*/ 3482124 w 4805855"/>
              <a:gd name="connsiteY115" fmla="*/ 2124661 h 2719363"/>
              <a:gd name="connsiteX116" fmla="*/ 3518661 w 4805855"/>
              <a:gd name="connsiteY116" fmla="*/ 2060917 h 2719363"/>
              <a:gd name="connsiteX117" fmla="*/ 3560864 w 4805855"/>
              <a:gd name="connsiteY117" fmla="*/ 2018713 h 2719363"/>
              <a:gd name="connsiteX118" fmla="*/ 3581966 w 4805855"/>
              <a:gd name="connsiteY118" fmla="*/ 1997612 h 2719363"/>
              <a:gd name="connsiteX119" fmla="*/ 3610101 w 4805855"/>
              <a:gd name="connsiteY119" fmla="*/ 1955409 h 2719363"/>
              <a:gd name="connsiteX120" fmla="*/ 3624169 w 4805855"/>
              <a:gd name="connsiteY120" fmla="*/ 1934307 h 2719363"/>
              <a:gd name="connsiteX121" fmla="*/ 3666372 w 4805855"/>
              <a:gd name="connsiteY121" fmla="*/ 1906172 h 2719363"/>
              <a:gd name="connsiteX122" fmla="*/ 3708575 w 4805855"/>
              <a:gd name="connsiteY122" fmla="*/ 1863969 h 2719363"/>
              <a:gd name="connsiteX123" fmla="*/ 3750778 w 4805855"/>
              <a:gd name="connsiteY123" fmla="*/ 1835833 h 2719363"/>
              <a:gd name="connsiteX124" fmla="*/ 3764846 w 4805855"/>
              <a:gd name="connsiteY124" fmla="*/ 1814732 h 2719363"/>
              <a:gd name="connsiteX125" fmla="*/ 3807049 w 4805855"/>
              <a:gd name="connsiteY125" fmla="*/ 1793630 h 2719363"/>
              <a:gd name="connsiteX126" fmla="*/ 3849252 w 4805855"/>
              <a:gd name="connsiteY126" fmla="*/ 1772529 h 2719363"/>
              <a:gd name="connsiteX127" fmla="*/ 3912556 w 4805855"/>
              <a:gd name="connsiteY127" fmla="*/ 1737360 h 2719363"/>
              <a:gd name="connsiteX128" fmla="*/ 3954759 w 4805855"/>
              <a:gd name="connsiteY128" fmla="*/ 1709224 h 2719363"/>
              <a:gd name="connsiteX129" fmla="*/ 3975861 w 4805855"/>
              <a:gd name="connsiteY129" fmla="*/ 1695157 h 2719363"/>
              <a:gd name="connsiteX130" fmla="*/ 4025098 w 4805855"/>
              <a:gd name="connsiteY130" fmla="*/ 1681089 h 2719363"/>
              <a:gd name="connsiteX131" fmla="*/ 4088403 w 4805855"/>
              <a:gd name="connsiteY131" fmla="*/ 1659987 h 2719363"/>
              <a:gd name="connsiteX132" fmla="*/ 4144673 w 4805855"/>
              <a:gd name="connsiteY132" fmla="*/ 1638886 h 2719363"/>
              <a:gd name="connsiteX133" fmla="*/ 4186876 w 4805855"/>
              <a:gd name="connsiteY133" fmla="*/ 1610750 h 2719363"/>
              <a:gd name="connsiteX134" fmla="*/ 4207978 w 4805855"/>
              <a:gd name="connsiteY134" fmla="*/ 1589649 h 2719363"/>
              <a:gd name="connsiteX135" fmla="*/ 4236113 w 4805855"/>
              <a:gd name="connsiteY135" fmla="*/ 1582615 h 2719363"/>
              <a:gd name="connsiteX136" fmla="*/ 4299418 w 4805855"/>
              <a:gd name="connsiteY136" fmla="*/ 1554480 h 2719363"/>
              <a:gd name="connsiteX137" fmla="*/ 4320519 w 4805855"/>
              <a:gd name="connsiteY137" fmla="*/ 1533378 h 2719363"/>
              <a:gd name="connsiteX138" fmla="*/ 4341621 w 4805855"/>
              <a:gd name="connsiteY138" fmla="*/ 1519310 h 2719363"/>
              <a:gd name="connsiteX139" fmla="*/ 4362723 w 4805855"/>
              <a:gd name="connsiteY139" fmla="*/ 1498209 h 2719363"/>
              <a:gd name="connsiteX140" fmla="*/ 4383824 w 4805855"/>
              <a:gd name="connsiteY140" fmla="*/ 1491175 h 2719363"/>
              <a:gd name="connsiteX141" fmla="*/ 4404926 w 4805855"/>
              <a:gd name="connsiteY141" fmla="*/ 1470073 h 2719363"/>
              <a:gd name="connsiteX142" fmla="*/ 4418993 w 4805855"/>
              <a:gd name="connsiteY142" fmla="*/ 1448972 h 2719363"/>
              <a:gd name="connsiteX143" fmla="*/ 4440095 w 4805855"/>
              <a:gd name="connsiteY143" fmla="*/ 1434904 h 2719363"/>
              <a:gd name="connsiteX144" fmla="*/ 4461196 w 4805855"/>
              <a:gd name="connsiteY144" fmla="*/ 1413803 h 2719363"/>
              <a:gd name="connsiteX145" fmla="*/ 4503399 w 4805855"/>
              <a:gd name="connsiteY145" fmla="*/ 1385667 h 2719363"/>
              <a:gd name="connsiteX146" fmla="*/ 4552636 w 4805855"/>
              <a:gd name="connsiteY146" fmla="*/ 1322363 h 2719363"/>
              <a:gd name="connsiteX147" fmla="*/ 4573738 w 4805855"/>
              <a:gd name="connsiteY147" fmla="*/ 1280160 h 2719363"/>
              <a:gd name="connsiteX148" fmla="*/ 4580772 w 4805855"/>
              <a:gd name="connsiteY148" fmla="*/ 1259058 h 2719363"/>
              <a:gd name="connsiteX149" fmla="*/ 4608907 w 4805855"/>
              <a:gd name="connsiteY149" fmla="*/ 1216855 h 2719363"/>
              <a:gd name="connsiteX150" fmla="*/ 4622975 w 4805855"/>
              <a:gd name="connsiteY150" fmla="*/ 1195753 h 2719363"/>
              <a:gd name="connsiteX151" fmla="*/ 4637043 w 4805855"/>
              <a:gd name="connsiteY151" fmla="*/ 1174652 h 2719363"/>
              <a:gd name="connsiteX152" fmla="*/ 4651110 w 4805855"/>
              <a:gd name="connsiteY152" fmla="*/ 1132449 h 2719363"/>
              <a:gd name="connsiteX153" fmla="*/ 4658144 w 4805855"/>
              <a:gd name="connsiteY153" fmla="*/ 1111347 h 2719363"/>
              <a:gd name="connsiteX154" fmla="*/ 4672212 w 4805855"/>
              <a:gd name="connsiteY154" fmla="*/ 1090246 h 2719363"/>
              <a:gd name="connsiteX155" fmla="*/ 4693313 w 4805855"/>
              <a:gd name="connsiteY155" fmla="*/ 1041009 h 2719363"/>
              <a:gd name="connsiteX156" fmla="*/ 4707381 w 4805855"/>
              <a:gd name="connsiteY156" fmla="*/ 998806 h 2719363"/>
              <a:gd name="connsiteX157" fmla="*/ 4735516 w 4805855"/>
              <a:gd name="connsiteY157" fmla="*/ 956603 h 2719363"/>
              <a:gd name="connsiteX158" fmla="*/ 4742550 w 4805855"/>
              <a:gd name="connsiteY158" fmla="*/ 935501 h 2719363"/>
              <a:gd name="connsiteX159" fmla="*/ 4756618 w 4805855"/>
              <a:gd name="connsiteY159" fmla="*/ 858129 h 2719363"/>
              <a:gd name="connsiteX160" fmla="*/ 4770686 w 4805855"/>
              <a:gd name="connsiteY160" fmla="*/ 780757 h 2719363"/>
              <a:gd name="connsiteX161" fmla="*/ 4791787 w 4805855"/>
              <a:gd name="connsiteY161" fmla="*/ 759655 h 2719363"/>
              <a:gd name="connsiteX162" fmla="*/ 4805855 w 4805855"/>
              <a:gd name="connsiteY162" fmla="*/ 738553 h 2719363"/>
              <a:gd name="connsiteX163" fmla="*/ 4791787 w 4805855"/>
              <a:gd name="connsiteY163" fmla="*/ 555673 h 2719363"/>
              <a:gd name="connsiteX164" fmla="*/ 4784753 w 4805855"/>
              <a:gd name="connsiteY164" fmla="*/ 506437 h 2719363"/>
              <a:gd name="connsiteX165" fmla="*/ 4742550 w 4805855"/>
              <a:gd name="connsiteY165" fmla="*/ 485335 h 2719363"/>
              <a:gd name="connsiteX166" fmla="*/ 4707381 w 4805855"/>
              <a:gd name="connsiteY166" fmla="*/ 457200 h 2719363"/>
              <a:gd name="connsiteX167" fmla="*/ 4665178 w 4805855"/>
              <a:gd name="connsiteY167" fmla="*/ 443132 h 2719363"/>
              <a:gd name="connsiteX168" fmla="*/ 4580772 w 4805855"/>
              <a:gd name="connsiteY168" fmla="*/ 464233 h 2719363"/>
              <a:gd name="connsiteX169" fmla="*/ 4517467 w 4805855"/>
              <a:gd name="connsiteY169" fmla="*/ 499403 h 2719363"/>
              <a:gd name="connsiteX170" fmla="*/ 4496366 w 4805855"/>
              <a:gd name="connsiteY170" fmla="*/ 513470 h 2719363"/>
              <a:gd name="connsiteX171" fmla="*/ 4468230 w 4805855"/>
              <a:gd name="connsiteY171" fmla="*/ 555673 h 2719363"/>
              <a:gd name="connsiteX172" fmla="*/ 4426027 w 4805855"/>
              <a:gd name="connsiteY172" fmla="*/ 590843 h 2719363"/>
              <a:gd name="connsiteX173" fmla="*/ 4383824 w 4805855"/>
              <a:gd name="connsiteY173" fmla="*/ 618978 h 2719363"/>
              <a:gd name="connsiteX174" fmla="*/ 4327553 w 4805855"/>
              <a:gd name="connsiteY174" fmla="*/ 647113 h 2719363"/>
              <a:gd name="connsiteX175" fmla="*/ 4299418 w 4805855"/>
              <a:gd name="connsiteY175" fmla="*/ 661181 h 2719363"/>
              <a:gd name="connsiteX176" fmla="*/ 4257215 w 4805855"/>
              <a:gd name="connsiteY176" fmla="*/ 675249 h 2719363"/>
              <a:gd name="connsiteX177" fmla="*/ 4229079 w 4805855"/>
              <a:gd name="connsiteY177" fmla="*/ 689317 h 2719363"/>
              <a:gd name="connsiteX178" fmla="*/ 4158741 w 4805855"/>
              <a:gd name="connsiteY178" fmla="*/ 710418 h 2719363"/>
              <a:gd name="connsiteX179" fmla="*/ 3877387 w 4805855"/>
              <a:gd name="connsiteY179" fmla="*/ 696350 h 2719363"/>
              <a:gd name="connsiteX180" fmla="*/ 3856286 w 4805855"/>
              <a:gd name="connsiteY180" fmla="*/ 689317 h 2719363"/>
              <a:gd name="connsiteX181" fmla="*/ 3821116 w 4805855"/>
              <a:gd name="connsiteY181" fmla="*/ 682283 h 2719363"/>
              <a:gd name="connsiteX182" fmla="*/ 3757812 w 4805855"/>
              <a:gd name="connsiteY182" fmla="*/ 675249 h 2719363"/>
              <a:gd name="connsiteX183" fmla="*/ 3666372 w 4805855"/>
              <a:gd name="connsiteY183" fmla="*/ 661181 h 2719363"/>
              <a:gd name="connsiteX184" fmla="*/ 3596033 w 4805855"/>
              <a:gd name="connsiteY184" fmla="*/ 654147 h 2719363"/>
              <a:gd name="connsiteX185" fmla="*/ 3560864 w 4805855"/>
              <a:gd name="connsiteY185" fmla="*/ 647113 h 2719363"/>
              <a:gd name="connsiteX186" fmla="*/ 3244341 w 4805855"/>
              <a:gd name="connsiteY186" fmla="*/ 647113 h 2719363"/>
              <a:gd name="connsiteX187" fmla="*/ 3209172 w 4805855"/>
              <a:gd name="connsiteY187" fmla="*/ 654147 h 2719363"/>
              <a:gd name="connsiteX188" fmla="*/ 3117732 w 4805855"/>
              <a:gd name="connsiteY188" fmla="*/ 661181 h 2719363"/>
              <a:gd name="connsiteX189" fmla="*/ 3075529 w 4805855"/>
              <a:gd name="connsiteY189" fmla="*/ 675249 h 2719363"/>
              <a:gd name="connsiteX190" fmla="*/ 3026292 w 4805855"/>
              <a:gd name="connsiteY190" fmla="*/ 703384 h 2719363"/>
              <a:gd name="connsiteX191" fmla="*/ 2962987 w 4805855"/>
              <a:gd name="connsiteY191" fmla="*/ 731520 h 2719363"/>
              <a:gd name="connsiteX192" fmla="*/ 2562058 w 4805855"/>
              <a:gd name="connsiteY192" fmla="*/ 717452 h 2719363"/>
              <a:gd name="connsiteX193" fmla="*/ 2533923 w 4805855"/>
              <a:gd name="connsiteY193" fmla="*/ 710418 h 2719363"/>
              <a:gd name="connsiteX194" fmla="*/ 2463584 w 4805855"/>
              <a:gd name="connsiteY194" fmla="*/ 689317 h 2719363"/>
              <a:gd name="connsiteX195" fmla="*/ 2428415 w 4805855"/>
              <a:gd name="connsiteY195" fmla="*/ 682283 h 2719363"/>
              <a:gd name="connsiteX196" fmla="*/ 2400279 w 4805855"/>
              <a:gd name="connsiteY196" fmla="*/ 675249 h 2719363"/>
              <a:gd name="connsiteX197" fmla="*/ 2358076 w 4805855"/>
              <a:gd name="connsiteY197" fmla="*/ 661181 h 2719363"/>
              <a:gd name="connsiteX198" fmla="*/ 2322907 w 4805855"/>
              <a:gd name="connsiteY198" fmla="*/ 654147 h 2719363"/>
              <a:gd name="connsiteX199" fmla="*/ 2280704 w 4805855"/>
              <a:gd name="connsiteY199" fmla="*/ 640080 h 2719363"/>
              <a:gd name="connsiteX200" fmla="*/ 2182230 w 4805855"/>
              <a:gd name="connsiteY200" fmla="*/ 626012 h 2719363"/>
              <a:gd name="connsiteX201" fmla="*/ 2125959 w 4805855"/>
              <a:gd name="connsiteY201" fmla="*/ 611944 h 2719363"/>
              <a:gd name="connsiteX202" fmla="*/ 2090790 w 4805855"/>
              <a:gd name="connsiteY202" fmla="*/ 604910 h 2719363"/>
              <a:gd name="connsiteX203" fmla="*/ 2069689 w 4805855"/>
              <a:gd name="connsiteY203" fmla="*/ 597877 h 2719363"/>
              <a:gd name="connsiteX204" fmla="*/ 2034519 w 4805855"/>
              <a:gd name="connsiteY204" fmla="*/ 590843 h 2719363"/>
              <a:gd name="connsiteX205" fmla="*/ 1985283 w 4805855"/>
              <a:gd name="connsiteY205" fmla="*/ 576775 h 2719363"/>
              <a:gd name="connsiteX206" fmla="*/ 1563252 w 4805855"/>
              <a:gd name="connsiteY206" fmla="*/ 562707 h 2719363"/>
              <a:gd name="connsiteX207" fmla="*/ 1528083 w 4805855"/>
              <a:gd name="connsiteY207" fmla="*/ 555673 h 2719363"/>
              <a:gd name="connsiteX208" fmla="*/ 1450710 w 4805855"/>
              <a:gd name="connsiteY208" fmla="*/ 541606 h 2719363"/>
              <a:gd name="connsiteX209" fmla="*/ 1408507 w 4805855"/>
              <a:gd name="connsiteY209" fmla="*/ 520504 h 2719363"/>
              <a:gd name="connsiteX210" fmla="*/ 1380372 w 4805855"/>
              <a:gd name="connsiteY210" fmla="*/ 513470 h 2719363"/>
              <a:gd name="connsiteX211" fmla="*/ 1359270 w 4805855"/>
              <a:gd name="connsiteY211" fmla="*/ 499403 h 2719363"/>
              <a:gd name="connsiteX212" fmla="*/ 1310033 w 4805855"/>
              <a:gd name="connsiteY212" fmla="*/ 450166 h 2719363"/>
              <a:gd name="connsiteX213" fmla="*/ 1288932 w 4805855"/>
              <a:gd name="connsiteY213" fmla="*/ 443132 h 2719363"/>
              <a:gd name="connsiteX214" fmla="*/ 1218593 w 4805855"/>
              <a:gd name="connsiteY214" fmla="*/ 393895 h 2719363"/>
              <a:gd name="connsiteX215" fmla="*/ 1197492 w 4805855"/>
              <a:gd name="connsiteY215" fmla="*/ 379827 h 2719363"/>
              <a:gd name="connsiteX216" fmla="*/ 1176390 w 4805855"/>
              <a:gd name="connsiteY216" fmla="*/ 358726 h 2719363"/>
              <a:gd name="connsiteX217" fmla="*/ 1113086 w 4805855"/>
              <a:gd name="connsiteY217" fmla="*/ 323557 h 2719363"/>
              <a:gd name="connsiteX218" fmla="*/ 1091984 w 4805855"/>
              <a:gd name="connsiteY218" fmla="*/ 309489 h 2719363"/>
              <a:gd name="connsiteX219" fmla="*/ 1070883 w 4805855"/>
              <a:gd name="connsiteY219" fmla="*/ 302455 h 2719363"/>
              <a:gd name="connsiteX220" fmla="*/ 1042747 w 4805855"/>
              <a:gd name="connsiteY220" fmla="*/ 288387 h 2719363"/>
              <a:gd name="connsiteX221" fmla="*/ 1021646 w 4805855"/>
              <a:gd name="connsiteY221" fmla="*/ 274320 h 2719363"/>
              <a:gd name="connsiteX222" fmla="*/ 972409 w 4805855"/>
              <a:gd name="connsiteY222" fmla="*/ 253218 h 2719363"/>
              <a:gd name="connsiteX223" fmla="*/ 902070 w 4805855"/>
              <a:gd name="connsiteY223" fmla="*/ 189913 h 2719363"/>
              <a:gd name="connsiteX224" fmla="*/ 888003 w 4805855"/>
              <a:gd name="connsiteY224" fmla="*/ 168812 h 2719363"/>
              <a:gd name="connsiteX225" fmla="*/ 845799 w 4805855"/>
              <a:gd name="connsiteY225" fmla="*/ 126609 h 2719363"/>
              <a:gd name="connsiteX226" fmla="*/ 796563 w 4805855"/>
              <a:gd name="connsiteY226" fmla="*/ 77372 h 2719363"/>
              <a:gd name="connsiteX227" fmla="*/ 775461 w 4805855"/>
              <a:gd name="connsiteY227" fmla="*/ 63304 h 2719363"/>
              <a:gd name="connsiteX228" fmla="*/ 726224 w 4805855"/>
              <a:gd name="connsiteY228" fmla="*/ 49237 h 2719363"/>
              <a:gd name="connsiteX229" fmla="*/ 662919 w 4805855"/>
              <a:gd name="connsiteY229" fmla="*/ 42203 h 2719363"/>
              <a:gd name="connsiteX230" fmla="*/ 627750 w 4805855"/>
              <a:gd name="connsiteY230" fmla="*/ 35169 h 2719363"/>
              <a:gd name="connsiteX231" fmla="*/ 585547 w 4805855"/>
              <a:gd name="connsiteY231" fmla="*/ 28135 h 2719363"/>
              <a:gd name="connsiteX232" fmla="*/ 522243 w 4805855"/>
              <a:gd name="connsiteY232" fmla="*/ 21101 h 2719363"/>
              <a:gd name="connsiteX233" fmla="*/ 339363 w 4805855"/>
              <a:gd name="connsiteY233" fmla="*/ 0 h 2719363"/>
              <a:gd name="connsiteX234" fmla="*/ 86144 w 4805855"/>
              <a:gd name="connsiteY234" fmla="*/ 7033 h 2719363"/>
              <a:gd name="connsiteX235" fmla="*/ 65043 w 4805855"/>
              <a:gd name="connsiteY235" fmla="*/ 14067 h 2719363"/>
              <a:gd name="connsiteX236" fmla="*/ 36907 w 4805855"/>
              <a:gd name="connsiteY236" fmla="*/ 21101 h 2719363"/>
              <a:gd name="connsiteX0" fmla="*/ 36907 w 4805855"/>
              <a:gd name="connsiteY0" fmla="*/ 21101 h 2719363"/>
              <a:gd name="connsiteX1" fmla="*/ 4325 w 4805855"/>
              <a:gd name="connsiteY1" fmla="*/ 68188 h 2719363"/>
              <a:gd name="connsiteX2" fmla="*/ 2175 w 4805855"/>
              <a:gd name="connsiteY2" fmla="*/ 162070 h 2719363"/>
              <a:gd name="connsiteX3" fmla="*/ 21272 w 4805855"/>
              <a:gd name="connsiteY3" fmla="*/ 244034 h 2719363"/>
              <a:gd name="connsiteX4" fmla="*/ 14092 w 4805855"/>
              <a:gd name="connsiteY4" fmla="*/ 265135 h 2719363"/>
              <a:gd name="connsiteX5" fmla="*/ 6622 w 4805855"/>
              <a:gd name="connsiteY5" fmla="*/ 314227 h 2719363"/>
              <a:gd name="connsiteX6" fmla="*/ 23131 w 4805855"/>
              <a:gd name="connsiteY6" fmla="*/ 342361 h 2719363"/>
              <a:gd name="connsiteX7" fmla="*/ 30165 w 4805855"/>
              <a:gd name="connsiteY7" fmla="*/ 391890 h 2719363"/>
              <a:gd name="connsiteX8" fmla="*/ 15806 w 4805855"/>
              <a:gd name="connsiteY8" fmla="*/ 422030 h 2719363"/>
              <a:gd name="connsiteX9" fmla="*/ 22839 w 4805855"/>
              <a:gd name="connsiteY9" fmla="*/ 443132 h 2719363"/>
              <a:gd name="connsiteX10" fmla="*/ 51120 w 4805855"/>
              <a:gd name="connsiteY10" fmla="*/ 468971 h 2719363"/>
              <a:gd name="connsiteX11" fmla="*/ 50975 w 4805855"/>
              <a:gd name="connsiteY11" fmla="*/ 506437 h 2719363"/>
              <a:gd name="connsiteX12" fmla="*/ 58009 w 4805855"/>
              <a:gd name="connsiteY12" fmla="*/ 527538 h 2719363"/>
              <a:gd name="connsiteX13" fmla="*/ 79110 w 4805855"/>
              <a:gd name="connsiteY13" fmla="*/ 576775 h 2719363"/>
              <a:gd name="connsiteX14" fmla="*/ 121313 w 4805855"/>
              <a:gd name="connsiteY14" fmla="*/ 618978 h 2719363"/>
              <a:gd name="connsiteX15" fmla="*/ 128347 w 4805855"/>
              <a:gd name="connsiteY15" fmla="*/ 640080 h 2719363"/>
              <a:gd name="connsiteX16" fmla="*/ 170550 w 4805855"/>
              <a:gd name="connsiteY16" fmla="*/ 668215 h 2719363"/>
              <a:gd name="connsiteX17" fmla="*/ 184618 w 4805855"/>
              <a:gd name="connsiteY17" fmla="*/ 689317 h 2719363"/>
              <a:gd name="connsiteX18" fmla="*/ 191652 w 4805855"/>
              <a:gd name="connsiteY18" fmla="*/ 710418 h 2719363"/>
              <a:gd name="connsiteX19" fmla="*/ 212753 w 4805855"/>
              <a:gd name="connsiteY19" fmla="*/ 731520 h 2719363"/>
              <a:gd name="connsiteX20" fmla="*/ 240889 w 4805855"/>
              <a:gd name="connsiteY20" fmla="*/ 766689 h 2719363"/>
              <a:gd name="connsiteX21" fmla="*/ 269024 w 4805855"/>
              <a:gd name="connsiteY21" fmla="*/ 808892 h 2719363"/>
              <a:gd name="connsiteX22" fmla="*/ 283092 w 4805855"/>
              <a:gd name="connsiteY22" fmla="*/ 829993 h 2719363"/>
              <a:gd name="connsiteX23" fmla="*/ 325295 w 4805855"/>
              <a:gd name="connsiteY23" fmla="*/ 858129 h 2719363"/>
              <a:gd name="connsiteX24" fmla="*/ 353430 w 4805855"/>
              <a:gd name="connsiteY24" fmla="*/ 900332 h 2719363"/>
              <a:gd name="connsiteX25" fmla="*/ 388599 w 4805855"/>
              <a:gd name="connsiteY25" fmla="*/ 942535 h 2719363"/>
              <a:gd name="connsiteX26" fmla="*/ 395633 w 4805855"/>
              <a:gd name="connsiteY26" fmla="*/ 963637 h 2719363"/>
              <a:gd name="connsiteX27" fmla="*/ 416735 w 4805855"/>
              <a:gd name="connsiteY27" fmla="*/ 956603 h 2719363"/>
              <a:gd name="connsiteX28" fmla="*/ 437836 w 4805855"/>
              <a:gd name="connsiteY28" fmla="*/ 963637 h 2719363"/>
              <a:gd name="connsiteX29" fmla="*/ 465972 w 4805855"/>
              <a:gd name="connsiteY29" fmla="*/ 970670 h 2719363"/>
              <a:gd name="connsiteX30" fmla="*/ 501141 w 4805855"/>
              <a:gd name="connsiteY30" fmla="*/ 1005840 h 2719363"/>
              <a:gd name="connsiteX31" fmla="*/ 536310 w 4805855"/>
              <a:gd name="connsiteY31" fmla="*/ 1033975 h 2719363"/>
              <a:gd name="connsiteX32" fmla="*/ 557412 w 4805855"/>
              <a:gd name="connsiteY32" fmla="*/ 1055077 h 2719363"/>
              <a:gd name="connsiteX33" fmla="*/ 571479 w 4805855"/>
              <a:gd name="connsiteY33" fmla="*/ 1076178 h 2719363"/>
              <a:gd name="connsiteX34" fmla="*/ 613683 w 4805855"/>
              <a:gd name="connsiteY34" fmla="*/ 1104313 h 2719363"/>
              <a:gd name="connsiteX35" fmla="*/ 634784 w 4805855"/>
              <a:gd name="connsiteY35" fmla="*/ 1118381 h 2719363"/>
              <a:gd name="connsiteX36" fmla="*/ 698089 w 4805855"/>
              <a:gd name="connsiteY36" fmla="*/ 1139483 h 2719363"/>
              <a:gd name="connsiteX37" fmla="*/ 719190 w 4805855"/>
              <a:gd name="connsiteY37" fmla="*/ 1146517 h 2719363"/>
              <a:gd name="connsiteX38" fmla="*/ 789529 w 4805855"/>
              <a:gd name="connsiteY38" fmla="*/ 1167618 h 2719363"/>
              <a:gd name="connsiteX39" fmla="*/ 810630 w 4805855"/>
              <a:gd name="connsiteY39" fmla="*/ 1174652 h 2719363"/>
              <a:gd name="connsiteX40" fmla="*/ 831732 w 4805855"/>
              <a:gd name="connsiteY40" fmla="*/ 1181686 h 2719363"/>
              <a:gd name="connsiteX41" fmla="*/ 895036 w 4805855"/>
              <a:gd name="connsiteY41" fmla="*/ 1209821 h 2719363"/>
              <a:gd name="connsiteX42" fmla="*/ 916138 w 4805855"/>
              <a:gd name="connsiteY42" fmla="*/ 1216855 h 2719363"/>
              <a:gd name="connsiteX43" fmla="*/ 937239 w 4805855"/>
              <a:gd name="connsiteY43" fmla="*/ 1223889 h 2719363"/>
              <a:gd name="connsiteX44" fmla="*/ 972409 w 4805855"/>
              <a:gd name="connsiteY44" fmla="*/ 1259058 h 2719363"/>
              <a:gd name="connsiteX45" fmla="*/ 1014612 w 4805855"/>
              <a:gd name="connsiteY45" fmla="*/ 1273126 h 2719363"/>
              <a:gd name="connsiteX46" fmla="*/ 1056815 w 4805855"/>
              <a:gd name="connsiteY46" fmla="*/ 1301261 h 2719363"/>
              <a:gd name="connsiteX47" fmla="*/ 1077916 w 4805855"/>
              <a:gd name="connsiteY47" fmla="*/ 1315329 h 2719363"/>
              <a:gd name="connsiteX48" fmla="*/ 1091984 w 4805855"/>
              <a:gd name="connsiteY48" fmla="*/ 1364566 h 2719363"/>
              <a:gd name="connsiteX49" fmla="*/ 1099018 w 4805855"/>
              <a:gd name="connsiteY49" fmla="*/ 1399735 h 2719363"/>
              <a:gd name="connsiteX50" fmla="*/ 1141221 w 4805855"/>
              <a:gd name="connsiteY50" fmla="*/ 1413803 h 2719363"/>
              <a:gd name="connsiteX51" fmla="*/ 1162323 w 4805855"/>
              <a:gd name="connsiteY51" fmla="*/ 1420837 h 2719363"/>
              <a:gd name="connsiteX52" fmla="*/ 1176390 w 4805855"/>
              <a:gd name="connsiteY52" fmla="*/ 1441938 h 2719363"/>
              <a:gd name="connsiteX53" fmla="*/ 1197492 w 4805855"/>
              <a:gd name="connsiteY53" fmla="*/ 1456006 h 2719363"/>
              <a:gd name="connsiteX54" fmla="*/ 1204526 w 4805855"/>
              <a:gd name="connsiteY54" fmla="*/ 1477107 h 2719363"/>
              <a:gd name="connsiteX55" fmla="*/ 1253763 w 4805855"/>
              <a:gd name="connsiteY55" fmla="*/ 1498209 h 2719363"/>
              <a:gd name="connsiteX56" fmla="*/ 1267830 w 4805855"/>
              <a:gd name="connsiteY56" fmla="*/ 1547446 h 2719363"/>
              <a:gd name="connsiteX57" fmla="*/ 1274864 w 4805855"/>
              <a:gd name="connsiteY57" fmla="*/ 1568547 h 2719363"/>
              <a:gd name="connsiteX58" fmla="*/ 1274864 w 4805855"/>
              <a:gd name="connsiteY58" fmla="*/ 1638886 h 2719363"/>
              <a:gd name="connsiteX59" fmla="*/ 1288932 w 4805855"/>
              <a:gd name="connsiteY59" fmla="*/ 1737360 h 2719363"/>
              <a:gd name="connsiteX60" fmla="*/ 1295966 w 4805855"/>
              <a:gd name="connsiteY60" fmla="*/ 1758461 h 2719363"/>
              <a:gd name="connsiteX61" fmla="*/ 1302999 w 4805855"/>
              <a:gd name="connsiteY61" fmla="*/ 1786597 h 2719363"/>
              <a:gd name="connsiteX62" fmla="*/ 1324101 w 4805855"/>
              <a:gd name="connsiteY62" fmla="*/ 1828800 h 2719363"/>
              <a:gd name="connsiteX63" fmla="*/ 1331135 w 4805855"/>
              <a:gd name="connsiteY63" fmla="*/ 1849901 h 2719363"/>
              <a:gd name="connsiteX64" fmla="*/ 1350869 w 4805855"/>
              <a:gd name="connsiteY64" fmla="*/ 1959268 h 2719363"/>
              <a:gd name="connsiteX65" fmla="*/ 1367428 w 4805855"/>
              <a:gd name="connsiteY65" fmla="*/ 1980369 h 2719363"/>
              <a:gd name="connsiteX66" fmla="*/ 1374461 w 4805855"/>
              <a:gd name="connsiteY66" fmla="*/ 2008505 h 2719363"/>
              <a:gd name="connsiteX67" fmla="*/ 1398054 w 4805855"/>
              <a:gd name="connsiteY67" fmla="*/ 2047533 h 2719363"/>
              <a:gd name="connsiteX68" fmla="*/ 1424382 w 4805855"/>
              <a:gd name="connsiteY68" fmla="*/ 2085877 h 2719363"/>
              <a:gd name="connsiteX69" fmla="*/ 1450710 w 4805855"/>
              <a:gd name="connsiteY69" fmla="*/ 2131255 h 2719363"/>
              <a:gd name="connsiteX70" fmla="*/ 1465462 w 4805855"/>
              <a:gd name="connsiteY70" fmla="*/ 2168232 h 2719363"/>
              <a:gd name="connsiteX71" fmla="*/ 1506981 w 4805855"/>
              <a:gd name="connsiteY71" fmla="*/ 2215661 h 2719363"/>
              <a:gd name="connsiteX72" fmla="*/ 1528083 w 4805855"/>
              <a:gd name="connsiteY72" fmla="*/ 2232220 h 2719363"/>
              <a:gd name="connsiteX73" fmla="*/ 1563936 w 4805855"/>
              <a:gd name="connsiteY73" fmla="*/ 2263530 h 2719363"/>
              <a:gd name="connsiteX74" fmla="*/ 1592071 w 4805855"/>
              <a:gd name="connsiteY74" fmla="*/ 2302558 h 2719363"/>
              <a:gd name="connsiteX75" fmla="*/ 1618155 w 4805855"/>
              <a:gd name="connsiteY75" fmla="*/ 2353163 h 2719363"/>
              <a:gd name="connsiteX76" fmla="*/ 1647658 w 4805855"/>
              <a:gd name="connsiteY76" fmla="*/ 2398541 h 2719363"/>
              <a:gd name="connsiteX77" fmla="*/ 1710963 w 4805855"/>
              <a:gd name="connsiteY77" fmla="*/ 2433710 h 2719363"/>
              <a:gd name="connsiteX78" fmla="*/ 1732064 w 4805855"/>
              <a:gd name="connsiteY78" fmla="*/ 2440744 h 2719363"/>
              <a:gd name="connsiteX79" fmla="*/ 1767233 w 4805855"/>
              <a:gd name="connsiteY79" fmla="*/ 2454812 h 2719363"/>
              <a:gd name="connsiteX80" fmla="*/ 1795369 w 4805855"/>
              <a:gd name="connsiteY80" fmla="*/ 2461846 h 2719363"/>
              <a:gd name="connsiteX81" fmla="*/ 1816470 w 4805855"/>
              <a:gd name="connsiteY81" fmla="*/ 2468880 h 2719363"/>
              <a:gd name="connsiteX82" fmla="*/ 1858673 w 4805855"/>
              <a:gd name="connsiteY82" fmla="*/ 2511083 h 2719363"/>
              <a:gd name="connsiteX83" fmla="*/ 1900876 w 4805855"/>
              <a:gd name="connsiteY83" fmla="*/ 2546252 h 2719363"/>
              <a:gd name="connsiteX84" fmla="*/ 1929012 w 4805855"/>
              <a:gd name="connsiteY84" fmla="*/ 2560320 h 2719363"/>
              <a:gd name="connsiteX85" fmla="*/ 1971215 w 4805855"/>
              <a:gd name="connsiteY85" fmla="*/ 2588455 h 2719363"/>
              <a:gd name="connsiteX86" fmla="*/ 2006384 w 4805855"/>
              <a:gd name="connsiteY86" fmla="*/ 2623624 h 2719363"/>
              <a:gd name="connsiteX87" fmla="*/ 2048587 w 4805855"/>
              <a:gd name="connsiteY87" fmla="*/ 2637692 h 2719363"/>
              <a:gd name="connsiteX88" fmla="*/ 2069689 w 4805855"/>
              <a:gd name="connsiteY88" fmla="*/ 2651760 h 2719363"/>
              <a:gd name="connsiteX89" fmla="*/ 2118926 w 4805855"/>
              <a:gd name="connsiteY89" fmla="*/ 2665827 h 2719363"/>
              <a:gd name="connsiteX90" fmla="*/ 2161129 w 4805855"/>
              <a:gd name="connsiteY90" fmla="*/ 2679895 h 2719363"/>
              <a:gd name="connsiteX91" fmla="*/ 2431590 w 4805855"/>
              <a:gd name="connsiteY91" fmla="*/ 2719363 h 2719363"/>
              <a:gd name="connsiteX92" fmla="*/ 2522346 w 4805855"/>
              <a:gd name="connsiteY92" fmla="*/ 2716872 h 2719363"/>
              <a:gd name="connsiteX93" fmla="*/ 2688667 w 4805855"/>
              <a:gd name="connsiteY93" fmla="*/ 2715064 h 2719363"/>
              <a:gd name="connsiteX94" fmla="*/ 2808243 w 4805855"/>
              <a:gd name="connsiteY94" fmla="*/ 2700997 h 2719363"/>
              <a:gd name="connsiteX95" fmla="*/ 2842044 w 4805855"/>
              <a:gd name="connsiteY95" fmla="*/ 2699629 h 2719363"/>
              <a:gd name="connsiteX96" fmla="*/ 2913750 w 4805855"/>
              <a:gd name="connsiteY96" fmla="*/ 2644726 h 2719363"/>
              <a:gd name="connsiteX97" fmla="*/ 2991123 w 4805855"/>
              <a:gd name="connsiteY97" fmla="*/ 2616590 h 2719363"/>
              <a:gd name="connsiteX98" fmla="*/ 3019258 w 4805855"/>
              <a:gd name="connsiteY98" fmla="*/ 2609557 h 2719363"/>
              <a:gd name="connsiteX99" fmla="*/ 3061461 w 4805855"/>
              <a:gd name="connsiteY99" fmla="*/ 2581421 h 2719363"/>
              <a:gd name="connsiteX100" fmla="*/ 3082563 w 4805855"/>
              <a:gd name="connsiteY100" fmla="*/ 2567353 h 2719363"/>
              <a:gd name="connsiteX101" fmla="*/ 3110698 w 4805855"/>
              <a:gd name="connsiteY101" fmla="*/ 2546252 h 2719363"/>
              <a:gd name="connsiteX102" fmla="*/ 3152901 w 4805855"/>
              <a:gd name="connsiteY102" fmla="*/ 2511083 h 2719363"/>
              <a:gd name="connsiteX103" fmla="*/ 3166969 w 4805855"/>
              <a:gd name="connsiteY103" fmla="*/ 2489981 h 2719363"/>
              <a:gd name="connsiteX104" fmla="*/ 3188070 w 4805855"/>
              <a:gd name="connsiteY104" fmla="*/ 2482947 h 2719363"/>
              <a:gd name="connsiteX105" fmla="*/ 3230273 w 4805855"/>
              <a:gd name="connsiteY105" fmla="*/ 2454812 h 2719363"/>
              <a:gd name="connsiteX106" fmla="*/ 3251375 w 4805855"/>
              <a:gd name="connsiteY106" fmla="*/ 2440744 h 2719363"/>
              <a:gd name="connsiteX107" fmla="*/ 3286544 w 4805855"/>
              <a:gd name="connsiteY107" fmla="*/ 2405575 h 2719363"/>
              <a:gd name="connsiteX108" fmla="*/ 3300612 w 4805855"/>
              <a:gd name="connsiteY108" fmla="*/ 2384473 h 2719363"/>
              <a:gd name="connsiteX109" fmla="*/ 3349849 w 4805855"/>
              <a:gd name="connsiteY109" fmla="*/ 2321169 h 2719363"/>
              <a:gd name="connsiteX110" fmla="*/ 3363916 w 4805855"/>
              <a:gd name="connsiteY110" fmla="*/ 2300067 h 2719363"/>
              <a:gd name="connsiteX111" fmla="*/ 3387509 w 4805855"/>
              <a:gd name="connsiteY111" fmla="*/ 2282141 h 2719363"/>
              <a:gd name="connsiteX112" fmla="*/ 3414277 w 4805855"/>
              <a:gd name="connsiteY112" fmla="*/ 2239254 h 2719363"/>
              <a:gd name="connsiteX113" fmla="*/ 3441728 w 4805855"/>
              <a:gd name="connsiteY113" fmla="*/ 2204768 h 2719363"/>
              <a:gd name="connsiteX114" fmla="*/ 3461706 w 4805855"/>
              <a:gd name="connsiteY114" fmla="*/ 2161637 h 2719363"/>
              <a:gd name="connsiteX115" fmla="*/ 3482124 w 4805855"/>
              <a:gd name="connsiteY115" fmla="*/ 2124661 h 2719363"/>
              <a:gd name="connsiteX116" fmla="*/ 3518661 w 4805855"/>
              <a:gd name="connsiteY116" fmla="*/ 2060917 h 2719363"/>
              <a:gd name="connsiteX117" fmla="*/ 3560864 w 4805855"/>
              <a:gd name="connsiteY117" fmla="*/ 2018713 h 2719363"/>
              <a:gd name="connsiteX118" fmla="*/ 3581966 w 4805855"/>
              <a:gd name="connsiteY118" fmla="*/ 1997612 h 2719363"/>
              <a:gd name="connsiteX119" fmla="*/ 3610101 w 4805855"/>
              <a:gd name="connsiteY119" fmla="*/ 1955409 h 2719363"/>
              <a:gd name="connsiteX120" fmla="*/ 3624169 w 4805855"/>
              <a:gd name="connsiteY120" fmla="*/ 1934307 h 2719363"/>
              <a:gd name="connsiteX121" fmla="*/ 3666372 w 4805855"/>
              <a:gd name="connsiteY121" fmla="*/ 1906172 h 2719363"/>
              <a:gd name="connsiteX122" fmla="*/ 3708575 w 4805855"/>
              <a:gd name="connsiteY122" fmla="*/ 1863969 h 2719363"/>
              <a:gd name="connsiteX123" fmla="*/ 3750778 w 4805855"/>
              <a:gd name="connsiteY123" fmla="*/ 1835833 h 2719363"/>
              <a:gd name="connsiteX124" fmla="*/ 3764846 w 4805855"/>
              <a:gd name="connsiteY124" fmla="*/ 1814732 h 2719363"/>
              <a:gd name="connsiteX125" fmla="*/ 3807049 w 4805855"/>
              <a:gd name="connsiteY125" fmla="*/ 1793630 h 2719363"/>
              <a:gd name="connsiteX126" fmla="*/ 3849252 w 4805855"/>
              <a:gd name="connsiteY126" fmla="*/ 1772529 h 2719363"/>
              <a:gd name="connsiteX127" fmla="*/ 3912556 w 4805855"/>
              <a:gd name="connsiteY127" fmla="*/ 1737360 h 2719363"/>
              <a:gd name="connsiteX128" fmla="*/ 3954759 w 4805855"/>
              <a:gd name="connsiteY128" fmla="*/ 1709224 h 2719363"/>
              <a:gd name="connsiteX129" fmla="*/ 3975861 w 4805855"/>
              <a:gd name="connsiteY129" fmla="*/ 1695157 h 2719363"/>
              <a:gd name="connsiteX130" fmla="*/ 4025098 w 4805855"/>
              <a:gd name="connsiteY130" fmla="*/ 1681089 h 2719363"/>
              <a:gd name="connsiteX131" fmla="*/ 4088403 w 4805855"/>
              <a:gd name="connsiteY131" fmla="*/ 1659987 h 2719363"/>
              <a:gd name="connsiteX132" fmla="*/ 4144673 w 4805855"/>
              <a:gd name="connsiteY132" fmla="*/ 1638886 h 2719363"/>
              <a:gd name="connsiteX133" fmla="*/ 4186876 w 4805855"/>
              <a:gd name="connsiteY133" fmla="*/ 1610750 h 2719363"/>
              <a:gd name="connsiteX134" fmla="*/ 4207978 w 4805855"/>
              <a:gd name="connsiteY134" fmla="*/ 1589649 h 2719363"/>
              <a:gd name="connsiteX135" fmla="*/ 4236113 w 4805855"/>
              <a:gd name="connsiteY135" fmla="*/ 1582615 h 2719363"/>
              <a:gd name="connsiteX136" fmla="*/ 4299418 w 4805855"/>
              <a:gd name="connsiteY136" fmla="*/ 1554480 h 2719363"/>
              <a:gd name="connsiteX137" fmla="*/ 4320519 w 4805855"/>
              <a:gd name="connsiteY137" fmla="*/ 1533378 h 2719363"/>
              <a:gd name="connsiteX138" fmla="*/ 4341621 w 4805855"/>
              <a:gd name="connsiteY138" fmla="*/ 1519310 h 2719363"/>
              <a:gd name="connsiteX139" fmla="*/ 4362723 w 4805855"/>
              <a:gd name="connsiteY139" fmla="*/ 1498209 h 2719363"/>
              <a:gd name="connsiteX140" fmla="*/ 4383824 w 4805855"/>
              <a:gd name="connsiteY140" fmla="*/ 1491175 h 2719363"/>
              <a:gd name="connsiteX141" fmla="*/ 4404926 w 4805855"/>
              <a:gd name="connsiteY141" fmla="*/ 1470073 h 2719363"/>
              <a:gd name="connsiteX142" fmla="*/ 4418993 w 4805855"/>
              <a:gd name="connsiteY142" fmla="*/ 1448972 h 2719363"/>
              <a:gd name="connsiteX143" fmla="*/ 4440095 w 4805855"/>
              <a:gd name="connsiteY143" fmla="*/ 1434904 h 2719363"/>
              <a:gd name="connsiteX144" fmla="*/ 4461196 w 4805855"/>
              <a:gd name="connsiteY144" fmla="*/ 1413803 h 2719363"/>
              <a:gd name="connsiteX145" fmla="*/ 4503399 w 4805855"/>
              <a:gd name="connsiteY145" fmla="*/ 1385667 h 2719363"/>
              <a:gd name="connsiteX146" fmla="*/ 4552636 w 4805855"/>
              <a:gd name="connsiteY146" fmla="*/ 1322363 h 2719363"/>
              <a:gd name="connsiteX147" fmla="*/ 4573738 w 4805855"/>
              <a:gd name="connsiteY147" fmla="*/ 1280160 h 2719363"/>
              <a:gd name="connsiteX148" fmla="*/ 4580772 w 4805855"/>
              <a:gd name="connsiteY148" fmla="*/ 1259058 h 2719363"/>
              <a:gd name="connsiteX149" fmla="*/ 4608907 w 4805855"/>
              <a:gd name="connsiteY149" fmla="*/ 1216855 h 2719363"/>
              <a:gd name="connsiteX150" fmla="*/ 4622975 w 4805855"/>
              <a:gd name="connsiteY150" fmla="*/ 1195753 h 2719363"/>
              <a:gd name="connsiteX151" fmla="*/ 4637043 w 4805855"/>
              <a:gd name="connsiteY151" fmla="*/ 1174652 h 2719363"/>
              <a:gd name="connsiteX152" fmla="*/ 4651110 w 4805855"/>
              <a:gd name="connsiteY152" fmla="*/ 1132449 h 2719363"/>
              <a:gd name="connsiteX153" fmla="*/ 4658144 w 4805855"/>
              <a:gd name="connsiteY153" fmla="*/ 1111347 h 2719363"/>
              <a:gd name="connsiteX154" fmla="*/ 4672212 w 4805855"/>
              <a:gd name="connsiteY154" fmla="*/ 1090246 h 2719363"/>
              <a:gd name="connsiteX155" fmla="*/ 4693313 w 4805855"/>
              <a:gd name="connsiteY155" fmla="*/ 1041009 h 2719363"/>
              <a:gd name="connsiteX156" fmla="*/ 4707381 w 4805855"/>
              <a:gd name="connsiteY156" fmla="*/ 998806 h 2719363"/>
              <a:gd name="connsiteX157" fmla="*/ 4735516 w 4805855"/>
              <a:gd name="connsiteY157" fmla="*/ 956603 h 2719363"/>
              <a:gd name="connsiteX158" fmla="*/ 4742550 w 4805855"/>
              <a:gd name="connsiteY158" fmla="*/ 935501 h 2719363"/>
              <a:gd name="connsiteX159" fmla="*/ 4756618 w 4805855"/>
              <a:gd name="connsiteY159" fmla="*/ 858129 h 2719363"/>
              <a:gd name="connsiteX160" fmla="*/ 4770686 w 4805855"/>
              <a:gd name="connsiteY160" fmla="*/ 780757 h 2719363"/>
              <a:gd name="connsiteX161" fmla="*/ 4791787 w 4805855"/>
              <a:gd name="connsiteY161" fmla="*/ 759655 h 2719363"/>
              <a:gd name="connsiteX162" fmla="*/ 4805855 w 4805855"/>
              <a:gd name="connsiteY162" fmla="*/ 738553 h 2719363"/>
              <a:gd name="connsiteX163" fmla="*/ 4791787 w 4805855"/>
              <a:gd name="connsiteY163" fmla="*/ 555673 h 2719363"/>
              <a:gd name="connsiteX164" fmla="*/ 4784753 w 4805855"/>
              <a:gd name="connsiteY164" fmla="*/ 506437 h 2719363"/>
              <a:gd name="connsiteX165" fmla="*/ 4742550 w 4805855"/>
              <a:gd name="connsiteY165" fmla="*/ 485335 h 2719363"/>
              <a:gd name="connsiteX166" fmla="*/ 4707381 w 4805855"/>
              <a:gd name="connsiteY166" fmla="*/ 457200 h 2719363"/>
              <a:gd name="connsiteX167" fmla="*/ 4665178 w 4805855"/>
              <a:gd name="connsiteY167" fmla="*/ 443132 h 2719363"/>
              <a:gd name="connsiteX168" fmla="*/ 4580772 w 4805855"/>
              <a:gd name="connsiteY168" fmla="*/ 464233 h 2719363"/>
              <a:gd name="connsiteX169" fmla="*/ 4517467 w 4805855"/>
              <a:gd name="connsiteY169" fmla="*/ 499403 h 2719363"/>
              <a:gd name="connsiteX170" fmla="*/ 4496366 w 4805855"/>
              <a:gd name="connsiteY170" fmla="*/ 513470 h 2719363"/>
              <a:gd name="connsiteX171" fmla="*/ 4468230 w 4805855"/>
              <a:gd name="connsiteY171" fmla="*/ 555673 h 2719363"/>
              <a:gd name="connsiteX172" fmla="*/ 4426027 w 4805855"/>
              <a:gd name="connsiteY172" fmla="*/ 590843 h 2719363"/>
              <a:gd name="connsiteX173" fmla="*/ 4383824 w 4805855"/>
              <a:gd name="connsiteY173" fmla="*/ 618978 h 2719363"/>
              <a:gd name="connsiteX174" fmla="*/ 4327553 w 4805855"/>
              <a:gd name="connsiteY174" fmla="*/ 647113 h 2719363"/>
              <a:gd name="connsiteX175" fmla="*/ 4299418 w 4805855"/>
              <a:gd name="connsiteY175" fmla="*/ 661181 h 2719363"/>
              <a:gd name="connsiteX176" fmla="*/ 4257215 w 4805855"/>
              <a:gd name="connsiteY176" fmla="*/ 675249 h 2719363"/>
              <a:gd name="connsiteX177" fmla="*/ 4229079 w 4805855"/>
              <a:gd name="connsiteY177" fmla="*/ 689317 h 2719363"/>
              <a:gd name="connsiteX178" fmla="*/ 4158741 w 4805855"/>
              <a:gd name="connsiteY178" fmla="*/ 710418 h 2719363"/>
              <a:gd name="connsiteX179" fmla="*/ 3877387 w 4805855"/>
              <a:gd name="connsiteY179" fmla="*/ 696350 h 2719363"/>
              <a:gd name="connsiteX180" fmla="*/ 3856286 w 4805855"/>
              <a:gd name="connsiteY180" fmla="*/ 689317 h 2719363"/>
              <a:gd name="connsiteX181" fmla="*/ 3821116 w 4805855"/>
              <a:gd name="connsiteY181" fmla="*/ 682283 h 2719363"/>
              <a:gd name="connsiteX182" fmla="*/ 3757812 w 4805855"/>
              <a:gd name="connsiteY182" fmla="*/ 675249 h 2719363"/>
              <a:gd name="connsiteX183" fmla="*/ 3666372 w 4805855"/>
              <a:gd name="connsiteY183" fmla="*/ 661181 h 2719363"/>
              <a:gd name="connsiteX184" fmla="*/ 3596033 w 4805855"/>
              <a:gd name="connsiteY184" fmla="*/ 654147 h 2719363"/>
              <a:gd name="connsiteX185" fmla="*/ 3560864 w 4805855"/>
              <a:gd name="connsiteY185" fmla="*/ 647113 h 2719363"/>
              <a:gd name="connsiteX186" fmla="*/ 3244341 w 4805855"/>
              <a:gd name="connsiteY186" fmla="*/ 647113 h 2719363"/>
              <a:gd name="connsiteX187" fmla="*/ 3209172 w 4805855"/>
              <a:gd name="connsiteY187" fmla="*/ 654147 h 2719363"/>
              <a:gd name="connsiteX188" fmla="*/ 3117732 w 4805855"/>
              <a:gd name="connsiteY188" fmla="*/ 661181 h 2719363"/>
              <a:gd name="connsiteX189" fmla="*/ 3075529 w 4805855"/>
              <a:gd name="connsiteY189" fmla="*/ 675249 h 2719363"/>
              <a:gd name="connsiteX190" fmla="*/ 3026292 w 4805855"/>
              <a:gd name="connsiteY190" fmla="*/ 703384 h 2719363"/>
              <a:gd name="connsiteX191" fmla="*/ 2962987 w 4805855"/>
              <a:gd name="connsiteY191" fmla="*/ 731520 h 2719363"/>
              <a:gd name="connsiteX192" fmla="*/ 2562058 w 4805855"/>
              <a:gd name="connsiteY192" fmla="*/ 717452 h 2719363"/>
              <a:gd name="connsiteX193" fmla="*/ 2533923 w 4805855"/>
              <a:gd name="connsiteY193" fmla="*/ 710418 h 2719363"/>
              <a:gd name="connsiteX194" fmla="*/ 2463584 w 4805855"/>
              <a:gd name="connsiteY194" fmla="*/ 689317 h 2719363"/>
              <a:gd name="connsiteX195" fmla="*/ 2428415 w 4805855"/>
              <a:gd name="connsiteY195" fmla="*/ 682283 h 2719363"/>
              <a:gd name="connsiteX196" fmla="*/ 2400279 w 4805855"/>
              <a:gd name="connsiteY196" fmla="*/ 675249 h 2719363"/>
              <a:gd name="connsiteX197" fmla="*/ 2358076 w 4805855"/>
              <a:gd name="connsiteY197" fmla="*/ 661181 h 2719363"/>
              <a:gd name="connsiteX198" fmla="*/ 2322907 w 4805855"/>
              <a:gd name="connsiteY198" fmla="*/ 654147 h 2719363"/>
              <a:gd name="connsiteX199" fmla="*/ 2280704 w 4805855"/>
              <a:gd name="connsiteY199" fmla="*/ 640080 h 2719363"/>
              <a:gd name="connsiteX200" fmla="*/ 2182230 w 4805855"/>
              <a:gd name="connsiteY200" fmla="*/ 626012 h 2719363"/>
              <a:gd name="connsiteX201" fmla="*/ 2125959 w 4805855"/>
              <a:gd name="connsiteY201" fmla="*/ 611944 h 2719363"/>
              <a:gd name="connsiteX202" fmla="*/ 2090790 w 4805855"/>
              <a:gd name="connsiteY202" fmla="*/ 604910 h 2719363"/>
              <a:gd name="connsiteX203" fmla="*/ 2069689 w 4805855"/>
              <a:gd name="connsiteY203" fmla="*/ 597877 h 2719363"/>
              <a:gd name="connsiteX204" fmla="*/ 2034519 w 4805855"/>
              <a:gd name="connsiteY204" fmla="*/ 590843 h 2719363"/>
              <a:gd name="connsiteX205" fmla="*/ 1985283 w 4805855"/>
              <a:gd name="connsiteY205" fmla="*/ 576775 h 2719363"/>
              <a:gd name="connsiteX206" fmla="*/ 1563252 w 4805855"/>
              <a:gd name="connsiteY206" fmla="*/ 562707 h 2719363"/>
              <a:gd name="connsiteX207" fmla="*/ 1528083 w 4805855"/>
              <a:gd name="connsiteY207" fmla="*/ 555673 h 2719363"/>
              <a:gd name="connsiteX208" fmla="*/ 1450710 w 4805855"/>
              <a:gd name="connsiteY208" fmla="*/ 541606 h 2719363"/>
              <a:gd name="connsiteX209" fmla="*/ 1408507 w 4805855"/>
              <a:gd name="connsiteY209" fmla="*/ 520504 h 2719363"/>
              <a:gd name="connsiteX210" fmla="*/ 1380372 w 4805855"/>
              <a:gd name="connsiteY210" fmla="*/ 513470 h 2719363"/>
              <a:gd name="connsiteX211" fmla="*/ 1359270 w 4805855"/>
              <a:gd name="connsiteY211" fmla="*/ 499403 h 2719363"/>
              <a:gd name="connsiteX212" fmla="*/ 1310033 w 4805855"/>
              <a:gd name="connsiteY212" fmla="*/ 450166 h 2719363"/>
              <a:gd name="connsiteX213" fmla="*/ 1288932 w 4805855"/>
              <a:gd name="connsiteY213" fmla="*/ 443132 h 2719363"/>
              <a:gd name="connsiteX214" fmla="*/ 1218593 w 4805855"/>
              <a:gd name="connsiteY214" fmla="*/ 393895 h 2719363"/>
              <a:gd name="connsiteX215" fmla="*/ 1197492 w 4805855"/>
              <a:gd name="connsiteY215" fmla="*/ 379827 h 2719363"/>
              <a:gd name="connsiteX216" fmla="*/ 1176390 w 4805855"/>
              <a:gd name="connsiteY216" fmla="*/ 358726 h 2719363"/>
              <a:gd name="connsiteX217" fmla="*/ 1113086 w 4805855"/>
              <a:gd name="connsiteY217" fmla="*/ 323557 h 2719363"/>
              <a:gd name="connsiteX218" fmla="*/ 1091984 w 4805855"/>
              <a:gd name="connsiteY218" fmla="*/ 309489 h 2719363"/>
              <a:gd name="connsiteX219" fmla="*/ 1070883 w 4805855"/>
              <a:gd name="connsiteY219" fmla="*/ 302455 h 2719363"/>
              <a:gd name="connsiteX220" fmla="*/ 1042747 w 4805855"/>
              <a:gd name="connsiteY220" fmla="*/ 288387 h 2719363"/>
              <a:gd name="connsiteX221" fmla="*/ 1021646 w 4805855"/>
              <a:gd name="connsiteY221" fmla="*/ 274320 h 2719363"/>
              <a:gd name="connsiteX222" fmla="*/ 972409 w 4805855"/>
              <a:gd name="connsiteY222" fmla="*/ 253218 h 2719363"/>
              <a:gd name="connsiteX223" fmla="*/ 902070 w 4805855"/>
              <a:gd name="connsiteY223" fmla="*/ 189913 h 2719363"/>
              <a:gd name="connsiteX224" fmla="*/ 888003 w 4805855"/>
              <a:gd name="connsiteY224" fmla="*/ 168812 h 2719363"/>
              <a:gd name="connsiteX225" fmla="*/ 845799 w 4805855"/>
              <a:gd name="connsiteY225" fmla="*/ 126609 h 2719363"/>
              <a:gd name="connsiteX226" fmla="*/ 796563 w 4805855"/>
              <a:gd name="connsiteY226" fmla="*/ 77372 h 2719363"/>
              <a:gd name="connsiteX227" fmla="*/ 775461 w 4805855"/>
              <a:gd name="connsiteY227" fmla="*/ 63304 h 2719363"/>
              <a:gd name="connsiteX228" fmla="*/ 726224 w 4805855"/>
              <a:gd name="connsiteY228" fmla="*/ 49237 h 2719363"/>
              <a:gd name="connsiteX229" fmla="*/ 662919 w 4805855"/>
              <a:gd name="connsiteY229" fmla="*/ 42203 h 2719363"/>
              <a:gd name="connsiteX230" fmla="*/ 627750 w 4805855"/>
              <a:gd name="connsiteY230" fmla="*/ 35169 h 2719363"/>
              <a:gd name="connsiteX231" fmla="*/ 585547 w 4805855"/>
              <a:gd name="connsiteY231" fmla="*/ 28135 h 2719363"/>
              <a:gd name="connsiteX232" fmla="*/ 522243 w 4805855"/>
              <a:gd name="connsiteY232" fmla="*/ 21101 h 2719363"/>
              <a:gd name="connsiteX233" fmla="*/ 339363 w 4805855"/>
              <a:gd name="connsiteY233" fmla="*/ 0 h 2719363"/>
              <a:gd name="connsiteX234" fmla="*/ 86144 w 4805855"/>
              <a:gd name="connsiteY234" fmla="*/ 7033 h 2719363"/>
              <a:gd name="connsiteX235" fmla="*/ 65043 w 4805855"/>
              <a:gd name="connsiteY235" fmla="*/ 14067 h 2719363"/>
              <a:gd name="connsiteX236" fmla="*/ 36907 w 4805855"/>
              <a:gd name="connsiteY236" fmla="*/ 21101 h 2719363"/>
              <a:gd name="connsiteX0" fmla="*/ 36293 w 4805241"/>
              <a:gd name="connsiteY0" fmla="*/ 21101 h 2719363"/>
              <a:gd name="connsiteX1" fmla="*/ 3711 w 4805241"/>
              <a:gd name="connsiteY1" fmla="*/ 68188 h 2719363"/>
              <a:gd name="connsiteX2" fmla="*/ 1561 w 4805241"/>
              <a:gd name="connsiteY2" fmla="*/ 162070 h 2719363"/>
              <a:gd name="connsiteX3" fmla="*/ 11126 w 4805241"/>
              <a:gd name="connsiteY3" fmla="*/ 191592 h 2719363"/>
              <a:gd name="connsiteX4" fmla="*/ 20658 w 4805241"/>
              <a:gd name="connsiteY4" fmla="*/ 244034 h 2719363"/>
              <a:gd name="connsiteX5" fmla="*/ 13478 w 4805241"/>
              <a:gd name="connsiteY5" fmla="*/ 265135 h 2719363"/>
              <a:gd name="connsiteX6" fmla="*/ 6008 w 4805241"/>
              <a:gd name="connsiteY6" fmla="*/ 314227 h 2719363"/>
              <a:gd name="connsiteX7" fmla="*/ 22517 w 4805241"/>
              <a:gd name="connsiteY7" fmla="*/ 342361 h 2719363"/>
              <a:gd name="connsiteX8" fmla="*/ 29551 w 4805241"/>
              <a:gd name="connsiteY8" fmla="*/ 391890 h 2719363"/>
              <a:gd name="connsiteX9" fmla="*/ 15192 w 4805241"/>
              <a:gd name="connsiteY9" fmla="*/ 422030 h 2719363"/>
              <a:gd name="connsiteX10" fmla="*/ 22225 w 4805241"/>
              <a:gd name="connsiteY10" fmla="*/ 443132 h 2719363"/>
              <a:gd name="connsiteX11" fmla="*/ 50506 w 4805241"/>
              <a:gd name="connsiteY11" fmla="*/ 468971 h 2719363"/>
              <a:gd name="connsiteX12" fmla="*/ 50361 w 4805241"/>
              <a:gd name="connsiteY12" fmla="*/ 506437 h 2719363"/>
              <a:gd name="connsiteX13" fmla="*/ 57395 w 4805241"/>
              <a:gd name="connsiteY13" fmla="*/ 527538 h 2719363"/>
              <a:gd name="connsiteX14" fmla="*/ 78496 w 4805241"/>
              <a:gd name="connsiteY14" fmla="*/ 576775 h 2719363"/>
              <a:gd name="connsiteX15" fmla="*/ 120699 w 4805241"/>
              <a:gd name="connsiteY15" fmla="*/ 618978 h 2719363"/>
              <a:gd name="connsiteX16" fmla="*/ 127733 w 4805241"/>
              <a:gd name="connsiteY16" fmla="*/ 640080 h 2719363"/>
              <a:gd name="connsiteX17" fmla="*/ 169936 w 4805241"/>
              <a:gd name="connsiteY17" fmla="*/ 668215 h 2719363"/>
              <a:gd name="connsiteX18" fmla="*/ 184004 w 4805241"/>
              <a:gd name="connsiteY18" fmla="*/ 689317 h 2719363"/>
              <a:gd name="connsiteX19" fmla="*/ 191038 w 4805241"/>
              <a:gd name="connsiteY19" fmla="*/ 710418 h 2719363"/>
              <a:gd name="connsiteX20" fmla="*/ 212139 w 4805241"/>
              <a:gd name="connsiteY20" fmla="*/ 731520 h 2719363"/>
              <a:gd name="connsiteX21" fmla="*/ 240275 w 4805241"/>
              <a:gd name="connsiteY21" fmla="*/ 766689 h 2719363"/>
              <a:gd name="connsiteX22" fmla="*/ 268410 w 4805241"/>
              <a:gd name="connsiteY22" fmla="*/ 808892 h 2719363"/>
              <a:gd name="connsiteX23" fmla="*/ 282478 w 4805241"/>
              <a:gd name="connsiteY23" fmla="*/ 829993 h 2719363"/>
              <a:gd name="connsiteX24" fmla="*/ 324681 w 4805241"/>
              <a:gd name="connsiteY24" fmla="*/ 858129 h 2719363"/>
              <a:gd name="connsiteX25" fmla="*/ 352816 w 4805241"/>
              <a:gd name="connsiteY25" fmla="*/ 900332 h 2719363"/>
              <a:gd name="connsiteX26" fmla="*/ 387985 w 4805241"/>
              <a:gd name="connsiteY26" fmla="*/ 942535 h 2719363"/>
              <a:gd name="connsiteX27" fmla="*/ 395019 w 4805241"/>
              <a:gd name="connsiteY27" fmla="*/ 963637 h 2719363"/>
              <a:gd name="connsiteX28" fmla="*/ 416121 w 4805241"/>
              <a:gd name="connsiteY28" fmla="*/ 956603 h 2719363"/>
              <a:gd name="connsiteX29" fmla="*/ 437222 w 4805241"/>
              <a:gd name="connsiteY29" fmla="*/ 963637 h 2719363"/>
              <a:gd name="connsiteX30" fmla="*/ 465358 w 4805241"/>
              <a:gd name="connsiteY30" fmla="*/ 970670 h 2719363"/>
              <a:gd name="connsiteX31" fmla="*/ 500527 w 4805241"/>
              <a:gd name="connsiteY31" fmla="*/ 1005840 h 2719363"/>
              <a:gd name="connsiteX32" fmla="*/ 535696 w 4805241"/>
              <a:gd name="connsiteY32" fmla="*/ 1033975 h 2719363"/>
              <a:gd name="connsiteX33" fmla="*/ 556798 w 4805241"/>
              <a:gd name="connsiteY33" fmla="*/ 1055077 h 2719363"/>
              <a:gd name="connsiteX34" fmla="*/ 570865 w 4805241"/>
              <a:gd name="connsiteY34" fmla="*/ 1076178 h 2719363"/>
              <a:gd name="connsiteX35" fmla="*/ 613069 w 4805241"/>
              <a:gd name="connsiteY35" fmla="*/ 1104313 h 2719363"/>
              <a:gd name="connsiteX36" fmla="*/ 634170 w 4805241"/>
              <a:gd name="connsiteY36" fmla="*/ 1118381 h 2719363"/>
              <a:gd name="connsiteX37" fmla="*/ 697475 w 4805241"/>
              <a:gd name="connsiteY37" fmla="*/ 1139483 h 2719363"/>
              <a:gd name="connsiteX38" fmla="*/ 718576 w 4805241"/>
              <a:gd name="connsiteY38" fmla="*/ 1146517 h 2719363"/>
              <a:gd name="connsiteX39" fmla="*/ 788915 w 4805241"/>
              <a:gd name="connsiteY39" fmla="*/ 1167618 h 2719363"/>
              <a:gd name="connsiteX40" fmla="*/ 810016 w 4805241"/>
              <a:gd name="connsiteY40" fmla="*/ 1174652 h 2719363"/>
              <a:gd name="connsiteX41" fmla="*/ 831118 w 4805241"/>
              <a:gd name="connsiteY41" fmla="*/ 1181686 h 2719363"/>
              <a:gd name="connsiteX42" fmla="*/ 894422 w 4805241"/>
              <a:gd name="connsiteY42" fmla="*/ 1209821 h 2719363"/>
              <a:gd name="connsiteX43" fmla="*/ 915524 w 4805241"/>
              <a:gd name="connsiteY43" fmla="*/ 1216855 h 2719363"/>
              <a:gd name="connsiteX44" fmla="*/ 936625 w 4805241"/>
              <a:gd name="connsiteY44" fmla="*/ 1223889 h 2719363"/>
              <a:gd name="connsiteX45" fmla="*/ 971795 w 4805241"/>
              <a:gd name="connsiteY45" fmla="*/ 1259058 h 2719363"/>
              <a:gd name="connsiteX46" fmla="*/ 1013998 w 4805241"/>
              <a:gd name="connsiteY46" fmla="*/ 1273126 h 2719363"/>
              <a:gd name="connsiteX47" fmla="*/ 1056201 w 4805241"/>
              <a:gd name="connsiteY47" fmla="*/ 1301261 h 2719363"/>
              <a:gd name="connsiteX48" fmla="*/ 1077302 w 4805241"/>
              <a:gd name="connsiteY48" fmla="*/ 1315329 h 2719363"/>
              <a:gd name="connsiteX49" fmla="*/ 1091370 w 4805241"/>
              <a:gd name="connsiteY49" fmla="*/ 1364566 h 2719363"/>
              <a:gd name="connsiteX50" fmla="*/ 1098404 w 4805241"/>
              <a:gd name="connsiteY50" fmla="*/ 1399735 h 2719363"/>
              <a:gd name="connsiteX51" fmla="*/ 1140607 w 4805241"/>
              <a:gd name="connsiteY51" fmla="*/ 1413803 h 2719363"/>
              <a:gd name="connsiteX52" fmla="*/ 1161709 w 4805241"/>
              <a:gd name="connsiteY52" fmla="*/ 1420837 h 2719363"/>
              <a:gd name="connsiteX53" fmla="*/ 1175776 w 4805241"/>
              <a:gd name="connsiteY53" fmla="*/ 1441938 h 2719363"/>
              <a:gd name="connsiteX54" fmla="*/ 1196878 w 4805241"/>
              <a:gd name="connsiteY54" fmla="*/ 1456006 h 2719363"/>
              <a:gd name="connsiteX55" fmla="*/ 1203912 w 4805241"/>
              <a:gd name="connsiteY55" fmla="*/ 1477107 h 2719363"/>
              <a:gd name="connsiteX56" fmla="*/ 1253149 w 4805241"/>
              <a:gd name="connsiteY56" fmla="*/ 1498209 h 2719363"/>
              <a:gd name="connsiteX57" fmla="*/ 1267216 w 4805241"/>
              <a:gd name="connsiteY57" fmla="*/ 1547446 h 2719363"/>
              <a:gd name="connsiteX58" fmla="*/ 1274250 w 4805241"/>
              <a:gd name="connsiteY58" fmla="*/ 1568547 h 2719363"/>
              <a:gd name="connsiteX59" fmla="*/ 1274250 w 4805241"/>
              <a:gd name="connsiteY59" fmla="*/ 1638886 h 2719363"/>
              <a:gd name="connsiteX60" fmla="*/ 1288318 w 4805241"/>
              <a:gd name="connsiteY60" fmla="*/ 1737360 h 2719363"/>
              <a:gd name="connsiteX61" fmla="*/ 1295352 w 4805241"/>
              <a:gd name="connsiteY61" fmla="*/ 1758461 h 2719363"/>
              <a:gd name="connsiteX62" fmla="*/ 1302385 w 4805241"/>
              <a:gd name="connsiteY62" fmla="*/ 1786597 h 2719363"/>
              <a:gd name="connsiteX63" fmla="*/ 1323487 w 4805241"/>
              <a:gd name="connsiteY63" fmla="*/ 1828800 h 2719363"/>
              <a:gd name="connsiteX64" fmla="*/ 1330521 w 4805241"/>
              <a:gd name="connsiteY64" fmla="*/ 1849901 h 2719363"/>
              <a:gd name="connsiteX65" fmla="*/ 1350255 w 4805241"/>
              <a:gd name="connsiteY65" fmla="*/ 1959268 h 2719363"/>
              <a:gd name="connsiteX66" fmla="*/ 1366814 w 4805241"/>
              <a:gd name="connsiteY66" fmla="*/ 1980369 h 2719363"/>
              <a:gd name="connsiteX67" fmla="*/ 1373847 w 4805241"/>
              <a:gd name="connsiteY67" fmla="*/ 2008505 h 2719363"/>
              <a:gd name="connsiteX68" fmla="*/ 1397440 w 4805241"/>
              <a:gd name="connsiteY68" fmla="*/ 2047533 h 2719363"/>
              <a:gd name="connsiteX69" fmla="*/ 1423768 w 4805241"/>
              <a:gd name="connsiteY69" fmla="*/ 2085877 h 2719363"/>
              <a:gd name="connsiteX70" fmla="*/ 1450096 w 4805241"/>
              <a:gd name="connsiteY70" fmla="*/ 2131255 h 2719363"/>
              <a:gd name="connsiteX71" fmla="*/ 1464848 w 4805241"/>
              <a:gd name="connsiteY71" fmla="*/ 2168232 h 2719363"/>
              <a:gd name="connsiteX72" fmla="*/ 1506367 w 4805241"/>
              <a:gd name="connsiteY72" fmla="*/ 2215661 h 2719363"/>
              <a:gd name="connsiteX73" fmla="*/ 1527469 w 4805241"/>
              <a:gd name="connsiteY73" fmla="*/ 2232220 h 2719363"/>
              <a:gd name="connsiteX74" fmla="*/ 1563322 w 4805241"/>
              <a:gd name="connsiteY74" fmla="*/ 2263530 h 2719363"/>
              <a:gd name="connsiteX75" fmla="*/ 1591457 w 4805241"/>
              <a:gd name="connsiteY75" fmla="*/ 2302558 h 2719363"/>
              <a:gd name="connsiteX76" fmla="*/ 1617541 w 4805241"/>
              <a:gd name="connsiteY76" fmla="*/ 2353163 h 2719363"/>
              <a:gd name="connsiteX77" fmla="*/ 1647044 w 4805241"/>
              <a:gd name="connsiteY77" fmla="*/ 2398541 h 2719363"/>
              <a:gd name="connsiteX78" fmla="*/ 1710349 w 4805241"/>
              <a:gd name="connsiteY78" fmla="*/ 2433710 h 2719363"/>
              <a:gd name="connsiteX79" fmla="*/ 1731450 w 4805241"/>
              <a:gd name="connsiteY79" fmla="*/ 2440744 h 2719363"/>
              <a:gd name="connsiteX80" fmla="*/ 1766619 w 4805241"/>
              <a:gd name="connsiteY80" fmla="*/ 2454812 h 2719363"/>
              <a:gd name="connsiteX81" fmla="*/ 1794755 w 4805241"/>
              <a:gd name="connsiteY81" fmla="*/ 2461846 h 2719363"/>
              <a:gd name="connsiteX82" fmla="*/ 1815856 w 4805241"/>
              <a:gd name="connsiteY82" fmla="*/ 2468880 h 2719363"/>
              <a:gd name="connsiteX83" fmla="*/ 1858059 w 4805241"/>
              <a:gd name="connsiteY83" fmla="*/ 2511083 h 2719363"/>
              <a:gd name="connsiteX84" fmla="*/ 1900262 w 4805241"/>
              <a:gd name="connsiteY84" fmla="*/ 2546252 h 2719363"/>
              <a:gd name="connsiteX85" fmla="*/ 1928398 w 4805241"/>
              <a:gd name="connsiteY85" fmla="*/ 2560320 h 2719363"/>
              <a:gd name="connsiteX86" fmla="*/ 1970601 w 4805241"/>
              <a:gd name="connsiteY86" fmla="*/ 2588455 h 2719363"/>
              <a:gd name="connsiteX87" fmla="*/ 2005770 w 4805241"/>
              <a:gd name="connsiteY87" fmla="*/ 2623624 h 2719363"/>
              <a:gd name="connsiteX88" fmla="*/ 2047973 w 4805241"/>
              <a:gd name="connsiteY88" fmla="*/ 2637692 h 2719363"/>
              <a:gd name="connsiteX89" fmla="*/ 2069075 w 4805241"/>
              <a:gd name="connsiteY89" fmla="*/ 2651760 h 2719363"/>
              <a:gd name="connsiteX90" fmla="*/ 2118312 w 4805241"/>
              <a:gd name="connsiteY90" fmla="*/ 2665827 h 2719363"/>
              <a:gd name="connsiteX91" fmla="*/ 2160515 w 4805241"/>
              <a:gd name="connsiteY91" fmla="*/ 2679895 h 2719363"/>
              <a:gd name="connsiteX92" fmla="*/ 2430976 w 4805241"/>
              <a:gd name="connsiteY92" fmla="*/ 2719363 h 2719363"/>
              <a:gd name="connsiteX93" fmla="*/ 2521732 w 4805241"/>
              <a:gd name="connsiteY93" fmla="*/ 2716872 h 2719363"/>
              <a:gd name="connsiteX94" fmla="*/ 2688053 w 4805241"/>
              <a:gd name="connsiteY94" fmla="*/ 2715064 h 2719363"/>
              <a:gd name="connsiteX95" fmla="*/ 2807629 w 4805241"/>
              <a:gd name="connsiteY95" fmla="*/ 2700997 h 2719363"/>
              <a:gd name="connsiteX96" fmla="*/ 2841430 w 4805241"/>
              <a:gd name="connsiteY96" fmla="*/ 2699629 h 2719363"/>
              <a:gd name="connsiteX97" fmla="*/ 2913136 w 4805241"/>
              <a:gd name="connsiteY97" fmla="*/ 2644726 h 2719363"/>
              <a:gd name="connsiteX98" fmla="*/ 2990509 w 4805241"/>
              <a:gd name="connsiteY98" fmla="*/ 2616590 h 2719363"/>
              <a:gd name="connsiteX99" fmla="*/ 3018644 w 4805241"/>
              <a:gd name="connsiteY99" fmla="*/ 2609557 h 2719363"/>
              <a:gd name="connsiteX100" fmla="*/ 3060847 w 4805241"/>
              <a:gd name="connsiteY100" fmla="*/ 2581421 h 2719363"/>
              <a:gd name="connsiteX101" fmla="*/ 3081949 w 4805241"/>
              <a:gd name="connsiteY101" fmla="*/ 2567353 h 2719363"/>
              <a:gd name="connsiteX102" fmla="*/ 3110084 w 4805241"/>
              <a:gd name="connsiteY102" fmla="*/ 2546252 h 2719363"/>
              <a:gd name="connsiteX103" fmla="*/ 3152287 w 4805241"/>
              <a:gd name="connsiteY103" fmla="*/ 2511083 h 2719363"/>
              <a:gd name="connsiteX104" fmla="*/ 3166355 w 4805241"/>
              <a:gd name="connsiteY104" fmla="*/ 2489981 h 2719363"/>
              <a:gd name="connsiteX105" fmla="*/ 3187456 w 4805241"/>
              <a:gd name="connsiteY105" fmla="*/ 2482947 h 2719363"/>
              <a:gd name="connsiteX106" fmla="*/ 3229659 w 4805241"/>
              <a:gd name="connsiteY106" fmla="*/ 2454812 h 2719363"/>
              <a:gd name="connsiteX107" fmla="*/ 3250761 w 4805241"/>
              <a:gd name="connsiteY107" fmla="*/ 2440744 h 2719363"/>
              <a:gd name="connsiteX108" fmla="*/ 3285930 w 4805241"/>
              <a:gd name="connsiteY108" fmla="*/ 2405575 h 2719363"/>
              <a:gd name="connsiteX109" fmla="*/ 3299998 w 4805241"/>
              <a:gd name="connsiteY109" fmla="*/ 2384473 h 2719363"/>
              <a:gd name="connsiteX110" fmla="*/ 3349235 w 4805241"/>
              <a:gd name="connsiteY110" fmla="*/ 2321169 h 2719363"/>
              <a:gd name="connsiteX111" fmla="*/ 3363302 w 4805241"/>
              <a:gd name="connsiteY111" fmla="*/ 2300067 h 2719363"/>
              <a:gd name="connsiteX112" fmla="*/ 3386895 w 4805241"/>
              <a:gd name="connsiteY112" fmla="*/ 2282141 h 2719363"/>
              <a:gd name="connsiteX113" fmla="*/ 3413663 w 4805241"/>
              <a:gd name="connsiteY113" fmla="*/ 2239254 h 2719363"/>
              <a:gd name="connsiteX114" fmla="*/ 3441114 w 4805241"/>
              <a:gd name="connsiteY114" fmla="*/ 2204768 h 2719363"/>
              <a:gd name="connsiteX115" fmla="*/ 3461092 w 4805241"/>
              <a:gd name="connsiteY115" fmla="*/ 2161637 h 2719363"/>
              <a:gd name="connsiteX116" fmla="*/ 3481510 w 4805241"/>
              <a:gd name="connsiteY116" fmla="*/ 2124661 h 2719363"/>
              <a:gd name="connsiteX117" fmla="*/ 3518047 w 4805241"/>
              <a:gd name="connsiteY117" fmla="*/ 2060917 h 2719363"/>
              <a:gd name="connsiteX118" fmla="*/ 3560250 w 4805241"/>
              <a:gd name="connsiteY118" fmla="*/ 2018713 h 2719363"/>
              <a:gd name="connsiteX119" fmla="*/ 3581352 w 4805241"/>
              <a:gd name="connsiteY119" fmla="*/ 1997612 h 2719363"/>
              <a:gd name="connsiteX120" fmla="*/ 3609487 w 4805241"/>
              <a:gd name="connsiteY120" fmla="*/ 1955409 h 2719363"/>
              <a:gd name="connsiteX121" fmla="*/ 3623555 w 4805241"/>
              <a:gd name="connsiteY121" fmla="*/ 1934307 h 2719363"/>
              <a:gd name="connsiteX122" fmla="*/ 3665758 w 4805241"/>
              <a:gd name="connsiteY122" fmla="*/ 1906172 h 2719363"/>
              <a:gd name="connsiteX123" fmla="*/ 3707961 w 4805241"/>
              <a:gd name="connsiteY123" fmla="*/ 1863969 h 2719363"/>
              <a:gd name="connsiteX124" fmla="*/ 3750164 w 4805241"/>
              <a:gd name="connsiteY124" fmla="*/ 1835833 h 2719363"/>
              <a:gd name="connsiteX125" fmla="*/ 3764232 w 4805241"/>
              <a:gd name="connsiteY125" fmla="*/ 1814732 h 2719363"/>
              <a:gd name="connsiteX126" fmla="*/ 3806435 w 4805241"/>
              <a:gd name="connsiteY126" fmla="*/ 1793630 h 2719363"/>
              <a:gd name="connsiteX127" fmla="*/ 3848638 w 4805241"/>
              <a:gd name="connsiteY127" fmla="*/ 1772529 h 2719363"/>
              <a:gd name="connsiteX128" fmla="*/ 3911942 w 4805241"/>
              <a:gd name="connsiteY128" fmla="*/ 1737360 h 2719363"/>
              <a:gd name="connsiteX129" fmla="*/ 3954145 w 4805241"/>
              <a:gd name="connsiteY129" fmla="*/ 1709224 h 2719363"/>
              <a:gd name="connsiteX130" fmla="*/ 3975247 w 4805241"/>
              <a:gd name="connsiteY130" fmla="*/ 1695157 h 2719363"/>
              <a:gd name="connsiteX131" fmla="*/ 4024484 w 4805241"/>
              <a:gd name="connsiteY131" fmla="*/ 1681089 h 2719363"/>
              <a:gd name="connsiteX132" fmla="*/ 4087789 w 4805241"/>
              <a:gd name="connsiteY132" fmla="*/ 1659987 h 2719363"/>
              <a:gd name="connsiteX133" fmla="*/ 4144059 w 4805241"/>
              <a:gd name="connsiteY133" fmla="*/ 1638886 h 2719363"/>
              <a:gd name="connsiteX134" fmla="*/ 4186262 w 4805241"/>
              <a:gd name="connsiteY134" fmla="*/ 1610750 h 2719363"/>
              <a:gd name="connsiteX135" fmla="*/ 4207364 w 4805241"/>
              <a:gd name="connsiteY135" fmla="*/ 1589649 h 2719363"/>
              <a:gd name="connsiteX136" fmla="*/ 4235499 w 4805241"/>
              <a:gd name="connsiteY136" fmla="*/ 1582615 h 2719363"/>
              <a:gd name="connsiteX137" fmla="*/ 4298804 w 4805241"/>
              <a:gd name="connsiteY137" fmla="*/ 1554480 h 2719363"/>
              <a:gd name="connsiteX138" fmla="*/ 4319905 w 4805241"/>
              <a:gd name="connsiteY138" fmla="*/ 1533378 h 2719363"/>
              <a:gd name="connsiteX139" fmla="*/ 4341007 w 4805241"/>
              <a:gd name="connsiteY139" fmla="*/ 1519310 h 2719363"/>
              <a:gd name="connsiteX140" fmla="*/ 4362109 w 4805241"/>
              <a:gd name="connsiteY140" fmla="*/ 1498209 h 2719363"/>
              <a:gd name="connsiteX141" fmla="*/ 4383210 w 4805241"/>
              <a:gd name="connsiteY141" fmla="*/ 1491175 h 2719363"/>
              <a:gd name="connsiteX142" fmla="*/ 4404312 w 4805241"/>
              <a:gd name="connsiteY142" fmla="*/ 1470073 h 2719363"/>
              <a:gd name="connsiteX143" fmla="*/ 4418379 w 4805241"/>
              <a:gd name="connsiteY143" fmla="*/ 1448972 h 2719363"/>
              <a:gd name="connsiteX144" fmla="*/ 4439481 w 4805241"/>
              <a:gd name="connsiteY144" fmla="*/ 1434904 h 2719363"/>
              <a:gd name="connsiteX145" fmla="*/ 4460582 w 4805241"/>
              <a:gd name="connsiteY145" fmla="*/ 1413803 h 2719363"/>
              <a:gd name="connsiteX146" fmla="*/ 4502785 w 4805241"/>
              <a:gd name="connsiteY146" fmla="*/ 1385667 h 2719363"/>
              <a:gd name="connsiteX147" fmla="*/ 4552022 w 4805241"/>
              <a:gd name="connsiteY147" fmla="*/ 1322363 h 2719363"/>
              <a:gd name="connsiteX148" fmla="*/ 4573124 w 4805241"/>
              <a:gd name="connsiteY148" fmla="*/ 1280160 h 2719363"/>
              <a:gd name="connsiteX149" fmla="*/ 4580158 w 4805241"/>
              <a:gd name="connsiteY149" fmla="*/ 1259058 h 2719363"/>
              <a:gd name="connsiteX150" fmla="*/ 4608293 w 4805241"/>
              <a:gd name="connsiteY150" fmla="*/ 1216855 h 2719363"/>
              <a:gd name="connsiteX151" fmla="*/ 4622361 w 4805241"/>
              <a:gd name="connsiteY151" fmla="*/ 1195753 h 2719363"/>
              <a:gd name="connsiteX152" fmla="*/ 4636429 w 4805241"/>
              <a:gd name="connsiteY152" fmla="*/ 1174652 h 2719363"/>
              <a:gd name="connsiteX153" fmla="*/ 4650496 w 4805241"/>
              <a:gd name="connsiteY153" fmla="*/ 1132449 h 2719363"/>
              <a:gd name="connsiteX154" fmla="*/ 4657530 w 4805241"/>
              <a:gd name="connsiteY154" fmla="*/ 1111347 h 2719363"/>
              <a:gd name="connsiteX155" fmla="*/ 4671598 w 4805241"/>
              <a:gd name="connsiteY155" fmla="*/ 1090246 h 2719363"/>
              <a:gd name="connsiteX156" fmla="*/ 4692699 w 4805241"/>
              <a:gd name="connsiteY156" fmla="*/ 1041009 h 2719363"/>
              <a:gd name="connsiteX157" fmla="*/ 4706767 w 4805241"/>
              <a:gd name="connsiteY157" fmla="*/ 998806 h 2719363"/>
              <a:gd name="connsiteX158" fmla="*/ 4734902 w 4805241"/>
              <a:gd name="connsiteY158" fmla="*/ 956603 h 2719363"/>
              <a:gd name="connsiteX159" fmla="*/ 4741936 w 4805241"/>
              <a:gd name="connsiteY159" fmla="*/ 935501 h 2719363"/>
              <a:gd name="connsiteX160" fmla="*/ 4756004 w 4805241"/>
              <a:gd name="connsiteY160" fmla="*/ 858129 h 2719363"/>
              <a:gd name="connsiteX161" fmla="*/ 4770072 w 4805241"/>
              <a:gd name="connsiteY161" fmla="*/ 780757 h 2719363"/>
              <a:gd name="connsiteX162" fmla="*/ 4791173 w 4805241"/>
              <a:gd name="connsiteY162" fmla="*/ 759655 h 2719363"/>
              <a:gd name="connsiteX163" fmla="*/ 4805241 w 4805241"/>
              <a:gd name="connsiteY163" fmla="*/ 738553 h 2719363"/>
              <a:gd name="connsiteX164" fmla="*/ 4791173 w 4805241"/>
              <a:gd name="connsiteY164" fmla="*/ 555673 h 2719363"/>
              <a:gd name="connsiteX165" fmla="*/ 4784139 w 4805241"/>
              <a:gd name="connsiteY165" fmla="*/ 506437 h 2719363"/>
              <a:gd name="connsiteX166" fmla="*/ 4741936 w 4805241"/>
              <a:gd name="connsiteY166" fmla="*/ 485335 h 2719363"/>
              <a:gd name="connsiteX167" fmla="*/ 4706767 w 4805241"/>
              <a:gd name="connsiteY167" fmla="*/ 457200 h 2719363"/>
              <a:gd name="connsiteX168" fmla="*/ 4664564 w 4805241"/>
              <a:gd name="connsiteY168" fmla="*/ 443132 h 2719363"/>
              <a:gd name="connsiteX169" fmla="*/ 4580158 w 4805241"/>
              <a:gd name="connsiteY169" fmla="*/ 464233 h 2719363"/>
              <a:gd name="connsiteX170" fmla="*/ 4516853 w 4805241"/>
              <a:gd name="connsiteY170" fmla="*/ 499403 h 2719363"/>
              <a:gd name="connsiteX171" fmla="*/ 4495752 w 4805241"/>
              <a:gd name="connsiteY171" fmla="*/ 513470 h 2719363"/>
              <a:gd name="connsiteX172" fmla="*/ 4467616 w 4805241"/>
              <a:gd name="connsiteY172" fmla="*/ 555673 h 2719363"/>
              <a:gd name="connsiteX173" fmla="*/ 4425413 w 4805241"/>
              <a:gd name="connsiteY173" fmla="*/ 590843 h 2719363"/>
              <a:gd name="connsiteX174" fmla="*/ 4383210 w 4805241"/>
              <a:gd name="connsiteY174" fmla="*/ 618978 h 2719363"/>
              <a:gd name="connsiteX175" fmla="*/ 4326939 w 4805241"/>
              <a:gd name="connsiteY175" fmla="*/ 647113 h 2719363"/>
              <a:gd name="connsiteX176" fmla="*/ 4298804 w 4805241"/>
              <a:gd name="connsiteY176" fmla="*/ 661181 h 2719363"/>
              <a:gd name="connsiteX177" fmla="*/ 4256601 w 4805241"/>
              <a:gd name="connsiteY177" fmla="*/ 675249 h 2719363"/>
              <a:gd name="connsiteX178" fmla="*/ 4228465 w 4805241"/>
              <a:gd name="connsiteY178" fmla="*/ 689317 h 2719363"/>
              <a:gd name="connsiteX179" fmla="*/ 4158127 w 4805241"/>
              <a:gd name="connsiteY179" fmla="*/ 710418 h 2719363"/>
              <a:gd name="connsiteX180" fmla="*/ 3876773 w 4805241"/>
              <a:gd name="connsiteY180" fmla="*/ 696350 h 2719363"/>
              <a:gd name="connsiteX181" fmla="*/ 3855672 w 4805241"/>
              <a:gd name="connsiteY181" fmla="*/ 689317 h 2719363"/>
              <a:gd name="connsiteX182" fmla="*/ 3820502 w 4805241"/>
              <a:gd name="connsiteY182" fmla="*/ 682283 h 2719363"/>
              <a:gd name="connsiteX183" fmla="*/ 3757198 w 4805241"/>
              <a:gd name="connsiteY183" fmla="*/ 675249 h 2719363"/>
              <a:gd name="connsiteX184" fmla="*/ 3665758 w 4805241"/>
              <a:gd name="connsiteY184" fmla="*/ 661181 h 2719363"/>
              <a:gd name="connsiteX185" fmla="*/ 3595419 w 4805241"/>
              <a:gd name="connsiteY185" fmla="*/ 654147 h 2719363"/>
              <a:gd name="connsiteX186" fmla="*/ 3560250 w 4805241"/>
              <a:gd name="connsiteY186" fmla="*/ 647113 h 2719363"/>
              <a:gd name="connsiteX187" fmla="*/ 3243727 w 4805241"/>
              <a:gd name="connsiteY187" fmla="*/ 647113 h 2719363"/>
              <a:gd name="connsiteX188" fmla="*/ 3208558 w 4805241"/>
              <a:gd name="connsiteY188" fmla="*/ 654147 h 2719363"/>
              <a:gd name="connsiteX189" fmla="*/ 3117118 w 4805241"/>
              <a:gd name="connsiteY189" fmla="*/ 661181 h 2719363"/>
              <a:gd name="connsiteX190" fmla="*/ 3074915 w 4805241"/>
              <a:gd name="connsiteY190" fmla="*/ 675249 h 2719363"/>
              <a:gd name="connsiteX191" fmla="*/ 3025678 w 4805241"/>
              <a:gd name="connsiteY191" fmla="*/ 703384 h 2719363"/>
              <a:gd name="connsiteX192" fmla="*/ 2962373 w 4805241"/>
              <a:gd name="connsiteY192" fmla="*/ 731520 h 2719363"/>
              <a:gd name="connsiteX193" fmla="*/ 2561444 w 4805241"/>
              <a:gd name="connsiteY193" fmla="*/ 717452 h 2719363"/>
              <a:gd name="connsiteX194" fmla="*/ 2533309 w 4805241"/>
              <a:gd name="connsiteY194" fmla="*/ 710418 h 2719363"/>
              <a:gd name="connsiteX195" fmla="*/ 2462970 w 4805241"/>
              <a:gd name="connsiteY195" fmla="*/ 689317 h 2719363"/>
              <a:gd name="connsiteX196" fmla="*/ 2427801 w 4805241"/>
              <a:gd name="connsiteY196" fmla="*/ 682283 h 2719363"/>
              <a:gd name="connsiteX197" fmla="*/ 2399665 w 4805241"/>
              <a:gd name="connsiteY197" fmla="*/ 675249 h 2719363"/>
              <a:gd name="connsiteX198" fmla="*/ 2357462 w 4805241"/>
              <a:gd name="connsiteY198" fmla="*/ 661181 h 2719363"/>
              <a:gd name="connsiteX199" fmla="*/ 2322293 w 4805241"/>
              <a:gd name="connsiteY199" fmla="*/ 654147 h 2719363"/>
              <a:gd name="connsiteX200" fmla="*/ 2280090 w 4805241"/>
              <a:gd name="connsiteY200" fmla="*/ 640080 h 2719363"/>
              <a:gd name="connsiteX201" fmla="*/ 2181616 w 4805241"/>
              <a:gd name="connsiteY201" fmla="*/ 626012 h 2719363"/>
              <a:gd name="connsiteX202" fmla="*/ 2125345 w 4805241"/>
              <a:gd name="connsiteY202" fmla="*/ 611944 h 2719363"/>
              <a:gd name="connsiteX203" fmla="*/ 2090176 w 4805241"/>
              <a:gd name="connsiteY203" fmla="*/ 604910 h 2719363"/>
              <a:gd name="connsiteX204" fmla="*/ 2069075 w 4805241"/>
              <a:gd name="connsiteY204" fmla="*/ 597877 h 2719363"/>
              <a:gd name="connsiteX205" fmla="*/ 2033905 w 4805241"/>
              <a:gd name="connsiteY205" fmla="*/ 590843 h 2719363"/>
              <a:gd name="connsiteX206" fmla="*/ 1984669 w 4805241"/>
              <a:gd name="connsiteY206" fmla="*/ 576775 h 2719363"/>
              <a:gd name="connsiteX207" fmla="*/ 1562638 w 4805241"/>
              <a:gd name="connsiteY207" fmla="*/ 562707 h 2719363"/>
              <a:gd name="connsiteX208" fmla="*/ 1527469 w 4805241"/>
              <a:gd name="connsiteY208" fmla="*/ 555673 h 2719363"/>
              <a:gd name="connsiteX209" fmla="*/ 1450096 w 4805241"/>
              <a:gd name="connsiteY209" fmla="*/ 541606 h 2719363"/>
              <a:gd name="connsiteX210" fmla="*/ 1407893 w 4805241"/>
              <a:gd name="connsiteY210" fmla="*/ 520504 h 2719363"/>
              <a:gd name="connsiteX211" fmla="*/ 1379758 w 4805241"/>
              <a:gd name="connsiteY211" fmla="*/ 513470 h 2719363"/>
              <a:gd name="connsiteX212" fmla="*/ 1358656 w 4805241"/>
              <a:gd name="connsiteY212" fmla="*/ 499403 h 2719363"/>
              <a:gd name="connsiteX213" fmla="*/ 1309419 w 4805241"/>
              <a:gd name="connsiteY213" fmla="*/ 450166 h 2719363"/>
              <a:gd name="connsiteX214" fmla="*/ 1288318 w 4805241"/>
              <a:gd name="connsiteY214" fmla="*/ 443132 h 2719363"/>
              <a:gd name="connsiteX215" fmla="*/ 1217979 w 4805241"/>
              <a:gd name="connsiteY215" fmla="*/ 393895 h 2719363"/>
              <a:gd name="connsiteX216" fmla="*/ 1196878 w 4805241"/>
              <a:gd name="connsiteY216" fmla="*/ 379827 h 2719363"/>
              <a:gd name="connsiteX217" fmla="*/ 1175776 w 4805241"/>
              <a:gd name="connsiteY217" fmla="*/ 358726 h 2719363"/>
              <a:gd name="connsiteX218" fmla="*/ 1112472 w 4805241"/>
              <a:gd name="connsiteY218" fmla="*/ 323557 h 2719363"/>
              <a:gd name="connsiteX219" fmla="*/ 1091370 w 4805241"/>
              <a:gd name="connsiteY219" fmla="*/ 309489 h 2719363"/>
              <a:gd name="connsiteX220" fmla="*/ 1070269 w 4805241"/>
              <a:gd name="connsiteY220" fmla="*/ 302455 h 2719363"/>
              <a:gd name="connsiteX221" fmla="*/ 1042133 w 4805241"/>
              <a:gd name="connsiteY221" fmla="*/ 288387 h 2719363"/>
              <a:gd name="connsiteX222" fmla="*/ 1021032 w 4805241"/>
              <a:gd name="connsiteY222" fmla="*/ 274320 h 2719363"/>
              <a:gd name="connsiteX223" fmla="*/ 971795 w 4805241"/>
              <a:gd name="connsiteY223" fmla="*/ 253218 h 2719363"/>
              <a:gd name="connsiteX224" fmla="*/ 901456 w 4805241"/>
              <a:gd name="connsiteY224" fmla="*/ 189913 h 2719363"/>
              <a:gd name="connsiteX225" fmla="*/ 887389 w 4805241"/>
              <a:gd name="connsiteY225" fmla="*/ 168812 h 2719363"/>
              <a:gd name="connsiteX226" fmla="*/ 845185 w 4805241"/>
              <a:gd name="connsiteY226" fmla="*/ 126609 h 2719363"/>
              <a:gd name="connsiteX227" fmla="*/ 795949 w 4805241"/>
              <a:gd name="connsiteY227" fmla="*/ 77372 h 2719363"/>
              <a:gd name="connsiteX228" fmla="*/ 774847 w 4805241"/>
              <a:gd name="connsiteY228" fmla="*/ 63304 h 2719363"/>
              <a:gd name="connsiteX229" fmla="*/ 725610 w 4805241"/>
              <a:gd name="connsiteY229" fmla="*/ 49237 h 2719363"/>
              <a:gd name="connsiteX230" fmla="*/ 662305 w 4805241"/>
              <a:gd name="connsiteY230" fmla="*/ 42203 h 2719363"/>
              <a:gd name="connsiteX231" fmla="*/ 627136 w 4805241"/>
              <a:gd name="connsiteY231" fmla="*/ 35169 h 2719363"/>
              <a:gd name="connsiteX232" fmla="*/ 584933 w 4805241"/>
              <a:gd name="connsiteY232" fmla="*/ 28135 h 2719363"/>
              <a:gd name="connsiteX233" fmla="*/ 521629 w 4805241"/>
              <a:gd name="connsiteY233" fmla="*/ 21101 h 2719363"/>
              <a:gd name="connsiteX234" fmla="*/ 338749 w 4805241"/>
              <a:gd name="connsiteY234" fmla="*/ 0 h 2719363"/>
              <a:gd name="connsiteX235" fmla="*/ 85530 w 4805241"/>
              <a:gd name="connsiteY235" fmla="*/ 7033 h 2719363"/>
              <a:gd name="connsiteX236" fmla="*/ 64429 w 4805241"/>
              <a:gd name="connsiteY236" fmla="*/ 14067 h 2719363"/>
              <a:gd name="connsiteX237" fmla="*/ 36293 w 4805241"/>
              <a:gd name="connsiteY237" fmla="*/ 21101 h 2719363"/>
              <a:gd name="connsiteX0" fmla="*/ 35702 w 4804650"/>
              <a:gd name="connsiteY0" fmla="*/ 21101 h 2719363"/>
              <a:gd name="connsiteX1" fmla="*/ 970 w 4804650"/>
              <a:gd name="connsiteY1" fmla="*/ 162070 h 2719363"/>
              <a:gd name="connsiteX2" fmla="*/ 10535 w 4804650"/>
              <a:gd name="connsiteY2" fmla="*/ 191592 h 2719363"/>
              <a:gd name="connsiteX3" fmla="*/ 20067 w 4804650"/>
              <a:gd name="connsiteY3" fmla="*/ 244034 h 2719363"/>
              <a:gd name="connsiteX4" fmla="*/ 12887 w 4804650"/>
              <a:gd name="connsiteY4" fmla="*/ 265135 h 2719363"/>
              <a:gd name="connsiteX5" fmla="*/ 5417 w 4804650"/>
              <a:gd name="connsiteY5" fmla="*/ 314227 h 2719363"/>
              <a:gd name="connsiteX6" fmla="*/ 21926 w 4804650"/>
              <a:gd name="connsiteY6" fmla="*/ 342361 h 2719363"/>
              <a:gd name="connsiteX7" fmla="*/ 28960 w 4804650"/>
              <a:gd name="connsiteY7" fmla="*/ 391890 h 2719363"/>
              <a:gd name="connsiteX8" fmla="*/ 14601 w 4804650"/>
              <a:gd name="connsiteY8" fmla="*/ 422030 h 2719363"/>
              <a:gd name="connsiteX9" fmla="*/ 21634 w 4804650"/>
              <a:gd name="connsiteY9" fmla="*/ 443132 h 2719363"/>
              <a:gd name="connsiteX10" fmla="*/ 49915 w 4804650"/>
              <a:gd name="connsiteY10" fmla="*/ 468971 h 2719363"/>
              <a:gd name="connsiteX11" fmla="*/ 49770 w 4804650"/>
              <a:gd name="connsiteY11" fmla="*/ 506437 h 2719363"/>
              <a:gd name="connsiteX12" fmla="*/ 56804 w 4804650"/>
              <a:gd name="connsiteY12" fmla="*/ 527538 h 2719363"/>
              <a:gd name="connsiteX13" fmla="*/ 77905 w 4804650"/>
              <a:gd name="connsiteY13" fmla="*/ 576775 h 2719363"/>
              <a:gd name="connsiteX14" fmla="*/ 120108 w 4804650"/>
              <a:gd name="connsiteY14" fmla="*/ 618978 h 2719363"/>
              <a:gd name="connsiteX15" fmla="*/ 127142 w 4804650"/>
              <a:gd name="connsiteY15" fmla="*/ 640080 h 2719363"/>
              <a:gd name="connsiteX16" fmla="*/ 169345 w 4804650"/>
              <a:gd name="connsiteY16" fmla="*/ 668215 h 2719363"/>
              <a:gd name="connsiteX17" fmla="*/ 183413 w 4804650"/>
              <a:gd name="connsiteY17" fmla="*/ 689317 h 2719363"/>
              <a:gd name="connsiteX18" fmla="*/ 190447 w 4804650"/>
              <a:gd name="connsiteY18" fmla="*/ 710418 h 2719363"/>
              <a:gd name="connsiteX19" fmla="*/ 211548 w 4804650"/>
              <a:gd name="connsiteY19" fmla="*/ 731520 h 2719363"/>
              <a:gd name="connsiteX20" fmla="*/ 239684 w 4804650"/>
              <a:gd name="connsiteY20" fmla="*/ 766689 h 2719363"/>
              <a:gd name="connsiteX21" fmla="*/ 267819 w 4804650"/>
              <a:gd name="connsiteY21" fmla="*/ 808892 h 2719363"/>
              <a:gd name="connsiteX22" fmla="*/ 281887 w 4804650"/>
              <a:gd name="connsiteY22" fmla="*/ 829993 h 2719363"/>
              <a:gd name="connsiteX23" fmla="*/ 324090 w 4804650"/>
              <a:gd name="connsiteY23" fmla="*/ 858129 h 2719363"/>
              <a:gd name="connsiteX24" fmla="*/ 352225 w 4804650"/>
              <a:gd name="connsiteY24" fmla="*/ 900332 h 2719363"/>
              <a:gd name="connsiteX25" fmla="*/ 387394 w 4804650"/>
              <a:gd name="connsiteY25" fmla="*/ 942535 h 2719363"/>
              <a:gd name="connsiteX26" fmla="*/ 394428 w 4804650"/>
              <a:gd name="connsiteY26" fmla="*/ 963637 h 2719363"/>
              <a:gd name="connsiteX27" fmla="*/ 415530 w 4804650"/>
              <a:gd name="connsiteY27" fmla="*/ 956603 h 2719363"/>
              <a:gd name="connsiteX28" fmla="*/ 436631 w 4804650"/>
              <a:gd name="connsiteY28" fmla="*/ 963637 h 2719363"/>
              <a:gd name="connsiteX29" fmla="*/ 464767 w 4804650"/>
              <a:gd name="connsiteY29" fmla="*/ 970670 h 2719363"/>
              <a:gd name="connsiteX30" fmla="*/ 499936 w 4804650"/>
              <a:gd name="connsiteY30" fmla="*/ 1005840 h 2719363"/>
              <a:gd name="connsiteX31" fmla="*/ 535105 w 4804650"/>
              <a:gd name="connsiteY31" fmla="*/ 1033975 h 2719363"/>
              <a:gd name="connsiteX32" fmla="*/ 556207 w 4804650"/>
              <a:gd name="connsiteY32" fmla="*/ 1055077 h 2719363"/>
              <a:gd name="connsiteX33" fmla="*/ 570274 w 4804650"/>
              <a:gd name="connsiteY33" fmla="*/ 1076178 h 2719363"/>
              <a:gd name="connsiteX34" fmla="*/ 612478 w 4804650"/>
              <a:gd name="connsiteY34" fmla="*/ 1104313 h 2719363"/>
              <a:gd name="connsiteX35" fmla="*/ 633579 w 4804650"/>
              <a:gd name="connsiteY35" fmla="*/ 1118381 h 2719363"/>
              <a:gd name="connsiteX36" fmla="*/ 696884 w 4804650"/>
              <a:gd name="connsiteY36" fmla="*/ 1139483 h 2719363"/>
              <a:gd name="connsiteX37" fmla="*/ 717985 w 4804650"/>
              <a:gd name="connsiteY37" fmla="*/ 1146517 h 2719363"/>
              <a:gd name="connsiteX38" fmla="*/ 788324 w 4804650"/>
              <a:gd name="connsiteY38" fmla="*/ 1167618 h 2719363"/>
              <a:gd name="connsiteX39" fmla="*/ 809425 w 4804650"/>
              <a:gd name="connsiteY39" fmla="*/ 1174652 h 2719363"/>
              <a:gd name="connsiteX40" fmla="*/ 830527 w 4804650"/>
              <a:gd name="connsiteY40" fmla="*/ 1181686 h 2719363"/>
              <a:gd name="connsiteX41" fmla="*/ 893831 w 4804650"/>
              <a:gd name="connsiteY41" fmla="*/ 1209821 h 2719363"/>
              <a:gd name="connsiteX42" fmla="*/ 914933 w 4804650"/>
              <a:gd name="connsiteY42" fmla="*/ 1216855 h 2719363"/>
              <a:gd name="connsiteX43" fmla="*/ 936034 w 4804650"/>
              <a:gd name="connsiteY43" fmla="*/ 1223889 h 2719363"/>
              <a:gd name="connsiteX44" fmla="*/ 971204 w 4804650"/>
              <a:gd name="connsiteY44" fmla="*/ 1259058 h 2719363"/>
              <a:gd name="connsiteX45" fmla="*/ 1013407 w 4804650"/>
              <a:gd name="connsiteY45" fmla="*/ 1273126 h 2719363"/>
              <a:gd name="connsiteX46" fmla="*/ 1055610 w 4804650"/>
              <a:gd name="connsiteY46" fmla="*/ 1301261 h 2719363"/>
              <a:gd name="connsiteX47" fmla="*/ 1076711 w 4804650"/>
              <a:gd name="connsiteY47" fmla="*/ 1315329 h 2719363"/>
              <a:gd name="connsiteX48" fmla="*/ 1090779 w 4804650"/>
              <a:gd name="connsiteY48" fmla="*/ 1364566 h 2719363"/>
              <a:gd name="connsiteX49" fmla="*/ 1097813 w 4804650"/>
              <a:gd name="connsiteY49" fmla="*/ 1399735 h 2719363"/>
              <a:gd name="connsiteX50" fmla="*/ 1140016 w 4804650"/>
              <a:gd name="connsiteY50" fmla="*/ 1413803 h 2719363"/>
              <a:gd name="connsiteX51" fmla="*/ 1161118 w 4804650"/>
              <a:gd name="connsiteY51" fmla="*/ 1420837 h 2719363"/>
              <a:gd name="connsiteX52" fmla="*/ 1175185 w 4804650"/>
              <a:gd name="connsiteY52" fmla="*/ 1441938 h 2719363"/>
              <a:gd name="connsiteX53" fmla="*/ 1196287 w 4804650"/>
              <a:gd name="connsiteY53" fmla="*/ 1456006 h 2719363"/>
              <a:gd name="connsiteX54" fmla="*/ 1203321 w 4804650"/>
              <a:gd name="connsiteY54" fmla="*/ 1477107 h 2719363"/>
              <a:gd name="connsiteX55" fmla="*/ 1252558 w 4804650"/>
              <a:gd name="connsiteY55" fmla="*/ 1498209 h 2719363"/>
              <a:gd name="connsiteX56" fmla="*/ 1266625 w 4804650"/>
              <a:gd name="connsiteY56" fmla="*/ 1547446 h 2719363"/>
              <a:gd name="connsiteX57" fmla="*/ 1273659 w 4804650"/>
              <a:gd name="connsiteY57" fmla="*/ 1568547 h 2719363"/>
              <a:gd name="connsiteX58" fmla="*/ 1273659 w 4804650"/>
              <a:gd name="connsiteY58" fmla="*/ 1638886 h 2719363"/>
              <a:gd name="connsiteX59" fmla="*/ 1287727 w 4804650"/>
              <a:gd name="connsiteY59" fmla="*/ 1737360 h 2719363"/>
              <a:gd name="connsiteX60" fmla="*/ 1294761 w 4804650"/>
              <a:gd name="connsiteY60" fmla="*/ 1758461 h 2719363"/>
              <a:gd name="connsiteX61" fmla="*/ 1301794 w 4804650"/>
              <a:gd name="connsiteY61" fmla="*/ 1786597 h 2719363"/>
              <a:gd name="connsiteX62" fmla="*/ 1322896 w 4804650"/>
              <a:gd name="connsiteY62" fmla="*/ 1828800 h 2719363"/>
              <a:gd name="connsiteX63" fmla="*/ 1329930 w 4804650"/>
              <a:gd name="connsiteY63" fmla="*/ 1849901 h 2719363"/>
              <a:gd name="connsiteX64" fmla="*/ 1349664 w 4804650"/>
              <a:gd name="connsiteY64" fmla="*/ 1959268 h 2719363"/>
              <a:gd name="connsiteX65" fmla="*/ 1366223 w 4804650"/>
              <a:gd name="connsiteY65" fmla="*/ 1980369 h 2719363"/>
              <a:gd name="connsiteX66" fmla="*/ 1373256 w 4804650"/>
              <a:gd name="connsiteY66" fmla="*/ 2008505 h 2719363"/>
              <a:gd name="connsiteX67" fmla="*/ 1396849 w 4804650"/>
              <a:gd name="connsiteY67" fmla="*/ 2047533 h 2719363"/>
              <a:gd name="connsiteX68" fmla="*/ 1423177 w 4804650"/>
              <a:gd name="connsiteY68" fmla="*/ 2085877 h 2719363"/>
              <a:gd name="connsiteX69" fmla="*/ 1449505 w 4804650"/>
              <a:gd name="connsiteY69" fmla="*/ 2131255 h 2719363"/>
              <a:gd name="connsiteX70" fmla="*/ 1464257 w 4804650"/>
              <a:gd name="connsiteY70" fmla="*/ 2168232 h 2719363"/>
              <a:gd name="connsiteX71" fmla="*/ 1505776 w 4804650"/>
              <a:gd name="connsiteY71" fmla="*/ 2215661 h 2719363"/>
              <a:gd name="connsiteX72" fmla="*/ 1526878 w 4804650"/>
              <a:gd name="connsiteY72" fmla="*/ 2232220 h 2719363"/>
              <a:gd name="connsiteX73" fmla="*/ 1562731 w 4804650"/>
              <a:gd name="connsiteY73" fmla="*/ 2263530 h 2719363"/>
              <a:gd name="connsiteX74" fmla="*/ 1590866 w 4804650"/>
              <a:gd name="connsiteY74" fmla="*/ 2302558 h 2719363"/>
              <a:gd name="connsiteX75" fmla="*/ 1616950 w 4804650"/>
              <a:gd name="connsiteY75" fmla="*/ 2353163 h 2719363"/>
              <a:gd name="connsiteX76" fmla="*/ 1646453 w 4804650"/>
              <a:gd name="connsiteY76" fmla="*/ 2398541 h 2719363"/>
              <a:gd name="connsiteX77" fmla="*/ 1709758 w 4804650"/>
              <a:gd name="connsiteY77" fmla="*/ 2433710 h 2719363"/>
              <a:gd name="connsiteX78" fmla="*/ 1730859 w 4804650"/>
              <a:gd name="connsiteY78" fmla="*/ 2440744 h 2719363"/>
              <a:gd name="connsiteX79" fmla="*/ 1766028 w 4804650"/>
              <a:gd name="connsiteY79" fmla="*/ 2454812 h 2719363"/>
              <a:gd name="connsiteX80" fmla="*/ 1794164 w 4804650"/>
              <a:gd name="connsiteY80" fmla="*/ 2461846 h 2719363"/>
              <a:gd name="connsiteX81" fmla="*/ 1815265 w 4804650"/>
              <a:gd name="connsiteY81" fmla="*/ 2468880 h 2719363"/>
              <a:gd name="connsiteX82" fmla="*/ 1857468 w 4804650"/>
              <a:gd name="connsiteY82" fmla="*/ 2511083 h 2719363"/>
              <a:gd name="connsiteX83" fmla="*/ 1899671 w 4804650"/>
              <a:gd name="connsiteY83" fmla="*/ 2546252 h 2719363"/>
              <a:gd name="connsiteX84" fmla="*/ 1927807 w 4804650"/>
              <a:gd name="connsiteY84" fmla="*/ 2560320 h 2719363"/>
              <a:gd name="connsiteX85" fmla="*/ 1970010 w 4804650"/>
              <a:gd name="connsiteY85" fmla="*/ 2588455 h 2719363"/>
              <a:gd name="connsiteX86" fmla="*/ 2005179 w 4804650"/>
              <a:gd name="connsiteY86" fmla="*/ 2623624 h 2719363"/>
              <a:gd name="connsiteX87" fmla="*/ 2047382 w 4804650"/>
              <a:gd name="connsiteY87" fmla="*/ 2637692 h 2719363"/>
              <a:gd name="connsiteX88" fmla="*/ 2068484 w 4804650"/>
              <a:gd name="connsiteY88" fmla="*/ 2651760 h 2719363"/>
              <a:gd name="connsiteX89" fmla="*/ 2117721 w 4804650"/>
              <a:gd name="connsiteY89" fmla="*/ 2665827 h 2719363"/>
              <a:gd name="connsiteX90" fmla="*/ 2159924 w 4804650"/>
              <a:gd name="connsiteY90" fmla="*/ 2679895 h 2719363"/>
              <a:gd name="connsiteX91" fmla="*/ 2430385 w 4804650"/>
              <a:gd name="connsiteY91" fmla="*/ 2719363 h 2719363"/>
              <a:gd name="connsiteX92" fmla="*/ 2521141 w 4804650"/>
              <a:gd name="connsiteY92" fmla="*/ 2716872 h 2719363"/>
              <a:gd name="connsiteX93" fmla="*/ 2687462 w 4804650"/>
              <a:gd name="connsiteY93" fmla="*/ 2715064 h 2719363"/>
              <a:gd name="connsiteX94" fmla="*/ 2807038 w 4804650"/>
              <a:gd name="connsiteY94" fmla="*/ 2700997 h 2719363"/>
              <a:gd name="connsiteX95" fmla="*/ 2840839 w 4804650"/>
              <a:gd name="connsiteY95" fmla="*/ 2699629 h 2719363"/>
              <a:gd name="connsiteX96" fmla="*/ 2912545 w 4804650"/>
              <a:gd name="connsiteY96" fmla="*/ 2644726 h 2719363"/>
              <a:gd name="connsiteX97" fmla="*/ 2989918 w 4804650"/>
              <a:gd name="connsiteY97" fmla="*/ 2616590 h 2719363"/>
              <a:gd name="connsiteX98" fmla="*/ 3018053 w 4804650"/>
              <a:gd name="connsiteY98" fmla="*/ 2609557 h 2719363"/>
              <a:gd name="connsiteX99" fmla="*/ 3060256 w 4804650"/>
              <a:gd name="connsiteY99" fmla="*/ 2581421 h 2719363"/>
              <a:gd name="connsiteX100" fmla="*/ 3081358 w 4804650"/>
              <a:gd name="connsiteY100" fmla="*/ 2567353 h 2719363"/>
              <a:gd name="connsiteX101" fmla="*/ 3109493 w 4804650"/>
              <a:gd name="connsiteY101" fmla="*/ 2546252 h 2719363"/>
              <a:gd name="connsiteX102" fmla="*/ 3151696 w 4804650"/>
              <a:gd name="connsiteY102" fmla="*/ 2511083 h 2719363"/>
              <a:gd name="connsiteX103" fmla="*/ 3165764 w 4804650"/>
              <a:gd name="connsiteY103" fmla="*/ 2489981 h 2719363"/>
              <a:gd name="connsiteX104" fmla="*/ 3186865 w 4804650"/>
              <a:gd name="connsiteY104" fmla="*/ 2482947 h 2719363"/>
              <a:gd name="connsiteX105" fmla="*/ 3229068 w 4804650"/>
              <a:gd name="connsiteY105" fmla="*/ 2454812 h 2719363"/>
              <a:gd name="connsiteX106" fmla="*/ 3250170 w 4804650"/>
              <a:gd name="connsiteY106" fmla="*/ 2440744 h 2719363"/>
              <a:gd name="connsiteX107" fmla="*/ 3285339 w 4804650"/>
              <a:gd name="connsiteY107" fmla="*/ 2405575 h 2719363"/>
              <a:gd name="connsiteX108" fmla="*/ 3299407 w 4804650"/>
              <a:gd name="connsiteY108" fmla="*/ 2384473 h 2719363"/>
              <a:gd name="connsiteX109" fmla="*/ 3348644 w 4804650"/>
              <a:gd name="connsiteY109" fmla="*/ 2321169 h 2719363"/>
              <a:gd name="connsiteX110" fmla="*/ 3362711 w 4804650"/>
              <a:gd name="connsiteY110" fmla="*/ 2300067 h 2719363"/>
              <a:gd name="connsiteX111" fmla="*/ 3386304 w 4804650"/>
              <a:gd name="connsiteY111" fmla="*/ 2282141 h 2719363"/>
              <a:gd name="connsiteX112" fmla="*/ 3413072 w 4804650"/>
              <a:gd name="connsiteY112" fmla="*/ 2239254 h 2719363"/>
              <a:gd name="connsiteX113" fmla="*/ 3440523 w 4804650"/>
              <a:gd name="connsiteY113" fmla="*/ 2204768 h 2719363"/>
              <a:gd name="connsiteX114" fmla="*/ 3460501 w 4804650"/>
              <a:gd name="connsiteY114" fmla="*/ 2161637 h 2719363"/>
              <a:gd name="connsiteX115" fmla="*/ 3480919 w 4804650"/>
              <a:gd name="connsiteY115" fmla="*/ 2124661 h 2719363"/>
              <a:gd name="connsiteX116" fmla="*/ 3517456 w 4804650"/>
              <a:gd name="connsiteY116" fmla="*/ 2060917 h 2719363"/>
              <a:gd name="connsiteX117" fmla="*/ 3559659 w 4804650"/>
              <a:gd name="connsiteY117" fmla="*/ 2018713 h 2719363"/>
              <a:gd name="connsiteX118" fmla="*/ 3580761 w 4804650"/>
              <a:gd name="connsiteY118" fmla="*/ 1997612 h 2719363"/>
              <a:gd name="connsiteX119" fmla="*/ 3608896 w 4804650"/>
              <a:gd name="connsiteY119" fmla="*/ 1955409 h 2719363"/>
              <a:gd name="connsiteX120" fmla="*/ 3622964 w 4804650"/>
              <a:gd name="connsiteY120" fmla="*/ 1934307 h 2719363"/>
              <a:gd name="connsiteX121" fmla="*/ 3665167 w 4804650"/>
              <a:gd name="connsiteY121" fmla="*/ 1906172 h 2719363"/>
              <a:gd name="connsiteX122" fmla="*/ 3707370 w 4804650"/>
              <a:gd name="connsiteY122" fmla="*/ 1863969 h 2719363"/>
              <a:gd name="connsiteX123" fmla="*/ 3749573 w 4804650"/>
              <a:gd name="connsiteY123" fmla="*/ 1835833 h 2719363"/>
              <a:gd name="connsiteX124" fmla="*/ 3763641 w 4804650"/>
              <a:gd name="connsiteY124" fmla="*/ 1814732 h 2719363"/>
              <a:gd name="connsiteX125" fmla="*/ 3805844 w 4804650"/>
              <a:gd name="connsiteY125" fmla="*/ 1793630 h 2719363"/>
              <a:gd name="connsiteX126" fmla="*/ 3848047 w 4804650"/>
              <a:gd name="connsiteY126" fmla="*/ 1772529 h 2719363"/>
              <a:gd name="connsiteX127" fmla="*/ 3911351 w 4804650"/>
              <a:gd name="connsiteY127" fmla="*/ 1737360 h 2719363"/>
              <a:gd name="connsiteX128" fmla="*/ 3953554 w 4804650"/>
              <a:gd name="connsiteY128" fmla="*/ 1709224 h 2719363"/>
              <a:gd name="connsiteX129" fmla="*/ 3974656 w 4804650"/>
              <a:gd name="connsiteY129" fmla="*/ 1695157 h 2719363"/>
              <a:gd name="connsiteX130" fmla="*/ 4023893 w 4804650"/>
              <a:gd name="connsiteY130" fmla="*/ 1681089 h 2719363"/>
              <a:gd name="connsiteX131" fmla="*/ 4087198 w 4804650"/>
              <a:gd name="connsiteY131" fmla="*/ 1659987 h 2719363"/>
              <a:gd name="connsiteX132" fmla="*/ 4143468 w 4804650"/>
              <a:gd name="connsiteY132" fmla="*/ 1638886 h 2719363"/>
              <a:gd name="connsiteX133" fmla="*/ 4185671 w 4804650"/>
              <a:gd name="connsiteY133" fmla="*/ 1610750 h 2719363"/>
              <a:gd name="connsiteX134" fmla="*/ 4206773 w 4804650"/>
              <a:gd name="connsiteY134" fmla="*/ 1589649 h 2719363"/>
              <a:gd name="connsiteX135" fmla="*/ 4234908 w 4804650"/>
              <a:gd name="connsiteY135" fmla="*/ 1582615 h 2719363"/>
              <a:gd name="connsiteX136" fmla="*/ 4298213 w 4804650"/>
              <a:gd name="connsiteY136" fmla="*/ 1554480 h 2719363"/>
              <a:gd name="connsiteX137" fmla="*/ 4319314 w 4804650"/>
              <a:gd name="connsiteY137" fmla="*/ 1533378 h 2719363"/>
              <a:gd name="connsiteX138" fmla="*/ 4340416 w 4804650"/>
              <a:gd name="connsiteY138" fmla="*/ 1519310 h 2719363"/>
              <a:gd name="connsiteX139" fmla="*/ 4361518 w 4804650"/>
              <a:gd name="connsiteY139" fmla="*/ 1498209 h 2719363"/>
              <a:gd name="connsiteX140" fmla="*/ 4382619 w 4804650"/>
              <a:gd name="connsiteY140" fmla="*/ 1491175 h 2719363"/>
              <a:gd name="connsiteX141" fmla="*/ 4403721 w 4804650"/>
              <a:gd name="connsiteY141" fmla="*/ 1470073 h 2719363"/>
              <a:gd name="connsiteX142" fmla="*/ 4417788 w 4804650"/>
              <a:gd name="connsiteY142" fmla="*/ 1448972 h 2719363"/>
              <a:gd name="connsiteX143" fmla="*/ 4438890 w 4804650"/>
              <a:gd name="connsiteY143" fmla="*/ 1434904 h 2719363"/>
              <a:gd name="connsiteX144" fmla="*/ 4459991 w 4804650"/>
              <a:gd name="connsiteY144" fmla="*/ 1413803 h 2719363"/>
              <a:gd name="connsiteX145" fmla="*/ 4502194 w 4804650"/>
              <a:gd name="connsiteY145" fmla="*/ 1385667 h 2719363"/>
              <a:gd name="connsiteX146" fmla="*/ 4551431 w 4804650"/>
              <a:gd name="connsiteY146" fmla="*/ 1322363 h 2719363"/>
              <a:gd name="connsiteX147" fmla="*/ 4572533 w 4804650"/>
              <a:gd name="connsiteY147" fmla="*/ 1280160 h 2719363"/>
              <a:gd name="connsiteX148" fmla="*/ 4579567 w 4804650"/>
              <a:gd name="connsiteY148" fmla="*/ 1259058 h 2719363"/>
              <a:gd name="connsiteX149" fmla="*/ 4607702 w 4804650"/>
              <a:gd name="connsiteY149" fmla="*/ 1216855 h 2719363"/>
              <a:gd name="connsiteX150" fmla="*/ 4621770 w 4804650"/>
              <a:gd name="connsiteY150" fmla="*/ 1195753 h 2719363"/>
              <a:gd name="connsiteX151" fmla="*/ 4635838 w 4804650"/>
              <a:gd name="connsiteY151" fmla="*/ 1174652 h 2719363"/>
              <a:gd name="connsiteX152" fmla="*/ 4649905 w 4804650"/>
              <a:gd name="connsiteY152" fmla="*/ 1132449 h 2719363"/>
              <a:gd name="connsiteX153" fmla="*/ 4656939 w 4804650"/>
              <a:gd name="connsiteY153" fmla="*/ 1111347 h 2719363"/>
              <a:gd name="connsiteX154" fmla="*/ 4671007 w 4804650"/>
              <a:gd name="connsiteY154" fmla="*/ 1090246 h 2719363"/>
              <a:gd name="connsiteX155" fmla="*/ 4692108 w 4804650"/>
              <a:gd name="connsiteY155" fmla="*/ 1041009 h 2719363"/>
              <a:gd name="connsiteX156" fmla="*/ 4706176 w 4804650"/>
              <a:gd name="connsiteY156" fmla="*/ 998806 h 2719363"/>
              <a:gd name="connsiteX157" fmla="*/ 4734311 w 4804650"/>
              <a:gd name="connsiteY157" fmla="*/ 956603 h 2719363"/>
              <a:gd name="connsiteX158" fmla="*/ 4741345 w 4804650"/>
              <a:gd name="connsiteY158" fmla="*/ 935501 h 2719363"/>
              <a:gd name="connsiteX159" fmla="*/ 4755413 w 4804650"/>
              <a:gd name="connsiteY159" fmla="*/ 858129 h 2719363"/>
              <a:gd name="connsiteX160" fmla="*/ 4769481 w 4804650"/>
              <a:gd name="connsiteY160" fmla="*/ 780757 h 2719363"/>
              <a:gd name="connsiteX161" fmla="*/ 4790582 w 4804650"/>
              <a:gd name="connsiteY161" fmla="*/ 759655 h 2719363"/>
              <a:gd name="connsiteX162" fmla="*/ 4804650 w 4804650"/>
              <a:gd name="connsiteY162" fmla="*/ 738553 h 2719363"/>
              <a:gd name="connsiteX163" fmla="*/ 4790582 w 4804650"/>
              <a:gd name="connsiteY163" fmla="*/ 555673 h 2719363"/>
              <a:gd name="connsiteX164" fmla="*/ 4783548 w 4804650"/>
              <a:gd name="connsiteY164" fmla="*/ 506437 h 2719363"/>
              <a:gd name="connsiteX165" fmla="*/ 4741345 w 4804650"/>
              <a:gd name="connsiteY165" fmla="*/ 485335 h 2719363"/>
              <a:gd name="connsiteX166" fmla="*/ 4706176 w 4804650"/>
              <a:gd name="connsiteY166" fmla="*/ 457200 h 2719363"/>
              <a:gd name="connsiteX167" fmla="*/ 4663973 w 4804650"/>
              <a:gd name="connsiteY167" fmla="*/ 443132 h 2719363"/>
              <a:gd name="connsiteX168" fmla="*/ 4579567 w 4804650"/>
              <a:gd name="connsiteY168" fmla="*/ 464233 h 2719363"/>
              <a:gd name="connsiteX169" fmla="*/ 4516262 w 4804650"/>
              <a:gd name="connsiteY169" fmla="*/ 499403 h 2719363"/>
              <a:gd name="connsiteX170" fmla="*/ 4495161 w 4804650"/>
              <a:gd name="connsiteY170" fmla="*/ 513470 h 2719363"/>
              <a:gd name="connsiteX171" fmla="*/ 4467025 w 4804650"/>
              <a:gd name="connsiteY171" fmla="*/ 555673 h 2719363"/>
              <a:gd name="connsiteX172" fmla="*/ 4424822 w 4804650"/>
              <a:gd name="connsiteY172" fmla="*/ 590843 h 2719363"/>
              <a:gd name="connsiteX173" fmla="*/ 4382619 w 4804650"/>
              <a:gd name="connsiteY173" fmla="*/ 618978 h 2719363"/>
              <a:gd name="connsiteX174" fmla="*/ 4326348 w 4804650"/>
              <a:gd name="connsiteY174" fmla="*/ 647113 h 2719363"/>
              <a:gd name="connsiteX175" fmla="*/ 4298213 w 4804650"/>
              <a:gd name="connsiteY175" fmla="*/ 661181 h 2719363"/>
              <a:gd name="connsiteX176" fmla="*/ 4256010 w 4804650"/>
              <a:gd name="connsiteY176" fmla="*/ 675249 h 2719363"/>
              <a:gd name="connsiteX177" fmla="*/ 4227874 w 4804650"/>
              <a:gd name="connsiteY177" fmla="*/ 689317 h 2719363"/>
              <a:gd name="connsiteX178" fmla="*/ 4157536 w 4804650"/>
              <a:gd name="connsiteY178" fmla="*/ 710418 h 2719363"/>
              <a:gd name="connsiteX179" fmla="*/ 3876182 w 4804650"/>
              <a:gd name="connsiteY179" fmla="*/ 696350 h 2719363"/>
              <a:gd name="connsiteX180" fmla="*/ 3855081 w 4804650"/>
              <a:gd name="connsiteY180" fmla="*/ 689317 h 2719363"/>
              <a:gd name="connsiteX181" fmla="*/ 3819911 w 4804650"/>
              <a:gd name="connsiteY181" fmla="*/ 682283 h 2719363"/>
              <a:gd name="connsiteX182" fmla="*/ 3756607 w 4804650"/>
              <a:gd name="connsiteY182" fmla="*/ 675249 h 2719363"/>
              <a:gd name="connsiteX183" fmla="*/ 3665167 w 4804650"/>
              <a:gd name="connsiteY183" fmla="*/ 661181 h 2719363"/>
              <a:gd name="connsiteX184" fmla="*/ 3594828 w 4804650"/>
              <a:gd name="connsiteY184" fmla="*/ 654147 h 2719363"/>
              <a:gd name="connsiteX185" fmla="*/ 3559659 w 4804650"/>
              <a:gd name="connsiteY185" fmla="*/ 647113 h 2719363"/>
              <a:gd name="connsiteX186" fmla="*/ 3243136 w 4804650"/>
              <a:gd name="connsiteY186" fmla="*/ 647113 h 2719363"/>
              <a:gd name="connsiteX187" fmla="*/ 3207967 w 4804650"/>
              <a:gd name="connsiteY187" fmla="*/ 654147 h 2719363"/>
              <a:gd name="connsiteX188" fmla="*/ 3116527 w 4804650"/>
              <a:gd name="connsiteY188" fmla="*/ 661181 h 2719363"/>
              <a:gd name="connsiteX189" fmla="*/ 3074324 w 4804650"/>
              <a:gd name="connsiteY189" fmla="*/ 675249 h 2719363"/>
              <a:gd name="connsiteX190" fmla="*/ 3025087 w 4804650"/>
              <a:gd name="connsiteY190" fmla="*/ 703384 h 2719363"/>
              <a:gd name="connsiteX191" fmla="*/ 2961782 w 4804650"/>
              <a:gd name="connsiteY191" fmla="*/ 731520 h 2719363"/>
              <a:gd name="connsiteX192" fmla="*/ 2560853 w 4804650"/>
              <a:gd name="connsiteY192" fmla="*/ 717452 h 2719363"/>
              <a:gd name="connsiteX193" fmla="*/ 2532718 w 4804650"/>
              <a:gd name="connsiteY193" fmla="*/ 710418 h 2719363"/>
              <a:gd name="connsiteX194" fmla="*/ 2462379 w 4804650"/>
              <a:gd name="connsiteY194" fmla="*/ 689317 h 2719363"/>
              <a:gd name="connsiteX195" fmla="*/ 2427210 w 4804650"/>
              <a:gd name="connsiteY195" fmla="*/ 682283 h 2719363"/>
              <a:gd name="connsiteX196" fmla="*/ 2399074 w 4804650"/>
              <a:gd name="connsiteY196" fmla="*/ 675249 h 2719363"/>
              <a:gd name="connsiteX197" fmla="*/ 2356871 w 4804650"/>
              <a:gd name="connsiteY197" fmla="*/ 661181 h 2719363"/>
              <a:gd name="connsiteX198" fmla="*/ 2321702 w 4804650"/>
              <a:gd name="connsiteY198" fmla="*/ 654147 h 2719363"/>
              <a:gd name="connsiteX199" fmla="*/ 2279499 w 4804650"/>
              <a:gd name="connsiteY199" fmla="*/ 640080 h 2719363"/>
              <a:gd name="connsiteX200" fmla="*/ 2181025 w 4804650"/>
              <a:gd name="connsiteY200" fmla="*/ 626012 h 2719363"/>
              <a:gd name="connsiteX201" fmla="*/ 2124754 w 4804650"/>
              <a:gd name="connsiteY201" fmla="*/ 611944 h 2719363"/>
              <a:gd name="connsiteX202" fmla="*/ 2089585 w 4804650"/>
              <a:gd name="connsiteY202" fmla="*/ 604910 h 2719363"/>
              <a:gd name="connsiteX203" fmla="*/ 2068484 w 4804650"/>
              <a:gd name="connsiteY203" fmla="*/ 597877 h 2719363"/>
              <a:gd name="connsiteX204" fmla="*/ 2033314 w 4804650"/>
              <a:gd name="connsiteY204" fmla="*/ 590843 h 2719363"/>
              <a:gd name="connsiteX205" fmla="*/ 1984078 w 4804650"/>
              <a:gd name="connsiteY205" fmla="*/ 576775 h 2719363"/>
              <a:gd name="connsiteX206" fmla="*/ 1562047 w 4804650"/>
              <a:gd name="connsiteY206" fmla="*/ 562707 h 2719363"/>
              <a:gd name="connsiteX207" fmla="*/ 1526878 w 4804650"/>
              <a:gd name="connsiteY207" fmla="*/ 555673 h 2719363"/>
              <a:gd name="connsiteX208" fmla="*/ 1449505 w 4804650"/>
              <a:gd name="connsiteY208" fmla="*/ 541606 h 2719363"/>
              <a:gd name="connsiteX209" fmla="*/ 1407302 w 4804650"/>
              <a:gd name="connsiteY209" fmla="*/ 520504 h 2719363"/>
              <a:gd name="connsiteX210" fmla="*/ 1379167 w 4804650"/>
              <a:gd name="connsiteY210" fmla="*/ 513470 h 2719363"/>
              <a:gd name="connsiteX211" fmla="*/ 1358065 w 4804650"/>
              <a:gd name="connsiteY211" fmla="*/ 499403 h 2719363"/>
              <a:gd name="connsiteX212" fmla="*/ 1308828 w 4804650"/>
              <a:gd name="connsiteY212" fmla="*/ 450166 h 2719363"/>
              <a:gd name="connsiteX213" fmla="*/ 1287727 w 4804650"/>
              <a:gd name="connsiteY213" fmla="*/ 443132 h 2719363"/>
              <a:gd name="connsiteX214" fmla="*/ 1217388 w 4804650"/>
              <a:gd name="connsiteY214" fmla="*/ 393895 h 2719363"/>
              <a:gd name="connsiteX215" fmla="*/ 1196287 w 4804650"/>
              <a:gd name="connsiteY215" fmla="*/ 379827 h 2719363"/>
              <a:gd name="connsiteX216" fmla="*/ 1175185 w 4804650"/>
              <a:gd name="connsiteY216" fmla="*/ 358726 h 2719363"/>
              <a:gd name="connsiteX217" fmla="*/ 1111881 w 4804650"/>
              <a:gd name="connsiteY217" fmla="*/ 323557 h 2719363"/>
              <a:gd name="connsiteX218" fmla="*/ 1090779 w 4804650"/>
              <a:gd name="connsiteY218" fmla="*/ 309489 h 2719363"/>
              <a:gd name="connsiteX219" fmla="*/ 1069678 w 4804650"/>
              <a:gd name="connsiteY219" fmla="*/ 302455 h 2719363"/>
              <a:gd name="connsiteX220" fmla="*/ 1041542 w 4804650"/>
              <a:gd name="connsiteY220" fmla="*/ 288387 h 2719363"/>
              <a:gd name="connsiteX221" fmla="*/ 1020441 w 4804650"/>
              <a:gd name="connsiteY221" fmla="*/ 274320 h 2719363"/>
              <a:gd name="connsiteX222" fmla="*/ 971204 w 4804650"/>
              <a:gd name="connsiteY222" fmla="*/ 253218 h 2719363"/>
              <a:gd name="connsiteX223" fmla="*/ 900865 w 4804650"/>
              <a:gd name="connsiteY223" fmla="*/ 189913 h 2719363"/>
              <a:gd name="connsiteX224" fmla="*/ 886798 w 4804650"/>
              <a:gd name="connsiteY224" fmla="*/ 168812 h 2719363"/>
              <a:gd name="connsiteX225" fmla="*/ 844594 w 4804650"/>
              <a:gd name="connsiteY225" fmla="*/ 126609 h 2719363"/>
              <a:gd name="connsiteX226" fmla="*/ 795358 w 4804650"/>
              <a:gd name="connsiteY226" fmla="*/ 77372 h 2719363"/>
              <a:gd name="connsiteX227" fmla="*/ 774256 w 4804650"/>
              <a:gd name="connsiteY227" fmla="*/ 63304 h 2719363"/>
              <a:gd name="connsiteX228" fmla="*/ 725019 w 4804650"/>
              <a:gd name="connsiteY228" fmla="*/ 49237 h 2719363"/>
              <a:gd name="connsiteX229" fmla="*/ 661714 w 4804650"/>
              <a:gd name="connsiteY229" fmla="*/ 42203 h 2719363"/>
              <a:gd name="connsiteX230" fmla="*/ 626545 w 4804650"/>
              <a:gd name="connsiteY230" fmla="*/ 35169 h 2719363"/>
              <a:gd name="connsiteX231" fmla="*/ 584342 w 4804650"/>
              <a:gd name="connsiteY231" fmla="*/ 28135 h 2719363"/>
              <a:gd name="connsiteX232" fmla="*/ 521038 w 4804650"/>
              <a:gd name="connsiteY232" fmla="*/ 21101 h 2719363"/>
              <a:gd name="connsiteX233" fmla="*/ 338158 w 4804650"/>
              <a:gd name="connsiteY233" fmla="*/ 0 h 2719363"/>
              <a:gd name="connsiteX234" fmla="*/ 84939 w 4804650"/>
              <a:gd name="connsiteY234" fmla="*/ 7033 h 2719363"/>
              <a:gd name="connsiteX235" fmla="*/ 63838 w 4804650"/>
              <a:gd name="connsiteY235" fmla="*/ 14067 h 2719363"/>
              <a:gd name="connsiteX236" fmla="*/ 35702 w 4804650"/>
              <a:gd name="connsiteY236" fmla="*/ 21101 h 2719363"/>
              <a:gd name="connsiteX0" fmla="*/ 35702 w 4804650"/>
              <a:gd name="connsiteY0" fmla="*/ 21101 h 2719363"/>
              <a:gd name="connsiteX1" fmla="*/ 970 w 4804650"/>
              <a:gd name="connsiteY1" fmla="*/ 162070 h 2719363"/>
              <a:gd name="connsiteX2" fmla="*/ 10535 w 4804650"/>
              <a:gd name="connsiteY2" fmla="*/ 191592 h 2719363"/>
              <a:gd name="connsiteX3" fmla="*/ 20067 w 4804650"/>
              <a:gd name="connsiteY3" fmla="*/ 244034 h 2719363"/>
              <a:gd name="connsiteX4" fmla="*/ 12887 w 4804650"/>
              <a:gd name="connsiteY4" fmla="*/ 265135 h 2719363"/>
              <a:gd name="connsiteX5" fmla="*/ 5417 w 4804650"/>
              <a:gd name="connsiteY5" fmla="*/ 314227 h 2719363"/>
              <a:gd name="connsiteX6" fmla="*/ 21926 w 4804650"/>
              <a:gd name="connsiteY6" fmla="*/ 342361 h 2719363"/>
              <a:gd name="connsiteX7" fmla="*/ 28960 w 4804650"/>
              <a:gd name="connsiteY7" fmla="*/ 391890 h 2719363"/>
              <a:gd name="connsiteX8" fmla="*/ 14601 w 4804650"/>
              <a:gd name="connsiteY8" fmla="*/ 422030 h 2719363"/>
              <a:gd name="connsiteX9" fmla="*/ 49915 w 4804650"/>
              <a:gd name="connsiteY9" fmla="*/ 468971 h 2719363"/>
              <a:gd name="connsiteX10" fmla="*/ 49770 w 4804650"/>
              <a:gd name="connsiteY10" fmla="*/ 506437 h 2719363"/>
              <a:gd name="connsiteX11" fmla="*/ 56804 w 4804650"/>
              <a:gd name="connsiteY11" fmla="*/ 527538 h 2719363"/>
              <a:gd name="connsiteX12" fmla="*/ 77905 w 4804650"/>
              <a:gd name="connsiteY12" fmla="*/ 576775 h 2719363"/>
              <a:gd name="connsiteX13" fmla="*/ 120108 w 4804650"/>
              <a:gd name="connsiteY13" fmla="*/ 618978 h 2719363"/>
              <a:gd name="connsiteX14" fmla="*/ 127142 w 4804650"/>
              <a:gd name="connsiteY14" fmla="*/ 640080 h 2719363"/>
              <a:gd name="connsiteX15" fmla="*/ 169345 w 4804650"/>
              <a:gd name="connsiteY15" fmla="*/ 668215 h 2719363"/>
              <a:gd name="connsiteX16" fmla="*/ 183413 w 4804650"/>
              <a:gd name="connsiteY16" fmla="*/ 689317 h 2719363"/>
              <a:gd name="connsiteX17" fmla="*/ 190447 w 4804650"/>
              <a:gd name="connsiteY17" fmla="*/ 710418 h 2719363"/>
              <a:gd name="connsiteX18" fmla="*/ 211548 w 4804650"/>
              <a:gd name="connsiteY18" fmla="*/ 731520 h 2719363"/>
              <a:gd name="connsiteX19" fmla="*/ 239684 w 4804650"/>
              <a:gd name="connsiteY19" fmla="*/ 766689 h 2719363"/>
              <a:gd name="connsiteX20" fmla="*/ 267819 w 4804650"/>
              <a:gd name="connsiteY20" fmla="*/ 808892 h 2719363"/>
              <a:gd name="connsiteX21" fmla="*/ 281887 w 4804650"/>
              <a:gd name="connsiteY21" fmla="*/ 829993 h 2719363"/>
              <a:gd name="connsiteX22" fmla="*/ 324090 w 4804650"/>
              <a:gd name="connsiteY22" fmla="*/ 858129 h 2719363"/>
              <a:gd name="connsiteX23" fmla="*/ 352225 w 4804650"/>
              <a:gd name="connsiteY23" fmla="*/ 900332 h 2719363"/>
              <a:gd name="connsiteX24" fmla="*/ 387394 w 4804650"/>
              <a:gd name="connsiteY24" fmla="*/ 942535 h 2719363"/>
              <a:gd name="connsiteX25" fmla="*/ 394428 w 4804650"/>
              <a:gd name="connsiteY25" fmla="*/ 963637 h 2719363"/>
              <a:gd name="connsiteX26" fmla="*/ 415530 w 4804650"/>
              <a:gd name="connsiteY26" fmla="*/ 956603 h 2719363"/>
              <a:gd name="connsiteX27" fmla="*/ 436631 w 4804650"/>
              <a:gd name="connsiteY27" fmla="*/ 963637 h 2719363"/>
              <a:gd name="connsiteX28" fmla="*/ 464767 w 4804650"/>
              <a:gd name="connsiteY28" fmla="*/ 970670 h 2719363"/>
              <a:gd name="connsiteX29" fmla="*/ 499936 w 4804650"/>
              <a:gd name="connsiteY29" fmla="*/ 1005840 h 2719363"/>
              <a:gd name="connsiteX30" fmla="*/ 535105 w 4804650"/>
              <a:gd name="connsiteY30" fmla="*/ 1033975 h 2719363"/>
              <a:gd name="connsiteX31" fmla="*/ 556207 w 4804650"/>
              <a:gd name="connsiteY31" fmla="*/ 1055077 h 2719363"/>
              <a:gd name="connsiteX32" fmla="*/ 570274 w 4804650"/>
              <a:gd name="connsiteY32" fmla="*/ 1076178 h 2719363"/>
              <a:gd name="connsiteX33" fmla="*/ 612478 w 4804650"/>
              <a:gd name="connsiteY33" fmla="*/ 1104313 h 2719363"/>
              <a:gd name="connsiteX34" fmla="*/ 633579 w 4804650"/>
              <a:gd name="connsiteY34" fmla="*/ 1118381 h 2719363"/>
              <a:gd name="connsiteX35" fmla="*/ 696884 w 4804650"/>
              <a:gd name="connsiteY35" fmla="*/ 1139483 h 2719363"/>
              <a:gd name="connsiteX36" fmla="*/ 717985 w 4804650"/>
              <a:gd name="connsiteY36" fmla="*/ 1146517 h 2719363"/>
              <a:gd name="connsiteX37" fmla="*/ 788324 w 4804650"/>
              <a:gd name="connsiteY37" fmla="*/ 1167618 h 2719363"/>
              <a:gd name="connsiteX38" fmla="*/ 809425 w 4804650"/>
              <a:gd name="connsiteY38" fmla="*/ 1174652 h 2719363"/>
              <a:gd name="connsiteX39" fmla="*/ 830527 w 4804650"/>
              <a:gd name="connsiteY39" fmla="*/ 1181686 h 2719363"/>
              <a:gd name="connsiteX40" fmla="*/ 893831 w 4804650"/>
              <a:gd name="connsiteY40" fmla="*/ 1209821 h 2719363"/>
              <a:gd name="connsiteX41" fmla="*/ 914933 w 4804650"/>
              <a:gd name="connsiteY41" fmla="*/ 1216855 h 2719363"/>
              <a:gd name="connsiteX42" fmla="*/ 936034 w 4804650"/>
              <a:gd name="connsiteY42" fmla="*/ 1223889 h 2719363"/>
              <a:gd name="connsiteX43" fmla="*/ 971204 w 4804650"/>
              <a:gd name="connsiteY43" fmla="*/ 1259058 h 2719363"/>
              <a:gd name="connsiteX44" fmla="*/ 1013407 w 4804650"/>
              <a:gd name="connsiteY44" fmla="*/ 1273126 h 2719363"/>
              <a:gd name="connsiteX45" fmla="*/ 1055610 w 4804650"/>
              <a:gd name="connsiteY45" fmla="*/ 1301261 h 2719363"/>
              <a:gd name="connsiteX46" fmla="*/ 1076711 w 4804650"/>
              <a:gd name="connsiteY46" fmla="*/ 1315329 h 2719363"/>
              <a:gd name="connsiteX47" fmla="*/ 1090779 w 4804650"/>
              <a:gd name="connsiteY47" fmla="*/ 1364566 h 2719363"/>
              <a:gd name="connsiteX48" fmla="*/ 1097813 w 4804650"/>
              <a:gd name="connsiteY48" fmla="*/ 1399735 h 2719363"/>
              <a:gd name="connsiteX49" fmla="*/ 1140016 w 4804650"/>
              <a:gd name="connsiteY49" fmla="*/ 1413803 h 2719363"/>
              <a:gd name="connsiteX50" fmla="*/ 1161118 w 4804650"/>
              <a:gd name="connsiteY50" fmla="*/ 1420837 h 2719363"/>
              <a:gd name="connsiteX51" fmla="*/ 1175185 w 4804650"/>
              <a:gd name="connsiteY51" fmla="*/ 1441938 h 2719363"/>
              <a:gd name="connsiteX52" fmla="*/ 1196287 w 4804650"/>
              <a:gd name="connsiteY52" fmla="*/ 1456006 h 2719363"/>
              <a:gd name="connsiteX53" fmla="*/ 1203321 w 4804650"/>
              <a:gd name="connsiteY53" fmla="*/ 1477107 h 2719363"/>
              <a:gd name="connsiteX54" fmla="*/ 1252558 w 4804650"/>
              <a:gd name="connsiteY54" fmla="*/ 1498209 h 2719363"/>
              <a:gd name="connsiteX55" fmla="*/ 1266625 w 4804650"/>
              <a:gd name="connsiteY55" fmla="*/ 1547446 h 2719363"/>
              <a:gd name="connsiteX56" fmla="*/ 1273659 w 4804650"/>
              <a:gd name="connsiteY56" fmla="*/ 1568547 h 2719363"/>
              <a:gd name="connsiteX57" fmla="*/ 1273659 w 4804650"/>
              <a:gd name="connsiteY57" fmla="*/ 1638886 h 2719363"/>
              <a:gd name="connsiteX58" fmla="*/ 1287727 w 4804650"/>
              <a:gd name="connsiteY58" fmla="*/ 1737360 h 2719363"/>
              <a:gd name="connsiteX59" fmla="*/ 1294761 w 4804650"/>
              <a:gd name="connsiteY59" fmla="*/ 1758461 h 2719363"/>
              <a:gd name="connsiteX60" fmla="*/ 1301794 w 4804650"/>
              <a:gd name="connsiteY60" fmla="*/ 1786597 h 2719363"/>
              <a:gd name="connsiteX61" fmla="*/ 1322896 w 4804650"/>
              <a:gd name="connsiteY61" fmla="*/ 1828800 h 2719363"/>
              <a:gd name="connsiteX62" fmla="*/ 1329930 w 4804650"/>
              <a:gd name="connsiteY62" fmla="*/ 1849901 h 2719363"/>
              <a:gd name="connsiteX63" fmla="*/ 1349664 w 4804650"/>
              <a:gd name="connsiteY63" fmla="*/ 1959268 h 2719363"/>
              <a:gd name="connsiteX64" fmla="*/ 1366223 w 4804650"/>
              <a:gd name="connsiteY64" fmla="*/ 1980369 h 2719363"/>
              <a:gd name="connsiteX65" fmla="*/ 1373256 w 4804650"/>
              <a:gd name="connsiteY65" fmla="*/ 2008505 h 2719363"/>
              <a:gd name="connsiteX66" fmla="*/ 1396849 w 4804650"/>
              <a:gd name="connsiteY66" fmla="*/ 2047533 h 2719363"/>
              <a:gd name="connsiteX67" fmla="*/ 1423177 w 4804650"/>
              <a:gd name="connsiteY67" fmla="*/ 2085877 h 2719363"/>
              <a:gd name="connsiteX68" fmla="*/ 1449505 w 4804650"/>
              <a:gd name="connsiteY68" fmla="*/ 2131255 h 2719363"/>
              <a:gd name="connsiteX69" fmla="*/ 1464257 w 4804650"/>
              <a:gd name="connsiteY69" fmla="*/ 2168232 h 2719363"/>
              <a:gd name="connsiteX70" fmla="*/ 1505776 w 4804650"/>
              <a:gd name="connsiteY70" fmla="*/ 2215661 h 2719363"/>
              <a:gd name="connsiteX71" fmla="*/ 1526878 w 4804650"/>
              <a:gd name="connsiteY71" fmla="*/ 2232220 h 2719363"/>
              <a:gd name="connsiteX72" fmla="*/ 1562731 w 4804650"/>
              <a:gd name="connsiteY72" fmla="*/ 2263530 h 2719363"/>
              <a:gd name="connsiteX73" fmla="*/ 1590866 w 4804650"/>
              <a:gd name="connsiteY73" fmla="*/ 2302558 h 2719363"/>
              <a:gd name="connsiteX74" fmla="*/ 1616950 w 4804650"/>
              <a:gd name="connsiteY74" fmla="*/ 2353163 h 2719363"/>
              <a:gd name="connsiteX75" fmla="*/ 1646453 w 4804650"/>
              <a:gd name="connsiteY75" fmla="*/ 2398541 h 2719363"/>
              <a:gd name="connsiteX76" fmla="*/ 1709758 w 4804650"/>
              <a:gd name="connsiteY76" fmla="*/ 2433710 h 2719363"/>
              <a:gd name="connsiteX77" fmla="*/ 1730859 w 4804650"/>
              <a:gd name="connsiteY77" fmla="*/ 2440744 h 2719363"/>
              <a:gd name="connsiteX78" fmla="*/ 1766028 w 4804650"/>
              <a:gd name="connsiteY78" fmla="*/ 2454812 h 2719363"/>
              <a:gd name="connsiteX79" fmla="*/ 1794164 w 4804650"/>
              <a:gd name="connsiteY79" fmla="*/ 2461846 h 2719363"/>
              <a:gd name="connsiteX80" fmla="*/ 1815265 w 4804650"/>
              <a:gd name="connsiteY80" fmla="*/ 2468880 h 2719363"/>
              <a:gd name="connsiteX81" fmla="*/ 1857468 w 4804650"/>
              <a:gd name="connsiteY81" fmla="*/ 2511083 h 2719363"/>
              <a:gd name="connsiteX82" fmla="*/ 1899671 w 4804650"/>
              <a:gd name="connsiteY82" fmla="*/ 2546252 h 2719363"/>
              <a:gd name="connsiteX83" fmla="*/ 1927807 w 4804650"/>
              <a:gd name="connsiteY83" fmla="*/ 2560320 h 2719363"/>
              <a:gd name="connsiteX84" fmla="*/ 1970010 w 4804650"/>
              <a:gd name="connsiteY84" fmla="*/ 2588455 h 2719363"/>
              <a:gd name="connsiteX85" fmla="*/ 2005179 w 4804650"/>
              <a:gd name="connsiteY85" fmla="*/ 2623624 h 2719363"/>
              <a:gd name="connsiteX86" fmla="*/ 2047382 w 4804650"/>
              <a:gd name="connsiteY86" fmla="*/ 2637692 h 2719363"/>
              <a:gd name="connsiteX87" fmla="*/ 2068484 w 4804650"/>
              <a:gd name="connsiteY87" fmla="*/ 2651760 h 2719363"/>
              <a:gd name="connsiteX88" fmla="*/ 2117721 w 4804650"/>
              <a:gd name="connsiteY88" fmla="*/ 2665827 h 2719363"/>
              <a:gd name="connsiteX89" fmla="*/ 2159924 w 4804650"/>
              <a:gd name="connsiteY89" fmla="*/ 2679895 h 2719363"/>
              <a:gd name="connsiteX90" fmla="*/ 2430385 w 4804650"/>
              <a:gd name="connsiteY90" fmla="*/ 2719363 h 2719363"/>
              <a:gd name="connsiteX91" fmla="*/ 2521141 w 4804650"/>
              <a:gd name="connsiteY91" fmla="*/ 2716872 h 2719363"/>
              <a:gd name="connsiteX92" fmla="*/ 2687462 w 4804650"/>
              <a:gd name="connsiteY92" fmla="*/ 2715064 h 2719363"/>
              <a:gd name="connsiteX93" fmla="*/ 2807038 w 4804650"/>
              <a:gd name="connsiteY93" fmla="*/ 2700997 h 2719363"/>
              <a:gd name="connsiteX94" fmla="*/ 2840839 w 4804650"/>
              <a:gd name="connsiteY94" fmla="*/ 2699629 h 2719363"/>
              <a:gd name="connsiteX95" fmla="*/ 2912545 w 4804650"/>
              <a:gd name="connsiteY95" fmla="*/ 2644726 h 2719363"/>
              <a:gd name="connsiteX96" fmla="*/ 2989918 w 4804650"/>
              <a:gd name="connsiteY96" fmla="*/ 2616590 h 2719363"/>
              <a:gd name="connsiteX97" fmla="*/ 3018053 w 4804650"/>
              <a:gd name="connsiteY97" fmla="*/ 2609557 h 2719363"/>
              <a:gd name="connsiteX98" fmla="*/ 3060256 w 4804650"/>
              <a:gd name="connsiteY98" fmla="*/ 2581421 h 2719363"/>
              <a:gd name="connsiteX99" fmla="*/ 3081358 w 4804650"/>
              <a:gd name="connsiteY99" fmla="*/ 2567353 h 2719363"/>
              <a:gd name="connsiteX100" fmla="*/ 3109493 w 4804650"/>
              <a:gd name="connsiteY100" fmla="*/ 2546252 h 2719363"/>
              <a:gd name="connsiteX101" fmla="*/ 3151696 w 4804650"/>
              <a:gd name="connsiteY101" fmla="*/ 2511083 h 2719363"/>
              <a:gd name="connsiteX102" fmla="*/ 3165764 w 4804650"/>
              <a:gd name="connsiteY102" fmla="*/ 2489981 h 2719363"/>
              <a:gd name="connsiteX103" fmla="*/ 3186865 w 4804650"/>
              <a:gd name="connsiteY103" fmla="*/ 2482947 h 2719363"/>
              <a:gd name="connsiteX104" fmla="*/ 3229068 w 4804650"/>
              <a:gd name="connsiteY104" fmla="*/ 2454812 h 2719363"/>
              <a:gd name="connsiteX105" fmla="*/ 3250170 w 4804650"/>
              <a:gd name="connsiteY105" fmla="*/ 2440744 h 2719363"/>
              <a:gd name="connsiteX106" fmla="*/ 3285339 w 4804650"/>
              <a:gd name="connsiteY106" fmla="*/ 2405575 h 2719363"/>
              <a:gd name="connsiteX107" fmla="*/ 3299407 w 4804650"/>
              <a:gd name="connsiteY107" fmla="*/ 2384473 h 2719363"/>
              <a:gd name="connsiteX108" fmla="*/ 3348644 w 4804650"/>
              <a:gd name="connsiteY108" fmla="*/ 2321169 h 2719363"/>
              <a:gd name="connsiteX109" fmla="*/ 3362711 w 4804650"/>
              <a:gd name="connsiteY109" fmla="*/ 2300067 h 2719363"/>
              <a:gd name="connsiteX110" fmla="*/ 3386304 w 4804650"/>
              <a:gd name="connsiteY110" fmla="*/ 2282141 h 2719363"/>
              <a:gd name="connsiteX111" fmla="*/ 3413072 w 4804650"/>
              <a:gd name="connsiteY111" fmla="*/ 2239254 h 2719363"/>
              <a:gd name="connsiteX112" fmla="*/ 3440523 w 4804650"/>
              <a:gd name="connsiteY112" fmla="*/ 2204768 h 2719363"/>
              <a:gd name="connsiteX113" fmla="*/ 3460501 w 4804650"/>
              <a:gd name="connsiteY113" fmla="*/ 2161637 h 2719363"/>
              <a:gd name="connsiteX114" fmla="*/ 3480919 w 4804650"/>
              <a:gd name="connsiteY114" fmla="*/ 2124661 h 2719363"/>
              <a:gd name="connsiteX115" fmla="*/ 3517456 w 4804650"/>
              <a:gd name="connsiteY115" fmla="*/ 2060917 h 2719363"/>
              <a:gd name="connsiteX116" fmla="*/ 3559659 w 4804650"/>
              <a:gd name="connsiteY116" fmla="*/ 2018713 h 2719363"/>
              <a:gd name="connsiteX117" fmla="*/ 3580761 w 4804650"/>
              <a:gd name="connsiteY117" fmla="*/ 1997612 h 2719363"/>
              <a:gd name="connsiteX118" fmla="*/ 3608896 w 4804650"/>
              <a:gd name="connsiteY118" fmla="*/ 1955409 h 2719363"/>
              <a:gd name="connsiteX119" fmla="*/ 3622964 w 4804650"/>
              <a:gd name="connsiteY119" fmla="*/ 1934307 h 2719363"/>
              <a:gd name="connsiteX120" fmla="*/ 3665167 w 4804650"/>
              <a:gd name="connsiteY120" fmla="*/ 1906172 h 2719363"/>
              <a:gd name="connsiteX121" fmla="*/ 3707370 w 4804650"/>
              <a:gd name="connsiteY121" fmla="*/ 1863969 h 2719363"/>
              <a:gd name="connsiteX122" fmla="*/ 3749573 w 4804650"/>
              <a:gd name="connsiteY122" fmla="*/ 1835833 h 2719363"/>
              <a:gd name="connsiteX123" fmla="*/ 3763641 w 4804650"/>
              <a:gd name="connsiteY123" fmla="*/ 1814732 h 2719363"/>
              <a:gd name="connsiteX124" fmla="*/ 3805844 w 4804650"/>
              <a:gd name="connsiteY124" fmla="*/ 1793630 h 2719363"/>
              <a:gd name="connsiteX125" fmla="*/ 3848047 w 4804650"/>
              <a:gd name="connsiteY125" fmla="*/ 1772529 h 2719363"/>
              <a:gd name="connsiteX126" fmla="*/ 3911351 w 4804650"/>
              <a:gd name="connsiteY126" fmla="*/ 1737360 h 2719363"/>
              <a:gd name="connsiteX127" fmla="*/ 3953554 w 4804650"/>
              <a:gd name="connsiteY127" fmla="*/ 1709224 h 2719363"/>
              <a:gd name="connsiteX128" fmla="*/ 3974656 w 4804650"/>
              <a:gd name="connsiteY128" fmla="*/ 1695157 h 2719363"/>
              <a:gd name="connsiteX129" fmla="*/ 4023893 w 4804650"/>
              <a:gd name="connsiteY129" fmla="*/ 1681089 h 2719363"/>
              <a:gd name="connsiteX130" fmla="*/ 4087198 w 4804650"/>
              <a:gd name="connsiteY130" fmla="*/ 1659987 h 2719363"/>
              <a:gd name="connsiteX131" fmla="*/ 4143468 w 4804650"/>
              <a:gd name="connsiteY131" fmla="*/ 1638886 h 2719363"/>
              <a:gd name="connsiteX132" fmla="*/ 4185671 w 4804650"/>
              <a:gd name="connsiteY132" fmla="*/ 1610750 h 2719363"/>
              <a:gd name="connsiteX133" fmla="*/ 4206773 w 4804650"/>
              <a:gd name="connsiteY133" fmla="*/ 1589649 h 2719363"/>
              <a:gd name="connsiteX134" fmla="*/ 4234908 w 4804650"/>
              <a:gd name="connsiteY134" fmla="*/ 1582615 h 2719363"/>
              <a:gd name="connsiteX135" fmla="*/ 4298213 w 4804650"/>
              <a:gd name="connsiteY135" fmla="*/ 1554480 h 2719363"/>
              <a:gd name="connsiteX136" fmla="*/ 4319314 w 4804650"/>
              <a:gd name="connsiteY136" fmla="*/ 1533378 h 2719363"/>
              <a:gd name="connsiteX137" fmla="*/ 4340416 w 4804650"/>
              <a:gd name="connsiteY137" fmla="*/ 1519310 h 2719363"/>
              <a:gd name="connsiteX138" fmla="*/ 4361518 w 4804650"/>
              <a:gd name="connsiteY138" fmla="*/ 1498209 h 2719363"/>
              <a:gd name="connsiteX139" fmla="*/ 4382619 w 4804650"/>
              <a:gd name="connsiteY139" fmla="*/ 1491175 h 2719363"/>
              <a:gd name="connsiteX140" fmla="*/ 4403721 w 4804650"/>
              <a:gd name="connsiteY140" fmla="*/ 1470073 h 2719363"/>
              <a:gd name="connsiteX141" fmla="*/ 4417788 w 4804650"/>
              <a:gd name="connsiteY141" fmla="*/ 1448972 h 2719363"/>
              <a:gd name="connsiteX142" fmla="*/ 4438890 w 4804650"/>
              <a:gd name="connsiteY142" fmla="*/ 1434904 h 2719363"/>
              <a:gd name="connsiteX143" fmla="*/ 4459991 w 4804650"/>
              <a:gd name="connsiteY143" fmla="*/ 1413803 h 2719363"/>
              <a:gd name="connsiteX144" fmla="*/ 4502194 w 4804650"/>
              <a:gd name="connsiteY144" fmla="*/ 1385667 h 2719363"/>
              <a:gd name="connsiteX145" fmla="*/ 4551431 w 4804650"/>
              <a:gd name="connsiteY145" fmla="*/ 1322363 h 2719363"/>
              <a:gd name="connsiteX146" fmla="*/ 4572533 w 4804650"/>
              <a:gd name="connsiteY146" fmla="*/ 1280160 h 2719363"/>
              <a:gd name="connsiteX147" fmla="*/ 4579567 w 4804650"/>
              <a:gd name="connsiteY147" fmla="*/ 1259058 h 2719363"/>
              <a:gd name="connsiteX148" fmla="*/ 4607702 w 4804650"/>
              <a:gd name="connsiteY148" fmla="*/ 1216855 h 2719363"/>
              <a:gd name="connsiteX149" fmla="*/ 4621770 w 4804650"/>
              <a:gd name="connsiteY149" fmla="*/ 1195753 h 2719363"/>
              <a:gd name="connsiteX150" fmla="*/ 4635838 w 4804650"/>
              <a:gd name="connsiteY150" fmla="*/ 1174652 h 2719363"/>
              <a:gd name="connsiteX151" fmla="*/ 4649905 w 4804650"/>
              <a:gd name="connsiteY151" fmla="*/ 1132449 h 2719363"/>
              <a:gd name="connsiteX152" fmla="*/ 4656939 w 4804650"/>
              <a:gd name="connsiteY152" fmla="*/ 1111347 h 2719363"/>
              <a:gd name="connsiteX153" fmla="*/ 4671007 w 4804650"/>
              <a:gd name="connsiteY153" fmla="*/ 1090246 h 2719363"/>
              <a:gd name="connsiteX154" fmla="*/ 4692108 w 4804650"/>
              <a:gd name="connsiteY154" fmla="*/ 1041009 h 2719363"/>
              <a:gd name="connsiteX155" fmla="*/ 4706176 w 4804650"/>
              <a:gd name="connsiteY155" fmla="*/ 998806 h 2719363"/>
              <a:gd name="connsiteX156" fmla="*/ 4734311 w 4804650"/>
              <a:gd name="connsiteY156" fmla="*/ 956603 h 2719363"/>
              <a:gd name="connsiteX157" fmla="*/ 4741345 w 4804650"/>
              <a:gd name="connsiteY157" fmla="*/ 935501 h 2719363"/>
              <a:gd name="connsiteX158" fmla="*/ 4755413 w 4804650"/>
              <a:gd name="connsiteY158" fmla="*/ 858129 h 2719363"/>
              <a:gd name="connsiteX159" fmla="*/ 4769481 w 4804650"/>
              <a:gd name="connsiteY159" fmla="*/ 780757 h 2719363"/>
              <a:gd name="connsiteX160" fmla="*/ 4790582 w 4804650"/>
              <a:gd name="connsiteY160" fmla="*/ 759655 h 2719363"/>
              <a:gd name="connsiteX161" fmla="*/ 4804650 w 4804650"/>
              <a:gd name="connsiteY161" fmla="*/ 738553 h 2719363"/>
              <a:gd name="connsiteX162" fmla="*/ 4790582 w 4804650"/>
              <a:gd name="connsiteY162" fmla="*/ 555673 h 2719363"/>
              <a:gd name="connsiteX163" fmla="*/ 4783548 w 4804650"/>
              <a:gd name="connsiteY163" fmla="*/ 506437 h 2719363"/>
              <a:gd name="connsiteX164" fmla="*/ 4741345 w 4804650"/>
              <a:gd name="connsiteY164" fmla="*/ 485335 h 2719363"/>
              <a:gd name="connsiteX165" fmla="*/ 4706176 w 4804650"/>
              <a:gd name="connsiteY165" fmla="*/ 457200 h 2719363"/>
              <a:gd name="connsiteX166" fmla="*/ 4663973 w 4804650"/>
              <a:gd name="connsiteY166" fmla="*/ 443132 h 2719363"/>
              <a:gd name="connsiteX167" fmla="*/ 4579567 w 4804650"/>
              <a:gd name="connsiteY167" fmla="*/ 464233 h 2719363"/>
              <a:gd name="connsiteX168" fmla="*/ 4516262 w 4804650"/>
              <a:gd name="connsiteY168" fmla="*/ 499403 h 2719363"/>
              <a:gd name="connsiteX169" fmla="*/ 4495161 w 4804650"/>
              <a:gd name="connsiteY169" fmla="*/ 513470 h 2719363"/>
              <a:gd name="connsiteX170" fmla="*/ 4467025 w 4804650"/>
              <a:gd name="connsiteY170" fmla="*/ 555673 h 2719363"/>
              <a:gd name="connsiteX171" fmla="*/ 4424822 w 4804650"/>
              <a:gd name="connsiteY171" fmla="*/ 590843 h 2719363"/>
              <a:gd name="connsiteX172" fmla="*/ 4382619 w 4804650"/>
              <a:gd name="connsiteY172" fmla="*/ 618978 h 2719363"/>
              <a:gd name="connsiteX173" fmla="*/ 4326348 w 4804650"/>
              <a:gd name="connsiteY173" fmla="*/ 647113 h 2719363"/>
              <a:gd name="connsiteX174" fmla="*/ 4298213 w 4804650"/>
              <a:gd name="connsiteY174" fmla="*/ 661181 h 2719363"/>
              <a:gd name="connsiteX175" fmla="*/ 4256010 w 4804650"/>
              <a:gd name="connsiteY175" fmla="*/ 675249 h 2719363"/>
              <a:gd name="connsiteX176" fmla="*/ 4227874 w 4804650"/>
              <a:gd name="connsiteY176" fmla="*/ 689317 h 2719363"/>
              <a:gd name="connsiteX177" fmla="*/ 4157536 w 4804650"/>
              <a:gd name="connsiteY177" fmla="*/ 710418 h 2719363"/>
              <a:gd name="connsiteX178" fmla="*/ 3876182 w 4804650"/>
              <a:gd name="connsiteY178" fmla="*/ 696350 h 2719363"/>
              <a:gd name="connsiteX179" fmla="*/ 3855081 w 4804650"/>
              <a:gd name="connsiteY179" fmla="*/ 689317 h 2719363"/>
              <a:gd name="connsiteX180" fmla="*/ 3819911 w 4804650"/>
              <a:gd name="connsiteY180" fmla="*/ 682283 h 2719363"/>
              <a:gd name="connsiteX181" fmla="*/ 3756607 w 4804650"/>
              <a:gd name="connsiteY181" fmla="*/ 675249 h 2719363"/>
              <a:gd name="connsiteX182" fmla="*/ 3665167 w 4804650"/>
              <a:gd name="connsiteY182" fmla="*/ 661181 h 2719363"/>
              <a:gd name="connsiteX183" fmla="*/ 3594828 w 4804650"/>
              <a:gd name="connsiteY183" fmla="*/ 654147 h 2719363"/>
              <a:gd name="connsiteX184" fmla="*/ 3559659 w 4804650"/>
              <a:gd name="connsiteY184" fmla="*/ 647113 h 2719363"/>
              <a:gd name="connsiteX185" fmla="*/ 3243136 w 4804650"/>
              <a:gd name="connsiteY185" fmla="*/ 647113 h 2719363"/>
              <a:gd name="connsiteX186" fmla="*/ 3207967 w 4804650"/>
              <a:gd name="connsiteY186" fmla="*/ 654147 h 2719363"/>
              <a:gd name="connsiteX187" fmla="*/ 3116527 w 4804650"/>
              <a:gd name="connsiteY187" fmla="*/ 661181 h 2719363"/>
              <a:gd name="connsiteX188" fmla="*/ 3074324 w 4804650"/>
              <a:gd name="connsiteY188" fmla="*/ 675249 h 2719363"/>
              <a:gd name="connsiteX189" fmla="*/ 3025087 w 4804650"/>
              <a:gd name="connsiteY189" fmla="*/ 703384 h 2719363"/>
              <a:gd name="connsiteX190" fmla="*/ 2961782 w 4804650"/>
              <a:gd name="connsiteY190" fmla="*/ 731520 h 2719363"/>
              <a:gd name="connsiteX191" fmla="*/ 2560853 w 4804650"/>
              <a:gd name="connsiteY191" fmla="*/ 717452 h 2719363"/>
              <a:gd name="connsiteX192" fmla="*/ 2532718 w 4804650"/>
              <a:gd name="connsiteY192" fmla="*/ 710418 h 2719363"/>
              <a:gd name="connsiteX193" fmla="*/ 2462379 w 4804650"/>
              <a:gd name="connsiteY193" fmla="*/ 689317 h 2719363"/>
              <a:gd name="connsiteX194" fmla="*/ 2427210 w 4804650"/>
              <a:gd name="connsiteY194" fmla="*/ 682283 h 2719363"/>
              <a:gd name="connsiteX195" fmla="*/ 2399074 w 4804650"/>
              <a:gd name="connsiteY195" fmla="*/ 675249 h 2719363"/>
              <a:gd name="connsiteX196" fmla="*/ 2356871 w 4804650"/>
              <a:gd name="connsiteY196" fmla="*/ 661181 h 2719363"/>
              <a:gd name="connsiteX197" fmla="*/ 2321702 w 4804650"/>
              <a:gd name="connsiteY197" fmla="*/ 654147 h 2719363"/>
              <a:gd name="connsiteX198" fmla="*/ 2279499 w 4804650"/>
              <a:gd name="connsiteY198" fmla="*/ 640080 h 2719363"/>
              <a:gd name="connsiteX199" fmla="*/ 2181025 w 4804650"/>
              <a:gd name="connsiteY199" fmla="*/ 626012 h 2719363"/>
              <a:gd name="connsiteX200" fmla="*/ 2124754 w 4804650"/>
              <a:gd name="connsiteY200" fmla="*/ 611944 h 2719363"/>
              <a:gd name="connsiteX201" fmla="*/ 2089585 w 4804650"/>
              <a:gd name="connsiteY201" fmla="*/ 604910 h 2719363"/>
              <a:gd name="connsiteX202" fmla="*/ 2068484 w 4804650"/>
              <a:gd name="connsiteY202" fmla="*/ 597877 h 2719363"/>
              <a:gd name="connsiteX203" fmla="*/ 2033314 w 4804650"/>
              <a:gd name="connsiteY203" fmla="*/ 590843 h 2719363"/>
              <a:gd name="connsiteX204" fmla="*/ 1984078 w 4804650"/>
              <a:gd name="connsiteY204" fmla="*/ 576775 h 2719363"/>
              <a:gd name="connsiteX205" fmla="*/ 1562047 w 4804650"/>
              <a:gd name="connsiteY205" fmla="*/ 562707 h 2719363"/>
              <a:gd name="connsiteX206" fmla="*/ 1526878 w 4804650"/>
              <a:gd name="connsiteY206" fmla="*/ 555673 h 2719363"/>
              <a:gd name="connsiteX207" fmla="*/ 1449505 w 4804650"/>
              <a:gd name="connsiteY207" fmla="*/ 541606 h 2719363"/>
              <a:gd name="connsiteX208" fmla="*/ 1407302 w 4804650"/>
              <a:gd name="connsiteY208" fmla="*/ 520504 h 2719363"/>
              <a:gd name="connsiteX209" fmla="*/ 1379167 w 4804650"/>
              <a:gd name="connsiteY209" fmla="*/ 513470 h 2719363"/>
              <a:gd name="connsiteX210" fmla="*/ 1358065 w 4804650"/>
              <a:gd name="connsiteY210" fmla="*/ 499403 h 2719363"/>
              <a:gd name="connsiteX211" fmla="*/ 1308828 w 4804650"/>
              <a:gd name="connsiteY211" fmla="*/ 450166 h 2719363"/>
              <a:gd name="connsiteX212" fmla="*/ 1287727 w 4804650"/>
              <a:gd name="connsiteY212" fmla="*/ 443132 h 2719363"/>
              <a:gd name="connsiteX213" fmla="*/ 1217388 w 4804650"/>
              <a:gd name="connsiteY213" fmla="*/ 393895 h 2719363"/>
              <a:gd name="connsiteX214" fmla="*/ 1196287 w 4804650"/>
              <a:gd name="connsiteY214" fmla="*/ 379827 h 2719363"/>
              <a:gd name="connsiteX215" fmla="*/ 1175185 w 4804650"/>
              <a:gd name="connsiteY215" fmla="*/ 358726 h 2719363"/>
              <a:gd name="connsiteX216" fmla="*/ 1111881 w 4804650"/>
              <a:gd name="connsiteY216" fmla="*/ 323557 h 2719363"/>
              <a:gd name="connsiteX217" fmla="*/ 1090779 w 4804650"/>
              <a:gd name="connsiteY217" fmla="*/ 309489 h 2719363"/>
              <a:gd name="connsiteX218" fmla="*/ 1069678 w 4804650"/>
              <a:gd name="connsiteY218" fmla="*/ 302455 h 2719363"/>
              <a:gd name="connsiteX219" fmla="*/ 1041542 w 4804650"/>
              <a:gd name="connsiteY219" fmla="*/ 288387 h 2719363"/>
              <a:gd name="connsiteX220" fmla="*/ 1020441 w 4804650"/>
              <a:gd name="connsiteY220" fmla="*/ 274320 h 2719363"/>
              <a:gd name="connsiteX221" fmla="*/ 971204 w 4804650"/>
              <a:gd name="connsiteY221" fmla="*/ 253218 h 2719363"/>
              <a:gd name="connsiteX222" fmla="*/ 900865 w 4804650"/>
              <a:gd name="connsiteY222" fmla="*/ 189913 h 2719363"/>
              <a:gd name="connsiteX223" fmla="*/ 886798 w 4804650"/>
              <a:gd name="connsiteY223" fmla="*/ 168812 h 2719363"/>
              <a:gd name="connsiteX224" fmla="*/ 844594 w 4804650"/>
              <a:gd name="connsiteY224" fmla="*/ 126609 h 2719363"/>
              <a:gd name="connsiteX225" fmla="*/ 795358 w 4804650"/>
              <a:gd name="connsiteY225" fmla="*/ 77372 h 2719363"/>
              <a:gd name="connsiteX226" fmla="*/ 774256 w 4804650"/>
              <a:gd name="connsiteY226" fmla="*/ 63304 h 2719363"/>
              <a:gd name="connsiteX227" fmla="*/ 725019 w 4804650"/>
              <a:gd name="connsiteY227" fmla="*/ 49237 h 2719363"/>
              <a:gd name="connsiteX228" fmla="*/ 661714 w 4804650"/>
              <a:gd name="connsiteY228" fmla="*/ 42203 h 2719363"/>
              <a:gd name="connsiteX229" fmla="*/ 626545 w 4804650"/>
              <a:gd name="connsiteY229" fmla="*/ 35169 h 2719363"/>
              <a:gd name="connsiteX230" fmla="*/ 584342 w 4804650"/>
              <a:gd name="connsiteY230" fmla="*/ 28135 h 2719363"/>
              <a:gd name="connsiteX231" fmla="*/ 521038 w 4804650"/>
              <a:gd name="connsiteY231" fmla="*/ 21101 h 2719363"/>
              <a:gd name="connsiteX232" fmla="*/ 338158 w 4804650"/>
              <a:gd name="connsiteY232" fmla="*/ 0 h 2719363"/>
              <a:gd name="connsiteX233" fmla="*/ 84939 w 4804650"/>
              <a:gd name="connsiteY233" fmla="*/ 7033 h 2719363"/>
              <a:gd name="connsiteX234" fmla="*/ 63838 w 4804650"/>
              <a:gd name="connsiteY234" fmla="*/ 14067 h 2719363"/>
              <a:gd name="connsiteX235" fmla="*/ 35702 w 4804650"/>
              <a:gd name="connsiteY235" fmla="*/ 21101 h 2719363"/>
              <a:gd name="connsiteX0" fmla="*/ 35702 w 4804650"/>
              <a:gd name="connsiteY0" fmla="*/ 21101 h 2719363"/>
              <a:gd name="connsiteX1" fmla="*/ 970 w 4804650"/>
              <a:gd name="connsiteY1" fmla="*/ 162070 h 2719363"/>
              <a:gd name="connsiteX2" fmla="*/ 10535 w 4804650"/>
              <a:gd name="connsiteY2" fmla="*/ 191592 h 2719363"/>
              <a:gd name="connsiteX3" fmla="*/ 20067 w 4804650"/>
              <a:gd name="connsiteY3" fmla="*/ 244034 h 2719363"/>
              <a:gd name="connsiteX4" fmla="*/ 12887 w 4804650"/>
              <a:gd name="connsiteY4" fmla="*/ 265135 h 2719363"/>
              <a:gd name="connsiteX5" fmla="*/ 5417 w 4804650"/>
              <a:gd name="connsiteY5" fmla="*/ 314227 h 2719363"/>
              <a:gd name="connsiteX6" fmla="*/ 21926 w 4804650"/>
              <a:gd name="connsiteY6" fmla="*/ 342361 h 2719363"/>
              <a:gd name="connsiteX7" fmla="*/ 28960 w 4804650"/>
              <a:gd name="connsiteY7" fmla="*/ 391890 h 2719363"/>
              <a:gd name="connsiteX8" fmla="*/ 49915 w 4804650"/>
              <a:gd name="connsiteY8" fmla="*/ 468971 h 2719363"/>
              <a:gd name="connsiteX9" fmla="*/ 49770 w 4804650"/>
              <a:gd name="connsiteY9" fmla="*/ 506437 h 2719363"/>
              <a:gd name="connsiteX10" fmla="*/ 56804 w 4804650"/>
              <a:gd name="connsiteY10" fmla="*/ 527538 h 2719363"/>
              <a:gd name="connsiteX11" fmla="*/ 77905 w 4804650"/>
              <a:gd name="connsiteY11" fmla="*/ 576775 h 2719363"/>
              <a:gd name="connsiteX12" fmla="*/ 120108 w 4804650"/>
              <a:gd name="connsiteY12" fmla="*/ 618978 h 2719363"/>
              <a:gd name="connsiteX13" fmla="*/ 127142 w 4804650"/>
              <a:gd name="connsiteY13" fmla="*/ 640080 h 2719363"/>
              <a:gd name="connsiteX14" fmla="*/ 169345 w 4804650"/>
              <a:gd name="connsiteY14" fmla="*/ 668215 h 2719363"/>
              <a:gd name="connsiteX15" fmla="*/ 183413 w 4804650"/>
              <a:gd name="connsiteY15" fmla="*/ 689317 h 2719363"/>
              <a:gd name="connsiteX16" fmla="*/ 190447 w 4804650"/>
              <a:gd name="connsiteY16" fmla="*/ 710418 h 2719363"/>
              <a:gd name="connsiteX17" fmla="*/ 211548 w 4804650"/>
              <a:gd name="connsiteY17" fmla="*/ 731520 h 2719363"/>
              <a:gd name="connsiteX18" fmla="*/ 239684 w 4804650"/>
              <a:gd name="connsiteY18" fmla="*/ 766689 h 2719363"/>
              <a:gd name="connsiteX19" fmla="*/ 267819 w 4804650"/>
              <a:gd name="connsiteY19" fmla="*/ 808892 h 2719363"/>
              <a:gd name="connsiteX20" fmla="*/ 281887 w 4804650"/>
              <a:gd name="connsiteY20" fmla="*/ 829993 h 2719363"/>
              <a:gd name="connsiteX21" fmla="*/ 324090 w 4804650"/>
              <a:gd name="connsiteY21" fmla="*/ 858129 h 2719363"/>
              <a:gd name="connsiteX22" fmla="*/ 352225 w 4804650"/>
              <a:gd name="connsiteY22" fmla="*/ 900332 h 2719363"/>
              <a:gd name="connsiteX23" fmla="*/ 387394 w 4804650"/>
              <a:gd name="connsiteY23" fmla="*/ 942535 h 2719363"/>
              <a:gd name="connsiteX24" fmla="*/ 394428 w 4804650"/>
              <a:gd name="connsiteY24" fmla="*/ 963637 h 2719363"/>
              <a:gd name="connsiteX25" fmla="*/ 415530 w 4804650"/>
              <a:gd name="connsiteY25" fmla="*/ 956603 h 2719363"/>
              <a:gd name="connsiteX26" fmla="*/ 436631 w 4804650"/>
              <a:gd name="connsiteY26" fmla="*/ 963637 h 2719363"/>
              <a:gd name="connsiteX27" fmla="*/ 464767 w 4804650"/>
              <a:gd name="connsiteY27" fmla="*/ 970670 h 2719363"/>
              <a:gd name="connsiteX28" fmla="*/ 499936 w 4804650"/>
              <a:gd name="connsiteY28" fmla="*/ 1005840 h 2719363"/>
              <a:gd name="connsiteX29" fmla="*/ 535105 w 4804650"/>
              <a:gd name="connsiteY29" fmla="*/ 1033975 h 2719363"/>
              <a:gd name="connsiteX30" fmla="*/ 556207 w 4804650"/>
              <a:gd name="connsiteY30" fmla="*/ 1055077 h 2719363"/>
              <a:gd name="connsiteX31" fmla="*/ 570274 w 4804650"/>
              <a:gd name="connsiteY31" fmla="*/ 1076178 h 2719363"/>
              <a:gd name="connsiteX32" fmla="*/ 612478 w 4804650"/>
              <a:gd name="connsiteY32" fmla="*/ 1104313 h 2719363"/>
              <a:gd name="connsiteX33" fmla="*/ 633579 w 4804650"/>
              <a:gd name="connsiteY33" fmla="*/ 1118381 h 2719363"/>
              <a:gd name="connsiteX34" fmla="*/ 696884 w 4804650"/>
              <a:gd name="connsiteY34" fmla="*/ 1139483 h 2719363"/>
              <a:gd name="connsiteX35" fmla="*/ 717985 w 4804650"/>
              <a:gd name="connsiteY35" fmla="*/ 1146517 h 2719363"/>
              <a:gd name="connsiteX36" fmla="*/ 788324 w 4804650"/>
              <a:gd name="connsiteY36" fmla="*/ 1167618 h 2719363"/>
              <a:gd name="connsiteX37" fmla="*/ 809425 w 4804650"/>
              <a:gd name="connsiteY37" fmla="*/ 1174652 h 2719363"/>
              <a:gd name="connsiteX38" fmla="*/ 830527 w 4804650"/>
              <a:gd name="connsiteY38" fmla="*/ 1181686 h 2719363"/>
              <a:gd name="connsiteX39" fmla="*/ 893831 w 4804650"/>
              <a:gd name="connsiteY39" fmla="*/ 1209821 h 2719363"/>
              <a:gd name="connsiteX40" fmla="*/ 914933 w 4804650"/>
              <a:gd name="connsiteY40" fmla="*/ 1216855 h 2719363"/>
              <a:gd name="connsiteX41" fmla="*/ 936034 w 4804650"/>
              <a:gd name="connsiteY41" fmla="*/ 1223889 h 2719363"/>
              <a:gd name="connsiteX42" fmla="*/ 971204 w 4804650"/>
              <a:gd name="connsiteY42" fmla="*/ 1259058 h 2719363"/>
              <a:gd name="connsiteX43" fmla="*/ 1013407 w 4804650"/>
              <a:gd name="connsiteY43" fmla="*/ 1273126 h 2719363"/>
              <a:gd name="connsiteX44" fmla="*/ 1055610 w 4804650"/>
              <a:gd name="connsiteY44" fmla="*/ 1301261 h 2719363"/>
              <a:gd name="connsiteX45" fmla="*/ 1076711 w 4804650"/>
              <a:gd name="connsiteY45" fmla="*/ 1315329 h 2719363"/>
              <a:gd name="connsiteX46" fmla="*/ 1090779 w 4804650"/>
              <a:gd name="connsiteY46" fmla="*/ 1364566 h 2719363"/>
              <a:gd name="connsiteX47" fmla="*/ 1097813 w 4804650"/>
              <a:gd name="connsiteY47" fmla="*/ 1399735 h 2719363"/>
              <a:gd name="connsiteX48" fmla="*/ 1140016 w 4804650"/>
              <a:gd name="connsiteY48" fmla="*/ 1413803 h 2719363"/>
              <a:gd name="connsiteX49" fmla="*/ 1161118 w 4804650"/>
              <a:gd name="connsiteY49" fmla="*/ 1420837 h 2719363"/>
              <a:gd name="connsiteX50" fmla="*/ 1175185 w 4804650"/>
              <a:gd name="connsiteY50" fmla="*/ 1441938 h 2719363"/>
              <a:gd name="connsiteX51" fmla="*/ 1196287 w 4804650"/>
              <a:gd name="connsiteY51" fmla="*/ 1456006 h 2719363"/>
              <a:gd name="connsiteX52" fmla="*/ 1203321 w 4804650"/>
              <a:gd name="connsiteY52" fmla="*/ 1477107 h 2719363"/>
              <a:gd name="connsiteX53" fmla="*/ 1252558 w 4804650"/>
              <a:gd name="connsiteY53" fmla="*/ 1498209 h 2719363"/>
              <a:gd name="connsiteX54" fmla="*/ 1266625 w 4804650"/>
              <a:gd name="connsiteY54" fmla="*/ 1547446 h 2719363"/>
              <a:gd name="connsiteX55" fmla="*/ 1273659 w 4804650"/>
              <a:gd name="connsiteY55" fmla="*/ 1568547 h 2719363"/>
              <a:gd name="connsiteX56" fmla="*/ 1273659 w 4804650"/>
              <a:gd name="connsiteY56" fmla="*/ 1638886 h 2719363"/>
              <a:gd name="connsiteX57" fmla="*/ 1287727 w 4804650"/>
              <a:gd name="connsiteY57" fmla="*/ 1737360 h 2719363"/>
              <a:gd name="connsiteX58" fmla="*/ 1294761 w 4804650"/>
              <a:gd name="connsiteY58" fmla="*/ 1758461 h 2719363"/>
              <a:gd name="connsiteX59" fmla="*/ 1301794 w 4804650"/>
              <a:gd name="connsiteY59" fmla="*/ 1786597 h 2719363"/>
              <a:gd name="connsiteX60" fmla="*/ 1322896 w 4804650"/>
              <a:gd name="connsiteY60" fmla="*/ 1828800 h 2719363"/>
              <a:gd name="connsiteX61" fmla="*/ 1329930 w 4804650"/>
              <a:gd name="connsiteY61" fmla="*/ 1849901 h 2719363"/>
              <a:gd name="connsiteX62" fmla="*/ 1349664 w 4804650"/>
              <a:gd name="connsiteY62" fmla="*/ 1959268 h 2719363"/>
              <a:gd name="connsiteX63" fmla="*/ 1366223 w 4804650"/>
              <a:gd name="connsiteY63" fmla="*/ 1980369 h 2719363"/>
              <a:gd name="connsiteX64" fmla="*/ 1373256 w 4804650"/>
              <a:gd name="connsiteY64" fmla="*/ 2008505 h 2719363"/>
              <a:gd name="connsiteX65" fmla="*/ 1396849 w 4804650"/>
              <a:gd name="connsiteY65" fmla="*/ 2047533 h 2719363"/>
              <a:gd name="connsiteX66" fmla="*/ 1423177 w 4804650"/>
              <a:gd name="connsiteY66" fmla="*/ 2085877 h 2719363"/>
              <a:gd name="connsiteX67" fmla="*/ 1449505 w 4804650"/>
              <a:gd name="connsiteY67" fmla="*/ 2131255 h 2719363"/>
              <a:gd name="connsiteX68" fmla="*/ 1464257 w 4804650"/>
              <a:gd name="connsiteY68" fmla="*/ 2168232 h 2719363"/>
              <a:gd name="connsiteX69" fmla="*/ 1505776 w 4804650"/>
              <a:gd name="connsiteY69" fmla="*/ 2215661 h 2719363"/>
              <a:gd name="connsiteX70" fmla="*/ 1526878 w 4804650"/>
              <a:gd name="connsiteY70" fmla="*/ 2232220 h 2719363"/>
              <a:gd name="connsiteX71" fmla="*/ 1562731 w 4804650"/>
              <a:gd name="connsiteY71" fmla="*/ 2263530 h 2719363"/>
              <a:gd name="connsiteX72" fmla="*/ 1590866 w 4804650"/>
              <a:gd name="connsiteY72" fmla="*/ 2302558 h 2719363"/>
              <a:gd name="connsiteX73" fmla="*/ 1616950 w 4804650"/>
              <a:gd name="connsiteY73" fmla="*/ 2353163 h 2719363"/>
              <a:gd name="connsiteX74" fmla="*/ 1646453 w 4804650"/>
              <a:gd name="connsiteY74" fmla="*/ 2398541 h 2719363"/>
              <a:gd name="connsiteX75" fmla="*/ 1709758 w 4804650"/>
              <a:gd name="connsiteY75" fmla="*/ 2433710 h 2719363"/>
              <a:gd name="connsiteX76" fmla="*/ 1730859 w 4804650"/>
              <a:gd name="connsiteY76" fmla="*/ 2440744 h 2719363"/>
              <a:gd name="connsiteX77" fmla="*/ 1766028 w 4804650"/>
              <a:gd name="connsiteY77" fmla="*/ 2454812 h 2719363"/>
              <a:gd name="connsiteX78" fmla="*/ 1794164 w 4804650"/>
              <a:gd name="connsiteY78" fmla="*/ 2461846 h 2719363"/>
              <a:gd name="connsiteX79" fmla="*/ 1815265 w 4804650"/>
              <a:gd name="connsiteY79" fmla="*/ 2468880 h 2719363"/>
              <a:gd name="connsiteX80" fmla="*/ 1857468 w 4804650"/>
              <a:gd name="connsiteY80" fmla="*/ 2511083 h 2719363"/>
              <a:gd name="connsiteX81" fmla="*/ 1899671 w 4804650"/>
              <a:gd name="connsiteY81" fmla="*/ 2546252 h 2719363"/>
              <a:gd name="connsiteX82" fmla="*/ 1927807 w 4804650"/>
              <a:gd name="connsiteY82" fmla="*/ 2560320 h 2719363"/>
              <a:gd name="connsiteX83" fmla="*/ 1970010 w 4804650"/>
              <a:gd name="connsiteY83" fmla="*/ 2588455 h 2719363"/>
              <a:gd name="connsiteX84" fmla="*/ 2005179 w 4804650"/>
              <a:gd name="connsiteY84" fmla="*/ 2623624 h 2719363"/>
              <a:gd name="connsiteX85" fmla="*/ 2047382 w 4804650"/>
              <a:gd name="connsiteY85" fmla="*/ 2637692 h 2719363"/>
              <a:gd name="connsiteX86" fmla="*/ 2068484 w 4804650"/>
              <a:gd name="connsiteY86" fmla="*/ 2651760 h 2719363"/>
              <a:gd name="connsiteX87" fmla="*/ 2117721 w 4804650"/>
              <a:gd name="connsiteY87" fmla="*/ 2665827 h 2719363"/>
              <a:gd name="connsiteX88" fmla="*/ 2159924 w 4804650"/>
              <a:gd name="connsiteY88" fmla="*/ 2679895 h 2719363"/>
              <a:gd name="connsiteX89" fmla="*/ 2430385 w 4804650"/>
              <a:gd name="connsiteY89" fmla="*/ 2719363 h 2719363"/>
              <a:gd name="connsiteX90" fmla="*/ 2521141 w 4804650"/>
              <a:gd name="connsiteY90" fmla="*/ 2716872 h 2719363"/>
              <a:gd name="connsiteX91" fmla="*/ 2687462 w 4804650"/>
              <a:gd name="connsiteY91" fmla="*/ 2715064 h 2719363"/>
              <a:gd name="connsiteX92" fmla="*/ 2807038 w 4804650"/>
              <a:gd name="connsiteY92" fmla="*/ 2700997 h 2719363"/>
              <a:gd name="connsiteX93" fmla="*/ 2840839 w 4804650"/>
              <a:gd name="connsiteY93" fmla="*/ 2699629 h 2719363"/>
              <a:gd name="connsiteX94" fmla="*/ 2912545 w 4804650"/>
              <a:gd name="connsiteY94" fmla="*/ 2644726 h 2719363"/>
              <a:gd name="connsiteX95" fmla="*/ 2989918 w 4804650"/>
              <a:gd name="connsiteY95" fmla="*/ 2616590 h 2719363"/>
              <a:gd name="connsiteX96" fmla="*/ 3018053 w 4804650"/>
              <a:gd name="connsiteY96" fmla="*/ 2609557 h 2719363"/>
              <a:gd name="connsiteX97" fmla="*/ 3060256 w 4804650"/>
              <a:gd name="connsiteY97" fmla="*/ 2581421 h 2719363"/>
              <a:gd name="connsiteX98" fmla="*/ 3081358 w 4804650"/>
              <a:gd name="connsiteY98" fmla="*/ 2567353 h 2719363"/>
              <a:gd name="connsiteX99" fmla="*/ 3109493 w 4804650"/>
              <a:gd name="connsiteY99" fmla="*/ 2546252 h 2719363"/>
              <a:gd name="connsiteX100" fmla="*/ 3151696 w 4804650"/>
              <a:gd name="connsiteY100" fmla="*/ 2511083 h 2719363"/>
              <a:gd name="connsiteX101" fmla="*/ 3165764 w 4804650"/>
              <a:gd name="connsiteY101" fmla="*/ 2489981 h 2719363"/>
              <a:gd name="connsiteX102" fmla="*/ 3186865 w 4804650"/>
              <a:gd name="connsiteY102" fmla="*/ 2482947 h 2719363"/>
              <a:gd name="connsiteX103" fmla="*/ 3229068 w 4804650"/>
              <a:gd name="connsiteY103" fmla="*/ 2454812 h 2719363"/>
              <a:gd name="connsiteX104" fmla="*/ 3250170 w 4804650"/>
              <a:gd name="connsiteY104" fmla="*/ 2440744 h 2719363"/>
              <a:gd name="connsiteX105" fmla="*/ 3285339 w 4804650"/>
              <a:gd name="connsiteY105" fmla="*/ 2405575 h 2719363"/>
              <a:gd name="connsiteX106" fmla="*/ 3299407 w 4804650"/>
              <a:gd name="connsiteY106" fmla="*/ 2384473 h 2719363"/>
              <a:gd name="connsiteX107" fmla="*/ 3348644 w 4804650"/>
              <a:gd name="connsiteY107" fmla="*/ 2321169 h 2719363"/>
              <a:gd name="connsiteX108" fmla="*/ 3362711 w 4804650"/>
              <a:gd name="connsiteY108" fmla="*/ 2300067 h 2719363"/>
              <a:gd name="connsiteX109" fmla="*/ 3386304 w 4804650"/>
              <a:gd name="connsiteY109" fmla="*/ 2282141 h 2719363"/>
              <a:gd name="connsiteX110" fmla="*/ 3413072 w 4804650"/>
              <a:gd name="connsiteY110" fmla="*/ 2239254 h 2719363"/>
              <a:gd name="connsiteX111" fmla="*/ 3440523 w 4804650"/>
              <a:gd name="connsiteY111" fmla="*/ 2204768 h 2719363"/>
              <a:gd name="connsiteX112" fmla="*/ 3460501 w 4804650"/>
              <a:gd name="connsiteY112" fmla="*/ 2161637 h 2719363"/>
              <a:gd name="connsiteX113" fmla="*/ 3480919 w 4804650"/>
              <a:gd name="connsiteY113" fmla="*/ 2124661 h 2719363"/>
              <a:gd name="connsiteX114" fmla="*/ 3517456 w 4804650"/>
              <a:gd name="connsiteY114" fmla="*/ 2060917 h 2719363"/>
              <a:gd name="connsiteX115" fmla="*/ 3559659 w 4804650"/>
              <a:gd name="connsiteY115" fmla="*/ 2018713 h 2719363"/>
              <a:gd name="connsiteX116" fmla="*/ 3580761 w 4804650"/>
              <a:gd name="connsiteY116" fmla="*/ 1997612 h 2719363"/>
              <a:gd name="connsiteX117" fmla="*/ 3608896 w 4804650"/>
              <a:gd name="connsiteY117" fmla="*/ 1955409 h 2719363"/>
              <a:gd name="connsiteX118" fmla="*/ 3622964 w 4804650"/>
              <a:gd name="connsiteY118" fmla="*/ 1934307 h 2719363"/>
              <a:gd name="connsiteX119" fmla="*/ 3665167 w 4804650"/>
              <a:gd name="connsiteY119" fmla="*/ 1906172 h 2719363"/>
              <a:gd name="connsiteX120" fmla="*/ 3707370 w 4804650"/>
              <a:gd name="connsiteY120" fmla="*/ 1863969 h 2719363"/>
              <a:gd name="connsiteX121" fmla="*/ 3749573 w 4804650"/>
              <a:gd name="connsiteY121" fmla="*/ 1835833 h 2719363"/>
              <a:gd name="connsiteX122" fmla="*/ 3763641 w 4804650"/>
              <a:gd name="connsiteY122" fmla="*/ 1814732 h 2719363"/>
              <a:gd name="connsiteX123" fmla="*/ 3805844 w 4804650"/>
              <a:gd name="connsiteY123" fmla="*/ 1793630 h 2719363"/>
              <a:gd name="connsiteX124" fmla="*/ 3848047 w 4804650"/>
              <a:gd name="connsiteY124" fmla="*/ 1772529 h 2719363"/>
              <a:gd name="connsiteX125" fmla="*/ 3911351 w 4804650"/>
              <a:gd name="connsiteY125" fmla="*/ 1737360 h 2719363"/>
              <a:gd name="connsiteX126" fmla="*/ 3953554 w 4804650"/>
              <a:gd name="connsiteY126" fmla="*/ 1709224 h 2719363"/>
              <a:gd name="connsiteX127" fmla="*/ 3974656 w 4804650"/>
              <a:gd name="connsiteY127" fmla="*/ 1695157 h 2719363"/>
              <a:gd name="connsiteX128" fmla="*/ 4023893 w 4804650"/>
              <a:gd name="connsiteY128" fmla="*/ 1681089 h 2719363"/>
              <a:gd name="connsiteX129" fmla="*/ 4087198 w 4804650"/>
              <a:gd name="connsiteY129" fmla="*/ 1659987 h 2719363"/>
              <a:gd name="connsiteX130" fmla="*/ 4143468 w 4804650"/>
              <a:gd name="connsiteY130" fmla="*/ 1638886 h 2719363"/>
              <a:gd name="connsiteX131" fmla="*/ 4185671 w 4804650"/>
              <a:gd name="connsiteY131" fmla="*/ 1610750 h 2719363"/>
              <a:gd name="connsiteX132" fmla="*/ 4206773 w 4804650"/>
              <a:gd name="connsiteY132" fmla="*/ 1589649 h 2719363"/>
              <a:gd name="connsiteX133" fmla="*/ 4234908 w 4804650"/>
              <a:gd name="connsiteY133" fmla="*/ 1582615 h 2719363"/>
              <a:gd name="connsiteX134" fmla="*/ 4298213 w 4804650"/>
              <a:gd name="connsiteY134" fmla="*/ 1554480 h 2719363"/>
              <a:gd name="connsiteX135" fmla="*/ 4319314 w 4804650"/>
              <a:gd name="connsiteY135" fmla="*/ 1533378 h 2719363"/>
              <a:gd name="connsiteX136" fmla="*/ 4340416 w 4804650"/>
              <a:gd name="connsiteY136" fmla="*/ 1519310 h 2719363"/>
              <a:gd name="connsiteX137" fmla="*/ 4361518 w 4804650"/>
              <a:gd name="connsiteY137" fmla="*/ 1498209 h 2719363"/>
              <a:gd name="connsiteX138" fmla="*/ 4382619 w 4804650"/>
              <a:gd name="connsiteY138" fmla="*/ 1491175 h 2719363"/>
              <a:gd name="connsiteX139" fmla="*/ 4403721 w 4804650"/>
              <a:gd name="connsiteY139" fmla="*/ 1470073 h 2719363"/>
              <a:gd name="connsiteX140" fmla="*/ 4417788 w 4804650"/>
              <a:gd name="connsiteY140" fmla="*/ 1448972 h 2719363"/>
              <a:gd name="connsiteX141" fmla="*/ 4438890 w 4804650"/>
              <a:gd name="connsiteY141" fmla="*/ 1434904 h 2719363"/>
              <a:gd name="connsiteX142" fmla="*/ 4459991 w 4804650"/>
              <a:gd name="connsiteY142" fmla="*/ 1413803 h 2719363"/>
              <a:gd name="connsiteX143" fmla="*/ 4502194 w 4804650"/>
              <a:gd name="connsiteY143" fmla="*/ 1385667 h 2719363"/>
              <a:gd name="connsiteX144" fmla="*/ 4551431 w 4804650"/>
              <a:gd name="connsiteY144" fmla="*/ 1322363 h 2719363"/>
              <a:gd name="connsiteX145" fmla="*/ 4572533 w 4804650"/>
              <a:gd name="connsiteY145" fmla="*/ 1280160 h 2719363"/>
              <a:gd name="connsiteX146" fmla="*/ 4579567 w 4804650"/>
              <a:gd name="connsiteY146" fmla="*/ 1259058 h 2719363"/>
              <a:gd name="connsiteX147" fmla="*/ 4607702 w 4804650"/>
              <a:gd name="connsiteY147" fmla="*/ 1216855 h 2719363"/>
              <a:gd name="connsiteX148" fmla="*/ 4621770 w 4804650"/>
              <a:gd name="connsiteY148" fmla="*/ 1195753 h 2719363"/>
              <a:gd name="connsiteX149" fmla="*/ 4635838 w 4804650"/>
              <a:gd name="connsiteY149" fmla="*/ 1174652 h 2719363"/>
              <a:gd name="connsiteX150" fmla="*/ 4649905 w 4804650"/>
              <a:gd name="connsiteY150" fmla="*/ 1132449 h 2719363"/>
              <a:gd name="connsiteX151" fmla="*/ 4656939 w 4804650"/>
              <a:gd name="connsiteY151" fmla="*/ 1111347 h 2719363"/>
              <a:gd name="connsiteX152" fmla="*/ 4671007 w 4804650"/>
              <a:gd name="connsiteY152" fmla="*/ 1090246 h 2719363"/>
              <a:gd name="connsiteX153" fmla="*/ 4692108 w 4804650"/>
              <a:gd name="connsiteY153" fmla="*/ 1041009 h 2719363"/>
              <a:gd name="connsiteX154" fmla="*/ 4706176 w 4804650"/>
              <a:gd name="connsiteY154" fmla="*/ 998806 h 2719363"/>
              <a:gd name="connsiteX155" fmla="*/ 4734311 w 4804650"/>
              <a:gd name="connsiteY155" fmla="*/ 956603 h 2719363"/>
              <a:gd name="connsiteX156" fmla="*/ 4741345 w 4804650"/>
              <a:gd name="connsiteY156" fmla="*/ 935501 h 2719363"/>
              <a:gd name="connsiteX157" fmla="*/ 4755413 w 4804650"/>
              <a:gd name="connsiteY157" fmla="*/ 858129 h 2719363"/>
              <a:gd name="connsiteX158" fmla="*/ 4769481 w 4804650"/>
              <a:gd name="connsiteY158" fmla="*/ 780757 h 2719363"/>
              <a:gd name="connsiteX159" fmla="*/ 4790582 w 4804650"/>
              <a:gd name="connsiteY159" fmla="*/ 759655 h 2719363"/>
              <a:gd name="connsiteX160" fmla="*/ 4804650 w 4804650"/>
              <a:gd name="connsiteY160" fmla="*/ 738553 h 2719363"/>
              <a:gd name="connsiteX161" fmla="*/ 4790582 w 4804650"/>
              <a:gd name="connsiteY161" fmla="*/ 555673 h 2719363"/>
              <a:gd name="connsiteX162" fmla="*/ 4783548 w 4804650"/>
              <a:gd name="connsiteY162" fmla="*/ 506437 h 2719363"/>
              <a:gd name="connsiteX163" fmla="*/ 4741345 w 4804650"/>
              <a:gd name="connsiteY163" fmla="*/ 485335 h 2719363"/>
              <a:gd name="connsiteX164" fmla="*/ 4706176 w 4804650"/>
              <a:gd name="connsiteY164" fmla="*/ 457200 h 2719363"/>
              <a:gd name="connsiteX165" fmla="*/ 4663973 w 4804650"/>
              <a:gd name="connsiteY165" fmla="*/ 443132 h 2719363"/>
              <a:gd name="connsiteX166" fmla="*/ 4579567 w 4804650"/>
              <a:gd name="connsiteY166" fmla="*/ 464233 h 2719363"/>
              <a:gd name="connsiteX167" fmla="*/ 4516262 w 4804650"/>
              <a:gd name="connsiteY167" fmla="*/ 499403 h 2719363"/>
              <a:gd name="connsiteX168" fmla="*/ 4495161 w 4804650"/>
              <a:gd name="connsiteY168" fmla="*/ 513470 h 2719363"/>
              <a:gd name="connsiteX169" fmla="*/ 4467025 w 4804650"/>
              <a:gd name="connsiteY169" fmla="*/ 555673 h 2719363"/>
              <a:gd name="connsiteX170" fmla="*/ 4424822 w 4804650"/>
              <a:gd name="connsiteY170" fmla="*/ 590843 h 2719363"/>
              <a:gd name="connsiteX171" fmla="*/ 4382619 w 4804650"/>
              <a:gd name="connsiteY171" fmla="*/ 618978 h 2719363"/>
              <a:gd name="connsiteX172" fmla="*/ 4326348 w 4804650"/>
              <a:gd name="connsiteY172" fmla="*/ 647113 h 2719363"/>
              <a:gd name="connsiteX173" fmla="*/ 4298213 w 4804650"/>
              <a:gd name="connsiteY173" fmla="*/ 661181 h 2719363"/>
              <a:gd name="connsiteX174" fmla="*/ 4256010 w 4804650"/>
              <a:gd name="connsiteY174" fmla="*/ 675249 h 2719363"/>
              <a:gd name="connsiteX175" fmla="*/ 4227874 w 4804650"/>
              <a:gd name="connsiteY175" fmla="*/ 689317 h 2719363"/>
              <a:gd name="connsiteX176" fmla="*/ 4157536 w 4804650"/>
              <a:gd name="connsiteY176" fmla="*/ 710418 h 2719363"/>
              <a:gd name="connsiteX177" fmla="*/ 3876182 w 4804650"/>
              <a:gd name="connsiteY177" fmla="*/ 696350 h 2719363"/>
              <a:gd name="connsiteX178" fmla="*/ 3855081 w 4804650"/>
              <a:gd name="connsiteY178" fmla="*/ 689317 h 2719363"/>
              <a:gd name="connsiteX179" fmla="*/ 3819911 w 4804650"/>
              <a:gd name="connsiteY179" fmla="*/ 682283 h 2719363"/>
              <a:gd name="connsiteX180" fmla="*/ 3756607 w 4804650"/>
              <a:gd name="connsiteY180" fmla="*/ 675249 h 2719363"/>
              <a:gd name="connsiteX181" fmla="*/ 3665167 w 4804650"/>
              <a:gd name="connsiteY181" fmla="*/ 661181 h 2719363"/>
              <a:gd name="connsiteX182" fmla="*/ 3594828 w 4804650"/>
              <a:gd name="connsiteY182" fmla="*/ 654147 h 2719363"/>
              <a:gd name="connsiteX183" fmla="*/ 3559659 w 4804650"/>
              <a:gd name="connsiteY183" fmla="*/ 647113 h 2719363"/>
              <a:gd name="connsiteX184" fmla="*/ 3243136 w 4804650"/>
              <a:gd name="connsiteY184" fmla="*/ 647113 h 2719363"/>
              <a:gd name="connsiteX185" fmla="*/ 3207967 w 4804650"/>
              <a:gd name="connsiteY185" fmla="*/ 654147 h 2719363"/>
              <a:gd name="connsiteX186" fmla="*/ 3116527 w 4804650"/>
              <a:gd name="connsiteY186" fmla="*/ 661181 h 2719363"/>
              <a:gd name="connsiteX187" fmla="*/ 3074324 w 4804650"/>
              <a:gd name="connsiteY187" fmla="*/ 675249 h 2719363"/>
              <a:gd name="connsiteX188" fmla="*/ 3025087 w 4804650"/>
              <a:gd name="connsiteY188" fmla="*/ 703384 h 2719363"/>
              <a:gd name="connsiteX189" fmla="*/ 2961782 w 4804650"/>
              <a:gd name="connsiteY189" fmla="*/ 731520 h 2719363"/>
              <a:gd name="connsiteX190" fmla="*/ 2560853 w 4804650"/>
              <a:gd name="connsiteY190" fmla="*/ 717452 h 2719363"/>
              <a:gd name="connsiteX191" fmla="*/ 2532718 w 4804650"/>
              <a:gd name="connsiteY191" fmla="*/ 710418 h 2719363"/>
              <a:gd name="connsiteX192" fmla="*/ 2462379 w 4804650"/>
              <a:gd name="connsiteY192" fmla="*/ 689317 h 2719363"/>
              <a:gd name="connsiteX193" fmla="*/ 2427210 w 4804650"/>
              <a:gd name="connsiteY193" fmla="*/ 682283 h 2719363"/>
              <a:gd name="connsiteX194" fmla="*/ 2399074 w 4804650"/>
              <a:gd name="connsiteY194" fmla="*/ 675249 h 2719363"/>
              <a:gd name="connsiteX195" fmla="*/ 2356871 w 4804650"/>
              <a:gd name="connsiteY195" fmla="*/ 661181 h 2719363"/>
              <a:gd name="connsiteX196" fmla="*/ 2321702 w 4804650"/>
              <a:gd name="connsiteY196" fmla="*/ 654147 h 2719363"/>
              <a:gd name="connsiteX197" fmla="*/ 2279499 w 4804650"/>
              <a:gd name="connsiteY197" fmla="*/ 640080 h 2719363"/>
              <a:gd name="connsiteX198" fmla="*/ 2181025 w 4804650"/>
              <a:gd name="connsiteY198" fmla="*/ 626012 h 2719363"/>
              <a:gd name="connsiteX199" fmla="*/ 2124754 w 4804650"/>
              <a:gd name="connsiteY199" fmla="*/ 611944 h 2719363"/>
              <a:gd name="connsiteX200" fmla="*/ 2089585 w 4804650"/>
              <a:gd name="connsiteY200" fmla="*/ 604910 h 2719363"/>
              <a:gd name="connsiteX201" fmla="*/ 2068484 w 4804650"/>
              <a:gd name="connsiteY201" fmla="*/ 597877 h 2719363"/>
              <a:gd name="connsiteX202" fmla="*/ 2033314 w 4804650"/>
              <a:gd name="connsiteY202" fmla="*/ 590843 h 2719363"/>
              <a:gd name="connsiteX203" fmla="*/ 1984078 w 4804650"/>
              <a:gd name="connsiteY203" fmla="*/ 576775 h 2719363"/>
              <a:gd name="connsiteX204" fmla="*/ 1562047 w 4804650"/>
              <a:gd name="connsiteY204" fmla="*/ 562707 h 2719363"/>
              <a:gd name="connsiteX205" fmla="*/ 1526878 w 4804650"/>
              <a:gd name="connsiteY205" fmla="*/ 555673 h 2719363"/>
              <a:gd name="connsiteX206" fmla="*/ 1449505 w 4804650"/>
              <a:gd name="connsiteY206" fmla="*/ 541606 h 2719363"/>
              <a:gd name="connsiteX207" fmla="*/ 1407302 w 4804650"/>
              <a:gd name="connsiteY207" fmla="*/ 520504 h 2719363"/>
              <a:gd name="connsiteX208" fmla="*/ 1379167 w 4804650"/>
              <a:gd name="connsiteY208" fmla="*/ 513470 h 2719363"/>
              <a:gd name="connsiteX209" fmla="*/ 1358065 w 4804650"/>
              <a:gd name="connsiteY209" fmla="*/ 499403 h 2719363"/>
              <a:gd name="connsiteX210" fmla="*/ 1308828 w 4804650"/>
              <a:gd name="connsiteY210" fmla="*/ 450166 h 2719363"/>
              <a:gd name="connsiteX211" fmla="*/ 1287727 w 4804650"/>
              <a:gd name="connsiteY211" fmla="*/ 443132 h 2719363"/>
              <a:gd name="connsiteX212" fmla="*/ 1217388 w 4804650"/>
              <a:gd name="connsiteY212" fmla="*/ 393895 h 2719363"/>
              <a:gd name="connsiteX213" fmla="*/ 1196287 w 4804650"/>
              <a:gd name="connsiteY213" fmla="*/ 379827 h 2719363"/>
              <a:gd name="connsiteX214" fmla="*/ 1175185 w 4804650"/>
              <a:gd name="connsiteY214" fmla="*/ 358726 h 2719363"/>
              <a:gd name="connsiteX215" fmla="*/ 1111881 w 4804650"/>
              <a:gd name="connsiteY215" fmla="*/ 323557 h 2719363"/>
              <a:gd name="connsiteX216" fmla="*/ 1090779 w 4804650"/>
              <a:gd name="connsiteY216" fmla="*/ 309489 h 2719363"/>
              <a:gd name="connsiteX217" fmla="*/ 1069678 w 4804650"/>
              <a:gd name="connsiteY217" fmla="*/ 302455 h 2719363"/>
              <a:gd name="connsiteX218" fmla="*/ 1041542 w 4804650"/>
              <a:gd name="connsiteY218" fmla="*/ 288387 h 2719363"/>
              <a:gd name="connsiteX219" fmla="*/ 1020441 w 4804650"/>
              <a:gd name="connsiteY219" fmla="*/ 274320 h 2719363"/>
              <a:gd name="connsiteX220" fmla="*/ 971204 w 4804650"/>
              <a:gd name="connsiteY220" fmla="*/ 253218 h 2719363"/>
              <a:gd name="connsiteX221" fmla="*/ 900865 w 4804650"/>
              <a:gd name="connsiteY221" fmla="*/ 189913 h 2719363"/>
              <a:gd name="connsiteX222" fmla="*/ 886798 w 4804650"/>
              <a:gd name="connsiteY222" fmla="*/ 168812 h 2719363"/>
              <a:gd name="connsiteX223" fmla="*/ 844594 w 4804650"/>
              <a:gd name="connsiteY223" fmla="*/ 126609 h 2719363"/>
              <a:gd name="connsiteX224" fmla="*/ 795358 w 4804650"/>
              <a:gd name="connsiteY224" fmla="*/ 77372 h 2719363"/>
              <a:gd name="connsiteX225" fmla="*/ 774256 w 4804650"/>
              <a:gd name="connsiteY225" fmla="*/ 63304 h 2719363"/>
              <a:gd name="connsiteX226" fmla="*/ 725019 w 4804650"/>
              <a:gd name="connsiteY226" fmla="*/ 49237 h 2719363"/>
              <a:gd name="connsiteX227" fmla="*/ 661714 w 4804650"/>
              <a:gd name="connsiteY227" fmla="*/ 42203 h 2719363"/>
              <a:gd name="connsiteX228" fmla="*/ 626545 w 4804650"/>
              <a:gd name="connsiteY228" fmla="*/ 35169 h 2719363"/>
              <a:gd name="connsiteX229" fmla="*/ 584342 w 4804650"/>
              <a:gd name="connsiteY229" fmla="*/ 28135 h 2719363"/>
              <a:gd name="connsiteX230" fmla="*/ 521038 w 4804650"/>
              <a:gd name="connsiteY230" fmla="*/ 21101 h 2719363"/>
              <a:gd name="connsiteX231" fmla="*/ 338158 w 4804650"/>
              <a:gd name="connsiteY231" fmla="*/ 0 h 2719363"/>
              <a:gd name="connsiteX232" fmla="*/ 84939 w 4804650"/>
              <a:gd name="connsiteY232" fmla="*/ 7033 h 2719363"/>
              <a:gd name="connsiteX233" fmla="*/ 63838 w 4804650"/>
              <a:gd name="connsiteY233" fmla="*/ 14067 h 2719363"/>
              <a:gd name="connsiteX234" fmla="*/ 35702 w 4804650"/>
              <a:gd name="connsiteY234" fmla="*/ 21101 h 2719363"/>
              <a:gd name="connsiteX0" fmla="*/ 35702 w 4804650"/>
              <a:gd name="connsiteY0" fmla="*/ 21101 h 2719363"/>
              <a:gd name="connsiteX1" fmla="*/ 970 w 4804650"/>
              <a:gd name="connsiteY1" fmla="*/ 162070 h 2719363"/>
              <a:gd name="connsiteX2" fmla="*/ 10535 w 4804650"/>
              <a:gd name="connsiteY2" fmla="*/ 191592 h 2719363"/>
              <a:gd name="connsiteX3" fmla="*/ 20067 w 4804650"/>
              <a:gd name="connsiteY3" fmla="*/ 244034 h 2719363"/>
              <a:gd name="connsiteX4" fmla="*/ 12887 w 4804650"/>
              <a:gd name="connsiteY4" fmla="*/ 265135 h 2719363"/>
              <a:gd name="connsiteX5" fmla="*/ 5417 w 4804650"/>
              <a:gd name="connsiteY5" fmla="*/ 314227 h 2719363"/>
              <a:gd name="connsiteX6" fmla="*/ 21926 w 4804650"/>
              <a:gd name="connsiteY6" fmla="*/ 342361 h 2719363"/>
              <a:gd name="connsiteX7" fmla="*/ 28960 w 4804650"/>
              <a:gd name="connsiteY7" fmla="*/ 391890 h 2719363"/>
              <a:gd name="connsiteX8" fmla="*/ 49915 w 4804650"/>
              <a:gd name="connsiteY8" fmla="*/ 468971 h 2719363"/>
              <a:gd name="connsiteX9" fmla="*/ 49770 w 4804650"/>
              <a:gd name="connsiteY9" fmla="*/ 506437 h 2719363"/>
              <a:gd name="connsiteX10" fmla="*/ 56804 w 4804650"/>
              <a:gd name="connsiteY10" fmla="*/ 527538 h 2719363"/>
              <a:gd name="connsiteX11" fmla="*/ 77905 w 4804650"/>
              <a:gd name="connsiteY11" fmla="*/ 576775 h 2719363"/>
              <a:gd name="connsiteX12" fmla="*/ 120108 w 4804650"/>
              <a:gd name="connsiteY12" fmla="*/ 618978 h 2719363"/>
              <a:gd name="connsiteX13" fmla="*/ 127142 w 4804650"/>
              <a:gd name="connsiteY13" fmla="*/ 640080 h 2719363"/>
              <a:gd name="connsiteX14" fmla="*/ 169345 w 4804650"/>
              <a:gd name="connsiteY14" fmla="*/ 668215 h 2719363"/>
              <a:gd name="connsiteX15" fmla="*/ 183413 w 4804650"/>
              <a:gd name="connsiteY15" fmla="*/ 689317 h 2719363"/>
              <a:gd name="connsiteX16" fmla="*/ 190447 w 4804650"/>
              <a:gd name="connsiteY16" fmla="*/ 710418 h 2719363"/>
              <a:gd name="connsiteX17" fmla="*/ 211548 w 4804650"/>
              <a:gd name="connsiteY17" fmla="*/ 731520 h 2719363"/>
              <a:gd name="connsiteX18" fmla="*/ 239684 w 4804650"/>
              <a:gd name="connsiteY18" fmla="*/ 766689 h 2719363"/>
              <a:gd name="connsiteX19" fmla="*/ 267819 w 4804650"/>
              <a:gd name="connsiteY19" fmla="*/ 808892 h 2719363"/>
              <a:gd name="connsiteX20" fmla="*/ 281887 w 4804650"/>
              <a:gd name="connsiteY20" fmla="*/ 829993 h 2719363"/>
              <a:gd name="connsiteX21" fmla="*/ 324090 w 4804650"/>
              <a:gd name="connsiteY21" fmla="*/ 858129 h 2719363"/>
              <a:gd name="connsiteX22" fmla="*/ 352225 w 4804650"/>
              <a:gd name="connsiteY22" fmla="*/ 900332 h 2719363"/>
              <a:gd name="connsiteX23" fmla="*/ 387394 w 4804650"/>
              <a:gd name="connsiteY23" fmla="*/ 942535 h 2719363"/>
              <a:gd name="connsiteX24" fmla="*/ 394428 w 4804650"/>
              <a:gd name="connsiteY24" fmla="*/ 963637 h 2719363"/>
              <a:gd name="connsiteX25" fmla="*/ 436631 w 4804650"/>
              <a:gd name="connsiteY25" fmla="*/ 963637 h 2719363"/>
              <a:gd name="connsiteX26" fmla="*/ 464767 w 4804650"/>
              <a:gd name="connsiteY26" fmla="*/ 970670 h 2719363"/>
              <a:gd name="connsiteX27" fmla="*/ 499936 w 4804650"/>
              <a:gd name="connsiteY27" fmla="*/ 1005840 h 2719363"/>
              <a:gd name="connsiteX28" fmla="*/ 535105 w 4804650"/>
              <a:gd name="connsiteY28" fmla="*/ 1033975 h 2719363"/>
              <a:gd name="connsiteX29" fmla="*/ 556207 w 4804650"/>
              <a:gd name="connsiteY29" fmla="*/ 1055077 h 2719363"/>
              <a:gd name="connsiteX30" fmla="*/ 570274 w 4804650"/>
              <a:gd name="connsiteY30" fmla="*/ 1076178 h 2719363"/>
              <a:gd name="connsiteX31" fmla="*/ 612478 w 4804650"/>
              <a:gd name="connsiteY31" fmla="*/ 1104313 h 2719363"/>
              <a:gd name="connsiteX32" fmla="*/ 633579 w 4804650"/>
              <a:gd name="connsiteY32" fmla="*/ 1118381 h 2719363"/>
              <a:gd name="connsiteX33" fmla="*/ 696884 w 4804650"/>
              <a:gd name="connsiteY33" fmla="*/ 1139483 h 2719363"/>
              <a:gd name="connsiteX34" fmla="*/ 717985 w 4804650"/>
              <a:gd name="connsiteY34" fmla="*/ 1146517 h 2719363"/>
              <a:gd name="connsiteX35" fmla="*/ 788324 w 4804650"/>
              <a:gd name="connsiteY35" fmla="*/ 1167618 h 2719363"/>
              <a:gd name="connsiteX36" fmla="*/ 809425 w 4804650"/>
              <a:gd name="connsiteY36" fmla="*/ 1174652 h 2719363"/>
              <a:gd name="connsiteX37" fmla="*/ 830527 w 4804650"/>
              <a:gd name="connsiteY37" fmla="*/ 1181686 h 2719363"/>
              <a:gd name="connsiteX38" fmla="*/ 893831 w 4804650"/>
              <a:gd name="connsiteY38" fmla="*/ 1209821 h 2719363"/>
              <a:gd name="connsiteX39" fmla="*/ 914933 w 4804650"/>
              <a:gd name="connsiteY39" fmla="*/ 1216855 h 2719363"/>
              <a:gd name="connsiteX40" fmla="*/ 936034 w 4804650"/>
              <a:gd name="connsiteY40" fmla="*/ 1223889 h 2719363"/>
              <a:gd name="connsiteX41" fmla="*/ 971204 w 4804650"/>
              <a:gd name="connsiteY41" fmla="*/ 1259058 h 2719363"/>
              <a:gd name="connsiteX42" fmla="*/ 1013407 w 4804650"/>
              <a:gd name="connsiteY42" fmla="*/ 1273126 h 2719363"/>
              <a:gd name="connsiteX43" fmla="*/ 1055610 w 4804650"/>
              <a:gd name="connsiteY43" fmla="*/ 1301261 h 2719363"/>
              <a:gd name="connsiteX44" fmla="*/ 1076711 w 4804650"/>
              <a:gd name="connsiteY44" fmla="*/ 1315329 h 2719363"/>
              <a:gd name="connsiteX45" fmla="*/ 1090779 w 4804650"/>
              <a:gd name="connsiteY45" fmla="*/ 1364566 h 2719363"/>
              <a:gd name="connsiteX46" fmla="*/ 1097813 w 4804650"/>
              <a:gd name="connsiteY46" fmla="*/ 1399735 h 2719363"/>
              <a:gd name="connsiteX47" fmla="*/ 1140016 w 4804650"/>
              <a:gd name="connsiteY47" fmla="*/ 1413803 h 2719363"/>
              <a:gd name="connsiteX48" fmla="*/ 1161118 w 4804650"/>
              <a:gd name="connsiteY48" fmla="*/ 1420837 h 2719363"/>
              <a:gd name="connsiteX49" fmla="*/ 1175185 w 4804650"/>
              <a:gd name="connsiteY49" fmla="*/ 1441938 h 2719363"/>
              <a:gd name="connsiteX50" fmla="*/ 1196287 w 4804650"/>
              <a:gd name="connsiteY50" fmla="*/ 1456006 h 2719363"/>
              <a:gd name="connsiteX51" fmla="*/ 1203321 w 4804650"/>
              <a:gd name="connsiteY51" fmla="*/ 1477107 h 2719363"/>
              <a:gd name="connsiteX52" fmla="*/ 1252558 w 4804650"/>
              <a:gd name="connsiteY52" fmla="*/ 1498209 h 2719363"/>
              <a:gd name="connsiteX53" fmla="*/ 1266625 w 4804650"/>
              <a:gd name="connsiteY53" fmla="*/ 1547446 h 2719363"/>
              <a:gd name="connsiteX54" fmla="*/ 1273659 w 4804650"/>
              <a:gd name="connsiteY54" fmla="*/ 1568547 h 2719363"/>
              <a:gd name="connsiteX55" fmla="*/ 1273659 w 4804650"/>
              <a:gd name="connsiteY55" fmla="*/ 1638886 h 2719363"/>
              <a:gd name="connsiteX56" fmla="*/ 1287727 w 4804650"/>
              <a:gd name="connsiteY56" fmla="*/ 1737360 h 2719363"/>
              <a:gd name="connsiteX57" fmla="*/ 1294761 w 4804650"/>
              <a:gd name="connsiteY57" fmla="*/ 1758461 h 2719363"/>
              <a:gd name="connsiteX58" fmla="*/ 1301794 w 4804650"/>
              <a:gd name="connsiteY58" fmla="*/ 1786597 h 2719363"/>
              <a:gd name="connsiteX59" fmla="*/ 1322896 w 4804650"/>
              <a:gd name="connsiteY59" fmla="*/ 1828800 h 2719363"/>
              <a:gd name="connsiteX60" fmla="*/ 1329930 w 4804650"/>
              <a:gd name="connsiteY60" fmla="*/ 1849901 h 2719363"/>
              <a:gd name="connsiteX61" fmla="*/ 1349664 w 4804650"/>
              <a:gd name="connsiteY61" fmla="*/ 1959268 h 2719363"/>
              <a:gd name="connsiteX62" fmla="*/ 1366223 w 4804650"/>
              <a:gd name="connsiteY62" fmla="*/ 1980369 h 2719363"/>
              <a:gd name="connsiteX63" fmla="*/ 1373256 w 4804650"/>
              <a:gd name="connsiteY63" fmla="*/ 2008505 h 2719363"/>
              <a:gd name="connsiteX64" fmla="*/ 1396849 w 4804650"/>
              <a:gd name="connsiteY64" fmla="*/ 2047533 h 2719363"/>
              <a:gd name="connsiteX65" fmla="*/ 1423177 w 4804650"/>
              <a:gd name="connsiteY65" fmla="*/ 2085877 h 2719363"/>
              <a:gd name="connsiteX66" fmla="*/ 1449505 w 4804650"/>
              <a:gd name="connsiteY66" fmla="*/ 2131255 h 2719363"/>
              <a:gd name="connsiteX67" fmla="*/ 1464257 w 4804650"/>
              <a:gd name="connsiteY67" fmla="*/ 2168232 h 2719363"/>
              <a:gd name="connsiteX68" fmla="*/ 1505776 w 4804650"/>
              <a:gd name="connsiteY68" fmla="*/ 2215661 h 2719363"/>
              <a:gd name="connsiteX69" fmla="*/ 1526878 w 4804650"/>
              <a:gd name="connsiteY69" fmla="*/ 2232220 h 2719363"/>
              <a:gd name="connsiteX70" fmla="*/ 1562731 w 4804650"/>
              <a:gd name="connsiteY70" fmla="*/ 2263530 h 2719363"/>
              <a:gd name="connsiteX71" fmla="*/ 1590866 w 4804650"/>
              <a:gd name="connsiteY71" fmla="*/ 2302558 h 2719363"/>
              <a:gd name="connsiteX72" fmla="*/ 1616950 w 4804650"/>
              <a:gd name="connsiteY72" fmla="*/ 2353163 h 2719363"/>
              <a:gd name="connsiteX73" fmla="*/ 1646453 w 4804650"/>
              <a:gd name="connsiteY73" fmla="*/ 2398541 h 2719363"/>
              <a:gd name="connsiteX74" fmla="*/ 1709758 w 4804650"/>
              <a:gd name="connsiteY74" fmla="*/ 2433710 h 2719363"/>
              <a:gd name="connsiteX75" fmla="*/ 1730859 w 4804650"/>
              <a:gd name="connsiteY75" fmla="*/ 2440744 h 2719363"/>
              <a:gd name="connsiteX76" fmla="*/ 1766028 w 4804650"/>
              <a:gd name="connsiteY76" fmla="*/ 2454812 h 2719363"/>
              <a:gd name="connsiteX77" fmla="*/ 1794164 w 4804650"/>
              <a:gd name="connsiteY77" fmla="*/ 2461846 h 2719363"/>
              <a:gd name="connsiteX78" fmla="*/ 1815265 w 4804650"/>
              <a:gd name="connsiteY78" fmla="*/ 2468880 h 2719363"/>
              <a:gd name="connsiteX79" fmla="*/ 1857468 w 4804650"/>
              <a:gd name="connsiteY79" fmla="*/ 2511083 h 2719363"/>
              <a:gd name="connsiteX80" fmla="*/ 1899671 w 4804650"/>
              <a:gd name="connsiteY80" fmla="*/ 2546252 h 2719363"/>
              <a:gd name="connsiteX81" fmla="*/ 1927807 w 4804650"/>
              <a:gd name="connsiteY81" fmla="*/ 2560320 h 2719363"/>
              <a:gd name="connsiteX82" fmla="*/ 1970010 w 4804650"/>
              <a:gd name="connsiteY82" fmla="*/ 2588455 h 2719363"/>
              <a:gd name="connsiteX83" fmla="*/ 2005179 w 4804650"/>
              <a:gd name="connsiteY83" fmla="*/ 2623624 h 2719363"/>
              <a:gd name="connsiteX84" fmla="*/ 2047382 w 4804650"/>
              <a:gd name="connsiteY84" fmla="*/ 2637692 h 2719363"/>
              <a:gd name="connsiteX85" fmla="*/ 2068484 w 4804650"/>
              <a:gd name="connsiteY85" fmla="*/ 2651760 h 2719363"/>
              <a:gd name="connsiteX86" fmla="*/ 2117721 w 4804650"/>
              <a:gd name="connsiteY86" fmla="*/ 2665827 h 2719363"/>
              <a:gd name="connsiteX87" fmla="*/ 2159924 w 4804650"/>
              <a:gd name="connsiteY87" fmla="*/ 2679895 h 2719363"/>
              <a:gd name="connsiteX88" fmla="*/ 2430385 w 4804650"/>
              <a:gd name="connsiteY88" fmla="*/ 2719363 h 2719363"/>
              <a:gd name="connsiteX89" fmla="*/ 2521141 w 4804650"/>
              <a:gd name="connsiteY89" fmla="*/ 2716872 h 2719363"/>
              <a:gd name="connsiteX90" fmla="*/ 2687462 w 4804650"/>
              <a:gd name="connsiteY90" fmla="*/ 2715064 h 2719363"/>
              <a:gd name="connsiteX91" fmla="*/ 2807038 w 4804650"/>
              <a:gd name="connsiteY91" fmla="*/ 2700997 h 2719363"/>
              <a:gd name="connsiteX92" fmla="*/ 2840839 w 4804650"/>
              <a:gd name="connsiteY92" fmla="*/ 2699629 h 2719363"/>
              <a:gd name="connsiteX93" fmla="*/ 2912545 w 4804650"/>
              <a:gd name="connsiteY93" fmla="*/ 2644726 h 2719363"/>
              <a:gd name="connsiteX94" fmla="*/ 2989918 w 4804650"/>
              <a:gd name="connsiteY94" fmla="*/ 2616590 h 2719363"/>
              <a:gd name="connsiteX95" fmla="*/ 3018053 w 4804650"/>
              <a:gd name="connsiteY95" fmla="*/ 2609557 h 2719363"/>
              <a:gd name="connsiteX96" fmla="*/ 3060256 w 4804650"/>
              <a:gd name="connsiteY96" fmla="*/ 2581421 h 2719363"/>
              <a:gd name="connsiteX97" fmla="*/ 3081358 w 4804650"/>
              <a:gd name="connsiteY97" fmla="*/ 2567353 h 2719363"/>
              <a:gd name="connsiteX98" fmla="*/ 3109493 w 4804650"/>
              <a:gd name="connsiteY98" fmla="*/ 2546252 h 2719363"/>
              <a:gd name="connsiteX99" fmla="*/ 3151696 w 4804650"/>
              <a:gd name="connsiteY99" fmla="*/ 2511083 h 2719363"/>
              <a:gd name="connsiteX100" fmla="*/ 3165764 w 4804650"/>
              <a:gd name="connsiteY100" fmla="*/ 2489981 h 2719363"/>
              <a:gd name="connsiteX101" fmla="*/ 3186865 w 4804650"/>
              <a:gd name="connsiteY101" fmla="*/ 2482947 h 2719363"/>
              <a:gd name="connsiteX102" fmla="*/ 3229068 w 4804650"/>
              <a:gd name="connsiteY102" fmla="*/ 2454812 h 2719363"/>
              <a:gd name="connsiteX103" fmla="*/ 3250170 w 4804650"/>
              <a:gd name="connsiteY103" fmla="*/ 2440744 h 2719363"/>
              <a:gd name="connsiteX104" fmla="*/ 3285339 w 4804650"/>
              <a:gd name="connsiteY104" fmla="*/ 2405575 h 2719363"/>
              <a:gd name="connsiteX105" fmla="*/ 3299407 w 4804650"/>
              <a:gd name="connsiteY105" fmla="*/ 2384473 h 2719363"/>
              <a:gd name="connsiteX106" fmla="*/ 3348644 w 4804650"/>
              <a:gd name="connsiteY106" fmla="*/ 2321169 h 2719363"/>
              <a:gd name="connsiteX107" fmla="*/ 3362711 w 4804650"/>
              <a:gd name="connsiteY107" fmla="*/ 2300067 h 2719363"/>
              <a:gd name="connsiteX108" fmla="*/ 3386304 w 4804650"/>
              <a:gd name="connsiteY108" fmla="*/ 2282141 h 2719363"/>
              <a:gd name="connsiteX109" fmla="*/ 3413072 w 4804650"/>
              <a:gd name="connsiteY109" fmla="*/ 2239254 h 2719363"/>
              <a:gd name="connsiteX110" fmla="*/ 3440523 w 4804650"/>
              <a:gd name="connsiteY110" fmla="*/ 2204768 h 2719363"/>
              <a:gd name="connsiteX111" fmla="*/ 3460501 w 4804650"/>
              <a:gd name="connsiteY111" fmla="*/ 2161637 h 2719363"/>
              <a:gd name="connsiteX112" fmla="*/ 3480919 w 4804650"/>
              <a:gd name="connsiteY112" fmla="*/ 2124661 h 2719363"/>
              <a:gd name="connsiteX113" fmla="*/ 3517456 w 4804650"/>
              <a:gd name="connsiteY113" fmla="*/ 2060917 h 2719363"/>
              <a:gd name="connsiteX114" fmla="*/ 3559659 w 4804650"/>
              <a:gd name="connsiteY114" fmla="*/ 2018713 h 2719363"/>
              <a:gd name="connsiteX115" fmla="*/ 3580761 w 4804650"/>
              <a:gd name="connsiteY115" fmla="*/ 1997612 h 2719363"/>
              <a:gd name="connsiteX116" fmla="*/ 3608896 w 4804650"/>
              <a:gd name="connsiteY116" fmla="*/ 1955409 h 2719363"/>
              <a:gd name="connsiteX117" fmla="*/ 3622964 w 4804650"/>
              <a:gd name="connsiteY117" fmla="*/ 1934307 h 2719363"/>
              <a:gd name="connsiteX118" fmla="*/ 3665167 w 4804650"/>
              <a:gd name="connsiteY118" fmla="*/ 1906172 h 2719363"/>
              <a:gd name="connsiteX119" fmla="*/ 3707370 w 4804650"/>
              <a:gd name="connsiteY119" fmla="*/ 1863969 h 2719363"/>
              <a:gd name="connsiteX120" fmla="*/ 3749573 w 4804650"/>
              <a:gd name="connsiteY120" fmla="*/ 1835833 h 2719363"/>
              <a:gd name="connsiteX121" fmla="*/ 3763641 w 4804650"/>
              <a:gd name="connsiteY121" fmla="*/ 1814732 h 2719363"/>
              <a:gd name="connsiteX122" fmla="*/ 3805844 w 4804650"/>
              <a:gd name="connsiteY122" fmla="*/ 1793630 h 2719363"/>
              <a:gd name="connsiteX123" fmla="*/ 3848047 w 4804650"/>
              <a:gd name="connsiteY123" fmla="*/ 1772529 h 2719363"/>
              <a:gd name="connsiteX124" fmla="*/ 3911351 w 4804650"/>
              <a:gd name="connsiteY124" fmla="*/ 1737360 h 2719363"/>
              <a:gd name="connsiteX125" fmla="*/ 3953554 w 4804650"/>
              <a:gd name="connsiteY125" fmla="*/ 1709224 h 2719363"/>
              <a:gd name="connsiteX126" fmla="*/ 3974656 w 4804650"/>
              <a:gd name="connsiteY126" fmla="*/ 1695157 h 2719363"/>
              <a:gd name="connsiteX127" fmla="*/ 4023893 w 4804650"/>
              <a:gd name="connsiteY127" fmla="*/ 1681089 h 2719363"/>
              <a:gd name="connsiteX128" fmla="*/ 4087198 w 4804650"/>
              <a:gd name="connsiteY128" fmla="*/ 1659987 h 2719363"/>
              <a:gd name="connsiteX129" fmla="*/ 4143468 w 4804650"/>
              <a:gd name="connsiteY129" fmla="*/ 1638886 h 2719363"/>
              <a:gd name="connsiteX130" fmla="*/ 4185671 w 4804650"/>
              <a:gd name="connsiteY130" fmla="*/ 1610750 h 2719363"/>
              <a:gd name="connsiteX131" fmla="*/ 4206773 w 4804650"/>
              <a:gd name="connsiteY131" fmla="*/ 1589649 h 2719363"/>
              <a:gd name="connsiteX132" fmla="*/ 4234908 w 4804650"/>
              <a:gd name="connsiteY132" fmla="*/ 1582615 h 2719363"/>
              <a:gd name="connsiteX133" fmla="*/ 4298213 w 4804650"/>
              <a:gd name="connsiteY133" fmla="*/ 1554480 h 2719363"/>
              <a:gd name="connsiteX134" fmla="*/ 4319314 w 4804650"/>
              <a:gd name="connsiteY134" fmla="*/ 1533378 h 2719363"/>
              <a:gd name="connsiteX135" fmla="*/ 4340416 w 4804650"/>
              <a:gd name="connsiteY135" fmla="*/ 1519310 h 2719363"/>
              <a:gd name="connsiteX136" fmla="*/ 4361518 w 4804650"/>
              <a:gd name="connsiteY136" fmla="*/ 1498209 h 2719363"/>
              <a:gd name="connsiteX137" fmla="*/ 4382619 w 4804650"/>
              <a:gd name="connsiteY137" fmla="*/ 1491175 h 2719363"/>
              <a:gd name="connsiteX138" fmla="*/ 4403721 w 4804650"/>
              <a:gd name="connsiteY138" fmla="*/ 1470073 h 2719363"/>
              <a:gd name="connsiteX139" fmla="*/ 4417788 w 4804650"/>
              <a:gd name="connsiteY139" fmla="*/ 1448972 h 2719363"/>
              <a:gd name="connsiteX140" fmla="*/ 4438890 w 4804650"/>
              <a:gd name="connsiteY140" fmla="*/ 1434904 h 2719363"/>
              <a:gd name="connsiteX141" fmla="*/ 4459991 w 4804650"/>
              <a:gd name="connsiteY141" fmla="*/ 1413803 h 2719363"/>
              <a:gd name="connsiteX142" fmla="*/ 4502194 w 4804650"/>
              <a:gd name="connsiteY142" fmla="*/ 1385667 h 2719363"/>
              <a:gd name="connsiteX143" fmla="*/ 4551431 w 4804650"/>
              <a:gd name="connsiteY143" fmla="*/ 1322363 h 2719363"/>
              <a:gd name="connsiteX144" fmla="*/ 4572533 w 4804650"/>
              <a:gd name="connsiteY144" fmla="*/ 1280160 h 2719363"/>
              <a:gd name="connsiteX145" fmla="*/ 4579567 w 4804650"/>
              <a:gd name="connsiteY145" fmla="*/ 1259058 h 2719363"/>
              <a:gd name="connsiteX146" fmla="*/ 4607702 w 4804650"/>
              <a:gd name="connsiteY146" fmla="*/ 1216855 h 2719363"/>
              <a:gd name="connsiteX147" fmla="*/ 4621770 w 4804650"/>
              <a:gd name="connsiteY147" fmla="*/ 1195753 h 2719363"/>
              <a:gd name="connsiteX148" fmla="*/ 4635838 w 4804650"/>
              <a:gd name="connsiteY148" fmla="*/ 1174652 h 2719363"/>
              <a:gd name="connsiteX149" fmla="*/ 4649905 w 4804650"/>
              <a:gd name="connsiteY149" fmla="*/ 1132449 h 2719363"/>
              <a:gd name="connsiteX150" fmla="*/ 4656939 w 4804650"/>
              <a:gd name="connsiteY150" fmla="*/ 1111347 h 2719363"/>
              <a:gd name="connsiteX151" fmla="*/ 4671007 w 4804650"/>
              <a:gd name="connsiteY151" fmla="*/ 1090246 h 2719363"/>
              <a:gd name="connsiteX152" fmla="*/ 4692108 w 4804650"/>
              <a:gd name="connsiteY152" fmla="*/ 1041009 h 2719363"/>
              <a:gd name="connsiteX153" fmla="*/ 4706176 w 4804650"/>
              <a:gd name="connsiteY153" fmla="*/ 998806 h 2719363"/>
              <a:gd name="connsiteX154" fmla="*/ 4734311 w 4804650"/>
              <a:gd name="connsiteY154" fmla="*/ 956603 h 2719363"/>
              <a:gd name="connsiteX155" fmla="*/ 4741345 w 4804650"/>
              <a:gd name="connsiteY155" fmla="*/ 935501 h 2719363"/>
              <a:gd name="connsiteX156" fmla="*/ 4755413 w 4804650"/>
              <a:gd name="connsiteY156" fmla="*/ 858129 h 2719363"/>
              <a:gd name="connsiteX157" fmla="*/ 4769481 w 4804650"/>
              <a:gd name="connsiteY157" fmla="*/ 780757 h 2719363"/>
              <a:gd name="connsiteX158" fmla="*/ 4790582 w 4804650"/>
              <a:gd name="connsiteY158" fmla="*/ 759655 h 2719363"/>
              <a:gd name="connsiteX159" fmla="*/ 4804650 w 4804650"/>
              <a:gd name="connsiteY159" fmla="*/ 738553 h 2719363"/>
              <a:gd name="connsiteX160" fmla="*/ 4790582 w 4804650"/>
              <a:gd name="connsiteY160" fmla="*/ 555673 h 2719363"/>
              <a:gd name="connsiteX161" fmla="*/ 4783548 w 4804650"/>
              <a:gd name="connsiteY161" fmla="*/ 506437 h 2719363"/>
              <a:gd name="connsiteX162" fmla="*/ 4741345 w 4804650"/>
              <a:gd name="connsiteY162" fmla="*/ 485335 h 2719363"/>
              <a:gd name="connsiteX163" fmla="*/ 4706176 w 4804650"/>
              <a:gd name="connsiteY163" fmla="*/ 457200 h 2719363"/>
              <a:gd name="connsiteX164" fmla="*/ 4663973 w 4804650"/>
              <a:gd name="connsiteY164" fmla="*/ 443132 h 2719363"/>
              <a:gd name="connsiteX165" fmla="*/ 4579567 w 4804650"/>
              <a:gd name="connsiteY165" fmla="*/ 464233 h 2719363"/>
              <a:gd name="connsiteX166" fmla="*/ 4516262 w 4804650"/>
              <a:gd name="connsiteY166" fmla="*/ 499403 h 2719363"/>
              <a:gd name="connsiteX167" fmla="*/ 4495161 w 4804650"/>
              <a:gd name="connsiteY167" fmla="*/ 513470 h 2719363"/>
              <a:gd name="connsiteX168" fmla="*/ 4467025 w 4804650"/>
              <a:gd name="connsiteY168" fmla="*/ 555673 h 2719363"/>
              <a:gd name="connsiteX169" fmla="*/ 4424822 w 4804650"/>
              <a:gd name="connsiteY169" fmla="*/ 590843 h 2719363"/>
              <a:gd name="connsiteX170" fmla="*/ 4382619 w 4804650"/>
              <a:gd name="connsiteY170" fmla="*/ 618978 h 2719363"/>
              <a:gd name="connsiteX171" fmla="*/ 4326348 w 4804650"/>
              <a:gd name="connsiteY171" fmla="*/ 647113 h 2719363"/>
              <a:gd name="connsiteX172" fmla="*/ 4298213 w 4804650"/>
              <a:gd name="connsiteY172" fmla="*/ 661181 h 2719363"/>
              <a:gd name="connsiteX173" fmla="*/ 4256010 w 4804650"/>
              <a:gd name="connsiteY173" fmla="*/ 675249 h 2719363"/>
              <a:gd name="connsiteX174" fmla="*/ 4227874 w 4804650"/>
              <a:gd name="connsiteY174" fmla="*/ 689317 h 2719363"/>
              <a:gd name="connsiteX175" fmla="*/ 4157536 w 4804650"/>
              <a:gd name="connsiteY175" fmla="*/ 710418 h 2719363"/>
              <a:gd name="connsiteX176" fmla="*/ 3876182 w 4804650"/>
              <a:gd name="connsiteY176" fmla="*/ 696350 h 2719363"/>
              <a:gd name="connsiteX177" fmla="*/ 3855081 w 4804650"/>
              <a:gd name="connsiteY177" fmla="*/ 689317 h 2719363"/>
              <a:gd name="connsiteX178" fmla="*/ 3819911 w 4804650"/>
              <a:gd name="connsiteY178" fmla="*/ 682283 h 2719363"/>
              <a:gd name="connsiteX179" fmla="*/ 3756607 w 4804650"/>
              <a:gd name="connsiteY179" fmla="*/ 675249 h 2719363"/>
              <a:gd name="connsiteX180" fmla="*/ 3665167 w 4804650"/>
              <a:gd name="connsiteY180" fmla="*/ 661181 h 2719363"/>
              <a:gd name="connsiteX181" fmla="*/ 3594828 w 4804650"/>
              <a:gd name="connsiteY181" fmla="*/ 654147 h 2719363"/>
              <a:gd name="connsiteX182" fmla="*/ 3559659 w 4804650"/>
              <a:gd name="connsiteY182" fmla="*/ 647113 h 2719363"/>
              <a:gd name="connsiteX183" fmla="*/ 3243136 w 4804650"/>
              <a:gd name="connsiteY183" fmla="*/ 647113 h 2719363"/>
              <a:gd name="connsiteX184" fmla="*/ 3207967 w 4804650"/>
              <a:gd name="connsiteY184" fmla="*/ 654147 h 2719363"/>
              <a:gd name="connsiteX185" fmla="*/ 3116527 w 4804650"/>
              <a:gd name="connsiteY185" fmla="*/ 661181 h 2719363"/>
              <a:gd name="connsiteX186" fmla="*/ 3074324 w 4804650"/>
              <a:gd name="connsiteY186" fmla="*/ 675249 h 2719363"/>
              <a:gd name="connsiteX187" fmla="*/ 3025087 w 4804650"/>
              <a:gd name="connsiteY187" fmla="*/ 703384 h 2719363"/>
              <a:gd name="connsiteX188" fmla="*/ 2961782 w 4804650"/>
              <a:gd name="connsiteY188" fmla="*/ 731520 h 2719363"/>
              <a:gd name="connsiteX189" fmla="*/ 2560853 w 4804650"/>
              <a:gd name="connsiteY189" fmla="*/ 717452 h 2719363"/>
              <a:gd name="connsiteX190" fmla="*/ 2532718 w 4804650"/>
              <a:gd name="connsiteY190" fmla="*/ 710418 h 2719363"/>
              <a:gd name="connsiteX191" fmla="*/ 2462379 w 4804650"/>
              <a:gd name="connsiteY191" fmla="*/ 689317 h 2719363"/>
              <a:gd name="connsiteX192" fmla="*/ 2427210 w 4804650"/>
              <a:gd name="connsiteY192" fmla="*/ 682283 h 2719363"/>
              <a:gd name="connsiteX193" fmla="*/ 2399074 w 4804650"/>
              <a:gd name="connsiteY193" fmla="*/ 675249 h 2719363"/>
              <a:gd name="connsiteX194" fmla="*/ 2356871 w 4804650"/>
              <a:gd name="connsiteY194" fmla="*/ 661181 h 2719363"/>
              <a:gd name="connsiteX195" fmla="*/ 2321702 w 4804650"/>
              <a:gd name="connsiteY195" fmla="*/ 654147 h 2719363"/>
              <a:gd name="connsiteX196" fmla="*/ 2279499 w 4804650"/>
              <a:gd name="connsiteY196" fmla="*/ 640080 h 2719363"/>
              <a:gd name="connsiteX197" fmla="*/ 2181025 w 4804650"/>
              <a:gd name="connsiteY197" fmla="*/ 626012 h 2719363"/>
              <a:gd name="connsiteX198" fmla="*/ 2124754 w 4804650"/>
              <a:gd name="connsiteY198" fmla="*/ 611944 h 2719363"/>
              <a:gd name="connsiteX199" fmla="*/ 2089585 w 4804650"/>
              <a:gd name="connsiteY199" fmla="*/ 604910 h 2719363"/>
              <a:gd name="connsiteX200" fmla="*/ 2068484 w 4804650"/>
              <a:gd name="connsiteY200" fmla="*/ 597877 h 2719363"/>
              <a:gd name="connsiteX201" fmla="*/ 2033314 w 4804650"/>
              <a:gd name="connsiteY201" fmla="*/ 590843 h 2719363"/>
              <a:gd name="connsiteX202" fmla="*/ 1984078 w 4804650"/>
              <a:gd name="connsiteY202" fmla="*/ 576775 h 2719363"/>
              <a:gd name="connsiteX203" fmla="*/ 1562047 w 4804650"/>
              <a:gd name="connsiteY203" fmla="*/ 562707 h 2719363"/>
              <a:gd name="connsiteX204" fmla="*/ 1526878 w 4804650"/>
              <a:gd name="connsiteY204" fmla="*/ 555673 h 2719363"/>
              <a:gd name="connsiteX205" fmla="*/ 1449505 w 4804650"/>
              <a:gd name="connsiteY205" fmla="*/ 541606 h 2719363"/>
              <a:gd name="connsiteX206" fmla="*/ 1407302 w 4804650"/>
              <a:gd name="connsiteY206" fmla="*/ 520504 h 2719363"/>
              <a:gd name="connsiteX207" fmla="*/ 1379167 w 4804650"/>
              <a:gd name="connsiteY207" fmla="*/ 513470 h 2719363"/>
              <a:gd name="connsiteX208" fmla="*/ 1358065 w 4804650"/>
              <a:gd name="connsiteY208" fmla="*/ 499403 h 2719363"/>
              <a:gd name="connsiteX209" fmla="*/ 1308828 w 4804650"/>
              <a:gd name="connsiteY209" fmla="*/ 450166 h 2719363"/>
              <a:gd name="connsiteX210" fmla="*/ 1287727 w 4804650"/>
              <a:gd name="connsiteY210" fmla="*/ 443132 h 2719363"/>
              <a:gd name="connsiteX211" fmla="*/ 1217388 w 4804650"/>
              <a:gd name="connsiteY211" fmla="*/ 393895 h 2719363"/>
              <a:gd name="connsiteX212" fmla="*/ 1196287 w 4804650"/>
              <a:gd name="connsiteY212" fmla="*/ 379827 h 2719363"/>
              <a:gd name="connsiteX213" fmla="*/ 1175185 w 4804650"/>
              <a:gd name="connsiteY213" fmla="*/ 358726 h 2719363"/>
              <a:gd name="connsiteX214" fmla="*/ 1111881 w 4804650"/>
              <a:gd name="connsiteY214" fmla="*/ 323557 h 2719363"/>
              <a:gd name="connsiteX215" fmla="*/ 1090779 w 4804650"/>
              <a:gd name="connsiteY215" fmla="*/ 309489 h 2719363"/>
              <a:gd name="connsiteX216" fmla="*/ 1069678 w 4804650"/>
              <a:gd name="connsiteY216" fmla="*/ 302455 h 2719363"/>
              <a:gd name="connsiteX217" fmla="*/ 1041542 w 4804650"/>
              <a:gd name="connsiteY217" fmla="*/ 288387 h 2719363"/>
              <a:gd name="connsiteX218" fmla="*/ 1020441 w 4804650"/>
              <a:gd name="connsiteY218" fmla="*/ 274320 h 2719363"/>
              <a:gd name="connsiteX219" fmla="*/ 971204 w 4804650"/>
              <a:gd name="connsiteY219" fmla="*/ 253218 h 2719363"/>
              <a:gd name="connsiteX220" fmla="*/ 900865 w 4804650"/>
              <a:gd name="connsiteY220" fmla="*/ 189913 h 2719363"/>
              <a:gd name="connsiteX221" fmla="*/ 886798 w 4804650"/>
              <a:gd name="connsiteY221" fmla="*/ 168812 h 2719363"/>
              <a:gd name="connsiteX222" fmla="*/ 844594 w 4804650"/>
              <a:gd name="connsiteY222" fmla="*/ 126609 h 2719363"/>
              <a:gd name="connsiteX223" fmla="*/ 795358 w 4804650"/>
              <a:gd name="connsiteY223" fmla="*/ 77372 h 2719363"/>
              <a:gd name="connsiteX224" fmla="*/ 774256 w 4804650"/>
              <a:gd name="connsiteY224" fmla="*/ 63304 h 2719363"/>
              <a:gd name="connsiteX225" fmla="*/ 725019 w 4804650"/>
              <a:gd name="connsiteY225" fmla="*/ 49237 h 2719363"/>
              <a:gd name="connsiteX226" fmla="*/ 661714 w 4804650"/>
              <a:gd name="connsiteY226" fmla="*/ 42203 h 2719363"/>
              <a:gd name="connsiteX227" fmla="*/ 626545 w 4804650"/>
              <a:gd name="connsiteY227" fmla="*/ 35169 h 2719363"/>
              <a:gd name="connsiteX228" fmla="*/ 584342 w 4804650"/>
              <a:gd name="connsiteY228" fmla="*/ 28135 h 2719363"/>
              <a:gd name="connsiteX229" fmla="*/ 521038 w 4804650"/>
              <a:gd name="connsiteY229" fmla="*/ 21101 h 2719363"/>
              <a:gd name="connsiteX230" fmla="*/ 338158 w 4804650"/>
              <a:gd name="connsiteY230" fmla="*/ 0 h 2719363"/>
              <a:gd name="connsiteX231" fmla="*/ 84939 w 4804650"/>
              <a:gd name="connsiteY231" fmla="*/ 7033 h 2719363"/>
              <a:gd name="connsiteX232" fmla="*/ 63838 w 4804650"/>
              <a:gd name="connsiteY232" fmla="*/ 14067 h 2719363"/>
              <a:gd name="connsiteX233" fmla="*/ 35702 w 4804650"/>
              <a:gd name="connsiteY233" fmla="*/ 21101 h 2719363"/>
              <a:gd name="connsiteX0" fmla="*/ 35702 w 4804650"/>
              <a:gd name="connsiteY0" fmla="*/ 21101 h 2719363"/>
              <a:gd name="connsiteX1" fmla="*/ 970 w 4804650"/>
              <a:gd name="connsiteY1" fmla="*/ 162070 h 2719363"/>
              <a:gd name="connsiteX2" fmla="*/ 10535 w 4804650"/>
              <a:gd name="connsiteY2" fmla="*/ 191592 h 2719363"/>
              <a:gd name="connsiteX3" fmla="*/ 20067 w 4804650"/>
              <a:gd name="connsiteY3" fmla="*/ 244034 h 2719363"/>
              <a:gd name="connsiteX4" fmla="*/ 12887 w 4804650"/>
              <a:gd name="connsiteY4" fmla="*/ 265135 h 2719363"/>
              <a:gd name="connsiteX5" fmla="*/ 5417 w 4804650"/>
              <a:gd name="connsiteY5" fmla="*/ 314227 h 2719363"/>
              <a:gd name="connsiteX6" fmla="*/ 21926 w 4804650"/>
              <a:gd name="connsiteY6" fmla="*/ 342361 h 2719363"/>
              <a:gd name="connsiteX7" fmla="*/ 28960 w 4804650"/>
              <a:gd name="connsiteY7" fmla="*/ 391890 h 2719363"/>
              <a:gd name="connsiteX8" fmla="*/ 49915 w 4804650"/>
              <a:gd name="connsiteY8" fmla="*/ 468971 h 2719363"/>
              <a:gd name="connsiteX9" fmla="*/ 49770 w 4804650"/>
              <a:gd name="connsiteY9" fmla="*/ 506437 h 2719363"/>
              <a:gd name="connsiteX10" fmla="*/ 56804 w 4804650"/>
              <a:gd name="connsiteY10" fmla="*/ 527538 h 2719363"/>
              <a:gd name="connsiteX11" fmla="*/ 77905 w 4804650"/>
              <a:gd name="connsiteY11" fmla="*/ 576775 h 2719363"/>
              <a:gd name="connsiteX12" fmla="*/ 120108 w 4804650"/>
              <a:gd name="connsiteY12" fmla="*/ 618978 h 2719363"/>
              <a:gd name="connsiteX13" fmla="*/ 127142 w 4804650"/>
              <a:gd name="connsiteY13" fmla="*/ 640080 h 2719363"/>
              <a:gd name="connsiteX14" fmla="*/ 169345 w 4804650"/>
              <a:gd name="connsiteY14" fmla="*/ 668215 h 2719363"/>
              <a:gd name="connsiteX15" fmla="*/ 183413 w 4804650"/>
              <a:gd name="connsiteY15" fmla="*/ 689317 h 2719363"/>
              <a:gd name="connsiteX16" fmla="*/ 190447 w 4804650"/>
              <a:gd name="connsiteY16" fmla="*/ 710418 h 2719363"/>
              <a:gd name="connsiteX17" fmla="*/ 211548 w 4804650"/>
              <a:gd name="connsiteY17" fmla="*/ 731520 h 2719363"/>
              <a:gd name="connsiteX18" fmla="*/ 239684 w 4804650"/>
              <a:gd name="connsiteY18" fmla="*/ 766689 h 2719363"/>
              <a:gd name="connsiteX19" fmla="*/ 267819 w 4804650"/>
              <a:gd name="connsiteY19" fmla="*/ 808892 h 2719363"/>
              <a:gd name="connsiteX20" fmla="*/ 281887 w 4804650"/>
              <a:gd name="connsiteY20" fmla="*/ 829993 h 2719363"/>
              <a:gd name="connsiteX21" fmla="*/ 324090 w 4804650"/>
              <a:gd name="connsiteY21" fmla="*/ 858129 h 2719363"/>
              <a:gd name="connsiteX22" fmla="*/ 352225 w 4804650"/>
              <a:gd name="connsiteY22" fmla="*/ 900332 h 2719363"/>
              <a:gd name="connsiteX23" fmla="*/ 387394 w 4804650"/>
              <a:gd name="connsiteY23" fmla="*/ 942535 h 2719363"/>
              <a:gd name="connsiteX24" fmla="*/ 436631 w 4804650"/>
              <a:gd name="connsiteY24" fmla="*/ 963637 h 2719363"/>
              <a:gd name="connsiteX25" fmla="*/ 464767 w 4804650"/>
              <a:gd name="connsiteY25" fmla="*/ 970670 h 2719363"/>
              <a:gd name="connsiteX26" fmla="*/ 499936 w 4804650"/>
              <a:gd name="connsiteY26" fmla="*/ 1005840 h 2719363"/>
              <a:gd name="connsiteX27" fmla="*/ 535105 w 4804650"/>
              <a:gd name="connsiteY27" fmla="*/ 1033975 h 2719363"/>
              <a:gd name="connsiteX28" fmla="*/ 556207 w 4804650"/>
              <a:gd name="connsiteY28" fmla="*/ 1055077 h 2719363"/>
              <a:gd name="connsiteX29" fmla="*/ 570274 w 4804650"/>
              <a:gd name="connsiteY29" fmla="*/ 1076178 h 2719363"/>
              <a:gd name="connsiteX30" fmla="*/ 612478 w 4804650"/>
              <a:gd name="connsiteY30" fmla="*/ 1104313 h 2719363"/>
              <a:gd name="connsiteX31" fmla="*/ 633579 w 4804650"/>
              <a:gd name="connsiteY31" fmla="*/ 1118381 h 2719363"/>
              <a:gd name="connsiteX32" fmla="*/ 696884 w 4804650"/>
              <a:gd name="connsiteY32" fmla="*/ 1139483 h 2719363"/>
              <a:gd name="connsiteX33" fmla="*/ 717985 w 4804650"/>
              <a:gd name="connsiteY33" fmla="*/ 1146517 h 2719363"/>
              <a:gd name="connsiteX34" fmla="*/ 788324 w 4804650"/>
              <a:gd name="connsiteY34" fmla="*/ 1167618 h 2719363"/>
              <a:gd name="connsiteX35" fmla="*/ 809425 w 4804650"/>
              <a:gd name="connsiteY35" fmla="*/ 1174652 h 2719363"/>
              <a:gd name="connsiteX36" fmla="*/ 830527 w 4804650"/>
              <a:gd name="connsiteY36" fmla="*/ 1181686 h 2719363"/>
              <a:gd name="connsiteX37" fmla="*/ 893831 w 4804650"/>
              <a:gd name="connsiteY37" fmla="*/ 1209821 h 2719363"/>
              <a:gd name="connsiteX38" fmla="*/ 914933 w 4804650"/>
              <a:gd name="connsiteY38" fmla="*/ 1216855 h 2719363"/>
              <a:gd name="connsiteX39" fmla="*/ 936034 w 4804650"/>
              <a:gd name="connsiteY39" fmla="*/ 1223889 h 2719363"/>
              <a:gd name="connsiteX40" fmla="*/ 971204 w 4804650"/>
              <a:gd name="connsiteY40" fmla="*/ 1259058 h 2719363"/>
              <a:gd name="connsiteX41" fmla="*/ 1013407 w 4804650"/>
              <a:gd name="connsiteY41" fmla="*/ 1273126 h 2719363"/>
              <a:gd name="connsiteX42" fmla="*/ 1055610 w 4804650"/>
              <a:gd name="connsiteY42" fmla="*/ 1301261 h 2719363"/>
              <a:gd name="connsiteX43" fmla="*/ 1076711 w 4804650"/>
              <a:gd name="connsiteY43" fmla="*/ 1315329 h 2719363"/>
              <a:gd name="connsiteX44" fmla="*/ 1090779 w 4804650"/>
              <a:gd name="connsiteY44" fmla="*/ 1364566 h 2719363"/>
              <a:gd name="connsiteX45" fmla="*/ 1097813 w 4804650"/>
              <a:gd name="connsiteY45" fmla="*/ 1399735 h 2719363"/>
              <a:gd name="connsiteX46" fmla="*/ 1140016 w 4804650"/>
              <a:gd name="connsiteY46" fmla="*/ 1413803 h 2719363"/>
              <a:gd name="connsiteX47" fmla="*/ 1161118 w 4804650"/>
              <a:gd name="connsiteY47" fmla="*/ 1420837 h 2719363"/>
              <a:gd name="connsiteX48" fmla="*/ 1175185 w 4804650"/>
              <a:gd name="connsiteY48" fmla="*/ 1441938 h 2719363"/>
              <a:gd name="connsiteX49" fmla="*/ 1196287 w 4804650"/>
              <a:gd name="connsiteY49" fmla="*/ 1456006 h 2719363"/>
              <a:gd name="connsiteX50" fmla="*/ 1203321 w 4804650"/>
              <a:gd name="connsiteY50" fmla="*/ 1477107 h 2719363"/>
              <a:gd name="connsiteX51" fmla="*/ 1252558 w 4804650"/>
              <a:gd name="connsiteY51" fmla="*/ 1498209 h 2719363"/>
              <a:gd name="connsiteX52" fmla="*/ 1266625 w 4804650"/>
              <a:gd name="connsiteY52" fmla="*/ 1547446 h 2719363"/>
              <a:gd name="connsiteX53" fmla="*/ 1273659 w 4804650"/>
              <a:gd name="connsiteY53" fmla="*/ 1568547 h 2719363"/>
              <a:gd name="connsiteX54" fmla="*/ 1273659 w 4804650"/>
              <a:gd name="connsiteY54" fmla="*/ 1638886 h 2719363"/>
              <a:gd name="connsiteX55" fmla="*/ 1287727 w 4804650"/>
              <a:gd name="connsiteY55" fmla="*/ 1737360 h 2719363"/>
              <a:gd name="connsiteX56" fmla="*/ 1294761 w 4804650"/>
              <a:gd name="connsiteY56" fmla="*/ 1758461 h 2719363"/>
              <a:gd name="connsiteX57" fmla="*/ 1301794 w 4804650"/>
              <a:gd name="connsiteY57" fmla="*/ 1786597 h 2719363"/>
              <a:gd name="connsiteX58" fmla="*/ 1322896 w 4804650"/>
              <a:gd name="connsiteY58" fmla="*/ 1828800 h 2719363"/>
              <a:gd name="connsiteX59" fmla="*/ 1329930 w 4804650"/>
              <a:gd name="connsiteY59" fmla="*/ 1849901 h 2719363"/>
              <a:gd name="connsiteX60" fmla="*/ 1349664 w 4804650"/>
              <a:gd name="connsiteY60" fmla="*/ 1959268 h 2719363"/>
              <a:gd name="connsiteX61" fmla="*/ 1366223 w 4804650"/>
              <a:gd name="connsiteY61" fmla="*/ 1980369 h 2719363"/>
              <a:gd name="connsiteX62" fmla="*/ 1373256 w 4804650"/>
              <a:gd name="connsiteY62" fmla="*/ 2008505 h 2719363"/>
              <a:gd name="connsiteX63" fmla="*/ 1396849 w 4804650"/>
              <a:gd name="connsiteY63" fmla="*/ 2047533 h 2719363"/>
              <a:gd name="connsiteX64" fmla="*/ 1423177 w 4804650"/>
              <a:gd name="connsiteY64" fmla="*/ 2085877 h 2719363"/>
              <a:gd name="connsiteX65" fmla="*/ 1449505 w 4804650"/>
              <a:gd name="connsiteY65" fmla="*/ 2131255 h 2719363"/>
              <a:gd name="connsiteX66" fmla="*/ 1464257 w 4804650"/>
              <a:gd name="connsiteY66" fmla="*/ 2168232 h 2719363"/>
              <a:gd name="connsiteX67" fmla="*/ 1505776 w 4804650"/>
              <a:gd name="connsiteY67" fmla="*/ 2215661 h 2719363"/>
              <a:gd name="connsiteX68" fmla="*/ 1526878 w 4804650"/>
              <a:gd name="connsiteY68" fmla="*/ 2232220 h 2719363"/>
              <a:gd name="connsiteX69" fmla="*/ 1562731 w 4804650"/>
              <a:gd name="connsiteY69" fmla="*/ 2263530 h 2719363"/>
              <a:gd name="connsiteX70" fmla="*/ 1590866 w 4804650"/>
              <a:gd name="connsiteY70" fmla="*/ 2302558 h 2719363"/>
              <a:gd name="connsiteX71" fmla="*/ 1616950 w 4804650"/>
              <a:gd name="connsiteY71" fmla="*/ 2353163 h 2719363"/>
              <a:gd name="connsiteX72" fmla="*/ 1646453 w 4804650"/>
              <a:gd name="connsiteY72" fmla="*/ 2398541 h 2719363"/>
              <a:gd name="connsiteX73" fmla="*/ 1709758 w 4804650"/>
              <a:gd name="connsiteY73" fmla="*/ 2433710 h 2719363"/>
              <a:gd name="connsiteX74" fmla="*/ 1730859 w 4804650"/>
              <a:gd name="connsiteY74" fmla="*/ 2440744 h 2719363"/>
              <a:gd name="connsiteX75" fmla="*/ 1766028 w 4804650"/>
              <a:gd name="connsiteY75" fmla="*/ 2454812 h 2719363"/>
              <a:gd name="connsiteX76" fmla="*/ 1794164 w 4804650"/>
              <a:gd name="connsiteY76" fmla="*/ 2461846 h 2719363"/>
              <a:gd name="connsiteX77" fmla="*/ 1815265 w 4804650"/>
              <a:gd name="connsiteY77" fmla="*/ 2468880 h 2719363"/>
              <a:gd name="connsiteX78" fmla="*/ 1857468 w 4804650"/>
              <a:gd name="connsiteY78" fmla="*/ 2511083 h 2719363"/>
              <a:gd name="connsiteX79" fmla="*/ 1899671 w 4804650"/>
              <a:gd name="connsiteY79" fmla="*/ 2546252 h 2719363"/>
              <a:gd name="connsiteX80" fmla="*/ 1927807 w 4804650"/>
              <a:gd name="connsiteY80" fmla="*/ 2560320 h 2719363"/>
              <a:gd name="connsiteX81" fmla="*/ 1970010 w 4804650"/>
              <a:gd name="connsiteY81" fmla="*/ 2588455 h 2719363"/>
              <a:gd name="connsiteX82" fmla="*/ 2005179 w 4804650"/>
              <a:gd name="connsiteY82" fmla="*/ 2623624 h 2719363"/>
              <a:gd name="connsiteX83" fmla="*/ 2047382 w 4804650"/>
              <a:gd name="connsiteY83" fmla="*/ 2637692 h 2719363"/>
              <a:gd name="connsiteX84" fmla="*/ 2068484 w 4804650"/>
              <a:gd name="connsiteY84" fmla="*/ 2651760 h 2719363"/>
              <a:gd name="connsiteX85" fmla="*/ 2117721 w 4804650"/>
              <a:gd name="connsiteY85" fmla="*/ 2665827 h 2719363"/>
              <a:gd name="connsiteX86" fmla="*/ 2159924 w 4804650"/>
              <a:gd name="connsiteY86" fmla="*/ 2679895 h 2719363"/>
              <a:gd name="connsiteX87" fmla="*/ 2430385 w 4804650"/>
              <a:gd name="connsiteY87" fmla="*/ 2719363 h 2719363"/>
              <a:gd name="connsiteX88" fmla="*/ 2521141 w 4804650"/>
              <a:gd name="connsiteY88" fmla="*/ 2716872 h 2719363"/>
              <a:gd name="connsiteX89" fmla="*/ 2687462 w 4804650"/>
              <a:gd name="connsiteY89" fmla="*/ 2715064 h 2719363"/>
              <a:gd name="connsiteX90" fmla="*/ 2807038 w 4804650"/>
              <a:gd name="connsiteY90" fmla="*/ 2700997 h 2719363"/>
              <a:gd name="connsiteX91" fmla="*/ 2840839 w 4804650"/>
              <a:gd name="connsiteY91" fmla="*/ 2699629 h 2719363"/>
              <a:gd name="connsiteX92" fmla="*/ 2912545 w 4804650"/>
              <a:gd name="connsiteY92" fmla="*/ 2644726 h 2719363"/>
              <a:gd name="connsiteX93" fmla="*/ 2989918 w 4804650"/>
              <a:gd name="connsiteY93" fmla="*/ 2616590 h 2719363"/>
              <a:gd name="connsiteX94" fmla="*/ 3018053 w 4804650"/>
              <a:gd name="connsiteY94" fmla="*/ 2609557 h 2719363"/>
              <a:gd name="connsiteX95" fmla="*/ 3060256 w 4804650"/>
              <a:gd name="connsiteY95" fmla="*/ 2581421 h 2719363"/>
              <a:gd name="connsiteX96" fmla="*/ 3081358 w 4804650"/>
              <a:gd name="connsiteY96" fmla="*/ 2567353 h 2719363"/>
              <a:gd name="connsiteX97" fmla="*/ 3109493 w 4804650"/>
              <a:gd name="connsiteY97" fmla="*/ 2546252 h 2719363"/>
              <a:gd name="connsiteX98" fmla="*/ 3151696 w 4804650"/>
              <a:gd name="connsiteY98" fmla="*/ 2511083 h 2719363"/>
              <a:gd name="connsiteX99" fmla="*/ 3165764 w 4804650"/>
              <a:gd name="connsiteY99" fmla="*/ 2489981 h 2719363"/>
              <a:gd name="connsiteX100" fmla="*/ 3186865 w 4804650"/>
              <a:gd name="connsiteY100" fmla="*/ 2482947 h 2719363"/>
              <a:gd name="connsiteX101" fmla="*/ 3229068 w 4804650"/>
              <a:gd name="connsiteY101" fmla="*/ 2454812 h 2719363"/>
              <a:gd name="connsiteX102" fmla="*/ 3250170 w 4804650"/>
              <a:gd name="connsiteY102" fmla="*/ 2440744 h 2719363"/>
              <a:gd name="connsiteX103" fmla="*/ 3285339 w 4804650"/>
              <a:gd name="connsiteY103" fmla="*/ 2405575 h 2719363"/>
              <a:gd name="connsiteX104" fmla="*/ 3299407 w 4804650"/>
              <a:gd name="connsiteY104" fmla="*/ 2384473 h 2719363"/>
              <a:gd name="connsiteX105" fmla="*/ 3348644 w 4804650"/>
              <a:gd name="connsiteY105" fmla="*/ 2321169 h 2719363"/>
              <a:gd name="connsiteX106" fmla="*/ 3362711 w 4804650"/>
              <a:gd name="connsiteY106" fmla="*/ 2300067 h 2719363"/>
              <a:gd name="connsiteX107" fmla="*/ 3386304 w 4804650"/>
              <a:gd name="connsiteY107" fmla="*/ 2282141 h 2719363"/>
              <a:gd name="connsiteX108" fmla="*/ 3413072 w 4804650"/>
              <a:gd name="connsiteY108" fmla="*/ 2239254 h 2719363"/>
              <a:gd name="connsiteX109" fmla="*/ 3440523 w 4804650"/>
              <a:gd name="connsiteY109" fmla="*/ 2204768 h 2719363"/>
              <a:gd name="connsiteX110" fmla="*/ 3460501 w 4804650"/>
              <a:gd name="connsiteY110" fmla="*/ 2161637 h 2719363"/>
              <a:gd name="connsiteX111" fmla="*/ 3480919 w 4804650"/>
              <a:gd name="connsiteY111" fmla="*/ 2124661 h 2719363"/>
              <a:gd name="connsiteX112" fmla="*/ 3517456 w 4804650"/>
              <a:gd name="connsiteY112" fmla="*/ 2060917 h 2719363"/>
              <a:gd name="connsiteX113" fmla="*/ 3559659 w 4804650"/>
              <a:gd name="connsiteY113" fmla="*/ 2018713 h 2719363"/>
              <a:gd name="connsiteX114" fmla="*/ 3580761 w 4804650"/>
              <a:gd name="connsiteY114" fmla="*/ 1997612 h 2719363"/>
              <a:gd name="connsiteX115" fmla="*/ 3608896 w 4804650"/>
              <a:gd name="connsiteY115" fmla="*/ 1955409 h 2719363"/>
              <a:gd name="connsiteX116" fmla="*/ 3622964 w 4804650"/>
              <a:gd name="connsiteY116" fmla="*/ 1934307 h 2719363"/>
              <a:gd name="connsiteX117" fmla="*/ 3665167 w 4804650"/>
              <a:gd name="connsiteY117" fmla="*/ 1906172 h 2719363"/>
              <a:gd name="connsiteX118" fmla="*/ 3707370 w 4804650"/>
              <a:gd name="connsiteY118" fmla="*/ 1863969 h 2719363"/>
              <a:gd name="connsiteX119" fmla="*/ 3749573 w 4804650"/>
              <a:gd name="connsiteY119" fmla="*/ 1835833 h 2719363"/>
              <a:gd name="connsiteX120" fmla="*/ 3763641 w 4804650"/>
              <a:gd name="connsiteY120" fmla="*/ 1814732 h 2719363"/>
              <a:gd name="connsiteX121" fmla="*/ 3805844 w 4804650"/>
              <a:gd name="connsiteY121" fmla="*/ 1793630 h 2719363"/>
              <a:gd name="connsiteX122" fmla="*/ 3848047 w 4804650"/>
              <a:gd name="connsiteY122" fmla="*/ 1772529 h 2719363"/>
              <a:gd name="connsiteX123" fmla="*/ 3911351 w 4804650"/>
              <a:gd name="connsiteY123" fmla="*/ 1737360 h 2719363"/>
              <a:gd name="connsiteX124" fmla="*/ 3953554 w 4804650"/>
              <a:gd name="connsiteY124" fmla="*/ 1709224 h 2719363"/>
              <a:gd name="connsiteX125" fmla="*/ 3974656 w 4804650"/>
              <a:gd name="connsiteY125" fmla="*/ 1695157 h 2719363"/>
              <a:gd name="connsiteX126" fmla="*/ 4023893 w 4804650"/>
              <a:gd name="connsiteY126" fmla="*/ 1681089 h 2719363"/>
              <a:gd name="connsiteX127" fmla="*/ 4087198 w 4804650"/>
              <a:gd name="connsiteY127" fmla="*/ 1659987 h 2719363"/>
              <a:gd name="connsiteX128" fmla="*/ 4143468 w 4804650"/>
              <a:gd name="connsiteY128" fmla="*/ 1638886 h 2719363"/>
              <a:gd name="connsiteX129" fmla="*/ 4185671 w 4804650"/>
              <a:gd name="connsiteY129" fmla="*/ 1610750 h 2719363"/>
              <a:gd name="connsiteX130" fmla="*/ 4206773 w 4804650"/>
              <a:gd name="connsiteY130" fmla="*/ 1589649 h 2719363"/>
              <a:gd name="connsiteX131" fmla="*/ 4234908 w 4804650"/>
              <a:gd name="connsiteY131" fmla="*/ 1582615 h 2719363"/>
              <a:gd name="connsiteX132" fmla="*/ 4298213 w 4804650"/>
              <a:gd name="connsiteY132" fmla="*/ 1554480 h 2719363"/>
              <a:gd name="connsiteX133" fmla="*/ 4319314 w 4804650"/>
              <a:gd name="connsiteY133" fmla="*/ 1533378 h 2719363"/>
              <a:gd name="connsiteX134" fmla="*/ 4340416 w 4804650"/>
              <a:gd name="connsiteY134" fmla="*/ 1519310 h 2719363"/>
              <a:gd name="connsiteX135" fmla="*/ 4361518 w 4804650"/>
              <a:gd name="connsiteY135" fmla="*/ 1498209 h 2719363"/>
              <a:gd name="connsiteX136" fmla="*/ 4382619 w 4804650"/>
              <a:gd name="connsiteY136" fmla="*/ 1491175 h 2719363"/>
              <a:gd name="connsiteX137" fmla="*/ 4403721 w 4804650"/>
              <a:gd name="connsiteY137" fmla="*/ 1470073 h 2719363"/>
              <a:gd name="connsiteX138" fmla="*/ 4417788 w 4804650"/>
              <a:gd name="connsiteY138" fmla="*/ 1448972 h 2719363"/>
              <a:gd name="connsiteX139" fmla="*/ 4438890 w 4804650"/>
              <a:gd name="connsiteY139" fmla="*/ 1434904 h 2719363"/>
              <a:gd name="connsiteX140" fmla="*/ 4459991 w 4804650"/>
              <a:gd name="connsiteY140" fmla="*/ 1413803 h 2719363"/>
              <a:gd name="connsiteX141" fmla="*/ 4502194 w 4804650"/>
              <a:gd name="connsiteY141" fmla="*/ 1385667 h 2719363"/>
              <a:gd name="connsiteX142" fmla="*/ 4551431 w 4804650"/>
              <a:gd name="connsiteY142" fmla="*/ 1322363 h 2719363"/>
              <a:gd name="connsiteX143" fmla="*/ 4572533 w 4804650"/>
              <a:gd name="connsiteY143" fmla="*/ 1280160 h 2719363"/>
              <a:gd name="connsiteX144" fmla="*/ 4579567 w 4804650"/>
              <a:gd name="connsiteY144" fmla="*/ 1259058 h 2719363"/>
              <a:gd name="connsiteX145" fmla="*/ 4607702 w 4804650"/>
              <a:gd name="connsiteY145" fmla="*/ 1216855 h 2719363"/>
              <a:gd name="connsiteX146" fmla="*/ 4621770 w 4804650"/>
              <a:gd name="connsiteY146" fmla="*/ 1195753 h 2719363"/>
              <a:gd name="connsiteX147" fmla="*/ 4635838 w 4804650"/>
              <a:gd name="connsiteY147" fmla="*/ 1174652 h 2719363"/>
              <a:gd name="connsiteX148" fmla="*/ 4649905 w 4804650"/>
              <a:gd name="connsiteY148" fmla="*/ 1132449 h 2719363"/>
              <a:gd name="connsiteX149" fmla="*/ 4656939 w 4804650"/>
              <a:gd name="connsiteY149" fmla="*/ 1111347 h 2719363"/>
              <a:gd name="connsiteX150" fmla="*/ 4671007 w 4804650"/>
              <a:gd name="connsiteY150" fmla="*/ 1090246 h 2719363"/>
              <a:gd name="connsiteX151" fmla="*/ 4692108 w 4804650"/>
              <a:gd name="connsiteY151" fmla="*/ 1041009 h 2719363"/>
              <a:gd name="connsiteX152" fmla="*/ 4706176 w 4804650"/>
              <a:gd name="connsiteY152" fmla="*/ 998806 h 2719363"/>
              <a:gd name="connsiteX153" fmla="*/ 4734311 w 4804650"/>
              <a:gd name="connsiteY153" fmla="*/ 956603 h 2719363"/>
              <a:gd name="connsiteX154" fmla="*/ 4741345 w 4804650"/>
              <a:gd name="connsiteY154" fmla="*/ 935501 h 2719363"/>
              <a:gd name="connsiteX155" fmla="*/ 4755413 w 4804650"/>
              <a:gd name="connsiteY155" fmla="*/ 858129 h 2719363"/>
              <a:gd name="connsiteX156" fmla="*/ 4769481 w 4804650"/>
              <a:gd name="connsiteY156" fmla="*/ 780757 h 2719363"/>
              <a:gd name="connsiteX157" fmla="*/ 4790582 w 4804650"/>
              <a:gd name="connsiteY157" fmla="*/ 759655 h 2719363"/>
              <a:gd name="connsiteX158" fmla="*/ 4804650 w 4804650"/>
              <a:gd name="connsiteY158" fmla="*/ 738553 h 2719363"/>
              <a:gd name="connsiteX159" fmla="*/ 4790582 w 4804650"/>
              <a:gd name="connsiteY159" fmla="*/ 555673 h 2719363"/>
              <a:gd name="connsiteX160" fmla="*/ 4783548 w 4804650"/>
              <a:gd name="connsiteY160" fmla="*/ 506437 h 2719363"/>
              <a:gd name="connsiteX161" fmla="*/ 4741345 w 4804650"/>
              <a:gd name="connsiteY161" fmla="*/ 485335 h 2719363"/>
              <a:gd name="connsiteX162" fmla="*/ 4706176 w 4804650"/>
              <a:gd name="connsiteY162" fmla="*/ 457200 h 2719363"/>
              <a:gd name="connsiteX163" fmla="*/ 4663973 w 4804650"/>
              <a:gd name="connsiteY163" fmla="*/ 443132 h 2719363"/>
              <a:gd name="connsiteX164" fmla="*/ 4579567 w 4804650"/>
              <a:gd name="connsiteY164" fmla="*/ 464233 h 2719363"/>
              <a:gd name="connsiteX165" fmla="*/ 4516262 w 4804650"/>
              <a:gd name="connsiteY165" fmla="*/ 499403 h 2719363"/>
              <a:gd name="connsiteX166" fmla="*/ 4495161 w 4804650"/>
              <a:gd name="connsiteY166" fmla="*/ 513470 h 2719363"/>
              <a:gd name="connsiteX167" fmla="*/ 4467025 w 4804650"/>
              <a:gd name="connsiteY167" fmla="*/ 555673 h 2719363"/>
              <a:gd name="connsiteX168" fmla="*/ 4424822 w 4804650"/>
              <a:gd name="connsiteY168" fmla="*/ 590843 h 2719363"/>
              <a:gd name="connsiteX169" fmla="*/ 4382619 w 4804650"/>
              <a:gd name="connsiteY169" fmla="*/ 618978 h 2719363"/>
              <a:gd name="connsiteX170" fmla="*/ 4326348 w 4804650"/>
              <a:gd name="connsiteY170" fmla="*/ 647113 h 2719363"/>
              <a:gd name="connsiteX171" fmla="*/ 4298213 w 4804650"/>
              <a:gd name="connsiteY171" fmla="*/ 661181 h 2719363"/>
              <a:gd name="connsiteX172" fmla="*/ 4256010 w 4804650"/>
              <a:gd name="connsiteY172" fmla="*/ 675249 h 2719363"/>
              <a:gd name="connsiteX173" fmla="*/ 4227874 w 4804650"/>
              <a:gd name="connsiteY173" fmla="*/ 689317 h 2719363"/>
              <a:gd name="connsiteX174" fmla="*/ 4157536 w 4804650"/>
              <a:gd name="connsiteY174" fmla="*/ 710418 h 2719363"/>
              <a:gd name="connsiteX175" fmla="*/ 3876182 w 4804650"/>
              <a:gd name="connsiteY175" fmla="*/ 696350 h 2719363"/>
              <a:gd name="connsiteX176" fmla="*/ 3855081 w 4804650"/>
              <a:gd name="connsiteY176" fmla="*/ 689317 h 2719363"/>
              <a:gd name="connsiteX177" fmla="*/ 3819911 w 4804650"/>
              <a:gd name="connsiteY177" fmla="*/ 682283 h 2719363"/>
              <a:gd name="connsiteX178" fmla="*/ 3756607 w 4804650"/>
              <a:gd name="connsiteY178" fmla="*/ 675249 h 2719363"/>
              <a:gd name="connsiteX179" fmla="*/ 3665167 w 4804650"/>
              <a:gd name="connsiteY179" fmla="*/ 661181 h 2719363"/>
              <a:gd name="connsiteX180" fmla="*/ 3594828 w 4804650"/>
              <a:gd name="connsiteY180" fmla="*/ 654147 h 2719363"/>
              <a:gd name="connsiteX181" fmla="*/ 3559659 w 4804650"/>
              <a:gd name="connsiteY181" fmla="*/ 647113 h 2719363"/>
              <a:gd name="connsiteX182" fmla="*/ 3243136 w 4804650"/>
              <a:gd name="connsiteY182" fmla="*/ 647113 h 2719363"/>
              <a:gd name="connsiteX183" fmla="*/ 3207967 w 4804650"/>
              <a:gd name="connsiteY183" fmla="*/ 654147 h 2719363"/>
              <a:gd name="connsiteX184" fmla="*/ 3116527 w 4804650"/>
              <a:gd name="connsiteY184" fmla="*/ 661181 h 2719363"/>
              <a:gd name="connsiteX185" fmla="*/ 3074324 w 4804650"/>
              <a:gd name="connsiteY185" fmla="*/ 675249 h 2719363"/>
              <a:gd name="connsiteX186" fmla="*/ 3025087 w 4804650"/>
              <a:gd name="connsiteY186" fmla="*/ 703384 h 2719363"/>
              <a:gd name="connsiteX187" fmla="*/ 2961782 w 4804650"/>
              <a:gd name="connsiteY187" fmla="*/ 731520 h 2719363"/>
              <a:gd name="connsiteX188" fmla="*/ 2560853 w 4804650"/>
              <a:gd name="connsiteY188" fmla="*/ 717452 h 2719363"/>
              <a:gd name="connsiteX189" fmla="*/ 2532718 w 4804650"/>
              <a:gd name="connsiteY189" fmla="*/ 710418 h 2719363"/>
              <a:gd name="connsiteX190" fmla="*/ 2462379 w 4804650"/>
              <a:gd name="connsiteY190" fmla="*/ 689317 h 2719363"/>
              <a:gd name="connsiteX191" fmla="*/ 2427210 w 4804650"/>
              <a:gd name="connsiteY191" fmla="*/ 682283 h 2719363"/>
              <a:gd name="connsiteX192" fmla="*/ 2399074 w 4804650"/>
              <a:gd name="connsiteY192" fmla="*/ 675249 h 2719363"/>
              <a:gd name="connsiteX193" fmla="*/ 2356871 w 4804650"/>
              <a:gd name="connsiteY193" fmla="*/ 661181 h 2719363"/>
              <a:gd name="connsiteX194" fmla="*/ 2321702 w 4804650"/>
              <a:gd name="connsiteY194" fmla="*/ 654147 h 2719363"/>
              <a:gd name="connsiteX195" fmla="*/ 2279499 w 4804650"/>
              <a:gd name="connsiteY195" fmla="*/ 640080 h 2719363"/>
              <a:gd name="connsiteX196" fmla="*/ 2181025 w 4804650"/>
              <a:gd name="connsiteY196" fmla="*/ 626012 h 2719363"/>
              <a:gd name="connsiteX197" fmla="*/ 2124754 w 4804650"/>
              <a:gd name="connsiteY197" fmla="*/ 611944 h 2719363"/>
              <a:gd name="connsiteX198" fmla="*/ 2089585 w 4804650"/>
              <a:gd name="connsiteY198" fmla="*/ 604910 h 2719363"/>
              <a:gd name="connsiteX199" fmla="*/ 2068484 w 4804650"/>
              <a:gd name="connsiteY199" fmla="*/ 597877 h 2719363"/>
              <a:gd name="connsiteX200" fmla="*/ 2033314 w 4804650"/>
              <a:gd name="connsiteY200" fmla="*/ 590843 h 2719363"/>
              <a:gd name="connsiteX201" fmla="*/ 1984078 w 4804650"/>
              <a:gd name="connsiteY201" fmla="*/ 576775 h 2719363"/>
              <a:gd name="connsiteX202" fmla="*/ 1562047 w 4804650"/>
              <a:gd name="connsiteY202" fmla="*/ 562707 h 2719363"/>
              <a:gd name="connsiteX203" fmla="*/ 1526878 w 4804650"/>
              <a:gd name="connsiteY203" fmla="*/ 555673 h 2719363"/>
              <a:gd name="connsiteX204" fmla="*/ 1449505 w 4804650"/>
              <a:gd name="connsiteY204" fmla="*/ 541606 h 2719363"/>
              <a:gd name="connsiteX205" fmla="*/ 1407302 w 4804650"/>
              <a:gd name="connsiteY205" fmla="*/ 520504 h 2719363"/>
              <a:gd name="connsiteX206" fmla="*/ 1379167 w 4804650"/>
              <a:gd name="connsiteY206" fmla="*/ 513470 h 2719363"/>
              <a:gd name="connsiteX207" fmla="*/ 1358065 w 4804650"/>
              <a:gd name="connsiteY207" fmla="*/ 499403 h 2719363"/>
              <a:gd name="connsiteX208" fmla="*/ 1308828 w 4804650"/>
              <a:gd name="connsiteY208" fmla="*/ 450166 h 2719363"/>
              <a:gd name="connsiteX209" fmla="*/ 1287727 w 4804650"/>
              <a:gd name="connsiteY209" fmla="*/ 443132 h 2719363"/>
              <a:gd name="connsiteX210" fmla="*/ 1217388 w 4804650"/>
              <a:gd name="connsiteY210" fmla="*/ 393895 h 2719363"/>
              <a:gd name="connsiteX211" fmla="*/ 1196287 w 4804650"/>
              <a:gd name="connsiteY211" fmla="*/ 379827 h 2719363"/>
              <a:gd name="connsiteX212" fmla="*/ 1175185 w 4804650"/>
              <a:gd name="connsiteY212" fmla="*/ 358726 h 2719363"/>
              <a:gd name="connsiteX213" fmla="*/ 1111881 w 4804650"/>
              <a:gd name="connsiteY213" fmla="*/ 323557 h 2719363"/>
              <a:gd name="connsiteX214" fmla="*/ 1090779 w 4804650"/>
              <a:gd name="connsiteY214" fmla="*/ 309489 h 2719363"/>
              <a:gd name="connsiteX215" fmla="*/ 1069678 w 4804650"/>
              <a:gd name="connsiteY215" fmla="*/ 302455 h 2719363"/>
              <a:gd name="connsiteX216" fmla="*/ 1041542 w 4804650"/>
              <a:gd name="connsiteY216" fmla="*/ 288387 h 2719363"/>
              <a:gd name="connsiteX217" fmla="*/ 1020441 w 4804650"/>
              <a:gd name="connsiteY217" fmla="*/ 274320 h 2719363"/>
              <a:gd name="connsiteX218" fmla="*/ 971204 w 4804650"/>
              <a:gd name="connsiteY218" fmla="*/ 253218 h 2719363"/>
              <a:gd name="connsiteX219" fmla="*/ 900865 w 4804650"/>
              <a:gd name="connsiteY219" fmla="*/ 189913 h 2719363"/>
              <a:gd name="connsiteX220" fmla="*/ 886798 w 4804650"/>
              <a:gd name="connsiteY220" fmla="*/ 168812 h 2719363"/>
              <a:gd name="connsiteX221" fmla="*/ 844594 w 4804650"/>
              <a:gd name="connsiteY221" fmla="*/ 126609 h 2719363"/>
              <a:gd name="connsiteX222" fmla="*/ 795358 w 4804650"/>
              <a:gd name="connsiteY222" fmla="*/ 77372 h 2719363"/>
              <a:gd name="connsiteX223" fmla="*/ 774256 w 4804650"/>
              <a:gd name="connsiteY223" fmla="*/ 63304 h 2719363"/>
              <a:gd name="connsiteX224" fmla="*/ 725019 w 4804650"/>
              <a:gd name="connsiteY224" fmla="*/ 49237 h 2719363"/>
              <a:gd name="connsiteX225" fmla="*/ 661714 w 4804650"/>
              <a:gd name="connsiteY225" fmla="*/ 42203 h 2719363"/>
              <a:gd name="connsiteX226" fmla="*/ 626545 w 4804650"/>
              <a:gd name="connsiteY226" fmla="*/ 35169 h 2719363"/>
              <a:gd name="connsiteX227" fmla="*/ 584342 w 4804650"/>
              <a:gd name="connsiteY227" fmla="*/ 28135 h 2719363"/>
              <a:gd name="connsiteX228" fmla="*/ 521038 w 4804650"/>
              <a:gd name="connsiteY228" fmla="*/ 21101 h 2719363"/>
              <a:gd name="connsiteX229" fmla="*/ 338158 w 4804650"/>
              <a:gd name="connsiteY229" fmla="*/ 0 h 2719363"/>
              <a:gd name="connsiteX230" fmla="*/ 84939 w 4804650"/>
              <a:gd name="connsiteY230" fmla="*/ 7033 h 2719363"/>
              <a:gd name="connsiteX231" fmla="*/ 63838 w 4804650"/>
              <a:gd name="connsiteY231" fmla="*/ 14067 h 2719363"/>
              <a:gd name="connsiteX232" fmla="*/ 35702 w 4804650"/>
              <a:gd name="connsiteY232" fmla="*/ 21101 h 2719363"/>
              <a:gd name="connsiteX0" fmla="*/ 35702 w 4804650"/>
              <a:gd name="connsiteY0" fmla="*/ 21101 h 2719363"/>
              <a:gd name="connsiteX1" fmla="*/ 970 w 4804650"/>
              <a:gd name="connsiteY1" fmla="*/ 162070 h 2719363"/>
              <a:gd name="connsiteX2" fmla="*/ 10535 w 4804650"/>
              <a:gd name="connsiteY2" fmla="*/ 191592 h 2719363"/>
              <a:gd name="connsiteX3" fmla="*/ 20067 w 4804650"/>
              <a:gd name="connsiteY3" fmla="*/ 244034 h 2719363"/>
              <a:gd name="connsiteX4" fmla="*/ 12887 w 4804650"/>
              <a:gd name="connsiteY4" fmla="*/ 265135 h 2719363"/>
              <a:gd name="connsiteX5" fmla="*/ 5417 w 4804650"/>
              <a:gd name="connsiteY5" fmla="*/ 314227 h 2719363"/>
              <a:gd name="connsiteX6" fmla="*/ 21926 w 4804650"/>
              <a:gd name="connsiteY6" fmla="*/ 342361 h 2719363"/>
              <a:gd name="connsiteX7" fmla="*/ 28960 w 4804650"/>
              <a:gd name="connsiteY7" fmla="*/ 391890 h 2719363"/>
              <a:gd name="connsiteX8" fmla="*/ 49915 w 4804650"/>
              <a:gd name="connsiteY8" fmla="*/ 468971 h 2719363"/>
              <a:gd name="connsiteX9" fmla="*/ 49770 w 4804650"/>
              <a:gd name="connsiteY9" fmla="*/ 506437 h 2719363"/>
              <a:gd name="connsiteX10" fmla="*/ 56804 w 4804650"/>
              <a:gd name="connsiteY10" fmla="*/ 527538 h 2719363"/>
              <a:gd name="connsiteX11" fmla="*/ 77905 w 4804650"/>
              <a:gd name="connsiteY11" fmla="*/ 576775 h 2719363"/>
              <a:gd name="connsiteX12" fmla="*/ 120108 w 4804650"/>
              <a:gd name="connsiteY12" fmla="*/ 618978 h 2719363"/>
              <a:gd name="connsiteX13" fmla="*/ 127142 w 4804650"/>
              <a:gd name="connsiteY13" fmla="*/ 640080 h 2719363"/>
              <a:gd name="connsiteX14" fmla="*/ 169345 w 4804650"/>
              <a:gd name="connsiteY14" fmla="*/ 668215 h 2719363"/>
              <a:gd name="connsiteX15" fmla="*/ 183413 w 4804650"/>
              <a:gd name="connsiteY15" fmla="*/ 689317 h 2719363"/>
              <a:gd name="connsiteX16" fmla="*/ 190447 w 4804650"/>
              <a:gd name="connsiteY16" fmla="*/ 710418 h 2719363"/>
              <a:gd name="connsiteX17" fmla="*/ 211548 w 4804650"/>
              <a:gd name="connsiteY17" fmla="*/ 731520 h 2719363"/>
              <a:gd name="connsiteX18" fmla="*/ 239684 w 4804650"/>
              <a:gd name="connsiteY18" fmla="*/ 766689 h 2719363"/>
              <a:gd name="connsiteX19" fmla="*/ 267819 w 4804650"/>
              <a:gd name="connsiteY19" fmla="*/ 808892 h 2719363"/>
              <a:gd name="connsiteX20" fmla="*/ 281887 w 4804650"/>
              <a:gd name="connsiteY20" fmla="*/ 829993 h 2719363"/>
              <a:gd name="connsiteX21" fmla="*/ 324090 w 4804650"/>
              <a:gd name="connsiteY21" fmla="*/ 858129 h 2719363"/>
              <a:gd name="connsiteX22" fmla="*/ 352225 w 4804650"/>
              <a:gd name="connsiteY22" fmla="*/ 900332 h 2719363"/>
              <a:gd name="connsiteX23" fmla="*/ 387394 w 4804650"/>
              <a:gd name="connsiteY23" fmla="*/ 942535 h 2719363"/>
              <a:gd name="connsiteX24" fmla="*/ 436631 w 4804650"/>
              <a:gd name="connsiteY24" fmla="*/ 963637 h 2719363"/>
              <a:gd name="connsiteX25" fmla="*/ 499936 w 4804650"/>
              <a:gd name="connsiteY25" fmla="*/ 1005840 h 2719363"/>
              <a:gd name="connsiteX26" fmla="*/ 535105 w 4804650"/>
              <a:gd name="connsiteY26" fmla="*/ 1033975 h 2719363"/>
              <a:gd name="connsiteX27" fmla="*/ 556207 w 4804650"/>
              <a:gd name="connsiteY27" fmla="*/ 1055077 h 2719363"/>
              <a:gd name="connsiteX28" fmla="*/ 570274 w 4804650"/>
              <a:gd name="connsiteY28" fmla="*/ 1076178 h 2719363"/>
              <a:gd name="connsiteX29" fmla="*/ 612478 w 4804650"/>
              <a:gd name="connsiteY29" fmla="*/ 1104313 h 2719363"/>
              <a:gd name="connsiteX30" fmla="*/ 633579 w 4804650"/>
              <a:gd name="connsiteY30" fmla="*/ 1118381 h 2719363"/>
              <a:gd name="connsiteX31" fmla="*/ 696884 w 4804650"/>
              <a:gd name="connsiteY31" fmla="*/ 1139483 h 2719363"/>
              <a:gd name="connsiteX32" fmla="*/ 717985 w 4804650"/>
              <a:gd name="connsiteY32" fmla="*/ 1146517 h 2719363"/>
              <a:gd name="connsiteX33" fmla="*/ 788324 w 4804650"/>
              <a:gd name="connsiteY33" fmla="*/ 1167618 h 2719363"/>
              <a:gd name="connsiteX34" fmla="*/ 809425 w 4804650"/>
              <a:gd name="connsiteY34" fmla="*/ 1174652 h 2719363"/>
              <a:gd name="connsiteX35" fmla="*/ 830527 w 4804650"/>
              <a:gd name="connsiteY35" fmla="*/ 1181686 h 2719363"/>
              <a:gd name="connsiteX36" fmla="*/ 893831 w 4804650"/>
              <a:gd name="connsiteY36" fmla="*/ 1209821 h 2719363"/>
              <a:gd name="connsiteX37" fmla="*/ 914933 w 4804650"/>
              <a:gd name="connsiteY37" fmla="*/ 1216855 h 2719363"/>
              <a:gd name="connsiteX38" fmla="*/ 936034 w 4804650"/>
              <a:gd name="connsiteY38" fmla="*/ 1223889 h 2719363"/>
              <a:gd name="connsiteX39" fmla="*/ 971204 w 4804650"/>
              <a:gd name="connsiteY39" fmla="*/ 1259058 h 2719363"/>
              <a:gd name="connsiteX40" fmla="*/ 1013407 w 4804650"/>
              <a:gd name="connsiteY40" fmla="*/ 1273126 h 2719363"/>
              <a:gd name="connsiteX41" fmla="*/ 1055610 w 4804650"/>
              <a:gd name="connsiteY41" fmla="*/ 1301261 h 2719363"/>
              <a:gd name="connsiteX42" fmla="*/ 1076711 w 4804650"/>
              <a:gd name="connsiteY42" fmla="*/ 1315329 h 2719363"/>
              <a:gd name="connsiteX43" fmla="*/ 1090779 w 4804650"/>
              <a:gd name="connsiteY43" fmla="*/ 1364566 h 2719363"/>
              <a:gd name="connsiteX44" fmla="*/ 1097813 w 4804650"/>
              <a:gd name="connsiteY44" fmla="*/ 1399735 h 2719363"/>
              <a:gd name="connsiteX45" fmla="*/ 1140016 w 4804650"/>
              <a:gd name="connsiteY45" fmla="*/ 1413803 h 2719363"/>
              <a:gd name="connsiteX46" fmla="*/ 1161118 w 4804650"/>
              <a:gd name="connsiteY46" fmla="*/ 1420837 h 2719363"/>
              <a:gd name="connsiteX47" fmla="*/ 1175185 w 4804650"/>
              <a:gd name="connsiteY47" fmla="*/ 1441938 h 2719363"/>
              <a:gd name="connsiteX48" fmla="*/ 1196287 w 4804650"/>
              <a:gd name="connsiteY48" fmla="*/ 1456006 h 2719363"/>
              <a:gd name="connsiteX49" fmla="*/ 1203321 w 4804650"/>
              <a:gd name="connsiteY49" fmla="*/ 1477107 h 2719363"/>
              <a:gd name="connsiteX50" fmla="*/ 1252558 w 4804650"/>
              <a:gd name="connsiteY50" fmla="*/ 1498209 h 2719363"/>
              <a:gd name="connsiteX51" fmla="*/ 1266625 w 4804650"/>
              <a:gd name="connsiteY51" fmla="*/ 1547446 h 2719363"/>
              <a:gd name="connsiteX52" fmla="*/ 1273659 w 4804650"/>
              <a:gd name="connsiteY52" fmla="*/ 1568547 h 2719363"/>
              <a:gd name="connsiteX53" fmla="*/ 1273659 w 4804650"/>
              <a:gd name="connsiteY53" fmla="*/ 1638886 h 2719363"/>
              <a:gd name="connsiteX54" fmla="*/ 1287727 w 4804650"/>
              <a:gd name="connsiteY54" fmla="*/ 1737360 h 2719363"/>
              <a:gd name="connsiteX55" fmla="*/ 1294761 w 4804650"/>
              <a:gd name="connsiteY55" fmla="*/ 1758461 h 2719363"/>
              <a:gd name="connsiteX56" fmla="*/ 1301794 w 4804650"/>
              <a:gd name="connsiteY56" fmla="*/ 1786597 h 2719363"/>
              <a:gd name="connsiteX57" fmla="*/ 1322896 w 4804650"/>
              <a:gd name="connsiteY57" fmla="*/ 1828800 h 2719363"/>
              <a:gd name="connsiteX58" fmla="*/ 1329930 w 4804650"/>
              <a:gd name="connsiteY58" fmla="*/ 1849901 h 2719363"/>
              <a:gd name="connsiteX59" fmla="*/ 1349664 w 4804650"/>
              <a:gd name="connsiteY59" fmla="*/ 1959268 h 2719363"/>
              <a:gd name="connsiteX60" fmla="*/ 1366223 w 4804650"/>
              <a:gd name="connsiteY60" fmla="*/ 1980369 h 2719363"/>
              <a:gd name="connsiteX61" fmla="*/ 1373256 w 4804650"/>
              <a:gd name="connsiteY61" fmla="*/ 2008505 h 2719363"/>
              <a:gd name="connsiteX62" fmla="*/ 1396849 w 4804650"/>
              <a:gd name="connsiteY62" fmla="*/ 2047533 h 2719363"/>
              <a:gd name="connsiteX63" fmla="*/ 1423177 w 4804650"/>
              <a:gd name="connsiteY63" fmla="*/ 2085877 h 2719363"/>
              <a:gd name="connsiteX64" fmla="*/ 1449505 w 4804650"/>
              <a:gd name="connsiteY64" fmla="*/ 2131255 h 2719363"/>
              <a:gd name="connsiteX65" fmla="*/ 1464257 w 4804650"/>
              <a:gd name="connsiteY65" fmla="*/ 2168232 h 2719363"/>
              <a:gd name="connsiteX66" fmla="*/ 1505776 w 4804650"/>
              <a:gd name="connsiteY66" fmla="*/ 2215661 h 2719363"/>
              <a:gd name="connsiteX67" fmla="*/ 1526878 w 4804650"/>
              <a:gd name="connsiteY67" fmla="*/ 2232220 h 2719363"/>
              <a:gd name="connsiteX68" fmla="*/ 1562731 w 4804650"/>
              <a:gd name="connsiteY68" fmla="*/ 2263530 h 2719363"/>
              <a:gd name="connsiteX69" fmla="*/ 1590866 w 4804650"/>
              <a:gd name="connsiteY69" fmla="*/ 2302558 h 2719363"/>
              <a:gd name="connsiteX70" fmla="*/ 1616950 w 4804650"/>
              <a:gd name="connsiteY70" fmla="*/ 2353163 h 2719363"/>
              <a:gd name="connsiteX71" fmla="*/ 1646453 w 4804650"/>
              <a:gd name="connsiteY71" fmla="*/ 2398541 h 2719363"/>
              <a:gd name="connsiteX72" fmla="*/ 1709758 w 4804650"/>
              <a:gd name="connsiteY72" fmla="*/ 2433710 h 2719363"/>
              <a:gd name="connsiteX73" fmla="*/ 1730859 w 4804650"/>
              <a:gd name="connsiteY73" fmla="*/ 2440744 h 2719363"/>
              <a:gd name="connsiteX74" fmla="*/ 1766028 w 4804650"/>
              <a:gd name="connsiteY74" fmla="*/ 2454812 h 2719363"/>
              <a:gd name="connsiteX75" fmla="*/ 1794164 w 4804650"/>
              <a:gd name="connsiteY75" fmla="*/ 2461846 h 2719363"/>
              <a:gd name="connsiteX76" fmla="*/ 1815265 w 4804650"/>
              <a:gd name="connsiteY76" fmla="*/ 2468880 h 2719363"/>
              <a:gd name="connsiteX77" fmla="*/ 1857468 w 4804650"/>
              <a:gd name="connsiteY77" fmla="*/ 2511083 h 2719363"/>
              <a:gd name="connsiteX78" fmla="*/ 1899671 w 4804650"/>
              <a:gd name="connsiteY78" fmla="*/ 2546252 h 2719363"/>
              <a:gd name="connsiteX79" fmla="*/ 1927807 w 4804650"/>
              <a:gd name="connsiteY79" fmla="*/ 2560320 h 2719363"/>
              <a:gd name="connsiteX80" fmla="*/ 1970010 w 4804650"/>
              <a:gd name="connsiteY80" fmla="*/ 2588455 h 2719363"/>
              <a:gd name="connsiteX81" fmla="*/ 2005179 w 4804650"/>
              <a:gd name="connsiteY81" fmla="*/ 2623624 h 2719363"/>
              <a:gd name="connsiteX82" fmla="*/ 2047382 w 4804650"/>
              <a:gd name="connsiteY82" fmla="*/ 2637692 h 2719363"/>
              <a:gd name="connsiteX83" fmla="*/ 2068484 w 4804650"/>
              <a:gd name="connsiteY83" fmla="*/ 2651760 h 2719363"/>
              <a:gd name="connsiteX84" fmla="*/ 2117721 w 4804650"/>
              <a:gd name="connsiteY84" fmla="*/ 2665827 h 2719363"/>
              <a:gd name="connsiteX85" fmla="*/ 2159924 w 4804650"/>
              <a:gd name="connsiteY85" fmla="*/ 2679895 h 2719363"/>
              <a:gd name="connsiteX86" fmla="*/ 2430385 w 4804650"/>
              <a:gd name="connsiteY86" fmla="*/ 2719363 h 2719363"/>
              <a:gd name="connsiteX87" fmla="*/ 2521141 w 4804650"/>
              <a:gd name="connsiteY87" fmla="*/ 2716872 h 2719363"/>
              <a:gd name="connsiteX88" fmla="*/ 2687462 w 4804650"/>
              <a:gd name="connsiteY88" fmla="*/ 2715064 h 2719363"/>
              <a:gd name="connsiteX89" fmla="*/ 2807038 w 4804650"/>
              <a:gd name="connsiteY89" fmla="*/ 2700997 h 2719363"/>
              <a:gd name="connsiteX90" fmla="*/ 2840839 w 4804650"/>
              <a:gd name="connsiteY90" fmla="*/ 2699629 h 2719363"/>
              <a:gd name="connsiteX91" fmla="*/ 2912545 w 4804650"/>
              <a:gd name="connsiteY91" fmla="*/ 2644726 h 2719363"/>
              <a:gd name="connsiteX92" fmla="*/ 2989918 w 4804650"/>
              <a:gd name="connsiteY92" fmla="*/ 2616590 h 2719363"/>
              <a:gd name="connsiteX93" fmla="*/ 3018053 w 4804650"/>
              <a:gd name="connsiteY93" fmla="*/ 2609557 h 2719363"/>
              <a:gd name="connsiteX94" fmla="*/ 3060256 w 4804650"/>
              <a:gd name="connsiteY94" fmla="*/ 2581421 h 2719363"/>
              <a:gd name="connsiteX95" fmla="*/ 3081358 w 4804650"/>
              <a:gd name="connsiteY95" fmla="*/ 2567353 h 2719363"/>
              <a:gd name="connsiteX96" fmla="*/ 3109493 w 4804650"/>
              <a:gd name="connsiteY96" fmla="*/ 2546252 h 2719363"/>
              <a:gd name="connsiteX97" fmla="*/ 3151696 w 4804650"/>
              <a:gd name="connsiteY97" fmla="*/ 2511083 h 2719363"/>
              <a:gd name="connsiteX98" fmla="*/ 3165764 w 4804650"/>
              <a:gd name="connsiteY98" fmla="*/ 2489981 h 2719363"/>
              <a:gd name="connsiteX99" fmla="*/ 3186865 w 4804650"/>
              <a:gd name="connsiteY99" fmla="*/ 2482947 h 2719363"/>
              <a:gd name="connsiteX100" fmla="*/ 3229068 w 4804650"/>
              <a:gd name="connsiteY100" fmla="*/ 2454812 h 2719363"/>
              <a:gd name="connsiteX101" fmla="*/ 3250170 w 4804650"/>
              <a:gd name="connsiteY101" fmla="*/ 2440744 h 2719363"/>
              <a:gd name="connsiteX102" fmla="*/ 3285339 w 4804650"/>
              <a:gd name="connsiteY102" fmla="*/ 2405575 h 2719363"/>
              <a:gd name="connsiteX103" fmla="*/ 3299407 w 4804650"/>
              <a:gd name="connsiteY103" fmla="*/ 2384473 h 2719363"/>
              <a:gd name="connsiteX104" fmla="*/ 3348644 w 4804650"/>
              <a:gd name="connsiteY104" fmla="*/ 2321169 h 2719363"/>
              <a:gd name="connsiteX105" fmla="*/ 3362711 w 4804650"/>
              <a:gd name="connsiteY105" fmla="*/ 2300067 h 2719363"/>
              <a:gd name="connsiteX106" fmla="*/ 3386304 w 4804650"/>
              <a:gd name="connsiteY106" fmla="*/ 2282141 h 2719363"/>
              <a:gd name="connsiteX107" fmla="*/ 3413072 w 4804650"/>
              <a:gd name="connsiteY107" fmla="*/ 2239254 h 2719363"/>
              <a:gd name="connsiteX108" fmla="*/ 3440523 w 4804650"/>
              <a:gd name="connsiteY108" fmla="*/ 2204768 h 2719363"/>
              <a:gd name="connsiteX109" fmla="*/ 3460501 w 4804650"/>
              <a:gd name="connsiteY109" fmla="*/ 2161637 h 2719363"/>
              <a:gd name="connsiteX110" fmla="*/ 3480919 w 4804650"/>
              <a:gd name="connsiteY110" fmla="*/ 2124661 h 2719363"/>
              <a:gd name="connsiteX111" fmla="*/ 3517456 w 4804650"/>
              <a:gd name="connsiteY111" fmla="*/ 2060917 h 2719363"/>
              <a:gd name="connsiteX112" fmla="*/ 3559659 w 4804650"/>
              <a:gd name="connsiteY112" fmla="*/ 2018713 h 2719363"/>
              <a:gd name="connsiteX113" fmla="*/ 3580761 w 4804650"/>
              <a:gd name="connsiteY113" fmla="*/ 1997612 h 2719363"/>
              <a:gd name="connsiteX114" fmla="*/ 3608896 w 4804650"/>
              <a:gd name="connsiteY114" fmla="*/ 1955409 h 2719363"/>
              <a:gd name="connsiteX115" fmla="*/ 3622964 w 4804650"/>
              <a:gd name="connsiteY115" fmla="*/ 1934307 h 2719363"/>
              <a:gd name="connsiteX116" fmla="*/ 3665167 w 4804650"/>
              <a:gd name="connsiteY116" fmla="*/ 1906172 h 2719363"/>
              <a:gd name="connsiteX117" fmla="*/ 3707370 w 4804650"/>
              <a:gd name="connsiteY117" fmla="*/ 1863969 h 2719363"/>
              <a:gd name="connsiteX118" fmla="*/ 3749573 w 4804650"/>
              <a:gd name="connsiteY118" fmla="*/ 1835833 h 2719363"/>
              <a:gd name="connsiteX119" fmla="*/ 3763641 w 4804650"/>
              <a:gd name="connsiteY119" fmla="*/ 1814732 h 2719363"/>
              <a:gd name="connsiteX120" fmla="*/ 3805844 w 4804650"/>
              <a:gd name="connsiteY120" fmla="*/ 1793630 h 2719363"/>
              <a:gd name="connsiteX121" fmla="*/ 3848047 w 4804650"/>
              <a:gd name="connsiteY121" fmla="*/ 1772529 h 2719363"/>
              <a:gd name="connsiteX122" fmla="*/ 3911351 w 4804650"/>
              <a:gd name="connsiteY122" fmla="*/ 1737360 h 2719363"/>
              <a:gd name="connsiteX123" fmla="*/ 3953554 w 4804650"/>
              <a:gd name="connsiteY123" fmla="*/ 1709224 h 2719363"/>
              <a:gd name="connsiteX124" fmla="*/ 3974656 w 4804650"/>
              <a:gd name="connsiteY124" fmla="*/ 1695157 h 2719363"/>
              <a:gd name="connsiteX125" fmla="*/ 4023893 w 4804650"/>
              <a:gd name="connsiteY125" fmla="*/ 1681089 h 2719363"/>
              <a:gd name="connsiteX126" fmla="*/ 4087198 w 4804650"/>
              <a:gd name="connsiteY126" fmla="*/ 1659987 h 2719363"/>
              <a:gd name="connsiteX127" fmla="*/ 4143468 w 4804650"/>
              <a:gd name="connsiteY127" fmla="*/ 1638886 h 2719363"/>
              <a:gd name="connsiteX128" fmla="*/ 4185671 w 4804650"/>
              <a:gd name="connsiteY128" fmla="*/ 1610750 h 2719363"/>
              <a:gd name="connsiteX129" fmla="*/ 4206773 w 4804650"/>
              <a:gd name="connsiteY129" fmla="*/ 1589649 h 2719363"/>
              <a:gd name="connsiteX130" fmla="*/ 4234908 w 4804650"/>
              <a:gd name="connsiteY130" fmla="*/ 1582615 h 2719363"/>
              <a:gd name="connsiteX131" fmla="*/ 4298213 w 4804650"/>
              <a:gd name="connsiteY131" fmla="*/ 1554480 h 2719363"/>
              <a:gd name="connsiteX132" fmla="*/ 4319314 w 4804650"/>
              <a:gd name="connsiteY132" fmla="*/ 1533378 h 2719363"/>
              <a:gd name="connsiteX133" fmla="*/ 4340416 w 4804650"/>
              <a:gd name="connsiteY133" fmla="*/ 1519310 h 2719363"/>
              <a:gd name="connsiteX134" fmla="*/ 4361518 w 4804650"/>
              <a:gd name="connsiteY134" fmla="*/ 1498209 h 2719363"/>
              <a:gd name="connsiteX135" fmla="*/ 4382619 w 4804650"/>
              <a:gd name="connsiteY135" fmla="*/ 1491175 h 2719363"/>
              <a:gd name="connsiteX136" fmla="*/ 4403721 w 4804650"/>
              <a:gd name="connsiteY136" fmla="*/ 1470073 h 2719363"/>
              <a:gd name="connsiteX137" fmla="*/ 4417788 w 4804650"/>
              <a:gd name="connsiteY137" fmla="*/ 1448972 h 2719363"/>
              <a:gd name="connsiteX138" fmla="*/ 4438890 w 4804650"/>
              <a:gd name="connsiteY138" fmla="*/ 1434904 h 2719363"/>
              <a:gd name="connsiteX139" fmla="*/ 4459991 w 4804650"/>
              <a:gd name="connsiteY139" fmla="*/ 1413803 h 2719363"/>
              <a:gd name="connsiteX140" fmla="*/ 4502194 w 4804650"/>
              <a:gd name="connsiteY140" fmla="*/ 1385667 h 2719363"/>
              <a:gd name="connsiteX141" fmla="*/ 4551431 w 4804650"/>
              <a:gd name="connsiteY141" fmla="*/ 1322363 h 2719363"/>
              <a:gd name="connsiteX142" fmla="*/ 4572533 w 4804650"/>
              <a:gd name="connsiteY142" fmla="*/ 1280160 h 2719363"/>
              <a:gd name="connsiteX143" fmla="*/ 4579567 w 4804650"/>
              <a:gd name="connsiteY143" fmla="*/ 1259058 h 2719363"/>
              <a:gd name="connsiteX144" fmla="*/ 4607702 w 4804650"/>
              <a:gd name="connsiteY144" fmla="*/ 1216855 h 2719363"/>
              <a:gd name="connsiteX145" fmla="*/ 4621770 w 4804650"/>
              <a:gd name="connsiteY145" fmla="*/ 1195753 h 2719363"/>
              <a:gd name="connsiteX146" fmla="*/ 4635838 w 4804650"/>
              <a:gd name="connsiteY146" fmla="*/ 1174652 h 2719363"/>
              <a:gd name="connsiteX147" fmla="*/ 4649905 w 4804650"/>
              <a:gd name="connsiteY147" fmla="*/ 1132449 h 2719363"/>
              <a:gd name="connsiteX148" fmla="*/ 4656939 w 4804650"/>
              <a:gd name="connsiteY148" fmla="*/ 1111347 h 2719363"/>
              <a:gd name="connsiteX149" fmla="*/ 4671007 w 4804650"/>
              <a:gd name="connsiteY149" fmla="*/ 1090246 h 2719363"/>
              <a:gd name="connsiteX150" fmla="*/ 4692108 w 4804650"/>
              <a:gd name="connsiteY150" fmla="*/ 1041009 h 2719363"/>
              <a:gd name="connsiteX151" fmla="*/ 4706176 w 4804650"/>
              <a:gd name="connsiteY151" fmla="*/ 998806 h 2719363"/>
              <a:gd name="connsiteX152" fmla="*/ 4734311 w 4804650"/>
              <a:gd name="connsiteY152" fmla="*/ 956603 h 2719363"/>
              <a:gd name="connsiteX153" fmla="*/ 4741345 w 4804650"/>
              <a:gd name="connsiteY153" fmla="*/ 935501 h 2719363"/>
              <a:gd name="connsiteX154" fmla="*/ 4755413 w 4804650"/>
              <a:gd name="connsiteY154" fmla="*/ 858129 h 2719363"/>
              <a:gd name="connsiteX155" fmla="*/ 4769481 w 4804650"/>
              <a:gd name="connsiteY155" fmla="*/ 780757 h 2719363"/>
              <a:gd name="connsiteX156" fmla="*/ 4790582 w 4804650"/>
              <a:gd name="connsiteY156" fmla="*/ 759655 h 2719363"/>
              <a:gd name="connsiteX157" fmla="*/ 4804650 w 4804650"/>
              <a:gd name="connsiteY157" fmla="*/ 738553 h 2719363"/>
              <a:gd name="connsiteX158" fmla="*/ 4790582 w 4804650"/>
              <a:gd name="connsiteY158" fmla="*/ 555673 h 2719363"/>
              <a:gd name="connsiteX159" fmla="*/ 4783548 w 4804650"/>
              <a:gd name="connsiteY159" fmla="*/ 506437 h 2719363"/>
              <a:gd name="connsiteX160" fmla="*/ 4741345 w 4804650"/>
              <a:gd name="connsiteY160" fmla="*/ 485335 h 2719363"/>
              <a:gd name="connsiteX161" fmla="*/ 4706176 w 4804650"/>
              <a:gd name="connsiteY161" fmla="*/ 457200 h 2719363"/>
              <a:gd name="connsiteX162" fmla="*/ 4663973 w 4804650"/>
              <a:gd name="connsiteY162" fmla="*/ 443132 h 2719363"/>
              <a:gd name="connsiteX163" fmla="*/ 4579567 w 4804650"/>
              <a:gd name="connsiteY163" fmla="*/ 464233 h 2719363"/>
              <a:gd name="connsiteX164" fmla="*/ 4516262 w 4804650"/>
              <a:gd name="connsiteY164" fmla="*/ 499403 h 2719363"/>
              <a:gd name="connsiteX165" fmla="*/ 4495161 w 4804650"/>
              <a:gd name="connsiteY165" fmla="*/ 513470 h 2719363"/>
              <a:gd name="connsiteX166" fmla="*/ 4467025 w 4804650"/>
              <a:gd name="connsiteY166" fmla="*/ 555673 h 2719363"/>
              <a:gd name="connsiteX167" fmla="*/ 4424822 w 4804650"/>
              <a:gd name="connsiteY167" fmla="*/ 590843 h 2719363"/>
              <a:gd name="connsiteX168" fmla="*/ 4382619 w 4804650"/>
              <a:gd name="connsiteY168" fmla="*/ 618978 h 2719363"/>
              <a:gd name="connsiteX169" fmla="*/ 4326348 w 4804650"/>
              <a:gd name="connsiteY169" fmla="*/ 647113 h 2719363"/>
              <a:gd name="connsiteX170" fmla="*/ 4298213 w 4804650"/>
              <a:gd name="connsiteY170" fmla="*/ 661181 h 2719363"/>
              <a:gd name="connsiteX171" fmla="*/ 4256010 w 4804650"/>
              <a:gd name="connsiteY171" fmla="*/ 675249 h 2719363"/>
              <a:gd name="connsiteX172" fmla="*/ 4227874 w 4804650"/>
              <a:gd name="connsiteY172" fmla="*/ 689317 h 2719363"/>
              <a:gd name="connsiteX173" fmla="*/ 4157536 w 4804650"/>
              <a:gd name="connsiteY173" fmla="*/ 710418 h 2719363"/>
              <a:gd name="connsiteX174" fmla="*/ 3876182 w 4804650"/>
              <a:gd name="connsiteY174" fmla="*/ 696350 h 2719363"/>
              <a:gd name="connsiteX175" fmla="*/ 3855081 w 4804650"/>
              <a:gd name="connsiteY175" fmla="*/ 689317 h 2719363"/>
              <a:gd name="connsiteX176" fmla="*/ 3819911 w 4804650"/>
              <a:gd name="connsiteY176" fmla="*/ 682283 h 2719363"/>
              <a:gd name="connsiteX177" fmla="*/ 3756607 w 4804650"/>
              <a:gd name="connsiteY177" fmla="*/ 675249 h 2719363"/>
              <a:gd name="connsiteX178" fmla="*/ 3665167 w 4804650"/>
              <a:gd name="connsiteY178" fmla="*/ 661181 h 2719363"/>
              <a:gd name="connsiteX179" fmla="*/ 3594828 w 4804650"/>
              <a:gd name="connsiteY179" fmla="*/ 654147 h 2719363"/>
              <a:gd name="connsiteX180" fmla="*/ 3559659 w 4804650"/>
              <a:gd name="connsiteY180" fmla="*/ 647113 h 2719363"/>
              <a:gd name="connsiteX181" fmla="*/ 3243136 w 4804650"/>
              <a:gd name="connsiteY181" fmla="*/ 647113 h 2719363"/>
              <a:gd name="connsiteX182" fmla="*/ 3207967 w 4804650"/>
              <a:gd name="connsiteY182" fmla="*/ 654147 h 2719363"/>
              <a:gd name="connsiteX183" fmla="*/ 3116527 w 4804650"/>
              <a:gd name="connsiteY183" fmla="*/ 661181 h 2719363"/>
              <a:gd name="connsiteX184" fmla="*/ 3074324 w 4804650"/>
              <a:gd name="connsiteY184" fmla="*/ 675249 h 2719363"/>
              <a:gd name="connsiteX185" fmla="*/ 3025087 w 4804650"/>
              <a:gd name="connsiteY185" fmla="*/ 703384 h 2719363"/>
              <a:gd name="connsiteX186" fmla="*/ 2961782 w 4804650"/>
              <a:gd name="connsiteY186" fmla="*/ 731520 h 2719363"/>
              <a:gd name="connsiteX187" fmla="*/ 2560853 w 4804650"/>
              <a:gd name="connsiteY187" fmla="*/ 717452 h 2719363"/>
              <a:gd name="connsiteX188" fmla="*/ 2532718 w 4804650"/>
              <a:gd name="connsiteY188" fmla="*/ 710418 h 2719363"/>
              <a:gd name="connsiteX189" fmla="*/ 2462379 w 4804650"/>
              <a:gd name="connsiteY189" fmla="*/ 689317 h 2719363"/>
              <a:gd name="connsiteX190" fmla="*/ 2427210 w 4804650"/>
              <a:gd name="connsiteY190" fmla="*/ 682283 h 2719363"/>
              <a:gd name="connsiteX191" fmla="*/ 2399074 w 4804650"/>
              <a:gd name="connsiteY191" fmla="*/ 675249 h 2719363"/>
              <a:gd name="connsiteX192" fmla="*/ 2356871 w 4804650"/>
              <a:gd name="connsiteY192" fmla="*/ 661181 h 2719363"/>
              <a:gd name="connsiteX193" fmla="*/ 2321702 w 4804650"/>
              <a:gd name="connsiteY193" fmla="*/ 654147 h 2719363"/>
              <a:gd name="connsiteX194" fmla="*/ 2279499 w 4804650"/>
              <a:gd name="connsiteY194" fmla="*/ 640080 h 2719363"/>
              <a:gd name="connsiteX195" fmla="*/ 2181025 w 4804650"/>
              <a:gd name="connsiteY195" fmla="*/ 626012 h 2719363"/>
              <a:gd name="connsiteX196" fmla="*/ 2124754 w 4804650"/>
              <a:gd name="connsiteY196" fmla="*/ 611944 h 2719363"/>
              <a:gd name="connsiteX197" fmla="*/ 2089585 w 4804650"/>
              <a:gd name="connsiteY197" fmla="*/ 604910 h 2719363"/>
              <a:gd name="connsiteX198" fmla="*/ 2068484 w 4804650"/>
              <a:gd name="connsiteY198" fmla="*/ 597877 h 2719363"/>
              <a:gd name="connsiteX199" fmla="*/ 2033314 w 4804650"/>
              <a:gd name="connsiteY199" fmla="*/ 590843 h 2719363"/>
              <a:gd name="connsiteX200" fmla="*/ 1984078 w 4804650"/>
              <a:gd name="connsiteY200" fmla="*/ 576775 h 2719363"/>
              <a:gd name="connsiteX201" fmla="*/ 1562047 w 4804650"/>
              <a:gd name="connsiteY201" fmla="*/ 562707 h 2719363"/>
              <a:gd name="connsiteX202" fmla="*/ 1526878 w 4804650"/>
              <a:gd name="connsiteY202" fmla="*/ 555673 h 2719363"/>
              <a:gd name="connsiteX203" fmla="*/ 1449505 w 4804650"/>
              <a:gd name="connsiteY203" fmla="*/ 541606 h 2719363"/>
              <a:gd name="connsiteX204" fmla="*/ 1407302 w 4804650"/>
              <a:gd name="connsiteY204" fmla="*/ 520504 h 2719363"/>
              <a:gd name="connsiteX205" fmla="*/ 1379167 w 4804650"/>
              <a:gd name="connsiteY205" fmla="*/ 513470 h 2719363"/>
              <a:gd name="connsiteX206" fmla="*/ 1358065 w 4804650"/>
              <a:gd name="connsiteY206" fmla="*/ 499403 h 2719363"/>
              <a:gd name="connsiteX207" fmla="*/ 1308828 w 4804650"/>
              <a:gd name="connsiteY207" fmla="*/ 450166 h 2719363"/>
              <a:gd name="connsiteX208" fmla="*/ 1287727 w 4804650"/>
              <a:gd name="connsiteY208" fmla="*/ 443132 h 2719363"/>
              <a:gd name="connsiteX209" fmla="*/ 1217388 w 4804650"/>
              <a:gd name="connsiteY209" fmla="*/ 393895 h 2719363"/>
              <a:gd name="connsiteX210" fmla="*/ 1196287 w 4804650"/>
              <a:gd name="connsiteY210" fmla="*/ 379827 h 2719363"/>
              <a:gd name="connsiteX211" fmla="*/ 1175185 w 4804650"/>
              <a:gd name="connsiteY211" fmla="*/ 358726 h 2719363"/>
              <a:gd name="connsiteX212" fmla="*/ 1111881 w 4804650"/>
              <a:gd name="connsiteY212" fmla="*/ 323557 h 2719363"/>
              <a:gd name="connsiteX213" fmla="*/ 1090779 w 4804650"/>
              <a:gd name="connsiteY213" fmla="*/ 309489 h 2719363"/>
              <a:gd name="connsiteX214" fmla="*/ 1069678 w 4804650"/>
              <a:gd name="connsiteY214" fmla="*/ 302455 h 2719363"/>
              <a:gd name="connsiteX215" fmla="*/ 1041542 w 4804650"/>
              <a:gd name="connsiteY215" fmla="*/ 288387 h 2719363"/>
              <a:gd name="connsiteX216" fmla="*/ 1020441 w 4804650"/>
              <a:gd name="connsiteY216" fmla="*/ 274320 h 2719363"/>
              <a:gd name="connsiteX217" fmla="*/ 971204 w 4804650"/>
              <a:gd name="connsiteY217" fmla="*/ 253218 h 2719363"/>
              <a:gd name="connsiteX218" fmla="*/ 900865 w 4804650"/>
              <a:gd name="connsiteY218" fmla="*/ 189913 h 2719363"/>
              <a:gd name="connsiteX219" fmla="*/ 886798 w 4804650"/>
              <a:gd name="connsiteY219" fmla="*/ 168812 h 2719363"/>
              <a:gd name="connsiteX220" fmla="*/ 844594 w 4804650"/>
              <a:gd name="connsiteY220" fmla="*/ 126609 h 2719363"/>
              <a:gd name="connsiteX221" fmla="*/ 795358 w 4804650"/>
              <a:gd name="connsiteY221" fmla="*/ 77372 h 2719363"/>
              <a:gd name="connsiteX222" fmla="*/ 774256 w 4804650"/>
              <a:gd name="connsiteY222" fmla="*/ 63304 h 2719363"/>
              <a:gd name="connsiteX223" fmla="*/ 725019 w 4804650"/>
              <a:gd name="connsiteY223" fmla="*/ 49237 h 2719363"/>
              <a:gd name="connsiteX224" fmla="*/ 661714 w 4804650"/>
              <a:gd name="connsiteY224" fmla="*/ 42203 h 2719363"/>
              <a:gd name="connsiteX225" fmla="*/ 626545 w 4804650"/>
              <a:gd name="connsiteY225" fmla="*/ 35169 h 2719363"/>
              <a:gd name="connsiteX226" fmla="*/ 584342 w 4804650"/>
              <a:gd name="connsiteY226" fmla="*/ 28135 h 2719363"/>
              <a:gd name="connsiteX227" fmla="*/ 521038 w 4804650"/>
              <a:gd name="connsiteY227" fmla="*/ 21101 h 2719363"/>
              <a:gd name="connsiteX228" fmla="*/ 338158 w 4804650"/>
              <a:gd name="connsiteY228" fmla="*/ 0 h 2719363"/>
              <a:gd name="connsiteX229" fmla="*/ 84939 w 4804650"/>
              <a:gd name="connsiteY229" fmla="*/ 7033 h 2719363"/>
              <a:gd name="connsiteX230" fmla="*/ 63838 w 4804650"/>
              <a:gd name="connsiteY230" fmla="*/ 14067 h 2719363"/>
              <a:gd name="connsiteX231" fmla="*/ 35702 w 4804650"/>
              <a:gd name="connsiteY231" fmla="*/ 21101 h 2719363"/>
              <a:gd name="connsiteX0" fmla="*/ 35702 w 4804650"/>
              <a:gd name="connsiteY0" fmla="*/ 21101 h 2719363"/>
              <a:gd name="connsiteX1" fmla="*/ 970 w 4804650"/>
              <a:gd name="connsiteY1" fmla="*/ 162070 h 2719363"/>
              <a:gd name="connsiteX2" fmla="*/ 10535 w 4804650"/>
              <a:gd name="connsiteY2" fmla="*/ 191592 h 2719363"/>
              <a:gd name="connsiteX3" fmla="*/ 20067 w 4804650"/>
              <a:gd name="connsiteY3" fmla="*/ 244034 h 2719363"/>
              <a:gd name="connsiteX4" fmla="*/ 12887 w 4804650"/>
              <a:gd name="connsiteY4" fmla="*/ 265135 h 2719363"/>
              <a:gd name="connsiteX5" fmla="*/ 5417 w 4804650"/>
              <a:gd name="connsiteY5" fmla="*/ 314227 h 2719363"/>
              <a:gd name="connsiteX6" fmla="*/ 21926 w 4804650"/>
              <a:gd name="connsiteY6" fmla="*/ 342361 h 2719363"/>
              <a:gd name="connsiteX7" fmla="*/ 28960 w 4804650"/>
              <a:gd name="connsiteY7" fmla="*/ 391890 h 2719363"/>
              <a:gd name="connsiteX8" fmla="*/ 49915 w 4804650"/>
              <a:gd name="connsiteY8" fmla="*/ 468971 h 2719363"/>
              <a:gd name="connsiteX9" fmla="*/ 49770 w 4804650"/>
              <a:gd name="connsiteY9" fmla="*/ 506437 h 2719363"/>
              <a:gd name="connsiteX10" fmla="*/ 56804 w 4804650"/>
              <a:gd name="connsiteY10" fmla="*/ 527538 h 2719363"/>
              <a:gd name="connsiteX11" fmla="*/ 77905 w 4804650"/>
              <a:gd name="connsiteY11" fmla="*/ 576775 h 2719363"/>
              <a:gd name="connsiteX12" fmla="*/ 120108 w 4804650"/>
              <a:gd name="connsiteY12" fmla="*/ 618978 h 2719363"/>
              <a:gd name="connsiteX13" fmla="*/ 127142 w 4804650"/>
              <a:gd name="connsiteY13" fmla="*/ 640080 h 2719363"/>
              <a:gd name="connsiteX14" fmla="*/ 169345 w 4804650"/>
              <a:gd name="connsiteY14" fmla="*/ 668215 h 2719363"/>
              <a:gd name="connsiteX15" fmla="*/ 183413 w 4804650"/>
              <a:gd name="connsiteY15" fmla="*/ 689317 h 2719363"/>
              <a:gd name="connsiteX16" fmla="*/ 190447 w 4804650"/>
              <a:gd name="connsiteY16" fmla="*/ 710418 h 2719363"/>
              <a:gd name="connsiteX17" fmla="*/ 211548 w 4804650"/>
              <a:gd name="connsiteY17" fmla="*/ 731520 h 2719363"/>
              <a:gd name="connsiteX18" fmla="*/ 239684 w 4804650"/>
              <a:gd name="connsiteY18" fmla="*/ 766689 h 2719363"/>
              <a:gd name="connsiteX19" fmla="*/ 267819 w 4804650"/>
              <a:gd name="connsiteY19" fmla="*/ 808892 h 2719363"/>
              <a:gd name="connsiteX20" fmla="*/ 281887 w 4804650"/>
              <a:gd name="connsiteY20" fmla="*/ 829993 h 2719363"/>
              <a:gd name="connsiteX21" fmla="*/ 324090 w 4804650"/>
              <a:gd name="connsiteY21" fmla="*/ 858129 h 2719363"/>
              <a:gd name="connsiteX22" fmla="*/ 352225 w 4804650"/>
              <a:gd name="connsiteY22" fmla="*/ 900332 h 2719363"/>
              <a:gd name="connsiteX23" fmla="*/ 387394 w 4804650"/>
              <a:gd name="connsiteY23" fmla="*/ 942535 h 2719363"/>
              <a:gd name="connsiteX24" fmla="*/ 433456 w 4804650"/>
              <a:gd name="connsiteY24" fmla="*/ 976337 h 2719363"/>
              <a:gd name="connsiteX25" fmla="*/ 499936 w 4804650"/>
              <a:gd name="connsiteY25" fmla="*/ 1005840 h 2719363"/>
              <a:gd name="connsiteX26" fmla="*/ 535105 w 4804650"/>
              <a:gd name="connsiteY26" fmla="*/ 1033975 h 2719363"/>
              <a:gd name="connsiteX27" fmla="*/ 556207 w 4804650"/>
              <a:gd name="connsiteY27" fmla="*/ 1055077 h 2719363"/>
              <a:gd name="connsiteX28" fmla="*/ 570274 w 4804650"/>
              <a:gd name="connsiteY28" fmla="*/ 1076178 h 2719363"/>
              <a:gd name="connsiteX29" fmla="*/ 612478 w 4804650"/>
              <a:gd name="connsiteY29" fmla="*/ 1104313 h 2719363"/>
              <a:gd name="connsiteX30" fmla="*/ 633579 w 4804650"/>
              <a:gd name="connsiteY30" fmla="*/ 1118381 h 2719363"/>
              <a:gd name="connsiteX31" fmla="*/ 696884 w 4804650"/>
              <a:gd name="connsiteY31" fmla="*/ 1139483 h 2719363"/>
              <a:gd name="connsiteX32" fmla="*/ 717985 w 4804650"/>
              <a:gd name="connsiteY32" fmla="*/ 1146517 h 2719363"/>
              <a:gd name="connsiteX33" fmla="*/ 788324 w 4804650"/>
              <a:gd name="connsiteY33" fmla="*/ 1167618 h 2719363"/>
              <a:gd name="connsiteX34" fmla="*/ 809425 w 4804650"/>
              <a:gd name="connsiteY34" fmla="*/ 1174652 h 2719363"/>
              <a:gd name="connsiteX35" fmla="*/ 830527 w 4804650"/>
              <a:gd name="connsiteY35" fmla="*/ 1181686 h 2719363"/>
              <a:gd name="connsiteX36" fmla="*/ 893831 w 4804650"/>
              <a:gd name="connsiteY36" fmla="*/ 1209821 h 2719363"/>
              <a:gd name="connsiteX37" fmla="*/ 914933 w 4804650"/>
              <a:gd name="connsiteY37" fmla="*/ 1216855 h 2719363"/>
              <a:gd name="connsiteX38" fmla="*/ 936034 w 4804650"/>
              <a:gd name="connsiteY38" fmla="*/ 1223889 h 2719363"/>
              <a:gd name="connsiteX39" fmla="*/ 971204 w 4804650"/>
              <a:gd name="connsiteY39" fmla="*/ 1259058 h 2719363"/>
              <a:gd name="connsiteX40" fmla="*/ 1013407 w 4804650"/>
              <a:gd name="connsiteY40" fmla="*/ 1273126 h 2719363"/>
              <a:gd name="connsiteX41" fmla="*/ 1055610 w 4804650"/>
              <a:gd name="connsiteY41" fmla="*/ 1301261 h 2719363"/>
              <a:gd name="connsiteX42" fmla="*/ 1076711 w 4804650"/>
              <a:gd name="connsiteY42" fmla="*/ 1315329 h 2719363"/>
              <a:gd name="connsiteX43" fmla="*/ 1090779 w 4804650"/>
              <a:gd name="connsiteY43" fmla="*/ 1364566 h 2719363"/>
              <a:gd name="connsiteX44" fmla="*/ 1097813 w 4804650"/>
              <a:gd name="connsiteY44" fmla="*/ 1399735 h 2719363"/>
              <a:gd name="connsiteX45" fmla="*/ 1140016 w 4804650"/>
              <a:gd name="connsiteY45" fmla="*/ 1413803 h 2719363"/>
              <a:gd name="connsiteX46" fmla="*/ 1161118 w 4804650"/>
              <a:gd name="connsiteY46" fmla="*/ 1420837 h 2719363"/>
              <a:gd name="connsiteX47" fmla="*/ 1175185 w 4804650"/>
              <a:gd name="connsiteY47" fmla="*/ 1441938 h 2719363"/>
              <a:gd name="connsiteX48" fmla="*/ 1196287 w 4804650"/>
              <a:gd name="connsiteY48" fmla="*/ 1456006 h 2719363"/>
              <a:gd name="connsiteX49" fmla="*/ 1203321 w 4804650"/>
              <a:gd name="connsiteY49" fmla="*/ 1477107 h 2719363"/>
              <a:gd name="connsiteX50" fmla="*/ 1252558 w 4804650"/>
              <a:gd name="connsiteY50" fmla="*/ 1498209 h 2719363"/>
              <a:gd name="connsiteX51" fmla="*/ 1266625 w 4804650"/>
              <a:gd name="connsiteY51" fmla="*/ 1547446 h 2719363"/>
              <a:gd name="connsiteX52" fmla="*/ 1273659 w 4804650"/>
              <a:gd name="connsiteY52" fmla="*/ 1568547 h 2719363"/>
              <a:gd name="connsiteX53" fmla="*/ 1273659 w 4804650"/>
              <a:gd name="connsiteY53" fmla="*/ 1638886 h 2719363"/>
              <a:gd name="connsiteX54" fmla="*/ 1287727 w 4804650"/>
              <a:gd name="connsiteY54" fmla="*/ 1737360 h 2719363"/>
              <a:gd name="connsiteX55" fmla="*/ 1294761 w 4804650"/>
              <a:gd name="connsiteY55" fmla="*/ 1758461 h 2719363"/>
              <a:gd name="connsiteX56" fmla="*/ 1301794 w 4804650"/>
              <a:gd name="connsiteY56" fmla="*/ 1786597 h 2719363"/>
              <a:gd name="connsiteX57" fmla="*/ 1322896 w 4804650"/>
              <a:gd name="connsiteY57" fmla="*/ 1828800 h 2719363"/>
              <a:gd name="connsiteX58" fmla="*/ 1329930 w 4804650"/>
              <a:gd name="connsiteY58" fmla="*/ 1849901 h 2719363"/>
              <a:gd name="connsiteX59" fmla="*/ 1349664 w 4804650"/>
              <a:gd name="connsiteY59" fmla="*/ 1959268 h 2719363"/>
              <a:gd name="connsiteX60" fmla="*/ 1366223 w 4804650"/>
              <a:gd name="connsiteY60" fmla="*/ 1980369 h 2719363"/>
              <a:gd name="connsiteX61" fmla="*/ 1373256 w 4804650"/>
              <a:gd name="connsiteY61" fmla="*/ 2008505 h 2719363"/>
              <a:gd name="connsiteX62" fmla="*/ 1396849 w 4804650"/>
              <a:gd name="connsiteY62" fmla="*/ 2047533 h 2719363"/>
              <a:gd name="connsiteX63" fmla="*/ 1423177 w 4804650"/>
              <a:gd name="connsiteY63" fmla="*/ 2085877 h 2719363"/>
              <a:gd name="connsiteX64" fmla="*/ 1449505 w 4804650"/>
              <a:gd name="connsiteY64" fmla="*/ 2131255 h 2719363"/>
              <a:gd name="connsiteX65" fmla="*/ 1464257 w 4804650"/>
              <a:gd name="connsiteY65" fmla="*/ 2168232 h 2719363"/>
              <a:gd name="connsiteX66" fmla="*/ 1505776 w 4804650"/>
              <a:gd name="connsiteY66" fmla="*/ 2215661 h 2719363"/>
              <a:gd name="connsiteX67" fmla="*/ 1526878 w 4804650"/>
              <a:gd name="connsiteY67" fmla="*/ 2232220 h 2719363"/>
              <a:gd name="connsiteX68" fmla="*/ 1562731 w 4804650"/>
              <a:gd name="connsiteY68" fmla="*/ 2263530 h 2719363"/>
              <a:gd name="connsiteX69" fmla="*/ 1590866 w 4804650"/>
              <a:gd name="connsiteY69" fmla="*/ 2302558 h 2719363"/>
              <a:gd name="connsiteX70" fmla="*/ 1616950 w 4804650"/>
              <a:gd name="connsiteY70" fmla="*/ 2353163 h 2719363"/>
              <a:gd name="connsiteX71" fmla="*/ 1646453 w 4804650"/>
              <a:gd name="connsiteY71" fmla="*/ 2398541 h 2719363"/>
              <a:gd name="connsiteX72" fmla="*/ 1709758 w 4804650"/>
              <a:gd name="connsiteY72" fmla="*/ 2433710 h 2719363"/>
              <a:gd name="connsiteX73" fmla="*/ 1730859 w 4804650"/>
              <a:gd name="connsiteY73" fmla="*/ 2440744 h 2719363"/>
              <a:gd name="connsiteX74" fmla="*/ 1766028 w 4804650"/>
              <a:gd name="connsiteY74" fmla="*/ 2454812 h 2719363"/>
              <a:gd name="connsiteX75" fmla="*/ 1794164 w 4804650"/>
              <a:gd name="connsiteY75" fmla="*/ 2461846 h 2719363"/>
              <a:gd name="connsiteX76" fmla="*/ 1815265 w 4804650"/>
              <a:gd name="connsiteY76" fmla="*/ 2468880 h 2719363"/>
              <a:gd name="connsiteX77" fmla="*/ 1857468 w 4804650"/>
              <a:gd name="connsiteY77" fmla="*/ 2511083 h 2719363"/>
              <a:gd name="connsiteX78" fmla="*/ 1899671 w 4804650"/>
              <a:gd name="connsiteY78" fmla="*/ 2546252 h 2719363"/>
              <a:gd name="connsiteX79" fmla="*/ 1927807 w 4804650"/>
              <a:gd name="connsiteY79" fmla="*/ 2560320 h 2719363"/>
              <a:gd name="connsiteX80" fmla="*/ 1970010 w 4804650"/>
              <a:gd name="connsiteY80" fmla="*/ 2588455 h 2719363"/>
              <a:gd name="connsiteX81" fmla="*/ 2005179 w 4804650"/>
              <a:gd name="connsiteY81" fmla="*/ 2623624 h 2719363"/>
              <a:gd name="connsiteX82" fmla="*/ 2047382 w 4804650"/>
              <a:gd name="connsiteY82" fmla="*/ 2637692 h 2719363"/>
              <a:gd name="connsiteX83" fmla="*/ 2068484 w 4804650"/>
              <a:gd name="connsiteY83" fmla="*/ 2651760 h 2719363"/>
              <a:gd name="connsiteX84" fmla="*/ 2117721 w 4804650"/>
              <a:gd name="connsiteY84" fmla="*/ 2665827 h 2719363"/>
              <a:gd name="connsiteX85" fmla="*/ 2159924 w 4804650"/>
              <a:gd name="connsiteY85" fmla="*/ 2679895 h 2719363"/>
              <a:gd name="connsiteX86" fmla="*/ 2430385 w 4804650"/>
              <a:gd name="connsiteY86" fmla="*/ 2719363 h 2719363"/>
              <a:gd name="connsiteX87" fmla="*/ 2521141 w 4804650"/>
              <a:gd name="connsiteY87" fmla="*/ 2716872 h 2719363"/>
              <a:gd name="connsiteX88" fmla="*/ 2687462 w 4804650"/>
              <a:gd name="connsiteY88" fmla="*/ 2715064 h 2719363"/>
              <a:gd name="connsiteX89" fmla="*/ 2807038 w 4804650"/>
              <a:gd name="connsiteY89" fmla="*/ 2700997 h 2719363"/>
              <a:gd name="connsiteX90" fmla="*/ 2840839 w 4804650"/>
              <a:gd name="connsiteY90" fmla="*/ 2699629 h 2719363"/>
              <a:gd name="connsiteX91" fmla="*/ 2912545 w 4804650"/>
              <a:gd name="connsiteY91" fmla="*/ 2644726 h 2719363"/>
              <a:gd name="connsiteX92" fmla="*/ 2989918 w 4804650"/>
              <a:gd name="connsiteY92" fmla="*/ 2616590 h 2719363"/>
              <a:gd name="connsiteX93" fmla="*/ 3018053 w 4804650"/>
              <a:gd name="connsiteY93" fmla="*/ 2609557 h 2719363"/>
              <a:gd name="connsiteX94" fmla="*/ 3060256 w 4804650"/>
              <a:gd name="connsiteY94" fmla="*/ 2581421 h 2719363"/>
              <a:gd name="connsiteX95" fmla="*/ 3081358 w 4804650"/>
              <a:gd name="connsiteY95" fmla="*/ 2567353 h 2719363"/>
              <a:gd name="connsiteX96" fmla="*/ 3109493 w 4804650"/>
              <a:gd name="connsiteY96" fmla="*/ 2546252 h 2719363"/>
              <a:gd name="connsiteX97" fmla="*/ 3151696 w 4804650"/>
              <a:gd name="connsiteY97" fmla="*/ 2511083 h 2719363"/>
              <a:gd name="connsiteX98" fmla="*/ 3165764 w 4804650"/>
              <a:gd name="connsiteY98" fmla="*/ 2489981 h 2719363"/>
              <a:gd name="connsiteX99" fmla="*/ 3186865 w 4804650"/>
              <a:gd name="connsiteY99" fmla="*/ 2482947 h 2719363"/>
              <a:gd name="connsiteX100" fmla="*/ 3229068 w 4804650"/>
              <a:gd name="connsiteY100" fmla="*/ 2454812 h 2719363"/>
              <a:gd name="connsiteX101" fmla="*/ 3250170 w 4804650"/>
              <a:gd name="connsiteY101" fmla="*/ 2440744 h 2719363"/>
              <a:gd name="connsiteX102" fmla="*/ 3285339 w 4804650"/>
              <a:gd name="connsiteY102" fmla="*/ 2405575 h 2719363"/>
              <a:gd name="connsiteX103" fmla="*/ 3299407 w 4804650"/>
              <a:gd name="connsiteY103" fmla="*/ 2384473 h 2719363"/>
              <a:gd name="connsiteX104" fmla="*/ 3348644 w 4804650"/>
              <a:gd name="connsiteY104" fmla="*/ 2321169 h 2719363"/>
              <a:gd name="connsiteX105" fmla="*/ 3362711 w 4804650"/>
              <a:gd name="connsiteY105" fmla="*/ 2300067 h 2719363"/>
              <a:gd name="connsiteX106" fmla="*/ 3386304 w 4804650"/>
              <a:gd name="connsiteY106" fmla="*/ 2282141 h 2719363"/>
              <a:gd name="connsiteX107" fmla="*/ 3413072 w 4804650"/>
              <a:gd name="connsiteY107" fmla="*/ 2239254 h 2719363"/>
              <a:gd name="connsiteX108" fmla="*/ 3440523 w 4804650"/>
              <a:gd name="connsiteY108" fmla="*/ 2204768 h 2719363"/>
              <a:gd name="connsiteX109" fmla="*/ 3460501 w 4804650"/>
              <a:gd name="connsiteY109" fmla="*/ 2161637 h 2719363"/>
              <a:gd name="connsiteX110" fmla="*/ 3480919 w 4804650"/>
              <a:gd name="connsiteY110" fmla="*/ 2124661 h 2719363"/>
              <a:gd name="connsiteX111" fmla="*/ 3517456 w 4804650"/>
              <a:gd name="connsiteY111" fmla="*/ 2060917 h 2719363"/>
              <a:gd name="connsiteX112" fmla="*/ 3559659 w 4804650"/>
              <a:gd name="connsiteY112" fmla="*/ 2018713 h 2719363"/>
              <a:gd name="connsiteX113" fmla="*/ 3580761 w 4804650"/>
              <a:gd name="connsiteY113" fmla="*/ 1997612 h 2719363"/>
              <a:gd name="connsiteX114" fmla="*/ 3608896 w 4804650"/>
              <a:gd name="connsiteY114" fmla="*/ 1955409 h 2719363"/>
              <a:gd name="connsiteX115" fmla="*/ 3622964 w 4804650"/>
              <a:gd name="connsiteY115" fmla="*/ 1934307 h 2719363"/>
              <a:gd name="connsiteX116" fmla="*/ 3665167 w 4804650"/>
              <a:gd name="connsiteY116" fmla="*/ 1906172 h 2719363"/>
              <a:gd name="connsiteX117" fmla="*/ 3707370 w 4804650"/>
              <a:gd name="connsiteY117" fmla="*/ 1863969 h 2719363"/>
              <a:gd name="connsiteX118" fmla="*/ 3749573 w 4804650"/>
              <a:gd name="connsiteY118" fmla="*/ 1835833 h 2719363"/>
              <a:gd name="connsiteX119" fmla="*/ 3763641 w 4804650"/>
              <a:gd name="connsiteY119" fmla="*/ 1814732 h 2719363"/>
              <a:gd name="connsiteX120" fmla="*/ 3805844 w 4804650"/>
              <a:gd name="connsiteY120" fmla="*/ 1793630 h 2719363"/>
              <a:gd name="connsiteX121" fmla="*/ 3848047 w 4804650"/>
              <a:gd name="connsiteY121" fmla="*/ 1772529 h 2719363"/>
              <a:gd name="connsiteX122" fmla="*/ 3911351 w 4804650"/>
              <a:gd name="connsiteY122" fmla="*/ 1737360 h 2719363"/>
              <a:gd name="connsiteX123" fmla="*/ 3953554 w 4804650"/>
              <a:gd name="connsiteY123" fmla="*/ 1709224 h 2719363"/>
              <a:gd name="connsiteX124" fmla="*/ 3974656 w 4804650"/>
              <a:gd name="connsiteY124" fmla="*/ 1695157 h 2719363"/>
              <a:gd name="connsiteX125" fmla="*/ 4023893 w 4804650"/>
              <a:gd name="connsiteY125" fmla="*/ 1681089 h 2719363"/>
              <a:gd name="connsiteX126" fmla="*/ 4087198 w 4804650"/>
              <a:gd name="connsiteY126" fmla="*/ 1659987 h 2719363"/>
              <a:gd name="connsiteX127" fmla="*/ 4143468 w 4804650"/>
              <a:gd name="connsiteY127" fmla="*/ 1638886 h 2719363"/>
              <a:gd name="connsiteX128" fmla="*/ 4185671 w 4804650"/>
              <a:gd name="connsiteY128" fmla="*/ 1610750 h 2719363"/>
              <a:gd name="connsiteX129" fmla="*/ 4206773 w 4804650"/>
              <a:gd name="connsiteY129" fmla="*/ 1589649 h 2719363"/>
              <a:gd name="connsiteX130" fmla="*/ 4234908 w 4804650"/>
              <a:gd name="connsiteY130" fmla="*/ 1582615 h 2719363"/>
              <a:gd name="connsiteX131" fmla="*/ 4298213 w 4804650"/>
              <a:gd name="connsiteY131" fmla="*/ 1554480 h 2719363"/>
              <a:gd name="connsiteX132" fmla="*/ 4319314 w 4804650"/>
              <a:gd name="connsiteY132" fmla="*/ 1533378 h 2719363"/>
              <a:gd name="connsiteX133" fmla="*/ 4340416 w 4804650"/>
              <a:gd name="connsiteY133" fmla="*/ 1519310 h 2719363"/>
              <a:gd name="connsiteX134" fmla="*/ 4361518 w 4804650"/>
              <a:gd name="connsiteY134" fmla="*/ 1498209 h 2719363"/>
              <a:gd name="connsiteX135" fmla="*/ 4382619 w 4804650"/>
              <a:gd name="connsiteY135" fmla="*/ 1491175 h 2719363"/>
              <a:gd name="connsiteX136" fmla="*/ 4403721 w 4804650"/>
              <a:gd name="connsiteY136" fmla="*/ 1470073 h 2719363"/>
              <a:gd name="connsiteX137" fmla="*/ 4417788 w 4804650"/>
              <a:gd name="connsiteY137" fmla="*/ 1448972 h 2719363"/>
              <a:gd name="connsiteX138" fmla="*/ 4438890 w 4804650"/>
              <a:gd name="connsiteY138" fmla="*/ 1434904 h 2719363"/>
              <a:gd name="connsiteX139" fmla="*/ 4459991 w 4804650"/>
              <a:gd name="connsiteY139" fmla="*/ 1413803 h 2719363"/>
              <a:gd name="connsiteX140" fmla="*/ 4502194 w 4804650"/>
              <a:gd name="connsiteY140" fmla="*/ 1385667 h 2719363"/>
              <a:gd name="connsiteX141" fmla="*/ 4551431 w 4804650"/>
              <a:gd name="connsiteY141" fmla="*/ 1322363 h 2719363"/>
              <a:gd name="connsiteX142" fmla="*/ 4572533 w 4804650"/>
              <a:gd name="connsiteY142" fmla="*/ 1280160 h 2719363"/>
              <a:gd name="connsiteX143" fmla="*/ 4579567 w 4804650"/>
              <a:gd name="connsiteY143" fmla="*/ 1259058 h 2719363"/>
              <a:gd name="connsiteX144" fmla="*/ 4607702 w 4804650"/>
              <a:gd name="connsiteY144" fmla="*/ 1216855 h 2719363"/>
              <a:gd name="connsiteX145" fmla="*/ 4621770 w 4804650"/>
              <a:gd name="connsiteY145" fmla="*/ 1195753 h 2719363"/>
              <a:gd name="connsiteX146" fmla="*/ 4635838 w 4804650"/>
              <a:gd name="connsiteY146" fmla="*/ 1174652 h 2719363"/>
              <a:gd name="connsiteX147" fmla="*/ 4649905 w 4804650"/>
              <a:gd name="connsiteY147" fmla="*/ 1132449 h 2719363"/>
              <a:gd name="connsiteX148" fmla="*/ 4656939 w 4804650"/>
              <a:gd name="connsiteY148" fmla="*/ 1111347 h 2719363"/>
              <a:gd name="connsiteX149" fmla="*/ 4671007 w 4804650"/>
              <a:gd name="connsiteY149" fmla="*/ 1090246 h 2719363"/>
              <a:gd name="connsiteX150" fmla="*/ 4692108 w 4804650"/>
              <a:gd name="connsiteY150" fmla="*/ 1041009 h 2719363"/>
              <a:gd name="connsiteX151" fmla="*/ 4706176 w 4804650"/>
              <a:gd name="connsiteY151" fmla="*/ 998806 h 2719363"/>
              <a:gd name="connsiteX152" fmla="*/ 4734311 w 4804650"/>
              <a:gd name="connsiteY152" fmla="*/ 956603 h 2719363"/>
              <a:gd name="connsiteX153" fmla="*/ 4741345 w 4804650"/>
              <a:gd name="connsiteY153" fmla="*/ 935501 h 2719363"/>
              <a:gd name="connsiteX154" fmla="*/ 4755413 w 4804650"/>
              <a:gd name="connsiteY154" fmla="*/ 858129 h 2719363"/>
              <a:gd name="connsiteX155" fmla="*/ 4769481 w 4804650"/>
              <a:gd name="connsiteY155" fmla="*/ 780757 h 2719363"/>
              <a:gd name="connsiteX156" fmla="*/ 4790582 w 4804650"/>
              <a:gd name="connsiteY156" fmla="*/ 759655 h 2719363"/>
              <a:gd name="connsiteX157" fmla="*/ 4804650 w 4804650"/>
              <a:gd name="connsiteY157" fmla="*/ 738553 h 2719363"/>
              <a:gd name="connsiteX158" fmla="*/ 4790582 w 4804650"/>
              <a:gd name="connsiteY158" fmla="*/ 555673 h 2719363"/>
              <a:gd name="connsiteX159" fmla="*/ 4783548 w 4804650"/>
              <a:gd name="connsiteY159" fmla="*/ 506437 h 2719363"/>
              <a:gd name="connsiteX160" fmla="*/ 4741345 w 4804650"/>
              <a:gd name="connsiteY160" fmla="*/ 485335 h 2719363"/>
              <a:gd name="connsiteX161" fmla="*/ 4706176 w 4804650"/>
              <a:gd name="connsiteY161" fmla="*/ 457200 h 2719363"/>
              <a:gd name="connsiteX162" fmla="*/ 4663973 w 4804650"/>
              <a:gd name="connsiteY162" fmla="*/ 443132 h 2719363"/>
              <a:gd name="connsiteX163" fmla="*/ 4579567 w 4804650"/>
              <a:gd name="connsiteY163" fmla="*/ 464233 h 2719363"/>
              <a:gd name="connsiteX164" fmla="*/ 4516262 w 4804650"/>
              <a:gd name="connsiteY164" fmla="*/ 499403 h 2719363"/>
              <a:gd name="connsiteX165" fmla="*/ 4495161 w 4804650"/>
              <a:gd name="connsiteY165" fmla="*/ 513470 h 2719363"/>
              <a:gd name="connsiteX166" fmla="*/ 4467025 w 4804650"/>
              <a:gd name="connsiteY166" fmla="*/ 555673 h 2719363"/>
              <a:gd name="connsiteX167" fmla="*/ 4424822 w 4804650"/>
              <a:gd name="connsiteY167" fmla="*/ 590843 h 2719363"/>
              <a:gd name="connsiteX168" fmla="*/ 4382619 w 4804650"/>
              <a:gd name="connsiteY168" fmla="*/ 618978 h 2719363"/>
              <a:gd name="connsiteX169" fmla="*/ 4326348 w 4804650"/>
              <a:gd name="connsiteY169" fmla="*/ 647113 h 2719363"/>
              <a:gd name="connsiteX170" fmla="*/ 4298213 w 4804650"/>
              <a:gd name="connsiteY170" fmla="*/ 661181 h 2719363"/>
              <a:gd name="connsiteX171" fmla="*/ 4256010 w 4804650"/>
              <a:gd name="connsiteY171" fmla="*/ 675249 h 2719363"/>
              <a:gd name="connsiteX172" fmla="*/ 4227874 w 4804650"/>
              <a:gd name="connsiteY172" fmla="*/ 689317 h 2719363"/>
              <a:gd name="connsiteX173" fmla="*/ 4157536 w 4804650"/>
              <a:gd name="connsiteY173" fmla="*/ 710418 h 2719363"/>
              <a:gd name="connsiteX174" fmla="*/ 3876182 w 4804650"/>
              <a:gd name="connsiteY174" fmla="*/ 696350 h 2719363"/>
              <a:gd name="connsiteX175" fmla="*/ 3855081 w 4804650"/>
              <a:gd name="connsiteY175" fmla="*/ 689317 h 2719363"/>
              <a:gd name="connsiteX176" fmla="*/ 3819911 w 4804650"/>
              <a:gd name="connsiteY176" fmla="*/ 682283 h 2719363"/>
              <a:gd name="connsiteX177" fmla="*/ 3756607 w 4804650"/>
              <a:gd name="connsiteY177" fmla="*/ 675249 h 2719363"/>
              <a:gd name="connsiteX178" fmla="*/ 3665167 w 4804650"/>
              <a:gd name="connsiteY178" fmla="*/ 661181 h 2719363"/>
              <a:gd name="connsiteX179" fmla="*/ 3594828 w 4804650"/>
              <a:gd name="connsiteY179" fmla="*/ 654147 h 2719363"/>
              <a:gd name="connsiteX180" fmla="*/ 3559659 w 4804650"/>
              <a:gd name="connsiteY180" fmla="*/ 647113 h 2719363"/>
              <a:gd name="connsiteX181" fmla="*/ 3243136 w 4804650"/>
              <a:gd name="connsiteY181" fmla="*/ 647113 h 2719363"/>
              <a:gd name="connsiteX182" fmla="*/ 3207967 w 4804650"/>
              <a:gd name="connsiteY182" fmla="*/ 654147 h 2719363"/>
              <a:gd name="connsiteX183" fmla="*/ 3116527 w 4804650"/>
              <a:gd name="connsiteY183" fmla="*/ 661181 h 2719363"/>
              <a:gd name="connsiteX184" fmla="*/ 3074324 w 4804650"/>
              <a:gd name="connsiteY184" fmla="*/ 675249 h 2719363"/>
              <a:gd name="connsiteX185" fmla="*/ 3025087 w 4804650"/>
              <a:gd name="connsiteY185" fmla="*/ 703384 h 2719363"/>
              <a:gd name="connsiteX186" fmla="*/ 2961782 w 4804650"/>
              <a:gd name="connsiteY186" fmla="*/ 731520 h 2719363"/>
              <a:gd name="connsiteX187" fmla="*/ 2560853 w 4804650"/>
              <a:gd name="connsiteY187" fmla="*/ 717452 h 2719363"/>
              <a:gd name="connsiteX188" fmla="*/ 2532718 w 4804650"/>
              <a:gd name="connsiteY188" fmla="*/ 710418 h 2719363"/>
              <a:gd name="connsiteX189" fmla="*/ 2462379 w 4804650"/>
              <a:gd name="connsiteY189" fmla="*/ 689317 h 2719363"/>
              <a:gd name="connsiteX190" fmla="*/ 2427210 w 4804650"/>
              <a:gd name="connsiteY190" fmla="*/ 682283 h 2719363"/>
              <a:gd name="connsiteX191" fmla="*/ 2399074 w 4804650"/>
              <a:gd name="connsiteY191" fmla="*/ 675249 h 2719363"/>
              <a:gd name="connsiteX192" fmla="*/ 2356871 w 4804650"/>
              <a:gd name="connsiteY192" fmla="*/ 661181 h 2719363"/>
              <a:gd name="connsiteX193" fmla="*/ 2321702 w 4804650"/>
              <a:gd name="connsiteY193" fmla="*/ 654147 h 2719363"/>
              <a:gd name="connsiteX194" fmla="*/ 2279499 w 4804650"/>
              <a:gd name="connsiteY194" fmla="*/ 640080 h 2719363"/>
              <a:gd name="connsiteX195" fmla="*/ 2181025 w 4804650"/>
              <a:gd name="connsiteY195" fmla="*/ 626012 h 2719363"/>
              <a:gd name="connsiteX196" fmla="*/ 2124754 w 4804650"/>
              <a:gd name="connsiteY196" fmla="*/ 611944 h 2719363"/>
              <a:gd name="connsiteX197" fmla="*/ 2089585 w 4804650"/>
              <a:gd name="connsiteY197" fmla="*/ 604910 h 2719363"/>
              <a:gd name="connsiteX198" fmla="*/ 2068484 w 4804650"/>
              <a:gd name="connsiteY198" fmla="*/ 597877 h 2719363"/>
              <a:gd name="connsiteX199" fmla="*/ 2033314 w 4804650"/>
              <a:gd name="connsiteY199" fmla="*/ 590843 h 2719363"/>
              <a:gd name="connsiteX200" fmla="*/ 1984078 w 4804650"/>
              <a:gd name="connsiteY200" fmla="*/ 576775 h 2719363"/>
              <a:gd name="connsiteX201" fmla="*/ 1562047 w 4804650"/>
              <a:gd name="connsiteY201" fmla="*/ 562707 h 2719363"/>
              <a:gd name="connsiteX202" fmla="*/ 1526878 w 4804650"/>
              <a:gd name="connsiteY202" fmla="*/ 555673 h 2719363"/>
              <a:gd name="connsiteX203" fmla="*/ 1449505 w 4804650"/>
              <a:gd name="connsiteY203" fmla="*/ 541606 h 2719363"/>
              <a:gd name="connsiteX204" fmla="*/ 1407302 w 4804650"/>
              <a:gd name="connsiteY204" fmla="*/ 520504 h 2719363"/>
              <a:gd name="connsiteX205" fmla="*/ 1379167 w 4804650"/>
              <a:gd name="connsiteY205" fmla="*/ 513470 h 2719363"/>
              <a:gd name="connsiteX206" fmla="*/ 1358065 w 4804650"/>
              <a:gd name="connsiteY206" fmla="*/ 499403 h 2719363"/>
              <a:gd name="connsiteX207" fmla="*/ 1308828 w 4804650"/>
              <a:gd name="connsiteY207" fmla="*/ 450166 h 2719363"/>
              <a:gd name="connsiteX208" fmla="*/ 1287727 w 4804650"/>
              <a:gd name="connsiteY208" fmla="*/ 443132 h 2719363"/>
              <a:gd name="connsiteX209" fmla="*/ 1217388 w 4804650"/>
              <a:gd name="connsiteY209" fmla="*/ 393895 h 2719363"/>
              <a:gd name="connsiteX210" fmla="*/ 1196287 w 4804650"/>
              <a:gd name="connsiteY210" fmla="*/ 379827 h 2719363"/>
              <a:gd name="connsiteX211" fmla="*/ 1175185 w 4804650"/>
              <a:gd name="connsiteY211" fmla="*/ 358726 h 2719363"/>
              <a:gd name="connsiteX212" fmla="*/ 1111881 w 4804650"/>
              <a:gd name="connsiteY212" fmla="*/ 323557 h 2719363"/>
              <a:gd name="connsiteX213" fmla="*/ 1090779 w 4804650"/>
              <a:gd name="connsiteY213" fmla="*/ 309489 h 2719363"/>
              <a:gd name="connsiteX214" fmla="*/ 1069678 w 4804650"/>
              <a:gd name="connsiteY214" fmla="*/ 302455 h 2719363"/>
              <a:gd name="connsiteX215" fmla="*/ 1041542 w 4804650"/>
              <a:gd name="connsiteY215" fmla="*/ 288387 h 2719363"/>
              <a:gd name="connsiteX216" fmla="*/ 1020441 w 4804650"/>
              <a:gd name="connsiteY216" fmla="*/ 274320 h 2719363"/>
              <a:gd name="connsiteX217" fmla="*/ 971204 w 4804650"/>
              <a:gd name="connsiteY217" fmla="*/ 253218 h 2719363"/>
              <a:gd name="connsiteX218" fmla="*/ 900865 w 4804650"/>
              <a:gd name="connsiteY218" fmla="*/ 189913 h 2719363"/>
              <a:gd name="connsiteX219" fmla="*/ 886798 w 4804650"/>
              <a:gd name="connsiteY219" fmla="*/ 168812 h 2719363"/>
              <a:gd name="connsiteX220" fmla="*/ 844594 w 4804650"/>
              <a:gd name="connsiteY220" fmla="*/ 126609 h 2719363"/>
              <a:gd name="connsiteX221" fmla="*/ 795358 w 4804650"/>
              <a:gd name="connsiteY221" fmla="*/ 77372 h 2719363"/>
              <a:gd name="connsiteX222" fmla="*/ 774256 w 4804650"/>
              <a:gd name="connsiteY222" fmla="*/ 63304 h 2719363"/>
              <a:gd name="connsiteX223" fmla="*/ 725019 w 4804650"/>
              <a:gd name="connsiteY223" fmla="*/ 49237 h 2719363"/>
              <a:gd name="connsiteX224" fmla="*/ 661714 w 4804650"/>
              <a:gd name="connsiteY224" fmla="*/ 42203 h 2719363"/>
              <a:gd name="connsiteX225" fmla="*/ 626545 w 4804650"/>
              <a:gd name="connsiteY225" fmla="*/ 35169 h 2719363"/>
              <a:gd name="connsiteX226" fmla="*/ 584342 w 4804650"/>
              <a:gd name="connsiteY226" fmla="*/ 28135 h 2719363"/>
              <a:gd name="connsiteX227" fmla="*/ 521038 w 4804650"/>
              <a:gd name="connsiteY227" fmla="*/ 21101 h 2719363"/>
              <a:gd name="connsiteX228" fmla="*/ 338158 w 4804650"/>
              <a:gd name="connsiteY228" fmla="*/ 0 h 2719363"/>
              <a:gd name="connsiteX229" fmla="*/ 84939 w 4804650"/>
              <a:gd name="connsiteY229" fmla="*/ 7033 h 2719363"/>
              <a:gd name="connsiteX230" fmla="*/ 63838 w 4804650"/>
              <a:gd name="connsiteY230" fmla="*/ 14067 h 2719363"/>
              <a:gd name="connsiteX231" fmla="*/ 35702 w 4804650"/>
              <a:gd name="connsiteY231" fmla="*/ 21101 h 2719363"/>
              <a:gd name="connsiteX0" fmla="*/ 35702 w 4804650"/>
              <a:gd name="connsiteY0" fmla="*/ 21101 h 2719363"/>
              <a:gd name="connsiteX1" fmla="*/ 970 w 4804650"/>
              <a:gd name="connsiteY1" fmla="*/ 162070 h 2719363"/>
              <a:gd name="connsiteX2" fmla="*/ 10535 w 4804650"/>
              <a:gd name="connsiteY2" fmla="*/ 191592 h 2719363"/>
              <a:gd name="connsiteX3" fmla="*/ 20067 w 4804650"/>
              <a:gd name="connsiteY3" fmla="*/ 244034 h 2719363"/>
              <a:gd name="connsiteX4" fmla="*/ 12887 w 4804650"/>
              <a:gd name="connsiteY4" fmla="*/ 265135 h 2719363"/>
              <a:gd name="connsiteX5" fmla="*/ 5417 w 4804650"/>
              <a:gd name="connsiteY5" fmla="*/ 314227 h 2719363"/>
              <a:gd name="connsiteX6" fmla="*/ 21926 w 4804650"/>
              <a:gd name="connsiteY6" fmla="*/ 342361 h 2719363"/>
              <a:gd name="connsiteX7" fmla="*/ 28960 w 4804650"/>
              <a:gd name="connsiteY7" fmla="*/ 391890 h 2719363"/>
              <a:gd name="connsiteX8" fmla="*/ 49915 w 4804650"/>
              <a:gd name="connsiteY8" fmla="*/ 468971 h 2719363"/>
              <a:gd name="connsiteX9" fmla="*/ 49770 w 4804650"/>
              <a:gd name="connsiteY9" fmla="*/ 506437 h 2719363"/>
              <a:gd name="connsiteX10" fmla="*/ 56804 w 4804650"/>
              <a:gd name="connsiteY10" fmla="*/ 527538 h 2719363"/>
              <a:gd name="connsiteX11" fmla="*/ 77905 w 4804650"/>
              <a:gd name="connsiteY11" fmla="*/ 576775 h 2719363"/>
              <a:gd name="connsiteX12" fmla="*/ 120108 w 4804650"/>
              <a:gd name="connsiteY12" fmla="*/ 618978 h 2719363"/>
              <a:gd name="connsiteX13" fmla="*/ 127142 w 4804650"/>
              <a:gd name="connsiteY13" fmla="*/ 640080 h 2719363"/>
              <a:gd name="connsiteX14" fmla="*/ 169345 w 4804650"/>
              <a:gd name="connsiteY14" fmla="*/ 668215 h 2719363"/>
              <a:gd name="connsiteX15" fmla="*/ 183413 w 4804650"/>
              <a:gd name="connsiteY15" fmla="*/ 689317 h 2719363"/>
              <a:gd name="connsiteX16" fmla="*/ 190447 w 4804650"/>
              <a:gd name="connsiteY16" fmla="*/ 710418 h 2719363"/>
              <a:gd name="connsiteX17" fmla="*/ 211548 w 4804650"/>
              <a:gd name="connsiteY17" fmla="*/ 731520 h 2719363"/>
              <a:gd name="connsiteX18" fmla="*/ 239684 w 4804650"/>
              <a:gd name="connsiteY18" fmla="*/ 766689 h 2719363"/>
              <a:gd name="connsiteX19" fmla="*/ 267819 w 4804650"/>
              <a:gd name="connsiteY19" fmla="*/ 808892 h 2719363"/>
              <a:gd name="connsiteX20" fmla="*/ 281887 w 4804650"/>
              <a:gd name="connsiteY20" fmla="*/ 829993 h 2719363"/>
              <a:gd name="connsiteX21" fmla="*/ 324090 w 4804650"/>
              <a:gd name="connsiteY21" fmla="*/ 858129 h 2719363"/>
              <a:gd name="connsiteX22" fmla="*/ 352225 w 4804650"/>
              <a:gd name="connsiteY22" fmla="*/ 900332 h 2719363"/>
              <a:gd name="connsiteX23" fmla="*/ 387394 w 4804650"/>
              <a:gd name="connsiteY23" fmla="*/ 942535 h 2719363"/>
              <a:gd name="connsiteX24" fmla="*/ 433456 w 4804650"/>
              <a:gd name="connsiteY24" fmla="*/ 976337 h 2719363"/>
              <a:gd name="connsiteX25" fmla="*/ 490411 w 4804650"/>
              <a:gd name="connsiteY25" fmla="*/ 1024890 h 2719363"/>
              <a:gd name="connsiteX26" fmla="*/ 535105 w 4804650"/>
              <a:gd name="connsiteY26" fmla="*/ 1033975 h 2719363"/>
              <a:gd name="connsiteX27" fmla="*/ 556207 w 4804650"/>
              <a:gd name="connsiteY27" fmla="*/ 1055077 h 2719363"/>
              <a:gd name="connsiteX28" fmla="*/ 570274 w 4804650"/>
              <a:gd name="connsiteY28" fmla="*/ 1076178 h 2719363"/>
              <a:gd name="connsiteX29" fmla="*/ 612478 w 4804650"/>
              <a:gd name="connsiteY29" fmla="*/ 1104313 h 2719363"/>
              <a:gd name="connsiteX30" fmla="*/ 633579 w 4804650"/>
              <a:gd name="connsiteY30" fmla="*/ 1118381 h 2719363"/>
              <a:gd name="connsiteX31" fmla="*/ 696884 w 4804650"/>
              <a:gd name="connsiteY31" fmla="*/ 1139483 h 2719363"/>
              <a:gd name="connsiteX32" fmla="*/ 717985 w 4804650"/>
              <a:gd name="connsiteY32" fmla="*/ 1146517 h 2719363"/>
              <a:gd name="connsiteX33" fmla="*/ 788324 w 4804650"/>
              <a:gd name="connsiteY33" fmla="*/ 1167618 h 2719363"/>
              <a:gd name="connsiteX34" fmla="*/ 809425 w 4804650"/>
              <a:gd name="connsiteY34" fmla="*/ 1174652 h 2719363"/>
              <a:gd name="connsiteX35" fmla="*/ 830527 w 4804650"/>
              <a:gd name="connsiteY35" fmla="*/ 1181686 h 2719363"/>
              <a:gd name="connsiteX36" fmla="*/ 893831 w 4804650"/>
              <a:gd name="connsiteY36" fmla="*/ 1209821 h 2719363"/>
              <a:gd name="connsiteX37" fmla="*/ 914933 w 4804650"/>
              <a:gd name="connsiteY37" fmla="*/ 1216855 h 2719363"/>
              <a:gd name="connsiteX38" fmla="*/ 936034 w 4804650"/>
              <a:gd name="connsiteY38" fmla="*/ 1223889 h 2719363"/>
              <a:gd name="connsiteX39" fmla="*/ 971204 w 4804650"/>
              <a:gd name="connsiteY39" fmla="*/ 1259058 h 2719363"/>
              <a:gd name="connsiteX40" fmla="*/ 1013407 w 4804650"/>
              <a:gd name="connsiteY40" fmla="*/ 1273126 h 2719363"/>
              <a:gd name="connsiteX41" fmla="*/ 1055610 w 4804650"/>
              <a:gd name="connsiteY41" fmla="*/ 1301261 h 2719363"/>
              <a:gd name="connsiteX42" fmla="*/ 1076711 w 4804650"/>
              <a:gd name="connsiteY42" fmla="*/ 1315329 h 2719363"/>
              <a:gd name="connsiteX43" fmla="*/ 1090779 w 4804650"/>
              <a:gd name="connsiteY43" fmla="*/ 1364566 h 2719363"/>
              <a:gd name="connsiteX44" fmla="*/ 1097813 w 4804650"/>
              <a:gd name="connsiteY44" fmla="*/ 1399735 h 2719363"/>
              <a:gd name="connsiteX45" fmla="*/ 1140016 w 4804650"/>
              <a:gd name="connsiteY45" fmla="*/ 1413803 h 2719363"/>
              <a:gd name="connsiteX46" fmla="*/ 1161118 w 4804650"/>
              <a:gd name="connsiteY46" fmla="*/ 1420837 h 2719363"/>
              <a:gd name="connsiteX47" fmla="*/ 1175185 w 4804650"/>
              <a:gd name="connsiteY47" fmla="*/ 1441938 h 2719363"/>
              <a:gd name="connsiteX48" fmla="*/ 1196287 w 4804650"/>
              <a:gd name="connsiteY48" fmla="*/ 1456006 h 2719363"/>
              <a:gd name="connsiteX49" fmla="*/ 1203321 w 4804650"/>
              <a:gd name="connsiteY49" fmla="*/ 1477107 h 2719363"/>
              <a:gd name="connsiteX50" fmla="*/ 1252558 w 4804650"/>
              <a:gd name="connsiteY50" fmla="*/ 1498209 h 2719363"/>
              <a:gd name="connsiteX51" fmla="*/ 1266625 w 4804650"/>
              <a:gd name="connsiteY51" fmla="*/ 1547446 h 2719363"/>
              <a:gd name="connsiteX52" fmla="*/ 1273659 w 4804650"/>
              <a:gd name="connsiteY52" fmla="*/ 1568547 h 2719363"/>
              <a:gd name="connsiteX53" fmla="*/ 1273659 w 4804650"/>
              <a:gd name="connsiteY53" fmla="*/ 1638886 h 2719363"/>
              <a:gd name="connsiteX54" fmla="*/ 1287727 w 4804650"/>
              <a:gd name="connsiteY54" fmla="*/ 1737360 h 2719363"/>
              <a:gd name="connsiteX55" fmla="*/ 1294761 w 4804650"/>
              <a:gd name="connsiteY55" fmla="*/ 1758461 h 2719363"/>
              <a:gd name="connsiteX56" fmla="*/ 1301794 w 4804650"/>
              <a:gd name="connsiteY56" fmla="*/ 1786597 h 2719363"/>
              <a:gd name="connsiteX57" fmla="*/ 1322896 w 4804650"/>
              <a:gd name="connsiteY57" fmla="*/ 1828800 h 2719363"/>
              <a:gd name="connsiteX58" fmla="*/ 1329930 w 4804650"/>
              <a:gd name="connsiteY58" fmla="*/ 1849901 h 2719363"/>
              <a:gd name="connsiteX59" fmla="*/ 1349664 w 4804650"/>
              <a:gd name="connsiteY59" fmla="*/ 1959268 h 2719363"/>
              <a:gd name="connsiteX60" fmla="*/ 1366223 w 4804650"/>
              <a:gd name="connsiteY60" fmla="*/ 1980369 h 2719363"/>
              <a:gd name="connsiteX61" fmla="*/ 1373256 w 4804650"/>
              <a:gd name="connsiteY61" fmla="*/ 2008505 h 2719363"/>
              <a:gd name="connsiteX62" fmla="*/ 1396849 w 4804650"/>
              <a:gd name="connsiteY62" fmla="*/ 2047533 h 2719363"/>
              <a:gd name="connsiteX63" fmla="*/ 1423177 w 4804650"/>
              <a:gd name="connsiteY63" fmla="*/ 2085877 h 2719363"/>
              <a:gd name="connsiteX64" fmla="*/ 1449505 w 4804650"/>
              <a:gd name="connsiteY64" fmla="*/ 2131255 h 2719363"/>
              <a:gd name="connsiteX65" fmla="*/ 1464257 w 4804650"/>
              <a:gd name="connsiteY65" fmla="*/ 2168232 h 2719363"/>
              <a:gd name="connsiteX66" fmla="*/ 1505776 w 4804650"/>
              <a:gd name="connsiteY66" fmla="*/ 2215661 h 2719363"/>
              <a:gd name="connsiteX67" fmla="*/ 1526878 w 4804650"/>
              <a:gd name="connsiteY67" fmla="*/ 2232220 h 2719363"/>
              <a:gd name="connsiteX68" fmla="*/ 1562731 w 4804650"/>
              <a:gd name="connsiteY68" fmla="*/ 2263530 h 2719363"/>
              <a:gd name="connsiteX69" fmla="*/ 1590866 w 4804650"/>
              <a:gd name="connsiteY69" fmla="*/ 2302558 h 2719363"/>
              <a:gd name="connsiteX70" fmla="*/ 1616950 w 4804650"/>
              <a:gd name="connsiteY70" fmla="*/ 2353163 h 2719363"/>
              <a:gd name="connsiteX71" fmla="*/ 1646453 w 4804650"/>
              <a:gd name="connsiteY71" fmla="*/ 2398541 h 2719363"/>
              <a:gd name="connsiteX72" fmla="*/ 1709758 w 4804650"/>
              <a:gd name="connsiteY72" fmla="*/ 2433710 h 2719363"/>
              <a:gd name="connsiteX73" fmla="*/ 1730859 w 4804650"/>
              <a:gd name="connsiteY73" fmla="*/ 2440744 h 2719363"/>
              <a:gd name="connsiteX74" fmla="*/ 1766028 w 4804650"/>
              <a:gd name="connsiteY74" fmla="*/ 2454812 h 2719363"/>
              <a:gd name="connsiteX75" fmla="*/ 1794164 w 4804650"/>
              <a:gd name="connsiteY75" fmla="*/ 2461846 h 2719363"/>
              <a:gd name="connsiteX76" fmla="*/ 1815265 w 4804650"/>
              <a:gd name="connsiteY76" fmla="*/ 2468880 h 2719363"/>
              <a:gd name="connsiteX77" fmla="*/ 1857468 w 4804650"/>
              <a:gd name="connsiteY77" fmla="*/ 2511083 h 2719363"/>
              <a:gd name="connsiteX78" fmla="*/ 1899671 w 4804650"/>
              <a:gd name="connsiteY78" fmla="*/ 2546252 h 2719363"/>
              <a:gd name="connsiteX79" fmla="*/ 1927807 w 4804650"/>
              <a:gd name="connsiteY79" fmla="*/ 2560320 h 2719363"/>
              <a:gd name="connsiteX80" fmla="*/ 1970010 w 4804650"/>
              <a:gd name="connsiteY80" fmla="*/ 2588455 h 2719363"/>
              <a:gd name="connsiteX81" fmla="*/ 2005179 w 4804650"/>
              <a:gd name="connsiteY81" fmla="*/ 2623624 h 2719363"/>
              <a:gd name="connsiteX82" fmla="*/ 2047382 w 4804650"/>
              <a:gd name="connsiteY82" fmla="*/ 2637692 h 2719363"/>
              <a:gd name="connsiteX83" fmla="*/ 2068484 w 4804650"/>
              <a:gd name="connsiteY83" fmla="*/ 2651760 h 2719363"/>
              <a:gd name="connsiteX84" fmla="*/ 2117721 w 4804650"/>
              <a:gd name="connsiteY84" fmla="*/ 2665827 h 2719363"/>
              <a:gd name="connsiteX85" fmla="*/ 2159924 w 4804650"/>
              <a:gd name="connsiteY85" fmla="*/ 2679895 h 2719363"/>
              <a:gd name="connsiteX86" fmla="*/ 2430385 w 4804650"/>
              <a:gd name="connsiteY86" fmla="*/ 2719363 h 2719363"/>
              <a:gd name="connsiteX87" fmla="*/ 2521141 w 4804650"/>
              <a:gd name="connsiteY87" fmla="*/ 2716872 h 2719363"/>
              <a:gd name="connsiteX88" fmla="*/ 2687462 w 4804650"/>
              <a:gd name="connsiteY88" fmla="*/ 2715064 h 2719363"/>
              <a:gd name="connsiteX89" fmla="*/ 2807038 w 4804650"/>
              <a:gd name="connsiteY89" fmla="*/ 2700997 h 2719363"/>
              <a:gd name="connsiteX90" fmla="*/ 2840839 w 4804650"/>
              <a:gd name="connsiteY90" fmla="*/ 2699629 h 2719363"/>
              <a:gd name="connsiteX91" fmla="*/ 2912545 w 4804650"/>
              <a:gd name="connsiteY91" fmla="*/ 2644726 h 2719363"/>
              <a:gd name="connsiteX92" fmla="*/ 2989918 w 4804650"/>
              <a:gd name="connsiteY92" fmla="*/ 2616590 h 2719363"/>
              <a:gd name="connsiteX93" fmla="*/ 3018053 w 4804650"/>
              <a:gd name="connsiteY93" fmla="*/ 2609557 h 2719363"/>
              <a:gd name="connsiteX94" fmla="*/ 3060256 w 4804650"/>
              <a:gd name="connsiteY94" fmla="*/ 2581421 h 2719363"/>
              <a:gd name="connsiteX95" fmla="*/ 3081358 w 4804650"/>
              <a:gd name="connsiteY95" fmla="*/ 2567353 h 2719363"/>
              <a:gd name="connsiteX96" fmla="*/ 3109493 w 4804650"/>
              <a:gd name="connsiteY96" fmla="*/ 2546252 h 2719363"/>
              <a:gd name="connsiteX97" fmla="*/ 3151696 w 4804650"/>
              <a:gd name="connsiteY97" fmla="*/ 2511083 h 2719363"/>
              <a:gd name="connsiteX98" fmla="*/ 3165764 w 4804650"/>
              <a:gd name="connsiteY98" fmla="*/ 2489981 h 2719363"/>
              <a:gd name="connsiteX99" fmla="*/ 3186865 w 4804650"/>
              <a:gd name="connsiteY99" fmla="*/ 2482947 h 2719363"/>
              <a:gd name="connsiteX100" fmla="*/ 3229068 w 4804650"/>
              <a:gd name="connsiteY100" fmla="*/ 2454812 h 2719363"/>
              <a:gd name="connsiteX101" fmla="*/ 3250170 w 4804650"/>
              <a:gd name="connsiteY101" fmla="*/ 2440744 h 2719363"/>
              <a:gd name="connsiteX102" fmla="*/ 3285339 w 4804650"/>
              <a:gd name="connsiteY102" fmla="*/ 2405575 h 2719363"/>
              <a:gd name="connsiteX103" fmla="*/ 3299407 w 4804650"/>
              <a:gd name="connsiteY103" fmla="*/ 2384473 h 2719363"/>
              <a:gd name="connsiteX104" fmla="*/ 3348644 w 4804650"/>
              <a:gd name="connsiteY104" fmla="*/ 2321169 h 2719363"/>
              <a:gd name="connsiteX105" fmla="*/ 3362711 w 4804650"/>
              <a:gd name="connsiteY105" fmla="*/ 2300067 h 2719363"/>
              <a:gd name="connsiteX106" fmla="*/ 3386304 w 4804650"/>
              <a:gd name="connsiteY106" fmla="*/ 2282141 h 2719363"/>
              <a:gd name="connsiteX107" fmla="*/ 3413072 w 4804650"/>
              <a:gd name="connsiteY107" fmla="*/ 2239254 h 2719363"/>
              <a:gd name="connsiteX108" fmla="*/ 3440523 w 4804650"/>
              <a:gd name="connsiteY108" fmla="*/ 2204768 h 2719363"/>
              <a:gd name="connsiteX109" fmla="*/ 3460501 w 4804650"/>
              <a:gd name="connsiteY109" fmla="*/ 2161637 h 2719363"/>
              <a:gd name="connsiteX110" fmla="*/ 3480919 w 4804650"/>
              <a:gd name="connsiteY110" fmla="*/ 2124661 h 2719363"/>
              <a:gd name="connsiteX111" fmla="*/ 3517456 w 4804650"/>
              <a:gd name="connsiteY111" fmla="*/ 2060917 h 2719363"/>
              <a:gd name="connsiteX112" fmla="*/ 3559659 w 4804650"/>
              <a:gd name="connsiteY112" fmla="*/ 2018713 h 2719363"/>
              <a:gd name="connsiteX113" fmla="*/ 3580761 w 4804650"/>
              <a:gd name="connsiteY113" fmla="*/ 1997612 h 2719363"/>
              <a:gd name="connsiteX114" fmla="*/ 3608896 w 4804650"/>
              <a:gd name="connsiteY114" fmla="*/ 1955409 h 2719363"/>
              <a:gd name="connsiteX115" fmla="*/ 3622964 w 4804650"/>
              <a:gd name="connsiteY115" fmla="*/ 1934307 h 2719363"/>
              <a:gd name="connsiteX116" fmla="*/ 3665167 w 4804650"/>
              <a:gd name="connsiteY116" fmla="*/ 1906172 h 2719363"/>
              <a:gd name="connsiteX117" fmla="*/ 3707370 w 4804650"/>
              <a:gd name="connsiteY117" fmla="*/ 1863969 h 2719363"/>
              <a:gd name="connsiteX118" fmla="*/ 3749573 w 4804650"/>
              <a:gd name="connsiteY118" fmla="*/ 1835833 h 2719363"/>
              <a:gd name="connsiteX119" fmla="*/ 3763641 w 4804650"/>
              <a:gd name="connsiteY119" fmla="*/ 1814732 h 2719363"/>
              <a:gd name="connsiteX120" fmla="*/ 3805844 w 4804650"/>
              <a:gd name="connsiteY120" fmla="*/ 1793630 h 2719363"/>
              <a:gd name="connsiteX121" fmla="*/ 3848047 w 4804650"/>
              <a:gd name="connsiteY121" fmla="*/ 1772529 h 2719363"/>
              <a:gd name="connsiteX122" fmla="*/ 3911351 w 4804650"/>
              <a:gd name="connsiteY122" fmla="*/ 1737360 h 2719363"/>
              <a:gd name="connsiteX123" fmla="*/ 3953554 w 4804650"/>
              <a:gd name="connsiteY123" fmla="*/ 1709224 h 2719363"/>
              <a:gd name="connsiteX124" fmla="*/ 3974656 w 4804650"/>
              <a:gd name="connsiteY124" fmla="*/ 1695157 h 2719363"/>
              <a:gd name="connsiteX125" fmla="*/ 4023893 w 4804650"/>
              <a:gd name="connsiteY125" fmla="*/ 1681089 h 2719363"/>
              <a:gd name="connsiteX126" fmla="*/ 4087198 w 4804650"/>
              <a:gd name="connsiteY126" fmla="*/ 1659987 h 2719363"/>
              <a:gd name="connsiteX127" fmla="*/ 4143468 w 4804650"/>
              <a:gd name="connsiteY127" fmla="*/ 1638886 h 2719363"/>
              <a:gd name="connsiteX128" fmla="*/ 4185671 w 4804650"/>
              <a:gd name="connsiteY128" fmla="*/ 1610750 h 2719363"/>
              <a:gd name="connsiteX129" fmla="*/ 4206773 w 4804650"/>
              <a:gd name="connsiteY129" fmla="*/ 1589649 h 2719363"/>
              <a:gd name="connsiteX130" fmla="*/ 4234908 w 4804650"/>
              <a:gd name="connsiteY130" fmla="*/ 1582615 h 2719363"/>
              <a:gd name="connsiteX131" fmla="*/ 4298213 w 4804650"/>
              <a:gd name="connsiteY131" fmla="*/ 1554480 h 2719363"/>
              <a:gd name="connsiteX132" fmla="*/ 4319314 w 4804650"/>
              <a:gd name="connsiteY132" fmla="*/ 1533378 h 2719363"/>
              <a:gd name="connsiteX133" fmla="*/ 4340416 w 4804650"/>
              <a:gd name="connsiteY133" fmla="*/ 1519310 h 2719363"/>
              <a:gd name="connsiteX134" fmla="*/ 4361518 w 4804650"/>
              <a:gd name="connsiteY134" fmla="*/ 1498209 h 2719363"/>
              <a:gd name="connsiteX135" fmla="*/ 4382619 w 4804650"/>
              <a:gd name="connsiteY135" fmla="*/ 1491175 h 2719363"/>
              <a:gd name="connsiteX136" fmla="*/ 4403721 w 4804650"/>
              <a:gd name="connsiteY136" fmla="*/ 1470073 h 2719363"/>
              <a:gd name="connsiteX137" fmla="*/ 4417788 w 4804650"/>
              <a:gd name="connsiteY137" fmla="*/ 1448972 h 2719363"/>
              <a:gd name="connsiteX138" fmla="*/ 4438890 w 4804650"/>
              <a:gd name="connsiteY138" fmla="*/ 1434904 h 2719363"/>
              <a:gd name="connsiteX139" fmla="*/ 4459991 w 4804650"/>
              <a:gd name="connsiteY139" fmla="*/ 1413803 h 2719363"/>
              <a:gd name="connsiteX140" fmla="*/ 4502194 w 4804650"/>
              <a:gd name="connsiteY140" fmla="*/ 1385667 h 2719363"/>
              <a:gd name="connsiteX141" fmla="*/ 4551431 w 4804650"/>
              <a:gd name="connsiteY141" fmla="*/ 1322363 h 2719363"/>
              <a:gd name="connsiteX142" fmla="*/ 4572533 w 4804650"/>
              <a:gd name="connsiteY142" fmla="*/ 1280160 h 2719363"/>
              <a:gd name="connsiteX143" fmla="*/ 4579567 w 4804650"/>
              <a:gd name="connsiteY143" fmla="*/ 1259058 h 2719363"/>
              <a:gd name="connsiteX144" fmla="*/ 4607702 w 4804650"/>
              <a:gd name="connsiteY144" fmla="*/ 1216855 h 2719363"/>
              <a:gd name="connsiteX145" fmla="*/ 4621770 w 4804650"/>
              <a:gd name="connsiteY145" fmla="*/ 1195753 h 2719363"/>
              <a:gd name="connsiteX146" fmla="*/ 4635838 w 4804650"/>
              <a:gd name="connsiteY146" fmla="*/ 1174652 h 2719363"/>
              <a:gd name="connsiteX147" fmla="*/ 4649905 w 4804650"/>
              <a:gd name="connsiteY147" fmla="*/ 1132449 h 2719363"/>
              <a:gd name="connsiteX148" fmla="*/ 4656939 w 4804650"/>
              <a:gd name="connsiteY148" fmla="*/ 1111347 h 2719363"/>
              <a:gd name="connsiteX149" fmla="*/ 4671007 w 4804650"/>
              <a:gd name="connsiteY149" fmla="*/ 1090246 h 2719363"/>
              <a:gd name="connsiteX150" fmla="*/ 4692108 w 4804650"/>
              <a:gd name="connsiteY150" fmla="*/ 1041009 h 2719363"/>
              <a:gd name="connsiteX151" fmla="*/ 4706176 w 4804650"/>
              <a:gd name="connsiteY151" fmla="*/ 998806 h 2719363"/>
              <a:gd name="connsiteX152" fmla="*/ 4734311 w 4804650"/>
              <a:gd name="connsiteY152" fmla="*/ 956603 h 2719363"/>
              <a:gd name="connsiteX153" fmla="*/ 4741345 w 4804650"/>
              <a:gd name="connsiteY153" fmla="*/ 935501 h 2719363"/>
              <a:gd name="connsiteX154" fmla="*/ 4755413 w 4804650"/>
              <a:gd name="connsiteY154" fmla="*/ 858129 h 2719363"/>
              <a:gd name="connsiteX155" fmla="*/ 4769481 w 4804650"/>
              <a:gd name="connsiteY155" fmla="*/ 780757 h 2719363"/>
              <a:gd name="connsiteX156" fmla="*/ 4790582 w 4804650"/>
              <a:gd name="connsiteY156" fmla="*/ 759655 h 2719363"/>
              <a:gd name="connsiteX157" fmla="*/ 4804650 w 4804650"/>
              <a:gd name="connsiteY157" fmla="*/ 738553 h 2719363"/>
              <a:gd name="connsiteX158" fmla="*/ 4790582 w 4804650"/>
              <a:gd name="connsiteY158" fmla="*/ 555673 h 2719363"/>
              <a:gd name="connsiteX159" fmla="*/ 4783548 w 4804650"/>
              <a:gd name="connsiteY159" fmla="*/ 506437 h 2719363"/>
              <a:gd name="connsiteX160" fmla="*/ 4741345 w 4804650"/>
              <a:gd name="connsiteY160" fmla="*/ 485335 h 2719363"/>
              <a:gd name="connsiteX161" fmla="*/ 4706176 w 4804650"/>
              <a:gd name="connsiteY161" fmla="*/ 457200 h 2719363"/>
              <a:gd name="connsiteX162" fmla="*/ 4663973 w 4804650"/>
              <a:gd name="connsiteY162" fmla="*/ 443132 h 2719363"/>
              <a:gd name="connsiteX163" fmla="*/ 4579567 w 4804650"/>
              <a:gd name="connsiteY163" fmla="*/ 464233 h 2719363"/>
              <a:gd name="connsiteX164" fmla="*/ 4516262 w 4804650"/>
              <a:gd name="connsiteY164" fmla="*/ 499403 h 2719363"/>
              <a:gd name="connsiteX165" fmla="*/ 4495161 w 4804650"/>
              <a:gd name="connsiteY165" fmla="*/ 513470 h 2719363"/>
              <a:gd name="connsiteX166" fmla="*/ 4467025 w 4804650"/>
              <a:gd name="connsiteY166" fmla="*/ 555673 h 2719363"/>
              <a:gd name="connsiteX167" fmla="*/ 4424822 w 4804650"/>
              <a:gd name="connsiteY167" fmla="*/ 590843 h 2719363"/>
              <a:gd name="connsiteX168" fmla="*/ 4382619 w 4804650"/>
              <a:gd name="connsiteY168" fmla="*/ 618978 h 2719363"/>
              <a:gd name="connsiteX169" fmla="*/ 4326348 w 4804650"/>
              <a:gd name="connsiteY169" fmla="*/ 647113 h 2719363"/>
              <a:gd name="connsiteX170" fmla="*/ 4298213 w 4804650"/>
              <a:gd name="connsiteY170" fmla="*/ 661181 h 2719363"/>
              <a:gd name="connsiteX171" fmla="*/ 4256010 w 4804650"/>
              <a:gd name="connsiteY171" fmla="*/ 675249 h 2719363"/>
              <a:gd name="connsiteX172" fmla="*/ 4227874 w 4804650"/>
              <a:gd name="connsiteY172" fmla="*/ 689317 h 2719363"/>
              <a:gd name="connsiteX173" fmla="*/ 4157536 w 4804650"/>
              <a:gd name="connsiteY173" fmla="*/ 710418 h 2719363"/>
              <a:gd name="connsiteX174" fmla="*/ 3876182 w 4804650"/>
              <a:gd name="connsiteY174" fmla="*/ 696350 h 2719363"/>
              <a:gd name="connsiteX175" fmla="*/ 3855081 w 4804650"/>
              <a:gd name="connsiteY175" fmla="*/ 689317 h 2719363"/>
              <a:gd name="connsiteX176" fmla="*/ 3819911 w 4804650"/>
              <a:gd name="connsiteY176" fmla="*/ 682283 h 2719363"/>
              <a:gd name="connsiteX177" fmla="*/ 3756607 w 4804650"/>
              <a:gd name="connsiteY177" fmla="*/ 675249 h 2719363"/>
              <a:gd name="connsiteX178" fmla="*/ 3665167 w 4804650"/>
              <a:gd name="connsiteY178" fmla="*/ 661181 h 2719363"/>
              <a:gd name="connsiteX179" fmla="*/ 3594828 w 4804650"/>
              <a:gd name="connsiteY179" fmla="*/ 654147 h 2719363"/>
              <a:gd name="connsiteX180" fmla="*/ 3559659 w 4804650"/>
              <a:gd name="connsiteY180" fmla="*/ 647113 h 2719363"/>
              <a:gd name="connsiteX181" fmla="*/ 3243136 w 4804650"/>
              <a:gd name="connsiteY181" fmla="*/ 647113 h 2719363"/>
              <a:gd name="connsiteX182" fmla="*/ 3207967 w 4804650"/>
              <a:gd name="connsiteY182" fmla="*/ 654147 h 2719363"/>
              <a:gd name="connsiteX183" fmla="*/ 3116527 w 4804650"/>
              <a:gd name="connsiteY183" fmla="*/ 661181 h 2719363"/>
              <a:gd name="connsiteX184" fmla="*/ 3074324 w 4804650"/>
              <a:gd name="connsiteY184" fmla="*/ 675249 h 2719363"/>
              <a:gd name="connsiteX185" fmla="*/ 3025087 w 4804650"/>
              <a:gd name="connsiteY185" fmla="*/ 703384 h 2719363"/>
              <a:gd name="connsiteX186" fmla="*/ 2961782 w 4804650"/>
              <a:gd name="connsiteY186" fmla="*/ 731520 h 2719363"/>
              <a:gd name="connsiteX187" fmla="*/ 2560853 w 4804650"/>
              <a:gd name="connsiteY187" fmla="*/ 717452 h 2719363"/>
              <a:gd name="connsiteX188" fmla="*/ 2532718 w 4804650"/>
              <a:gd name="connsiteY188" fmla="*/ 710418 h 2719363"/>
              <a:gd name="connsiteX189" fmla="*/ 2462379 w 4804650"/>
              <a:gd name="connsiteY189" fmla="*/ 689317 h 2719363"/>
              <a:gd name="connsiteX190" fmla="*/ 2427210 w 4804650"/>
              <a:gd name="connsiteY190" fmla="*/ 682283 h 2719363"/>
              <a:gd name="connsiteX191" fmla="*/ 2399074 w 4804650"/>
              <a:gd name="connsiteY191" fmla="*/ 675249 h 2719363"/>
              <a:gd name="connsiteX192" fmla="*/ 2356871 w 4804650"/>
              <a:gd name="connsiteY192" fmla="*/ 661181 h 2719363"/>
              <a:gd name="connsiteX193" fmla="*/ 2321702 w 4804650"/>
              <a:gd name="connsiteY193" fmla="*/ 654147 h 2719363"/>
              <a:gd name="connsiteX194" fmla="*/ 2279499 w 4804650"/>
              <a:gd name="connsiteY194" fmla="*/ 640080 h 2719363"/>
              <a:gd name="connsiteX195" fmla="*/ 2181025 w 4804650"/>
              <a:gd name="connsiteY195" fmla="*/ 626012 h 2719363"/>
              <a:gd name="connsiteX196" fmla="*/ 2124754 w 4804650"/>
              <a:gd name="connsiteY196" fmla="*/ 611944 h 2719363"/>
              <a:gd name="connsiteX197" fmla="*/ 2089585 w 4804650"/>
              <a:gd name="connsiteY197" fmla="*/ 604910 h 2719363"/>
              <a:gd name="connsiteX198" fmla="*/ 2068484 w 4804650"/>
              <a:gd name="connsiteY198" fmla="*/ 597877 h 2719363"/>
              <a:gd name="connsiteX199" fmla="*/ 2033314 w 4804650"/>
              <a:gd name="connsiteY199" fmla="*/ 590843 h 2719363"/>
              <a:gd name="connsiteX200" fmla="*/ 1984078 w 4804650"/>
              <a:gd name="connsiteY200" fmla="*/ 576775 h 2719363"/>
              <a:gd name="connsiteX201" fmla="*/ 1562047 w 4804650"/>
              <a:gd name="connsiteY201" fmla="*/ 562707 h 2719363"/>
              <a:gd name="connsiteX202" fmla="*/ 1526878 w 4804650"/>
              <a:gd name="connsiteY202" fmla="*/ 555673 h 2719363"/>
              <a:gd name="connsiteX203" fmla="*/ 1449505 w 4804650"/>
              <a:gd name="connsiteY203" fmla="*/ 541606 h 2719363"/>
              <a:gd name="connsiteX204" fmla="*/ 1407302 w 4804650"/>
              <a:gd name="connsiteY204" fmla="*/ 520504 h 2719363"/>
              <a:gd name="connsiteX205" fmla="*/ 1379167 w 4804650"/>
              <a:gd name="connsiteY205" fmla="*/ 513470 h 2719363"/>
              <a:gd name="connsiteX206" fmla="*/ 1358065 w 4804650"/>
              <a:gd name="connsiteY206" fmla="*/ 499403 h 2719363"/>
              <a:gd name="connsiteX207" fmla="*/ 1308828 w 4804650"/>
              <a:gd name="connsiteY207" fmla="*/ 450166 h 2719363"/>
              <a:gd name="connsiteX208" fmla="*/ 1287727 w 4804650"/>
              <a:gd name="connsiteY208" fmla="*/ 443132 h 2719363"/>
              <a:gd name="connsiteX209" fmla="*/ 1217388 w 4804650"/>
              <a:gd name="connsiteY209" fmla="*/ 393895 h 2719363"/>
              <a:gd name="connsiteX210" fmla="*/ 1196287 w 4804650"/>
              <a:gd name="connsiteY210" fmla="*/ 379827 h 2719363"/>
              <a:gd name="connsiteX211" fmla="*/ 1175185 w 4804650"/>
              <a:gd name="connsiteY211" fmla="*/ 358726 h 2719363"/>
              <a:gd name="connsiteX212" fmla="*/ 1111881 w 4804650"/>
              <a:gd name="connsiteY212" fmla="*/ 323557 h 2719363"/>
              <a:gd name="connsiteX213" fmla="*/ 1090779 w 4804650"/>
              <a:gd name="connsiteY213" fmla="*/ 309489 h 2719363"/>
              <a:gd name="connsiteX214" fmla="*/ 1069678 w 4804650"/>
              <a:gd name="connsiteY214" fmla="*/ 302455 h 2719363"/>
              <a:gd name="connsiteX215" fmla="*/ 1041542 w 4804650"/>
              <a:gd name="connsiteY215" fmla="*/ 288387 h 2719363"/>
              <a:gd name="connsiteX216" fmla="*/ 1020441 w 4804650"/>
              <a:gd name="connsiteY216" fmla="*/ 274320 h 2719363"/>
              <a:gd name="connsiteX217" fmla="*/ 971204 w 4804650"/>
              <a:gd name="connsiteY217" fmla="*/ 253218 h 2719363"/>
              <a:gd name="connsiteX218" fmla="*/ 900865 w 4804650"/>
              <a:gd name="connsiteY218" fmla="*/ 189913 h 2719363"/>
              <a:gd name="connsiteX219" fmla="*/ 886798 w 4804650"/>
              <a:gd name="connsiteY219" fmla="*/ 168812 h 2719363"/>
              <a:gd name="connsiteX220" fmla="*/ 844594 w 4804650"/>
              <a:gd name="connsiteY220" fmla="*/ 126609 h 2719363"/>
              <a:gd name="connsiteX221" fmla="*/ 795358 w 4804650"/>
              <a:gd name="connsiteY221" fmla="*/ 77372 h 2719363"/>
              <a:gd name="connsiteX222" fmla="*/ 774256 w 4804650"/>
              <a:gd name="connsiteY222" fmla="*/ 63304 h 2719363"/>
              <a:gd name="connsiteX223" fmla="*/ 725019 w 4804650"/>
              <a:gd name="connsiteY223" fmla="*/ 49237 h 2719363"/>
              <a:gd name="connsiteX224" fmla="*/ 661714 w 4804650"/>
              <a:gd name="connsiteY224" fmla="*/ 42203 h 2719363"/>
              <a:gd name="connsiteX225" fmla="*/ 626545 w 4804650"/>
              <a:gd name="connsiteY225" fmla="*/ 35169 h 2719363"/>
              <a:gd name="connsiteX226" fmla="*/ 584342 w 4804650"/>
              <a:gd name="connsiteY226" fmla="*/ 28135 h 2719363"/>
              <a:gd name="connsiteX227" fmla="*/ 521038 w 4804650"/>
              <a:gd name="connsiteY227" fmla="*/ 21101 h 2719363"/>
              <a:gd name="connsiteX228" fmla="*/ 338158 w 4804650"/>
              <a:gd name="connsiteY228" fmla="*/ 0 h 2719363"/>
              <a:gd name="connsiteX229" fmla="*/ 84939 w 4804650"/>
              <a:gd name="connsiteY229" fmla="*/ 7033 h 2719363"/>
              <a:gd name="connsiteX230" fmla="*/ 63838 w 4804650"/>
              <a:gd name="connsiteY230" fmla="*/ 14067 h 2719363"/>
              <a:gd name="connsiteX231" fmla="*/ 35702 w 4804650"/>
              <a:gd name="connsiteY231" fmla="*/ 21101 h 2719363"/>
              <a:gd name="connsiteX0" fmla="*/ 35702 w 4804650"/>
              <a:gd name="connsiteY0" fmla="*/ 21101 h 2719363"/>
              <a:gd name="connsiteX1" fmla="*/ 970 w 4804650"/>
              <a:gd name="connsiteY1" fmla="*/ 162070 h 2719363"/>
              <a:gd name="connsiteX2" fmla="*/ 10535 w 4804650"/>
              <a:gd name="connsiteY2" fmla="*/ 191592 h 2719363"/>
              <a:gd name="connsiteX3" fmla="*/ 20067 w 4804650"/>
              <a:gd name="connsiteY3" fmla="*/ 244034 h 2719363"/>
              <a:gd name="connsiteX4" fmla="*/ 12887 w 4804650"/>
              <a:gd name="connsiteY4" fmla="*/ 265135 h 2719363"/>
              <a:gd name="connsiteX5" fmla="*/ 5417 w 4804650"/>
              <a:gd name="connsiteY5" fmla="*/ 314227 h 2719363"/>
              <a:gd name="connsiteX6" fmla="*/ 21926 w 4804650"/>
              <a:gd name="connsiteY6" fmla="*/ 342361 h 2719363"/>
              <a:gd name="connsiteX7" fmla="*/ 28960 w 4804650"/>
              <a:gd name="connsiteY7" fmla="*/ 391890 h 2719363"/>
              <a:gd name="connsiteX8" fmla="*/ 49915 w 4804650"/>
              <a:gd name="connsiteY8" fmla="*/ 468971 h 2719363"/>
              <a:gd name="connsiteX9" fmla="*/ 49770 w 4804650"/>
              <a:gd name="connsiteY9" fmla="*/ 506437 h 2719363"/>
              <a:gd name="connsiteX10" fmla="*/ 56804 w 4804650"/>
              <a:gd name="connsiteY10" fmla="*/ 527538 h 2719363"/>
              <a:gd name="connsiteX11" fmla="*/ 77905 w 4804650"/>
              <a:gd name="connsiteY11" fmla="*/ 576775 h 2719363"/>
              <a:gd name="connsiteX12" fmla="*/ 120108 w 4804650"/>
              <a:gd name="connsiteY12" fmla="*/ 618978 h 2719363"/>
              <a:gd name="connsiteX13" fmla="*/ 127142 w 4804650"/>
              <a:gd name="connsiteY13" fmla="*/ 640080 h 2719363"/>
              <a:gd name="connsiteX14" fmla="*/ 169345 w 4804650"/>
              <a:gd name="connsiteY14" fmla="*/ 668215 h 2719363"/>
              <a:gd name="connsiteX15" fmla="*/ 183413 w 4804650"/>
              <a:gd name="connsiteY15" fmla="*/ 689317 h 2719363"/>
              <a:gd name="connsiteX16" fmla="*/ 190447 w 4804650"/>
              <a:gd name="connsiteY16" fmla="*/ 710418 h 2719363"/>
              <a:gd name="connsiteX17" fmla="*/ 211548 w 4804650"/>
              <a:gd name="connsiteY17" fmla="*/ 731520 h 2719363"/>
              <a:gd name="connsiteX18" fmla="*/ 239684 w 4804650"/>
              <a:gd name="connsiteY18" fmla="*/ 766689 h 2719363"/>
              <a:gd name="connsiteX19" fmla="*/ 267819 w 4804650"/>
              <a:gd name="connsiteY19" fmla="*/ 808892 h 2719363"/>
              <a:gd name="connsiteX20" fmla="*/ 281887 w 4804650"/>
              <a:gd name="connsiteY20" fmla="*/ 829993 h 2719363"/>
              <a:gd name="connsiteX21" fmla="*/ 324090 w 4804650"/>
              <a:gd name="connsiteY21" fmla="*/ 858129 h 2719363"/>
              <a:gd name="connsiteX22" fmla="*/ 352225 w 4804650"/>
              <a:gd name="connsiteY22" fmla="*/ 900332 h 2719363"/>
              <a:gd name="connsiteX23" fmla="*/ 387394 w 4804650"/>
              <a:gd name="connsiteY23" fmla="*/ 942535 h 2719363"/>
              <a:gd name="connsiteX24" fmla="*/ 433456 w 4804650"/>
              <a:gd name="connsiteY24" fmla="*/ 976337 h 2719363"/>
              <a:gd name="connsiteX25" fmla="*/ 490411 w 4804650"/>
              <a:gd name="connsiteY25" fmla="*/ 1024890 h 2719363"/>
              <a:gd name="connsiteX26" fmla="*/ 556207 w 4804650"/>
              <a:gd name="connsiteY26" fmla="*/ 1055077 h 2719363"/>
              <a:gd name="connsiteX27" fmla="*/ 570274 w 4804650"/>
              <a:gd name="connsiteY27" fmla="*/ 1076178 h 2719363"/>
              <a:gd name="connsiteX28" fmla="*/ 612478 w 4804650"/>
              <a:gd name="connsiteY28" fmla="*/ 1104313 h 2719363"/>
              <a:gd name="connsiteX29" fmla="*/ 633579 w 4804650"/>
              <a:gd name="connsiteY29" fmla="*/ 1118381 h 2719363"/>
              <a:gd name="connsiteX30" fmla="*/ 696884 w 4804650"/>
              <a:gd name="connsiteY30" fmla="*/ 1139483 h 2719363"/>
              <a:gd name="connsiteX31" fmla="*/ 717985 w 4804650"/>
              <a:gd name="connsiteY31" fmla="*/ 1146517 h 2719363"/>
              <a:gd name="connsiteX32" fmla="*/ 788324 w 4804650"/>
              <a:gd name="connsiteY32" fmla="*/ 1167618 h 2719363"/>
              <a:gd name="connsiteX33" fmla="*/ 809425 w 4804650"/>
              <a:gd name="connsiteY33" fmla="*/ 1174652 h 2719363"/>
              <a:gd name="connsiteX34" fmla="*/ 830527 w 4804650"/>
              <a:gd name="connsiteY34" fmla="*/ 1181686 h 2719363"/>
              <a:gd name="connsiteX35" fmla="*/ 893831 w 4804650"/>
              <a:gd name="connsiteY35" fmla="*/ 1209821 h 2719363"/>
              <a:gd name="connsiteX36" fmla="*/ 914933 w 4804650"/>
              <a:gd name="connsiteY36" fmla="*/ 1216855 h 2719363"/>
              <a:gd name="connsiteX37" fmla="*/ 936034 w 4804650"/>
              <a:gd name="connsiteY37" fmla="*/ 1223889 h 2719363"/>
              <a:gd name="connsiteX38" fmla="*/ 971204 w 4804650"/>
              <a:gd name="connsiteY38" fmla="*/ 1259058 h 2719363"/>
              <a:gd name="connsiteX39" fmla="*/ 1013407 w 4804650"/>
              <a:gd name="connsiteY39" fmla="*/ 1273126 h 2719363"/>
              <a:gd name="connsiteX40" fmla="*/ 1055610 w 4804650"/>
              <a:gd name="connsiteY40" fmla="*/ 1301261 h 2719363"/>
              <a:gd name="connsiteX41" fmla="*/ 1076711 w 4804650"/>
              <a:gd name="connsiteY41" fmla="*/ 1315329 h 2719363"/>
              <a:gd name="connsiteX42" fmla="*/ 1090779 w 4804650"/>
              <a:gd name="connsiteY42" fmla="*/ 1364566 h 2719363"/>
              <a:gd name="connsiteX43" fmla="*/ 1097813 w 4804650"/>
              <a:gd name="connsiteY43" fmla="*/ 1399735 h 2719363"/>
              <a:gd name="connsiteX44" fmla="*/ 1140016 w 4804650"/>
              <a:gd name="connsiteY44" fmla="*/ 1413803 h 2719363"/>
              <a:gd name="connsiteX45" fmla="*/ 1161118 w 4804650"/>
              <a:gd name="connsiteY45" fmla="*/ 1420837 h 2719363"/>
              <a:gd name="connsiteX46" fmla="*/ 1175185 w 4804650"/>
              <a:gd name="connsiteY46" fmla="*/ 1441938 h 2719363"/>
              <a:gd name="connsiteX47" fmla="*/ 1196287 w 4804650"/>
              <a:gd name="connsiteY47" fmla="*/ 1456006 h 2719363"/>
              <a:gd name="connsiteX48" fmla="*/ 1203321 w 4804650"/>
              <a:gd name="connsiteY48" fmla="*/ 1477107 h 2719363"/>
              <a:gd name="connsiteX49" fmla="*/ 1252558 w 4804650"/>
              <a:gd name="connsiteY49" fmla="*/ 1498209 h 2719363"/>
              <a:gd name="connsiteX50" fmla="*/ 1266625 w 4804650"/>
              <a:gd name="connsiteY50" fmla="*/ 1547446 h 2719363"/>
              <a:gd name="connsiteX51" fmla="*/ 1273659 w 4804650"/>
              <a:gd name="connsiteY51" fmla="*/ 1568547 h 2719363"/>
              <a:gd name="connsiteX52" fmla="*/ 1273659 w 4804650"/>
              <a:gd name="connsiteY52" fmla="*/ 1638886 h 2719363"/>
              <a:gd name="connsiteX53" fmla="*/ 1287727 w 4804650"/>
              <a:gd name="connsiteY53" fmla="*/ 1737360 h 2719363"/>
              <a:gd name="connsiteX54" fmla="*/ 1294761 w 4804650"/>
              <a:gd name="connsiteY54" fmla="*/ 1758461 h 2719363"/>
              <a:gd name="connsiteX55" fmla="*/ 1301794 w 4804650"/>
              <a:gd name="connsiteY55" fmla="*/ 1786597 h 2719363"/>
              <a:gd name="connsiteX56" fmla="*/ 1322896 w 4804650"/>
              <a:gd name="connsiteY56" fmla="*/ 1828800 h 2719363"/>
              <a:gd name="connsiteX57" fmla="*/ 1329930 w 4804650"/>
              <a:gd name="connsiteY57" fmla="*/ 1849901 h 2719363"/>
              <a:gd name="connsiteX58" fmla="*/ 1349664 w 4804650"/>
              <a:gd name="connsiteY58" fmla="*/ 1959268 h 2719363"/>
              <a:gd name="connsiteX59" fmla="*/ 1366223 w 4804650"/>
              <a:gd name="connsiteY59" fmla="*/ 1980369 h 2719363"/>
              <a:gd name="connsiteX60" fmla="*/ 1373256 w 4804650"/>
              <a:gd name="connsiteY60" fmla="*/ 2008505 h 2719363"/>
              <a:gd name="connsiteX61" fmla="*/ 1396849 w 4804650"/>
              <a:gd name="connsiteY61" fmla="*/ 2047533 h 2719363"/>
              <a:gd name="connsiteX62" fmla="*/ 1423177 w 4804650"/>
              <a:gd name="connsiteY62" fmla="*/ 2085877 h 2719363"/>
              <a:gd name="connsiteX63" fmla="*/ 1449505 w 4804650"/>
              <a:gd name="connsiteY63" fmla="*/ 2131255 h 2719363"/>
              <a:gd name="connsiteX64" fmla="*/ 1464257 w 4804650"/>
              <a:gd name="connsiteY64" fmla="*/ 2168232 h 2719363"/>
              <a:gd name="connsiteX65" fmla="*/ 1505776 w 4804650"/>
              <a:gd name="connsiteY65" fmla="*/ 2215661 h 2719363"/>
              <a:gd name="connsiteX66" fmla="*/ 1526878 w 4804650"/>
              <a:gd name="connsiteY66" fmla="*/ 2232220 h 2719363"/>
              <a:gd name="connsiteX67" fmla="*/ 1562731 w 4804650"/>
              <a:gd name="connsiteY67" fmla="*/ 2263530 h 2719363"/>
              <a:gd name="connsiteX68" fmla="*/ 1590866 w 4804650"/>
              <a:gd name="connsiteY68" fmla="*/ 2302558 h 2719363"/>
              <a:gd name="connsiteX69" fmla="*/ 1616950 w 4804650"/>
              <a:gd name="connsiteY69" fmla="*/ 2353163 h 2719363"/>
              <a:gd name="connsiteX70" fmla="*/ 1646453 w 4804650"/>
              <a:gd name="connsiteY70" fmla="*/ 2398541 h 2719363"/>
              <a:gd name="connsiteX71" fmla="*/ 1709758 w 4804650"/>
              <a:gd name="connsiteY71" fmla="*/ 2433710 h 2719363"/>
              <a:gd name="connsiteX72" fmla="*/ 1730859 w 4804650"/>
              <a:gd name="connsiteY72" fmla="*/ 2440744 h 2719363"/>
              <a:gd name="connsiteX73" fmla="*/ 1766028 w 4804650"/>
              <a:gd name="connsiteY73" fmla="*/ 2454812 h 2719363"/>
              <a:gd name="connsiteX74" fmla="*/ 1794164 w 4804650"/>
              <a:gd name="connsiteY74" fmla="*/ 2461846 h 2719363"/>
              <a:gd name="connsiteX75" fmla="*/ 1815265 w 4804650"/>
              <a:gd name="connsiteY75" fmla="*/ 2468880 h 2719363"/>
              <a:gd name="connsiteX76" fmla="*/ 1857468 w 4804650"/>
              <a:gd name="connsiteY76" fmla="*/ 2511083 h 2719363"/>
              <a:gd name="connsiteX77" fmla="*/ 1899671 w 4804650"/>
              <a:gd name="connsiteY77" fmla="*/ 2546252 h 2719363"/>
              <a:gd name="connsiteX78" fmla="*/ 1927807 w 4804650"/>
              <a:gd name="connsiteY78" fmla="*/ 2560320 h 2719363"/>
              <a:gd name="connsiteX79" fmla="*/ 1970010 w 4804650"/>
              <a:gd name="connsiteY79" fmla="*/ 2588455 h 2719363"/>
              <a:gd name="connsiteX80" fmla="*/ 2005179 w 4804650"/>
              <a:gd name="connsiteY80" fmla="*/ 2623624 h 2719363"/>
              <a:gd name="connsiteX81" fmla="*/ 2047382 w 4804650"/>
              <a:gd name="connsiteY81" fmla="*/ 2637692 h 2719363"/>
              <a:gd name="connsiteX82" fmla="*/ 2068484 w 4804650"/>
              <a:gd name="connsiteY82" fmla="*/ 2651760 h 2719363"/>
              <a:gd name="connsiteX83" fmla="*/ 2117721 w 4804650"/>
              <a:gd name="connsiteY83" fmla="*/ 2665827 h 2719363"/>
              <a:gd name="connsiteX84" fmla="*/ 2159924 w 4804650"/>
              <a:gd name="connsiteY84" fmla="*/ 2679895 h 2719363"/>
              <a:gd name="connsiteX85" fmla="*/ 2430385 w 4804650"/>
              <a:gd name="connsiteY85" fmla="*/ 2719363 h 2719363"/>
              <a:gd name="connsiteX86" fmla="*/ 2521141 w 4804650"/>
              <a:gd name="connsiteY86" fmla="*/ 2716872 h 2719363"/>
              <a:gd name="connsiteX87" fmla="*/ 2687462 w 4804650"/>
              <a:gd name="connsiteY87" fmla="*/ 2715064 h 2719363"/>
              <a:gd name="connsiteX88" fmla="*/ 2807038 w 4804650"/>
              <a:gd name="connsiteY88" fmla="*/ 2700997 h 2719363"/>
              <a:gd name="connsiteX89" fmla="*/ 2840839 w 4804650"/>
              <a:gd name="connsiteY89" fmla="*/ 2699629 h 2719363"/>
              <a:gd name="connsiteX90" fmla="*/ 2912545 w 4804650"/>
              <a:gd name="connsiteY90" fmla="*/ 2644726 h 2719363"/>
              <a:gd name="connsiteX91" fmla="*/ 2989918 w 4804650"/>
              <a:gd name="connsiteY91" fmla="*/ 2616590 h 2719363"/>
              <a:gd name="connsiteX92" fmla="*/ 3018053 w 4804650"/>
              <a:gd name="connsiteY92" fmla="*/ 2609557 h 2719363"/>
              <a:gd name="connsiteX93" fmla="*/ 3060256 w 4804650"/>
              <a:gd name="connsiteY93" fmla="*/ 2581421 h 2719363"/>
              <a:gd name="connsiteX94" fmla="*/ 3081358 w 4804650"/>
              <a:gd name="connsiteY94" fmla="*/ 2567353 h 2719363"/>
              <a:gd name="connsiteX95" fmla="*/ 3109493 w 4804650"/>
              <a:gd name="connsiteY95" fmla="*/ 2546252 h 2719363"/>
              <a:gd name="connsiteX96" fmla="*/ 3151696 w 4804650"/>
              <a:gd name="connsiteY96" fmla="*/ 2511083 h 2719363"/>
              <a:gd name="connsiteX97" fmla="*/ 3165764 w 4804650"/>
              <a:gd name="connsiteY97" fmla="*/ 2489981 h 2719363"/>
              <a:gd name="connsiteX98" fmla="*/ 3186865 w 4804650"/>
              <a:gd name="connsiteY98" fmla="*/ 2482947 h 2719363"/>
              <a:gd name="connsiteX99" fmla="*/ 3229068 w 4804650"/>
              <a:gd name="connsiteY99" fmla="*/ 2454812 h 2719363"/>
              <a:gd name="connsiteX100" fmla="*/ 3250170 w 4804650"/>
              <a:gd name="connsiteY100" fmla="*/ 2440744 h 2719363"/>
              <a:gd name="connsiteX101" fmla="*/ 3285339 w 4804650"/>
              <a:gd name="connsiteY101" fmla="*/ 2405575 h 2719363"/>
              <a:gd name="connsiteX102" fmla="*/ 3299407 w 4804650"/>
              <a:gd name="connsiteY102" fmla="*/ 2384473 h 2719363"/>
              <a:gd name="connsiteX103" fmla="*/ 3348644 w 4804650"/>
              <a:gd name="connsiteY103" fmla="*/ 2321169 h 2719363"/>
              <a:gd name="connsiteX104" fmla="*/ 3362711 w 4804650"/>
              <a:gd name="connsiteY104" fmla="*/ 2300067 h 2719363"/>
              <a:gd name="connsiteX105" fmla="*/ 3386304 w 4804650"/>
              <a:gd name="connsiteY105" fmla="*/ 2282141 h 2719363"/>
              <a:gd name="connsiteX106" fmla="*/ 3413072 w 4804650"/>
              <a:gd name="connsiteY106" fmla="*/ 2239254 h 2719363"/>
              <a:gd name="connsiteX107" fmla="*/ 3440523 w 4804650"/>
              <a:gd name="connsiteY107" fmla="*/ 2204768 h 2719363"/>
              <a:gd name="connsiteX108" fmla="*/ 3460501 w 4804650"/>
              <a:gd name="connsiteY108" fmla="*/ 2161637 h 2719363"/>
              <a:gd name="connsiteX109" fmla="*/ 3480919 w 4804650"/>
              <a:gd name="connsiteY109" fmla="*/ 2124661 h 2719363"/>
              <a:gd name="connsiteX110" fmla="*/ 3517456 w 4804650"/>
              <a:gd name="connsiteY110" fmla="*/ 2060917 h 2719363"/>
              <a:gd name="connsiteX111" fmla="*/ 3559659 w 4804650"/>
              <a:gd name="connsiteY111" fmla="*/ 2018713 h 2719363"/>
              <a:gd name="connsiteX112" fmla="*/ 3580761 w 4804650"/>
              <a:gd name="connsiteY112" fmla="*/ 1997612 h 2719363"/>
              <a:gd name="connsiteX113" fmla="*/ 3608896 w 4804650"/>
              <a:gd name="connsiteY113" fmla="*/ 1955409 h 2719363"/>
              <a:gd name="connsiteX114" fmla="*/ 3622964 w 4804650"/>
              <a:gd name="connsiteY114" fmla="*/ 1934307 h 2719363"/>
              <a:gd name="connsiteX115" fmla="*/ 3665167 w 4804650"/>
              <a:gd name="connsiteY115" fmla="*/ 1906172 h 2719363"/>
              <a:gd name="connsiteX116" fmla="*/ 3707370 w 4804650"/>
              <a:gd name="connsiteY116" fmla="*/ 1863969 h 2719363"/>
              <a:gd name="connsiteX117" fmla="*/ 3749573 w 4804650"/>
              <a:gd name="connsiteY117" fmla="*/ 1835833 h 2719363"/>
              <a:gd name="connsiteX118" fmla="*/ 3763641 w 4804650"/>
              <a:gd name="connsiteY118" fmla="*/ 1814732 h 2719363"/>
              <a:gd name="connsiteX119" fmla="*/ 3805844 w 4804650"/>
              <a:gd name="connsiteY119" fmla="*/ 1793630 h 2719363"/>
              <a:gd name="connsiteX120" fmla="*/ 3848047 w 4804650"/>
              <a:gd name="connsiteY120" fmla="*/ 1772529 h 2719363"/>
              <a:gd name="connsiteX121" fmla="*/ 3911351 w 4804650"/>
              <a:gd name="connsiteY121" fmla="*/ 1737360 h 2719363"/>
              <a:gd name="connsiteX122" fmla="*/ 3953554 w 4804650"/>
              <a:gd name="connsiteY122" fmla="*/ 1709224 h 2719363"/>
              <a:gd name="connsiteX123" fmla="*/ 3974656 w 4804650"/>
              <a:gd name="connsiteY123" fmla="*/ 1695157 h 2719363"/>
              <a:gd name="connsiteX124" fmla="*/ 4023893 w 4804650"/>
              <a:gd name="connsiteY124" fmla="*/ 1681089 h 2719363"/>
              <a:gd name="connsiteX125" fmla="*/ 4087198 w 4804650"/>
              <a:gd name="connsiteY125" fmla="*/ 1659987 h 2719363"/>
              <a:gd name="connsiteX126" fmla="*/ 4143468 w 4804650"/>
              <a:gd name="connsiteY126" fmla="*/ 1638886 h 2719363"/>
              <a:gd name="connsiteX127" fmla="*/ 4185671 w 4804650"/>
              <a:gd name="connsiteY127" fmla="*/ 1610750 h 2719363"/>
              <a:gd name="connsiteX128" fmla="*/ 4206773 w 4804650"/>
              <a:gd name="connsiteY128" fmla="*/ 1589649 h 2719363"/>
              <a:gd name="connsiteX129" fmla="*/ 4234908 w 4804650"/>
              <a:gd name="connsiteY129" fmla="*/ 1582615 h 2719363"/>
              <a:gd name="connsiteX130" fmla="*/ 4298213 w 4804650"/>
              <a:gd name="connsiteY130" fmla="*/ 1554480 h 2719363"/>
              <a:gd name="connsiteX131" fmla="*/ 4319314 w 4804650"/>
              <a:gd name="connsiteY131" fmla="*/ 1533378 h 2719363"/>
              <a:gd name="connsiteX132" fmla="*/ 4340416 w 4804650"/>
              <a:gd name="connsiteY132" fmla="*/ 1519310 h 2719363"/>
              <a:gd name="connsiteX133" fmla="*/ 4361518 w 4804650"/>
              <a:gd name="connsiteY133" fmla="*/ 1498209 h 2719363"/>
              <a:gd name="connsiteX134" fmla="*/ 4382619 w 4804650"/>
              <a:gd name="connsiteY134" fmla="*/ 1491175 h 2719363"/>
              <a:gd name="connsiteX135" fmla="*/ 4403721 w 4804650"/>
              <a:gd name="connsiteY135" fmla="*/ 1470073 h 2719363"/>
              <a:gd name="connsiteX136" fmla="*/ 4417788 w 4804650"/>
              <a:gd name="connsiteY136" fmla="*/ 1448972 h 2719363"/>
              <a:gd name="connsiteX137" fmla="*/ 4438890 w 4804650"/>
              <a:gd name="connsiteY137" fmla="*/ 1434904 h 2719363"/>
              <a:gd name="connsiteX138" fmla="*/ 4459991 w 4804650"/>
              <a:gd name="connsiteY138" fmla="*/ 1413803 h 2719363"/>
              <a:gd name="connsiteX139" fmla="*/ 4502194 w 4804650"/>
              <a:gd name="connsiteY139" fmla="*/ 1385667 h 2719363"/>
              <a:gd name="connsiteX140" fmla="*/ 4551431 w 4804650"/>
              <a:gd name="connsiteY140" fmla="*/ 1322363 h 2719363"/>
              <a:gd name="connsiteX141" fmla="*/ 4572533 w 4804650"/>
              <a:gd name="connsiteY141" fmla="*/ 1280160 h 2719363"/>
              <a:gd name="connsiteX142" fmla="*/ 4579567 w 4804650"/>
              <a:gd name="connsiteY142" fmla="*/ 1259058 h 2719363"/>
              <a:gd name="connsiteX143" fmla="*/ 4607702 w 4804650"/>
              <a:gd name="connsiteY143" fmla="*/ 1216855 h 2719363"/>
              <a:gd name="connsiteX144" fmla="*/ 4621770 w 4804650"/>
              <a:gd name="connsiteY144" fmla="*/ 1195753 h 2719363"/>
              <a:gd name="connsiteX145" fmla="*/ 4635838 w 4804650"/>
              <a:gd name="connsiteY145" fmla="*/ 1174652 h 2719363"/>
              <a:gd name="connsiteX146" fmla="*/ 4649905 w 4804650"/>
              <a:gd name="connsiteY146" fmla="*/ 1132449 h 2719363"/>
              <a:gd name="connsiteX147" fmla="*/ 4656939 w 4804650"/>
              <a:gd name="connsiteY147" fmla="*/ 1111347 h 2719363"/>
              <a:gd name="connsiteX148" fmla="*/ 4671007 w 4804650"/>
              <a:gd name="connsiteY148" fmla="*/ 1090246 h 2719363"/>
              <a:gd name="connsiteX149" fmla="*/ 4692108 w 4804650"/>
              <a:gd name="connsiteY149" fmla="*/ 1041009 h 2719363"/>
              <a:gd name="connsiteX150" fmla="*/ 4706176 w 4804650"/>
              <a:gd name="connsiteY150" fmla="*/ 998806 h 2719363"/>
              <a:gd name="connsiteX151" fmla="*/ 4734311 w 4804650"/>
              <a:gd name="connsiteY151" fmla="*/ 956603 h 2719363"/>
              <a:gd name="connsiteX152" fmla="*/ 4741345 w 4804650"/>
              <a:gd name="connsiteY152" fmla="*/ 935501 h 2719363"/>
              <a:gd name="connsiteX153" fmla="*/ 4755413 w 4804650"/>
              <a:gd name="connsiteY153" fmla="*/ 858129 h 2719363"/>
              <a:gd name="connsiteX154" fmla="*/ 4769481 w 4804650"/>
              <a:gd name="connsiteY154" fmla="*/ 780757 h 2719363"/>
              <a:gd name="connsiteX155" fmla="*/ 4790582 w 4804650"/>
              <a:gd name="connsiteY155" fmla="*/ 759655 h 2719363"/>
              <a:gd name="connsiteX156" fmla="*/ 4804650 w 4804650"/>
              <a:gd name="connsiteY156" fmla="*/ 738553 h 2719363"/>
              <a:gd name="connsiteX157" fmla="*/ 4790582 w 4804650"/>
              <a:gd name="connsiteY157" fmla="*/ 555673 h 2719363"/>
              <a:gd name="connsiteX158" fmla="*/ 4783548 w 4804650"/>
              <a:gd name="connsiteY158" fmla="*/ 506437 h 2719363"/>
              <a:gd name="connsiteX159" fmla="*/ 4741345 w 4804650"/>
              <a:gd name="connsiteY159" fmla="*/ 485335 h 2719363"/>
              <a:gd name="connsiteX160" fmla="*/ 4706176 w 4804650"/>
              <a:gd name="connsiteY160" fmla="*/ 457200 h 2719363"/>
              <a:gd name="connsiteX161" fmla="*/ 4663973 w 4804650"/>
              <a:gd name="connsiteY161" fmla="*/ 443132 h 2719363"/>
              <a:gd name="connsiteX162" fmla="*/ 4579567 w 4804650"/>
              <a:gd name="connsiteY162" fmla="*/ 464233 h 2719363"/>
              <a:gd name="connsiteX163" fmla="*/ 4516262 w 4804650"/>
              <a:gd name="connsiteY163" fmla="*/ 499403 h 2719363"/>
              <a:gd name="connsiteX164" fmla="*/ 4495161 w 4804650"/>
              <a:gd name="connsiteY164" fmla="*/ 513470 h 2719363"/>
              <a:gd name="connsiteX165" fmla="*/ 4467025 w 4804650"/>
              <a:gd name="connsiteY165" fmla="*/ 555673 h 2719363"/>
              <a:gd name="connsiteX166" fmla="*/ 4424822 w 4804650"/>
              <a:gd name="connsiteY166" fmla="*/ 590843 h 2719363"/>
              <a:gd name="connsiteX167" fmla="*/ 4382619 w 4804650"/>
              <a:gd name="connsiteY167" fmla="*/ 618978 h 2719363"/>
              <a:gd name="connsiteX168" fmla="*/ 4326348 w 4804650"/>
              <a:gd name="connsiteY168" fmla="*/ 647113 h 2719363"/>
              <a:gd name="connsiteX169" fmla="*/ 4298213 w 4804650"/>
              <a:gd name="connsiteY169" fmla="*/ 661181 h 2719363"/>
              <a:gd name="connsiteX170" fmla="*/ 4256010 w 4804650"/>
              <a:gd name="connsiteY170" fmla="*/ 675249 h 2719363"/>
              <a:gd name="connsiteX171" fmla="*/ 4227874 w 4804650"/>
              <a:gd name="connsiteY171" fmla="*/ 689317 h 2719363"/>
              <a:gd name="connsiteX172" fmla="*/ 4157536 w 4804650"/>
              <a:gd name="connsiteY172" fmla="*/ 710418 h 2719363"/>
              <a:gd name="connsiteX173" fmla="*/ 3876182 w 4804650"/>
              <a:gd name="connsiteY173" fmla="*/ 696350 h 2719363"/>
              <a:gd name="connsiteX174" fmla="*/ 3855081 w 4804650"/>
              <a:gd name="connsiteY174" fmla="*/ 689317 h 2719363"/>
              <a:gd name="connsiteX175" fmla="*/ 3819911 w 4804650"/>
              <a:gd name="connsiteY175" fmla="*/ 682283 h 2719363"/>
              <a:gd name="connsiteX176" fmla="*/ 3756607 w 4804650"/>
              <a:gd name="connsiteY176" fmla="*/ 675249 h 2719363"/>
              <a:gd name="connsiteX177" fmla="*/ 3665167 w 4804650"/>
              <a:gd name="connsiteY177" fmla="*/ 661181 h 2719363"/>
              <a:gd name="connsiteX178" fmla="*/ 3594828 w 4804650"/>
              <a:gd name="connsiteY178" fmla="*/ 654147 h 2719363"/>
              <a:gd name="connsiteX179" fmla="*/ 3559659 w 4804650"/>
              <a:gd name="connsiteY179" fmla="*/ 647113 h 2719363"/>
              <a:gd name="connsiteX180" fmla="*/ 3243136 w 4804650"/>
              <a:gd name="connsiteY180" fmla="*/ 647113 h 2719363"/>
              <a:gd name="connsiteX181" fmla="*/ 3207967 w 4804650"/>
              <a:gd name="connsiteY181" fmla="*/ 654147 h 2719363"/>
              <a:gd name="connsiteX182" fmla="*/ 3116527 w 4804650"/>
              <a:gd name="connsiteY182" fmla="*/ 661181 h 2719363"/>
              <a:gd name="connsiteX183" fmla="*/ 3074324 w 4804650"/>
              <a:gd name="connsiteY183" fmla="*/ 675249 h 2719363"/>
              <a:gd name="connsiteX184" fmla="*/ 3025087 w 4804650"/>
              <a:gd name="connsiteY184" fmla="*/ 703384 h 2719363"/>
              <a:gd name="connsiteX185" fmla="*/ 2961782 w 4804650"/>
              <a:gd name="connsiteY185" fmla="*/ 731520 h 2719363"/>
              <a:gd name="connsiteX186" fmla="*/ 2560853 w 4804650"/>
              <a:gd name="connsiteY186" fmla="*/ 717452 h 2719363"/>
              <a:gd name="connsiteX187" fmla="*/ 2532718 w 4804650"/>
              <a:gd name="connsiteY187" fmla="*/ 710418 h 2719363"/>
              <a:gd name="connsiteX188" fmla="*/ 2462379 w 4804650"/>
              <a:gd name="connsiteY188" fmla="*/ 689317 h 2719363"/>
              <a:gd name="connsiteX189" fmla="*/ 2427210 w 4804650"/>
              <a:gd name="connsiteY189" fmla="*/ 682283 h 2719363"/>
              <a:gd name="connsiteX190" fmla="*/ 2399074 w 4804650"/>
              <a:gd name="connsiteY190" fmla="*/ 675249 h 2719363"/>
              <a:gd name="connsiteX191" fmla="*/ 2356871 w 4804650"/>
              <a:gd name="connsiteY191" fmla="*/ 661181 h 2719363"/>
              <a:gd name="connsiteX192" fmla="*/ 2321702 w 4804650"/>
              <a:gd name="connsiteY192" fmla="*/ 654147 h 2719363"/>
              <a:gd name="connsiteX193" fmla="*/ 2279499 w 4804650"/>
              <a:gd name="connsiteY193" fmla="*/ 640080 h 2719363"/>
              <a:gd name="connsiteX194" fmla="*/ 2181025 w 4804650"/>
              <a:gd name="connsiteY194" fmla="*/ 626012 h 2719363"/>
              <a:gd name="connsiteX195" fmla="*/ 2124754 w 4804650"/>
              <a:gd name="connsiteY195" fmla="*/ 611944 h 2719363"/>
              <a:gd name="connsiteX196" fmla="*/ 2089585 w 4804650"/>
              <a:gd name="connsiteY196" fmla="*/ 604910 h 2719363"/>
              <a:gd name="connsiteX197" fmla="*/ 2068484 w 4804650"/>
              <a:gd name="connsiteY197" fmla="*/ 597877 h 2719363"/>
              <a:gd name="connsiteX198" fmla="*/ 2033314 w 4804650"/>
              <a:gd name="connsiteY198" fmla="*/ 590843 h 2719363"/>
              <a:gd name="connsiteX199" fmla="*/ 1984078 w 4804650"/>
              <a:gd name="connsiteY199" fmla="*/ 576775 h 2719363"/>
              <a:gd name="connsiteX200" fmla="*/ 1562047 w 4804650"/>
              <a:gd name="connsiteY200" fmla="*/ 562707 h 2719363"/>
              <a:gd name="connsiteX201" fmla="*/ 1526878 w 4804650"/>
              <a:gd name="connsiteY201" fmla="*/ 555673 h 2719363"/>
              <a:gd name="connsiteX202" fmla="*/ 1449505 w 4804650"/>
              <a:gd name="connsiteY202" fmla="*/ 541606 h 2719363"/>
              <a:gd name="connsiteX203" fmla="*/ 1407302 w 4804650"/>
              <a:gd name="connsiteY203" fmla="*/ 520504 h 2719363"/>
              <a:gd name="connsiteX204" fmla="*/ 1379167 w 4804650"/>
              <a:gd name="connsiteY204" fmla="*/ 513470 h 2719363"/>
              <a:gd name="connsiteX205" fmla="*/ 1358065 w 4804650"/>
              <a:gd name="connsiteY205" fmla="*/ 499403 h 2719363"/>
              <a:gd name="connsiteX206" fmla="*/ 1308828 w 4804650"/>
              <a:gd name="connsiteY206" fmla="*/ 450166 h 2719363"/>
              <a:gd name="connsiteX207" fmla="*/ 1287727 w 4804650"/>
              <a:gd name="connsiteY207" fmla="*/ 443132 h 2719363"/>
              <a:gd name="connsiteX208" fmla="*/ 1217388 w 4804650"/>
              <a:gd name="connsiteY208" fmla="*/ 393895 h 2719363"/>
              <a:gd name="connsiteX209" fmla="*/ 1196287 w 4804650"/>
              <a:gd name="connsiteY209" fmla="*/ 379827 h 2719363"/>
              <a:gd name="connsiteX210" fmla="*/ 1175185 w 4804650"/>
              <a:gd name="connsiteY210" fmla="*/ 358726 h 2719363"/>
              <a:gd name="connsiteX211" fmla="*/ 1111881 w 4804650"/>
              <a:gd name="connsiteY211" fmla="*/ 323557 h 2719363"/>
              <a:gd name="connsiteX212" fmla="*/ 1090779 w 4804650"/>
              <a:gd name="connsiteY212" fmla="*/ 309489 h 2719363"/>
              <a:gd name="connsiteX213" fmla="*/ 1069678 w 4804650"/>
              <a:gd name="connsiteY213" fmla="*/ 302455 h 2719363"/>
              <a:gd name="connsiteX214" fmla="*/ 1041542 w 4804650"/>
              <a:gd name="connsiteY214" fmla="*/ 288387 h 2719363"/>
              <a:gd name="connsiteX215" fmla="*/ 1020441 w 4804650"/>
              <a:gd name="connsiteY215" fmla="*/ 274320 h 2719363"/>
              <a:gd name="connsiteX216" fmla="*/ 971204 w 4804650"/>
              <a:gd name="connsiteY216" fmla="*/ 253218 h 2719363"/>
              <a:gd name="connsiteX217" fmla="*/ 900865 w 4804650"/>
              <a:gd name="connsiteY217" fmla="*/ 189913 h 2719363"/>
              <a:gd name="connsiteX218" fmla="*/ 886798 w 4804650"/>
              <a:gd name="connsiteY218" fmla="*/ 168812 h 2719363"/>
              <a:gd name="connsiteX219" fmla="*/ 844594 w 4804650"/>
              <a:gd name="connsiteY219" fmla="*/ 126609 h 2719363"/>
              <a:gd name="connsiteX220" fmla="*/ 795358 w 4804650"/>
              <a:gd name="connsiteY220" fmla="*/ 77372 h 2719363"/>
              <a:gd name="connsiteX221" fmla="*/ 774256 w 4804650"/>
              <a:gd name="connsiteY221" fmla="*/ 63304 h 2719363"/>
              <a:gd name="connsiteX222" fmla="*/ 725019 w 4804650"/>
              <a:gd name="connsiteY222" fmla="*/ 49237 h 2719363"/>
              <a:gd name="connsiteX223" fmla="*/ 661714 w 4804650"/>
              <a:gd name="connsiteY223" fmla="*/ 42203 h 2719363"/>
              <a:gd name="connsiteX224" fmla="*/ 626545 w 4804650"/>
              <a:gd name="connsiteY224" fmla="*/ 35169 h 2719363"/>
              <a:gd name="connsiteX225" fmla="*/ 584342 w 4804650"/>
              <a:gd name="connsiteY225" fmla="*/ 28135 h 2719363"/>
              <a:gd name="connsiteX226" fmla="*/ 521038 w 4804650"/>
              <a:gd name="connsiteY226" fmla="*/ 21101 h 2719363"/>
              <a:gd name="connsiteX227" fmla="*/ 338158 w 4804650"/>
              <a:gd name="connsiteY227" fmla="*/ 0 h 2719363"/>
              <a:gd name="connsiteX228" fmla="*/ 84939 w 4804650"/>
              <a:gd name="connsiteY228" fmla="*/ 7033 h 2719363"/>
              <a:gd name="connsiteX229" fmla="*/ 63838 w 4804650"/>
              <a:gd name="connsiteY229" fmla="*/ 14067 h 2719363"/>
              <a:gd name="connsiteX230" fmla="*/ 35702 w 4804650"/>
              <a:gd name="connsiteY230" fmla="*/ 21101 h 2719363"/>
              <a:gd name="connsiteX0" fmla="*/ 35702 w 4804650"/>
              <a:gd name="connsiteY0" fmla="*/ 21101 h 2719363"/>
              <a:gd name="connsiteX1" fmla="*/ 970 w 4804650"/>
              <a:gd name="connsiteY1" fmla="*/ 162070 h 2719363"/>
              <a:gd name="connsiteX2" fmla="*/ 10535 w 4804650"/>
              <a:gd name="connsiteY2" fmla="*/ 191592 h 2719363"/>
              <a:gd name="connsiteX3" fmla="*/ 20067 w 4804650"/>
              <a:gd name="connsiteY3" fmla="*/ 244034 h 2719363"/>
              <a:gd name="connsiteX4" fmla="*/ 12887 w 4804650"/>
              <a:gd name="connsiteY4" fmla="*/ 265135 h 2719363"/>
              <a:gd name="connsiteX5" fmla="*/ 5417 w 4804650"/>
              <a:gd name="connsiteY5" fmla="*/ 314227 h 2719363"/>
              <a:gd name="connsiteX6" fmla="*/ 21926 w 4804650"/>
              <a:gd name="connsiteY6" fmla="*/ 342361 h 2719363"/>
              <a:gd name="connsiteX7" fmla="*/ 28960 w 4804650"/>
              <a:gd name="connsiteY7" fmla="*/ 391890 h 2719363"/>
              <a:gd name="connsiteX8" fmla="*/ 49915 w 4804650"/>
              <a:gd name="connsiteY8" fmla="*/ 468971 h 2719363"/>
              <a:gd name="connsiteX9" fmla="*/ 49770 w 4804650"/>
              <a:gd name="connsiteY9" fmla="*/ 506437 h 2719363"/>
              <a:gd name="connsiteX10" fmla="*/ 56804 w 4804650"/>
              <a:gd name="connsiteY10" fmla="*/ 527538 h 2719363"/>
              <a:gd name="connsiteX11" fmla="*/ 77905 w 4804650"/>
              <a:gd name="connsiteY11" fmla="*/ 576775 h 2719363"/>
              <a:gd name="connsiteX12" fmla="*/ 120108 w 4804650"/>
              <a:gd name="connsiteY12" fmla="*/ 618978 h 2719363"/>
              <a:gd name="connsiteX13" fmla="*/ 127142 w 4804650"/>
              <a:gd name="connsiteY13" fmla="*/ 640080 h 2719363"/>
              <a:gd name="connsiteX14" fmla="*/ 169345 w 4804650"/>
              <a:gd name="connsiteY14" fmla="*/ 668215 h 2719363"/>
              <a:gd name="connsiteX15" fmla="*/ 183413 w 4804650"/>
              <a:gd name="connsiteY15" fmla="*/ 689317 h 2719363"/>
              <a:gd name="connsiteX16" fmla="*/ 190447 w 4804650"/>
              <a:gd name="connsiteY16" fmla="*/ 710418 h 2719363"/>
              <a:gd name="connsiteX17" fmla="*/ 211548 w 4804650"/>
              <a:gd name="connsiteY17" fmla="*/ 731520 h 2719363"/>
              <a:gd name="connsiteX18" fmla="*/ 239684 w 4804650"/>
              <a:gd name="connsiteY18" fmla="*/ 766689 h 2719363"/>
              <a:gd name="connsiteX19" fmla="*/ 267819 w 4804650"/>
              <a:gd name="connsiteY19" fmla="*/ 808892 h 2719363"/>
              <a:gd name="connsiteX20" fmla="*/ 281887 w 4804650"/>
              <a:gd name="connsiteY20" fmla="*/ 829993 h 2719363"/>
              <a:gd name="connsiteX21" fmla="*/ 324090 w 4804650"/>
              <a:gd name="connsiteY21" fmla="*/ 858129 h 2719363"/>
              <a:gd name="connsiteX22" fmla="*/ 352225 w 4804650"/>
              <a:gd name="connsiteY22" fmla="*/ 900332 h 2719363"/>
              <a:gd name="connsiteX23" fmla="*/ 387394 w 4804650"/>
              <a:gd name="connsiteY23" fmla="*/ 942535 h 2719363"/>
              <a:gd name="connsiteX24" fmla="*/ 433456 w 4804650"/>
              <a:gd name="connsiteY24" fmla="*/ 976337 h 2719363"/>
              <a:gd name="connsiteX25" fmla="*/ 490411 w 4804650"/>
              <a:gd name="connsiteY25" fmla="*/ 1024890 h 2719363"/>
              <a:gd name="connsiteX26" fmla="*/ 570274 w 4804650"/>
              <a:gd name="connsiteY26" fmla="*/ 1076178 h 2719363"/>
              <a:gd name="connsiteX27" fmla="*/ 612478 w 4804650"/>
              <a:gd name="connsiteY27" fmla="*/ 1104313 h 2719363"/>
              <a:gd name="connsiteX28" fmla="*/ 633579 w 4804650"/>
              <a:gd name="connsiteY28" fmla="*/ 1118381 h 2719363"/>
              <a:gd name="connsiteX29" fmla="*/ 696884 w 4804650"/>
              <a:gd name="connsiteY29" fmla="*/ 1139483 h 2719363"/>
              <a:gd name="connsiteX30" fmla="*/ 717985 w 4804650"/>
              <a:gd name="connsiteY30" fmla="*/ 1146517 h 2719363"/>
              <a:gd name="connsiteX31" fmla="*/ 788324 w 4804650"/>
              <a:gd name="connsiteY31" fmla="*/ 1167618 h 2719363"/>
              <a:gd name="connsiteX32" fmla="*/ 809425 w 4804650"/>
              <a:gd name="connsiteY32" fmla="*/ 1174652 h 2719363"/>
              <a:gd name="connsiteX33" fmla="*/ 830527 w 4804650"/>
              <a:gd name="connsiteY33" fmla="*/ 1181686 h 2719363"/>
              <a:gd name="connsiteX34" fmla="*/ 893831 w 4804650"/>
              <a:gd name="connsiteY34" fmla="*/ 1209821 h 2719363"/>
              <a:gd name="connsiteX35" fmla="*/ 914933 w 4804650"/>
              <a:gd name="connsiteY35" fmla="*/ 1216855 h 2719363"/>
              <a:gd name="connsiteX36" fmla="*/ 936034 w 4804650"/>
              <a:gd name="connsiteY36" fmla="*/ 1223889 h 2719363"/>
              <a:gd name="connsiteX37" fmla="*/ 971204 w 4804650"/>
              <a:gd name="connsiteY37" fmla="*/ 1259058 h 2719363"/>
              <a:gd name="connsiteX38" fmla="*/ 1013407 w 4804650"/>
              <a:gd name="connsiteY38" fmla="*/ 1273126 h 2719363"/>
              <a:gd name="connsiteX39" fmla="*/ 1055610 w 4804650"/>
              <a:gd name="connsiteY39" fmla="*/ 1301261 h 2719363"/>
              <a:gd name="connsiteX40" fmla="*/ 1076711 w 4804650"/>
              <a:gd name="connsiteY40" fmla="*/ 1315329 h 2719363"/>
              <a:gd name="connsiteX41" fmla="*/ 1090779 w 4804650"/>
              <a:gd name="connsiteY41" fmla="*/ 1364566 h 2719363"/>
              <a:gd name="connsiteX42" fmla="*/ 1097813 w 4804650"/>
              <a:gd name="connsiteY42" fmla="*/ 1399735 h 2719363"/>
              <a:gd name="connsiteX43" fmla="*/ 1140016 w 4804650"/>
              <a:gd name="connsiteY43" fmla="*/ 1413803 h 2719363"/>
              <a:gd name="connsiteX44" fmla="*/ 1161118 w 4804650"/>
              <a:gd name="connsiteY44" fmla="*/ 1420837 h 2719363"/>
              <a:gd name="connsiteX45" fmla="*/ 1175185 w 4804650"/>
              <a:gd name="connsiteY45" fmla="*/ 1441938 h 2719363"/>
              <a:gd name="connsiteX46" fmla="*/ 1196287 w 4804650"/>
              <a:gd name="connsiteY46" fmla="*/ 1456006 h 2719363"/>
              <a:gd name="connsiteX47" fmla="*/ 1203321 w 4804650"/>
              <a:gd name="connsiteY47" fmla="*/ 1477107 h 2719363"/>
              <a:gd name="connsiteX48" fmla="*/ 1252558 w 4804650"/>
              <a:gd name="connsiteY48" fmla="*/ 1498209 h 2719363"/>
              <a:gd name="connsiteX49" fmla="*/ 1266625 w 4804650"/>
              <a:gd name="connsiteY49" fmla="*/ 1547446 h 2719363"/>
              <a:gd name="connsiteX50" fmla="*/ 1273659 w 4804650"/>
              <a:gd name="connsiteY50" fmla="*/ 1568547 h 2719363"/>
              <a:gd name="connsiteX51" fmla="*/ 1273659 w 4804650"/>
              <a:gd name="connsiteY51" fmla="*/ 1638886 h 2719363"/>
              <a:gd name="connsiteX52" fmla="*/ 1287727 w 4804650"/>
              <a:gd name="connsiteY52" fmla="*/ 1737360 h 2719363"/>
              <a:gd name="connsiteX53" fmla="*/ 1294761 w 4804650"/>
              <a:gd name="connsiteY53" fmla="*/ 1758461 h 2719363"/>
              <a:gd name="connsiteX54" fmla="*/ 1301794 w 4804650"/>
              <a:gd name="connsiteY54" fmla="*/ 1786597 h 2719363"/>
              <a:gd name="connsiteX55" fmla="*/ 1322896 w 4804650"/>
              <a:gd name="connsiteY55" fmla="*/ 1828800 h 2719363"/>
              <a:gd name="connsiteX56" fmla="*/ 1329930 w 4804650"/>
              <a:gd name="connsiteY56" fmla="*/ 1849901 h 2719363"/>
              <a:gd name="connsiteX57" fmla="*/ 1349664 w 4804650"/>
              <a:gd name="connsiteY57" fmla="*/ 1959268 h 2719363"/>
              <a:gd name="connsiteX58" fmla="*/ 1366223 w 4804650"/>
              <a:gd name="connsiteY58" fmla="*/ 1980369 h 2719363"/>
              <a:gd name="connsiteX59" fmla="*/ 1373256 w 4804650"/>
              <a:gd name="connsiteY59" fmla="*/ 2008505 h 2719363"/>
              <a:gd name="connsiteX60" fmla="*/ 1396849 w 4804650"/>
              <a:gd name="connsiteY60" fmla="*/ 2047533 h 2719363"/>
              <a:gd name="connsiteX61" fmla="*/ 1423177 w 4804650"/>
              <a:gd name="connsiteY61" fmla="*/ 2085877 h 2719363"/>
              <a:gd name="connsiteX62" fmla="*/ 1449505 w 4804650"/>
              <a:gd name="connsiteY62" fmla="*/ 2131255 h 2719363"/>
              <a:gd name="connsiteX63" fmla="*/ 1464257 w 4804650"/>
              <a:gd name="connsiteY63" fmla="*/ 2168232 h 2719363"/>
              <a:gd name="connsiteX64" fmla="*/ 1505776 w 4804650"/>
              <a:gd name="connsiteY64" fmla="*/ 2215661 h 2719363"/>
              <a:gd name="connsiteX65" fmla="*/ 1526878 w 4804650"/>
              <a:gd name="connsiteY65" fmla="*/ 2232220 h 2719363"/>
              <a:gd name="connsiteX66" fmla="*/ 1562731 w 4804650"/>
              <a:gd name="connsiteY66" fmla="*/ 2263530 h 2719363"/>
              <a:gd name="connsiteX67" fmla="*/ 1590866 w 4804650"/>
              <a:gd name="connsiteY67" fmla="*/ 2302558 h 2719363"/>
              <a:gd name="connsiteX68" fmla="*/ 1616950 w 4804650"/>
              <a:gd name="connsiteY68" fmla="*/ 2353163 h 2719363"/>
              <a:gd name="connsiteX69" fmla="*/ 1646453 w 4804650"/>
              <a:gd name="connsiteY69" fmla="*/ 2398541 h 2719363"/>
              <a:gd name="connsiteX70" fmla="*/ 1709758 w 4804650"/>
              <a:gd name="connsiteY70" fmla="*/ 2433710 h 2719363"/>
              <a:gd name="connsiteX71" fmla="*/ 1730859 w 4804650"/>
              <a:gd name="connsiteY71" fmla="*/ 2440744 h 2719363"/>
              <a:gd name="connsiteX72" fmla="*/ 1766028 w 4804650"/>
              <a:gd name="connsiteY72" fmla="*/ 2454812 h 2719363"/>
              <a:gd name="connsiteX73" fmla="*/ 1794164 w 4804650"/>
              <a:gd name="connsiteY73" fmla="*/ 2461846 h 2719363"/>
              <a:gd name="connsiteX74" fmla="*/ 1815265 w 4804650"/>
              <a:gd name="connsiteY74" fmla="*/ 2468880 h 2719363"/>
              <a:gd name="connsiteX75" fmla="*/ 1857468 w 4804650"/>
              <a:gd name="connsiteY75" fmla="*/ 2511083 h 2719363"/>
              <a:gd name="connsiteX76" fmla="*/ 1899671 w 4804650"/>
              <a:gd name="connsiteY76" fmla="*/ 2546252 h 2719363"/>
              <a:gd name="connsiteX77" fmla="*/ 1927807 w 4804650"/>
              <a:gd name="connsiteY77" fmla="*/ 2560320 h 2719363"/>
              <a:gd name="connsiteX78" fmla="*/ 1970010 w 4804650"/>
              <a:gd name="connsiteY78" fmla="*/ 2588455 h 2719363"/>
              <a:gd name="connsiteX79" fmla="*/ 2005179 w 4804650"/>
              <a:gd name="connsiteY79" fmla="*/ 2623624 h 2719363"/>
              <a:gd name="connsiteX80" fmla="*/ 2047382 w 4804650"/>
              <a:gd name="connsiteY80" fmla="*/ 2637692 h 2719363"/>
              <a:gd name="connsiteX81" fmla="*/ 2068484 w 4804650"/>
              <a:gd name="connsiteY81" fmla="*/ 2651760 h 2719363"/>
              <a:gd name="connsiteX82" fmla="*/ 2117721 w 4804650"/>
              <a:gd name="connsiteY82" fmla="*/ 2665827 h 2719363"/>
              <a:gd name="connsiteX83" fmla="*/ 2159924 w 4804650"/>
              <a:gd name="connsiteY83" fmla="*/ 2679895 h 2719363"/>
              <a:gd name="connsiteX84" fmla="*/ 2430385 w 4804650"/>
              <a:gd name="connsiteY84" fmla="*/ 2719363 h 2719363"/>
              <a:gd name="connsiteX85" fmla="*/ 2521141 w 4804650"/>
              <a:gd name="connsiteY85" fmla="*/ 2716872 h 2719363"/>
              <a:gd name="connsiteX86" fmla="*/ 2687462 w 4804650"/>
              <a:gd name="connsiteY86" fmla="*/ 2715064 h 2719363"/>
              <a:gd name="connsiteX87" fmla="*/ 2807038 w 4804650"/>
              <a:gd name="connsiteY87" fmla="*/ 2700997 h 2719363"/>
              <a:gd name="connsiteX88" fmla="*/ 2840839 w 4804650"/>
              <a:gd name="connsiteY88" fmla="*/ 2699629 h 2719363"/>
              <a:gd name="connsiteX89" fmla="*/ 2912545 w 4804650"/>
              <a:gd name="connsiteY89" fmla="*/ 2644726 h 2719363"/>
              <a:gd name="connsiteX90" fmla="*/ 2989918 w 4804650"/>
              <a:gd name="connsiteY90" fmla="*/ 2616590 h 2719363"/>
              <a:gd name="connsiteX91" fmla="*/ 3018053 w 4804650"/>
              <a:gd name="connsiteY91" fmla="*/ 2609557 h 2719363"/>
              <a:gd name="connsiteX92" fmla="*/ 3060256 w 4804650"/>
              <a:gd name="connsiteY92" fmla="*/ 2581421 h 2719363"/>
              <a:gd name="connsiteX93" fmla="*/ 3081358 w 4804650"/>
              <a:gd name="connsiteY93" fmla="*/ 2567353 h 2719363"/>
              <a:gd name="connsiteX94" fmla="*/ 3109493 w 4804650"/>
              <a:gd name="connsiteY94" fmla="*/ 2546252 h 2719363"/>
              <a:gd name="connsiteX95" fmla="*/ 3151696 w 4804650"/>
              <a:gd name="connsiteY95" fmla="*/ 2511083 h 2719363"/>
              <a:gd name="connsiteX96" fmla="*/ 3165764 w 4804650"/>
              <a:gd name="connsiteY96" fmla="*/ 2489981 h 2719363"/>
              <a:gd name="connsiteX97" fmla="*/ 3186865 w 4804650"/>
              <a:gd name="connsiteY97" fmla="*/ 2482947 h 2719363"/>
              <a:gd name="connsiteX98" fmla="*/ 3229068 w 4804650"/>
              <a:gd name="connsiteY98" fmla="*/ 2454812 h 2719363"/>
              <a:gd name="connsiteX99" fmla="*/ 3250170 w 4804650"/>
              <a:gd name="connsiteY99" fmla="*/ 2440744 h 2719363"/>
              <a:gd name="connsiteX100" fmla="*/ 3285339 w 4804650"/>
              <a:gd name="connsiteY100" fmla="*/ 2405575 h 2719363"/>
              <a:gd name="connsiteX101" fmla="*/ 3299407 w 4804650"/>
              <a:gd name="connsiteY101" fmla="*/ 2384473 h 2719363"/>
              <a:gd name="connsiteX102" fmla="*/ 3348644 w 4804650"/>
              <a:gd name="connsiteY102" fmla="*/ 2321169 h 2719363"/>
              <a:gd name="connsiteX103" fmla="*/ 3362711 w 4804650"/>
              <a:gd name="connsiteY103" fmla="*/ 2300067 h 2719363"/>
              <a:gd name="connsiteX104" fmla="*/ 3386304 w 4804650"/>
              <a:gd name="connsiteY104" fmla="*/ 2282141 h 2719363"/>
              <a:gd name="connsiteX105" fmla="*/ 3413072 w 4804650"/>
              <a:gd name="connsiteY105" fmla="*/ 2239254 h 2719363"/>
              <a:gd name="connsiteX106" fmla="*/ 3440523 w 4804650"/>
              <a:gd name="connsiteY106" fmla="*/ 2204768 h 2719363"/>
              <a:gd name="connsiteX107" fmla="*/ 3460501 w 4804650"/>
              <a:gd name="connsiteY107" fmla="*/ 2161637 h 2719363"/>
              <a:gd name="connsiteX108" fmla="*/ 3480919 w 4804650"/>
              <a:gd name="connsiteY108" fmla="*/ 2124661 h 2719363"/>
              <a:gd name="connsiteX109" fmla="*/ 3517456 w 4804650"/>
              <a:gd name="connsiteY109" fmla="*/ 2060917 h 2719363"/>
              <a:gd name="connsiteX110" fmla="*/ 3559659 w 4804650"/>
              <a:gd name="connsiteY110" fmla="*/ 2018713 h 2719363"/>
              <a:gd name="connsiteX111" fmla="*/ 3580761 w 4804650"/>
              <a:gd name="connsiteY111" fmla="*/ 1997612 h 2719363"/>
              <a:gd name="connsiteX112" fmla="*/ 3608896 w 4804650"/>
              <a:gd name="connsiteY112" fmla="*/ 1955409 h 2719363"/>
              <a:gd name="connsiteX113" fmla="*/ 3622964 w 4804650"/>
              <a:gd name="connsiteY113" fmla="*/ 1934307 h 2719363"/>
              <a:gd name="connsiteX114" fmla="*/ 3665167 w 4804650"/>
              <a:gd name="connsiteY114" fmla="*/ 1906172 h 2719363"/>
              <a:gd name="connsiteX115" fmla="*/ 3707370 w 4804650"/>
              <a:gd name="connsiteY115" fmla="*/ 1863969 h 2719363"/>
              <a:gd name="connsiteX116" fmla="*/ 3749573 w 4804650"/>
              <a:gd name="connsiteY116" fmla="*/ 1835833 h 2719363"/>
              <a:gd name="connsiteX117" fmla="*/ 3763641 w 4804650"/>
              <a:gd name="connsiteY117" fmla="*/ 1814732 h 2719363"/>
              <a:gd name="connsiteX118" fmla="*/ 3805844 w 4804650"/>
              <a:gd name="connsiteY118" fmla="*/ 1793630 h 2719363"/>
              <a:gd name="connsiteX119" fmla="*/ 3848047 w 4804650"/>
              <a:gd name="connsiteY119" fmla="*/ 1772529 h 2719363"/>
              <a:gd name="connsiteX120" fmla="*/ 3911351 w 4804650"/>
              <a:gd name="connsiteY120" fmla="*/ 1737360 h 2719363"/>
              <a:gd name="connsiteX121" fmla="*/ 3953554 w 4804650"/>
              <a:gd name="connsiteY121" fmla="*/ 1709224 h 2719363"/>
              <a:gd name="connsiteX122" fmla="*/ 3974656 w 4804650"/>
              <a:gd name="connsiteY122" fmla="*/ 1695157 h 2719363"/>
              <a:gd name="connsiteX123" fmla="*/ 4023893 w 4804650"/>
              <a:gd name="connsiteY123" fmla="*/ 1681089 h 2719363"/>
              <a:gd name="connsiteX124" fmla="*/ 4087198 w 4804650"/>
              <a:gd name="connsiteY124" fmla="*/ 1659987 h 2719363"/>
              <a:gd name="connsiteX125" fmla="*/ 4143468 w 4804650"/>
              <a:gd name="connsiteY125" fmla="*/ 1638886 h 2719363"/>
              <a:gd name="connsiteX126" fmla="*/ 4185671 w 4804650"/>
              <a:gd name="connsiteY126" fmla="*/ 1610750 h 2719363"/>
              <a:gd name="connsiteX127" fmla="*/ 4206773 w 4804650"/>
              <a:gd name="connsiteY127" fmla="*/ 1589649 h 2719363"/>
              <a:gd name="connsiteX128" fmla="*/ 4234908 w 4804650"/>
              <a:gd name="connsiteY128" fmla="*/ 1582615 h 2719363"/>
              <a:gd name="connsiteX129" fmla="*/ 4298213 w 4804650"/>
              <a:gd name="connsiteY129" fmla="*/ 1554480 h 2719363"/>
              <a:gd name="connsiteX130" fmla="*/ 4319314 w 4804650"/>
              <a:gd name="connsiteY130" fmla="*/ 1533378 h 2719363"/>
              <a:gd name="connsiteX131" fmla="*/ 4340416 w 4804650"/>
              <a:gd name="connsiteY131" fmla="*/ 1519310 h 2719363"/>
              <a:gd name="connsiteX132" fmla="*/ 4361518 w 4804650"/>
              <a:gd name="connsiteY132" fmla="*/ 1498209 h 2719363"/>
              <a:gd name="connsiteX133" fmla="*/ 4382619 w 4804650"/>
              <a:gd name="connsiteY133" fmla="*/ 1491175 h 2719363"/>
              <a:gd name="connsiteX134" fmla="*/ 4403721 w 4804650"/>
              <a:gd name="connsiteY134" fmla="*/ 1470073 h 2719363"/>
              <a:gd name="connsiteX135" fmla="*/ 4417788 w 4804650"/>
              <a:gd name="connsiteY135" fmla="*/ 1448972 h 2719363"/>
              <a:gd name="connsiteX136" fmla="*/ 4438890 w 4804650"/>
              <a:gd name="connsiteY136" fmla="*/ 1434904 h 2719363"/>
              <a:gd name="connsiteX137" fmla="*/ 4459991 w 4804650"/>
              <a:gd name="connsiteY137" fmla="*/ 1413803 h 2719363"/>
              <a:gd name="connsiteX138" fmla="*/ 4502194 w 4804650"/>
              <a:gd name="connsiteY138" fmla="*/ 1385667 h 2719363"/>
              <a:gd name="connsiteX139" fmla="*/ 4551431 w 4804650"/>
              <a:gd name="connsiteY139" fmla="*/ 1322363 h 2719363"/>
              <a:gd name="connsiteX140" fmla="*/ 4572533 w 4804650"/>
              <a:gd name="connsiteY140" fmla="*/ 1280160 h 2719363"/>
              <a:gd name="connsiteX141" fmla="*/ 4579567 w 4804650"/>
              <a:gd name="connsiteY141" fmla="*/ 1259058 h 2719363"/>
              <a:gd name="connsiteX142" fmla="*/ 4607702 w 4804650"/>
              <a:gd name="connsiteY142" fmla="*/ 1216855 h 2719363"/>
              <a:gd name="connsiteX143" fmla="*/ 4621770 w 4804650"/>
              <a:gd name="connsiteY143" fmla="*/ 1195753 h 2719363"/>
              <a:gd name="connsiteX144" fmla="*/ 4635838 w 4804650"/>
              <a:gd name="connsiteY144" fmla="*/ 1174652 h 2719363"/>
              <a:gd name="connsiteX145" fmla="*/ 4649905 w 4804650"/>
              <a:gd name="connsiteY145" fmla="*/ 1132449 h 2719363"/>
              <a:gd name="connsiteX146" fmla="*/ 4656939 w 4804650"/>
              <a:gd name="connsiteY146" fmla="*/ 1111347 h 2719363"/>
              <a:gd name="connsiteX147" fmla="*/ 4671007 w 4804650"/>
              <a:gd name="connsiteY147" fmla="*/ 1090246 h 2719363"/>
              <a:gd name="connsiteX148" fmla="*/ 4692108 w 4804650"/>
              <a:gd name="connsiteY148" fmla="*/ 1041009 h 2719363"/>
              <a:gd name="connsiteX149" fmla="*/ 4706176 w 4804650"/>
              <a:gd name="connsiteY149" fmla="*/ 998806 h 2719363"/>
              <a:gd name="connsiteX150" fmla="*/ 4734311 w 4804650"/>
              <a:gd name="connsiteY150" fmla="*/ 956603 h 2719363"/>
              <a:gd name="connsiteX151" fmla="*/ 4741345 w 4804650"/>
              <a:gd name="connsiteY151" fmla="*/ 935501 h 2719363"/>
              <a:gd name="connsiteX152" fmla="*/ 4755413 w 4804650"/>
              <a:gd name="connsiteY152" fmla="*/ 858129 h 2719363"/>
              <a:gd name="connsiteX153" fmla="*/ 4769481 w 4804650"/>
              <a:gd name="connsiteY153" fmla="*/ 780757 h 2719363"/>
              <a:gd name="connsiteX154" fmla="*/ 4790582 w 4804650"/>
              <a:gd name="connsiteY154" fmla="*/ 759655 h 2719363"/>
              <a:gd name="connsiteX155" fmla="*/ 4804650 w 4804650"/>
              <a:gd name="connsiteY155" fmla="*/ 738553 h 2719363"/>
              <a:gd name="connsiteX156" fmla="*/ 4790582 w 4804650"/>
              <a:gd name="connsiteY156" fmla="*/ 555673 h 2719363"/>
              <a:gd name="connsiteX157" fmla="*/ 4783548 w 4804650"/>
              <a:gd name="connsiteY157" fmla="*/ 506437 h 2719363"/>
              <a:gd name="connsiteX158" fmla="*/ 4741345 w 4804650"/>
              <a:gd name="connsiteY158" fmla="*/ 485335 h 2719363"/>
              <a:gd name="connsiteX159" fmla="*/ 4706176 w 4804650"/>
              <a:gd name="connsiteY159" fmla="*/ 457200 h 2719363"/>
              <a:gd name="connsiteX160" fmla="*/ 4663973 w 4804650"/>
              <a:gd name="connsiteY160" fmla="*/ 443132 h 2719363"/>
              <a:gd name="connsiteX161" fmla="*/ 4579567 w 4804650"/>
              <a:gd name="connsiteY161" fmla="*/ 464233 h 2719363"/>
              <a:gd name="connsiteX162" fmla="*/ 4516262 w 4804650"/>
              <a:gd name="connsiteY162" fmla="*/ 499403 h 2719363"/>
              <a:gd name="connsiteX163" fmla="*/ 4495161 w 4804650"/>
              <a:gd name="connsiteY163" fmla="*/ 513470 h 2719363"/>
              <a:gd name="connsiteX164" fmla="*/ 4467025 w 4804650"/>
              <a:gd name="connsiteY164" fmla="*/ 555673 h 2719363"/>
              <a:gd name="connsiteX165" fmla="*/ 4424822 w 4804650"/>
              <a:gd name="connsiteY165" fmla="*/ 590843 h 2719363"/>
              <a:gd name="connsiteX166" fmla="*/ 4382619 w 4804650"/>
              <a:gd name="connsiteY166" fmla="*/ 618978 h 2719363"/>
              <a:gd name="connsiteX167" fmla="*/ 4326348 w 4804650"/>
              <a:gd name="connsiteY167" fmla="*/ 647113 h 2719363"/>
              <a:gd name="connsiteX168" fmla="*/ 4298213 w 4804650"/>
              <a:gd name="connsiteY168" fmla="*/ 661181 h 2719363"/>
              <a:gd name="connsiteX169" fmla="*/ 4256010 w 4804650"/>
              <a:gd name="connsiteY169" fmla="*/ 675249 h 2719363"/>
              <a:gd name="connsiteX170" fmla="*/ 4227874 w 4804650"/>
              <a:gd name="connsiteY170" fmla="*/ 689317 h 2719363"/>
              <a:gd name="connsiteX171" fmla="*/ 4157536 w 4804650"/>
              <a:gd name="connsiteY171" fmla="*/ 710418 h 2719363"/>
              <a:gd name="connsiteX172" fmla="*/ 3876182 w 4804650"/>
              <a:gd name="connsiteY172" fmla="*/ 696350 h 2719363"/>
              <a:gd name="connsiteX173" fmla="*/ 3855081 w 4804650"/>
              <a:gd name="connsiteY173" fmla="*/ 689317 h 2719363"/>
              <a:gd name="connsiteX174" fmla="*/ 3819911 w 4804650"/>
              <a:gd name="connsiteY174" fmla="*/ 682283 h 2719363"/>
              <a:gd name="connsiteX175" fmla="*/ 3756607 w 4804650"/>
              <a:gd name="connsiteY175" fmla="*/ 675249 h 2719363"/>
              <a:gd name="connsiteX176" fmla="*/ 3665167 w 4804650"/>
              <a:gd name="connsiteY176" fmla="*/ 661181 h 2719363"/>
              <a:gd name="connsiteX177" fmla="*/ 3594828 w 4804650"/>
              <a:gd name="connsiteY177" fmla="*/ 654147 h 2719363"/>
              <a:gd name="connsiteX178" fmla="*/ 3559659 w 4804650"/>
              <a:gd name="connsiteY178" fmla="*/ 647113 h 2719363"/>
              <a:gd name="connsiteX179" fmla="*/ 3243136 w 4804650"/>
              <a:gd name="connsiteY179" fmla="*/ 647113 h 2719363"/>
              <a:gd name="connsiteX180" fmla="*/ 3207967 w 4804650"/>
              <a:gd name="connsiteY180" fmla="*/ 654147 h 2719363"/>
              <a:gd name="connsiteX181" fmla="*/ 3116527 w 4804650"/>
              <a:gd name="connsiteY181" fmla="*/ 661181 h 2719363"/>
              <a:gd name="connsiteX182" fmla="*/ 3074324 w 4804650"/>
              <a:gd name="connsiteY182" fmla="*/ 675249 h 2719363"/>
              <a:gd name="connsiteX183" fmla="*/ 3025087 w 4804650"/>
              <a:gd name="connsiteY183" fmla="*/ 703384 h 2719363"/>
              <a:gd name="connsiteX184" fmla="*/ 2961782 w 4804650"/>
              <a:gd name="connsiteY184" fmla="*/ 731520 h 2719363"/>
              <a:gd name="connsiteX185" fmla="*/ 2560853 w 4804650"/>
              <a:gd name="connsiteY185" fmla="*/ 717452 h 2719363"/>
              <a:gd name="connsiteX186" fmla="*/ 2532718 w 4804650"/>
              <a:gd name="connsiteY186" fmla="*/ 710418 h 2719363"/>
              <a:gd name="connsiteX187" fmla="*/ 2462379 w 4804650"/>
              <a:gd name="connsiteY187" fmla="*/ 689317 h 2719363"/>
              <a:gd name="connsiteX188" fmla="*/ 2427210 w 4804650"/>
              <a:gd name="connsiteY188" fmla="*/ 682283 h 2719363"/>
              <a:gd name="connsiteX189" fmla="*/ 2399074 w 4804650"/>
              <a:gd name="connsiteY189" fmla="*/ 675249 h 2719363"/>
              <a:gd name="connsiteX190" fmla="*/ 2356871 w 4804650"/>
              <a:gd name="connsiteY190" fmla="*/ 661181 h 2719363"/>
              <a:gd name="connsiteX191" fmla="*/ 2321702 w 4804650"/>
              <a:gd name="connsiteY191" fmla="*/ 654147 h 2719363"/>
              <a:gd name="connsiteX192" fmla="*/ 2279499 w 4804650"/>
              <a:gd name="connsiteY192" fmla="*/ 640080 h 2719363"/>
              <a:gd name="connsiteX193" fmla="*/ 2181025 w 4804650"/>
              <a:gd name="connsiteY193" fmla="*/ 626012 h 2719363"/>
              <a:gd name="connsiteX194" fmla="*/ 2124754 w 4804650"/>
              <a:gd name="connsiteY194" fmla="*/ 611944 h 2719363"/>
              <a:gd name="connsiteX195" fmla="*/ 2089585 w 4804650"/>
              <a:gd name="connsiteY195" fmla="*/ 604910 h 2719363"/>
              <a:gd name="connsiteX196" fmla="*/ 2068484 w 4804650"/>
              <a:gd name="connsiteY196" fmla="*/ 597877 h 2719363"/>
              <a:gd name="connsiteX197" fmla="*/ 2033314 w 4804650"/>
              <a:gd name="connsiteY197" fmla="*/ 590843 h 2719363"/>
              <a:gd name="connsiteX198" fmla="*/ 1984078 w 4804650"/>
              <a:gd name="connsiteY198" fmla="*/ 576775 h 2719363"/>
              <a:gd name="connsiteX199" fmla="*/ 1562047 w 4804650"/>
              <a:gd name="connsiteY199" fmla="*/ 562707 h 2719363"/>
              <a:gd name="connsiteX200" fmla="*/ 1526878 w 4804650"/>
              <a:gd name="connsiteY200" fmla="*/ 555673 h 2719363"/>
              <a:gd name="connsiteX201" fmla="*/ 1449505 w 4804650"/>
              <a:gd name="connsiteY201" fmla="*/ 541606 h 2719363"/>
              <a:gd name="connsiteX202" fmla="*/ 1407302 w 4804650"/>
              <a:gd name="connsiteY202" fmla="*/ 520504 h 2719363"/>
              <a:gd name="connsiteX203" fmla="*/ 1379167 w 4804650"/>
              <a:gd name="connsiteY203" fmla="*/ 513470 h 2719363"/>
              <a:gd name="connsiteX204" fmla="*/ 1358065 w 4804650"/>
              <a:gd name="connsiteY204" fmla="*/ 499403 h 2719363"/>
              <a:gd name="connsiteX205" fmla="*/ 1308828 w 4804650"/>
              <a:gd name="connsiteY205" fmla="*/ 450166 h 2719363"/>
              <a:gd name="connsiteX206" fmla="*/ 1287727 w 4804650"/>
              <a:gd name="connsiteY206" fmla="*/ 443132 h 2719363"/>
              <a:gd name="connsiteX207" fmla="*/ 1217388 w 4804650"/>
              <a:gd name="connsiteY207" fmla="*/ 393895 h 2719363"/>
              <a:gd name="connsiteX208" fmla="*/ 1196287 w 4804650"/>
              <a:gd name="connsiteY208" fmla="*/ 379827 h 2719363"/>
              <a:gd name="connsiteX209" fmla="*/ 1175185 w 4804650"/>
              <a:gd name="connsiteY209" fmla="*/ 358726 h 2719363"/>
              <a:gd name="connsiteX210" fmla="*/ 1111881 w 4804650"/>
              <a:gd name="connsiteY210" fmla="*/ 323557 h 2719363"/>
              <a:gd name="connsiteX211" fmla="*/ 1090779 w 4804650"/>
              <a:gd name="connsiteY211" fmla="*/ 309489 h 2719363"/>
              <a:gd name="connsiteX212" fmla="*/ 1069678 w 4804650"/>
              <a:gd name="connsiteY212" fmla="*/ 302455 h 2719363"/>
              <a:gd name="connsiteX213" fmla="*/ 1041542 w 4804650"/>
              <a:gd name="connsiteY213" fmla="*/ 288387 h 2719363"/>
              <a:gd name="connsiteX214" fmla="*/ 1020441 w 4804650"/>
              <a:gd name="connsiteY214" fmla="*/ 274320 h 2719363"/>
              <a:gd name="connsiteX215" fmla="*/ 971204 w 4804650"/>
              <a:gd name="connsiteY215" fmla="*/ 253218 h 2719363"/>
              <a:gd name="connsiteX216" fmla="*/ 900865 w 4804650"/>
              <a:gd name="connsiteY216" fmla="*/ 189913 h 2719363"/>
              <a:gd name="connsiteX217" fmla="*/ 886798 w 4804650"/>
              <a:gd name="connsiteY217" fmla="*/ 168812 h 2719363"/>
              <a:gd name="connsiteX218" fmla="*/ 844594 w 4804650"/>
              <a:gd name="connsiteY218" fmla="*/ 126609 h 2719363"/>
              <a:gd name="connsiteX219" fmla="*/ 795358 w 4804650"/>
              <a:gd name="connsiteY219" fmla="*/ 77372 h 2719363"/>
              <a:gd name="connsiteX220" fmla="*/ 774256 w 4804650"/>
              <a:gd name="connsiteY220" fmla="*/ 63304 h 2719363"/>
              <a:gd name="connsiteX221" fmla="*/ 725019 w 4804650"/>
              <a:gd name="connsiteY221" fmla="*/ 49237 h 2719363"/>
              <a:gd name="connsiteX222" fmla="*/ 661714 w 4804650"/>
              <a:gd name="connsiteY222" fmla="*/ 42203 h 2719363"/>
              <a:gd name="connsiteX223" fmla="*/ 626545 w 4804650"/>
              <a:gd name="connsiteY223" fmla="*/ 35169 h 2719363"/>
              <a:gd name="connsiteX224" fmla="*/ 584342 w 4804650"/>
              <a:gd name="connsiteY224" fmla="*/ 28135 h 2719363"/>
              <a:gd name="connsiteX225" fmla="*/ 521038 w 4804650"/>
              <a:gd name="connsiteY225" fmla="*/ 21101 h 2719363"/>
              <a:gd name="connsiteX226" fmla="*/ 338158 w 4804650"/>
              <a:gd name="connsiteY226" fmla="*/ 0 h 2719363"/>
              <a:gd name="connsiteX227" fmla="*/ 84939 w 4804650"/>
              <a:gd name="connsiteY227" fmla="*/ 7033 h 2719363"/>
              <a:gd name="connsiteX228" fmla="*/ 63838 w 4804650"/>
              <a:gd name="connsiteY228" fmla="*/ 14067 h 2719363"/>
              <a:gd name="connsiteX229" fmla="*/ 35702 w 4804650"/>
              <a:gd name="connsiteY229" fmla="*/ 21101 h 2719363"/>
              <a:gd name="connsiteX0" fmla="*/ 35702 w 4804650"/>
              <a:gd name="connsiteY0" fmla="*/ 21101 h 2719363"/>
              <a:gd name="connsiteX1" fmla="*/ 970 w 4804650"/>
              <a:gd name="connsiteY1" fmla="*/ 162070 h 2719363"/>
              <a:gd name="connsiteX2" fmla="*/ 10535 w 4804650"/>
              <a:gd name="connsiteY2" fmla="*/ 191592 h 2719363"/>
              <a:gd name="connsiteX3" fmla="*/ 20067 w 4804650"/>
              <a:gd name="connsiteY3" fmla="*/ 244034 h 2719363"/>
              <a:gd name="connsiteX4" fmla="*/ 12887 w 4804650"/>
              <a:gd name="connsiteY4" fmla="*/ 265135 h 2719363"/>
              <a:gd name="connsiteX5" fmla="*/ 5417 w 4804650"/>
              <a:gd name="connsiteY5" fmla="*/ 314227 h 2719363"/>
              <a:gd name="connsiteX6" fmla="*/ 21926 w 4804650"/>
              <a:gd name="connsiteY6" fmla="*/ 342361 h 2719363"/>
              <a:gd name="connsiteX7" fmla="*/ 28960 w 4804650"/>
              <a:gd name="connsiteY7" fmla="*/ 391890 h 2719363"/>
              <a:gd name="connsiteX8" fmla="*/ 49915 w 4804650"/>
              <a:gd name="connsiteY8" fmla="*/ 468971 h 2719363"/>
              <a:gd name="connsiteX9" fmla="*/ 49770 w 4804650"/>
              <a:gd name="connsiteY9" fmla="*/ 506437 h 2719363"/>
              <a:gd name="connsiteX10" fmla="*/ 56804 w 4804650"/>
              <a:gd name="connsiteY10" fmla="*/ 527538 h 2719363"/>
              <a:gd name="connsiteX11" fmla="*/ 77905 w 4804650"/>
              <a:gd name="connsiteY11" fmla="*/ 576775 h 2719363"/>
              <a:gd name="connsiteX12" fmla="*/ 120108 w 4804650"/>
              <a:gd name="connsiteY12" fmla="*/ 618978 h 2719363"/>
              <a:gd name="connsiteX13" fmla="*/ 127142 w 4804650"/>
              <a:gd name="connsiteY13" fmla="*/ 640080 h 2719363"/>
              <a:gd name="connsiteX14" fmla="*/ 169345 w 4804650"/>
              <a:gd name="connsiteY14" fmla="*/ 668215 h 2719363"/>
              <a:gd name="connsiteX15" fmla="*/ 183413 w 4804650"/>
              <a:gd name="connsiteY15" fmla="*/ 689317 h 2719363"/>
              <a:gd name="connsiteX16" fmla="*/ 190447 w 4804650"/>
              <a:gd name="connsiteY16" fmla="*/ 710418 h 2719363"/>
              <a:gd name="connsiteX17" fmla="*/ 211548 w 4804650"/>
              <a:gd name="connsiteY17" fmla="*/ 731520 h 2719363"/>
              <a:gd name="connsiteX18" fmla="*/ 239684 w 4804650"/>
              <a:gd name="connsiteY18" fmla="*/ 766689 h 2719363"/>
              <a:gd name="connsiteX19" fmla="*/ 267819 w 4804650"/>
              <a:gd name="connsiteY19" fmla="*/ 808892 h 2719363"/>
              <a:gd name="connsiteX20" fmla="*/ 281887 w 4804650"/>
              <a:gd name="connsiteY20" fmla="*/ 829993 h 2719363"/>
              <a:gd name="connsiteX21" fmla="*/ 324090 w 4804650"/>
              <a:gd name="connsiteY21" fmla="*/ 858129 h 2719363"/>
              <a:gd name="connsiteX22" fmla="*/ 352225 w 4804650"/>
              <a:gd name="connsiteY22" fmla="*/ 900332 h 2719363"/>
              <a:gd name="connsiteX23" fmla="*/ 387394 w 4804650"/>
              <a:gd name="connsiteY23" fmla="*/ 942535 h 2719363"/>
              <a:gd name="connsiteX24" fmla="*/ 433456 w 4804650"/>
              <a:gd name="connsiteY24" fmla="*/ 976337 h 2719363"/>
              <a:gd name="connsiteX25" fmla="*/ 490411 w 4804650"/>
              <a:gd name="connsiteY25" fmla="*/ 1024890 h 2719363"/>
              <a:gd name="connsiteX26" fmla="*/ 612478 w 4804650"/>
              <a:gd name="connsiteY26" fmla="*/ 1104313 h 2719363"/>
              <a:gd name="connsiteX27" fmla="*/ 633579 w 4804650"/>
              <a:gd name="connsiteY27" fmla="*/ 1118381 h 2719363"/>
              <a:gd name="connsiteX28" fmla="*/ 696884 w 4804650"/>
              <a:gd name="connsiteY28" fmla="*/ 1139483 h 2719363"/>
              <a:gd name="connsiteX29" fmla="*/ 717985 w 4804650"/>
              <a:gd name="connsiteY29" fmla="*/ 1146517 h 2719363"/>
              <a:gd name="connsiteX30" fmla="*/ 788324 w 4804650"/>
              <a:gd name="connsiteY30" fmla="*/ 1167618 h 2719363"/>
              <a:gd name="connsiteX31" fmla="*/ 809425 w 4804650"/>
              <a:gd name="connsiteY31" fmla="*/ 1174652 h 2719363"/>
              <a:gd name="connsiteX32" fmla="*/ 830527 w 4804650"/>
              <a:gd name="connsiteY32" fmla="*/ 1181686 h 2719363"/>
              <a:gd name="connsiteX33" fmla="*/ 893831 w 4804650"/>
              <a:gd name="connsiteY33" fmla="*/ 1209821 h 2719363"/>
              <a:gd name="connsiteX34" fmla="*/ 914933 w 4804650"/>
              <a:gd name="connsiteY34" fmla="*/ 1216855 h 2719363"/>
              <a:gd name="connsiteX35" fmla="*/ 936034 w 4804650"/>
              <a:gd name="connsiteY35" fmla="*/ 1223889 h 2719363"/>
              <a:gd name="connsiteX36" fmla="*/ 971204 w 4804650"/>
              <a:gd name="connsiteY36" fmla="*/ 1259058 h 2719363"/>
              <a:gd name="connsiteX37" fmla="*/ 1013407 w 4804650"/>
              <a:gd name="connsiteY37" fmla="*/ 1273126 h 2719363"/>
              <a:gd name="connsiteX38" fmla="*/ 1055610 w 4804650"/>
              <a:gd name="connsiteY38" fmla="*/ 1301261 h 2719363"/>
              <a:gd name="connsiteX39" fmla="*/ 1076711 w 4804650"/>
              <a:gd name="connsiteY39" fmla="*/ 1315329 h 2719363"/>
              <a:gd name="connsiteX40" fmla="*/ 1090779 w 4804650"/>
              <a:gd name="connsiteY40" fmla="*/ 1364566 h 2719363"/>
              <a:gd name="connsiteX41" fmla="*/ 1097813 w 4804650"/>
              <a:gd name="connsiteY41" fmla="*/ 1399735 h 2719363"/>
              <a:gd name="connsiteX42" fmla="*/ 1140016 w 4804650"/>
              <a:gd name="connsiteY42" fmla="*/ 1413803 h 2719363"/>
              <a:gd name="connsiteX43" fmla="*/ 1161118 w 4804650"/>
              <a:gd name="connsiteY43" fmla="*/ 1420837 h 2719363"/>
              <a:gd name="connsiteX44" fmla="*/ 1175185 w 4804650"/>
              <a:gd name="connsiteY44" fmla="*/ 1441938 h 2719363"/>
              <a:gd name="connsiteX45" fmla="*/ 1196287 w 4804650"/>
              <a:gd name="connsiteY45" fmla="*/ 1456006 h 2719363"/>
              <a:gd name="connsiteX46" fmla="*/ 1203321 w 4804650"/>
              <a:gd name="connsiteY46" fmla="*/ 1477107 h 2719363"/>
              <a:gd name="connsiteX47" fmla="*/ 1252558 w 4804650"/>
              <a:gd name="connsiteY47" fmla="*/ 1498209 h 2719363"/>
              <a:gd name="connsiteX48" fmla="*/ 1266625 w 4804650"/>
              <a:gd name="connsiteY48" fmla="*/ 1547446 h 2719363"/>
              <a:gd name="connsiteX49" fmla="*/ 1273659 w 4804650"/>
              <a:gd name="connsiteY49" fmla="*/ 1568547 h 2719363"/>
              <a:gd name="connsiteX50" fmla="*/ 1273659 w 4804650"/>
              <a:gd name="connsiteY50" fmla="*/ 1638886 h 2719363"/>
              <a:gd name="connsiteX51" fmla="*/ 1287727 w 4804650"/>
              <a:gd name="connsiteY51" fmla="*/ 1737360 h 2719363"/>
              <a:gd name="connsiteX52" fmla="*/ 1294761 w 4804650"/>
              <a:gd name="connsiteY52" fmla="*/ 1758461 h 2719363"/>
              <a:gd name="connsiteX53" fmla="*/ 1301794 w 4804650"/>
              <a:gd name="connsiteY53" fmla="*/ 1786597 h 2719363"/>
              <a:gd name="connsiteX54" fmla="*/ 1322896 w 4804650"/>
              <a:gd name="connsiteY54" fmla="*/ 1828800 h 2719363"/>
              <a:gd name="connsiteX55" fmla="*/ 1329930 w 4804650"/>
              <a:gd name="connsiteY55" fmla="*/ 1849901 h 2719363"/>
              <a:gd name="connsiteX56" fmla="*/ 1349664 w 4804650"/>
              <a:gd name="connsiteY56" fmla="*/ 1959268 h 2719363"/>
              <a:gd name="connsiteX57" fmla="*/ 1366223 w 4804650"/>
              <a:gd name="connsiteY57" fmla="*/ 1980369 h 2719363"/>
              <a:gd name="connsiteX58" fmla="*/ 1373256 w 4804650"/>
              <a:gd name="connsiteY58" fmla="*/ 2008505 h 2719363"/>
              <a:gd name="connsiteX59" fmla="*/ 1396849 w 4804650"/>
              <a:gd name="connsiteY59" fmla="*/ 2047533 h 2719363"/>
              <a:gd name="connsiteX60" fmla="*/ 1423177 w 4804650"/>
              <a:gd name="connsiteY60" fmla="*/ 2085877 h 2719363"/>
              <a:gd name="connsiteX61" fmla="*/ 1449505 w 4804650"/>
              <a:gd name="connsiteY61" fmla="*/ 2131255 h 2719363"/>
              <a:gd name="connsiteX62" fmla="*/ 1464257 w 4804650"/>
              <a:gd name="connsiteY62" fmla="*/ 2168232 h 2719363"/>
              <a:gd name="connsiteX63" fmla="*/ 1505776 w 4804650"/>
              <a:gd name="connsiteY63" fmla="*/ 2215661 h 2719363"/>
              <a:gd name="connsiteX64" fmla="*/ 1526878 w 4804650"/>
              <a:gd name="connsiteY64" fmla="*/ 2232220 h 2719363"/>
              <a:gd name="connsiteX65" fmla="*/ 1562731 w 4804650"/>
              <a:gd name="connsiteY65" fmla="*/ 2263530 h 2719363"/>
              <a:gd name="connsiteX66" fmla="*/ 1590866 w 4804650"/>
              <a:gd name="connsiteY66" fmla="*/ 2302558 h 2719363"/>
              <a:gd name="connsiteX67" fmla="*/ 1616950 w 4804650"/>
              <a:gd name="connsiteY67" fmla="*/ 2353163 h 2719363"/>
              <a:gd name="connsiteX68" fmla="*/ 1646453 w 4804650"/>
              <a:gd name="connsiteY68" fmla="*/ 2398541 h 2719363"/>
              <a:gd name="connsiteX69" fmla="*/ 1709758 w 4804650"/>
              <a:gd name="connsiteY69" fmla="*/ 2433710 h 2719363"/>
              <a:gd name="connsiteX70" fmla="*/ 1730859 w 4804650"/>
              <a:gd name="connsiteY70" fmla="*/ 2440744 h 2719363"/>
              <a:gd name="connsiteX71" fmla="*/ 1766028 w 4804650"/>
              <a:gd name="connsiteY71" fmla="*/ 2454812 h 2719363"/>
              <a:gd name="connsiteX72" fmla="*/ 1794164 w 4804650"/>
              <a:gd name="connsiteY72" fmla="*/ 2461846 h 2719363"/>
              <a:gd name="connsiteX73" fmla="*/ 1815265 w 4804650"/>
              <a:gd name="connsiteY73" fmla="*/ 2468880 h 2719363"/>
              <a:gd name="connsiteX74" fmla="*/ 1857468 w 4804650"/>
              <a:gd name="connsiteY74" fmla="*/ 2511083 h 2719363"/>
              <a:gd name="connsiteX75" fmla="*/ 1899671 w 4804650"/>
              <a:gd name="connsiteY75" fmla="*/ 2546252 h 2719363"/>
              <a:gd name="connsiteX76" fmla="*/ 1927807 w 4804650"/>
              <a:gd name="connsiteY76" fmla="*/ 2560320 h 2719363"/>
              <a:gd name="connsiteX77" fmla="*/ 1970010 w 4804650"/>
              <a:gd name="connsiteY77" fmla="*/ 2588455 h 2719363"/>
              <a:gd name="connsiteX78" fmla="*/ 2005179 w 4804650"/>
              <a:gd name="connsiteY78" fmla="*/ 2623624 h 2719363"/>
              <a:gd name="connsiteX79" fmla="*/ 2047382 w 4804650"/>
              <a:gd name="connsiteY79" fmla="*/ 2637692 h 2719363"/>
              <a:gd name="connsiteX80" fmla="*/ 2068484 w 4804650"/>
              <a:gd name="connsiteY80" fmla="*/ 2651760 h 2719363"/>
              <a:gd name="connsiteX81" fmla="*/ 2117721 w 4804650"/>
              <a:gd name="connsiteY81" fmla="*/ 2665827 h 2719363"/>
              <a:gd name="connsiteX82" fmla="*/ 2159924 w 4804650"/>
              <a:gd name="connsiteY82" fmla="*/ 2679895 h 2719363"/>
              <a:gd name="connsiteX83" fmla="*/ 2430385 w 4804650"/>
              <a:gd name="connsiteY83" fmla="*/ 2719363 h 2719363"/>
              <a:gd name="connsiteX84" fmla="*/ 2521141 w 4804650"/>
              <a:gd name="connsiteY84" fmla="*/ 2716872 h 2719363"/>
              <a:gd name="connsiteX85" fmla="*/ 2687462 w 4804650"/>
              <a:gd name="connsiteY85" fmla="*/ 2715064 h 2719363"/>
              <a:gd name="connsiteX86" fmla="*/ 2807038 w 4804650"/>
              <a:gd name="connsiteY86" fmla="*/ 2700997 h 2719363"/>
              <a:gd name="connsiteX87" fmla="*/ 2840839 w 4804650"/>
              <a:gd name="connsiteY87" fmla="*/ 2699629 h 2719363"/>
              <a:gd name="connsiteX88" fmla="*/ 2912545 w 4804650"/>
              <a:gd name="connsiteY88" fmla="*/ 2644726 h 2719363"/>
              <a:gd name="connsiteX89" fmla="*/ 2989918 w 4804650"/>
              <a:gd name="connsiteY89" fmla="*/ 2616590 h 2719363"/>
              <a:gd name="connsiteX90" fmla="*/ 3018053 w 4804650"/>
              <a:gd name="connsiteY90" fmla="*/ 2609557 h 2719363"/>
              <a:gd name="connsiteX91" fmla="*/ 3060256 w 4804650"/>
              <a:gd name="connsiteY91" fmla="*/ 2581421 h 2719363"/>
              <a:gd name="connsiteX92" fmla="*/ 3081358 w 4804650"/>
              <a:gd name="connsiteY92" fmla="*/ 2567353 h 2719363"/>
              <a:gd name="connsiteX93" fmla="*/ 3109493 w 4804650"/>
              <a:gd name="connsiteY93" fmla="*/ 2546252 h 2719363"/>
              <a:gd name="connsiteX94" fmla="*/ 3151696 w 4804650"/>
              <a:gd name="connsiteY94" fmla="*/ 2511083 h 2719363"/>
              <a:gd name="connsiteX95" fmla="*/ 3165764 w 4804650"/>
              <a:gd name="connsiteY95" fmla="*/ 2489981 h 2719363"/>
              <a:gd name="connsiteX96" fmla="*/ 3186865 w 4804650"/>
              <a:gd name="connsiteY96" fmla="*/ 2482947 h 2719363"/>
              <a:gd name="connsiteX97" fmla="*/ 3229068 w 4804650"/>
              <a:gd name="connsiteY97" fmla="*/ 2454812 h 2719363"/>
              <a:gd name="connsiteX98" fmla="*/ 3250170 w 4804650"/>
              <a:gd name="connsiteY98" fmla="*/ 2440744 h 2719363"/>
              <a:gd name="connsiteX99" fmla="*/ 3285339 w 4804650"/>
              <a:gd name="connsiteY99" fmla="*/ 2405575 h 2719363"/>
              <a:gd name="connsiteX100" fmla="*/ 3299407 w 4804650"/>
              <a:gd name="connsiteY100" fmla="*/ 2384473 h 2719363"/>
              <a:gd name="connsiteX101" fmla="*/ 3348644 w 4804650"/>
              <a:gd name="connsiteY101" fmla="*/ 2321169 h 2719363"/>
              <a:gd name="connsiteX102" fmla="*/ 3362711 w 4804650"/>
              <a:gd name="connsiteY102" fmla="*/ 2300067 h 2719363"/>
              <a:gd name="connsiteX103" fmla="*/ 3386304 w 4804650"/>
              <a:gd name="connsiteY103" fmla="*/ 2282141 h 2719363"/>
              <a:gd name="connsiteX104" fmla="*/ 3413072 w 4804650"/>
              <a:gd name="connsiteY104" fmla="*/ 2239254 h 2719363"/>
              <a:gd name="connsiteX105" fmla="*/ 3440523 w 4804650"/>
              <a:gd name="connsiteY105" fmla="*/ 2204768 h 2719363"/>
              <a:gd name="connsiteX106" fmla="*/ 3460501 w 4804650"/>
              <a:gd name="connsiteY106" fmla="*/ 2161637 h 2719363"/>
              <a:gd name="connsiteX107" fmla="*/ 3480919 w 4804650"/>
              <a:gd name="connsiteY107" fmla="*/ 2124661 h 2719363"/>
              <a:gd name="connsiteX108" fmla="*/ 3517456 w 4804650"/>
              <a:gd name="connsiteY108" fmla="*/ 2060917 h 2719363"/>
              <a:gd name="connsiteX109" fmla="*/ 3559659 w 4804650"/>
              <a:gd name="connsiteY109" fmla="*/ 2018713 h 2719363"/>
              <a:gd name="connsiteX110" fmla="*/ 3580761 w 4804650"/>
              <a:gd name="connsiteY110" fmla="*/ 1997612 h 2719363"/>
              <a:gd name="connsiteX111" fmla="*/ 3608896 w 4804650"/>
              <a:gd name="connsiteY111" fmla="*/ 1955409 h 2719363"/>
              <a:gd name="connsiteX112" fmla="*/ 3622964 w 4804650"/>
              <a:gd name="connsiteY112" fmla="*/ 1934307 h 2719363"/>
              <a:gd name="connsiteX113" fmla="*/ 3665167 w 4804650"/>
              <a:gd name="connsiteY113" fmla="*/ 1906172 h 2719363"/>
              <a:gd name="connsiteX114" fmla="*/ 3707370 w 4804650"/>
              <a:gd name="connsiteY114" fmla="*/ 1863969 h 2719363"/>
              <a:gd name="connsiteX115" fmla="*/ 3749573 w 4804650"/>
              <a:gd name="connsiteY115" fmla="*/ 1835833 h 2719363"/>
              <a:gd name="connsiteX116" fmla="*/ 3763641 w 4804650"/>
              <a:gd name="connsiteY116" fmla="*/ 1814732 h 2719363"/>
              <a:gd name="connsiteX117" fmla="*/ 3805844 w 4804650"/>
              <a:gd name="connsiteY117" fmla="*/ 1793630 h 2719363"/>
              <a:gd name="connsiteX118" fmla="*/ 3848047 w 4804650"/>
              <a:gd name="connsiteY118" fmla="*/ 1772529 h 2719363"/>
              <a:gd name="connsiteX119" fmla="*/ 3911351 w 4804650"/>
              <a:gd name="connsiteY119" fmla="*/ 1737360 h 2719363"/>
              <a:gd name="connsiteX120" fmla="*/ 3953554 w 4804650"/>
              <a:gd name="connsiteY120" fmla="*/ 1709224 h 2719363"/>
              <a:gd name="connsiteX121" fmla="*/ 3974656 w 4804650"/>
              <a:gd name="connsiteY121" fmla="*/ 1695157 h 2719363"/>
              <a:gd name="connsiteX122" fmla="*/ 4023893 w 4804650"/>
              <a:gd name="connsiteY122" fmla="*/ 1681089 h 2719363"/>
              <a:gd name="connsiteX123" fmla="*/ 4087198 w 4804650"/>
              <a:gd name="connsiteY123" fmla="*/ 1659987 h 2719363"/>
              <a:gd name="connsiteX124" fmla="*/ 4143468 w 4804650"/>
              <a:gd name="connsiteY124" fmla="*/ 1638886 h 2719363"/>
              <a:gd name="connsiteX125" fmla="*/ 4185671 w 4804650"/>
              <a:gd name="connsiteY125" fmla="*/ 1610750 h 2719363"/>
              <a:gd name="connsiteX126" fmla="*/ 4206773 w 4804650"/>
              <a:gd name="connsiteY126" fmla="*/ 1589649 h 2719363"/>
              <a:gd name="connsiteX127" fmla="*/ 4234908 w 4804650"/>
              <a:gd name="connsiteY127" fmla="*/ 1582615 h 2719363"/>
              <a:gd name="connsiteX128" fmla="*/ 4298213 w 4804650"/>
              <a:gd name="connsiteY128" fmla="*/ 1554480 h 2719363"/>
              <a:gd name="connsiteX129" fmla="*/ 4319314 w 4804650"/>
              <a:gd name="connsiteY129" fmla="*/ 1533378 h 2719363"/>
              <a:gd name="connsiteX130" fmla="*/ 4340416 w 4804650"/>
              <a:gd name="connsiteY130" fmla="*/ 1519310 h 2719363"/>
              <a:gd name="connsiteX131" fmla="*/ 4361518 w 4804650"/>
              <a:gd name="connsiteY131" fmla="*/ 1498209 h 2719363"/>
              <a:gd name="connsiteX132" fmla="*/ 4382619 w 4804650"/>
              <a:gd name="connsiteY132" fmla="*/ 1491175 h 2719363"/>
              <a:gd name="connsiteX133" fmla="*/ 4403721 w 4804650"/>
              <a:gd name="connsiteY133" fmla="*/ 1470073 h 2719363"/>
              <a:gd name="connsiteX134" fmla="*/ 4417788 w 4804650"/>
              <a:gd name="connsiteY134" fmla="*/ 1448972 h 2719363"/>
              <a:gd name="connsiteX135" fmla="*/ 4438890 w 4804650"/>
              <a:gd name="connsiteY135" fmla="*/ 1434904 h 2719363"/>
              <a:gd name="connsiteX136" fmla="*/ 4459991 w 4804650"/>
              <a:gd name="connsiteY136" fmla="*/ 1413803 h 2719363"/>
              <a:gd name="connsiteX137" fmla="*/ 4502194 w 4804650"/>
              <a:gd name="connsiteY137" fmla="*/ 1385667 h 2719363"/>
              <a:gd name="connsiteX138" fmla="*/ 4551431 w 4804650"/>
              <a:gd name="connsiteY138" fmla="*/ 1322363 h 2719363"/>
              <a:gd name="connsiteX139" fmla="*/ 4572533 w 4804650"/>
              <a:gd name="connsiteY139" fmla="*/ 1280160 h 2719363"/>
              <a:gd name="connsiteX140" fmla="*/ 4579567 w 4804650"/>
              <a:gd name="connsiteY140" fmla="*/ 1259058 h 2719363"/>
              <a:gd name="connsiteX141" fmla="*/ 4607702 w 4804650"/>
              <a:gd name="connsiteY141" fmla="*/ 1216855 h 2719363"/>
              <a:gd name="connsiteX142" fmla="*/ 4621770 w 4804650"/>
              <a:gd name="connsiteY142" fmla="*/ 1195753 h 2719363"/>
              <a:gd name="connsiteX143" fmla="*/ 4635838 w 4804650"/>
              <a:gd name="connsiteY143" fmla="*/ 1174652 h 2719363"/>
              <a:gd name="connsiteX144" fmla="*/ 4649905 w 4804650"/>
              <a:gd name="connsiteY144" fmla="*/ 1132449 h 2719363"/>
              <a:gd name="connsiteX145" fmla="*/ 4656939 w 4804650"/>
              <a:gd name="connsiteY145" fmla="*/ 1111347 h 2719363"/>
              <a:gd name="connsiteX146" fmla="*/ 4671007 w 4804650"/>
              <a:gd name="connsiteY146" fmla="*/ 1090246 h 2719363"/>
              <a:gd name="connsiteX147" fmla="*/ 4692108 w 4804650"/>
              <a:gd name="connsiteY147" fmla="*/ 1041009 h 2719363"/>
              <a:gd name="connsiteX148" fmla="*/ 4706176 w 4804650"/>
              <a:gd name="connsiteY148" fmla="*/ 998806 h 2719363"/>
              <a:gd name="connsiteX149" fmla="*/ 4734311 w 4804650"/>
              <a:gd name="connsiteY149" fmla="*/ 956603 h 2719363"/>
              <a:gd name="connsiteX150" fmla="*/ 4741345 w 4804650"/>
              <a:gd name="connsiteY150" fmla="*/ 935501 h 2719363"/>
              <a:gd name="connsiteX151" fmla="*/ 4755413 w 4804650"/>
              <a:gd name="connsiteY151" fmla="*/ 858129 h 2719363"/>
              <a:gd name="connsiteX152" fmla="*/ 4769481 w 4804650"/>
              <a:gd name="connsiteY152" fmla="*/ 780757 h 2719363"/>
              <a:gd name="connsiteX153" fmla="*/ 4790582 w 4804650"/>
              <a:gd name="connsiteY153" fmla="*/ 759655 h 2719363"/>
              <a:gd name="connsiteX154" fmla="*/ 4804650 w 4804650"/>
              <a:gd name="connsiteY154" fmla="*/ 738553 h 2719363"/>
              <a:gd name="connsiteX155" fmla="*/ 4790582 w 4804650"/>
              <a:gd name="connsiteY155" fmla="*/ 555673 h 2719363"/>
              <a:gd name="connsiteX156" fmla="*/ 4783548 w 4804650"/>
              <a:gd name="connsiteY156" fmla="*/ 506437 h 2719363"/>
              <a:gd name="connsiteX157" fmla="*/ 4741345 w 4804650"/>
              <a:gd name="connsiteY157" fmla="*/ 485335 h 2719363"/>
              <a:gd name="connsiteX158" fmla="*/ 4706176 w 4804650"/>
              <a:gd name="connsiteY158" fmla="*/ 457200 h 2719363"/>
              <a:gd name="connsiteX159" fmla="*/ 4663973 w 4804650"/>
              <a:gd name="connsiteY159" fmla="*/ 443132 h 2719363"/>
              <a:gd name="connsiteX160" fmla="*/ 4579567 w 4804650"/>
              <a:gd name="connsiteY160" fmla="*/ 464233 h 2719363"/>
              <a:gd name="connsiteX161" fmla="*/ 4516262 w 4804650"/>
              <a:gd name="connsiteY161" fmla="*/ 499403 h 2719363"/>
              <a:gd name="connsiteX162" fmla="*/ 4495161 w 4804650"/>
              <a:gd name="connsiteY162" fmla="*/ 513470 h 2719363"/>
              <a:gd name="connsiteX163" fmla="*/ 4467025 w 4804650"/>
              <a:gd name="connsiteY163" fmla="*/ 555673 h 2719363"/>
              <a:gd name="connsiteX164" fmla="*/ 4424822 w 4804650"/>
              <a:gd name="connsiteY164" fmla="*/ 590843 h 2719363"/>
              <a:gd name="connsiteX165" fmla="*/ 4382619 w 4804650"/>
              <a:gd name="connsiteY165" fmla="*/ 618978 h 2719363"/>
              <a:gd name="connsiteX166" fmla="*/ 4326348 w 4804650"/>
              <a:gd name="connsiteY166" fmla="*/ 647113 h 2719363"/>
              <a:gd name="connsiteX167" fmla="*/ 4298213 w 4804650"/>
              <a:gd name="connsiteY167" fmla="*/ 661181 h 2719363"/>
              <a:gd name="connsiteX168" fmla="*/ 4256010 w 4804650"/>
              <a:gd name="connsiteY168" fmla="*/ 675249 h 2719363"/>
              <a:gd name="connsiteX169" fmla="*/ 4227874 w 4804650"/>
              <a:gd name="connsiteY169" fmla="*/ 689317 h 2719363"/>
              <a:gd name="connsiteX170" fmla="*/ 4157536 w 4804650"/>
              <a:gd name="connsiteY170" fmla="*/ 710418 h 2719363"/>
              <a:gd name="connsiteX171" fmla="*/ 3876182 w 4804650"/>
              <a:gd name="connsiteY171" fmla="*/ 696350 h 2719363"/>
              <a:gd name="connsiteX172" fmla="*/ 3855081 w 4804650"/>
              <a:gd name="connsiteY172" fmla="*/ 689317 h 2719363"/>
              <a:gd name="connsiteX173" fmla="*/ 3819911 w 4804650"/>
              <a:gd name="connsiteY173" fmla="*/ 682283 h 2719363"/>
              <a:gd name="connsiteX174" fmla="*/ 3756607 w 4804650"/>
              <a:gd name="connsiteY174" fmla="*/ 675249 h 2719363"/>
              <a:gd name="connsiteX175" fmla="*/ 3665167 w 4804650"/>
              <a:gd name="connsiteY175" fmla="*/ 661181 h 2719363"/>
              <a:gd name="connsiteX176" fmla="*/ 3594828 w 4804650"/>
              <a:gd name="connsiteY176" fmla="*/ 654147 h 2719363"/>
              <a:gd name="connsiteX177" fmla="*/ 3559659 w 4804650"/>
              <a:gd name="connsiteY177" fmla="*/ 647113 h 2719363"/>
              <a:gd name="connsiteX178" fmla="*/ 3243136 w 4804650"/>
              <a:gd name="connsiteY178" fmla="*/ 647113 h 2719363"/>
              <a:gd name="connsiteX179" fmla="*/ 3207967 w 4804650"/>
              <a:gd name="connsiteY179" fmla="*/ 654147 h 2719363"/>
              <a:gd name="connsiteX180" fmla="*/ 3116527 w 4804650"/>
              <a:gd name="connsiteY180" fmla="*/ 661181 h 2719363"/>
              <a:gd name="connsiteX181" fmla="*/ 3074324 w 4804650"/>
              <a:gd name="connsiteY181" fmla="*/ 675249 h 2719363"/>
              <a:gd name="connsiteX182" fmla="*/ 3025087 w 4804650"/>
              <a:gd name="connsiteY182" fmla="*/ 703384 h 2719363"/>
              <a:gd name="connsiteX183" fmla="*/ 2961782 w 4804650"/>
              <a:gd name="connsiteY183" fmla="*/ 731520 h 2719363"/>
              <a:gd name="connsiteX184" fmla="*/ 2560853 w 4804650"/>
              <a:gd name="connsiteY184" fmla="*/ 717452 h 2719363"/>
              <a:gd name="connsiteX185" fmla="*/ 2532718 w 4804650"/>
              <a:gd name="connsiteY185" fmla="*/ 710418 h 2719363"/>
              <a:gd name="connsiteX186" fmla="*/ 2462379 w 4804650"/>
              <a:gd name="connsiteY186" fmla="*/ 689317 h 2719363"/>
              <a:gd name="connsiteX187" fmla="*/ 2427210 w 4804650"/>
              <a:gd name="connsiteY187" fmla="*/ 682283 h 2719363"/>
              <a:gd name="connsiteX188" fmla="*/ 2399074 w 4804650"/>
              <a:gd name="connsiteY188" fmla="*/ 675249 h 2719363"/>
              <a:gd name="connsiteX189" fmla="*/ 2356871 w 4804650"/>
              <a:gd name="connsiteY189" fmla="*/ 661181 h 2719363"/>
              <a:gd name="connsiteX190" fmla="*/ 2321702 w 4804650"/>
              <a:gd name="connsiteY190" fmla="*/ 654147 h 2719363"/>
              <a:gd name="connsiteX191" fmla="*/ 2279499 w 4804650"/>
              <a:gd name="connsiteY191" fmla="*/ 640080 h 2719363"/>
              <a:gd name="connsiteX192" fmla="*/ 2181025 w 4804650"/>
              <a:gd name="connsiteY192" fmla="*/ 626012 h 2719363"/>
              <a:gd name="connsiteX193" fmla="*/ 2124754 w 4804650"/>
              <a:gd name="connsiteY193" fmla="*/ 611944 h 2719363"/>
              <a:gd name="connsiteX194" fmla="*/ 2089585 w 4804650"/>
              <a:gd name="connsiteY194" fmla="*/ 604910 h 2719363"/>
              <a:gd name="connsiteX195" fmla="*/ 2068484 w 4804650"/>
              <a:gd name="connsiteY195" fmla="*/ 597877 h 2719363"/>
              <a:gd name="connsiteX196" fmla="*/ 2033314 w 4804650"/>
              <a:gd name="connsiteY196" fmla="*/ 590843 h 2719363"/>
              <a:gd name="connsiteX197" fmla="*/ 1984078 w 4804650"/>
              <a:gd name="connsiteY197" fmla="*/ 576775 h 2719363"/>
              <a:gd name="connsiteX198" fmla="*/ 1562047 w 4804650"/>
              <a:gd name="connsiteY198" fmla="*/ 562707 h 2719363"/>
              <a:gd name="connsiteX199" fmla="*/ 1526878 w 4804650"/>
              <a:gd name="connsiteY199" fmla="*/ 555673 h 2719363"/>
              <a:gd name="connsiteX200" fmla="*/ 1449505 w 4804650"/>
              <a:gd name="connsiteY200" fmla="*/ 541606 h 2719363"/>
              <a:gd name="connsiteX201" fmla="*/ 1407302 w 4804650"/>
              <a:gd name="connsiteY201" fmla="*/ 520504 h 2719363"/>
              <a:gd name="connsiteX202" fmla="*/ 1379167 w 4804650"/>
              <a:gd name="connsiteY202" fmla="*/ 513470 h 2719363"/>
              <a:gd name="connsiteX203" fmla="*/ 1358065 w 4804650"/>
              <a:gd name="connsiteY203" fmla="*/ 499403 h 2719363"/>
              <a:gd name="connsiteX204" fmla="*/ 1308828 w 4804650"/>
              <a:gd name="connsiteY204" fmla="*/ 450166 h 2719363"/>
              <a:gd name="connsiteX205" fmla="*/ 1287727 w 4804650"/>
              <a:gd name="connsiteY205" fmla="*/ 443132 h 2719363"/>
              <a:gd name="connsiteX206" fmla="*/ 1217388 w 4804650"/>
              <a:gd name="connsiteY206" fmla="*/ 393895 h 2719363"/>
              <a:gd name="connsiteX207" fmla="*/ 1196287 w 4804650"/>
              <a:gd name="connsiteY207" fmla="*/ 379827 h 2719363"/>
              <a:gd name="connsiteX208" fmla="*/ 1175185 w 4804650"/>
              <a:gd name="connsiteY208" fmla="*/ 358726 h 2719363"/>
              <a:gd name="connsiteX209" fmla="*/ 1111881 w 4804650"/>
              <a:gd name="connsiteY209" fmla="*/ 323557 h 2719363"/>
              <a:gd name="connsiteX210" fmla="*/ 1090779 w 4804650"/>
              <a:gd name="connsiteY210" fmla="*/ 309489 h 2719363"/>
              <a:gd name="connsiteX211" fmla="*/ 1069678 w 4804650"/>
              <a:gd name="connsiteY211" fmla="*/ 302455 h 2719363"/>
              <a:gd name="connsiteX212" fmla="*/ 1041542 w 4804650"/>
              <a:gd name="connsiteY212" fmla="*/ 288387 h 2719363"/>
              <a:gd name="connsiteX213" fmla="*/ 1020441 w 4804650"/>
              <a:gd name="connsiteY213" fmla="*/ 274320 h 2719363"/>
              <a:gd name="connsiteX214" fmla="*/ 971204 w 4804650"/>
              <a:gd name="connsiteY214" fmla="*/ 253218 h 2719363"/>
              <a:gd name="connsiteX215" fmla="*/ 900865 w 4804650"/>
              <a:gd name="connsiteY215" fmla="*/ 189913 h 2719363"/>
              <a:gd name="connsiteX216" fmla="*/ 886798 w 4804650"/>
              <a:gd name="connsiteY216" fmla="*/ 168812 h 2719363"/>
              <a:gd name="connsiteX217" fmla="*/ 844594 w 4804650"/>
              <a:gd name="connsiteY217" fmla="*/ 126609 h 2719363"/>
              <a:gd name="connsiteX218" fmla="*/ 795358 w 4804650"/>
              <a:gd name="connsiteY218" fmla="*/ 77372 h 2719363"/>
              <a:gd name="connsiteX219" fmla="*/ 774256 w 4804650"/>
              <a:gd name="connsiteY219" fmla="*/ 63304 h 2719363"/>
              <a:gd name="connsiteX220" fmla="*/ 725019 w 4804650"/>
              <a:gd name="connsiteY220" fmla="*/ 49237 h 2719363"/>
              <a:gd name="connsiteX221" fmla="*/ 661714 w 4804650"/>
              <a:gd name="connsiteY221" fmla="*/ 42203 h 2719363"/>
              <a:gd name="connsiteX222" fmla="*/ 626545 w 4804650"/>
              <a:gd name="connsiteY222" fmla="*/ 35169 h 2719363"/>
              <a:gd name="connsiteX223" fmla="*/ 584342 w 4804650"/>
              <a:gd name="connsiteY223" fmla="*/ 28135 h 2719363"/>
              <a:gd name="connsiteX224" fmla="*/ 521038 w 4804650"/>
              <a:gd name="connsiteY224" fmla="*/ 21101 h 2719363"/>
              <a:gd name="connsiteX225" fmla="*/ 338158 w 4804650"/>
              <a:gd name="connsiteY225" fmla="*/ 0 h 2719363"/>
              <a:gd name="connsiteX226" fmla="*/ 84939 w 4804650"/>
              <a:gd name="connsiteY226" fmla="*/ 7033 h 2719363"/>
              <a:gd name="connsiteX227" fmla="*/ 63838 w 4804650"/>
              <a:gd name="connsiteY227" fmla="*/ 14067 h 2719363"/>
              <a:gd name="connsiteX228" fmla="*/ 35702 w 4804650"/>
              <a:gd name="connsiteY228" fmla="*/ 21101 h 2719363"/>
              <a:gd name="connsiteX0" fmla="*/ 35702 w 4804650"/>
              <a:gd name="connsiteY0" fmla="*/ 21101 h 2719363"/>
              <a:gd name="connsiteX1" fmla="*/ 970 w 4804650"/>
              <a:gd name="connsiteY1" fmla="*/ 162070 h 2719363"/>
              <a:gd name="connsiteX2" fmla="*/ 10535 w 4804650"/>
              <a:gd name="connsiteY2" fmla="*/ 191592 h 2719363"/>
              <a:gd name="connsiteX3" fmla="*/ 20067 w 4804650"/>
              <a:gd name="connsiteY3" fmla="*/ 244034 h 2719363"/>
              <a:gd name="connsiteX4" fmla="*/ 12887 w 4804650"/>
              <a:gd name="connsiteY4" fmla="*/ 265135 h 2719363"/>
              <a:gd name="connsiteX5" fmla="*/ 5417 w 4804650"/>
              <a:gd name="connsiteY5" fmla="*/ 314227 h 2719363"/>
              <a:gd name="connsiteX6" fmla="*/ 21926 w 4804650"/>
              <a:gd name="connsiteY6" fmla="*/ 342361 h 2719363"/>
              <a:gd name="connsiteX7" fmla="*/ 28960 w 4804650"/>
              <a:gd name="connsiteY7" fmla="*/ 391890 h 2719363"/>
              <a:gd name="connsiteX8" fmla="*/ 49915 w 4804650"/>
              <a:gd name="connsiteY8" fmla="*/ 468971 h 2719363"/>
              <a:gd name="connsiteX9" fmla="*/ 49770 w 4804650"/>
              <a:gd name="connsiteY9" fmla="*/ 506437 h 2719363"/>
              <a:gd name="connsiteX10" fmla="*/ 56804 w 4804650"/>
              <a:gd name="connsiteY10" fmla="*/ 527538 h 2719363"/>
              <a:gd name="connsiteX11" fmla="*/ 120108 w 4804650"/>
              <a:gd name="connsiteY11" fmla="*/ 618978 h 2719363"/>
              <a:gd name="connsiteX12" fmla="*/ 127142 w 4804650"/>
              <a:gd name="connsiteY12" fmla="*/ 640080 h 2719363"/>
              <a:gd name="connsiteX13" fmla="*/ 169345 w 4804650"/>
              <a:gd name="connsiteY13" fmla="*/ 668215 h 2719363"/>
              <a:gd name="connsiteX14" fmla="*/ 183413 w 4804650"/>
              <a:gd name="connsiteY14" fmla="*/ 689317 h 2719363"/>
              <a:gd name="connsiteX15" fmla="*/ 190447 w 4804650"/>
              <a:gd name="connsiteY15" fmla="*/ 710418 h 2719363"/>
              <a:gd name="connsiteX16" fmla="*/ 211548 w 4804650"/>
              <a:gd name="connsiteY16" fmla="*/ 731520 h 2719363"/>
              <a:gd name="connsiteX17" fmla="*/ 239684 w 4804650"/>
              <a:gd name="connsiteY17" fmla="*/ 766689 h 2719363"/>
              <a:gd name="connsiteX18" fmla="*/ 267819 w 4804650"/>
              <a:gd name="connsiteY18" fmla="*/ 808892 h 2719363"/>
              <a:gd name="connsiteX19" fmla="*/ 281887 w 4804650"/>
              <a:gd name="connsiteY19" fmla="*/ 829993 h 2719363"/>
              <a:gd name="connsiteX20" fmla="*/ 324090 w 4804650"/>
              <a:gd name="connsiteY20" fmla="*/ 858129 h 2719363"/>
              <a:gd name="connsiteX21" fmla="*/ 352225 w 4804650"/>
              <a:gd name="connsiteY21" fmla="*/ 900332 h 2719363"/>
              <a:gd name="connsiteX22" fmla="*/ 387394 w 4804650"/>
              <a:gd name="connsiteY22" fmla="*/ 942535 h 2719363"/>
              <a:gd name="connsiteX23" fmla="*/ 433456 w 4804650"/>
              <a:gd name="connsiteY23" fmla="*/ 976337 h 2719363"/>
              <a:gd name="connsiteX24" fmla="*/ 490411 w 4804650"/>
              <a:gd name="connsiteY24" fmla="*/ 1024890 h 2719363"/>
              <a:gd name="connsiteX25" fmla="*/ 612478 w 4804650"/>
              <a:gd name="connsiteY25" fmla="*/ 1104313 h 2719363"/>
              <a:gd name="connsiteX26" fmla="*/ 633579 w 4804650"/>
              <a:gd name="connsiteY26" fmla="*/ 1118381 h 2719363"/>
              <a:gd name="connsiteX27" fmla="*/ 696884 w 4804650"/>
              <a:gd name="connsiteY27" fmla="*/ 1139483 h 2719363"/>
              <a:gd name="connsiteX28" fmla="*/ 717985 w 4804650"/>
              <a:gd name="connsiteY28" fmla="*/ 1146517 h 2719363"/>
              <a:gd name="connsiteX29" fmla="*/ 788324 w 4804650"/>
              <a:gd name="connsiteY29" fmla="*/ 1167618 h 2719363"/>
              <a:gd name="connsiteX30" fmla="*/ 809425 w 4804650"/>
              <a:gd name="connsiteY30" fmla="*/ 1174652 h 2719363"/>
              <a:gd name="connsiteX31" fmla="*/ 830527 w 4804650"/>
              <a:gd name="connsiteY31" fmla="*/ 1181686 h 2719363"/>
              <a:gd name="connsiteX32" fmla="*/ 893831 w 4804650"/>
              <a:gd name="connsiteY32" fmla="*/ 1209821 h 2719363"/>
              <a:gd name="connsiteX33" fmla="*/ 914933 w 4804650"/>
              <a:gd name="connsiteY33" fmla="*/ 1216855 h 2719363"/>
              <a:gd name="connsiteX34" fmla="*/ 936034 w 4804650"/>
              <a:gd name="connsiteY34" fmla="*/ 1223889 h 2719363"/>
              <a:gd name="connsiteX35" fmla="*/ 971204 w 4804650"/>
              <a:gd name="connsiteY35" fmla="*/ 1259058 h 2719363"/>
              <a:gd name="connsiteX36" fmla="*/ 1013407 w 4804650"/>
              <a:gd name="connsiteY36" fmla="*/ 1273126 h 2719363"/>
              <a:gd name="connsiteX37" fmla="*/ 1055610 w 4804650"/>
              <a:gd name="connsiteY37" fmla="*/ 1301261 h 2719363"/>
              <a:gd name="connsiteX38" fmla="*/ 1076711 w 4804650"/>
              <a:gd name="connsiteY38" fmla="*/ 1315329 h 2719363"/>
              <a:gd name="connsiteX39" fmla="*/ 1090779 w 4804650"/>
              <a:gd name="connsiteY39" fmla="*/ 1364566 h 2719363"/>
              <a:gd name="connsiteX40" fmla="*/ 1097813 w 4804650"/>
              <a:gd name="connsiteY40" fmla="*/ 1399735 h 2719363"/>
              <a:gd name="connsiteX41" fmla="*/ 1140016 w 4804650"/>
              <a:gd name="connsiteY41" fmla="*/ 1413803 h 2719363"/>
              <a:gd name="connsiteX42" fmla="*/ 1161118 w 4804650"/>
              <a:gd name="connsiteY42" fmla="*/ 1420837 h 2719363"/>
              <a:gd name="connsiteX43" fmla="*/ 1175185 w 4804650"/>
              <a:gd name="connsiteY43" fmla="*/ 1441938 h 2719363"/>
              <a:gd name="connsiteX44" fmla="*/ 1196287 w 4804650"/>
              <a:gd name="connsiteY44" fmla="*/ 1456006 h 2719363"/>
              <a:gd name="connsiteX45" fmla="*/ 1203321 w 4804650"/>
              <a:gd name="connsiteY45" fmla="*/ 1477107 h 2719363"/>
              <a:gd name="connsiteX46" fmla="*/ 1252558 w 4804650"/>
              <a:gd name="connsiteY46" fmla="*/ 1498209 h 2719363"/>
              <a:gd name="connsiteX47" fmla="*/ 1266625 w 4804650"/>
              <a:gd name="connsiteY47" fmla="*/ 1547446 h 2719363"/>
              <a:gd name="connsiteX48" fmla="*/ 1273659 w 4804650"/>
              <a:gd name="connsiteY48" fmla="*/ 1568547 h 2719363"/>
              <a:gd name="connsiteX49" fmla="*/ 1273659 w 4804650"/>
              <a:gd name="connsiteY49" fmla="*/ 1638886 h 2719363"/>
              <a:gd name="connsiteX50" fmla="*/ 1287727 w 4804650"/>
              <a:gd name="connsiteY50" fmla="*/ 1737360 h 2719363"/>
              <a:gd name="connsiteX51" fmla="*/ 1294761 w 4804650"/>
              <a:gd name="connsiteY51" fmla="*/ 1758461 h 2719363"/>
              <a:gd name="connsiteX52" fmla="*/ 1301794 w 4804650"/>
              <a:gd name="connsiteY52" fmla="*/ 1786597 h 2719363"/>
              <a:gd name="connsiteX53" fmla="*/ 1322896 w 4804650"/>
              <a:gd name="connsiteY53" fmla="*/ 1828800 h 2719363"/>
              <a:gd name="connsiteX54" fmla="*/ 1329930 w 4804650"/>
              <a:gd name="connsiteY54" fmla="*/ 1849901 h 2719363"/>
              <a:gd name="connsiteX55" fmla="*/ 1349664 w 4804650"/>
              <a:gd name="connsiteY55" fmla="*/ 1959268 h 2719363"/>
              <a:gd name="connsiteX56" fmla="*/ 1366223 w 4804650"/>
              <a:gd name="connsiteY56" fmla="*/ 1980369 h 2719363"/>
              <a:gd name="connsiteX57" fmla="*/ 1373256 w 4804650"/>
              <a:gd name="connsiteY57" fmla="*/ 2008505 h 2719363"/>
              <a:gd name="connsiteX58" fmla="*/ 1396849 w 4804650"/>
              <a:gd name="connsiteY58" fmla="*/ 2047533 h 2719363"/>
              <a:gd name="connsiteX59" fmla="*/ 1423177 w 4804650"/>
              <a:gd name="connsiteY59" fmla="*/ 2085877 h 2719363"/>
              <a:gd name="connsiteX60" fmla="*/ 1449505 w 4804650"/>
              <a:gd name="connsiteY60" fmla="*/ 2131255 h 2719363"/>
              <a:gd name="connsiteX61" fmla="*/ 1464257 w 4804650"/>
              <a:gd name="connsiteY61" fmla="*/ 2168232 h 2719363"/>
              <a:gd name="connsiteX62" fmla="*/ 1505776 w 4804650"/>
              <a:gd name="connsiteY62" fmla="*/ 2215661 h 2719363"/>
              <a:gd name="connsiteX63" fmla="*/ 1526878 w 4804650"/>
              <a:gd name="connsiteY63" fmla="*/ 2232220 h 2719363"/>
              <a:gd name="connsiteX64" fmla="*/ 1562731 w 4804650"/>
              <a:gd name="connsiteY64" fmla="*/ 2263530 h 2719363"/>
              <a:gd name="connsiteX65" fmla="*/ 1590866 w 4804650"/>
              <a:gd name="connsiteY65" fmla="*/ 2302558 h 2719363"/>
              <a:gd name="connsiteX66" fmla="*/ 1616950 w 4804650"/>
              <a:gd name="connsiteY66" fmla="*/ 2353163 h 2719363"/>
              <a:gd name="connsiteX67" fmla="*/ 1646453 w 4804650"/>
              <a:gd name="connsiteY67" fmla="*/ 2398541 h 2719363"/>
              <a:gd name="connsiteX68" fmla="*/ 1709758 w 4804650"/>
              <a:gd name="connsiteY68" fmla="*/ 2433710 h 2719363"/>
              <a:gd name="connsiteX69" fmla="*/ 1730859 w 4804650"/>
              <a:gd name="connsiteY69" fmla="*/ 2440744 h 2719363"/>
              <a:gd name="connsiteX70" fmla="*/ 1766028 w 4804650"/>
              <a:gd name="connsiteY70" fmla="*/ 2454812 h 2719363"/>
              <a:gd name="connsiteX71" fmla="*/ 1794164 w 4804650"/>
              <a:gd name="connsiteY71" fmla="*/ 2461846 h 2719363"/>
              <a:gd name="connsiteX72" fmla="*/ 1815265 w 4804650"/>
              <a:gd name="connsiteY72" fmla="*/ 2468880 h 2719363"/>
              <a:gd name="connsiteX73" fmla="*/ 1857468 w 4804650"/>
              <a:gd name="connsiteY73" fmla="*/ 2511083 h 2719363"/>
              <a:gd name="connsiteX74" fmla="*/ 1899671 w 4804650"/>
              <a:gd name="connsiteY74" fmla="*/ 2546252 h 2719363"/>
              <a:gd name="connsiteX75" fmla="*/ 1927807 w 4804650"/>
              <a:gd name="connsiteY75" fmla="*/ 2560320 h 2719363"/>
              <a:gd name="connsiteX76" fmla="*/ 1970010 w 4804650"/>
              <a:gd name="connsiteY76" fmla="*/ 2588455 h 2719363"/>
              <a:gd name="connsiteX77" fmla="*/ 2005179 w 4804650"/>
              <a:gd name="connsiteY77" fmla="*/ 2623624 h 2719363"/>
              <a:gd name="connsiteX78" fmla="*/ 2047382 w 4804650"/>
              <a:gd name="connsiteY78" fmla="*/ 2637692 h 2719363"/>
              <a:gd name="connsiteX79" fmla="*/ 2068484 w 4804650"/>
              <a:gd name="connsiteY79" fmla="*/ 2651760 h 2719363"/>
              <a:gd name="connsiteX80" fmla="*/ 2117721 w 4804650"/>
              <a:gd name="connsiteY80" fmla="*/ 2665827 h 2719363"/>
              <a:gd name="connsiteX81" fmla="*/ 2159924 w 4804650"/>
              <a:gd name="connsiteY81" fmla="*/ 2679895 h 2719363"/>
              <a:gd name="connsiteX82" fmla="*/ 2430385 w 4804650"/>
              <a:gd name="connsiteY82" fmla="*/ 2719363 h 2719363"/>
              <a:gd name="connsiteX83" fmla="*/ 2521141 w 4804650"/>
              <a:gd name="connsiteY83" fmla="*/ 2716872 h 2719363"/>
              <a:gd name="connsiteX84" fmla="*/ 2687462 w 4804650"/>
              <a:gd name="connsiteY84" fmla="*/ 2715064 h 2719363"/>
              <a:gd name="connsiteX85" fmla="*/ 2807038 w 4804650"/>
              <a:gd name="connsiteY85" fmla="*/ 2700997 h 2719363"/>
              <a:gd name="connsiteX86" fmla="*/ 2840839 w 4804650"/>
              <a:gd name="connsiteY86" fmla="*/ 2699629 h 2719363"/>
              <a:gd name="connsiteX87" fmla="*/ 2912545 w 4804650"/>
              <a:gd name="connsiteY87" fmla="*/ 2644726 h 2719363"/>
              <a:gd name="connsiteX88" fmla="*/ 2989918 w 4804650"/>
              <a:gd name="connsiteY88" fmla="*/ 2616590 h 2719363"/>
              <a:gd name="connsiteX89" fmla="*/ 3018053 w 4804650"/>
              <a:gd name="connsiteY89" fmla="*/ 2609557 h 2719363"/>
              <a:gd name="connsiteX90" fmla="*/ 3060256 w 4804650"/>
              <a:gd name="connsiteY90" fmla="*/ 2581421 h 2719363"/>
              <a:gd name="connsiteX91" fmla="*/ 3081358 w 4804650"/>
              <a:gd name="connsiteY91" fmla="*/ 2567353 h 2719363"/>
              <a:gd name="connsiteX92" fmla="*/ 3109493 w 4804650"/>
              <a:gd name="connsiteY92" fmla="*/ 2546252 h 2719363"/>
              <a:gd name="connsiteX93" fmla="*/ 3151696 w 4804650"/>
              <a:gd name="connsiteY93" fmla="*/ 2511083 h 2719363"/>
              <a:gd name="connsiteX94" fmla="*/ 3165764 w 4804650"/>
              <a:gd name="connsiteY94" fmla="*/ 2489981 h 2719363"/>
              <a:gd name="connsiteX95" fmla="*/ 3186865 w 4804650"/>
              <a:gd name="connsiteY95" fmla="*/ 2482947 h 2719363"/>
              <a:gd name="connsiteX96" fmla="*/ 3229068 w 4804650"/>
              <a:gd name="connsiteY96" fmla="*/ 2454812 h 2719363"/>
              <a:gd name="connsiteX97" fmla="*/ 3250170 w 4804650"/>
              <a:gd name="connsiteY97" fmla="*/ 2440744 h 2719363"/>
              <a:gd name="connsiteX98" fmla="*/ 3285339 w 4804650"/>
              <a:gd name="connsiteY98" fmla="*/ 2405575 h 2719363"/>
              <a:gd name="connsiteX99" fmla="*/ 3299407 w 4804650"/>
              <a:gd name="connsiteY99" fmla="*/ 2384473 h 2719363"/>
              <a:gd name="connsiteX100" fmla="*/ 3348644 w 4804650"/>
              <a:gd name="connsiteY100" fmla="*/ 2321169 h 2719363"/>
              <a:gd name="connsiteX101" fmla="*/ 3362711 w 4804650"/>
              <a:gd name="connsiteY101" fmla="*/ 2300067 h 2719363"/>
              <a:gd name="connsiteX102" fmla="*/ 3386304 w 4804650"/>
              <a:gd name="connsiteY102" fmla="*/ 2282141 h 2719363"/>
              <a:gd name="connsiteX103" fmla="*/ 3413072 w 4804650"/>
              <a:gd name="connsiteY103" fmla="*/ 2239254 h 2719363"/>
              <a:gd name="connsiteX104" fmla="*/ 3440523 w 4804650"/>
              <a:gd name="connsiteY104" fmla="*/ 2204768 h 2719363"/>
              <a:gd name="connsiteX105" fmla="*/ 3460501 w 4804650"/>
              <a:gd name="connsiteY105" fmla="*/ 2161637 h 2719363"/>
              <a:gd name="connsiteX106" fmla="*/ 3480919 w 4804650"/>
              <a:gd name="connsiteY106" fmla="*/ 2124661 h 2719363"/>
              <a:gd name="connsiteX107" fmla="*/ 3517456 w 4804650"/>
              <a:gd name="connsiteY107" fmla="*/ 2060917 h 2719363"/>
              <a:gd name="connsiteX108" fmla="*/ 3559659 w 4804650"/>
              <a:gd name="connsiteY108" fmla="*/ 2018713 h 2719363"/>
              <a:gd name="connsiteX109" fmla="*/ 3580761 w 4804650"/>
              <a:gd name="connsiteY109" fmla="*/ 1997612 h 2719363"/>
              <a:gd name="connsiteX110" fmla="*/ 3608896 w 4804650"/>
              <a:gd name="connsiteY110" fmla="*/ 1955409 h 2719363"/>
              <a:gd name="connsiteX111" fmla="*/ 3622964 w 4804650"/>
              <a:gd name="connsiteY111" fmla="*/ 1934307 h 2719363"/>
              <a:gd name="connsiteX112" fmla="*/ 3665167 w 4804650"/>
              <a:gd name="connsiteY112" fmla="*/ 1906172 h 2719363"/>
              <a:gd name="connsiteX113" fmla="*/ 3707370 w 4804650"/>
              <a:gd name="connsiteY113" fmla="*/ 1863969 h 2719363"/>
              <a:gd name="connsiteX114" fmla="*/ 3749573 w 4804650"/>
              <a:gd name="connsiteY114" fmla="*/ 1835833 h 2719363"/>
              <a:gd name="connsiteX115" fmla="*/ 3763641 w 4804650"/>
              <a:gd name="connsiteY115" fmla="*/ 1814732 h 2719363"/>
              <a:gd name="connsiteX116" fmla="*/ 3805844 w 4804650"/>
              <a:gd name="connsiteY116" fmla="*/ 1793630 h 2719363"/>
              <a:gd name="connsiteX117" fmla="*/ 3848047 w 4804650"/>
              <a:gd name="connsiteY117" fmla="*/ 1772529 h 2719363"/>
              <a:gd name="connsiteX118" fmla="*/ 3911351 w 4804650"/>
              <a:gd name="connsiteY118" fmla="*/ 1737360 h 2719363"/>
              <a:gd name="connsiteX119" fmla="*/ 3953554 w 4804650"/>
              <a:gd name="connsiteY119" fmla="*/ 1709224 h 2719363"/>
              <a:gd name="connsiteX120" fmla="*/ 3974656 w 4804650"/>
              <a:gd name="connsiteY120" fmla="*/ 1695157 h 2719363"/>
              <a:gd name="connsiteX121" fmla="*/ 4023893 w 4804650"/>
              <a:gd name="connsiteY121" fmla="*/ 1681089 h 2719363"/>
              <a:gd name="connsiteX122" fmla="*/ 4087198 w 4804650"/>
              <a:gd name="connsiteY122" fmla="*/ 1659987 h 2719363"/>
              <a:gd name="connsiteX123" fmla="*/ 4143468 w 4804650"/>
              <a:gd name="connsiteY123" fmla="*/ 1638886 h 2719363"/>
              <a:gd name="connsiteX124" fmla="*/ 4185671 w 4804650"/>
              <a:gd name="connsiteY124" fmla="*/ 1610750 h 2719363"/>
              <a:gd name="connsiteX125" fmla="*/ 4206773 w 4804650"/>
              <a:gd name="connsiteY125" fmla="*/ 1589649 h 2719363"/>
              <a:gd name="connsiteX126" fmla="*/ 4234908 w 4804650"/>
              <a:gd name="connsiteY126" fmla="*/ 1582615 h 2719363"/>
              <a:gd name="connsiteX127" fmla="*/ 4298213 w 4804650"/>
              <a:gd name="connsiteY127" fmla="*/ 1554480 h 2719363"/>
              <a:gd name="connsiteX128" fmla="*/ 4319314 w 4804650"/>
              <a:gd name="connsiteY128" fmla="*/ 1533378 h 2719363"/>
              <a:gd name="connsiteX129" fmla="*/ 4340416 w 4804650"/>
              <a:gd name="connsiteY129" fmla="*/ 1519310 h 2719363"/>
              <a:gd name="connsiteX130" fmla="*/ 4361518 w 4804650"/>
              <a:gd name="connsiteY130" fmla="*/ 1498209 h 2719363"/>
              <a:gd name="connsiteX131" fmla="*/ 4382619 w 4804650"/>
              <a:gd name="connsiteY131" fmla="*/ 1491175 h 2719363"/>
              <a:gd name="connsiteX132" fmla="*/ 4403721 w 4804650"/>
              <a:gd name="connsiteY132" fmla="*/ 1470073 h 2719363"/>
              <a:gd name="connsiteX133" fmla="*/ 4417788 w 4804650"/>
              <a:gd name="connsiteY133" fmla="*/ 1448972 h 2719363"/>
              <a:gd name="connsiteX134" fmla="*/ 4438890 w 4804650"/>
              <a:gd name="connsiteY134" fmla="*/ 1434904 h 2719363"/>
              <a:gd name="connsiteX135" fmla="*/ 4459991 w 4804650"/>
              <a:gd name="connsiteY135" fmla="*/ 1413803 h 2719363"/>
              <a:gd name="connsiteX136" fmla="*/ 4502194 w 4804650"/>
              <a:gd name="connsiteY136" fmla="*/ 1385667 h 2719363"/>
              <a:gd name="connsiteX137" fmla="*/ 4551431 w 4804650"/>
              <a:gd name="connsiteY137" fmla="*/ 1322363 h 2719363"/>
              <a:gd name="connsiteX138" fmla="*/ 4572533 w 4804650"/>
              <a:gd name="connsiteY138" fmla="*/ 1280160 h 2719363"/>
              <a:gd name="connsiteX139" fmla="*/ 4579567 w 4804650"/>
              <a:gd name="connsiteY139" fmla="*/ 1259058 h 2719363"/>
              <a:gd name="connsiteX140" fmla="*/ 4607702 w 4804650"/>
              <a:gd name="connsiteY140" fmla="*/ 1216855 h 2719363"/>
              <a:gd name="connsiteX141" fmla="*/ 4621770 w 4804650"/>
              <a:gd name="connsiteY141" fmla="*/ 1195753 h 2719363"/>
              <a:gd name="connsiteX142" fmla="*/ 4635838 w 4804650"/>
              <a:gd name="connsiteY142" fmla="*/ 1174652 h 2719363"/>
              <a:gd name="connsiteX143" fmla="*/ 4649905 w 4804650"/>
              <a:gd name="connsiteY143" fmla="*/ 1132449 h 2719363"/>
              <a:gd name="connsiteX144" fmla="*/ 4656939 w 4804650"/>
              <a:gd name="connsiteY144" fmla="*/ 1111347 h 2719363"/>
              <a:gd name="connsiteX145" fmla="*/ 4671007 w 4804650"/>
              <a:gd name="connsiteY145" fmla="*/ 1090246 h 2719363"/>
              <a:gd name="connsiteX146" fmla="*/ 4692108 w 4804650"/>
              <a:gd name="connsiteY146" fmla="*/ 1041009 h 2719363"/>
              <a:gd name="connsiteX147" fmla="*/ 4706176 w 4804650"/>
              <a:gd name="connsiteY147" fmla="*/ 998806 h 2719363"/>
              <a:gd name="connsiteX148" fmla="*/ 4734311 w 4804650"/>
              <a:gd name="connsiteY148" fmla="*/ 956603 h 2719363"/>
              <a:gd name="connsiteX149" fmla="*/ 4741345 w 4804650"/>
              <a:gd name="connsiteY149" fmla="*/ 935501 h 2719363"/>
              <a:gd name="connsiteX150" fmla="*/ 4755413 w 4804650"/>
              <a:gd name="connsiteY150" fmla="*/ 858129 h 2719363"/>
              <a:gd name="connsiteX151" fmla="*/ 4769481 w 4804650"/>
              <a:gd name="connsiteY151" fmla="*/ 780757 h 2719363"/>
              <a:gd name="connsiteX152" fmla="*/ 4790582 w 4804650"/>
              <a:gd name="connsiteY152" fmla="*/ 759655 h 2719363"/>
              <a:gd name="connsiteX153" fmla="*/ 4804650 w 4804650"/>
              <a:gd name="connsiteY153" fmla="*/ 738553 h 2719363"/>
              <a:gd name="connsiteX154" fmla="*/ 4790582 w 4804650"/>
              <a:gd name="connsiteY154" fmla="*/ 555673 h 2719363"/>
              <a:gd name="connsiteX155" fmla="*/ 4783548 w 4804650"/>
              <a:gd name="connsiteY155" fmla="*/ 506437 h 2719363"/>
              <a:gd name="connsiteX156" fmla="*/ 4741345 w 4804650"/>
              <a:gd name="connsiteY156" fmla="*/ 485335 h 2719363"/>
              <a:gd name="connsiteX157" fmla="*/ 4706176 w 4804650"/>
              <a:gd name="connsiteY157" fmla="*/ 457200 h 2719363"/>
              <a:gd name="connsiteX158" fmla="*/ 4663973 w 4804650"/>
              <a:gd name="connsiteY158" fmla="*/ 443132 h 2719363"/>
              <a:gd name="connsiteX159" fmla="*/ 4579567 w 4804650"/>
              <a:gd name="connsiteY159" fmla="*/ 464233 h 2719363"/>
              <a:gd name="connsiteX160" fmla="*/ 4516262 w 4804650"/>
              <a:gd name="connsiteY160" fmla="*/ 499403 h 2719363"/>
              <a:gd name="connsiteX161" fmla="*/ 4495161 w 4804650"/>
              <a:gd name="connsiteY161" fmla="*/ 513470 h 2719363"/>
              <a:gd name="connsiteX162" fmla="*/ 4467025 w 4804650"/>
              <a:gd name="connsiteY162" fmla="*/ 555673 h 2719363"/>
              <a:gd name="connsiteX163" fmla="*/ 4424822 w 4804650"/>
              <a:gd name="connsiteY163" fmla="*/ 590843 h 2719363"/>
              <a:gd name="connsiteX164" fmla="*/ 4382619 w 4804650"/>
              <a:gd name="connsiteY164" fmla="*/ 618978 h 2719363"/>
              <a:gd name="connsiteX165" fmla="*/ 4326348 w 4804650"/>
              <a:gd name="connsiteY165" fmla="*/ 647113 h 2719363"/>
              <a:gd name="connsiteX166" fmla="*/ 4298213 w 4804650"/>
              <a:gd name="connsiteY166" fmla="*/ 661181 h 2719363"/>
              <a:gd name="connsiteX167" fmla="*/ 4256010 w 4804650"/>
              <a:gd name="connsiteY167" fmla="*/ 675249 h 2719363"/>
              <a:gd name="connsiteX168" fmla="*/ 4227874 w 4804650"/>
              <a:gd name="connsiteY168" fmla="*/ 689317 h 2719363"/>
              <a:gd name="connsiteX169" fmla="*/ 4157536 w 4804650"/>
              <a:gd name="connsiteY169" fmla="*/ 710418 h 2719363"/>
              <a:gd name="connsiteX170" fmla="*/ 3876182 w 4804650"/>
              <a:gd name="connsiteY170" fmla="*/ 696350 h 2719363"/>
              <a:gd name="connsiteX171" fmla="*/ 3855081 w 4804650"/>
              <a:gd name="connsiteY171" fmla="*/ 689317 h 2719363"/>
              <a:gd name="connsiteX172" fmla="*/ 3819911 w 4804650"/>
              <a:gd name="connsiteY172" fmla="*/ 682283 h 2719363"/>
              <a:gd name="connsiteX173" fmla="*/ 3756607 w 4804650"/>
              <a:gd name="connsiteY173" fmla="*/ 675249 h 2719363"/>
              <a:gd name="connsiteX174" fmla="*/ 3665167 w 4804650"/>
              <a:gd name="connsiteY174" fmla="*/ 661181 h 2719363"/>
              <a:gd name="connsiteX175" fmla="*/ 3594828 w 4804650"/>
              <a:gd name="connsiteY175" fmla="*/ 654147 h 2719363"/>
              <a:gd name="connsiteX176" fmla="*/ 3559659 w 4804650"/>
              <a:gd name="connsiteY176" fmla="*/ 647113 h 2719363"/>
              <a:gd name="connsiteX177" fmla="*/ 3243136 w 4804650"/>
              <a:gd name="connsiteY177" fmla="*/ 647113 h 2719363"/>
              <a:gd name="connsiteX178" fmla="*/ 3207967 w 4804650"/>
              <a:gd name="connsiteY178" fmla="*/ 654147 h 2719363"/>
              <a:gd name="connsiteX179" fmla="*/ 3116527 w 4804650"/>
              <a:gd name="connsiteY179" fmla="*/ 661181 h 2719363"/>
              <a:gd name="connsiteX180" fmla="*/ 3074324 w 4804650"/>
              <a:gd name="connsiteY180" fmla="*/ 675249 h 2719363"/>
              <a:gd name="connsiteX181" fmla="*/ 3025087 w 4804650"/>
              <a:gd name="connsiteY181" fmla="*/ 703384 h 2719363"/>
              <a:gd name="connsiteX182" fmla="*/ 2961782 w 4804650"/>
              <a:gd name="connsiteY182" fmla="*/ 731520 h 2719363"/>
              <a:gd name="connsiteX183" fmla="*/ 2560853 w 4804650"/>
              <a:gd name="connsiteY183" fmla="*/ 717452 h 2719363"/>
              <a:gd name="connsiteX184" fmla="*/ 2532718 w 4804650"/>
              <a:gd name="connsiteY184" fmla="*/ 710418 h 2719363"/>
              <a:gd name="connsiteX185" fmla="*/ 2462379 w 4804650"/>
              <a:gd name="connsiteY185" fmla="*/ 689317 h 2719363"/>
              <a:gd name="connsiteX186" fmla="*/ 2427210 w 4804650"/>
              <a:gd name="connsiteY186" fmla="*/ 682283 h 2719363"/>
              <a:gd name="connsiteX187" fmla="*/ 2399074 w 4804650"/>
              <a:gd name="connsiteY187" fmla="*/ 675249 h 2719363"/>
              <a:gd name="connsiteX188" fmla="*/ 2356871 w 4804650"/>
              <a:gd name="connsiteY188" fmla="*/ 661181 h 2719363"/>
              <a:gd name="connsiteX189" fmla="*/ 2321702 w 4804650"/>
              <a:gd name="connsiteY189" fmla="*/ 654147 h 2719363"/>
              <a:gd name="connsiteX190" fmla="*/ 2279499 w 4804650"/>
              <a:gd name="connsiteY190" fmla="*/ 640080 h 2719363"/>
              <a:gd name="connsiteX191" fmla="*/ 2181025 w 4804650"/>
              <a:gd name="connsiteY191" fmla="*/ 626012 h 2719363"/>
              <a:gd name="connsiteX192" fmla="*/ 2124754 w 4804650"/>
              <a:gd name="connsiteY192" fmla="*/ 611944 h 2719363"/>
              <a:gd name="connsiteX193" fmla="*/ 2089585 w 4804650"/>
              <a:gd name="connsiteY193" fmla="*/ 604910 h 2719363"/>
              <a:gd name="connsiteX194" fmla="*/ 2068484 w 4804650"/>
              <a:gd name="connsiteY194" fmla="*/ 597877 h 2719363"/>
              <a:gd name="connsiteX195" fmla="*/ 2033314 w 4804650"/>
              <a:gd name="connsiteY195" fmla="*/ 590843 h 2719363"/>
              <a:gd name="connsiteX196" fmla="*/ 1984078 w 4804650"/>
              <a:gd name="connsiteY196" fmla="*/ 576775 h 2719363"/>
              <a:gd name="connsiteX197" fmla="*/ 1562047 w 4804650"/>
              <a:gd name="connsiteY197" fmla="*/ 562707 h 2719363"/>
              <a:gd name="connsiteX198" fmla="*/ 1526878 w 4804650"/>
              <a:gd name="connsiteY198" fmla="*/ 555673 h 2719363"/>
              <a:gd name="connsiteX199" fmla="*/ 1449505 w 4804650"/>
              <a:gd name="connsiteY199" fmla="*/ 541606 h 2719363"/>
              <a:gd name="connsiteX200" fmla="*/ 1407302 w 4804650"/>
              <a:gd name="connsiteY200" fmla="*/ 520504 h 2719363"/>
              <a:gd name="connsiteX201" fmla="*/ 1379167 w 4804650"/>
              <a:gd name="connsiteY201" fmla="*/ 513470 h 2719363"/>
              <a:gd name="connsiteX202" fmla="*/ 1358065 w 4804650"/>
              <a:gd name="connsiteY202" fmla="*/ 499403 h 2719363"/>
              <a:gd name="connsiteX203" fmla="*/ 1308828 w 4804650"/>
              <a:gd name="connsiteY203" fmla="*/ 450166 h 2719363"/>
              <a:gd name="connsiteX204" fmla="*/ 1287727 w 4804650"/>
              <a:gd name="connsiteY204" fmla="*/ 443132 h 2719363"/>
              <a:gd name="connsiteX205" fmla="*/ 1217388 w 4804650"/>
              <a:gd name="connsiteY205" fmla="*/ 393895 h 2719363"/>
              <a:gd name="connsiteX206" fmla="*/ 1196287 w 4804650"/>
              <a:gd name="connsiteY206" fmla="*/ 379827 h 2719363"/>
              <a:gd name="connsiteX207" fmla="*/ 1175185 w 4804650"/>
              <a:gd name="connsiteY207" fmla="*/ 358726 h 2719363"/>
              <a:gd name="connsiteX208" fmla="*/ 1111881 w 4804650"/>
              <a:gd name="connsiteY208" fmla="*/ 323557 h 2719363"/>
              <a:gd name="connsiteX209" fmla="*/ 1090779 w 4804650"/>
              <a:gd name="connsiteY209" fmla="*/ 309489 h 2719363"/>
              <a:gd name="connsiteX210" fmla="*/ 1069678 w 4804650"/>
              <a:gd name="connsiteY210" fmla="*/ 302455 h 2719363"/>
              <a:gd name="connsiteX211" fmla="*/ 1041542 w 4804650"/>
              <a:gd name="connsiteY211" fmla="*/ 288387 h 2719363"/>
              <a:gd name="connsiteX212" fmla="*/ 1020441 w 4804650"/>
              <a:gd name="connsiteY212" fmla="*/ 274320 h 2719363"/>
              <a:gd name="connsiteX213" fmla="*/ 971204 w 4804650"/>
              <a:gd name="connsiteY213" fmla="*/ 253218 h 2719363"/>
              <a:gd name="connsiteX214" fmla="*/ 900865 w 4804650"/>
              <a:gd name="connsiteY214" fmla="*/ 189913 h 2719363"/>
              <a:gd name="connsiteX215" fmla="*/ 886798 w 4804650"/>
              <a:gd name="connsiteY215" fmla="*/ 168812 h 2719363"/>
              <a:gd name="connsiteX216" fmla="*/ 844594 w 4804650"/>
              <a:gd name="connsiteY216" fmla="*/ 126609 h 2719363"/>
              <a:gd name="connsiteX217" fmla="*/ 795358 w 4804650"/>
              <a:gd name="connsiteY217" fmla="*/ 77372 h 2719363"/>
              <a:gd name="connsiteX218" fmla="*/ 774256 w 4804650"/>
              <a:gd name="connsiteY218" fmla="*/ 63304 h 2719363"/>
              <a:gd name="connsiteX219" fmla="*/ 725019 w 4804650"/>
              <a:gd name="connsiteY219" fmla="*/ 49237 h 2719363"/>
              <a:gd name="connsiteX220" fmla="*/ 661714 w 4804650"/>
              <a:gd name="connsiteY220" fmla="*/ 42203 h 2719363"/>
              <a:gd name="connsiteX221" fmla="*/ 626545 w 4804650"/>
              <a:gd name="connsiteY221" fmla="*/ 35169 h 2719363"/>
              <a:gd name="connsiteX222" fmla="*/ 584342 w 4804650"/>
              <a:gd name="connsiteY222" fmla="*/ 28135 h 2719363"/>
              <a:gd name="connsiteX223" fmla="*/ 521038 w 4804650"/>
              <a:gd name="connsiteY223" fmla="*/ 21101 h 2719363"/>
              <a:gd name="connsiteX224" fmla="*/ 338158 w 4804650"/>
              <a:gd name="connsiteY224" fmla="*/ 0 h 2719363"/>
              <a:gd name="connsiteX225" fmla="*/ 84939 w 4804650"/>
              <a:gd name="connsiteY225" fmla="*/ 7033 h 2719363"/>
              <a:gd name="connsiteX226" fmla="*/ 63838 w 4804650"/>
              <a:gd name="connsiteY226" fmla="*/ 14067 h 2719363"/>
              <a:gd name="connsiteX227" fmla="*/ 35702 w 4804650"/>
              <a:gd name="connsiteY227" fmla="*/ 21101 h 2719363"/>
              <a:gd name="connsiteX0" fmla="*/ 35702 w 4804650"/>
              <a:gd name="connsiteY0" fmla="*/ 21101 h 2719363"/>
              <a:gd name="connsiteX1" fmla="*/ 970 w 4804650"/>
              <a:gd name="connsiteY1" fmla="*/ 162070 h 2719363"/>
              <a:gd name="connsiteX2" fmla="*/ 10535 w 4804650"/>
              <a:gd name="connsiteY2" fmla="*/ 191592 h 2719363"/>
              <a:gd name="connsiteX3" fmla="*/ 20067 w 4804650"/>
              <a:gd name="connsiteY3" fmla="*/ 244034 h 2719363"/>
              <a:gd name="connsiteX4" fmla="*/ 12887 w 4804650"/>
              <a:gd name="connsiteY4" fmla="*/ 265135 h 2719363"/>
              <a:gd name="connsiteX5" fmla="*/ 5417 w 4804650"/>
              <a:gd name="connsiteY5" fmla="*/ 314227 h 2719363"/>
              <a:gd name="connsiteX6" fmla="*/ 21926 w 4804650"/>
              <a:gd name="connsiteY6" fmla="*/ 342361 h 2719363"/>
              <a:gd name="connsiteX7" fmla="*/ 28960 w 4804650"/>
              <a:gd name="connsiteY7" fmla="*/ 391890 h 2719363"/>
              <a:gd name="connsiteX8" fmla="*/ 49915 w 4804650"/>
              <a:gd name="connsiteY8" fmla="*/ 468971 h 2719363"/>
              <a:gd name="connsiteX9" fmla="*/ 49770 w 4804650"/>
              <a:gd name="connsiteY9" fmla="*/ 506437 h 2719363"/>
              <a:gd name="connsiteX10" fmla="*/ 120108 w 4804650"/>
              <a:gd name="connsiteY10" fmla="*/ 618978 h 2719363"/>
              <a:gd name="connsiteX11" fmla="*/ 127142 w 4804650"/>
              <a:gd name="connsiteY11" fmla="*/ 640080 h 2719363"/>
              <a:gd name="connsiteX12" fmla="*/ 169345 w 4804650"/>
              <a:gd name="connsiteY12" fmla="*/ 668215 h 2719363"/>
              <a:gd name="connsiteX13" fmla="*/ 183413 w 4804650"/>
              <a:gd name="connsiteY13" fmla="*/ 689317 h 2719363"/>
              <a:gd name="connsiteX14" fmla="*/ 190447 w 4804650"/>
              <a:gd name="connsiteY14" fmla="*/ 710418 h 2719363"/>
              <a:gd name="connsiteX15" fmla="*/ 211548 w 4804650"/>
              <a:gd name="connsiteY15" fmla="*/ 731520 h 2719363"/>
              <a:gd name="connsiteX16" fmla="*/ 239684 w 4804650"/>
              <a:gd name="connsiteY16" fmla="*/ 766689 h 2719363"/>
              <a:gd name="connsiteX17" fmla="*/ 267819 w 4804650"/>
              <a:gd name="connsiteY17" fmla="*/ 808892 h 2719363"/>
              <a:gd name="connsiteX18" fmla="*/ 281887 w 4804650"/>
              <a:gd name="connsiteY18" fmla="*/ 829993 h 2719363"/>
              <a:gd name="connsiteX19" fmla="*/ 324090 w 4804650"/>
              <a:gd name="connsiteY19" fmla="*/ 858129 h 2719363"/>
              <a:gd name="connsiteX20" fmla="*/ 352225 w 4804650"/>
              <a:gd name="connsiteY20" fmla="*/ 900332 h 2719363"/>
              <a:gd name="connsiteX21" fmla="*/ 387394 w 4804650"/>
              <a:gd name="connsiteY21" fmla="*/ 942535 h 2719363"/>
              <a:gd name="connsiteX22" fmla="*/ 433456 w 4804650"/>
              <a:gd name="connsiteY22" fmla="*/ 976337 h 2719363"/>
              <a:gd name="connsiteX23" fmla="*/ 490411 w 4804650"/>
              <a:gd name="connsiteY23" fmla="*/ 1024890 h 2719363"/>
              <a:gd name="connsiteX24" fmla="*/ 612478 w 4804650"/>
              <a:gd name="connsiteY24" fmla="*/ 1104313 h 2719363"/>
              <a:gd name="connsiteX25" fmla="*/ 633579 w 4804650"/>
              <a:gd name="connsiteY25" fmla="*/ 1118381 h 2719363"/>
              <a:gd name="connsiteX26" fmla="*/ 696884 w 4804650"/>
              <a:gd name="connsiteY26" fmla="*/ 1139483 h 2719363"/>
              <a:gd name="connsiteX27" fmla="*/ 717985 w 4804650"/>
              <a:gd name="connsiteY27" fmla="*/ 1146517 h 2719363"/>
              <a:gd name="connsiteX28" fmla="*/ 788324 w 4804650"/>
              <a:gd name="connsiteY28" fmla="*/ 1167618 h 2719363"/>
              <a:gd name="connsiteX29" fmla="*/ 809425 w 4804650"/>
              <a:gd name="connsiteY29" fmla="*/ 1174652 h 2719363"/>
              <a:gd name="connsiteX30" fmla="*/ 830527 w 4804650"/>
              <a:gd name="connsiteY30" fmla="*/ 1181686 h 2719363"/>
              <a:gd name="connsiteX31" fmla="*/ 893831 w 4804650"/>
              <a:gd name="connsiteY31" fmla="*/ 1209821 h 2719363"/>
              <a:gd name="connsiteX32" fmla="*/ 914933 w 4804650"/>
              <a:gd name="connsiteY32" fmla="*/ 1216855 h 2719363"/>
              <a:gd name="connsiteX33" fmla="*/ 936034 w 4804650"/>
              <a:gd name="connsiteY33" fmla="*/ 1223889 h 2719363"/>
              <a:gd name="connsiteX34" fmla="*/ 971204 w 4804650"/>
              <a:gd name="connsiteY34" fmla="*/ 1259058 h 2719363"/>
              <a:gd name="connsiteX35" fmla="*/ 1013407 w 4804650"/>
              <a:gd name="connsiteY35" fmla="*/ 1273126 h 2719363"/>
              <a:gd name="connsiteX36" fmla="*/ 1055610 w 4804650"/>
              <a:gd name="connsiteY36" fmla="*/ 1301261 h 2719363"/>
              <a:gd name="connsiteX37" fmla="*/ 1076711 w 4804650"/>
              <a:gd name="connsiteY37" fmla="*/ 1315329 h 2719363"/>
              <a:gd name="connsiteX38" fmla="*/ 1090779 w 4804650"/>
              <a:gd name="connsiteY38" fmla="*/ 1364566 h 2719363"/>
              <a:gd name="connsiteX39" fmla="*/ 1097813 w 4804650"/>
              <a:gd name="connsiteY39" fmla="*/ 1399735 h 2719363"/>
              <a:gd name="connsiteX40" fmla="*/ 1140016 w 4804650"/>
              <a:gd name="connsiteY40" fmla="*/ 1413803 h 2719363"/>
              <a:gd name="connsiteX41" fmla="*/ 1161118 w 4804650"/>
              <a:gd name="connsiteY41" fmla="*/ 1420837 h 2719363"/>
              <a:gd name="connsiteX42" fmla="*/ 1175185 w 4804650"/>
              <a:gd name="connsiteY42" fmla="*/ 1441938 h 2719363"/>
              <a:gd name="connsiteX43" fmla="*/ 1196287 w 4804650"/>
              <a:gd name="connsiteY43" fmla="*/ 1456006 h 2719363"/>
              <a:gd name="connsiteX44" fmla="*/ 1203321 w 4804650"/>
              <a:gd name="connsiteY44" fmla="*/ 1477107 h 2719363"/>
              <a:gd name="connsiteX45" fmla="*/ 1252558 w 4804650"/>
              <a:gd name="connsiteY45" fmla="*/ 1498209 h 2719363"/>
              <a:gd name="connsiteX46" fmla="*/ 1266625 w 4804650"/>
              <a:gd name="connsiteY46" fmla="*/ 1547446 h 2719363"/>
              <a:gd name="connsiteX47" fmla="*/ 1273659 w 4804650"/>
              <a:gd name="connsiteY47" fmla="*/ 1568547 h 2719363"/>
              <a:gd name="connsiteX48" fmla="*/ 1273659 w 4804650"/>
              <a:gd name="connsiteY48" fmla="*/ 1638886 h 2719363"/>
              <a:gd name="connsiteX49" fmla="*/ 1287727 w 4804650"/>
              <a:gd name="connsiteY49" fmla="*/ 1737360 h 2719363"/>
              <a:gd name="connsiteX50" fmla="*/ 1294761 w 4804650"/>
              <a:gd name="connsiteY50" fmla="*/ 1758461 h 2719363"/>
              <a:gd name="connsiteX51" fmla="*/ 1301794 w 4804650"/>
              <a:gd name="connsiteY51" fmla="*/ 1786597 h 2719363"/>
              <a:gd name="connsiteX52" fmla="*/ 1322896 w 4804650"/>
              <a:gd name="connsiteY52" fmla="*/ 1828800 h 2719363"/>
              <a:gd name="connsiteX53" fmla="*/ 1329930 w 4804650"/>
              <a:gd name="connsiteY53" fmla="*/ 1849901 h 2719363"/>
              <a:gd name="connsiteX54" fmla="*/ 1349664 w 4804650"/>
              <a:gd name="connsiteY54" fmla="*/ 1959268 h 2719363"/>
              <a:gd name="connsiteX55" fmla="*/ 1366223 w 4804650"/>
              <a:gd name="connsiteY55" fmla="*/ 1980369 h 2719363"/>
              <a:gd name="connsiteX56" fmla="*/ 1373256 w 4804650"/>
              <a:gd name="connsiteY56" fmla="*/ 2008505 h 2719363"/>
              <a:gd name="connsiteX57" fmla="*/ 1396849 w 4804650"/>
              <a:gd name="connsiteY57" fmla="*/ 2047533 h 2719363"/>
              <a:gd name="connsiteX58" fmla="*/ 1423177 w 4804650"/>
              <a:gd name="connsiteY58" fmla="*/ 2085877 h 2719363"/>
              <a:gd name="connsiteX59" fmla="*/ 1449505 w 4804650"/>
              <a:gd name="connsiteY59" fmla="*/ 2131255 h 2719363"/>
              <a:gd name="connsiteX60" fmla="*/ 1464257 w 4804650"/>
              <a:gd name="connsiteY60" fmla="*/ 2168232 h 2719363"/>
              <a:gd name="connsiteX61" fmla="*/ 1505776 w 4804650"/>
              <a:gd name="connsiteY61" fmla="*/ 2215661 h 2719363"/>
              <a:gd name="connsiteX62" fmla="*/ 1526878 w 4804650"/>
              <a:gd name="connsiteY62" fmla="*/ 2232220 h 2719363"/>
              <a:gd name="connsiteX63" fmla="*/ 1562731 w 4804650"/>
              <a:gd name="connsiteY63" fmla="*/ 2263530 h 2719363"/>
              <a:gd name="connsiteX64" fmla="*/ 1590866 w 4804650"/>
              <a:gd name="connsiteY64" fmla="*/ 2302558 h 2719363"/>
              <a:gd name="connsiteX65" fmla="*/ 1616950 w 4804650"/>
              <a:gd name="connsiteY65" fmla="*/ 2353163 h 2719363"/>
              <a:gd name="connsiteX66" fmla="*/ 1646453 w 4804650"/>
              <a:gd name="connsiteY66" fmla="*/ 2398541 h 2719363"/>
              <a:gd name="connsiteX67" fmla="*/ 1709758 w 4804650"/>
              <a:gd name="connsiteY67" fmla="*/ 2433710 h 2719363"/>
              <a:gd name="connsiteX68" fmla="*/ 1730859 w 4804650"/>
              <a:gd name="connsiteY68" fmla="*/ 2440744 h 2719363"/>
              <a:gd name="connsiteX69" fmla="*/ 1766028 w 4804650"/>
              <a:gd name="connsiteY69" fmla="*/ 2454812 h 2719363"/>
              <a:gd name="connsiteX70" fmla="*/ 1794164 w 4804650"/>
              <a:gd name="connsiteY70" fmla="*/ 2461846 h 2719363"/>
              <a:gd name="connsiteX71" fmla="*/ 1815265 w 4804650"/>
              <a:gd name="connsiteY71" fmla="*/ 2468880 h 2719363"/>
              <a:gd name="connsiteX72" fmla="*/ 1857468 w 4804650"/>
              <a:gd name="connsiteY72" fmla="*/ 2511083 h 2719363"/>
              <a:gd name="connsiteX73" fmla="*/ 1899671 w 4804650"/>
              <a:gd name="connsiteY73" fmla="*/ 2546252 h 2719363"/>
              <a:gd name="connsiteX74" fmla="*/ 1927807 w 4804650"/>
              <a:gd name="connsiteY74" fmla="*/ 2560320 h 2719363"/>
              <a:gd name="connsiteX75" fmla="*/ 1970010 w 4804650"/>
              <a:gd name="connsiteY75" fmla="*/ 2588455 h 2719363"/>
              <a:gd name="connsiteX76" fmla="*/ 2005179 w 4804650"/>
              <a:gd name="connsiteY76" fmla="*/ 2623624 h 2719363"/>
              <a:gd name="connsiteX77" fmla="*/ 2047382 w 4804650"/>
              <a:gd name="connsiteY77" fmla="*/ 2637692 h 2719363"/>
              <a:gd name="connsiteX78" fmla="*/ 2068484 w 4804650"/>
              <a:gd name="connsiteY78" fmla="*/ 2651760 h 2719363"/>
              <a:gd name="connsiteX79" fmla="*/ 2117721 w 4804650"/>
              <a:gd name="connsiteY79" fmla="*/ 2665827 h 2719363"/>
              <a:gd name="connsiteX80" fmla="*/ 2159924 w 4804650"/>
              <a:gd name="connsiteY80" fmla="*/ 2679895 h 2719363"/>
              <a:gd name="connsiteX81" fmla="*/ 2430385 w 4804650"/>
              <a:gd name="connsiteY81" fmla="*/ 2719363 h 2719363"/>
              <a:gd name="connsiteX82" fmla="*/ 2521141 w 4804650"/>
              <a:gd name="connsiteY82" fmla="*/ 2716872 h 2719363"/>
              <a:gd name="connsiteX83" fmla="*/ 2687462 w 4804650"/>
              <a:gd name="connsiteY83" fmla="*/ 2715064 h 2719363"/>
              <a:gd name="connsiteX84" fmla="*/ 2807038 w 4804650"/>
              <a:gd name="connsiteY84" fmla="*/ 2700997 h 2719363"/>
              <a:gd name="connsiteX85" fmla="*/ 2840839 w 4804650"/>
              <a:gd name="connsiteY85" fmla="*/ 2699629 h 2719363"/>
              <a:gd name="connsiteX86" fmla="*/ 2912545 w 4804650"/>
              <a:gd name="connsiteY86" fmla="*/ 2644726 h 2719363"/>
              <a:gd name="connsiteX87" fmla="*/ 2989918 w 4804650"/>
              <a:gd name="connsiteY87" fmla="*/ 2616590 h 2719363"/>
              <a:gd name="connsiteX88" fmla="*/ 3018053 w 4804650"/>
              <a:gd name="connsiteY88" fmla="*/ 2609557 h 2719363"/>
              <a:gd name="connsiteX89" fmla="*/ 3060256 w 4804650"/>
              <a:gd name="connsiteY89" fmla="*/ 2581421 h 2719363"/>
              <a:gd name="connsiteX90" fmla="*/ 3081358 w 4804650"/>
              <a:gd name="connsiteY90" fmla="*/ 2567353 h 2719363"/>
              <a:gd name="connsiteX91" fmla="*/ 3109493 w 4804650"/>
              <a:gd name="connsiteY91" fmla="*/ 2546252 h 2719363"/>
              <a:gd name="connsiteX92" fmla="*/ 3151696 w 4804650"/>
              <a:gd name="connsiteY92" fmla="*/ 2511083 h 2719363"/>
              <a:gd name="connsiteX93" fmla="*/ 3165764 w 4804650"/>
              <a:gd name="connsiteY93" fmla="*/ 2489981 h 2719363"/>
              <a:gd name="connsiteX94" fmla="*/ 3186865 w 4804650"/>
              <a:gd name="connsiteY94" fmla="*/ 2482947 h 2719363"/>
              <a:gd name="connsiteX95" fmla="*/ 3229068 w 4804650"/>
              <a:gd name="connsiteY95" fmla="*/ 2454812 h 2719363"/>
              <a:gd name="connsiteX96" fmla="*/ 3250170 w 4804650"/>
              <a:gd name="connsiteY96" fmla="*/ 2440744 h 2719363"/>
              <a:gd name="connsiteX97" fmla="*/ 3285339 w 4804650"/>
              <a:gd name="connsiteY97" fmla="*/ 2405575 h 2719363"/>
              <a:gd name="connsiteX98" fmla="*/ 3299407 w 4804650"/>
              <a:gd name="connsiteY98" fmla="*/ 2384473 h 2719363"/>
              <a:gd name="connsiteX99" fmla="*/ 3348644 w 4804650"/>
              <a:gd name="connsiteY99" fmla="*/ 2321169 h 2719363"/>
              <a:gd name="connsiteX100" fmla="*/ 3362711 w 4804650"/>
              <a:gd name="connsiteY100" fmla="*/ 2300067 h 2719363"/>
              <a:gd name="connsiteX101" fmla="*/ 3386304 w 4804650"/>
              <a:gd name="connsiteY101" fmla="*/ 2282141 h 2719363"/>
              <a:gd name="connsiteX102" fmla="*/ 3413072 w 4804650"/>
              <a:gd name="connsiteY102" fmla="*/ 2239254 h 2719363"/>
              <a:gd name="connsiteX103" fmla="*/ 3440523 w 4804650"/>
              <a:gd name="connsiteY103" fmla="*/ 2204768 h 2719363"/>
              <a:gd name="connsiteX104" fmla="*/ 3460501 w 4804650"/>
              <a:gd name="connsiteY104" fmla="*/ 2161637 h 2719363"/>
              <a:gd name="connsiteX105" fmla="*/ 3480919 w 4804650"/>
              <a:gd name="connsiteY105" fmla="*/ 2124661 h 2719363"/>
              <a:gd name="connsiteX106" fmla="*/ 3517456 w 4804650"/>
              <a:gd name="connsiteY106" fmla="*/ 2060917 h 2719363"/>
              <a:gd name="connsiteX107" fmla="*/ 3559659 w 4804650"/>
              <a:gd name="connsiteY107" fmla="*/ 2018713 h 2719363"/>
              <a:gd name="connsiteX108" fmla="*/ 3580761 w 4804650"/>
              <a:gd name="connsiteY108" fmla="*/ 1997612 h 2719363"/>
              <a:gd name="connsiteX109" fmla="*/ 3608896 w 4804650"/>
              <a:gd name="connsiteY109" fmla="*/ 1955409 h 2719363"/>
              <a:gd name="connsiteX110" fmla="*/ 3622964 w 4804650"/>
              <a:gd name="connsiteY110" fmla="*/ 1934307 h 2719363"/>
              <a:gd name="connsiteX111" fmla="*/ 3665167 w 4804650"/>
              <a:gd name="connsiteY111" fmla="*/ 1906172 h 2719363"/>
              <a:gd name="connsiteX112" fmla="*/ 3707370 w 4804650"/>
              <a:gd name="connsiteY112" fmla="*/ 1863969 h 2719363"/>
              <a:gd name="connsiteX113" fmla="*/ 3749573 w 4804650"/>
              <a:gd name="connsiteY113" fmla="*/ 1835833 h 2719363"/>
              <a:gd name="connsiteX114" fmla="*/ 3763641 w 4804650"/>
              <a:gd name="connsiteY114" fmla="*/ 1814732 h 2719363"/>
              <a:gd name="connsiteX115" fmla="*/ 3805844 w 4804650"/>
              <a:gd name="connsiteY115" fmla="*/ 1793630 h 2719363"/>
              <a:gd name="connsiteX116" fmla="*/ 3848047 w 4804650"/>
              <a:gd name="connsiteY116" fmla="*/ 1772529 h 2719363"/>
              <a:gd name="connsiteX117" fmla="*/ 3911351 w 4804650"/>
              <a:gd name="connsiteY117" fmla="*/ 1737360 h 2719363"/>
              <a:gd name="connsiteX118" fmla="*/ 3953554 w 4804650"/>
              <a:gd name="connsiteY118" fmla="*/ 1709224 h 2719363"/>
              <a:gd name="connsiteX119" fmla="*/ 3974656 w 4804650"/>
              <a:gd name="connsiteY119" fmla="*/ 1695157 h 2719363"/>
              <a:gd name="connsiteX120" fmla="*/ 4023893 w 4804650"/>
              <a:gd name="connsiteY120" fmla="*/ 1681089 h 2719363"/>
              <a:gd name="connsiteX121" fmla="*/ 4087198 w 4804650"/>
              <a:gd name="connsiteY121" fmla="*/ 1659987 h 2719363"/>
              <a:gd name="connsiteX122" fmla="*/ 4143468 w 4804650"/>
              <a:gd name="connsiteY122" fmla="*/ 1638886 h 2719363"/>
              <a:gd name="connsiteX123" fmla="*/ 4185671 w 4804650"/>
              <a:gd name="connsiteY123" fmla="*/ 1610750 h 2719363"/>
              <a:gd name="connsiteX124" fmla="*/ 4206773 w 4804650"/>
              <a:gd name="connsiteY124" fmla="*/ 1589649 h 2719363"/>
              <a:gd name="connsiteX125" fmla="*/ 4234908 w 4804650"/>
              <a:gd name="connsiteY125" fmla="*/ 1582615 h 2719363"/>
              <a:gd name="connsiteX126" fmla="*/ 4298213 w 4804650"/>
              <a:gd name="connsiteY126" fmla="*/ 1554480 h 2719363"/>
              <a:gd name="connsiteX127" fmla="*/ 4319314 w 4804650"/>
              <a:gd name="connsiteY127" fmla="*/ 1533378 h 2719363"/>
              <a:gd name="connsiteX128" fmla="*/ 4340416 w 4804650"/>
              <a:gd name="connsiteY128" fmla="*/ 1519310 h 2719363"/>
              <a:gd name="connsiteX129" fmla="*/ 4361518 w 4804650"/>
              <a:gd name="connsiteY129" fmla="*/ 1498209 h 2719363"/>
              <a:gd name="connsiteX130" fmla="*/ 4382619 w 4804650"/>
              <a:gd name="connsiteY130" fmla="*/ 1491175 h 2719363"/>
              <a:gd name="connsiteX131" fmla="*/ 4403721 w 4804650"/>
              <a:gd name="connsiteY131" fmla="*/ 1470073 h 2719363"/>
              <a:gd name="connsiteX132" fmla="*/ 4417788 w 4804650"/>
              <a:gd name="connsiteY132" fmla="*/ 1448972 h 2719363"/>
              <a:gd name="connsiteX133" fmla="*/ 4438890 w 4804650"/>
              <a:gd name="connsiteY133" fmla="*/ 1434904 h 2719363"/>
              <a:gd name="connsiteX134" fmla="*/ 4459991 w 4804650"/>
              <a:gd name="connsiteY134" fmla="*/ 1413803 h 2719363"/>
              <a:gd name="connsiteX135" fmla="*/ 4502194 w 4804650"/>
              <a:gd name="connsiteY135" fmla="*/ 1385667 h 2719363"/>
              <a:gd name="connsiteX136" fmla="*/ 4551431 w 4804650"/>
              <a:gd name="connsiteY136" fmla="*/ 1322363 h 2719363"/>
              <a:gd name="connsiteX137" fmla="*/ 4572533 w 4804650"/>
              <a:gd name="connsiteY137" fmla="*/ 1280160 h 2719363"/>
              <a:gd name="connsiteX138" fmla="*/ 4579567 w 4804650"/>
              <a:gd name="connsiteY138" fmla="*/ 1259058 h 2719363"/>
              <a:gd name="connsiteX139" fmla="*/ 4607702 w 4804650"/>
              <a:gd name="connsiteY139" fmla="*/ 1216855 h 2719363"/>
              <a:gd name="connsiteX140" fmla="*/ 4621770 w 4804650"/>
              <a:gd name="connsiteY140" fmla="*/ 1195753 h 2719363"/>
              <a:gd name="connsiteX141" fmla="*/ 4635838 w 4804650"/>
              <a:gd name="connsiteY141" fmla="*/ 1174652 h 2719363"/>
              <a:gd name="connsiteX142" fmla="*/ 4649905 w 4804650"/>
              <a:gd name="connsiteY142" fmla="*/ 1132449 h 2719363"/>
              <a:gd name="connsiteX143" fmla="*/ 4656939 w 4804650"/>
              <a:gd name="connsiteY143" fmla="*/ 1111347 h 2719363"/>
              <a:gd name="connsiteX144" fmla="*/ 4671007 w 4804650"/>
              <a:gd name="connsiteY144" fmla="*/ 1090246 h 2719363"/>
              <a:gd name="connsiteX145" fmla="*/ 4692108 w 4804650"/>
              <a:gd name="connsiteY145" fmla="*/ 1041009 h 2719363"/>
              <a:gd name="connsiteX146" fmla="*/ 4706176 w 4804650"/>
              <a:gd name="connsiteY146" fmla="*/ 998806 h 2719363"/>
              <a:gd name="connsiteX147" fmla="*/ 4734311 w 4804650"/>
              <a:gd name="connsiteY147" fmla="*/ 956603 h 2719363"/>
              <a:gd name="connsiteX148" fmla="*/ 4741345 w 4804650"/>
              <a:gd name="connsiteY148" fmla="*/ 935501 h 2719363"/>
              <a:gd name="connsiteX149" fmla="*/ 4755413 w 4804650"/>
              <a:gd name="connsiteY149" fmla="*/ 858129 h 2719363"/>
              <a:gd name="connsiteX150" fmla="*/ 4769481 w 4804650"/>
              <a:gd name="connsiteY150" fmla="*/ 780757 h 2719363"/>
              <a:gd name="connsiteX151" fmla="*/ 4790582 w 4804650"/>
              <a:gd name="connsiteY151" fmla="*/ 759655 h 2719363"/>
              <a:gd name="connsiteX152" fmla="*/ 4804650 w 4804650"/>
              <a:gd name="connsiteY152" fmla="*/ 738553 h 2719363"/>
              <a:gd name="connsiteX153" fmla="*/ 4790582 w 4804650"/>
              <a:gd name="connsiteY153" fmla="*/ 555673 h 2719363"/>
              <a:gd name="connsiteX154" fmla="*/ 4783548 w 4804650"/>
              <a:gd name="connsiteY154" fmla="*/ 506437 h 2719363"/>
              <a:gd name="connsiteX155" fmla="*/ 4741345 w 4804650"/>
              <a:gd name="connsiteY155" fmla="*/ 485335 h 2719363"/>
              <a:gd name="connsiteX156" fmla="*/ 4706176 w 4804650"/>
              <a:gd name="connsiteY156" fmla="*/ 457200 h 2719363"/>
              <a:gd name="connsiteX157" fmla="*/ 4663973 w 4804650"/>
              <a:gd name="connsiteY157" fmla="*/ 443132 h 2719363"/>
              <a:gd name="connsiteX158" fmla="*/ 4579567 w 4804650"/>
              <a:gd name="connsiteY158" fmla="*/ 464233 h 2719363"/>
              <a:gd name="connsiteX159" fmla="*/ 4516262 w 4804650"/>
              <a:gd name="connsiteY159" fmla="*/ 499403 h 2719363"/>
              <a:gd name="connsiteX160" fmla="*/ 4495161 w 4804650"/>
              <a:gd name="connsiteY160" fmla="*/ 513470 h 2719363"/>
              <a:gd name="connsiteX161" fmla="*/ 4467025 w 4804650"/>
              <a:gd name="connsiteY161" fmla="*/ 555673 h 2719363"/>
              <a:gd name="connsiteX162" fmla="*/ 4424822 w 4804650"/>
              <a:gd name="connsiteY162" fmla="*/ 590843 h 2719363"/>
              <a:gd name="connsiteX163" fmla="*/ 4382619 w 4804650"/>
              <a:gd name="connsiteY163" fmla="*/ 618978 h 2719363"/>
              <a:gd name="connsiteX164" fmla="*/ 4326348 w 4804650"/>
              <a:gd name="connsiteY164" fmla="*/ 647113 h 2719363"/>
              <a:gd name="connsiteX165" fmla="*/ 4298213 w 4804650"/>
              <a:gd name="connsiteY165" fmla="*/ 661181 h 2719363"/>
              <a:gd name="connsiteX166" fmla="*/ 4256010 w 4804650"/>
              <a:gd name="connsiteY166" fmla="*/ 675249 h 2719363"/>
              <a:gd name="connsiteX167" fmla="*/ 4227874 w 4804650"/>
              <a:gd name="connsiteY167" fmla="*/ 689317 h 2719363"/>
              <a:gd name="connsiteX168" fmla="*/ 4157536 w 4804650"/>
              <a:gd name="connsiteY168" fmla="*/ 710418 h 2719363"/>
              <a:gd name="connsiteX169" fmla="*/ 3876182 w 4804650"/>
              <a:gd name="connsiteY169" fmla="*/ 696350 h 2719363"/>
              <a:gd name="connsiteX170" fmla="*/ 3855081 w 4804650"/>
              <a:gd name="connsiteY170" fmla="*/ 689317 h 2719363"/>
              <a:gd name="connsiteX171" fmla="*/ 3819911 w 4804650"/>
              <a:gd name="connsiteY171" fmla="*/ 682283 h 2719363"/>
              <a:gd name="connsiteX172" fmla="*/ 3756607 w 4804650"/>
              <a:gd name="connsiteY172" fmla="*/ 675249 h 2719363"/>
              <a:gd name="connsiteX173" fmla="*/ 3665167 w 4804650"/>
              <a:gd name="connsiteY173" fmla="*/ 661181 h 2719363"/>
              <a:gd name="connsiteX174" fmla="*/ 3594828 w 4804650"/>
              <a:gd name="connsiteY174" fmla="*/ 654147 h 2719363"/>
              <a:gd name="connsiteX175" fmla="*/ 3559659 w 4804650"/>
              <a:gd name="connsiteY175" fmla="*/ 647113 h 2719363"/>
              <a:gd name="connsiteX176" fmla="*/ 3243136 w 4804650"/>
              <a:gd name="connsiteY176" fmla="*/ 647113 h 2719363"/>
              <a:gd name="connsiteX177" fmla="*/ 3207967 w 4804650"/>
              <a:gd name="connsiteY177" fmla="*/ 654147 h 2719363"/>
              <a:gd name="connsiteX178" fmla="*/ 3116527 w 4804650"/>
              <a:gd name="connsiteY178" fmla="*/ 661181 h 2719363"/>
              <a:gd name="connsiteX179" fmla="*/ 3074324 w 4804650"/>
              <a:gd name="connsiteY179" fmla="*/ 675249 h 2719363"/>
              <a:gd name="connsiteX180" fmla="*/ 3025087 w 4804650"/>
              <a:gd name="connsiteY180" fmla="*/ 703384 h 2719363"/>
              <a:gd name="connsiteX181" fmla="*/ 2961782 w 4804650"/>
              <a:gd name="connsiteY181" fmla="*/ 731520 h 2719363"/>
              <a:gd name="connsiteX182" fmla="*/ 2560853 w 4804650"/>
              <a:gd name="connsiteY182" fmla="*/ 717452 h 2719363"/>
              <a:gd name="connsiteX183" fmla="*/ 2532718 w 4804650"/>
              <a:gd name="connsiteY183" fmla="*/ 710418 h 2719363"/>
              <a:gd name="connsiteX184" fmla="*/ 2462379 w 4804650"/>
              <a:gd name="connsiteY184" fmla="*/ 689317 h 2719363"/>
              <a:gd name="connsiteX185" fmla="*/ 2427210 w 4804650"/>
              <a:gd name="connsiteY185" fmla="*/ 682283 h 2719363"/>
              <a:gd name="connsiteX186" fmla="*/ 2399074 w 4804650"/>
              <a:gd name="connsiteY186" fmla="*/ 675249 h 2719363"/>
              <a:gd name="connsiteX187" fmla="*/ 2356871 w 4804650"/>
              <a:gd name="connsiteY187" fmla="*/ 661181 h 2719363"/>
              <a:gd name="connsiteX188" fmla="*/ 2321702 w 4804650"/>
              <a:gd name="connsiteY188" fmla="*/ 654147 h 2719363"/>
              <a:gd name="connsiteX189" fmla="*/ 2279499 w 4804650"/>
              <a:gd name="connsiteY189" fmla="*/ 640080 h 2719363"/>
              <a:gd name="connsiteX190" fmla="*/ 2181025 w 4804650"/>
              <a:gd name="connsiteY190" fmla="*/ 626012 h 2719363"/>
              <a:gd name="connsiteX191" fmla="*/ 2124754 w 4804650"/>
              <a:gd name="connsiteY191" fmla="*/ 611944 h 2719363"/>
              <a:gd name="connsiteX192" fmla="*/ 2089585 w 4804650"/>
              <a:gd name="connsiteY192" fmla="*/ 604910 h 2719363"/>
              <a:gd name="connsiteX193" fmla="*/ 2068484 w 4804650"/>
              <a:gd name="connsiteY193" fmla="*/ 597877 h 2719363"/>
              <a:gd name="connsiteX194" fmla="*/ 2033314 w 4804650"/>
              <a:gd name="connsiteY194" fmla="*/ 590843 h 2719363"/>
              <a:gd name="connsiteX195" fmla="*/ 1984078 w 4804650"/>
              <a:gd name="connsiteY195" fmla="*/ 576775 h 2719363"/>
              <a:gd name="connsiteX196" fmla="*/ 1562047 w 4804650"/>
              <a:gd name="connsiteY196" fmla="*/ 562707 h 2719363"/>
              <a:gd name="connsiteX197" fmla="*/ 1526878 w 4804650"/>
              <a:gd name="connsiteY197" fmla="*/ 555673 h 2719363"/>
              <a:gd name="connsiteX198" fmla="*/ 1449505 w 4804650"/>
              <a:gd name="connsiteY198" fmla="*/ 541606 h 2719363"/>
              <a:gd name="connsiteX199" fmla="*/ 1407302 w 4804650"/>
              <a:gd name="connsiteY199" fmla="*/ 520504 h 2719363"/>
              <a:gd name="connsiteX200" fmla="*/ 1379167 w 4804650"/>
              <a:gd name="connsiteY200" fmla="*/ 513470 h 2719363"/>
              <a:gd name="connsiteX201" fmla="*/ 1358065 w 4804650"/>
              <a:gd name="connsiteY201" fmla="*/ 499403 h 2719363"/>
              <a:gd name="connsiteX202" fmla="*/ 1308828 w 4804650"/>
              <a:gd name="connsiteY202" fmla="*/ 450166 h 2719363"/>
              <a:gd name="connsiteX203" fmla="*/ 1287727 w 4804650"/>
              <a:gd name="connsiteY203" fmla="*/ 443132 h 2719363"/>
              <a:gd name="connsiteX204" fmla="*/ 1217388 w 4804650"/>
              <a:gd name="connsiteY204" fmla="*/ 393895 h 2719363"/>
              <a:gd name="connsiteX205" fmla="*/ 1196287 w 4804650"/>
              <a:gd name="connsiteY205" fmla="*/ 379827 h 2719363"/>
              <a:gd name="connsiteX206" fmla="*/ 1175185 w 4804650"/>
              <a:gd name="connsiteY206" fmla="*/ 358726 h 2719363"/>
              <a:gd name="connsiteX207" fmla="*/ 1111881 w 4804650"/>
              <a:gd name="connsiteY207" fmla="*/ 323557 h 2719363"/>
              <a:gd name="connsiteX208" fmla="*/ 1090779 w 4804650"/>
              <a:gd name="connsiteY208" fmla="*/ 309489 h 2719363"/>
              <a:gd name="connsiteX209" fmla="*/ 1069678 w 4804650"/>
              <a:gd name="connsiteY209" fmla="*/ 302455 h 2719363"/>
              <a:gd name="connsiteX210" fmla="*/ 1041542 w 4804650"/>
              <a:gd name="connsiteY210" fmla="*/ 288387 h 2719363"/>
              <a:gd name="connsiteX211" fmla="*/ 1020441 w 4804650"/>
              <a:gd name="connsiteY211" fmla="*/ 274320 h 2719363"/>
              <a:gd name="connsiteX212" fmla="*/ 971204 w 4804650"/>
              <a:gd name="connsiteY212" fmla="*/ 253218 h 2719363"/>
              <a:gd name="connsiteX213" fmla="*/ 900865 w 4804650"/>
              <a:gd name="connsiteY213" fmla="*/ 189913 h 2719363"/>
              <a:gd name="connsiteX214" fmla="*/ 886798 w 4804650"/>
              <a:gd name="connsiteY214" fmla="*/ 168812 h 2719363"/>
              <a:gd name="connsiteX215" fmla="*/ 844594 w 4804650"/>
              <a:gd name="connsiteY215" fmla="*/ 126609 h 2719363"/>
              <a:gd name="connsiteX216" fmla="*/ 795358 w 4804650"/>
              <a:gd name="connsiteY216" fmla="*/ 77372 h 2719363"/>
              <a:gd name="connsiteX217" fmla="*/ 774256 w 4804650"/>
              <a:gd name="connsiteY217" fmla="*/ 63304 h 2719363"/>
              <a:gd name="connsiteX218" fmla="*/ 725019 w 4804650"/>
              <a:gd name="connsiteY218" fmla="*/ 49237 h 2719363"/>
              <a:gd name="connsiteX219" fmla="*/ 661714 w 4804650"/>
              <a:gd name="connsiteY219" fmla="*/ 42203 h 2719363"/>
              <a:gd name="connsiteX220" fmla="*/ 626545 w 4804650"/>
              <a:gd name="connsiteY220" fmla="*/ 35169 h 2719363"/>
              <a:gd name="connsiteX221" fmla="*/ 584342 w 4804650"/>
              <a:gd name="connsiteY221" fmla="*/ 28135 h 2719363"/>
              <a:gd name="connsiteX222" fmla="*/ 521038 w 4804650"/>
              <a:gd name="connsiteY222" fmla="*/ 21101 h 2719363"/>
              <a:gd name="connsiteX223" fmla="*/ 338158 w 4804650"/>
              <a:gd name="connsiteY223" fmla="*/ 0 h 2719363"/>
              <a:gd name="connsiteX224" fmla="*/ 84939 w 4804650"/>
              <a:gd name="connsiteY224" fmla="*/ 7033 h 2719363"/>
              <a:gd name="connsiteX225" fmla="*/ 63838 w 4804650"/>
              <a:gd name="connsiteY225" fmla="*/ 14067 h 2719363"/>
              <a:gd name="connsiteX226" fmla="*/ 35702 w 4804650"/>
              <a:gd name="connsiteY226" fmla="*/ 21101 h 2719363"/>
              <a:gd name="connsiteX0" fmla="*/ 35702 w 4804650"/>
              <a:gd name="connsiteY0" fmla="*/ 21101 h 2719363"/>
              <a:gd name="connsiteX1" fmla="*/ 970 w 4804650"/>
              <a:gd name="connsiteY1" fmla="*/ 162070 h 2719363"/>
              <a:gd name="connsiteX2" fmla="*/ 10535 w 4804650"/>
              <a:gd name="connsiteY2" fmla="*/ 191592 h 2719363"/>
              <a:gd name="connsiteX3" fmla="*/ 20067 w 4804650"/>
              <a:gd name="connsiteY3" fmla="*/ 244034 h 2719363"/>
              <a:gd name="connsiteX4" fmla="*/ 12887 w 4804650"/>
              <a:gd name="connsiteY4" fmla="*/ 265135 h 2719363"/>
              <a:gd name="connsiteX5" fmla="*/ 5417 w 4804650"/>
              <a:gd name="connsiteY5" fmla="*/ 314227 h 2719363"/>
              <a:gd name="connsiteX6" fmla="*/ 21926 w 4804650"/>
              <a:gd name="connsiteY6" fmla="*/ 342361 h 2719363"/>
              <a:gd name="connsiteX7" fmla="*/ 28960 w 4804650"/>
              <a:gd name="connsiteY7" fmla="*/ 391890 h 2719363"/>
              <a:gd name="connsiteX8" fmla="*/ 49915 w 4804650"/>
              <a:gd name="connsiteY8" fmla="*/ 468971 h 2719363"/>
              <a:gd name="connsiteX9" fmla="*/ 120108 w 4804650"/>
              <a:gd name="connsiteY9" fmla="*/ 618978 h 2719363"/>
              <a:gd name="connsiteX10" fmla="*/ 127142 w 4804650"/>
              <a:gd name="connsiteY10" fmla="*/ 640080 h 2719363"/>
              <a:gd name="connsiteX11" fmla="*/ 169345 w 4804650"/>
              <a:gd name="connsiteY11" fmla="*/ 668215 h 2719363"/>
              <a:gd name="connsiteX12" fmla="*/ 183413 w 4804650"/>
              <a:gd name="connsiteY12" fmla="*/ 689317 h 2719363"/>
              <a:gd name="connsiteX13" fmla="*/ 190447 w 4804650"/>
              <a:gd name="connsiteY13" fmla="*/ 710418 h 2719363"/>
              <a:gd name="connsiteX14" fmla="*/ 211548 w 4804650"/>
              <a:gd name="connsiteY14" fmla="*/ 731520 h 2719363"/>
              <a:gd name="connsiteX15" fmla="*/ 239684 w 4804650"/>
              <a:gd name="connsiteY15" fmla="*/ 766689 h 2719363"/>
              <a:gd name="connsiteX16" fmla="*/ 267819 w 4804650"/>
              <a:gd name="connsiteY16" fmla="*/ 808892 h 2719363"/>
              <a:gd name="connsiteX17" fmla="*/ 281887 w 4804650"/>
              <a:gd name="connsiteY17" fmla="*/ 829993 h 2719363"/>
              <a:gd name="connsiteX18" fmla="*/ 324090 w 4804650"/>
              <a:gd name="connsiteY18" fmla="*/ 858129 h 2719363"/>
              <a:gd name="connsiteX19" fmla="*/ 352225 w 4804650"/>
              <a:gd name="connsiteY19" fmla="*/ 900332 h 2719363"/>
              <a:gd name="connsiteX20" fmla="*/ 387394 w 4804650"/>
              <a:gd name="connsiteY20" fmla="*/ 942535 h 2719363"/>
              <a:gd name="connsiteX21" fmla="*/ 433456 w 4804650"/>
              <a:gd name="connsiteY21" fmla="*/ 976337 h 2719363"/>
              <a:gd name="connsiteX22" fmla="*/ 490411 w 4804650"/>
              <a:gd name="connsiteY22" fmla="*/ 1024890 h 2719363"/>
              <a:gd name="connsiteX23" fmla="*/ 612478 w 4804650"/>
              <a:gd name="connsiteY23" fmla="*/ 1104313 h 2719363"/>
              <a:gd name="connsiteX24" fmla="*/ 633579 w 4804650"/>
              <a:gd name="connsiteY24" fmla="*/ 1118381 h 2719363"/>
              <a:gd name="connsiteX25" fmla="*/ 696884 w 4804650"/>
              <a:gd name="connsiteY25" fmla="*/ 1139483 h 2719363"/>
              <a:gd name="connsiteX26" fmla="*/ 717985 w 4804650"/>
              <a:gd name="connsiteY26" fmla="*/ 1146517 h 2719363"/>
              <a:gd name="connsiteX27" fmla="*/ 788324 w 4804650"/>
              <a:gd name="connsiteY27" fmla="*/ 1167618 h 2719363"/>
              <a:gd name="connsiteX28" fmla="*/ 809425 w 4804650"/>
              <a:gd name="connsiteY28" fmla="*/ 1174652 h 2719363"/>
              <a:gd name="connsiteX29" fmla="*/ 830527 w 4804650"/>
              <a:gd name="connsiteY29" fmla="*/ 1181686 h 2719363"/>
              <a:gd name="connsiteX30" fmla="*/ 893831 w 4804650"/>
              <a:gd name="connsiteY30" fmla="*/ 1209821 h 2719363"/>
              <a:gd name="connsiteX31" fmla="*/ 914933 w 4804650"/>
              <a:gd name="connsiteY31" fmla="*/ 1216855 h 2719363"/>
              <a:gd name="connsiteX32" fmla="*/ 936034 w 4804650"/>
              <a:gd name="connsiteY32" fmla="*/ 1223889 h 2719363"/>
              <a:gd name="connsiteX33" fmla="*/ 971204 w 4804650"/>
              <a:gd name="connsiteY33" fmla="*/ 1259058 h 2719363"/>
              <a:gd name="connsiteX34" fmla="*/ 1013407 w 4804650"/>
              <a:gd name="connsiteY34" fmla="*/ 1273126 h 2719363"/>
              <a:gd name="connsiteX35" fmla="*/ 1055610 w 4804650"/>
              <a:gd name="connsiteY35" fmla="*/ 1301261 h 2719363"/>
              <a:gd name="connsiteX36" fmla="*/ 1076711 w 4804650"/>
              <a:gd name="connsiteY36" fmla="*/ 1315329 h 2719363"/>
              <a:gd name="connsiteX37" fmla="*/ 1090779 w 4804650"/>
              <a:gd name="connsiteY37" fmla="*/ 1364566 h 2719363"/>
              <a:gd name="connsiteX38" fmla="*/ 1097813 w 4804650"/>
              <a:gd name="connsiteY38" fmla="*/ 1399735 h 2719363"/>
              <a:gd name="connsiteX39" fmla="*/ 1140016 w 4804650"/>
              <a:gd name="connsiteY39" fmla="*/ 1413803 h 2719363"/>
              <a:gd name="connsiteX40" fmla="*/ 1161118 w 4804650"/>
              <a:gd name="connsiteY40" fmla="*/ 1420837 h 2719363"/>
              <a:gd name="connsiteX41" fmla="*/ 1175185 w 4804650"/>
              <a:gd name="connsiteY41" fmla="*/ 1441938 h 2719363"/>
              <a:gd name="connsiteX42" fmla="*/ 1196287 w 4804650"/>
              <a:gd name="connsiteY42" fmla="*/ 1456006 h 2719363"/>
              <a:gd name="connsiteX43" fmla="*/ 1203321 w 4804650"/>
              <a:gd name="connsiteY43" fmla="*/ 1477107 h 2719363"/>
              <a:gd name="connsiteX44" fmla="*/ 1252558 w 4804650"/>
              <a:gd name="connsiteY44" fmla="*/ 1498209 h 2719363"/>
              <a:gd name="connsiteX45" fmla="*/ 1266625 w 4804650"/>
              <a:gd name="connsiteY45" fmla="*/ 1547446 h 2719363"/>
              <a:gd name="connsiteX46" fmla="*/ 1273659 w 4804650"/>
              <a:gd name="connsiteY46" fmla="*/ 1568547 h 2719363"/>
              <a:gd name="connsiteX47" fmla="*/ 1273659 w 4804650"/>
              <a:gd name="connsiteY47" fmla="*/ 1638886 h 2719363"/>
              <a:gd name="connsiteX48" fmla="*/ 1287727 w 4804650"/>
              <a:gd name="connsiteY48" fmla="*/ 1737360 h 2719363"/>
              <a:gd name="connsiteX49" fmla="*/ 1294761 w 4804650"/>
              <a:gd name="connsiteY49" fmla="*/ 1758461 h 2719363"/>
              <a:gd name="connsiteX50" fmla="*/ 1301794 w 4804650"/>
              <a:gd name="connsiteY50" fmla="*/ 1786597 h 2719363"/>
              <a:gd name="connsiteX51" fmla="*/ 1322896 w 4804650"/>
              <a:gd name="connsiteY51" fmla="*/ 1828800 h 2719363"/>
              <a:gd name="connsiteX52" fmla="*/ 1329930 w 4804650"/>
              <a:gd name="connsiteY52" fmla="*/ 1849901 h 2719363"/>
              <a:gd name="connsiteX53" fmla="*/ 1349664 w 4804650"/>
              <a:gd name="connsiteY53" fmla="*/ 1959268 h 2719363"/>
              <a:gd name="connsiteX54" fmla="*/ 1366223 w 4804650"/>
              <a:gd name="connsiteY54" fmla="*/ 1980369 h 2719363"/>
              <a:gd name="connsiteX55" fmla="*/ 1373256 w 4804650"/>
              <a:gd name="connsiteY55" fmla="*/ 2008505 h 2719363"/>
              <a:gd name="connsiteX56" fmla="*/ 1396849 w 4804650"/>
              <a:gd name="connsiteY56" fmla="*/ 2047533 h 2719363"/>
              <a:gd name="connsiteX57" fmla="*/ 1423177 w 4804650"/>
              <a:gd name="connsiteY57" fmla="*/ 2085877 h 2719363"/>
              <a:gd name="connsiteX58" fmla="*/ 1449505 w 4804650"/>
              <a:gd name="connsiteY58" fmla="*/ 2131255 h 2719363"/>
              <a:gd name="connsiteX59" fmla="*/ 1464257 w 4804650"/>
              <a:gd name="connsiteY59" fmla="*/ 2168232 h 2719363"/>
              <a:gd name="connsiteX60" fmla="*/ 1505776 w 4804650"/>
              <a:gd name="connsiteY60" fmla="*/ 2215661 h 2719363"/>
              <a:gd name="connsiteX61" fmla="*/ 1526878 w 4804650"/>
              <a:gd name="connsiteY61" fmla="*/ 2232220 h 2719363"/>
              <a:gd name="connsiteX62" fmla="*/ 1562731 w 4804650"/>
              <a:gd name="connsiteY62" fmla="*/ 2263530 h 2719363"/>
              <a:gd name="connsiteX63" fmla="*/ 1590866 w 4804650"/>
              <a:gd name="connsiteY63" fmla="*/ 2302558 h 2719363"/>
              <a:gd name="connsiteX64" fmla="*/ 1616950 w 4804650"/>
              <a:gd name="connsiteY64" fmla="*/ 2353163 h 2719363"/>
              <a:gd name="connsiteX65" fmla="*/ 1646453 w 4804650"/>
              <a:gd name="connsiteY65" fmla="*/ 2398541 h 2719363"/>
              <a:gd name="connsiteX66" fmla="*/ 1709758 w 4804650"/>
              <a:gd name="connsiteY66" fmla="*/ 2433710 h 2719363"/>
              <a:gd name="connsiteX67" fmla="*/ 1730859 w 4804650"/>
              <a:gd name="connsiteY67" fmla="*/ 2440744 h 2719363"/>
              <a:gd name="connsiteX68" fmla="*/ 1766028 w 4804650"/>
              <a:gd name="connsiteY68" fmla="*/ 2454812 h 2719363"/>
              <a:gd name="connsiteX69" fmla="*/ 1794164 w 4804650"/>
              <a:gd name="connsiteY69" fmla="*/ 2461846 h 2719363"/>
              <a:gd name="connsiteX70" fmla="*/ 1815265 w 4804650"/>
              <a:gd name="connsiteY70" fmla="*/ 2468880 h 2719363"/>
              <a:gd name="connsiteX71" fmla="*/ 1857468 w 4804650"/>
              <a:gd name="connsiteY71" fmla="*/ 2511083 h 2719363"/>
              <a:gd name="connsiteX72" fmla="*/ 1899671 w 4804650"/>
              <a:gd name="connsiteY72" fmla="*/ 2546252 h 2719363"/>
              <a:gd name="connsiteX73" fmla="*/ 1927807 w 4804650"/>
              <a:gd name="connsiteY73" fmla="*/ 2560320 h 2719363"/>
              <a:gd name="connsiteX74" fmla="*/ 1970010 w 4804650"/>
              <a:gd name="connsiteY74" fmla="*/ 2588455 h 2719363"/>
              <a:gd name="connsiteX75" fmla="*/ 2005179 w 4804650"/>
              <a:gd name="connsiteY75" fmla="*/ 2623624 h 2719363"/>
              <a:gd name="connsiteX76" fmla="*/ 2047382 w 4804650"/>
              <a:gd name="connsiteY76" fmla="*/ 2637692 h 2719363"/>
              <a:gd name="connsiteX77" fmla="*/ 2068484 w 4804650"/>
              <a:gd name="connsiteY77" fmla="*/ 2651760 h 2719363"/>
              <a:gd name="connsiteX78" fmla="*/ 2117721 w 4804650"/>
              <a:gd name="connsiteY78" fmla="*/ 2665827 h 2719363"/>
              <a:gd name="connsiteX79" fmla="*/ 2159924 w 4804650"/>
              <a:gd name="connsiteY79" fmla="*/ 2679895 h 2719363"/>
              <a:gd name="connsiteX80" fmla="*/ 2430385 w 4804650"/>
              <a:gd name="connsiteY80" fmla="*/ 2719363 h 2719363"/>
              <a:gd name="connsiteX81" fmla="*/ 2521141 w 4804650"/>
              <a:gd name="connsiteY81" fmla="*/ 2716872 h 2719363"/>
              <a:gd name="connsiteX82" fmla="*/ 2687462 w 4804650"/>
              <a:gd name="connsiteY82" fmla="*/ 2715064 h 2719363"/>
              <a:gd name="connsiteX83" fmla="*/ 2807038 w 4804650"/>
              <a:gd name="connsiteY83" fmla="*/ 2700997 h 2719363"/>
              <a:gd name="connsiteX84" fmla="*/ 2840839 w 4804650"/>
              <a:gd name="connsiteY84" fmla="*/ 2699629 h 2719363"/>
              <a:gd name="connsiteX85" fmla="*/ 2912545 w 4804650"/>
              <a:gd name="connsiteY85" fmla="*/ 2644726 h 2719363"/>
              <a:gd name="connsiteX86" fmla="*/ 2989918 w 4804650"/>
              <a:gd name="connsiteY86" fmla="*/ 2616590 h 2719363"/>
              <a:gd name="connsiteX87" fmla="*/ 3018053 w 4804650"/>
              <a:gd name="connsiteY87" fmla="*/ 2609557 h 2719363"/>
              <a:gd name="connsiteX88" fmla="*/ 3060256 w 4804650"/>
              <a:gd name="connsiteY88" fmla="*/ 2581421 h 2719363"/>
              <a:gd name="connsiteX89" fmla="*/ 3081358 w 4804650"/>
              <a:gd name="connsiteY89" fmla="*/ 2567353 h 2719363"/>
              <a:gd name="connsiteX90" fmla="*/ 3109493 w 4804650"/>
              <a:gd name="connsiteY90" fmla="*/ 2546252 h 2719363"/>
              <a:gd name="connsiteX91" fmla="*/ 3151696 w 4804650"/>
              <a:gd name="connsiteY91" fmla="*/ 2511083 h 2719363"/>
              <a:gd name="connsiteX92" fmla="*/ 3165764 w 4804650"/>
              <a:gd name="connsiteY92" fmla="*/ 2489981 h 2719363"/>
              <a:gd name="connsiteX93" fmla="*/ 3186865 w 4804650"/>
              <a:gd name="connsiteY93" fmla="*/ 2482947 h 2719363"/>
              <a:gd name="connsiteX94" fmla="*/ 3229068 w 4804650"/>
              <a:gd name="connsiteY94" fmla="*/ 2454812 h 2719363"/>
              <a:gd name="connsiteX95" fmla="*/ 3250170 w 4804650"/>
              <a:gd name="connsiteY95" fmla="*/ 2440744 h 2719363"/>
              <a:gd name="connsiteX96" fmla="*/ 3285339 w 4804650"/>
              <a:gd name="connsiteY96" fmla="*/ 2405575 h 2719363"/>
              <a:gd name="connsiteX97" fmla="*/ 3299407 w 4804650"/>
              <a:gd name="connsiteY97" fmla="*/ 2384473 h 2719363"/>
              <a:gd name="connsiteX98" fmla="*/ 3348644 w 4804650"/>
              <a:gd name="connsiteY98" fmla="*/ 2321169 h 2719363"/>
              <a:gd name="connsiteX99" fmla="*/ 3362711 w 4804650"/>
              <a:gd name="connsiteY99" fmla="*/ 2300067 h 2719363"/>
              <a:gd name="connsiteX100" fmla="*/ 3386304 w 4804650"/>
              <a:gd name="connsiteY100" fmla="*/ 2282141 h 2719363"/>
              <a:gd name="connsiteX101" fmla="*/ 3413072 w 4804650"/>
              <a:gd name="connsiteY101" fmla="*/ 2239254 h 2719363"/>
              <a:gd name="connsiteX102" fmla="*/ 3440523 w 4804650"/>
              <a:gd name="connsiteY102" fmla="*/ 2204768 h 2719363"/>
              <a:gd name="connsiteX103" fmla="*/ 3460501 w 4804650"/>
              <a:gd name="connsiteY103" fmla="*/ 2161637 h 2719363"/>
              <a:gd name="connsiteX104" fmla="*/ 3480919 w 4804650"/>
              <a:gd name="connsiteY104" fmla="*/ 2124661 h 2719363"/>
              <a:gd name="connsiteX105" fmla="*/ 3517456 w 4804650"/>
              <a:gd name="connsiteY105" fmla="*/ 2060917 h 2719363"/>
              <a:gd name="connsiteX106" fmla="*/ 3559659 w 4804650"/>
              <a:gd name="connsiteY106" fmla="*/ 2018713 h 2719363"/>
              <a:gd name="connsiteX107" fmla="*/ 3580761 w 4804650"/>
              <a:gd name="connsiteY107" fmla="*/ 1997612 h 2719363"/>
              <a:gd name="connsiteX108" fmla="*/ 3608896 w 4804650"/>
              <a:gd name="connsiteY108" fmla="*/ 1955409 h 2719363"/>
              <a:gd name="connsiteX109" fmla="*/ 3622964 w 4804650"/>
              <a:gd name="connsiteY109" fmla="*/ 1934307 h 2719363"/>
              <a:gd name="connsiteX110" fmla="*/ 3665167 w 4804650"/>
              <a:gd name="connsiteY110" fmla="*/ 1906172 h 2719363"/>
              <a:gd name="connsiteX111" fmla="*/ 3707370 w 4804650"/>
              <a:gd name="connsiteY111" fmla="*/ 1863969 h 2719363"/>
              <a:gd name="connsiteX112" fmla="*/ 3749573 w 4804650"/>
              <a:gd name="connsiteY112" fmla="*/ 1835833 h 2719363"/>
              <a:gd name="connsiteX113" fmla="*/ 3763641 w 4804650"/>
              <a:gd name="connsiteY113" fmla="*/ 1814732 h 2719363"/>
              <a:gd name="connsiteX114" fmla="*/ 3805844 w 4804650"/>
              <a:gd name="connsiteY114" fmla="*/ 1793630 h 2719363"/>
              <a:gd name="connsiteX115" fmla="*/ 3848047 w 4804650"/>
              <a:gd name="connsiteY115" fmla="*/ 1772529 h 2719363"/>
              <a:gd name="connsiteX116" fmla="*/ 3911351 w 4804650"/>
              <a:gd name="connsiteY116" fmla="*/ 1737360 h 2719363"/>
              <a:gd name="connsiteX117" fmla="*/ 3953554 w 4804650"/>
              <a:gd name="connsiteY117" fmla="*/ 1709224 h 2719363"/>
              <a:gd name="connsiteX118" fmla="*/ 3974656 w 4804650"/>
              <a:gd name="connsiteY118" fmla="*/ 1695157 h 2719363"/>
              <a:gd name="connsiteX119" fmla="*/ 4023893 w 4804650"/>
              <a:gd name="connsiteY119" fmla="*/ 1681089 h 2719363"/>
              <a:gd name="connsiteX120" fmla="*/ 4087198 w 4804650"/>
              <a:gd name="connsiteY120" fmla="*/ 1659987 h 2719363"/>
              <a:gd name="connsiteX121" fmla="*/ 4143468 w 4804650"/>
              <a:gd name="connsiteY121" fmla="*/ 1638886 h 2719363"/>
              <a:gd name="connsiteX122" fmla="*/ 4185671 w 4804650"/>
              <a:gd name="connsiteY122" fmla="*/ 1610750 h 2719363"/>
              <a:gd name="connsiteX123" fmla="*/ 4206773 w 4804650"/>
              <a:gd name="connsiteY123" fmla="*/ 1589649 h 2719363"/>
              <a:gd name="connsiteX124" fmla="*/ 4234908 w 4804650"/>
              <a:gd name="connsiteY124" fmla="*/ 1582615 h 2719363"/>
              <a:gd name="connsiteX125" fmla="*/ 4298213 w 4804650"/>
              <a:gd name="connsiteY125" fmla="*/ 1554480 h 2719363"/>
              <a:gd name="connsiteX126" fmla="*/ 4319314 w 4804650"/>
              <a:gd name="connsiteY126" fmla="*/ 1533378 h 2719363"/>
              <a:gd name="connsiteX127" fmla="*/ 4340416 w 4804650"/>
              <a:gd name="connsiteY127" fmla="*/ 1519310 h 2719363"/>
              <a:gd name="connsiteX128" fmla="*/ 4361518 w 4804650"/>
              <a:gd name="connsiteY128" fmla="*/ 1498209 h 2719363"/>
              <a:gd name="connsiteX129" fmla="*/ 4382619 w 4804650"/>
              <a:gd name="connsiteY129" fmla="*/ 1491175 h 2719363"/>
              <a:gd name="connsiteX130" fmla="*/ 4403721 w 4804650"/>
              <a:gd name="connsiteY130" fmla="*/ 1470073 h 2719363"/>
              <a:gd name="connsiteX131" fmla="*/ 4417788 w 4804650"/>
              <a:gd name="connsiteY131" fmla="*/ 1448972 h 2719363"/>
              <a:gd name="connsiteX132" fmla="*/ 4438890 w 4804650"/>
              <a:gd name="connsiteY132" fmla="*/ 1434904 h 2719363"/>
              <a:gd name="connsiteX133" fmla="*/ 4459991 w 4804650"/>
              <a:gd name="connsiteY133" fmla="*/ 1413803 h 2719363"/>
              <a:gd name="connsiteX134" fmla="*/ 4502194 w 4804650"/>
              <a:gd name="connsiteY134" fmla="*/ 1385667 h 2719363"/>
              <a:gd name="connsiteX135" fmla="*/ 4551431 w 4804650"/>
              <a:gd name="connsiteY135" fmla="*/ 1322363 h 2719363"/>
              <a:gd name="connsiteX136" fmla="*/ 4572533 w 4804650"/>
              <a:gd name="connsiteY136" fmla="*/ 1280160 h 2719363"/>
              <a:gd name="connsiteX137" fmla="*/ 4579567 w 4804650"/>
              <a:gd name="connsiteY137" fmla="*/ 1259058 h 2719363"/>
              <a:gd name="connsiteX138" fmla="*/ 4607702 w 4804650"/>
              <a:gd name="connsiteY138" fmla="*/ 1216855 h 2719363"/>
              <a:gd name="connsiteX139" fmla="*/ 4621770 w 4804650"/>
              <a:gd name="connsiteY139" fmla="*/ 1195753 h 2719363"/>
              <a:gd name="connsiteX140" fmla="*/ 4635838 w 4804650"/>
              <a:gd name="connsiteY140" fmla="*/ 1174652 h 2719363"/>
              <a:gd name="connsiteX141" fmla="*/ 4649905 w 4804650"/>
              <a:gd name="connsiteY141" fmla="*/ 1132449 h 2719363"/>
              <a:gd name="connsiteX142" fmla="*/ 4656939 w 4804650"/>
              <a:gd name="connsiteY142" fmla="*/ 1111347 h 2719363"/>
              <a:gd name="connsiteX143" fmla="*/ 4671007 w 4804650"/>
              <a:gd name="connsiteY143" fmla="*/ 1090246 h 2719363"/>
              <a:gd name="connsiteX144" fmla="*/ 4692108 w 4804650"/>
              <a:gd name="connsiteY144" fmla="*/ 1041009 h 2719363"/>
              <a:gd name="connsiteX145" fmla="*/ 4706176 w 4804650"/>
              <a:gd name="connsiteY145" fmla="*/ 998806 h 2719363"/>
              <a:gd name="connsiteX146" fmla="*/ 4734311 w 4804650"/>
              <a:gd name="connsiteY146" fmla="*/ 956603 h 2719363"/>
              <a:gd name="connsiteX147" fmla="*/ 4741345 w 4804650"/>
              <a:gd name="connsiteY147" fmla="*/ 935501 h 2719363"/>
              <a:gd name="connsiteX148" fmla="*/ 4755413 w 4804650"/>
              <a:gd name="connsiteY148" fmla="*/ 858129 h 2719363"/>
              <a:gd name="connsiteX149" fmla="*/ 4769481 w 4804650"/>
              <a:gd name="connsiteY149" fmla="*/ 780757 h 2719363"/>
              <a:gd name="connsiteX150" fmla="*/ 4790582 w 4804650"/>
              <a:gd name="connsiteY150" fmla="*/ 759655 h 2719363"/>
              <a:gd name="connsiteX151" fmla="*/ 4804650 w 4804650"/>
              <a:gd name="connsiteY151" fmla="*/ 738553 h 2719363"/>
              <a:gd name="connsiteX152" fmla="*/ 4790582 w 4804650"/>
              <a:gd name="connsiteY152" fmla="*/ 555673 h 2719363"/>
              <a:gd name="connsiteX153" fmla="*/ 4783548 w 4804650"/>
              <a:gd name="connsiteY153" fmla="*/ 506437 h 2719363"/>
              <a:gd name="connsiteX154" fmla="*/ 4741345 w 4804650"/>
              <a:gd name="connsiteY154" fmla="*/ 485335 h 2719363"/>
              <a:gd name="connsiteX155" fmla="*/ 4706176 w 4804650"/>
              <a:gd name="connsiteY155" fmla="*/ 457200 h 2719363"/>
              <a:gd name="connsiteX156" fmla="*/ 4663973 w 4804650"/>
              <a:gd name="connsiteY156" fmla="*/ 443132 h 2719363"/>
              <a:gd name="connsiteX157" fmla="*/ 4579567 w 4804650"/>
              <a:gd name="connsiteY157" fmla="*/ 464233 h 2719363"/>
              <a:gd name="connsiteX158" fmla="*/ 4516262 w 4804650"/>
              <a:gd name="connsiteY158" fmla="*/ 499403 h 2719363"/>
              <a:gd name="connsiteX159" fmla="*/ 4495161 w 4804650"/>
              <a:gd name="connsiteY159" fmla="*/ 513470 h 2719363"/>
              <a:gd name="connsiteX160" fmla="*/ 4467025 w 4804650"/>
              <a:gd name="connsiteY160" fmla="*/ 555673 h 2719363"/>
              <a:gd name="connsiteX161" fmla="*/ 4424822 w 4804650"/>
              <a:gd name="connsiteY161" fmla="*/ 590843 h 2719363"/>
              <a:gd name="connsiteX162" fmla="*/ 4382619 w 4804650"/>
              <a:gd name="connsiteY162" fmla="*/ 618978 h 2719363"/>
              <a:gd name="connsiteX163" fmla="*/ 4326348 w 4804650"/>
              <a:gd name="connsiteY163" fmla="*/ 647113 h 2719363"/>
              <a:gd name="connsiteX164" fmla="*/ 4298213 w 4804650"/>
              <a:gd name="connsiteY164" fmla="*/ 661181 h 2719363"/>
              <a:gd name="connsiteX165" fmla="*/ 4256010 w 4804650"/>
              <a:gd name="connsiteY165" fmla="*/ 675249 h 2719363"/>
              <a:gd name="connsiteX166" fmla="*/ 4227874 w 4804650"/>
              <a:gd name="connsiteY166" fmla="*/ 689317 h 2719363"/>
              <a:gd name="connsiteX167" fmla="*/ 4157536 w 4804650"/>
              <a:gd name="connsiteY167" fmla="*/ 710418 h 2719363"/>
              <a:gd name="connsiteX168" fmla="*/ 3876182 w 4804650"/>
              <a:gd name="connsiteY168" fmla="*/ 696350 h 2719363"/>
              <a:gd name="connsiteX169" fmla="*/ 3855081 w 4804650"/>
              <a:gd name="connsiteY169" fmla="*/ 689317 h 2719363"/>
              <a:gd name="connsiteX170" fmla="*/ 3819911 w 4804650"/>
              <a:gd name="connsiteY170" fmla="*/ 682283 h 2719363"/>
              <a:gd name="connsiteX171" fmla="*/ 3756607 w 4804650"/>
              <a:gd name="connsiteY171" fmla="*/ 675249 h 2719363"/>
              <a:gd name="connsiteX172" fmla="*/ 3665167 w 4804650"/>
              <a:gd name="connsiteY172" fmla="*/ 661181 h 2719363"/>
              <a:gd name="connsiteX173" fmla="*/ 3594828 w 4804650"/>
              <a:gd name="connsiteY173" fmla="*/ 654147 h 2719363"/>
              <a:gd name="connsiteX174" fmla="*/ 3559659 w 4804650"/>
              <a:gd name="connsiteY174" fmla="*/ 647113 h 2719363"/>
              <a:gd name="connsiteX175" fmla="*/ 3243136 w 4804650"/>
              <a:gd name="connsiteY175" fmla="*/ 647113 h 2719363"/>
              <a:gd name="connsiteX176" fmla="*/ 3207967 w 4804650"/>
              <a:gd name="connsiteY176" fmla="*/ 654147 h 2719363"/>
              <a:gd name="connsiteX177" fmla="*/ 3116527 w 4804650"/>
              <a:gd name="connsiteY177" fmla="*/ 661181 h 2719363"/>
              <a:gd name="connsiteX178" fmla="*/ 3074324 w 4804650"/>
              <a:gd name="connsiteY178" fmla="*/ 675249 h 2719363"/>
              <a:gd name="connsiteX179" fmla="*/ 3025087 w 4804650"/>
              <a:gd name="connsiteY179" fmla="*/ 703384 h 2719363"/>
              <a:gd name="connsiteX180" fmla="*/ 2961782 w 4804650"/>
              <a:gd name="connsiteY180" fmla="*/ 731520 h 2719363"/>
              <a:gd name="connsiteX181" fmla="*/ 2560853 w 4804650"/>
              <a:gd name="connsiteY181" fmla="*/ 717452 h 2719363"/>
              <a:gd name="connsiteX182" fmla="*/ 2532718 w 4804650"/>
              <a:gd name="connsiteY182" fmla="*/ 710418 h 2719363"/>
              <a:gd name="connsiteX183" fmla="*/ 2462379 w 4804650"/>
              <a:gd name="connsiteY183" fmla="*/ 689317 h 2719363"/>
              <a:gd name="connsiteX184" fmla="*/ 2427210 w 4804650"/>
              <a:gd name="connsiteY184" fmla="*/ 682283 h 2719363"/>
              <a:gd name="connsiteX185" fmla="*/ 2399074 w 4804650"/>
              <a:gd name="connsiteY185" fmla="*/ 675249 h 2719363"/>
              <a:gd name="connsiteX186" fmla="*/ 2356871 w 4804650"/>
              <a:gd name="connsiteY186" fmla="*/ 661181 h 2719363"/>
              <a:gd name="connsiteX187" fmla="*/ 2321702 w 4804650"/>
              <a:gd name="connsiteY187" fmla="*/ 654147 h 2719363"/>
              <a:gd name="connsiteX188" fmla="*/ 2279499 w 4804650"/>
              <a:gd name="connsiteY188" fmla="*/ 640080 h 2719363"/>
              <a:gd name="connsiteX189" fmla="*/ 2181025 w 4804650"/>
              <a:gd name="connsiteY189" fmla="*/ 626012 h 2719363"/>
              <a:gd name="connsiteX190" fmla="*/ 2124754 w 4804650"/>
              <a:gd name="connsiteY190" fmla="*/ 611944 h 2719363"/>
              <a:gd name="connsiteX191" fmla="*/ 2089585 w 4804650"/>
              <a:gd name="connsiteY191" fmla="*/ 604910 h 2719363"/>
              <a:gd name="connsiteX192" fmla="*/ 2068484 w 4804650"/>
              <a:gd name="connsiteY192" fmla="*/ 597877 h 2719363"/>
              <a:gd name="connsiteX193" fmla="*/ 2033314 w 4804650"/>
              <a:gd name="connsiteY193" fmla="*/ 590843 h 2719363"/>
              <a:gd name="connsiteX194" fmla="*/ 1984078 w 4804650"/>
              <a:gd name="connsiteY194" fmla="*/ 576775 h 2719363"/>
              <a:gd name="connsiteX195" fmla="*/ 1562047 w 4804650"/>
              <a:gd name="connsiteY195" fmla="*/ 562707 h 2719363"/>
              <a:gd name="connsiteX196" fmla="*/ 1526878 w 4804650"/>
              <a:gd name="connsiteY196" fmla="*/ 555673 h 2719363"/>
              <a:gd name="connsiteX197" fmla="*/ 1449505 w 4804650"/>
              <a:gd name="connsiteY197" fmla="*/ 541606 h 2719363"/>
              <a:gd name="connsiteX198" fmla="*/ 1407302 w 4804650"/>
              <a:gd name="connsiteY198" fmla="*/ 520504 h 2719363"/>
              <a:gd name="connsiteX199" fmla="*/ 1379167 w 4804650"/>
              <a:gd name="connsiteY199" fmla="*/ 513470 h 2719363"/>
              <a:gd name="connsiteX200" fmla="*/ 1358065 w 4804650"/>
              <a:gd name="connsiteY200" fmla="*/ 499403 h 2719363"/>
              <a:gd name="connsiteX201" fmla="*/ 1308828 w 4804650"/>
              <a:gd name="connsiteY201" fmla="*/ 450166 h 2719363"/>
              <a:gd name="connsiteX202" fmla="*/ 1287727 w 4804650"/>
              <a:gd name="connsiteY202" fmla="*/ 443132 h 2719363"/>
              <a:gd name="connsiteX203" fmla="*/ 1217388 w 4804650"/>
              <a:gd name="connsiteY203" fmla="*/ 393895 h 2719363"/>
              <a:gd name="connsiteX204" fmla="*/ 1196287 w 4804650"/>
              <a:gd name="connsiteY204" fmla="*/ 379827 h 2719363"/>
              <a:gd name="connsiteX205" fmla="*/ 1175185 w 4804650"/>
              <a:gd name="connsiteY205" fmla="*/ 358726 h 2719363"/>
              <a:gd name="connsiteX206" fmla="*/ 1111881 w 4804650"/>
              <a:gd name="connsiteY206" fmla="*/ 323557 h 2719363"/>
              <a:gd name="connsiteX207" fmla="*/ 1090779 w 4804650"/>
              <a:gd name="connsiteY207" fmla="*/ 309489 h 2719363"/>
              <a:gd name="connsiteX208" fmla="*/ 1069678 w 4804650"/>
              <a:gd name="connsiteY208" fmla="*/ 302455 h 2719363"/>
              <a:gd name="connsiteX209" fmla="*/ 1041542 w 4804650"/>
              <a:gd name="connsiteY209" fmla="*/ 288387 h 2719363"/>
              <a:gd name="connsiteX210" fmla="*/ 1020441 w 4804650"/>
              <a:gd name="connsiteY210" fmla="*/ 274320 h 2719363"/>
              <a:gd name="connsiteX211" fmla="*/ 971204 w 4804650"/>
              <a:gd name="connsiteY211" fmla="*/ 253218 h 2719363"/>
              <a:gd name="connsiteX212" fmla="*/ 900865 w 4804650"/>
              <a:gd name="connsiteY212" fmla="*/ 189913 h 2719363"/>
              <a:gd name="connsiteX213" fmla="*/ 886798 w 4804650"/>
              <a:gd name="connsiteY213" fmla="*/ 168812 h 2719363"/>
              <a:gd name="connsiteX214" fmla="*/ 844594 w 4804650"/>
              <a:gd name="connsiteY214" fmla="*/ 126609 h 2719363"/>
              <a:gd name="connsiteX215" fmla="*/ 795358 w 4804650"/>
              <a:gd name="connsiteY215" fmla="*/ 77372 h 2719363"/>
              <a:gd name="connsiteX216" fmla="*/ 774256 w 4804650"/>
              <a:gd name="connsiteY216" fmla="*/ 63304 h 2719363"/>
              <a:gd name="connsiteX217" fmla="*/ 725019 w 4804650"/>
              <a:gd name="connsiteY217" fmla="*/ 49237 h 2719363"/>
              <a:gd name="connsiteX218" fmla="*/ 661714 w 4804650"/>
              <a:gd name="connsiteY218" fmla="*/ 42203 h 2719363"/>
              <a:gd name="connsiteX219" fmla="*/ 626545 w 4804650"/>
              <a:gd name="connsiteY219" fmla="*/ 35169 h 2719363"/>
              <a:gd name="connsiteX220" fmla="*/ 584342 w 4804650"/>
              <a:gd name="connsiteY220" fmla="*/ 28135 h 2719363"/>
              <a:gd name="connsiteX221" fmla="*/ 521038 w 4804650"/>
              <a:gd name="connsiteY221" fmla="*/ 21101 h 2719363"/>
              <a:gd name="connsiteX222" fmla="*/ 338158 w 4804650"/>
              <a:gd name="connsiteY222" fmla="*/ 0 h 2719363"/>
              <a:gd name="connsiteX223" fmla="*/ 84939 w 4804650"/>
              <a:gd name="connsiteY223" fmla="*/ 7033 h 2719363"/>
              <a:gd name="connsiteX224" fmla="*/ 63838 w 4804650"/>
              <a:gd name="connsiteY224" fmla="*/ 14067 h 2719363"/>
              <a:gd name="connsiteX225" fmla="*/ 35702 w 4804650"/>
              <a:gd name="connsiteY225" fmla="*/ 21101 h 2719363"/>
              <a:gd name="connsiteX0" fmla="*/ 35702 w 4804650"/>
              <a:gd name="connsiteY0" fmla="*/ 21101 h 2719363"/>
              <a:gd name="connsiteX1" fmla="*/ 970 w 4804650"/>
              <a:gd name="connsiteY1" fmla="*/ 162070 h 2719363"/>
              <a:gd name="connsiteX2" fmla="*/ 10535 w 4804650"/>
              <a:gd name="connsiteY2" fmla="*/ 191592 h 2719363"/>
              <a:gd name="connsiteX3" fmla="*/ 20067 w 4804650"/>
              <a:gd name="connsiteY3" fmla="*/ 244034 h 2719363"/>
              <a:gd name="connsiteX4" fmla="*/ 12887 w 4804650"/>
              <a:gd name="connsiteY4" fmla="*/ 265135 h 2719363"/>
              <a:gd name="connsiteX5" fmla="*/ 5417 w 4804650"/>
              <a:gd name="connsiteY5" fmla="*/ 314227 h 2719363"/>
              <a:gd name="connsiteX6" fmla="*/ 21926 w 4804650"/>
              <a:gd name="connsiteY6" fmla="*/ 342361 h 2719363"/>
              <a:gd name="connsiteX7" fmla="*/ 28960 w 4804650"/>
              <a:gd name="connsiteY7" fmla="*/ 391890 h 2719363"/>
              <a:gd name="connsiteX8" fmla="*/ 59440 w 4804650"/>
              <a:gd name="connsiteY8" fmla="*/ 472146 h 2719363"/>
              <a:gd name="connsiteX9" fmla="*/ 120108 w 4804650"/>
              <a:gd name="connsiteY9" fmla="*/ 618978 h 2719363"/>
              <a:gd name="connsiteX10" fmla="*/ 127142 w 4804650"/>
              <a:gd name="connsiteY10" fmla="*/ 640080 h 2719363"/>
              <a:gd name="connsiteX11" fmla="*/ 169345 w 4804650"/>
              <a:gd name="connsiteY11" fmla="*/ 668215 h 2719363"/>
              <a:gd name="connsiteX12" fmla="*/ 183413 w 4804650"/>
              <a:gd name="connsiteY12" fmla="*/ 689317 h 2719363"/>
              <a:gd name="connsiteX13" fmla="*/ 190447 w 4804650"/>
              <a:gd name="connsiteY13" fmla="*/ 710418 h 2719363"/>
              <a:gd name="connsiteX14" fmla="*/ 211548 w 4804650"/>
              <a:gd name="connsiteY14" fmla="*/ 731520 h 2719363"/>
              <a:gd name="connsiteX15" fmla="*/ 239684 w 4804650"/>
              <a:gd name="connsiteY15" fmla="*/ 766689 h 2719363"/>
              <a:gd name="connsiteX16" fmla="*/ 267819 w 4804650"/>
              <a:gd name="connsiteY16" fmla="*/ 808892 h 2719363"/>
              <a:gd name="connsiteX17" fmla="*/ 281887 w 4804650"/>
              <a:gd name="connsiteY17" fmla="*/ 829993 h 2719363"/>
              <a:gd name="connsiteX18" fmla="*/ 324090 w 4804650"/>
              <a:gd name="connsiteY18" fmla="*/ 858129 h 2719363"/>
              <a:gd name="connsiteX19" fmla="*/ 352225 w 4804650"/>
              <a:gd name="connsiteY19" fmla="*/ 900332 h 2719363"/>
              <a:gd name="connsiteX20" fmla="*/ 387394 w 4804650"/>
              <a:gd name="connsiteY20" fmla="*/ 942535 h 2719363"/>
              <a:gd name="connsiteX21" fmla="*/ 433456 w 4804650"/>
              <a:gd name="connsiteY21" fmla="*/ 976337 h 2719363"/>
              <a:gd name="connsiteX22" fmla="*/ 490411 w 4804650"/>
              <a:gd name="connsiteY22" fmla="*/ 1024890 h 2719363"/>
              <a:gd name="connsiteX23" fmla="*/ 612478 w 4804650"/>
              <a:gd name="connsiteY23" fmla="*/ 1104313 h 2719363"/>
              <a:gd name="connsiteX24" fmla="*/ 633579 w 4804650"/>
              <a:gd name="connsiteY24" fmla="*/ 1118381 h 2719363"/>
              <a:gd name="connsiteX25" fmla="*/ 696884 w 4804650"/>
              <a:gd name="connsiteY25" fmla="*/ 1139483 h 2719363"/>
              <a:gd name="connsiteX26" fmla="*/ 717985 w 4804650"/>
              <a:gd name="connsiteY26" fmla="*/ 1146517 h 2719363"/>
              <a:gd name="connsiteX27" fmla="*/ 788324 w 4804650"/>
              <a:gd name="connsiteY27" fmla="*/ 1167618 h 2719363"/>
              <a:gd name="connsiteX28" fmla="*/ 809425 w 4804650"/>
              <a:gd name="connsiteY28" fmla="*/ 1174652 h 2719363"/>
              <a:gd name="connsiteX29" fmla="*/ 830527 w 4804650"/>
              <a:gd name="connsiteY29" fmla="*/ 1181686 h 2719363"/>
              <a:gd name="connsiteX30" fmla="*/ 893831 w 4804650"/>
              <a:gd name="connsiteY30" fmla="*/ 1209821 h 2719363"/>
              <a:gd name="connsiteX31" fmla="*/ 914933 w 4804650"/>
              <a:gd name="connsiteY31" fmla="*/ 1216855 h 2719363"/>
              <a:gd name="connsiteX32" fmla="*/ 936034 w 4804650"/>
              <a:gd name="connsiteY32" fmla="*/ 1223889 h 2719363"/>
              <a:gd name="connsiteX33" fmla="*/ 971204 w 4804650"/>
              <a:gd name="connsiteY33" fmla="*/ 1259058 h 2719363"/>
              <a:gd name="connsiteX34" fmla="*/ 1013407 w 4804650"/>
              <a:gd name="connsiteY34" fmla="*/ 1273126 h 2719363"/>
              <a:gd name="connsiteX35" fmla="*/ 1055610 w 4804650"/>
              <a:gd name="connsiteY35" fmla="*/ 1301261 h 2719363"/>
              <a:gd name="connsiteX36" fmla="*/ 1076711 w 4804650"/>
              <a:gd name="connsiteY36" fmla="*/ 1315329 h 2719363"/>
              <a:gd name="connsiteX37" fmla="*/ 1090779 w 4804650"/>
              <a:gd name="connsiteY37" fmla="*/ 1364566 h 2719363"/>
              <a:gd name="connsiteX38" fmla="*/ 1097813 w 4804650"/>
              <a:gd name="connsiteY38" fmla="*/ 1399735 h 2719363"/>
              <a:gd name="connsiteX39" fmla="*/ 1140016 w 4804650"/>
              <a:gd name="connsiteY39" fmla="*/ 1413803 h 2719363"/>
              <a:gd name="connsiteX40" fmla="*/ 1161118 w 4804650"/>
              <a:gd name="connsiteY40" fmla="*/ 1420837 h 2719363"/>
              <a:gd name="connsiteX41" fmla="*/ 1175185 w 4804650"/>
              <a:gd name="connsiteY41" fmla="*/ 1441938 h 2719363"/>
              <a:gd name="connsiteX42" fmla="*/ 1196287 w 4804650"/>
              <a:gd name="connsiteY42" fmla="*/ 1456006 h 2719363"/>
              <a:gd name="connsiteX43" fmla="*/ 1203321 w 4804650"/>
              <a:gd name="connsiteY43" fmla="*/ 1477107 h 2719363"/>
              <a:gd name="connsiteX44" fmla="*/ 1252558 w 4804650"/>
              <a:gd name="connsiteY44" fmla="*/ 1498209 h 2719363"/>
              <a:gd name="connsiteX45" fmla="*/ 1266625 w 4804650"/>
              <a:gd name="connsiteY45" fmla="*/ 1547446 h 2719363"/>
              <a:gd name="connsiteX46" fmla="*/ 1273659 w 4804650"/>
              <a:gd name="connsiteY46" fmla="*/ 1568547 h 2719363"/>
              <a:gd name="connsiteX47" fmla="*/ 1273659 w 4804650"/>
              <a:gd name="connsiteY47" fmla="*/ 1638886 h 2719363"/>
              <a:gd name="connsiteX48" fmla="*/ 1287727 w 4804650"/>
              <a:gd name="connsiteY48" fmla="*/ 1737360 h 2719363"/>
              <a:gd name="connsiteX49" fmla="*/ 1294761 w 4804650"/>
              <a:gd name="connsiteY49" fmla="*/ 1758461 h 2719363"/>
              <a:gd name="connsiteX50" fmla="*/ 1301794 w 4804650"/>
              <a:gd name="connsiteY50" fmla="*/ 1786597 h 2719363"/>
              <a:gd name="connsiteX51" fmla="*/ 1322896 w 4804650"/>
              <a:gd name="connsiteY51" fmla="*/ 1828800 h 2719363"/>
              <a:gd name="connsiteX52" fmla="*/ 1329930 w 4804650"/>
              <a:gd name="connsiteY52" fmla="*/ 1849901 h 2719363"/>
              <a:gd name="connsiteX53" fmla="*/ 1349664 w 4804650"/>
              <a:gd name="connsiteY53" fmla="*/ 1959268 h 2719363"/>
              <a:gd name="connsiteX54" fmla="*/ 1366223 w 4804650"/>
              <a:gd name="connsiteY54" fmla="*/ 1980369 h 2719363"/>
              <a:gd name="connsiteX55" fmla="*/ 1373256 w 4804650"/>
              <a:gd name="connsiteY55" fmla="*/ 2008505 h 2719363"/>
              <a:gd name="connsiteX56" fmla="*/ 1396849 w 4804650"/>
              <a:gd name="connsiteY56" fmla="*/ 2047533 h 2719363"/>
              <a:gd name="connsiteX57" fmla="*/ 1423177 w 4804650"/>
              <a:gd name="connsiteY57" fmla="*/ 2085877 h 2719363"/>
              <a:gd name="connsiteX58" fmla="*/ 1449505 w 4804650"/>
              <a:gd name="connsiteY58" fmla="*/ 2131255 h 2719363"/>
              <a:gd name="connsiteX59" fmla="*/ 1464257 w 4804650"/>
              <a:gd name="connsiteY59" fmla="*/ 2168232 h 2719363"/>
              <a:gd name="connsiteX60" fmla="*/ 1505776 w 4804650"/>
              <a:gd name="connsiteY60" fmla="*/ 2215661 h 2719363"/>
              <a:gd name="connsiteX61" fmla="*/ 1526878 w 4804650"/>
              <a:gd name="connsiteY61" fmla="*/ 2232220 h 2719363"/>
              <a:gd name="connsiteX62" fmla="*/ 1562731 w 4804650"/>
              <a:gd name="connsiteY62" fmla="*/ 2263530 h 2719363"/>
              <a:gd name="connsiteX63" fmla="*/ 1590866 w 4804650"/>
              <a:gd name="connsiteY63" fmla="*/ 2302558 h 2719363"/>
              <a:gd name="connsiteX64" fmla="*/ 1616950 w 4804650"/>
              <a:gd name="connsiteY64" fmla="*/ 2353163 h 2719363"/>
              <a:gd name="connsiteX65" fmla="*/ 1646453 w 4804650"/>
              <a:gd name="connsiteY65" fmla="*/ 2398541 h 2719363"/>
              <a:gd name="connsiteX66" fmla="*/ 1709758 w 4804650"/>
              <a:gd name="connsiteY66" fmla="*/ 2433710 h 2719363"/>
              <a:gd name="connsiteX67" fmla="*/ 1730859 w 4804650"/>
              <a:gd name="connsiteY67" fmla="*/ 2440744 h 2719363"/>
              <a:gd name="connsiteX68" fmla="*/ 1766028 w 4804650"/>
              <a:gd name="connsiteY68" fmla="*/ 2454812 h 2719363"/>
              <a:gd name="connsiteX69" fmla="*/ 1794164 w 4804650"/>
              <a:gd name="connsiteY69" fmla="*/ 2461846 h 2719363"/>
              <a:gd name="connsiteX70" fmla="*/ 1815265 w 4804650"/>
              <a:gd name="connsiteY70" fmla="*/ 2468880 h 2719363"/>
              <a:gd name="connsiteX71" fmla="*/ 1857468 w 4804650"/>
              <a:gd name="connsiteY71" fmla="*/ 2511083 h 2719363"/>
              <a:gd name="connsiteX72" fmla="*/ 1899671 w 4804650"/>
              <a:gd name="connsiteY72" fmla="*/ 2546252 h 2719363"/>
              <a:gd name="connsiteX73" fmla="*/ 1927807 w 4804650"/>
              <a:gd name="connsiteY73" fmla="*/ 2560320 h 2719363"/>
              <a:gd name="connsiteX74" fmla="*/ 1970010 w 4804650"/>
              <a:gd name="connsiteY74" fmla="*/ 2588455 h 2719363"/>
              <a:gd name="connsiteX75" fmla="*/ 2005179 w 4804650"/>
              <a:gd name="connsiteY75" fmla="*/ 2623624 h 2719363"/>
              <a:gd name="connsiteX76" fmla="*/ 2047382 w 4804650"/>
              <a:gd name="connsiteY76" fmla="*/ 2637692 h 2719363"/>
              <a:gd name="connsiteX77" fmla="*/ 2068484 w 4804650"/>
              <a:gd name="connsiteY77" fmla="*/ 2651760 h 2719363"/>
              <a:gd name="connsiteX78" fmla="*/ 2117721 w 4804650"/>
              <a:gd name="connsiteY78" fmla="*/ 2665827 h 2719363"/>
              <a:gd name="connsiteX79" fmla="*/ 2159924 w 4804650"/>
              <a:gd name="connsiteY79" fmla="*/ 2679895 h 2719363"/>
              <a:gd name="connsiteX80" fmla="*/ 2430385 w 4804650"/>
              <a:gd name="connsiteY80" fmla="*/ 2719363 h 2719363"/>
              <a:gd name="connsiteX81" fmla="*/ 2521141 w 4804650"/>
              <a:gd name="connsiteY81" fmla="*/ 2716872 h 2719363"/>
              <a:gd name="connsiteX82" fmla="*/ 2687462 w 4804650"/>
              <a:gd name="connsiteY82" fmla="*/ 2715064 h 2719363"/>
              <a:gd name="connsiteX83" fmla="*/ 2807038 w 4804650"/>
              <a:gd name="connsiteY83" fmla="*/ 2700997 h 2719363"/>
              <a:gd name="connsiteX84" fmla="*/ 2840839 w 4804650"/>
              <a:gd name="connsiteY84" fmla="*/ 2699629 h 2719363"/>
              <a:gd name="connsiteX85" fmla="*/ 2912545 w 4804650"/>
              <a:gd name="connsiteY85" fmla="*/ 2644726 h 2719363"/>
              <a:gd name="connsiteX86" fmla="*/ 2989918 w 4804650"/>
              <a:gd name="connsiteY86" fmla="*/ 2616590 h 2719363"/>
              <a:gd name="connsiteX87" fmla="*/ 3018053 w 4804650"/>
              <a:gd name="connsiteY87" fmla="*/ 2609557 h 2719363"/>
              <a:gd name="connsiteX88" fmla="*/ 3060256 w 4804650"/>
              <a:gd name="connsiteY88" fmla="*/ 2581421 h 2719363"/>
              <a:gd name="connsiteX89" fmla="*/ 3081358 w 4804650"/>
              <a:gd name="connsiteY89" fmla="*/ 2567353 h 2719363"/>
              <a:gd name="connsiteX90" fmla="*/ 3109493 w 4804650"/>
              <a:gd name="connsiteY90" fmla="*/ 2546252 h 2719363"/>
              <a:gd name="connsiteX91" fmla="*/ 3151696 w 4804650"/>
              <a:gd name="connsiteY91" fmla="*/ 2511083 h 2719363"/>
              <a:gd name="connsiteX92" fmla="*/ 3165764 w 4804650"/>
              <a:gd name="connsiteY92" fmla="*/ 2489981 h 2719363"/>
              <a:gd name="connsiteX93" fmla="*/ 3186865 w 4804650"/>
              <a:gd name="connsiteY93" fmla="*/ 2482947 h 2719363"/>
              <a:gd name="connsiteX94" fmla="*/ 3229068 w 4804650"/>
              <a:gd name="connsiteY94" fmla="*/ 2454812 h 2719363"/>
              <a:gd name="connsiteX95" fmla="*/ 3250170 w 4804650"/>
              <a:gd name="connsiteY95" fmla="*/ 2440744 h 2719363"/>
              <a:gd name="connsiteX96" fmla="*/ 3285339 w 4804650"/>
              <a:gd name="connsiteY96" fmla="*/ 2405575 h 2719363"/>
              <a:gd name="connsiteX97" fmla="*/ 3299407 w 4804650"/>
              <a:gd name="connsiteY97" fmla="*/ 2384473 h 2719363"/>
              <a:gd name="connsiteX98" fmla="*/ 3348644 w 4804650"/>
              <a:gd name="connsiteY98" fmla="*/ 2321169 h 2719363"/>
              <a:gd name="connsiteX99" fmla="*/ 3362711 w 4804650"/>
              <a:gd name="connsiteY99" fmla="*/ 2300067 h 2719363"/>
              <a:gd name="connsiteX100" fmla="*/ 3386304 w 4804650"/>
              <a:gd name="connsiteY100" fmla="*/ 2282141 h 2719363"/>
              <a:gd name="connsiteX101" fmla="*/ 3413072 w 4804650"/>
              <a:gd name="connsiteY101" fmla="*/ 2239254 h 2719363"/>
              <a:gd name="connsiteX102" fmla="*/ 3440523 w 4804650"/>
              <a:gd name="connsiteY102" fmla="*/ 2204768 h 2719363"/>
              <a:gd name="connsiteX103" fmla="*/ 3460501 w 4804650"/>
              <a:gd name="connsiteY103" fmla="*/ 2161637 h 2719363"/>
              <a:gd name="connsiteX104" fmla="*/ 3480919 w 4804650"/>
              <a:gd name="connsiteY104" fmla="*/ 2124661 h 2719363"/>
              <a:gd name="connsiteX105" fmla="*/ 3517456 w 4804650"/>
              <a:gd name="connsiteY105" fmla="*/ 2060917 h 2719363"/>
              <a:gd name="connsiteX106" fmla="*/ 3559659 w 4804650"/>
              <a:gd name="connsiteY106" fmla="*/ 2018713 h 2719363"/>
              <a:gd name="connsiteX107" fmla="*/ 3580761 w 4804650"/>
              <a:gd name="connsiteY107" fmla="*/ 1997612 h 2719363"/>
              <a:gd name="connsiteX108" fmla="*/ 3608896 w 4804650"/>
              <a:gd name="connsiteY108" fmla="*/ 1955409 h 2719363"/>
              <a:gd name="connsiteX109" fmla="*/ 3622964 w 4804650"/>
              <a:gd name="connsiteY109" fmla="*/ 1934307 h 2719363"/>
              <a:gd name="connsiteX110" fmla="*/ 3665167 w 4804650"/>
              <a:gd name="connsiteY110" fmla="*/ 1906172 h 2719363"/>
              <a:gd name="connsiteX111" fmla="*/ 3707370 w 4804650"/>
              <a:gd name="connsiteY111" fmla="*/ 1863969 h 2719363"/>
              <a:gd name="connsiteX112" fmla="*/ 3749573 w 4804650"/>
              <a:gd name="connsiteY112" fmla="*/ 1835833 h 2719363"/>
              <a:gd name="connsiteX113" fmla="*/ 3763641 w 4804650"/>
              <a:gd name="connsiteY113" fmla="*/ 1814732 h 2719363"/>
              <a:gd name="connsiteX114" fmla="*/ 3805844 w 4804650"/>
              <a:gd name="connsiteY114" fmla="*/ 1793630 h 2719363"/>
              <a:gd name="connsiteX115" fmla="*/ 3848047 w 4804650"/>
              <a:gd name="connsiteY115" fmla="*/ 1772529 h 2719363"/>
              <a:gd name="connsiteX116" fmla="*/ 3911351 w 4804650"/>
              <a:gd name="connsiteY116" fmla="*/ 1737360 h 2719363"/>
              <a:gd name="connsiteX117" fmla="*/ 3953554 w 4804650"/>
              <a:gd name="connsiteY117" fmla="*/ 1709224 h 2719363"/>
              <a:gd name="connsiteX118" fmla="*/ 3974656 w 4804650"/>
              <a:gd name="connsiteY118" fmla="*/ 1695157 h 2719363"/>
              <a:gd name="connsiteX119" fmla="*/ 4023893 w 4804650"/>
              <a:gd name="connsiteY119" fmla="*/ 1681089 h 2719363"/>
              <a:gd name="connsiteX120" fmla="*/ 4087198 w 4804650"/>
              <a:gd name="connsiteY120" fmla="*/ 1659987 h 2719363"/>
              <a:gd name="connsiteX121" fmla="*/ 4143468 w 4804650"/>
              <a:gd name="connsiteY121" fmla="*/ 1638886 h 2719363"/>
              <a:gd name="connsiteX122" fmla="*/ 4185671 w 4804650"/>
              <a:gd name="connsiteY122" fmla="*/ 1610750 h 2719363"/>
              <a:gd name="connsiteX123" fmla="*/ 4206773 w 4804650"/>
              <a:gd name="connsiteY123" fmla="*/ 1589649 h 2719363"/>
              <a:gd name="connsiteX124" fmla="*/ 4234908 w 4804650"/>
              <a:gd name="connsiteY124" fmla="*/ 1582615 h 2719363"/>
              <a:gd name="connsiteX125" fmla="*/ 4298213 w 4804650"/>
              <a:gd name="connsiteY125" fmla="*/ 1554480 h 2719363"/>
              <a:gd name="connsiteX126" fmla="*/ 4319314 w 4804650"/>
              <a:gd name="connsiteY126" fmla="*/ 1533378 h 2719363"/>
              <a:gd name="connsiteX127" fmla="*/ 4340416 w 4804650"/>
              <a:gd name="connsiteY127" fmla="*/ 1519310 h 2719363"/>
              <a:gd name="connsiteX128" fmla="*/ 4361518 w 4804650"/>
              <a:gd name="connsiteY128" fmla="*/ 1498209 h 2719363"/>
              <a:gd name="connsiteX129" fmla="*/ 4382619 w 4804650"/>
              <a:gd name="connsiteY129" fmla="*/ 1491175 h 2719363"/>
              <a:gd name="connsiteX130" fmla="*/ 4403721 w 4804650"/>
              <a:gd name="connsiteY130" fmla="*/ 1470073 h 2719363"/>
              <a:gd name="connsiteX131" fmla="*/ 4417788 w 4804650"/>
              <a:gd name="connsiteY131" fmla="*/ 1448972 h 2719363"/>
              <a:gd name="connsiteX132" fmla="*/ 4438890 w 4804650"/>
              <a:gd name="connsiteY132" fmla="*/ 1434904 h 2719363"/>
              <a:gd name="connsiteX133" fmla="*/ 4459991 w 4804650"/>
              <a:gd name="connsiteY133" fmla="*/ 1413803 h 2719363"/>
              <a:gd name="connsiteX134" fmla="*/ 4502194 w 4804650"/>
              <a:gd name="connsiteY134" fmla="*/ 1385667 h 2719363"/>
              <a:gd name="connsiteX135" fmla="*/ 4551431 w 4804650"/>
              <a:gd name="connsiteY135" fmla="*/ 1322363 h 2719363"/>
              <a:gd name="connsiteX136" fmla="*/ 4572533 w 4804650"/>
              <a:gd name="connsiteY136" fmla="*/ 1280160 h 2719363"/>
              <a:gd name="connsiteX137" fmla="*/ 4579567 w 4804650"/>
              <a:gd name="connsiteY137" fmla="*/ 1259058 h 2719363"/>
              <a:gd name="connsiteX138" fmla="*/ 4607702 w 4804650"/>
              <a:gd name="connsiteY138" fmla="*/ 1216855 h 2719363"/>
              <a:gd name="connsiteX139" fmla="*/ 4621770 w 4804650"/>
              <a:gd name="connsiteY139" fmla="*/ 1195753 h 2719363"/>
              <a:gd name="connsiteX140" fmla="*/ 4635838 w 4804650"/>
              <a:gd name="connsiteY140" fmla="*/ 1174652 h 2719363"/>
              <a:gd name="connsiteX141" fmla="*/ 4649905 w 4804650"/>
              <a:gd name="connsiteY141" fmla="*/ 1132449 h 2719363"/>
              <a:gd name="connsiteX142" fmla="*/ 4656939 w 4804650"/>
              <a:gd name="connsiteY142" fmla="*/ 1111347 h 2719363"/>
              <a:gd name="connsiteX143" fmla="*/ 4671007 w 4804650"/>
              <a:gd name="connsiteY143" fmla="*/ 1090246 h 2719363"/>
              <a:gd name="connsiteX144" fmla="*/ 4692108 w 4804650"/>
              <a:gd name="connsiteY144" fmla="*/ 1041009 h 2719363"/>
              <a:gd name="connsiteX145" fmla="*/ 4706176 w 4804650"/>
              <a:gd name="connsiteY145" fmla="*/ 998806 h 2719363"/>
              <a:gd name="connsiteX146" fmla="*/ 4734311 w 4804650"/>
              <a:gd name="connsiteY146" fmla="*/ 956603 h 2719363"/>
              <a:gd name="connsiteX147" fmla="*/ 4741345 w 4804650"/>
              <a:gd name="connsiteY147" fmla="*/ 935501 h 2719363"/>
              <a:gd name="connsiteX148" fmla="*/ 4755413 w 4804650"/>
              <a:gd name="connsiteY148" fmla="*/ 858129 h 2719363"/>
              <a:gd name="connsiteX149" fmla="*/ 4769481 w 4804650"/>
              <a:gd name="connsiteY149" fmla="*/ 780757 h 2719363"/>
              <a:gd name="connsiteX150" fmla="*/ 4790582 w 4804650"/>
              <a:gd name="connsiteY150" fmla="*/ 759655 h 2719363"/>
              <a:gd name="connsiteX151" fmla="*/ 4804650 w 4804650"/>
              <a:gd name="connsiteY151" fmla="*/ 738553 h 2719363"/>
              <a:gd name="connsiteX152" fmla="*/ 4790582 w 4804650"/>
              <a:gd name="connsiteY152" fmla="*/ 555673 h 2719363"/>
              <a:gd name="connsiteX153" fmla="*/ 4783548 w 4804650"/>
              <a:gd name="connsiteY153" fmla="*/ 506437 h 2719363"/>
              <a:gd name="connsiteX154" fmla="*/ 4741345 w 4804650"/>
              <a:gd name="connsiteY154" fmla="*/ 485335 h 2719363"/>
              <a:gd name="connsiteX155" fmla="*/ 4706176 w 4804650"/>
              <a:gd name="connsiteY155" fmla="*/ 457200 h 2719363"/>
              <a:gd name="connsiteX156" fmla="*/ 4663973 w 4804650"/>
              <a:gd name="connsiteY156" fmla="*/ 443132 h 2719363"/>
              <a:gd name="connsiteX157" fmla="*/ 4579567 w 4804650"/>
              <a:gd name="connsiteY157" fmla="*/ 464233 h 2719363"/>
              <a:gd name="connsiteX158" fmla="*/ 4516262 w 4804650"/>
              <a:gd name="connsiteY158" fmla="*/ 499403 h 2719363"/>
              <a:gd name="connsiteX159" fmla="*/ 4495161 w 4804650"/>
              <a:gd name="connsiteY159" fmla="*/ 513470 h 2719363"/>
              <a:gd name="connsiteX160" fmla="*/ 4467025 w 4804650"/>
              <a:gd name="connsiteY160" fmla="*/ 555673 h 2719363"/>
              <a:gd name="connsiteX161" fmla="*/ 4424822 w 4804650"/>
              <a:gd name="connsiteY161" fmla="*/ 590843 h 2719363"/>
              <a:gd name="connsiteX162" fmla="*/ 4382619 w 4804650"/>
              <a:gd name="connsiteY162" fmla="*/ 618978 h 2719363"/>
              <a:gd name="connsiteX163" fmla="*/ 4326348 w 4804650"/>
              <a:gd name="connsiteY163" fmla="*/ 647113 h 2719363"/>
              <a:gd name="connsiteX164" fmla="*/ 4298213 w 4804650"/>
              <a:gd name="connsiteY164" fmla="*/ 661181 h 2719363"/>
              <a:gd name="connsiteX165" fmla="*/ 4256010 w 4804650"/>
              <a:gd name="connsiteY165" fmla="*/ 675249 h 2719363"/>
              <a:gd name="connsiteX166" fmla="*/ 4227874 w 4804650"/>
              <a:gd name="connsiteY166" fmla="*/ 689317 h 2719363"/>
              <a:gd name="connsiteX167" fmla="*/ 4157536 w 4804650"/>
              <a:gd name="connsiteY167" fmla="*/ 710418 h 2719363"/>
              <a:gd name="connsiteX168" fmla="*/ 3876182 w 4804650"/>
              <a:gd name="connsiteY168" fmla="*/ 696350 h 2719363"/>
              <a:gd name="connsiteX169" fmla="*/ 3855081 w 4804650"/>
              <a:gd name="connsiteY169" fmla="*/ 689317 h 2719363"/>
              <a:gd name="connsiteX170" fmla="*/ 3819911 w 4804650"/>
              <a:gd name="connsiteY170" fmla="*/ 682283 h 2719363"/>
              <a:gd name="connsiteX171" fmla="*/ 3756607 w 4804650"/>
              <a:gd name="connsiteY171" fmla="*/ 675249 h 2719363"/>
              <a:gd name="connsiteX172" fmla="*/ 3665167 w 4804650"/>
              <a:gd name="connsiteY172" fmla="*/ 661181 h 2719363"/>
              <a:gd name="connsiteX173" fmla="*/ 3594828 w 4804650"/>
              <a:gd name="connsiteY173" fmla="*/ 654147 h 2719363"/>
              <a:gd name="connsiteX174" fmla="*/ 3559659 w 4804650"/>
              <a:gd name="connsiteY174" fmla="*/ 647113 h 2719363"/>
              <a:gd name="connsiteX175" fmla="*/ 3243136 w 4804650"/>
              <a:gd name="connsiteY175" fmla="*/ 647113 h 2719363"/>
              <a:gd name="connsiteX176" fmla="*/ 3207967 w 4804650"/>
              <a:gd name="connsiteY176" fmla="*/ 654147 h 2719363"/>
              <a:gd name="connsiteX177" fmla="*/ 3116527 w 4804650"/>
              <a:gd name="connsiteY177" fmla="*/ 661181 h 2719363"/>
              <a:gd name="connsiteX178" fmla="*/ 3074324 w 4804650"/>
              <a:gd name="connsiteY178" fmla="*/ 675249 h 2719363"/>
              <a:gd name="connsiteX179" fmla="*/ 3025087 w 4804650"/>
              <a:gd name="connsiteY179" fmla="*/ 703384 h 2719363"/>
              <a:gd name="connsiteX180" fmla="*/ 2961782 w 4804650"/>
              <a:gd name="connsiteY180" fmla="*/ 731520 h 2719363"/>
              <a:gd name="connsiteX181" fmla="*/ 2560853 w 4804650"/>
              <a:gd name="connsiteY181" fmla="*/ 717452 h 2719363"/>
              <a:gd name="connsiteX182" fmla="*/ 2532718 w 4804650"/>
              <a:gd name="connsiteY182" fmla="*/ 710418 h 2719363"/>
              <a:gd name="connsiteX183" fmla="*/ 2462379 w 4804650"/>
              <a:gd name="connsiteY183" fmla="*/ 689317 h 2719363"/>
              <a:gd name="connsiteX184" fmla="*/ 2427210 w 4804650"/>
              <a:gd name="connsiteY184" fmla="*/ 682283 h 2719363"/>
              <a:gd name="connsiteX185" fmla="*/ 2399074 w 4804650"/>
              <a:gd name="connsiteY185" fmla="*/ 675249 h 2719363"/>
              <a:gd name="connsiteX186" fmla="*/ 2356871 w 4804650"/>
              <a:gd name="connsiteY186" fmla="*/ 661181 h 2719363"/>
              <a:gd name="connsiteX187" fmla="*/ 2321702 w 4804650"/>
              <a:gd name="connsiteY187" fmla="*/ 654147 h 2719363"/>
              <a:gd name="connsiteX188" fmla="*/ 2279499 w 4804650"/>
              <a:gd name="connsiteY188" fmla="*/ 640080 h 2719363"/>
              <a:gd name="connsiteX189" fmla="*/ 2181025 w 4804650"/>
              <a:gd name="connsiteY189" fmla="*/ 626012 h 2719363"/>
              <a:gd name="connsiteX190" fmla="*/ 2124754 w 4804650"/>
              <a:gd name="connsiteY190" fmla="*/ 611944 h 2719363"/>
              <a:gd name="connsiteX191" fmla="*/ 2089585 w 4804650"/>
              <a:gd name="connsiteY191" fmla="*/ 604910 h 2719363"/>
              <a:gd name="connsiteX192" fmla="*/ 2068484 w 4804650"/>
              <a:gd name="connsiteY192" fmla="*/ 597877 h 2719363"/>
              <a:gd name="connsiteX193" fmla="*/ 2033314 w 4804650"/>
              <a:gd name="connsiteY193" fmla="*/ 590843 h 2719363"/>
              <a:gd name="connsiteX194" fmla="*/ 1984078 w 4804650"/>
              <a:gd name="connsiteY194" fmla="*/ 576775 h 2719363"/>
              <a:gd name="connsiteX195" fmla="*/ 1562047 w 4804650"/>
              <a:gd name="connsiteY195" fmla="*/ 562707 h 2719363"/>
              <a:gd name="connsiteX196" fmla="*/ 1526878 w 4804650"/>
              <a:gd name="connsiteY196" fmla="*/ 555673 h 2719363"/>
              <a:gd name="connsiteX197" fmla="*/ 1449505 w 4804650"/>
              <a:gd name="connsiteY197" fmla="*/ 541606 h 2719363"/>
              <a:gd name="connsiteX198" fmla="*/ 1407302 w 4804650"/>
              <a:gd name="connsiteY198" fmla="*/ 520504 h 2719363"/>
              <a:gd name="connsiteX199" fmla="*/ 1379167 w 4804650"/>
              <a:gd name="connsiteY199" fmla="*/ 513470 h 2719363"/>
              <a:gd name="connsiteX200" fmla="*/ 1358065 w 4804650"/>
              <a:gd name="connsiteY200" fmla="*/ 499403 h 2719363"/>
              <a:gd name="connsiteX201" fmla="*/ 1308828 w 4804650"/>
              <a:gd name="connsiteY201" fmla="*/ 450166 h 2719363"/>
              <a:gd name="connsiteX202" fmla="*/ 1287727 w 4804650"/>
              <a:gd name="connsiteY202" fmla="*/ 443132 h 2719363"/>
              <a:gd name="connsiteX203" fmla="*/ 1217388 w 4804650"/>
              <a:gd name="connsiteY203" fmla="*/ 393895 h 2719363"/>
              <a:gd name="connsiteX204" fmla="*/ 1196287 w 4804650"/>
              <a:gd name="connsiteY204" fmla="*/ 379827 h 2719363"/>
              <a:gd name="connsiteX205" fmla="*/ 1175185 w 4804650"/>
              <a:gd name="connsiteY205" fmla="*/ 358726 h 2719363"/>
              <a:gd name="connsiteX206" fmla="*/ 1111881 w 4804650"/>
              <a:gd name="connsiteY206" fmla="*/ 323557 h 2719363"/>
              <a:gd name="connsiteX207" fmla="*/ 1090779 w 4804650"/>
              <a:gd name="connsiteY207" fmla="*/ 309489 h 2719363"/>
              <a:gd name="connsiteX208" fmla="*/ 1069678 w 4804650"/>
              <a:gd name="connsiteY208" fmla="*/ 302455 h 2719363"/>
              <a:gd name="connsiteX209" fmla="*/ 1041542 w 4804650"/>
              <a:gd name="connsiteY209" fmla="*/ 288387 h 2719363"/>
              <a:gd name="connsiteX210" fmla="*/ 1020441 w 4804650"/>
              <a:gd name="connsiteY210" fmla="*/ 274320 h 2719363"/>
              <a:gd name="connsiteX211" fmla="*/ 971204 w 4804650"/>
              <a:gd name="connsiteY211" fmla="*/ 253218 h 2719363"/>
              <a:gd name="connsiteX212" fmla="*/ 900865 w 4804650"/>
              <a:gd name="connsiteY212" fmla="*/ 189913 h 2719363"/>
              <a:gd name="connsiteX213" fmla="*/ 886798 w 4804650"/>
              <a:gd name="connsiteY213" fmla="*/ 168812 h 2719363"/>
              <a:gd name="connsiteX214" fmla="*/ 844594 w 4804650"/>
              <a:gd name="connsiteY214" fmla="*/ 126609 h 2719363"/>
              <a:gd name="connsiteX215" fmla="*/ 795358 w 4804650"/>
              <a:gd name="connsiteY215" fmla="*/ 77372 h 2719363"/>
              <a:gd name="connsiteX216" fmla="*/ 774256 w 4804650"/>
              <a:gd name="connsiteY216" fmla="*/ 63304 h 2719363"/>
              <a:gd name="connsiteX217" fmla="*/ 725019 w 4804650"/>
              <a:gd name="connsiteY217" fmla="*/ 49237 h 2719363"/>
              <a:gd name="connsiteX218" fmla="*/ 661714 w 4804650"/>
              <a:gd name="connsiteY218" fmla="*/ 42203 h 2719363"/>
              <a:gd name="connsiteX219" fmla="*/ 626545 w 4804650"/>
              <a:gd name="connsiteY219" fmla="*/ 35169 h 2719363"/>
              <a:gd name="connsiteX220" fmla="*/ 584342 w 4804650"/>
              <a:gd name="connsiteY220" fmla="*/ 28135 h 2719363"/>
              <a:gd name="connsiteX221" fmla="*/ 521038 w 4804650"/>
              <a:gd name="connsiteY221" fmla="*/ 21101 h 2719363"/>
              <a:gd name="connsiteX222" fmla="*/ 338158 w 4804650"/>
              <a:gd name="connsiteY222" fmla="*/ 0 h 2719363"/>
              <a:gd name="connsiteX223" fmla="*/ 84939 w 4804650"/>
              <a:gd name="connsiteY223" fmla="*/ 7033 h 2719363"/>
              <a:gd name="connsiteX224" fmla="*/ 63838 w 4804650"/>
              <a:gd name="connsiteY224" fmla="*/ 14067 h 2719363"/>
              <a:gd name="connsiteX225" fmla="*/ 35702 w 4804650"/>
              <a:gd name="connsiteY225" fmla="*/ 21101 h 2719363"/>
              <a:gd name="connsiteX0" fmla="*/ 35702 w 4804650"/>
              <a:gd name="connsiteY0" fmla="*/ 21101 h 2719363"/>
              <a:gd name="connsiteX1" fmla="*/ 970 w 4804650"/>
              <a:gd name="connsiteY1" fmla="*/ 162070 h 2719363"/>
              <a:gd name="connsiteX2" fmla="*/ 10535 w 4804650"/>
              <a:gd name="connsiteY2" fmla="*/ 191592 h 2719363"/>
              <a:gd name="connsiteX3" fmla="*/ 20067 w 4804650"/>
              <a:gd name="connsiteY3" fmla="*/ 244034 h 2719363"/>
              <a:gd name="connsiteX4" fmla="*/ 5417 w 4804650"/>
              <a:gd name="connsiteY4" fmla="*/ 314227 h 2719363"/>
              <a:gd name="connsiteX5" fmla="*/ 21926 w 4804650"/>
              <a:gd name="connsiteY5" fmla="*/ 342361 h 2719363"/>
              <a:gd name="connsiteX6" fmla="*/ 28960 w 4804650"/>
              <a:gd name="connsiteY6" fmla="*/ 391890 h 2719363"/>
              <a:gd name="connsiteX7" fmla="*/ 59440 w 4804650"/>
              <a:gd name="connsiteY7" fmla="*/ 472146 h 2719363"/>
              <a:gd name="connsiteX8" fmla="*/ 120108 w 4804650"/>
              <a:gd name="connsiteY8" fmla="*/ 618978 h 2719363"/>
              <a:gd name="connsiteX9" fmla="*/ 127142 w 4804650"/>
              <a:gd name="connsiteY9" fmla="*/ 640080 h 2719363"/>
              <a:gd name="connsiteX10" fmla="*/ 169345 w 4804650"/>
              <a:gd name="connsiteY10" fmla="*/ 668215 h 2719363"/>
              <a:gd name="connsiteX11" fmla="*/ 183413 w 4804650"/>
              <a:gd name="connsiteY11" fmla="*/ 689317 h 2719363"/>
              <a:gd name="connsiteX12" fmla="*/ 190447 w 4804650"/>
              <a:gd name="connsiteY12" fmla="*/ 710418 h 2719363"/>
              <a:gd name="connsiteX13" fmla="*/ 211548 w 4804650"/>
              <a:gd name="connsiteY13" fmla="*/ 731520 h 2719363"/>
              <a:gd name="connsiteX14" fmla="*/ 239684 w 4804650"/>
              <a:gd name="connsiteY14" fmla="*/ 766689 h 2719363"/>
              <a:gd name="connsiteX15" fmla="*/ 267819 w 4804650"/>
              <a:gd name="connsiteY15" fmla="*/ 808892 h 2719363"/>
              <a:gd name="connsiteX16" fmla="*/ 281887 w 4804650"/>
              <a:gd name="connsiteY16" fmla="*/ 829993 h 2719363"/>
              <a:gd name="connsiteX17" fmla="*/ 324090 w 4804650"/>
              <a:gd name="connsiteY17" fmla="*/ 858129 h 2719363"/>
              <a:gd name="connsiteX18" fmla="*/ 352225 w 4804650"/>
              <a:gd name="connsiteY18" fmla="*/ 900332 h 2719363"/>
              <a:gd name="connsiteX19" fmla="*/ 387394 w 4804650"/>
              <a:gd name="connsiteY19" fmla="*/ 942535 h 2719363"/>
              <a:gd name="connsiteX20" fmla="*/ 433456 w 4804650"/>
              <a:gd name="connsiteY20" fmla="*/ 976337 h 2719363"/>
              <a:gd name="connsiteX21" fmla="*/ 490411 w 4804650"/>
              <a:gd name="connsiteY21" fmla="*/ 1024890 h 2719363"/>
              <a:gd name="connsiteX22" fmla="*/ 612478 w 4804650"/>
              <a:gd name="connsiteY22" fmla="*/ 1104313 h 2719363"/>
              <a:gd name="connsiteX23" fmla="*/ 633579 w 4804650"/>
              <a:gd name="connsiteY23" fmla="*/ 1118381 h 2719363"/>
              <a:gd name="connsiteX24" fmla="*/ 696884 w 4804650"/>
              <a:gd name="connsiteY24" fmla="*/ 1139483 h 2719363"/>
              <a:gd name="connsiteX25" fmla="*/ 717985 w 4804650"/>
              <a:gd name="connsiteY25" fmla="*/ 1146517 h 2719363"/>
              <a:gd name="connsiteX26" fmla="*/ 788324 w 4804650"/>
              <a:gd name="connsiteY26" fmla="*/ 1167618 h 2719363"/>
              <a:gd name="connsiteX27" fmla="*/ 809425 w 4804650"/>
              <a:gd name="connsiteY27" fmla="*/ 1174652 h 2719363"/>
              <a:gd name="connsiteX28" fmla="*/ 830527 w 4804650"/>
              <a:gd name="connsiteY28" fmla="*/ 1181686 h 2719363"/>
              <a:gd name="connsiteX29" fmla="*/ 893831 w 4804650"/>
              <a:gd name="connsiteY29" fmla="*/ 1209821 h 2719363"/>
              <a:gd name="connsiteX30" fmla="*/ 914933 w 4804650"/>
              <a:gd name="connsiteY30" fmla="*/ 1216855 h 2719363"/>
              <a:gd name="connsiteX31" fmla="*/ 936034 w 4804650"/>
              <a:gd name="connsiteY31" fmla="*/ 1223889 h 2719363"/>
              <a:gd name="connsiteX32" fmla="*/ 971204 w 4804650"/>
              <a:gd name="connsiteY32" fmla="*/ 1259058 h 2719363"/>
              <a:gd name="connsiteX33" fmla="*/ 1013407 w 4804650"/>
              <a:gd name="connsiteY33" fmla="*/ 1273126 h 2719363"/>
              <a:gd name="connsiteX34" fmla="*/ 1055610 w 4804650"/>
              <a:gd name="connsiteY34" fmla="*/ 1301261 h 2719363"/>
              <a:gd name="connsiteX35" fmla="*/ 1076711 w 4804650"/>
              <a:gd name="connsiteY35" fmla="*/ 1315329 h 2719363"/>
              <a:gd name="connsiteX36" fmla="*/ 1090779 w 4804650"/>
              <a:gd name="connsiteY36" fmla="*/ 1364566 h 2719363"/>
              <a:gd name="connsiteX37" fmla="*/ 1097813 w 4804650"/>
              <a:gd name="connsiteY37" fmla="*/ 1399735 h 2719363"/>
              <a:gd name="connsiteX38" fmla="*/ 1140016 w 4804650"/>
              <a:gd name="connsiteY38" fmla="*/ 1413803 h 2719363"/>
              <a:gd name="connsiteX39" fmla="*/ 1161118 w 4804650"/>
              <a:gd name="connsiteY39" fmla="*/ 1420837 h 2719363"/>
              <a:gd name="connsiteX40" fmla="*/ 1175185 w 4804650"/>
              <a:gd name="connsiteY40" fmla="*/ 1441938 h 2719363"/>
              <a:gd name="connsiteX41" fmla="*/ 1196287 w 4804650"/>
              <a:gd name="connsiteY41" fmla="*/ 1456006 h 2719363"/>
              <a:gd name="connsiteX42" fmla="*/ 1203321 w 4804650"/>
              <a:gd name="connsiteY42" fmla="*/ 1477107 h 2719363"/>
              <a:gd name="connsiteX43" fmla="*/ 1252558 w 4804650"/>
              <a:gd name="connsiteY43" fmla="*/ 1498209 h 2719363"/>
              <a:gd name="connsiteX44" fmla="*/ 1266625 w 4804650"/>
              <a:gd name="connsiteY44" fmla="*/ 1547446 h 2719363"/>
              <a:gd name="connsiteX45" fmla="*/ 1273659 w 4804650"/>
              <a:gd name="connsiteY45" fmla="*/ 1568547 h 2719363"/>
              <a:gd name="connsiteX46" fmla="*/ 1273659 w 4804650"/>
              <a:gd name="connsiteY46" fmla="*/ 1638886 h 2719363"/>
              <a:gd name="connsiteX47" fmla="*/ 1287727 w 4804650"/>
              <a:gd name="connsiteY47" fmla="*/ 1737360 h 2719363"/>
              <a:gd name="connsiteX48" fmla="*/ 1294761 w 4804650"/>
              <a:gd name="connsiteY48" fmla="*/ 1758461 h 2719363"/>
              <a:gd name="connsiteX49" fmla="*/ 1301794 w 4804650"/>
              <a:gd name="connsiteY49" fmla="*/ 1786597 h 2719363"/>
              <a:gd name="connsiteX50" fmla="*/ 1322896 w 4804650"/>
              <a:gd name="connsiteY50" fmla="*/ 1828800 h 2719363"/>
              <a:gd name="connsiteX51" fmla="*/ 1329930 w 4804650"/>
              <a:gd name="connsiteY51" fmla="*/ 1849901 h 2719363"/>
              <a:gd name="connsiteX52" fmla="*/ 1349664 w 4804650"/>
              <a:gd name="connsiteY52" fmla="*/ 1959268 h 2719363"/>
              <a:gd name="connsiteX53" fmla="*/ 1366223 w 4804650"/>
              <a:gd name="connsiteY53" fmla="*/ 1980369 h 2719363"/>
              <a:gd name="connsiteX54" fmla="*/ 1373256 w 4804650"/>
              <a:gd name="connsiteY54" fmla="*/ 2008505 h 2719363"/>
              <a:gd name="connsiteX55" fmla="*/ 1396849 w 4804650"/>
              <a:gd name="connsiteY55" fmla="*/ 2047533 h 2719363"/>
              <a:gd name="connsiteX56" fmla="*/ 1423177 w 4804650"/>
              <a:gd name="connsiteY56" fmla="*/ 2085877 h 2719363"/>
              <a:gd name="connsiteX57" fmla="*/ 1449505 w 4804650"/>
              <a:gd name="connsiteY57" fmla="*/ 2131255 h 2719363"/>
              <a:gd name="connsiteX58" fmla="*/ 1464257 w 4804650"/>
              <a:gd name="connsiteY58" fmla="*/ 2168232 h 2719363"/>
              <a:gd name="connsiteX59" fmla="*/ 1505776 w 4804650"/>
              <a:gd name="connsiteY59" fmla="*/ 2215661 h 2719363"/>
              <a:gd name="connsiteX60" fmla="*/ 1526878 w 4804650"/>
              <a:gd name="connsiteY60" fmla="*/ 2232220 h 2719363"/>
              <a:gd name="connsiteX61" fmla="*/ 1562731 w 4804650"/>
              <a:gd name="connsiteY61" fmla="*/ 2263530 h 2719363"/>
              <a:gd name="connsiteX62" fmla="*/ 1590866 w 4804650"/>
              <a:gd name="connsiteY62" fmla="*/ 2302558 h 2719363"/>
              <a:gd name="connsiteX63" fmla="*/ 1616950 w 4804650"/>
              <a:gd name="connsiteY63" fmla="*/ 2353163 h 2719363"/>
              <a:gd name="connsiteX64" fmla="*/ 1646453 w 4804650"/>
              <a:gd name="connsiteY64" fmla="*/ 2398541 h 2719363"/>
              <a:gd name="connsiteX65" fmla="*/ 1709758 w 4804650"/>
              <a:gd name="connsiteY65" fmla="*/ 2433710 h 2719363"/>
              <a:gd name="connsiteX66" fmla="*/ 1730859 w 4804650"/>
              <a:gd name="connsiteY66" fmla="*/ 2440744 h 2719363"/>
              <a:gd name="connsiteX67" fmla="*/ 1766028 w 4804650"/>
              <a:gd name="connsiteY67" fmla="*/ 2454812 h 2719363"/>
              <a:gd name="connsiteX68" fmla="*/ 1794164 w 4804650"/>
              <a:gd name="connsiteY68" fmla="*/ 2461846 h 2719363"/>
              <a:gd name="connsiteX69" fmla="*/ 1815265 w 4804650"/>
              <a:gd name="connsiteY69" fmla="*/ 2468880 h 2719363"/>
              <a:gd name="connsiteX70" fmla="*/ 1857468 w 4804650"/>
              <a:gd name="connsiteY70" fmla="*/ 2511083 h 2719363"/>
              <a:gd name="connsiteX71" fmla="*/ 1899671 w 4804650"/>
              <a:gd name="connsiteY71" fmla="*/ 2546252 h 2719363"/>
              <a:gd name="connsiteX72" fmla="*/ 1927807 w 4804650"/>
              <a:gd name="connsiteY72" fmla="*/ 2560320 h 2719363"/>
              <a:gd name="connsiteX73" fmla="*/ 1970010 w 4804650"/>
              <a:gd name="connsiteY73" fmla="*/ 2588455 h 2719363"/>
              <a:gd name="connsiteX74" fmla="*/ 2005179 w 4804650"/>
              <a:gd name="connsiteY74" fmla="*/ 2623624 h 2719363"/>
              <a:gd name="connsiteX75" fmla="*/ 2047382 w 4804650"/>
              <a:gd name="connsiteY75" fmla="*/ 2637692 h 2719363"/>
              <a:gd name="connsiteX76" fmla="*/ 2068484 w 4804650"/>
              <a:gd name="connsiteY76" fmla="*/ 2651760 h 2719363"/>
              <a:gd name="connsiteX77" fmla="*/ 2117721 w 4804650"/>
              <a:gd name="connsiteY77" fmla="*/ 2665827 h 2719363"/>
              <a:gd name="connsiteX78" fmla="*/ 2159924 w 4804650"/>
              <a:gd name="connsiteY78" fmla="*/ 2679895 h 2719363"/>
              <a:gd name="connsiteX79" fmla="*/ 2430385 w 4804650"/>
              <a:gd name="connsiteY79" fmla="*/ 2719363 h 2719363"/>
              <a:gd name="connsiteX80" fmla="*/ 2521141 w 4804650"/>
              <a:gd name="connsiteY80" fmla="*/ 2716872 h 2719363"/>
              <a:gd name="connsiteX81" fmla="*/ 2687462 w 4804650"/>
              <a:gd name="connsiteY81" fmla="*/ 2715064 h 2719363"/>
              <a:gd name="connsiteX82" fmla="*/ 2807038 w 4804650"/>
              <a:gd name="connsiteY82" fmla="*/ 2700997 h 2719363"/>
              <a:gd name="connsiteX83" fmla="*/ 2840839 w 4804650"/>
              <a:gd name="connsiteY83" fmla="*/ 2699629 h 2719363"/>
              <a:gd name="connsiteX84" fmla="*/ 2912545 w 4804650"/>
              <a:gd name="connsiteY84" fmla="*/ 2644726 h 2719363"/>
              <a:gd name="connsiteX85" fmla="*/ 2989918 w 4804650"/>
              <a:gd name="connsiteY85" fmla="*/ 2616590 h 2719363"/>
              <a:gd name="connsiteX86" fmla="*/ 3018053 w 4804650"/>
              <a:gd name="connsiteY86" fmla="*/ 2609557 h 2719363"/>
              <a:gd name="connsiteX87" fmla="*/ 3060256 w 4804650"/>
              <a:gd name="connsiteY87" fmla="*/ 2581421 h 2719363"/>
              <a:gd name="connsiteX88" fmla="*/ 3081358 w 4804650"/>
              <a:gd name="connsiteY88" fmla="*/ 2567353 h 2719363"/>
              <a:gd name="connsiteX89" fmla="*/ 3109493 w 4804650"/>
              <a:gd name="connsiteY89" fmla="*/ 2546252 h 2719363"/>
              <a:gd name="connsiteX90" fmla="*/ 3151696 w 4804650"/>
              <a:gd name="connsiteY90" fmla="*/ 2511083 h 2719363"/>
              <a:gd name="connsiteX91" fmla="*/ 3165764 w 4804650"/>
              <a:gd name="connsiteY91" fmla="*/ 2489981 h 2719363"/>
              <a:gd name="connsiteX92" fmla="*/ 3186865 w 4804650"/>
              <a:gd name="connsiteY92" fmla="*/ 2482947 h 2719363"/>
              <a:gd name="connsiteX93" fmla="*/ 3229068 w 4804650"/>
              <a:gd name="connsiteY93" fmla="*/ 2454812 h 2719363"/>
              <a:gd name="connsiteX94" fmla="*/ 3250170 w 4804650"/>
              <a:gd name="connsiteY94" fmla="*/ 2440744 h 2719363"/>
              <a:gd name="connsiteX95" fmla="*/ 3285339 w 4804650"/>
              <a:gd name="connsiteY95" fmla="*/ 2405575 h 2719363"/>
              <a:gd name="connsiteX96" fmla="*/ 3299407 w 4804650"/>
              <a:gd name="connsiteY96" fmla="*/ 2384473 h 2719363"/>
              <a:gd name="connsiteX97" fmla="*/ 3348644 w 4804650"/>
              <a:gd name="connsiteY97" fmla="*/ 2321169 h 2719363"/>
              <a:gd name="connsiteX98" fmla="*/ 3362711 w 4804650"/>
              <a:gd name="connsiteY98" fmla="*/ 2300067 h 2719363"/>
              <a:gd name="connsiteX99" fmla="*/ 3386304 w 4804650"/>
              <a:gd name="connsiteY99" fmla="*/ 2282141 h 2719363"/>
              <a:gd name="connsiteX100" fmla="*/ 3413072 w 4804650"/>
              <a:gd name="connsiteY100" fmla="*/ 2239254 h 2719363"/>
              <a:gd name="connsiteX101" fmla="*/ 3440523 w 4804650"/>
              <a:gd name="connsiteY101" fmla="*/ 2204768 h 2719363"/>
              <a:gd name="connsiteX102" fmla="*/ 3460501 w 4804650"/>
              <a:gd name="connsiteY102" fmla="*/ 2161637 h 2719363"/>
              <a:gd name="connsiteX103" fmla="*/ 3480919 w 4804650"/>
              <a:gd name="connsiteY103" fmla="*/ 2124661 h 2719363"/>
              <a:gd name="connsiteX104" fmla="*/ 3517456 w 4804650"/>
              <a:gd name="connsiteY104" fmla="*/ 2060917 h 2719363"/>
              <a:gd name="connsiteX105" fmla="*/ 3559659 w 4804650"/>
              <a:gd name="connsiteY105" fmla="*/ 2018713 h 2719363"/>
              <a:gd name="connsiteX106" fmla="*/ 3580761 w 4804650"/>
              <a:gd name="connsiteY106" fmla="*/ 1997612 h 2719363"/>
              <a:gd name="connsiteX107" fmla="*/ 3608896 w 4804650"/>
              <a:gd name="connsiteY107" fmla="*/ 1955409 h 2719363"/>
              <a:gd name="connsiteX108" fmla="*/ 3622964 w 4804650"/>
              <a:gd name="connsiteY108" fmla="*/ 1934307 h 2719363"/>
              <a:gd name="connsiteX109" fmla="*/ 3665167 w 4804650"/>
              <a:gd name="connsiteY109" fmla="*/ 1906172 h 2719363"/>
              <a:gd name="connsiteX110" fmla="*/ 3707370 w 4804650"/>
              <a:gd name="connsiteY110" fmla="*/ 1863969 h 2719363"/>
              <a:gd name="connsiteX111" fmla="*/ 3749573 w 4804650"/>
              <a:gd name="connsiteY111" fmla="*/ 1835833 h 2719363"/>
              <a:gd name="connsiteX112" fmla="*/ 3763641 w 4804650"/>
              <a:gd name="connsiteY112" fmla="*/ 1814732 h 2719363"/>
              <a:gd name="connsiteX113" fmla="*/ 3805844 w 4804650"/>
              <a:gd name="connsiteY113" fmla="*/ 1793630 h 2719363"/>
              <a:gd name="connsiteX114" fmla="*/ 3848047 w 4804650"/>
              <a:gd name="connsiteY114" fmla="*/ 1772529 h 2719363"/>
              <a:gd name="connsiteX115" fmla="*/ 3911351 w 4804650"/>
              <a:gd name="connsiteY115" fmla="*/ 1737360 h 2719363"/>
              <a:gd name="connsiteX116" fmla="*/ 3953554 w 4804650"/>
              <a:gd name="connsiteY116" fmla="*/ 1709224 h 2719363"/>
              <a:gd name="connsiteX117" fmla="*/ 3974656 w 4804650"/>
              <a:gd name="connsiteY117" fmla="*/ 1695157 h 2719363"/>
              <a:gd name="connsiteX118" fmla="*/ 4023893 w 4804650"/>
              <a:gd name="connsiteY118" fmla="*/ 1681089 h 2719363"/>
              <a:gd name="connsiteX119" fmla="*/ 4087198 w 4804650"/>
              <a:gd name="connsiteY119" fmla="*/ 1659987 h 2719363"/>
              <a:gd name="connsiteX120" fmla="*/ 4143468 w 4804650"/>
              <a:gd name="connsiteY120" fmla="*/ 1638886 h 2719363"/>
              <a:gd name="connsiteX121" fmla="*/ 4185671 w 4804650"/>
              <a:gd name="connsiteY121" fmla="*/ 1610750 h 2719363"/>
              <a:gd name="connsiteX122" fmla="*/ 4206773 w 4804650"/>
              <a:gd name="connsiteY122" fmla="*/ 1589649 h 2719363"/>
              <a:gd name="connsiteX123" fmla="*/ 4234908 w 4804650"/>
              <a:gd name="connsiteY123" fmla="*/ 1582615 h 2719363"/>
              <a:gd name="connsiteX124" fmla="*/ 4298213 w 4804650"/>
              <a:gd name="connsiteY124" fmla="*/ 1554480 h 2719363"/>
              <a:gd name="connsiteX125" fmla="*/ 4319314 w 4804650"/>
              <a:gd name="connsiteY125" fmla="*/ 1533378 h 2719363"/>
              <a:gd name="connsiteX126" fmla="*/ 4340416 w 4804650"/>
              <a:gd name="connsiteY126" fmla="*/ 1519310 h 2719363"/>
              <a:gd name="connsiteX127" fmla="*/ 4361518 w 4804650"/>
              <a:gd name="connsiteY127" fmla="*/ 1498209 h 2719363"/>
              <a:gd name="connsiteX128" fmla="*/ 4382619 w 4804650"/>
              <a:gd name="connsiteY128" fmla="*/ 1491175 h 2719363"/>
              <a:gd name="connsiteX129" fmla="*/ 4403721 w 4804650"/>
              <a:gd name="connsiteY129" fmla="*/ 1470073 h 2719363"/>
              <a:gd name="connsiteX130" fmla="*/ 4417788 w 4804650"/>
              <a:gd name="connsiteY130" fmla="*/ 1448972 h 2719363"/>
              <a:gd name="connsiteX131" fmla="*/ 4438890 w 4804650"/>
              <a:gd name="connsiteY131" fmla="*/ 1434904 h 2719363"/>
              <a:gd name="connsiteX132" fmla="*/ 4459991 w 4804650"/>
              <a:gd name="connsiteY132" fmla="*/ 1413803 h 2719363"/>
              <a:gd name="connsiteX133" fmla="*/ 4502194 w 4804650"/>
              <a:gd name="connsiteY133" fmla="*/ 1385667 h 2719363"/>
              <a:gd name="connsiteX134" fmla="*/ 4551431 w 4804650"/>
              <a:gd name="connsiteY134" fmla="*/ 1322363 h 2719363"/>
              <a:gd name="connsiteX135" fmla="*/ 4572533 w 4804650"/>
              <a:gd name="connsiteY135" fmla="*/ 1280160 h 2719363"/>
              <a:gd name="connsiteX136" fmla="*/ 4579567 w 4804650"/>
              <a:gd name="connsiteY136" fmla="*/ 1259058 h 2719363"/>
              <a:gd name="connsiteX137" fmla="*/ 4607702 w 4804650"/>
              <a:gd name="connsiteY137" fmla="*/ 1216855 h 2719363"/>
              <a:gd name="connsiteX138" fmla="*/ 4621770 w 4804650"/>
              <a:gd name="connsiteY138" fmla="*/ 1195753 h 2719363"/>
              <a:gd name="connsiteX139" fmla="*/ 4635838 w 4804650"/>
              <a:gd name="connsiteY139" fmla="*/ 1174652 h 2719363"/>
              <a:gd name="connsiteX140" fmla="*/ 4649905 w 4804650"/>
              <a:gd name="connsiteY140" fmla="*/ 1132449 h 2719363"/>
              <a:gd name="connsiteX141" fmla="*/ 4656939 w 4804650"/>
              <a:gd name="connsiteY141" fmla="*/ 1111347 h 2719363"/>
              <a:gd name="connsiteX142" fmla="*/ 4671007 w 4804650"/>
              <a:gd name="connsiteY142" fmla="*/ 1090246 h 2719363"/>
              <a:gd name="connsiteX143" fmla="*/ 4692108 w 4804650"/>
              <a:gd name="connsiteY143" fmla="*/ 1041009 h 2719363"/>
              <a:gd name="connsiteX144" fmla="*/ 4706176 w 4804650"/>
              <a:gd name="connsiteY144" fmla="*/ 998806 h 2719363"/>
              <a:gd name="connsiteX145" fmla="*/ 4734311 w 4804650"/>
              <a:gd name="connsiteY145" fmla="*/ 956603 h 2719363"/>
              <a:gd name="connsiteX146" fmla="*/ 4741345 w 4804650"/>
              <a:gd name="connsiteY146" fmla="*/ 935501 h 2719363"/>
              <a:gd name="connsiteX147" fmla="*/ 4755413 w 4804650"/>
              <a:gd name="connsiteY147" fmla="*/ 858129 h 2719363"/>
              <a:gd name="connsiteX148" fmla="*/ 4769481 w 4804650"/>
              <a:gd name="connsiteY148" fmla="*/ 780757 h 2719363"/>
              <a:gd name="connsiteX149" fmla="*/ 4790582 w 4804650"/>
              <a:gd name="connsiteY149" fmla="*/ 759655 h 2719363"/>
              <a:gd name="connsiteX150" fmla="*/ 4804650 w 4804650"/>
              <a:gd name="connsiteY150" fmla="*/ 738553 h 2719363"/>
              <a:gd name="connsiteX151" fmla="*/ 4790582 w 4804650"/>
              <a:gd name="connsiteY151" fmla="*/ 555673 h 2719363"/>
              <a:gd name="connsiteX152" fmla="*/ 4783548 w 4804650"/>
              <a:gd name="connsiteY152" fmla="*/ 506437 h 2719363"/>
              <a:gd name="connsiteX153" fmla="*/ 4741345 w 4804650"/>
              <a:gd name="connsiteY153" fmla="*/ 485335 h 2719363"/>
              <a:gd name="connsiteX154" fmla="*/ 4706176 w 4804650"/>
              <a:gd name="connsiteY154" fmla="*/ 457200 h 2719363"/>
              <a:gd name="connsiteX155" fmla="*/ 4663973 w 4804650"/>
              <a:gd name="connsiteY155" fmla="*/ 443132 h 2719363"/>
              <a:gd name="connsiteX156" fmla="*/ 4579567 w 4804650"/>
              <a:gd name="connsiteY156" fmla="*/ 464233 h 2719363"/>
              <a:gd name="connsiteX157" fmla="*/ 4516262 w 4804650"/>
              <a:gd name="connsiteY157" fmla="*/ 499403 h 2719363"/>
              <a:gd name="connsiteX158" fmla="*/ 4495161 w 4804650"/>
              <a:gd name="connsiteY158" fmla="*/ 513470 h 2719363"/>
              <a:gd name="connsiteX159" fmla="*/ 4467025 w 4804650"/>
              <a:gd name="connsiteY159" fmla="*/ 555673 h 2719363"/>
              <a:gd name="connsiteX160" fmla="*/ 4424822 w 4804650"/>
              <a:gd name="connsiteY160" fmla="*/ 590843 h 2719363"/>
              <a:gd name="connsiteX161" fmla="*/ 4382619 w 4804650"/>
              <a:gd name="connsiteY161" fmla="*/ 618978 h 2719363"/>
              <a:gd name="connsiteX162" fmla="*/ 4326348 w 4804650"/>
              <a:gd name="connsiteY162" fmla="*/ 647113 h 2719363"/>
              <a:gd name="connsiteX163" fmla="*/ 4298213 w 4804650"/>
              <a:gd name="connsiteY163" fmla="*/ 661181 h 2719363"/>
              <a:gd name="connsiteX164" fmla="*/ 4256010 w 4804650"/>
              <a:gd name="connsiteY164" fmla="*/ 675249 h 2719363"/>
              <a:gd name="connsiteX165" fmla="*/ 4227874 w 4804650"/>
              <a:gd name="connsiteY165" fmla="*/ 689317 h 2719363"/>
              <a:gd name="connsiteX166" fmla="*/ 4157536 w 4804650"/>
              <a:gd name="connsiteY166" fmla="*/ 710418 h 2719363"/>
              <a:gd name="connsiteX167" fmla="*/ 3876182 w 4804650"/>
              <a:gd name="connsiteY167" fmla="*/ 696350 h 2719363"/>
              <a:gd name="connsiteX168" fmla="*/ 3855081 w 4804650"/>
              <a:gd name="connsiteY168" fmla="*/ 689317 h 2719363"/>
              <a:gd name="connsiteX169" fmla="*/ 3819911 w 4804650"/>
              <a:gd name="connsiteY169" fmla="*/ 682283 h 2719363"/>
              <a:gd name="connsiteX170" fmla="*/ 3756607 w 4804650"/>
              <a:gd name="connsiteY170" fmla="*/ 675249 h 2719363"/>
              <a:gd name="connsiteX171" fmla="*/ 3665167 w 4804650"/>
              <a:gd name="connsiteY171" fmla="*/ 661181 h 2719363"/>
              <a:gd name="connsiteX172" fmla="*/ 3594828 w 4804650"/>
              <a:gd name="connsiteY172" fmla="*/ 654147 h 2719363"/>
              <a:gd name="connsiteX173" fmla="*/ 3559659 w 4804650"/>
              <a:gd name="connsiteY173" fmla="*/ 647113 h 2719363"/>
              <a:gd name="connsiteX174" fmla="*/ 3243136 w 4804650"/>
              <a:gd name="connsiteY174" fmla="*/ 647113 h 2719363"/>
              <a:gd name="connsiteX175" fmla="*/ 3207967 w 4804650"/>
              <a:gd name="connsiteY175" fmla="*/ 654147 h 2719363"/>
              <a:gd name="connsiteX176" fmla="*/ 3116527 w 4804650"/>
              <a:gd name="connsiteY176" fmla="*/ 661181 h 2719363"/>
              <a:gd name="connsiteX177" fmla="*/ 3074324 w 4804650"/>
              <a:gd name="connsiteY177" fmla="*/ 675249 h 2719363"/>
              <a:gd name="connsiteX178" fmla="*/ 3025087 w 4804650"/>
              <a:gd name="connsiteY178" fmla="*/ 703384 h 2719363"/>
              <a:gd name="connsiteX179" fmla="*/ 2961782 w 4804650"/>
              <a:gd name="connsiteY179" fmla="*/ 731520 h 2719363"/>
              <a:gd name="connsiteX180" fmla="*/ 2560853 w 4804650"/>
              <a:gd name="connsiteY180" fmla="*/ 717452 h 2719363"/>
              <a:gd name="connsiteX181" fmla="*/ 2532718 w 4804650"/>
              <a:gd name="connsiteY181" fmla="*/ 710418 h 2719363"/>
              <a:gd name="connsiteX182" fmla="*/ 2462379 w 4804650"/>
              <a:gd name="connsiteY182" fmla="*/ 689317 h 2719363"/>
              <a:gd name="connsiteX183" fmla="*/ 2427210 w 4804650"/>
              <a:gd name="connsiteY183" fmla="*/ 682283 h 2719363"/>
              <a:gd name="connsiteX184" fmla="*/ 2399074 w 4804650"/>
              <a:gd name="connsiteY184" fmla="*/ 675249 h 2719363"/>
              <a:gd name="connsiteX185" fmla="*/ 2356871 w 4804650"/>
              <a:gd name="connsiteY185" fmla="*/ 661181 h 2719363"/>
              <a:gd name="connsiteX186" fmla="*/ 2321702 w 4804650"/>
              <a:gd name="connsiteY186" fmla="*/ 654147 h 2719363"/>
              <a:gd name="connsiteX187" fmla="*/ 2279499 w 4804650"/>
              <a:gd name="connsiteY187" fmla="*/ 640080 h 2719363"/>
              <a:gd name="connsiteX188" fmla="*/ 2181025 w 4804650"/>
              <a:gd name="connsiteY188" fmla="*/ 626012 h 2719363"/>
              <a:gd name="connsiteX189" fmla="*/ 2124754 w 4804650"/>
              <a:gd name="connsiteY189" fmla="*/ 611944 h 2719363"/>
              <a:gd name="connsiteX190" fmla="*/ 2089585 w 4804650"/>
              <a:gd name="connsiteY190" fmla="*/ 604910 h 2719363"/>
              <a:gd name="connsiteX191" fmla="*/ 2068484 w 4804650"/>
              <a:gd name="connsiteY191" fmla="*/ 597877 h 2719363"/>
              <a:gd name="connsiteX192" fmla="*/ 2033314 w 4804650"/>
              <a:gd name="connsiteY192" fmla="*/ 590843 h 2719363"/>
              <a:gd name="connsiteX193" fmla="*/ 1984078 w 4804650"/>
              <a:gd name="connsiteY193" fmla="*/ 576775 h 2719363"/>
              <a:gd name="connsiteX194" fmla="*/ 1562047 w 4804650"/>
              <a:gd name="connsiteY194" fmla="*/ 562707 h 2719363"/>
              <a:gd name="connsiteX195" fmla="*/ 1526878 w 4804650"/>
              <a:gd name="connsiteY195" fmla="*/ 555673 h 2719363"/>
              <a:gd name="connsiteX196" fmla="*/ 1449505 w 4804650"/>
              <a:gd name="connsiteY196" fmla="*/ 541606 h 2719363"/>
              <a:gd name="connsiteX197" fmla="*/ 1407302 w 4804650"/>
              <a:gd name="connsiteY197" fmla="*/ 520504 h 2719363"/>
              <a:gd name="connsiteX198" fmla="*/ 1379167 w 4804650"/>
              <a:gd name="connsiteY198" fmla="*/ 513470 h 2719363"/>
              <a:gd name="connsiteX199" fmla="*/ 1358065 w 4804650"/>
              <a:gd name="connsiteY199" fmla="*/ 499403 h 2719363"/>
              <a:gd name="connsiteX200" fmla="*/ 1308828 w 4804650"/>
              <a:gd name="connsiteY200" fmla="*/ 450166 h 2719363"/>
              <a:gd name="connsiteX201" fmla="*/ 1287727 w 4804650"/>
              <a:gd name="connsiteY201" fmla="*/ 443132 h 2719363"/>
              <a:gd name="connsiteX202" fmla="*/ 1217388 w 4804650"/>
              <a:gd name="connsiteY202" fmla="*/ 393895 h 2719363"/>
              <a:gd name="connsiteX203" fmla="*/ 1196287 w 4804650"/>
              <a:gd name="connsiteY203" fmla="*/ 379827 h 2719363"/>
              <a:gd name="connsiteX204" fmla="*/ 1175185 w 4804650"/>
              <a:gd name="connsiteY204" fmla="*/ 358726 h 2719363"/>
              <a:gd name="connsiteX205" fmla="*/ 1111881 w 4804650"/>
              <a:gd name="connsiteY205" fmla="*/ 323557 h 2719363"/>
              <a:gd name="connsiteX206" fmla="*/ 1090779 w 4804650"/>
              <a:gd name="connsiteY206" fmla="*/ 309489 h 2719363"/>
              <a:gd name="connsiteX207" fmla="*/ 1069678 w 4804650"/>
              <a:gd name="connsiteY207" fmla="*/ 302455 h 2719363"/>
              <a:gd name="connsiteX208" fmla="*/ 1041542 w 4804650"/>
              <a:gd name="connsiteY208" fmla="*/ 288387 h 2719363"/>
              <a:gd name="connsiteX209" fmla="*/ 1020441 w 4804650"/>
              <a:gd name="connsiteY209" fmla="*/ 274320 h 2719363"/>
              <a:gd name="connsiteX210" fmla="*/ 971204 w 4804650"/>
              <a:gd name="connsiteY210" fmla="*/ 253218 h 2719363"/>
              <a:gd name="connsiteX211" fmla="*/ 900865 w 4804650"/>
              <a:gd name="connsiteY211" fmla="*/ 189913 h 2719363"/>
              <a:gd name="connsiteX212" fmla="*/ 886798 w 4804650"/>
              <a:gd name="connsiteY212" fmla="*/ 168812 h 2719363"/>
              <a:gd name="connsiteX213" fmla="*/ 844594 w 4804650"/>
              <a:gd name="connsiteY213" fmla="*/ 126609 h 2719363"/>
              <a:gd name="connsiteX214" fmla="*/ 795358 w 4804650"/>
              <a:gd name="connsiteY214" fmla="*/ 77372 h 2719363"/>
              <a:gd name="connsiteX215" fmla="*/ 774256 w 4804650"/>
              <a:gd name="connsiteY215" fmla="*/ 63304 h 2719363"/>
              <a:gd name="connsiteX216" fmla="*/ 725019 w 4804650"/>
              <a:gd name="connsiteY216" fmla="*/ 49237 h 2719363"/>
              <a:gd name="connsiteX217" fmla="*/ 661714 w 4804650"/>
              <a:gd name="connsiteY217" fmla="*/ 42203 h 2719363"/>
              <a:gd name="connsiteX218" fmla="*/ 626545 w 4804650"/>
              <a:gd name="connsiteY218" fmla="*/ 35169 h 2719363"/>
              <a:gd name="connsiteX219" fmla="*/ 584342 w 4804650"/>
              <a:gd name="connsiteY219" fmla="*/ 28135 h 2719363"/>
              <a:gd name="connsiteX220" fmla="*/ 521038 w 4804650"/>
              <a:gd name="connsiteY220" fmla="*/ 21101 h 2719363"/>
              <a:gd name="connsiteX221" fmla="*/ 338158 w 4804650"/>
              <a:gd name="connsiteY221" fmla="*/ 0 h 2719363"/>
              <a:gd name="connsiteX222" fmla="*/ 84939 w 4804650"/>
              <a:gd name="connsiteY222" fmla="*/ 7033 h 2719363"/>
              <a:gd name="connsiteX223" fmla="*/ 63838 w 4804650"/>
              <a:gd name="connsiteY223" fmla="*/ 14067 h 2719363"/>
              <a:gd name="connsiteX224" fmla="*/ 35702 w 4804650"/>
              <a:gd name="connsiteY224" fmla="*/ 21101 h 2719363"/>
              <a:gd name="connsiteX0" fmla="*/ 35563 w 4804511"/>
              <a:gd name="connsiteY0" fmla="*/ 21101 h 2719363"/>
              <a:gd name="connsiteX1" fmla="*/ 831 w 4804511"/>
              <a:gd name="connsiteY1" fmla="*/ 162070 h 2719363"/>
              <a:gd name="connsiteX2" fmla="*/ 10396 w 4804511"/>
              <a:gd name="connsiteY2" fmla="*/ 191592 h 2719363"/>
              <a:gd name="connsiteX3" fmla="*/ 5278 w 4804511"/>
              <a:gd name="connsiteY3" fmla="*/ 314227 h 2719363"/>
              <a:gd name="connsiteX4" fmla="*/ 21787 w 4804511"/>
              <a:gd name="connsiteY4" fmla="*/ 342361 h 2719363"/>
              <a:gd name="connsiteX5" fmla="*/ 28821 w 4804511"/>
              <a:gd name="connsiteY5" fmla="*/ 391890 h 2719363"/>
              <a:gd name="connsiteX6" fmla="*/ 59301 w 4804511"/>
              <a:gd name="connsiteY6" fmla="*/ 472146 h 2719363"/>
              <a:gd name="connsiteX7" fmla="*/ 119969 w 4804511"/>
              <a:gd name="connsiteY7" fmla="*/ 618978 h 2719363"/>
              <a:gd name="connsiteX8" fmla="*/ 127003 w 4804511"/>
              <a:gd name="connsiteY8" fmla="*/ 640080 h 2719363"/>
              <a:gd name="connsiteX9" fmla="*/ 169206 w 4804511"/>
              <a:gd name="connsiteY9" fmla="*/ 668215 h 2719363"/>
              <a:gd name="connsiteX10" fmla="*/ 183274 w 4804511"/>
              <a:gd name="connsiteY10" fmla="*/ 689317 h 2719363"/>
              <a:gd name="connsiteX11" fmla="*/ 190308 w 4804511"/>
              <a:gd name="connsiteY11" fmla="*/ 710418 h 2719363"/>
              <a:gd name="connsiteX12" fmla="*/ 211409 w 4804511"/>
              <a:gd name="connsiteY12" fmla="*/ 731520 h 2719363"/>
              <a:gd name="connsiteX13" fmla="*/ 239545 w 4804511"/>
              <a:gd name="connsiteY13" fmla="*/ 766689 h 2719363"/>
              <a:gd name="connsiteX14" fmla="*/ 267680 w 4804511"/>
              <a:gd name="connsiteY14" fmla="*/ 808892 h 2719363"/>
              <a:gd name="connsiteX15" fmla="*/ 281748 w 4804511"/>
              <a:gd name="connsiteY15" fmla="*/ 829993 h 2719363"/>
              <a:gd name="connsiteX16" fmla="*/ 323951 w 4804511"/>
              <a:gd name="connsiteY16" fmla="*/ 858129 h 2719363"/>
              <a:gd name="connsiteX17" fmla="*/ 352086 w 4804511"/>
              <a:gd name="connsiteY17" fmla="*/ 900332 h 2719363"/>
              <a:gd name="connsiteX18" fmla="*/ 387255 w 4804511"/>
              <a:gd name="connsiteY18" fmla="*/ 942535 h 2719363"/>
              <a:gd name="connsiteX19" fmla="*/ 433317 w 4804511"/>
              <a:gd name="connsiteY19" fmla="*/ 976337 h 2719363"/>
              <a:gd name="connsiteX20" fmla="*/ 490272 w 4804511"/>
              <a:gd name="connsiteY20" fmla="*/ 1024890 h 2719363"/>
              <a:gd name="connsiteX21" fmla="*/ 612339 w 4804511"/>
              <a:gd name="connsiteY21" fmla="*/ 1104313 h 2719363"/>
              <a:gd name="connsiteX22" fmla="*/ 633440 w 4804511"/>
              <a:gd name="connsiteY22" fmla="*/ 1118381 h 2719363"/>
              <a:gd name="connsiteX23" fmla="*/ 696745 w 4804511"/>
              <a:gd name="connsiteY23" fmla="*/ 1139483 h 2719363"/>
              <a:gd name="connsiteX24" fmla="*/ 717846 w 4804511"/>
              <a:gd name="connsiteY24" fmla="*/ 1146517 h 2719363"/>
              <a:gd name="connsiteX25" fmla="*/ 788185 w 4804511"/>
              <a:gd name="connsiteY25" fmla="*/ 1167618 h 2719363"/>
              <a:gd name="connsiteX26" fmla="*/ 809286 w 4804511"/>
              <a:gd name="connsiteY26" fmla="*/ 1174652 h 2719363"/>
              <a:gd name="connsiteX27" fmla="*/ 830388 w 4804511"/>
              <a:gd name="connsiteY27" fmla="*/ 1181686 h 2719363"/>
              <a:gd name="connsiteX28" fmla="*/ 893692 w 4804511"/>
              <a:gd name="connsiteY28" fmla="*/ 1209821 h 2719363"/>
              <a:gd name="connsiteX29" fmla="*/ 914794 w 4804511"/>
              <a:gd name="connsiteY29" fmla="*/ 1216855 h 2719363"/>
              <a:gd name="connsiteX30" fmla="*/ 935895 w 4804511"/>
              <a:gd name="connsiteY30" fmla="*/ 1223889 h 2719363"/>
              <a:gd name="connsiteX31" fmla="*/ 971065 w 4804511"/>
              <a:gd name="connsiteY31" fmla="*/ 1259058 h 2719363"/>
              <a:gd name="connsiteX32" fmla="*/ 1013268 w 4804511"/>
              <a:gd name="connsiteY32" fmla="*/ 1273126 h 2719363"/>
              <a:gd name="connsiteX33" fmla="*/ 1055471 w 4804511"/>
              <a:gd name="connsiteY33" fmla="*/ 1301261 h 2719363"/>
              <a:gd name="connsiteX34" fmla="*/ 1076572 w 4804511"/>
              <a:gd name="connsiteY34" fmla="*/ 1315329 h 2719363"/>
              <a:gd name="connsiteX35" fmla="*/ 1090640 w 4804511"/>
              <a:gd name="connsiteY35" fmla="*/ 1364566 h 2719363"/>
              <a:gd name="connsiteX36" fmla="*/ 1097674 w 4804511"/>
              <a:gd name="connsiteY36" fmla="*/ 1399735 h 2719363"/>
              <a:gd name="connsiteX37" fmla="*/ 1139877 w 4804511"/>
              <a:gd name="connsiteY37" fmla="*/ 1413803 h 2719363"/>
              <a:gd name="connsiteX38" fmla="*/ 1160979 w 4804511"/>
              <a:gd name="connsiteY38" fmla="*/ 1420837 h 2719363"/>
              <a:gd name="connsiteX39" fmla="*/ 1175046 w 4804511"/>
              <a:gd name="connsiteY39" fmla="*/ 1441938 h 2719363"/>
              <a:gd name="connsiteX40" fmla="*/ 1196148 w 4804511"/>
              <a:gd name="connsiteY40" fmla="*/ 1456006 h 2719363"/>
              <a:gd name="connsiteX41" fmla="*/ 1203182 w 4804511"/>
              <a:gd name="connsiteY41" fmla="*/ 1477107 h 2719363"/>
              <a:gd name="connsiteX42" fmla="*/ 1252419 w 4804511"/>
              <a:gd name="connsiteY42" fmla="*/ 1498209 h 2719363"/>
              <a:gd name="connsiteX43" fmla="*/ 1266486 w 4804511"/>
              <a:gd name="connsiteY43" fmla="*/ 1547446 h 2719363"/>
              <a:gd name="connsiteX44" fmla="*/ 1273520 w 4804511"/>
              <a:gd name="connsiteY44" fmla="*/ 1568547 h 2719363"/>
              <a:gd name="connsiteX45" fmla="*/ 1273520 w 4804511"/>
              <a:gd name="connsiteY45" fmla="*/ 1638886 h 2719363"/>
              <a:gd name="connsiteX46" fmla="*/ 1287588 w 4804511"/>
              <a:gd name="connsiteY46" fmla="*/ 1737360 h 2719363"/>
              <a:gd name="connsiteX47" fmla="*/ 1294622 w 4804511"/>
              <a:gd name="connsiteY47" fmla="*/ 1758461 h 2719363"/>
              <a:gd name="connsiteX48" fmla="*/ 1301655 w 4804511"/>
              <a:gd name="connsiteY48" fmla="*/ 1786597 h 2719363"/>
              <a:gd name="connsiteX49" fmla="*/ 1322757 w 4804511"/>
              <a:gd name="connsiteY49" fmla="*/ 1828800 h 2719363"/>
              <a:gd name="connsiteX50" fmla="*/ 1329791 w 4804511"/>
              <a:gd name="connsiteY50" fmla="*/ 1849901 h 2719363"/>
              <a:gd name="connsiteX51" fmla="*/ 1349525 w 4804511"/>
              <a:gd name="connsiteY51" fmla="*/ 1959268 h 2719363"/>
              <a:gd name="connsiteX52" fmla="*/ 1366084 w 4804511"/>
              <a:gd name="connsiteY52" fmla="*/ 1980369 h 2719363"/>
              <a:gd name="connsiteX53" fmla="*/ 1373117 w 4804511"/>
              <a:gd name="connsiteY53" fmla="*/ 2008505 h 2719363"/>
              <a:gd name="connsiteX54" fmla="*/ 1396710 w 4804511"/>
              <a:gd name="connsiteY54" fmla="*/ 2047533 h 2719363"/>
              <a:gd name="connsiteX55" fmla="*/ 1423038 w 4804511"/>
              <a:gd name="connsiteY55" fmla="*/ 2085877 h 2719363"/>
              <a:gd name="connsiteX56" fmla="*/ 1449366 w 4804511"/>
              <a:gd name="connsiteY56" fmla="*/ 2131255 h 2719363"/>
              <a:gd name="connsiteX57" fmla="*/ 1464118 w 4804511"/>
              <a:gd name="connsiteY57" fmla="*/ 2168232 h 2719363"/>
              <a:gd name="connsiteX58" fmla="*/ 1505637 w 4804511"/>
              <a:gd name="connsiteY58" fmla="*/ 2215661 h 2719363"/>
              <a:gd name="connsiteX59" fmla="*/ 1526739 w 4804511"/>
              <a:gd name="connsiteY59" fmla="*/ 2232220 h 2719363"/>
              <a:gd name="connsiteX60" fmla="*/ 1562592 w 4804511"/>
              <a:gd name="connsiteY60" fmla="*/ 2263530 h 2719363"/>
              <a:gd name="connsiteX61" fmla="*/ 1590727 w 4804511"/>
              <a:gd name="connsiteY61" fmla="*/ 2302558 h 2719363"/>
              <a:gd name="connsiteX62" fmla="*/ 1616811 w 4804511"/>
              <a:gd name="connsiteY62" fmla="*/ 2353163 h 2719363"/>
              <a:gd name="connsiteX63" fmla="*/ 1646314 w 4804511"/>
              <a:gd name="connsiteY63" fmla="*/ 2398541 h 2719363"/>
              <a:gd name="connsiteX64" fmla="*/ 1709619 w 4804511"/>
              <a:gd name="connsiteY64" fmla="*/ 2433710 h 2719363"/>
              <a:gd name="connsiteX65" fmla="*/ 1730720 w 4804511"/>
              <a:gd name="connsiteY65" fmla="*/ 2440744 h 2719363"/>
              <a:gd name="connsiteX66" fmla="*/ 1765889 w 4804511"/>
              <a:gd name="connsiteY66" fmla="*/ 2454812 h 2719363"/>
              <a:gd name="connsiteX67" fmla="*/ 1794025 w 4804511"/>
              <a:gd name="connsiteY67" fmla="*/ 2461846 h 2719363"/>
              <a:gd name="connsiteX68" fmla="*/ 1815126 w 4804511"/>
              <a:gd name="connsiteY68" fmla="*/ 2468880 h 2719363"/>
              <a:gd name="connsiteX69" fmla="*/ 1857329 w 4804511"/>
              <a:gd name="connsiteY69" fmla="*/ 2511083 h 2719363"/>
              <a:gd name="connsiteX70" fmla="*/ 1899532 w 4804511"/>
              <a:gd name="connsiteY70" fmla="*/ 2546252 h 2719363"/>
              <a:gd name="connsiteX71" fmla="*/ 1927668 w 4804511"/>
              <a:gd name="connsiteY71" fmla="*/ 2560320 h 2719363"/>
              <a:gd name="connsiteX72" fmla="*/ 1969871 w 4804511"/>
              <a:gd name="connsiteY72" fmla="*/ 2588455 h 2719363"/>
              <a:gd name="connsiteX73" fmla="*/ 2005040 w 4804511"/>
              <a:gd name="connsiteY73" fmla="*/ 2623624 h 2719363"/>
              <a:gd name="connsiteX74" fmla="*/ 2047243 w 4804511"/>
              <a:gd name="connsiteY74" fmla="*/ 2637692 h 2719363"/>
              <a:gd name="connsiteX75" fmla="*/ 2068345 w 4804511"/>
              <a:gd name="connsiteY75" fmla="*/ 2651760 h 2719363"/>
              <a:gd name="connsiteX76" fmla="*/ 2117582 w 4804511"/>
              <a:gd name="connsiteY76" fmla="*/ 2665827 h 2719363"/>
              <a:gd name="connsiteX77" fmla="*/ 2159785 w 4804511"/>
              <a:gd name="connsiteY77" fmla="*/ 2679895 h 2719363"/>
              <a:gd name="connsiteX78" fmla="*/ 2430246 w 4804511"/>
              <a:gd name="connsiteY78" fmla="*/ 2719363 h 2719363"/>
              <a:gd name="connsiteX79" fmla="*/ 2521002 w 4804511"/>
              <a:gd name="connsiteY79" fmla="*/ 2716872 h 2719363"/>
              <a:gd name="connsiteX80" fmla="*/ 2687323 w 4804511"/>
              <a:gd name="connsiteY80" fmla="*/ 2715064 h 2719363"/>
              <a:gd name="connsiteX81" fmla="*/ 2806899 w 4804511"/>
              <a:gd name="connsiteY81" fmla="*/ 2700997 h 2719363"/>
              <a:gd name="connsiteX82" fmla="*/ 2840700 w 4804511"/>
              <a:gd name="connsiteY82" fmla="*/ 2699629 h 2719363"/>
              <a:gd name="connsiteX83" fmla="*/ 2912406 w 4804511"/>
              <a:gd name="connsiteY83" fmla="*/ 2644726 h 2719363"/>
              <a:gd name="connsiteX84" fmla="*/ 2989779 w 4804511"/>
              <a:gd name="connsiteY84" fmla="*/ 2616590 h 2719363"/>
              <a:gd name="connsiteX85" fmla="*/ 3017914 w 4804511"/>
              <a:gd name="connsiteY85" fmla="*/ 2609557 h 2719363"/>
              <a:gd name="connsiteX86" fmla="*/ 3060117 w 4804511"/>
              <a:gd name="connsiteY86" fmla="*/ 2581421 h 2719363"/>
              <a:gd name="connsiteX87" fmla="*/ 3081219 w 4804511"/>
              <a:gd name="connsiteY87" fmla="*/ 2567353 h 2719363"/>
              <a:gd name="connsiteX88" fmla="*/ 3109354 w 4804511"/>
              <a:gd name="connsiteY88" fmla="*/ 2546252 h 2719363"/>
              <a:gd name="connsiteX89" fmla="*/ 3151557 w 4804511"/>
              <a:gd name="connsiteY89" fmla="*/ 2511083 h 2719363"/>
              <a:gd name="connsiteX90" fmla="*/ 3165625 w 4804511"/>
              <a:gd name="connsiteY90" fmla="*/ 2489981 h 2719363"/>
              <a:gd name="connsiteX91" fmla="*/ 3186726 w 4804511"/>
              <a:gd name="connsiteY91" fmla="*/ 2482947 h 2719363"/>
              <a:gd name="connsiteX92" fmla="*/ 3228929 w 4804511"/>
              <a:gd name="connsiteY92" fmla="*/ 2454812 h 2719363"/>
              <a:gd name="connsiteX93" fmla="*/ 3250031 w 4804511"/>
              <a:gd name="connsiteY93" fmla="*/ 2440744 h 2719363"/>
              <a:gd name="connsiteX94" fmla="*/ 3285200 w 4804511"/>
              <a:gd name="connsiteY94" fmla="*/ 2405575 h 2719363"/>
              <a:gd name="connsiteX95" fmla="*/ 3299268 w 4804511"/>
              <a:gd name="connsiteY95" fmla="*/ 2384473 h 2719363"/>
              <a:gd name="connsiteX96" fmla="*/ 3348505 w 4804511"/>
              <a:gd name="connsiteY96" fmla="*/ 2321169 h 2719363"/>
              <a:gd name="connsiteX97" fmla="*/ 3362572 w 4804511"/>
              <a:gd name="connsiteY97" fmla="*/ 2300067 h 2719363"/>
              <a:gd name="connsiteX98" fmla="*/ 3386165 w 4804511"/>
              <a:gd name="connsiteY98" fmla="*/ 2282141 h 2719363"/>
              <a:gd name="connsiteX99" fmla="*/ 3412933 w 4804511"/>
              <a:gd name="connsiteY99" fmla="*/ 2239254 h 2719363"/>
              <a:gd name="connsiteX100" fmla="*/ 3440384 w 4804511"/>
              <a:gd name="connsiteY100" fmla="*/ 2204768 h 2719363"/>
              <a:gd name="connsiteX101" fmla="*/ 3460362 w 4804511"/>
              <a:gd name="connsiteY101" fmla="*/ 2161637 h 2719363"/>
              <a:gd name="connsiteX102" fmla="*/ 3480780 w 4804511"/>
              <a:gd name="connsiteY102" fmla="*/ 2124661 h 2719363"/>
              <a:gd name="connsiteX103" fmla="*/ 3517317 w 4804511"/>
              <a:gd name="connsiteY103" fmla="*/ 2060917 h 2719363"/>
              <a:gd name="connsiteX104" fmla="*/ 3559520 w 4804511"/>
              <a:gd name="connsiteY104" fmla="*/ 2018713 h 2719363"/>
              <a:gd name="connsiteX105" fmla="*/ 3580622 w 4804511"/>
              <a:gd name="connsiteY105" fmla="*/ 1997612 h 2719363"/>
              <a:gd name="connsiteX106" fmla="*/ 3608757 w 4804511"/>
              <a:gd name="connsiteY106" fmla="*/ 1955409 h 2719363"/>
              <a:gd name="connsiteX107" fmla="*/ 3622825 w 4804511"/>
              <a:gd name="connsiteY107" fmla="*/ 1934307 h 2719363"/>
              <a:gd name="connsiteX108" fmla="*/ 3665028 w 4804511"/>
              <a:gd name="connsiteY108" fmla="*/ 1906172 h 2719363"/>
              <a:gd name="connsiteX109" fmla="*/ 3707231 w 4804511"/>
              <a:gd name="connsiteY109" fmla="*/ 1863969 h 2719363"/>
              <a:gd name="connsiteX110" fmla="*/ 3749434 w 4804511"/>
              <a:gd name="connsiteY110" fmla="*/ 1835833 h 2719363"/>
              <a:gd name="connsiteX111" fmla="*/ 3763502 w 4804511"/>
              <a:gd name="connsiteY111" fmla="*/ 1814732 h 2719363"/>
              <a:gd name="connsiteX112" fmla="*/ 3805705 w 4804511"/>
              <a:gd name="connsiteY112" fmla="*/ 1793630 h 2719363"/>
              <a:gd name="connsiteX113" fmla="*/ 3847908 w 4804511"/>
              <a:gd name="connsiteY113" fmla="*/ 1772529 h 2719363"/>
              <a:gd name="connsiteX114" fmla="*/ 3911212 w 4804511"/>
              <a:gd name="connsiteY114" fmla="*/ 1737360 h 2719363"/>
              <a:gd name="connsiteX115" fmla="*/ 3953415 w 4804511"/>
              <a:gd name="connsiteY115" fmla="*/ 1709224 h 2719363"/>
              <a:gd name="connsiteX116" fmla="*/ 3974517 w 4804511"/>
              <a:gd name="connsiteY116" fmla="*/ 1695157 h 2719363"/>
              <a:gd name="connsiteX117" fmla="*/ 4023754 w 4804511"/>
              <a:gd name="connsiteY117" fmla="*/ 1681089 h 2719363"/>
              <a:gd name="connsiteX118" fmla="*/ 4087059 w 4804511"/>
              <a:gd name="connsiteY118" fmla="*/ 1659987 h 2719363"/>
              <a:gd name="connsiteX119" fmla="*/ 4143329 w 4804511"/>
              <a:gd name="connsiteY119" fmla="*/ 1638886 h 2719363"/>
              <a:gd name="connsiteX120" fmla="*/ 4185532 w 4804511"/>
              <a:gd name="connsiteY120" fmla="*/ 1610750 h 2719363"/>
              <a:gd name="connsiteX121" fmla="*/ 4206634 w 4804511"/>
              <a:gd name="connsiteY121" fmla="*/ 1589649 h 2719363"/>
              <a:gd name="connsiteX122" fmla="*/ 4234769 w 4804511"/>
              <a:gd name="connsiteY122" fmla="*/ 1582615 h 2719363"/>
              <a:gd name="connsiteX123" fmla="*/ 4298074 w 4804511"/>
              <a:gd name="connsiteY123" fmla="*/ 1554480 h 2719363"/>
              <a:gd name="connsiteX124" fmla="*/ 4319175 w 4804511"/>
              <a:gd name="connsiteY124" fmla="*/ 1533378 h 2719363"/>
              <a:gd name="connsiteX125" fmla="*/ 4340277 w 4804511"/>
              <a:gd name="connsiteY125" fmla="*/ 1519310 h 2719363"/>
              <a:gd name="connsiteX126" fmla="*/ 4361379 w 4804511"/>
              <a:gd name="connsiteY126" fmla="*/ 1498209 h 2719363"/>
              <a:gd name="connsiteX127" fmla="*/ 4382480 w 4804511"/>
              <a:gd name="connsiteY127" fmla="*/ 1491175 h 2719363"/>
              <a:gd name="connsiteX128" fmla="*/ 4403582 w 4804511"/>
              <a:gd name="connsiteY128" fmla="*/ 1470073 h 2719363"/>
              <a:gd name="connsiteX129" fmla="*/ 4417649 w 4804511"/>
              <a:gd name="connsiteY129" fmla="*/ 1448972 h 2719363"/>
              <a:gd name="connsiteX130" fmla="*/ 4438751 w 4804511"/>
              <a:gd name="connsiteY130" fmla="*/ 1434904 h 2719363"/>
              <a:gd name="connsiteX131" fmla="*/ 4459852 w 4804511"/>
              <a:gd name="connsiteY131" fmla="*/ 1413803 h 2719363"/>
              <a:gd name="connsiteX132" fmla="*/ 4502055 w 4804511"/>
              <a:gd name="connsiteY132" fmla="*/ 1385667 h 2719363"/>
              <a:gd name="connsiteX133" fmla="*/ 4551292 w 4804511"/>
              <a:gd name="connsiteY133" fmla="*/ 1322363 h 2719363"/>
              <a:gd name="connsiteX134" fmla="*/ 4572394 w 4804511"/>
              <a:gd name="connsiteY134" fmla="*/ 1280160 h 2719363"/>
              <a:gd name="connsiteX135" fmla="*/ 4579428 w 4804511"/>
              <a:gd name="connsiteY135" fmla="*/ 1259058 h 2719363"/>
              <a:gd name="connsiteX136" fmla="*/ 4607563 w 4804511"/>
              <a:gd name="connsiteY136" fmla="*/ 1216855 h 2719363"/>
              <a:gd name="connsiteX137" fmla="*/ 4621631 w 4804511"/>
              <a:gd name="connsiteY137" fmla="*/ 1195753 h 2719363"/>
              <a:gd name="connsiteX138" fmla="*/ 4635699 w 4804511"/>
              <a:gd name="connsiteY138" fmla="*/ 1174652 h 2719363"/>
              <a:gd name="connsiteX139" fmla="*/ 4649766 w 4804511"/>
              <a:gd name="connsiteY139" fmla="*/ 1132449 h 2719363"/>
              <a:gd name="connsiteX140" fmla="*/ 4656800 w 4804511"/>
              <a:gd name="connsiteY140" fmla="*/ 1111347 h 2719363"/>
              <a:gd name="connsiteX141" fmla="*/ 4670868 w 4804511"/>
              <a:gd name="connsiteY141" fmla="*/ 1090246 h 2719363"/>
              <a:gd name="connsiteX142" fmla="*/ 4691969 w 4804511"/>
              <a:gd name="connsiteY142" fmla="*/ 1041009 h 2719363"/>
              <a:gd name="connsiteX143" fmla="*/ 4706037 w 4804511"/>
              <a:gd name="connsiteY143" fmla="*/ 998806 h 2719363"/>
              <a:gd name="connsiteX144" fmla="*/ 4734172 w 4804511"/>
              <a:gd name="connsiteY144" fmla="*/ 956603 h 2719363"/>
              <a:gd name="connsiteX145" fmla="*/ 4741206 w 4804511"/>
              <a:gd name="connsiteY145" fmla="*/ 935501 h 2719363"/>
              <a:gd name="connsiteX146" fmla="*/ 4755274 w 4804511"/>
              <a:gd name="connsiteY146" fmla="*/ 858129 h 2719363"/>
              <a:gd name="connsiteX147" fmla="*/ 4769342 w 4804511"/>
              <a:gd name="connsiteY147" fmla="*/ 780757 h 2719363"/>
              <a:gd name="connsiteX148" fmla="*/ 4790443 w 4804511"/>
              <a:gd name="connsiteY148" fmla="*/ 759655 h 2719363"/>
              <a:gd name="connsiteX149" fmla="*/ 4804511 w 4804511"/>
              <a:gd name="connsiteY149" fmla="*/ 738553 h 2719363"/>
              <a:gd name="connsiteX150" fmla="*/ 4790443 w 4804511"/>
              <a:gd name="connsiteY150" fmla="*/ 555673 h 2719363"/>
              <a:gd name="connsiteX151" fmla="*/ 4783409 w 4804511"/>
              <a:gd name="connsiteY151" fmla="*/ 506437 h 2719363"/>
              <a:gd name="connsiteX152" fmla="*/ 4741206 w 4804511"/>
              <a:gd name="connsiteY152" fmla="*/ 485335 h 2719363"/>
              <a:gd name="connsiteX153" fmla="*/ 4706037 w 4804511"/>
              <a:gd name="connsiteY153" fmla="*/ 457200 h 2719363"/>
              <a:gd name="connsiteX154" fmla="*/ 4663834 w 4804511"/>
              <a:gd name="connsiteY154" fmla="*/ 443132 h 2719363"/>
              <a:gd name="connsiteX155" fmla="*/ 4579428 w 4804511"/>
              <a:gd name="connsiteY155" fmla="*/ 464233 h 2719363"/>
              <a:gd name="connsiteX156" fmla="*/ 4516123 w 4804511"/>
              <a:gd name="connsiteY156" fmla="*/ 499403 h 2719363"/>
              <a:gd name="connsiteX157" fmla="*/ 4495022 w 4804511"/>
              <a:gd name="connsiteY157" fmla="*/ 513470 h 2719363"/>
              <a:gd name="connsiteX158" fmla="*/ 4466886 w 4804511"/>
              <a:gd name="connsiteY158" fmla="*/ 555673 h 2719363"/>
              <a:gd name="connsiteX159" fmla="*/ 4424683 w 4804511"/>
              <a:gd name="connsiteY159" fmla="*/ 590843 h 2719363"/>
              <a:gd name="connsiteX160" fmla="*/ 4382480 w 4804511"/>
              <a:gd name="connsiteY160" fmla="*/ 618978 h 2719363"/>
              <a:gd name="connsiteX161" fmla="*/ 4326209 w 4804511"/>
              <a:gd name="connsiteY161" fmla="*/ 647113 h 2719363"/>
              <a:gd name="connsiteX162" fmla="*/ 4298074 w 4804511"/>
              <a:gd name="connsiteY162" fmla="*/ 661181 h 2719363"/>
              <a:gd name="connsiteX163" fmla="*/ 4255871 w 4804511"/>
              <a:gd name="connsiteY163" fmla="*/ 675249 h 2719363"/>
              <a:gd name="connsiteX164" fmla="*/ 4227735 w 4804511"/>
              <a:gd name="connsiteY164" fmla="*/ 689317 h 2719363"/>
              <a:gd name="connsiteX165" fmla="*/ 4157397 w 4804511"/>
              <a:gd name="connsiteY165" fmla="*/ 710418 h 2719363"/>
              <a:gd name="connsiteX166" fmla="*/ 3876043 w 4804511"/>
              <a:gd name="connsiteY166" fmla="*/ 696350 h 2719363"/>
              <a:gd name="connsiteX167" fmla="*/ 3854942 w 4804511"/>
              <a:gd name="connsiteY167" fmla="*/ 689317 h 2719363"/>
              <a:gd name="connsiteX168" fmla="*/ 3819772 w 4804511"/>
              <a:gd name="connsiteY168" fmla="*/ 682283 h 2719363"/>
              <a:gd name="connsiteX169" fmla="*/ 3756468 w 4804511"/>
              <a:gd name="connsiteY169" fmla="*/ 675249 h 2719363"/>
              <a:gd name="connsiteX170" fmla="*/ 3665028 w 4804511"/>
              <a:gd name="connsiteY170" fmla="*/ 661181 h 2719363"/>
              <a:gd name="connsiteX171" fmla="*/ 3594689 w 4804511"/>
              <a:gd name="connsiteY171" fmla="*/ 654147 h 2719363"/>
              <a:gd name="connsiteX172" fmla="*/ 3559520 w 4804511"/>
              <a:gd name="connsiteY172" fmla="*/ 647113 h 2719363"/>
              <a:gd name="connsiteX173" fmla="*/ 3242997 w 4804511"/>
              <a:gd name="connsiteY173" fmla="*/ 647113 h 2719363"/>
              <a:gd name="connsiteX174" fmla="*/ 3207828 w 4804511"/>
              <a:gd name="connsiteY174" fmla="*/ 654147 h 2719363"/>
              <a:gd name="connsiteX175" fmla="*/ 3116388 w 4804511"/>
              <a:gd name="connsiteY175" fmla="*/ 661181 h 2719363"/>
              <a:gd name="connsiteX176" fmla="*/ 3074185 w 4804511"/>
              <a:gd name="connsiteY176" fmla="*/ 675249 h 2719363"/>
              <a:gd name="connsiteX177" fmla="*/ 3024948 w 4804511"/>
              <a:gd name="connsiteY177" fmla="*/ 703384 h 2719363"/>
              <a:gd name="connsiteX178" fmla="*/ 2961643 w 4804511"/>
              <a:gd name="connsiteY178" fmla="*/ 731520 h 2719363"/>
              <a:gd name="connsiteX179" fmla="*/ 2560714 w 4804511"/>
              <a:gd name="connsiteY179" fmla="*/ 717452 h 2719363"/>
              <a:gd name="connsiteX180" fmla="*/ 2532579 w 4804511"/>
              <a:gd name="connsiteY180" fmla="*/ 710418 h 2719363"/>
              <a:gd name="connsiteX181" fmla="*/ 2462240 w 4804511"/>
              <a:gd name="connsiteY181" fmla="*/ 689317 h 2719363"/>
              <a:gd name="connsiteX182" fmla="*/ 2427071 w 4804511"/>
              <a:gd name="connsiteY182" fmla="*/ 682283 h 2719363"/>
              <a:gd name="connsiteX183" fmla="*/ 2398935 w 4804511"/>
              <a:gd name="connsiteY183" fmla="*/ 675249 h 2719363"/>
              <a:gd name="connsiteX184" fmla="*/ 2356732 w 4804511"/>
              <a:gd name="connsiteY184" fmla="*/ 661181 h 2719363"/>
              <a:gd name="connsiteX185" fmla="*/ 2321563 w 4804511"/>
              <a:gd name="connsiteY185" fmla="*/ 654147 h 2719363"/>
              <a:gd name="connsiteX186" fmla="*/ 2279360 w 4804511"/>
              <a:gd name="connsiteY186" fmla="*/ 640080 h 2719363"/>
              <a:gd name="connsiteX187" fmla="*/ 2180886 w 4804511"/>
              <a:gd name="connsiteY187" fmla="*/ 626012 h 2719363"/>
              <a:gd name="connsiteX188" fmla="*/ 2124615 w 4804511"/>
              <a:gd name="connsiteY188" fmla="*/ 611944 h 2719363"/>
              <a:gd name="connsiteX189" fmla="*/ 2089446 w 4804511"/>
              <a:gd name="connsiteY189" fmla="*/ 604910 h 2719363"/>
              <a:gd name="connsiteX190" fmla="*/ 2068345 w 4804511"/>
              <a:gd name="connsiteY190" fmla="*/ 597877 h 2719363"/>
              <a:gd name="connsiteX191" fmla="*/ 2033175 w 4804511"/>
              <a:gd name="connsiteY191" fmla="*/ 590843 h 2719363"/>
              <a:gd name="connsiteX192" fmla="*/ 1983939 w 4804511"/>
              <a:gd name="connsiteY192" fmla="*/ 576775 h 2719363"/>
              <a:gd name="connsiteX193" fmla="*/ 1561908 w 4804511"/>
              <a:gd name="connsiteY193" fmla="*/ 562707 h 2719363"/>
              <a:gd name="connsiteX194" fmla="*/ 1526739 w 4804511"/>
              <a:gd name="connsiteY194" fmla="*/ 555673 h 2719363"/>
              <a:gd name="connsiteX195" fmla="*/ 1449366 w 4804511"/>
              <a:gd name="connsiteY195" fmla="*/ 541606 h 2719363"/>
              <a:gd name="connsiteX196" fmla="*/ 1407163 w 4804511"/>
              <a:gd name="connsiteY196" fmla="*/ 520504 h 2719363"/>
              <a:gd name="connsiteX197" fmla="*/ 1379028 w 4804511"/>
              <a:gd name="connsiteY197" fmla="*/ 513470 h 2719363"/>
              <a:gd name="connsiteX198" fmla="*/ 1357926 w 4804511"/>
              <a:gd name="connsiteY198" fmla="*/ 499403 h 2719363"/>
              <a:gd name="connsiteX199" fmla="*/ 1308689 w 4804511"/>
              <a:gd name="connsiteY199" fmla="*/ 450166 h 2719363"/>
              <a:gd name="connsiteX200" fmla="*/ 1287588 w 4804511"/>
              <a:gd name="connsiteY200" fmla="*/ 443132 h 2719363"/>
              <a:gd name="connsiteX201" fmla="*/ 1217249 w 4804511"/>
              <a:gd name="connsiteY201" fmla="*/ 393895 h 2719363"/>
              <a:gd name="connsiteX202" fmla="*/ 1196148 w 4804511"/>
              <a:gd name="connsiteY202" fmla="*/ 379827 h 2719363"/>
              <a:gd name="connsiteX203" fmla="*/ 1175046 w 4804511"/>
              <a:gd name="connsiteY203" fmla="*/ 358726 h 2719363"/>
              <a:gd name="connsiteX204" fmla="*/ 1111742 w 4804511"/>
              <a:gd name="connsiteY204" fmla="*/ 323557 h 2719363"/>
              <a:gd name="connsiteX205" fmla="*/ 1090640 w 4804511"/>
              <a:gd name="connsiteY205" fmla="*/ 309489 h 2719363"/>
              <a:gd name="connsiteX206" fmla="*/ 1069539 w 4804511"/>
              <a:gd name="connsiteY206" fmla="*/ 302455 h 2719363"/>
              <a:gd name="connsiteX207" fmla="*/ 1041403 w 4804511"/>
              <a:gd name="connsiteY207" fmla="*/ 288387 h 2719363"/>
              <a:gd name="connsiteX208" fmla="*/ 1020302 w 4804511"/>
              <a:gd name="connsiteY208" fmla="*/ 274320 h 2719363"/>
              <a:gd name="connsiteX209" fmla="*/ 971065 w 4804511"/>
              <a:gd name="connsiteY209" fmla="*/ 253218 h 2719363"/>
              <a:gd name="connsiteX210" fmla="*/ 900726 w 4804511"/>
              <a:gd name="connsiteY210" fmla="*/ 189913 h 2719363"/>
              <a:gd name="connsiteX211" fmla="*/ 886659 w 4804511"/>
              <a:gd name="connsiteY211" fmla="*/ 168812 h 2719363"/>
              <a:gd name="connsiteX212" fmla="*/ 844455 w 4804511"/>
              <a:gd name="connsiteY212" fmla="*/ 126609 h 2719363"/>
              <a:gd name="connsiteX213" fmla="*/ 795219 w 4804511"/>
              <a:gd name="connsiteY213" fmla="*/ 77372 h 2719363"/>
              <a:gd name="connsiteX214" fmla="*/ 774117 w 4804511"/>
              <a:gd name="connsiteY214" fmla="*/ 63304 h 2719363"/>
              <a:gd name="connsiteX215" fmla="*/ 724880 w 4804511"/>
              <a:gd name="connsiteY215" fmla="*/ 49237 h 2719363"/>
              <a:gd name="connsiteX216" fmla="*/ 661575 w 4804511"/>
              <a:gd name="connsiteY216" fmla="*/ 42203 h 2719363"/>
              <a:gd name="connsiteX217" fmla="*/ 626406 w 4804511"/>
              <a:gd name="connsiteY217" fmla="*/ 35169 h 2719363"/>
              <a:gd name="connsiteX218" fmla="*/ 584203 w 4804511"/>
              <a:gd name="connsiteY218" fmla="*/ 28135 h 2719363"/>
              <a:gd name="connsiteX219" fmla="*/ 520899 w 4804511"/>
              <a:gd name="connsiteY219" fmla="*/ 21101 h 2719363"/>
              <a:gd name="connsiteX220" fmla="*/ 338019 w 4804511"/>
              <a:gd name="connsiteY220" fmla="*/ 0 h 2719363"/>
              <a:gd name="connsiteX221" fmla="*/ 84800 w 4804511"/>
              <a:gd name="connsiteY221" fmla="*/ 7033 h 2719363"/>
              <a:gd name="connsiteX222" fmla="*/ 63699 w 4804511"/>
              <a:gd name="connsiteY222" fmla="*/ 14067 h 2719363"/>
              <a:gd name="connsiteX223" fmla="*/ 35563 w 4804511"/>
              <a:gd name="connsiteY223" fmla="*/ 21101 h 2719363"/>
              <a:gd name="connsiteX0" fmla="*/ 36671 w 4805619"/>
              <a:gd name="connsiteY0" fmla="*/ 21101 h 2719363"/>
              <a:gd name="connsiteX1" fmla="*/ 1939 w 4805619"/>
              <a:gd name="connsiteY1" fmla="*/ 162070 h 2719363"/>
              <a:gd name="connsiteX2" fmla="*/ 6386 w 4805619"/>
              <a:gd name="connsiteY2" fmla="*/ 314227 h 2719363"/>
              <a:gd name="connsiteX3" fmla="*/ 22895 w 4805619"/>
              <a:gd name="connsiteY3" fmla="*/ 342361 h 2719363"/>
              <a:gd name="connsiteX4" fmla="*/ 29929 w 4805619"/>
              <a:gd name="connsiteY4" fmla="*/ 391890 h 2719363"/>
              <a:gd name="connsiteX5" fmla="*/ 60409 w 4805619"/>
              <a:gd name="connsiteY5" fmla="*/ 472146 h 2719363"/>
              <a:gd name="connsiteX6" fmla="*/ 121077 w 4805619"/>
              <a:gd name="connsiteY6" fmla="*/ 618978 h 2719363"/>
              <a:gd name="connsiteX7" fmla="*/ 128111 w 4805619"/>
              <a:gd name="connsiteY7" fmla="*/ 640080 h 2719363"/>
              <a:gd name="connsiteX8" fmla="*/ 170314 w 4805619"/>
              <a:gd name="connsiteY8" fmla="*/ 668215 h 2719363"/>
              <a:gd name="connsiteX9" fmla="*/ 184382 w 4805619"/>
              <a:gd name="connsiteY9" fmla="*/ 689317 h 2719363"/>
              <a:gd name="connsiteX10" fmla="*/ 191416 w 4805619"/>
              <a:gd name="connsiteY10" fmla="*/ 710418 h 2719363"/>
              <a:gd name="connsiteX11" fmla="*/ 212517 w 4805619"/>
              <a:gd name="connsiteY11" fmla="*/ 731520 h 2719363"/>
              <a:gd name="connsiteX12" fmla="*/ 240653 w 4805619"/>
              <a:gd name="connsiteY12" fmla="*/ 766689 h 2719363"/>
              <a:gd name="connsiteX13" fmla="*/ 268788 w 4805619"/>
              <a:gd name="connsiteY13" fmla="*/ 808892 h 2719363"/>
              <a:gd name="connsiteX14" fmla="*/ 282856 w 4805619"/>
              <a:gd name="connsiteY14" fmla="*/ 829993 h 2719363"/>
              <a:gd name="connsiteX15" fmla="*/ 325059 w 4805619"/>
              <a:gd name="connsiteY15" fmla="*/ 858129 h 2719363"/>
              <a:gd name="connsiteX16" fmla="*/ 353194 w 4805619"/>
              <a:gd name="connsiteY16" fmla="*/ 900332 h 2719363"/>
              <a:gd name="connsiteX17" fmla="*/ 388363 w 4805619"/>
              <a:gd name="connsiteY17" fmla="*/ 942535 h 2719363"/>
              <a:gd name="connsiteX18" fmla="*/ 434425 w 4805619"/>
              <a:gd name="connsiteY18" fmla="*/ 976337 h 2719363"/>
              <a:gd name="connsiteX19" fmla="*/ 491380 w 4805619"/>
              <a:gd name="connsiteY19" fmla="*/ 1024890 h 2719363"/>
              <a:gd name="connsiteX20" fmla="*/ 613447 w 4805619"/>
              <a:gd name="connsiteY20" fmla="*/ 1104313 h 2719363"/>
              <a:gd name="connsiteX21" fmla="*/ 634548 w 4805619"/>
              <a:gd name="connsiteY21" fmla="*/ 1118381 h 2719363"/>
              <a:gd name="connsiteX22" fmla="*/ 697853 w 4805619"/>
              <a:gd name="connsiteY22" fmla="*/ 1139483 h 2719363"/>
              <a:gd name="connsiteX23" fmla="*/ 718954 w 4805619"/>
              <a:gd name="connsiteY23" fmla="*/ 1146517 h 2719363"/>
              <a:gd name="connsiteX24" fmla="*/ 789293 w 4805619"/>
              <a:gd name="connsiteY24" fmla="*/ 1167618 h 2719363"/>
              <a:gd name="connsiteX25" fmla="*/ 810394 w 4805619"/>
              <a:gd name="connsiteY25" fmla="*/ 1174652 h 2719363"/>
              <a:gd name="connsiteX26" fmla="*/ 831496 w 4805619"/>
              <a:gd name="connsiteY26" fmla="*/ 1181686 h 2719363"/>
              <a:gd name="connsiteX27" fmla="*/ 894800 w 4805619"/>
              <a:gd name="connsiteY27" fmla="*/ 1209821 h 2719363"/>
              <a:gd name="connsiteX28" fmla="*/ 915902 w 4805619"/>
              <a:gd name="connsiteY28" fmla="*/ 1216855 h 2719363"/>
              <a:gd name="connsiteX29" fmla="*/ 937003 w 4805619"/>
              <a:gd name="connsiteY29" fmla="*/ 1223889 h 2719363"/>
              <a:gd name="connsiteX30" fmla="*/ 972173 w 4805619"/>
              <a:gd name="connsiteY30" fmla="*/ 1259058 h 2719363"/>
              <a:gd name="connsiteX31" fmla="*/ 1014376 w 4805619"/>
              <a:gd name="connsiteY31" fmla="*/ 1273126 h 2719363"/>
              <a:gd name="connsiteX32" fmla="*/ 1056579 w 4805619"/>
              <a:gd name="connsiteY32" fmla="*/ 1301261 h 2719363"/>
              <a:gd name="connsiteX33" fmla="*/ 1077680 w 4805619"/>
              <a:gd name="connsiteY33" fmla="*/ 1315329 h 2719363"/>
              <a:gd name="connsiteX34" fmla="*/ 1091748 w 4805619"/>
              <a:gd name="connsiteY34" fmla="*/ 1364566 h 2719363"/>
              <a:gd name="connsiteX35" fmla="*/ 1098782 w 4805619"/>
              <a:gd name="connsiteY35" fmla="*/ 1399735 h 2719363"/>
              <a:gd name="connsiteX36" fmla="*/ 1140985 w 4805619"/>
              <a:gd name="connsiteY36" fmla="*/ 1413803 h 2719363"/>
              <a:gd name="connsiteX37" fmla="*/ 1162087 w 4805619"/>
              <a:gd name="connsiteY37" fmla="*/ 1420837 h 2719363"/>
              <a:gd name="connsiteX38" fmla="*/ 1176154 w 4805619"/>
              <a:gd name="connsiteY38" fmla="*/ 1441938 h 2719363"/>
              <a:gd name="connsiteX39" fmla="*/ 1197256 w 4805619"/>
              <a:gd name="connsiteY39" fmla="*/ 1456006 h 2719363"/>
              <a:gd name="connsiteX40" fmla="*/ 1204290 w 4805619"/>
              <a:gd name="connsiteY40" fmla="*/ 1477107 h 2719363"/>
              <a:gd name="connsiteX41" fmla="*/ 1253527 w 4805619"/>
              <a:gd name="connsiteY41" fmla="*/ 1498209 h 2719363"/>
              <a:gd name="connsiteX42" fmla="*/ 1267594 w 4805619"/>
              <a:gd name="connsiteY42" fmla="*/ 1547446 h 2719363"/>
              <a:gd name="connsiteX43" fmla="*/ 1274628 w 4805619"/>
              <a:gd name="connsiteY43" fmla="*/ 1568547 h 2719363"/>
              <a:gd name="connsiteX44" fmla="*/ 1274628 w 4805619"/>
              <a:gd name="connsiteY44" fmla="*/ 1638886 h 2719363"/>
              <a:gd name="connsiteX45" fmla="*/ 1288696 w 4805619"/>
              <a:gd name="connsiteY45" fmla="*/ 1737360 h 2719363"/>
              <a:gd name="connsiteX46" fmla="*/ 1295730 w 4805619"/>
              <a:gd name="connsiteY46" fmla="*/ 1758461 h 2719363"/>
              <a:gd name="connsiteX47" fmla="*/ 1302763 w 4805619"/>
              <a:gd name="connsiteY47" fmla="*/ 1786597 h 2719363"/>
              <a:gd name="connsiteX48" fmla="*/ 1323865 w 4805619"/>
              <a:gd name="connsiteY48" fmla="*/ 1828800 h 2719363"/>
              <a:gd name="connsiteX49" fmla="*/ 1330899 w 4805619"/>
              <a:gd name="connsiteY49" fmla="*/ 1849901 h 2719363"/>
              <a:gd name="connsiteX50" fmla="*/ 1350633 w 4805619"/>
              <a:gd name="connsiteY50" fmla="*/ 1959268 h 2719363"/>
              <a:gd name="connsiteX51" fmla="*/ 1367192 w 4805619"/>
              <a:gd name="connsiteY51" fmla="*/ 1980369 h 2719363"/>
              <a:gd name="connsiteX52" fmla="*/ 1374225 w 4805619"/>
              <a:gd name="connsiteY52" fmla="*/ 2008505 h 2719363"/>
              <a:gd name="connsiteX53" fmla="*/ 1397818 w 4805619"/>
              <a:gd name="connsiteY53" fmla="*/ 2047533 h 2719363"/>
              <a:gd name="connsiteX54" fmla="*/ 1424146 w 4805619"/>
              <a:gd name="connsiteY54" fmla="*/ 2085877 h 2719363"/>
              <a:gd name="connsiteX55" fmla="*/ 1450474 w 4805619"/>
              <a:gd name="connsiteY55" fmla="*/ 2131255 h 2719363"/>
              <a:gd name="connsiteX56" fmla="*/ 1465226 w 4805619"/>
              <a:gd name="connsiteY56" fmla="*/ 2168232 h 2719363"/>
              <a:gd name="connsiteX57" fmla="*/ 1506745 w 4805619"/>
              <a:gd name="connsiteY57" fmla="*/ 2215661 h 2719363"/>
              <a:gd name="connsiteX58" fmla="*/ 1527847 w 4805619"/>
              <a:gd name="connsiteY58" fmla="*/ 2232220 h 2719363"/>
              <a:gd name="connsiteX59" fmla="*/ 1563700 w 4805619"/>
              <a:gd name="connsiteY59" fmla="*/ 2263530 h 2719363"/>
              <a:gd name="connsiteX60" fmla="*/ 1591835 w 4805619"/>
              <a:gd name="connsiteY60" fmla="*/ 2302558 h 2719363"/>
              <a:gd name="connsiteX61" fmla="*/ 1617919 w 4805619"/>
              <a:gd name="connsiteY61" fmla="*/ 2353163 h 2719363"/>
              <a:gd name="connsiteX62" fmla="*/ 1647422 w 4805619"/>
              <a:gd name="connsiteY62" fmla="*/ 2398541 h 2719363"/>
              <a:gd name="connsiteX63" fmla="*/ 1710727 w 4805619"/>
              <a:gd name="connsiteY63" fmla="*/ 2433710 h 2719363"/>
              <a:gd name="connsiteX64" fmla="*/ 1731828 w 4805619"/>
              <a:gd name="connsiteY64" fmla="*/ 2440744 h 2719363"/>
              <a:gd name="connsiteX65" fmla="*/ 1766997 w 4805619"/>
              <a:gd name="connsiteY65" fmla="*/ 2454812 h 2719363"/>
              <a:gd name="connsiteX66" fmla="*/ 1795133 w 4805619"/>
              <a:gd name="connsiteY66" fmla="*/ 2461846 h 2719363"/>
              <a:gd name="connsiteX67" fmla="*/ 1816234 w 4805619"/>
              <a:gd name="connsiteY67" fmla="*/ 2468880 h 2719363"/>
              <a:gd name="connsiteX68" fmla="*/ 1858437 w 4805619"/>
              <a:gd name="connsiteY68" fmla="*/ 2511083 h 2719363"/>
              <a:gd name="connsiteX69" fmla="*/ 1900640 w 4805619"/>
              <a:gd name="connsiteY69" fmla="*/ 2546252 h 2719363"/>
              <a:gd name="connsiteX70" fmla="*/ 1928776 w 4805619"/>
              <a:gd name="connsiteY70" fmla="*/ 2560320 h 2719363"/>
              <a:gd name="connsiteX71" fmla="*/ 1970979 w 4805619"/>
              <a:gd name="connsiteY71" fmla="*/ 2588455 h 2719363"/>
              <a:gd name="connsiteX72" fmla="*/ 2006148 w 4805619"/>
              <a:gd name="connsiteY72" fmla="*/ 2623624 h 2719363"/>
              <a:gd name="connsiteX73" fmla="*/ 2048351 w 4805619"/>
              <a:gd name="connsiteY73" fmla="*/ 2637692 h 2719363"/>
              <a:gd name="connsiteX74" fmla="*/ 2069453 w 4805619"/>
              <a:gd name="connsiteY74" fmla="*/ 2651760 h 2719363"/>
              <a:gd name="connsiteX75" fmla="*/ 2118690 w 4805619"/>
              <a:gd name="connsiteY75" fmla="*/ 2665827 h 2719363"/>
              <a:gd name="connsiteX76" fmla="*/ 2160893 w 4805619"/>
              <a:gd name="connsiteY76" fmla="*/ 2679895 h 2719363"/>
              <a:gd name="connsiteX77" fmla="*/ 2431354 w 4805619"/>
              <a:gd name="connsiteY77" fmla="*/ 2719363 h 2719363"/>
              <a:gd name="connsiteX78" fmla="*/ 2522110 w 4805619"/>
              <a:gd name="connsiteY78" fmla="*/ 2716872 h 2719363"/>
              <a:gd name="connsiteX79" fmla="*/ 2688431 w 4805619"/>
              <a:gd name="connsiteY79" fmla="*/ 2715064 h 2719363"/>
              <a:gd name="connsiteX80" fmla="*/ 2808007 w 4805619"/>
              <a:gd name="connsiteY80" fmla="*/ 2700997 h 2719363"/>
              <a:gd name="connsiteX81" fmla="*/ 2841808 w 4805619"/>
              <a:gd name="connsiteY81" fmla="*/ 2699629 h 2719363"/>
              <a:gd name="connsiteX82" fmla="*/ 2913514 w 4805619"/>
              <a:gd name="connsiteY82" fmla="*/ 2644726 h 2719363"/>
              <a:gd name="connsiteX83" fmla="*/ 2990887 w 4805619"/>
              <a:gd name="connsiteY83" fmla="*/ 2616590 h 2719363"/>
              <a:gd name="connsiteX84" fmla="*/ 3019022 w 4805619"/>
              <a:gd name="connsiteY84" fmla="*/ 2609557 h 2719363"/>
              <a:gd name="connsiteX85" fmla="*/ 3061225 w 4805619"/>
              <a:gd name="connsiteY85" fmla="*/ 2581421 h 2719363"/>
              <a:gd name="connsiteX86" fmla="*/ 3082327 w 4805619"/>
              <a:gd name="connsiteY86" fmla="*/ 2567353 h 2719363"/>
              <a:gd name="connsiteX87" fmla="*/ 3110462 w 4805619"/>
              <a:gd name="connsiteY87" fmla="*/ 2546252 h 2719363"/>
              <a:gd name="connsiteX88" fmla="*/ 3152665 w 4805619"/>
              <a:gd name="connsiteY88" fmla="*/ 2511083 h 2719363"/>
              <a:gd name="connsiteX89" fmla="*/ 3166733 w 4805619"/>
              <a:gd name="connsiteY89" fmla="*/ 2489981 h 2719363"/>
              <a:gd name="connsiteX90" fmla="*/ 3187834 w 4805619"/>
              <a:gd name="connsiteY90" fmla="*/ 2482947 h 2719363"/>
              <a:gd name="connsiteX91" fmla="*/ 3230037 w 4805619"/>
              <a:gd name="connsiteY91" fmla="*/ 2454812 h 2719363"/>
              <a:gd name="connsiteX92" fmla="*/ 3251139 w 4805619"/>
              <a:gd name="connsiteY92" fmla="*/ 2440744 h 2719363"/>
              <a:gd name="connsiteX93" fmla="*/ 3286308 w 4805619"/>
              <a:gd name="connsiteY93" fmla="*/ 2405575 h 2719363"/>
              <a:gd name="connsiteX94" fmla="*/ 3300376 w 4805619"/>
              <a:gd name="connsiteY94" fmla="*/ 2384473 h 2719363"/>
              <a:gd name="connsiteX95" fmla="*/ 3349613 w 4805619"/>
              <a:gd name="connsiteY95" fmla="*/ 2321169 h 2719363"/>
              <a:gd name="connsiteX96" fmla="*/ 3363680 w 4805619"/>
              <a:gd name="connsiteY96" fmla="*/ 2300067 h 2719363"/>
              <a:gd name="connsiteX97" fmla="*/ 3387273 w 4805619"/>
              <a:gd name="connsiteY97" fmla="*/ 2282141 h 2719363"/>
              <a:gd name="connsiteX98" fmla="*/ 3414041 w 4805619"/>
              <a:gd name="connsiteY98" fmla="*/ 2239254 h 2719363"/>
              <a:gd name="connsiteX99" fmla="*/ 3441492 w 4805619"/>
              <a:gd name="connsiteY99" fmla="*/ 2204768 h 2719363"/>
              <a:gd name="connsiteX100" fmla="*/ 3461470 w 4805619"/>
              <a:gd name="connsiteY100" fmla="*/ 2161637 h 2719363"/>
              <a:gd name="connsiteX101" fmla="*/ 3481888 w 4805619"/>
              <a:gd name="connsiteY101" fmla="*/ 2124661 h 2719363"/>
              <a:gd name="connsiteX102" fmla="*/ 3518425 w 4805619"/>
              <a:gd name="connsiteY102" fmla="*/ 2060917 h 2719363"/>
              <a:gd name="connsiteX103" fmla="*/ 3560628 w 4805619"/>
              <a:gd name="connsiteY103" fmla="*/ 2018713 h 2719363"/>
              <a:gd name="connsiteX104" fmla="*/ 3581730 w 4805619"/>
              <a:gd name="connsiteY104" fmla="*/ 1997612 h 2719363"/>
              <a:gd name="connsiteX105" fmla="*/ 3609865 w 4805619"/>
              <a:gd name="connsiteY105" fmla="*/ 1955409 h 2719363"/>
              <a:gd name="connsiteX106" fmla="*/ 3623933 w 4805619"/>
              <a:gd name="connsiteY106" fmla="*/ 1934307 h 2719363"/>
              <a:gd name="connsiteX107" fmla="*/ 3666136 w 4805619"/>
              <a:gd name="connsiteY107" fmla="*/ 1906172 h 2719363"/>
              <a:gd name="connsiteX108" fmla="*/ 3708339 w 4805619"/>
              <a:gd name="connsiteY108" fmla="*/ 1863969 h 2719363"/>
              <a:gd name="connsiteX109" fmla="*/ 3750542 w 4805619"/>
              <a:gd name="connsiteY109" fmla="*/ 1835833 h 2719363"/>
              <a:gd name="connsiteX110" fmla="*/ 3764610 w 4805619"/>
              <a:gd name="connsiteY110" fmla="*/ 1814732 h 2719363"/>
              <a:gd name="connsiteX111" fmla="*/ 3806813 w 4805619"/>
              <a:gd name="connsiteY111" fmla="*/ 1793630 h 2719363"/>
              <a:gd name="connsiteX112" fmla="*/ 3849016 w 4805619"/>
              <a:gd name="connsiteY112" fmla="*/ 1772529 h 2719363"/>
              <a:gd name="connsiteX113" fmla="*/ 3912320 w 4805619"/>
              <a:gd name="connsiteY113" fmla="*/ 1737360 h 2719363"/>
              <a:gd name="connsiteX114" fmla="*/ 3954523 w 4805619"/>
              <a:gd name="connsiteY114" fmla="*/ 1709224 h 2719363"/>
              <a:gd name="connsiteX115" fmla="*/ 3975625 w 4805619"/>
              <a:gd name="connsiteY115" fmla="*/ 1695157 h 2719363"/>
              <a:gd name="connsiteX116" fmla="*/ 4024862 w 4805619"/>
              <a:gd name="connsiteY116" fmla="*/ 1681089 h 2719363"/>
              <a:gd name="connsiteX117" fmla="*/ 4088167 w 4805619"/>
              <a:gd name="connsiteY117" fmla="*/ 1659987 h 2719363"/>
              <a:gd name="connsiteX118" fmla="*/ 4144437 w 4805619"/>
              <a:gd name="connsiteY118" fmla="*/ 1638886 h 2719363"/>
              <a:gd name="connsiteX119" fmla="*/ 4186640 w 4805619"/>
              <a:gd name="connsiteY119" fmla="*/ 1610750 h 2719363"/>
              <a:gd name="connsiteX120" fmla="*/ 4207742 w 4805619"/>
              <a:gd name="connsiteY120" fmla="*/ 1589649 h 2719363"/>
              <a:gd name="connsiteX121" fmla="*/ 4235877 w 4805619"/>
              <a:gd name="connsiteY121" fmla="*/ 1582615 h 2719363"/>
              <a:gd name="connsiteX122" fmla="*/ 4299182 w 4805619"/>
              <a:gd name="connsiteY122" fmla="*/ 1554480 h 2719363"/>
              <a:gd name="connsiteX123" fmla="*/ 4320283 w 4805619"/>
              <a:gd name="connsiteY123" fmla="*/ 1533378 h 2719363"/>
              <a:gd name="connsiteX124" fmla="*/ 4341385 w 4805619"/>
              <a:gd name="connsiteY124" fmla="*/ 1519310 h 2719363"/>
              <a:gd name="connsiteX125" fmla="*/ 4362487 w 4805619"/>
              <a:gd name="connsiteY125" fmla="*/ 1498209 h 2719363"/>
              <a:gd name="connsiteX126" fmla="*/ 4383588 w 4805619"/>
              <a:gd name="connsiteY126" fmla="*/ 1491175 h 2719363"/>
              <a:gd name="connsiteX127" fmla="*/ 4404690 w 4805619"/>
              <a:gd name="connsiteY127" fmla="*/ 1470073 h 2719363"/>
              <a:gd name="connsiteX128" fmla="*/ 4418757 w 4805619"/>
              <a:gd name="connsiteY128" fmla="*/ 1448972 h 2719363"/>
              <a:gd name="connsiteX129" fmla="*/ 4439859 w 4805619"/>
              <a:gd name="connsiteY129" fmla="*/ 1434904 h 2719363"/>
              <a:gd name="connsiteX130" fmla="*/ 4460960 w 4805619"/>
              <a:gd name="connsiteY130" fmla="*/ 1413803 h 2719363"/>
              <a:gd name="connsiteX131" fmla="*/ 4503163 w 4805619"/>
              <a:gd name="connsiteY131" fmla="*/ 1385667 h 2719363"/>
              <a:gd name="connsiteX132" fmla="*/ 4552400 w 4805619"/>
              <a:gd name="connsiteY132" fmla="*/ 1322363 h 2719363"/>
              <a:gd name="connsiteX133" fmla="*/ 4573502 w 4805619"/>
              <a:gd name="connsiteY133" fmla="*/ 1280160 h 2719363"/>
              <a:gd name="connsiteX134" fmla="*/ 4580536 w 4805619"/>
              <a:gd name="connsiteY134" fmla="*/ 1259058 h 2719363"/>
              <a:gd name="connsiteX135" fmla="*/ 4608671 w 4805619"/>
              <a:gd name="connsiteY135" fmla="*/ 1216855 h 2719363"/>
              <a:gd name="connsiteX136" fmla="*/ 4622739 w 4805619"/>
              <a:gd name="connsiteY136" fmla="*/ 1195753 h 2719363"/>
              <a:gd name="connsiteX137" fmla="*/ 4636807 w 4805619"/>
              <a:gd name="connsiteY137" fmla="*/ 1174652 h 2719363"/>
              <a:gd name="connsiteX138" fmla="*/ 4650874 w 4805619"/>
              <a:gd name="connsiteY138" fmla="*/ 1132449 h 2719363"/>
              <a:gd name="connsiteX139" fmla="*/ 4657908 w 4805619"/>
              <a:gd name="connsiteY139" fmla="*/ 1111347 h 2719363"/>
              <a:gd name="connsiteX140" fmla="*/ 4671976 w 4805619"/>
              <a:gd name="connsiteY140" fmla="*/ 1090246 h 2719363"/>
              <a:gd name="connsiteX141" fmla="*/ 4693077 w 4805619"/>
              <a:gd name="connsiteY141" fmla="*/ 1041009 h 2719363"/>
              <a:gd name="connsiteX142" fmla="*/ 4707145 w 4805619"/>
              <a:gd name="connsiteY142" fmla="*/ 998806 h 2719363"/>
              <a:gd name="connsiteX143" fmla="*/ 4735280 w 4805619"/>
              <a:gd name="connsiteY143" fmla="*/ 956603 h 2719363"/>
              <a:gd name="connsiteX144" fmla="*/ 4742314 w 4805619"/>
              <a:gd name="connsiteY144" fmla="*/ 935501 h 2719363"/>
              <a:gd name="connsiteX145" fmla="*/ 4756382 w 4805619"/>
              <a:gd name="connsiteY145" fmla="*/ 858129 h 2719363"/>
              <a:gd name="connsiteX146" fmla="*/ 4770450 w 4805619"/>
              <a:gd name="connsiteY146" fmla="*/ 780757 h 2719363"/>
              <a:gd name="connsiteX147" fmla="*/ 4791551 w 4805619"/>
              <a:gd name="connsiteY147" fmla="*/ 759655 h 2719363"/>
              <a:gd name="connsiteX148" fmla="*/ 4805619 w 4805619"/>
              <a:gd name="connsiteY148" fmla="*/ 738553 h 2719363"/>
              <a:gd name="connsiteX149" fmla="*/ 4791551 w 4805619"/>
              <a:gd name="connsiteY149" fmla="*/ 555673 h 2719363"/>
              <a:gd name="connsiteX150" fmla="*/ 4784517 w 4805619"/>
              <a:gd name="connsiteY150" fmla="*/ 506437 h 2719363"/>
              <a:gd name="connsiteX151" fmla="*/ 4742314 w 4805619"/>
              <a:gd name="connsiteY151" fmla="*/ 485335 h 2719363"/>
              <a:gd name="connsiteX152" fmla="*/ 4707145 w 4805619"/>
              <a:gd name="connsiteY152" fmla="*/ 457200 h 2719363"/>
              <a:gd name="connsiteX153" fmla="*/ 4664942 w 4805619"/>
              <a:gd name="connsiteY153" fmla="*/ 443132 h 2719363"/>
              <a:gd name="connsiteX154" fmla="*/ 4580536 w 4805619"/>
              <a:gd name="connsiteY154" fmla="*/ 464233 h 2719363"/>
              <a:gd name="connsiteX155" fmla="*/ 4517231 w 4805619"/>
              <a:gd name="connsiteY155" fmla="*/ 499403 h 2719363"/>
              <a:gd name="connsiteX156" fmla="*/ 4496130 w 4805619"/>
              <a:gd name="connsiteY156" fmla="*/ 513470 h 2719363"/>
              <a:gd name="connsiteX157" fmla="*/ 4467994 w 4805619"/>
              <a:gd name="connsiteY157" fmla="*/ 555673 h 2719363"/>
              <a:gd name="connsiteX158" fmla="*/ 4425791 w 4805619"/>
              <a:gd name="connsiteY158" fmla="*/ 590843 h 2719363"/>
              <a:gd name="connsiteX159" fmla="*/ 4383588 w 4805619"/>
              <a:gd name="connsiteY159" fmla="*/ 618978 h 2719363"/>
              <a:gd name="connsiteX160" fmla="*/ 4327317 w 4805619"/>
              <a:gd name="connsiteY160" fmla="*/ 647113 h 2719363"/>
              <a:gd name="connsiteX161" fmla="*/ 4299182 w 4805619"/>
              <a:gd name="connsiteY161" fmla="*/ 661181 h 2719363"/>
              <a:gd name="connsiteX162" fmla="*/ 4256979 w 4805619"/>
              <a:gd name="connsiteY162" fmla="*/ 675249 h 2719363"/>
              <a:gd name="connsiteX163" fmla="*/ 4228843 w 4805619"/>
              <a:gd name="connsiteY163" fmla="*/ 689317 h 2719363"/>
              <a:gd name="connsiteX164" fmla="*/ 4158505 w 4805619"/>
              <a:gd name="connsiteY164" fmla="*/ 710418 h 2719363"/>
              <a:gd name="connsiteX165" fmla="*/ 3877151 w 4805619"/>
              <a:gd name="connsiteY165" fmla="*/ 696350 h 2719363"/>
              <a:gd name="connsiteX166" fmla="*/ 3856050 w 4805619"/>
              <a:gd name="connsiteY166" fmla="*/ 689317 h 2719363"/>
              <a:gd name="connsiteX167" fmla="*/ 3820880 w 4805619"/>
              <a:gd name="connsiteY167" fmla="*/ 682283 h 2719363"/>
              <a:gd name="connsiteX168" fmla="*/ 3757576 w 4805619"/>
              <a:gd name="connsiteY168" fmla="*/ 675249 h 2719363"/>
              <a:gd name="connsiteX169" fmla="*/ 3666136 w 4805619"/>
              <a:gd name="connsiteY169" fmla="*/ 661181 h 2719363"/>
              <a:gd name="connsiteX170" fmla="*/ 3595797 w 4805619"/>
              <a:gd name="connsiteY170" fmla="*/ 654147 h 2719363"/>
              <a:gd name="connsiteX171" fmla="*/ 3560628 w 4805619"/>
              <a:gd name="connsiteY171" fmla="*/ 647113 h 2719363"/>
              <a:gd name="connsiteX172" fmla="*/ 3244105 w 4805619"/>
              <a:gd name="connsiteY172" fmla="*/ 647113 h 2719363"/>
              <a:gd name="connsiteX173" fmla="*/ 3208936 w 4805619"/>
              <a:gd name="connsiteY173" fmla="*/ 654147 h 2719363"/>
              <a:gd name="connsiteX174" fmla="*/ 3117496 w 4805619"/>
              <a:gd name="connsiteY174" fmla="*/ 661181 h 2719363"/>
              <a:gd name="connsiteX175" fmla="*/ 3075293 w 4805619"/>
              <a:gd name="connsiteY175" fmla="*/ 675249 h 2719363"/>
              <a:gd name="connsiteX176" fmla="*/ 3026056 w 4805619"/>
              <a:gd name="connsiteY176" fmla="*/ 703384 h 2719363"/>
              <a:gd name="connsiteX177" fmla="*/ 2962751 w 4805619"/>
              <a:gd name="connsiteY177" fmla="*/ 731520 h 2719363"/>
              <a:gd name="connsiteX178" fmla="*/ 2561822 w 4805619"/>
              <a:gd name="connsiteY178" fmla="*/ 717452 h 2719363"/>
              <a:gd name="connsiteX179" fmla="*/ 2533687 w 4805619"/>
              <a:gd name="connsiteY179" fmla="*/ 710418 h 2719363"/>
              <a:gd name="connsiteX180" fmla="*/ 2463348 w 4805619"/>
              <a:gd name="connsiteY180" fmla="*/ 689317 h 2719363"/>
              <a:gd name="connsiteX181" fmla="*/ 2428179 w 4805619"/>
              <a:gd name="connsiteY181" fmla="*/ 682283 h 2719363"/>
              <a:gd name="connsiteX182" fmla="*/ 2400043 w 4805619"/>
              <a:gd name="connsiteY182" fmla="*/ 675249 h 2719363"/>
              <a:gd name="connsiteX183" fmla="*/ 2357840 w 4805619"/>
              <a:gd name="connsiteY183" fmla="*/ 661181 h 2719363"/>
              <a:gd name="connsiteX184" fmla="*/ 2322671 w 4805619"/>
              <a:gd name="connsiteY184" fmla="*/ 654147 h 2719363"/>
              <a:gd name="connsiteX185" fmla="*/ 2280468 w 4805619"/>
              <a:gd name="connsiteY185" fmla="*/ 640080 h 2719363"/>
              <a:gd name="connsiteX186" fmla="*/ 2181994 w 4805619"/>
              <a:gd name="connsiteY186" fmla="*/ 626012 h 2719363"/>
              <a:gd name="connsiteX187" fmla="*/ 2125723 w 4805619"/>
              <a:gd name="connsiteY187" fmla="*/ 611944 h 2719363"/>
              <a:gd name="connsiteX188" fmla="*/ 2090554 w 4805619"/>
              <a:gd name="connsiteY188" fmla="*/ 604910 h 2719363"/>
              <a:gd name="connsiteX189" fmla="*/ 2069453 w 4805619"/>
              <a:gd name="connsiteY189" fmla="*/ 597877 h 2719363"/>
              <a:gd name="connsiteX190" fmla="*/ 2034283 w 4805619"/>
              <a:gd name="connsiteY190" fmla="*/ 590843 h 2719363"/>
              <a:gd name="connsiteX191" fmla="*/ 1985047 w 4805619"/>
              <a:gd name="connsiteY191" fmla="*/ 576775 h 2719363"/>
              <a:gd name="connsiteX192" fmla="*/ 1563016 w 4805619"/>
              <a:gd name="connsiteY192" fmla="*/ 562707 h 2719363"/>
              <a:gd name="connsiteX193" fmla="*/ 1527847 w 4805619"/>
              <a:gd name="connsiteY193" fmla="*/ 555673 h 2719363"/>
              <a:gd name="connsiteX194" fmla="*/ 1450474 w 4805619"/>
              <a:gd name="connsiteY194" fmla="*/ 541606 h 2719363"/>
              <a:gd name="connsiteX195" fmla="*/ 1408271 w 4805619"/>
              <a:gd name="connsiteY195" fmla="*/ 520504 h 2719363"/>
              <a:gd name="connsiteX196" fmla="*/ 1380136 w 4805619"/>
              <a:gd name="connsiteY196" fmla="*/ 513470 h 2719363"/>
              <a:gd name="connsiteX197" fmla="*/ 1359034 w 4805619"/>
              <a:gd name="connsiteY197" fmla="*/ 499403 h 2719363"/>
              <a:gd name="connsiteX198" fmla="*/ 1309797 w 4805619"/>
              <a:gd name="connsiteY198" fmla="*/ 450166 h 2719363"/>
              <a:gd name="connsiteX199" fmla="*/ 1288696 w 4805619"/>
              <a:gd name="connsiteY199" fmla="*/ 443132 h 2719363"/>
              <a:gd name="connsiteX200" fmla="*/ 1218357 w 4805619"/>
              <a:gd name="connsiteY200" fmla="*/ 393895 h 2719363"/>
              <a:gd name="connsiteX201" fmla="*/ 1197256 w 4805619"/>
              <a:gd name="connsiteY201" fmla="*/ 379827 h 2719363"/>
              <a:gd name="connsiteX202" fmla="*/ 1176154 w 4805619"/>
              <a:gd name="connsiteY202" fmla="*/ 358726 h 2719363"/>
              <a:gd name="connsiteX203" fmla="*/ 1112850 w 4805619"/>
              <a:gd name="connsiteY203" fmla="*/ 323557 h 2719363"/>
              <a:gd name="connsiteX204" fmla="*/ 1091748 w 4805619"/>
              <a:gd name="connsiteY204" fmla="*/ 309489 h 2719363"/>
              <a:gd name="connsiteX205" fmla="*/ 1070647 w 4805619"/>
              <a:gd name="connsiteY205" fmla="*/ 302455 h 2719363"/>
              <a:gd name="connsiteX206" fmla="*/ 1042511 w 4805619"/>
              <a:gd name="connsiteY206" fmla="*/ 288387 h 2719363"/>
              <a:gd name="connsiteX207" fmla="*/ 1021410 w 4805619"/>
              <a:gd name="connsiteY207" fmla="*/ 274320 h 2719363"/>
              <a:gd name="connsiteX208" fmla="*/ 972173 w 4805619"/>
              <a:gd name="connsiteY208" fmla="*/ 253218 h 2719363"/>
              <a:gd name="connsiteX209" fmla="*/ 901834 w 4805619"/>
              <a:gd name="connsiteY209" fmla="*/ 189913 h 2719363"/>
              <a:gd name="connsiteX210" fmla="*/ 887767 w 4805619"/>
              <a:gd name="connsiteY210" fmla="*/ 168812 h 2719363"/>
              <a:gd name="connsiteX211" fmla="*/ 845563 w 4805619"/>
              <a:gd name="connsiteY211" fmla="*/ 126609 h 2719363"/>
              <a:gd name="connsiteX212" fmla="*/ 796327 w 4805619"/>
              <a:gd name="connsiteY212" fmla="*/ 77372 h 2719363"/>
              <a:gd name="connsiteX213" fmla="*/ 775225 w 4805619"/>
              <a:gd name="connsiteY213" fmla="*/ 63304 h 2719363"/>
              <a:gd name="connsiteX214" fmla="*/ 725988 w 4805619"/>
              <a:gd name="connsiteY214" fmla="*/ 49237 h 2719363"/>
              <a:gd name="connsiteX215" fmla="*/ 662683 w 4805619"/>
              <a:gd name="connsiteY215" fmla="*/ 42203 h 2719363"/>
              <a:gd name="connsiteX216" fmla="*/ 627514 w 4805619"/>
              <a:gd name="connsiteY216" fmla="*/ 35169 h 2719363"/>
              <a:gd name="connsiteX217" fmla="*/ 585311 w 4805619"/>
              <a:gd name="connsiteY217" fmla="*/ 28135 h 2719363"/>
              <a:gd name="connsiteX218" fmla="*/ 522007 w 4805619"/>
              <a:gd name="connsiteY218" fmla="*/ 21101 h 2719363"/>
              <a:gd name="connsiteX219" fmla="*/ 339127 w 4805619"/>
              <a:gd name="connsiteY219" fmla="*/ 0 h 2719363"/>
              <a:gd name="connsiteX220" fmla="*/ 85908 w 4805619"/>
              <a:gd name="connsiteY220" fmla="*/ 7033 h 2719363"/>
              <a:gd name="connsiteX221" fmla="*/ 64807 w 4805619"/>
              <a:gd name="connsiteY221" fmla="*/ 14067 h 2719363"/>
              <a:gd name="connsiteX222" fmla="*/ 36671 w 4805619"/>
              <a:gd name="connsiteY222" fmla="*/ 21101 h 2719363"/>
              <a:gd name="connsiteX0" fmla="*/ 47599 w 4816547"/>
              <a:gd name="connsiteY0" fmla="*/ 21101 h 2719363"/>
              <a:gd name="connsiteX1" fmla="*/ 1341 w 4816547"/>
              <a:gd name="connsiteY1" fmla="*/ 76437 h 2719363"/>
              <a:gd name="connsiteX2" fmla="*/ 12867 w 4816547"/>
              <a:gd name="connsiteY2" fmla="*/ 162070 h 2719363"/>
              <a:gd name="connsiteX3" fmla="*/ 17314 w 4816547"/>
              <a:gd name="connsiteY3" fmla="*/ 314227 h 2719363"/>
              <a:gd name="connsiteX4" fmla="*/ 33823 w 4816547"/>
              <a:gd name="connsiteY4" fmla="*/ 342361 h 2719363"/>
              <a:gd name="connsiteX5" fmla="*/ 40857 w 4816547"/>
              <a:gd name="connsiteY5" fmla="*/ 391890 h 2719363"/>
              <a:gd name="connsiteX6" fmla="*/ 71337 w 4816547"/>
              <a:gd name="connsiteY6" fmla="*/ 472146 h 2719363"/>
              <a:gd name="connsiteX7" fmla="*/ 132005 w 4816547"/>
              <a:gd name="connsiteY7" fmla="*/ 618978 h 2719363"/>
              <a:gd name="connsiteX8" fmla="*/ 139039 w 4816547"/>
              <a:gd name="connsiteY8" fmla="*/ 640080 h 2719363"/>
              <a:gd name="connsiteX9" fmla="*/ 181242 w 4816547"/>
              <a:gd name="connsiteY9" fmla="*/ 668215 h 2719363"/>
              <a:gd name="connsiteX10" fmla="*/ 195310 w 4816547"/>
              <a:gd name="connsiteY10" fmla="*/ 689317 h 2719363"/>
              <a:gd name="connsiteX11" fmla="*/ 202344 w 4816547"/>
              <a:gd name="connsiteY11" fmla="*/ 710418 h 2719363"/>
              <a:gd name="connsiteX12" fmla="*/ 223445 w 4816547"/>
              <a:gd name="connsiteY12" fmla="*/ 731520 h 2719363"/>
              <a:gd name="connsiteX13" fmla="*/ 251581 w 4816547"/>
              <a:gd name="connsiteY13" fmla="*/ 766689 h 2719363"/>
              <a:gd name="connsiteX14" fmla="*/ 279716 w 4816547"/>
              <a:gd name="connsiteY14" fmla="*/ 808892 h 2719363"/>
              <a:gd name="connsiteX15" fmla="*/ 293784 w 4816547"/>
              <a:gd name="connsiteY15" fmla="*/ 829993 h 2719363"/>
              <a:gd name="connsiteX16" fmla="*/ 335987 w 4816547"/>
              <a:gd name="connsiteY16" fmla="*/ 858129 h 2719363"/>
              <a:gd name="connsiteX17" fmla="*/ 364122 w 4816547"/>
              <a:gd name="connsiteY17" fmla="*/ 900332 h 2719363"/>
              <a:gd name="connsiteX18" fmla="*/ 399291 w 4816547"/>
              <a:gd name="connsiteY18" fmla="*/ 942535 h 2719363"/>
              <a:gd name="connsiteX19" fmla="*/ 445353 w 4816547"/>
              <a:gd name="connsiteY19" fmla="*/ 976337 h 2719363"/>
              <a:gd name="connsiteX20" fmla="*/ 502308 w 4816547"/>
              <a:gd name="connsiteY20" fmla="*/ 1024890 h 2719363"/>
              <a:gd name="connsiteX21" fmla="*/ 624375 w 4816547"/>
              <a:gd name="connsiteY21" fmla="*/ 1104313 h 2719363"/>
              <a:gd name="connsiteX22" fmla="*/ 645476 w 4816547"/>
              <a:gd name="connsiteY22" fmla="*/ 1118381 h 2719363"/>
              <a:gd name="connsiteX23" fmla="*/ 708781 w 4816547"/>
              <a:gd name="connsiteY23" fmla="*/ 1139483 h 2719363"/>
              <a:gd name="connsiteX24" fmla="*/ 729882 w 4816547"/>
              <a:gd name="connsiteY24" fmla="*/ 1146517 h 2719363"/>
              <a:gd name="connsiteX25" fmla="*/ 800221 w 4816547"/>
              <a:gd name="connsiteY25" fmla="*/ 1167618 h 2719363"/>
              <a:gd name="connsiteX26" fmla="*/ 821322 w 4816547"/>
              <a:gd name="connsiteY26" fmla="*/ 1174652 h 2719363"/>
              <a:gd name="connsiteX27" fmla="*/ 842424 w 4816547"/>
              <a:gd name="connsiteY27" fmla="*/ 1181686 h 2719363"/>
              <a:gd name="connsiteX28" fmla="*/ 905728 w 4816547"/>
              <a:gd name="connsiteY28" fmla="*/ 1209821 h 2719363"/>
              <a:gd name="connsiteX29" fmla="*/ 926830 w 4816547"/>
              <a:gd name="connsiteY29" fmla="*/ 1216855 h 2719363"/>
              <a:gd name="connsiteX30" fmla="*/ 947931 w 4816547"/>
              <a:gd name="connsiteY30" fmla="*/ 1223889 h 2719363"/>
              <a:gd name="connsiteX31" fmla="*/ 983101 w 4816547"/>
              <a:gd name="connsiteY31" fmla="*/ 1259058 h 2719363"/>
              <a:gd name="connsiteX32" fmla="*/ 1025304 w 4816547"/>
              <a:gd name="connsiteY32" fmla="*/ 1273126 h 2719363"/>
              <a:gd name="connsiteX33" fmla="*/ 1067507 w 4816547"/>
              <a:gd name="connsiteY33" fmla="*/ 1301261 h 2719363"/>
              <a:gd name="connsiteX34" fmla="*/ 1088608 w 4816547"/>
              <a:gd name="connsiteY34" fmla="*/ 1315329 h 2719363"/>
              <a:gd name="connsiteX35" fmla="*/ 1102676 w 4816547"/>
              <a:gd name="connsiteY35" fmla="*/ 1364566 h 2719363"/>
              <a:gd name="connsiteX36" fmla="*/ 1109710 w 4816547"/>
              <a:gd name="connsiteY36" fmla="*/ 1399735 h 2719363"/>
              <a:gd name="connsiteX37" fmla="*/ 1151913 w 4816547"/>
              <a:gd name="connsiteY37" fmla="*/ 1413803 h 2719363"/>
              <a:gd name="connsiteX38" fmla="*/ 1173015 w 4816547"/>
              <a:gd name="connsiteY38" fmla="*/ 1420837 h 2719363"/>
              <a:gd name="connsiteX39" fmla="*/ 1187082 w 4816547"/>
              <a:gd name="connsiteY39" fmla="*/ 1441938 h 2719363"/>
              <a:gd name="connsiteX40" fmla="*/ 1208184 w 4816547"/>
              <a:gd name="connsiteY40" fmla="*/ 1456006 h 2719363"/>
              <a:gd name="connsiteX41" fmla="*/ 1215218 w 4816547"/>
              <a:gd name="connsiteY41" fmla="*/ 1477107 h 2719363"/>
              <a:gd name="connsiteX42" fmla="*/ 1264455 w 4816547"/>
              <a:gd name="connsiteY42" fmla="*/ 1498209 h 2719363"/>
              <a:gd name="connsiteX43" fmla="*/ 1278522 w 4816547"/>
              <a:gd name="connsiteY43" fmla="*/ 1547446 h 2719363"/>
              <a:gd name="connsiteX44" fmla="*/ 1285556 w 4816547"/>
              <a:gd name="connsiteY44" fmla="*/ 1568547 h 2719363"/>
              <a:gd name="connsiteX45" fmla="*/ 1285556 w 4816547"/>
              <a:gd name="connsiteY45" fmla="*/ 1638886 h 2719363"/>
              <a:gd name="connsiteX46" fmla="*/ 1299624 w 4816547"/>
              <a:gd name="connsiteY46" fmla="*/ 1737360 h 2719363"/>
              <a:gd name="connsiteX47" fmla="*/ 1306658 w 4816547"/>
              <a:gd name="connsiteY47" fmla="*/ 1758461 h 2719363"/>
              <a:gd name="connsiteX48" fmla="*/ 1313691 w 4816547"/>
              <a:gd name="connsiteY48" fmla="*/ 1786597 h 2719363"/>
              <a:gd name="connsiteX49" fmla="*/ 1334793 w 4816547"/>
              <a:gd name="connsiteY49" fmla="*/ 1828800 h 2719363"/>
              <a:gd name="connsiteX50" fmla="*/ 1341827 w 4816547"/>
              <a:gd name="connsiteY50" fmla="*/ 1849901 h 2719363"/>
              <a:gd name="connsiteX51" fmla="*/ 1361561 w 4816547"/>
              <a:gd name="connsiteY51" fmla="*/ 1959268 h 2719363"/>
              <a:gd name="connsiteX52" fmla="*/ 1378120 w 4816547"/>
              <a:gd name="connsiteY52" fmla="*/ 1980369 h 2719363"/>
              <a:gd name="connsiteX53" fmla="*/ 1385153 w 4816547"/>
              <a:gd name="connsiteY53" fmla="*/ 2008505 h 2719363"/>
              <a:gd name="connsiteX54" fmla="*/ 1408746 w 4816547"/>
              <a:gd name="connsiteY54" fmla="*/ 2047533 h 2719363"/>
              <a:gd name="connsiteX55" fmla="*/ 1435074 w 4816547"/>
              <a:gd name="connsiteY55" fmla="*/ 2085877 h 2719363"/>
              <a:gd name="connsiteX56" fmla="*/ 1461402 w 4816547"/>
              <a:gd name="connsiteY56" fmla="*/ 2131255 h 2719363"/>
              <a:gd name="connsiteX57" fmla="*/ 1476154 w 4816547"/>
              <a:gd name="connsiteY57" fmla="*/ 2168232 h 2719363"/>
              <a:gd name="connsiteX58" fmla="*/ 1517673 w 4816547"/>
              <a:gd name="connsiteY58" fmla="*/ 2215661 h 2719363"/>
              <a:gd name="connsiteX59" fmla="*/ 1538775 w 4816547"/>
              <a:gd name="connsiteY59" fmla="*/ 2232220 h 2719363"/>
              <a:gd name="connsiteX60" fmla="*/ 1574628 w 4816547"/>
              <a:gd name="connsiteY60" fmla="*/ 2263530 h 2719363"/>
              <a:gd name="connsiteX61" fmla="*/ 1602763 w 4816547"/>
              <a:gd name="connsiteY61" fmla="*/ 2302558 h 2719363"/>
              <a:gd name="connsiteX62" fmla="*/ 1628847 w 4816547"/>
              <a:gd name="connsiteY62" fmla="*/ 2353163 h 2719363"/>
              <a:gd name="connsiteX63" fmla="*/ 1658350 w 4816547"/>
              <a:gd name="connsiteY63" fmla="*/ 2398541 h 2719363"/>
              <a:gd name="connsiteX64" fmla="*/ 1721655 w 4816547"/>
              <a:gd name="connsiteY64" fmla="*/ 2433710 h 2719363"/>
              <a:gd name="connsiteX65" fmla="*/ 1742756 w 4816547"/>
              <a:gd name="connsiteY65" fmla="*/ 2440744 h 2719363"/>
              <a:gd name="connsiteX66" fmla="*/ 1777925 w 4816547"/>
              <a:gd name="connsiteY66" fmla="*/ 2454812 h 2719363"/>
              <a:gd name="connsiteX67" fmla="*/ 1806061 w 4816547"/>
              <a:gd name="connsiteY67" fmla="*/ 2461846 h 2719363"/>
              <a:gd name="connsiteX68" fmla="*/ 1827162 w 4816547"/>
              <a:gd name="connsiteY68" fmla="*/ 2468880 h 2719363"/>
              <a:gd name="connsiteX69" fmla="*/ 1869365 w 4816547"/>
              <a:gd name="connsiteY69" fmla="*/ 2511083 h 2719363"/>
              <a:gd name="connsiteX70" fmla="*/ 1911568 w 4816547"/>
              <a:gd name="connsiteY70" fmla="*/ 2546252 h 2719363"/>
              <a:gd name="connsiteX71" fmla="*/ 1939704 w 4816547"/>
              <a:gd name="connsiteY71" fmla="*/ 2560320 h 2719363"/>
              <a:gd name="connsiteX72" fmla="*/ 1981907 w 4816547"/>
              <a:gd name="connsiteY72" fmla="*/ 2588455 h 2719363"/>
              <a:gd name="connsiteX73" fmla="*/ 2017076 w 4816547"/>
              <a:gd name="connsiteY73" fmla="*/ 2623624 h 2719363"/>
              <a:gd name="connsiteX74" fmla="*/ 2059279 w 4816547"/>
              <a:gd name="connsiteY74" fmla="*/ 2637692 h 2719363"/>
              <a:gd name="connsiteX75" fmla="*/ 2080381 w 4816547"/>
              <a:gd name="connsiteY75" fmla="*/ 2651760 h 2719363"/>
              <a:gd name="connsiteX76" fmla="*/ 2129618 w 4816547"/>
              <a:gd name="connsiteY76" fmla="*/ 2665827 h 2719363"/>
              <a:gd name="connsiteX77" fmla="*/ 2171821 w 4816547"/>
              <a:gd name="connsiteY77" fmla="*/ 2679895 h 2719363"/>
              <a:gd name="connsiteX78" fmla="*/ 2442282 w 4816547"/>
              <a:gd name="connsiteY78" fmla="*/ 2719363 h 2719363"/>
              <a:gd name="connsiteX79" fmla="*/ 2533038 w 4816547"/>
              <a:gd name="connsiteY79" fmla="*/ 2716872 h 2719363"/>
              <a:gd name="connsiteX80" fmla="*/ 2699359 w 4816547"/>
              <a:gd name="connsiteY80" fmla="*/ 2715064 h 2719363"/>
              <a:gd name="connsiteX81" fmla="*/ 2818935 w 4816547"/>
              <a:gd name="connsiteY81" fmla="*/ 2700997 h 2719363"/>
              <a:gd name="connsiteX82" fmla="*/ 2852736 w 4816547"/>
              <a:gd name="connsiteY82" fmla="*/ 2699629 h 2719363"/>
              <a:gd name="connsiteX83" fmla="*/ 2924442 w 4816547"/>
              <a:gd name="connsiteY83" fmla="*/ 2644726 h 2719363"/>
              <a:gd name="connsiteX84" fmla="*/ 3001815 w 4816547"/>
              <a:gd name="connsiteY84" fmla="*/ 2616590 h 2719363"/>
              <a:gd name="connsiteX85" fmla="*/ 3029950 w 4816547"/>
              <a:gd name="connsiteY85" fmla="*/ 2609557 h 2719363"/>
              <a:gd name="connsiteX86" fmla="*/ 3072153 w 4816547"/>
              <a:gd name="connsiteY86" fmla="*/ 2581421 h 2719363"/>
              <a:gd name="connsiteX87" fmla="*/ 3093255 w 4816547"/>
              <a:gd name="connsiteY87" fmla="*/ 2567353 h 2719363"/>
              <a:gd name="connsiteX88" fmla="*/ 3121390 w 4816547"/>
              <a:gd name="connsiteY88" fmla="*/ 2546252 h 2719363"/>
              <a:gd name="connsiteX89" fmla="*/ 3163593 w 4816547"/>
              <a:gd name="connsiteY89" fmla="*/ 2511083 h 2719363"/>
              <a:gd name="connsiteX90" fmla="*/ 3177661 w 4816547"/>
              <a:gd name="connsiteY90" fmla="*/ 2489981 h 2719363"/>
              <a:gd name="connsiteX91" fmla="*/ 3198762 w 4816547"/>
              <a:gd name="connsiteY91" fmla="*/ 2482947 h 2719363"/>
              <a:gd name="connsiteX92" fmla="*/ 3240965 w 4816547"/>
              <a:gd name="connsiteY92" fmla="*/ 2454812 h 2719363"/>
              <a:gd name="connsiteX93" fmla="*/ 3262067 w 4816547"/>
              <a:gd name="connsiteY93" fmla="*/ 2440744 h 2719363"/>
              <a:gd name="connsiteX94" fmla="*/ 3297236 w 4816547"/>
              <a:gd name="connsiteY94" fmla="*/ 2405575 h 2719363"/>
              <a:gd name="connsiteX95" fmla="*/ 3311304 w 4816547"/>
              <a:gd name="connsiteY95" fmla="*/ 2384473 h 2719363"/>
              <a:gd name="connsiteX96" fmla="*/ 3360541 w 4816547"/>
              <a:gd name="connsiteY96" fmla="*/ 2321169 h 2719363"/>
              <a:gd name="connsiteX97" fmla="*/ 3374608 w 4816547"/>
              <a:gd name="connsiteY97" fmla="*/ 2300067 h 2719363"/>
              <a:gd name="connsiteX98" fmla="*/ 3398201 w 4816547"/>
              <a:gd name="connsiteY98" fmla="*/ 2282141 h 2719363"/>
              <a:gd name="connsiteX99" fmla="*/ 3424969 w 4816547"/>
              <a:gd name="connsiteY99" fmla="*/ 2239254 h 2719363"/>
              <a:gd name="connsiteX100" fmla="*/ 3452420 w 4816547"/>
              <a:gd name="connsiteY100" fmla="*/ 2204768 h 2719363"/>
              <a:gd name="connsiteX101" fmla="*/ 3472398 w 4816547"/>
              <a:gd name="connsiteY101" fmla="*/ 2161637 h 2719363"/>
              <a:gd name="connsiteX102" fmla="*/ 3492816 w 4816547"/>
              <a:gd name="connsiteY102" fmla="*/ 2124661 h 2719363"/>
              <a:gd name="connsiteX103" fmla="*/ 3529353 w 4816547"/>
              <a:gd name="connsiteY103" fmla="*/ 2060917 h 2719363"/>
              <a:gd name="connsiteX104" fmla="*/ 3571556 w 4816547"/>
              <a:gd name="connsiteY104" fmla="*/ 2018713 h 2719363"/>
              <a:gd name="connsiteX105" fmla="*/ 3592658 w 4816547"/>
              <a:gd name="connsiteY105" fmla="*/ 1997612 h 2719363"/>
              <a:gd name="connsiteX106" fmla="*/ 3620793 w 4816547"/>
              <a:gd name="connsiteY106" fmla="*/ 1955409 h 2719363"/>
              <a:gd name="connsiteX107" fmla="*/ 3634861 w 4816547"/>
              <a:gd name="connsiteY107" fmla="*/ 1934307 h 2719363"/>
              <a:gd name="connsiteX108" fmla="*/ 3677064 w 4816547"/>
              <a:gd name="connsiteY108" fmla="*/ 1906172 h 2719363"/>
              <a:gd name="connsiteX109" fmla="*/ 3719267 w 4816547"/>
              <a:gd name="connsiteY109" fmla="*/ 1863969 h 2719363"/>
              <a:gd name="connsiteX110" fmla="*/ 3761470 w 4816547"/>
              <a:gd name="connsiteY110" fmla="*/ 1835833 h 2719363"/>
              <a:gd name="connsiteX111" fmla="*/ 3775538 w 4816547"/>
              <a:gd name="connsiteY111" fmla="*/ 1814732 h 2719363"/>
              <a:gd name="connsiteX112" fmla="*/ 3817741 w 4816547"/>
              <a:gd name="connsiteY112" fmla="*/ 1793630 h 2719363"/>
              <a:gd name="connsiteX113" fmla="*/ 3859944 w 4816547"/>
              <a:gd name="connsiteY113" fmla="*/ 1772529 h 2719363"/>
              <a:gd name="connsiteX114" fmla="*/ 3923248 w 4816547"/>
              <a:gd name="connsiteY114" fmla="*/ 1737360 h 2719363"/>
              <a:gd name="connsiteX115" fmla="*/ 3965451 w 4816547"/>
              <a:gd name="connsiteY115" fmla="*/ 1709224 h 2719363"/>
              <a:gd name="connsiteX116" fmla="*/ 3986553 w 4816547"/>
              <a:gd name="connsiteY116" fmla="*/ 1695157 h 2719363"/>
              <a:gd name="connsiteX117" fmla="*/ 4035790 w 4816547"/>
              <a:gd name="connsiteY117" fmla="*/ 1681089 h 2719363"/>
              <a:gd name="connsiteX118" fmla="*/ 4099095 w 4816547"/>
              <a:gd name="connsiteY118" fmla="*/ 1659987 h 2719363"/>
              <a:gd name="connsiteX119" fmla="*/ 4155365 w 4816547"/>
              <a:gd name="connsiteY119" fmla="*/ 1638886 h 2719363"/>
              <a:gd name="connsiteX120" fmla="*/ 4197568 w 4816547"/>
              <a:gd name="connsiteY120" fmla="*/ 1610750 h 2719363"/>
              <a:gd name="connsiteX121" fmla="*/ 4218670 w 4816547"/>
              <a:gd name="connsiteY121" fmla="*/ 1589649 h 2719363"/>
              <a:gd name="connsiteX122" fmla="*/ 4246805 w 4816547"/>
              <a:gd name="connsiteY122" fmla="*/ 1582615 h 2719363"/>
              <a:gd name="connsiteX123" fmla="*/ 4310110 w 4816547"/>
              <a:gd name="connsiteY123" fmla="*/ 1554480 h 2719363"/>
              <a:gd name="connsiteX124" fmla="*/ 4331211 w 4816547"/>
              <a:gd name="connsiteY124" fmla="*/ 1533378 h 2719363"/>
              <a:gd name="connsiteX125" fmla="*/ 4352313 w 4816547"/>
              <a:gd name="connsiteY125" fmla="*/ 1519310 h 2719363"/>
              <a:gd name="connsiteX126" fmla="*/ 4373415 w 4816547"/>
              <a:gd name="connsiteY126" fmla="*/ 1498209 h 2719363"/>
              <a:gd name="connsiteX127" fmla="*/ 4394516 w 4816547"/>
              <a:gd name="connsiteY127" fmla="*/ 1491175 h 2719363"/>
              <a:gd name="connsiteX128" fmla="*/ 4415618 w 4816547"/>
              <a:gd name="connsiteY128" fmla="*/ 1470073 h 2719363"/>
              <a:gd name="connsiteX129" fmla="*/ 4429685 w 4816547"/>
              <a:gd name="connsiteY129" fmla="*/ 1448972 h 2719363"/>
              <a:gd name="connsiteX130" fmla="*/ 4450787 w 4816547"/>
              <a:gd name="connsiteY130" fmla="*/ 1434904 h 2719363"/>
              <a:gd name="connsiteX131" fmla="*/ 4471888 w 4816547"/>
              <a:gd name="connsiteY131" fmla="*/ 1413803 h 2719363"/>
              <a:gd name="connsiteX132" fmla="*/ 4514091 w 4816547"/>
              <a:gd name="connsiteY132" fmla="*/ 1385667 h 2719363"/>
              <a:gd name="connsiteX133" fmla="*/ 4563328 w 4816547"/>
              <a:gd name="connsiteY133" fmla="*/ 1322363 h 2719363"/>
              <a:gd name="connsiteX134" fmla="*/ 4584430 w 4816547"/>
              <a:gd name="connsiteY134" fmla="*/ 1280160 h 2719363"/>
              <a:gd name="connsiteX135" fmla="*/ 4591464 w 4816547"/>
              <a:gd name="connsiteY135" fmla="*/ 1259058 h 2719363"/>
              <a:gd name="connsiteX136" fmla="*/ 4619599 w 4816547"/>
              <a:gd name="connsiteY136" fmla="*/ 1216855 h 2719363"/>
              <a:gd name="connsiteX137" fmla="*/ 4633667 w 4816547"/>
              <a:gd name="connsiteY137" fmla="*/ 1195753 h 2719363"/>
              <a:gd name="connsiteX138" fmla="*/ 4647735 w 4816547"/>
              <a:gd name="connsiteY138" fmla="*/ 1174652 h 2719363"/>
              <a:gd name="connsiteX139" fmla="*/ 4661802 w 4816547"/>
              <a:gd name="connsiteY139" fmla="*/ 1132449 h 2719363"/>
              <a:gd name="connsiteX140" fmla="*/ 4668836 w 4816547"/>
              <a:gd name="connsiteY140" fmla="*/ 1111347 h 2719363"/>
              <a:gd name="connsiteX141" fmla="*/ 4682904 w 4816547"/>
              <a:gd name="connsiteY141" fmla="*/ 1090246 h 2719363"/>
              <a:gd name="connsiteX142" fmla="*/ 4704005 w 4816547"/>
              <a:gd name="connsiteY142" fmla="*/ 1041009 h 2719363"/>
              <a:gd name="connsiteX143" fmla="*/ 4718073 w 4816547"/>
              <a:gd name="connsiteY143" fmla="*/ 998806 h 2719363"/>
              <a:gd name="connsiteX144" fmla="*/ 4746208 w 4816547"/>
              <a:gd name="connsiteY144" fmla="*/ 956603 h 2719363"/>
              <a:gd name="connsiteX145" fmla="*/ 4753242 w 4816547"/>
              <a:gd name="connsiteY145" fmla="*/ 935501 h 2719363"/>
              <a:gd name="connsiteX146" fmla="*/ 4767310 w 4816547"/>
              <a:gd name="connsiteY146" fmla="*/ 858129 h 2719363"/>
              <a:gd name="connsiteX147" fmla="*/ 4781378 w 4816547"/>
              <a:gd name="connsiteY147" fmla="*/ 780757 h 2719363"/>
              <a:gd name="connsiteX148" fmla="*/ 4802479 w 4816547"/>
              <a:gd name="connsiteY148" fmla="*/ 759655 h 2719363"/>
              <a:gd name="connsiteX149" fmla="*/ 4816547 w 4816547"/>
              <a:gd name="connsiteY149" fmla="*/ 738553 h 2719363"/>
              <a:gd name="connsiteX150" fmla="*/ 4802479 w 4816547"/>
              <a:gd name="connsiteY150" fmla="*/ 555673 h 2719363"/>
              <a:gd name="connsiteX151" fmla="*/ 4795445 w 4816547"/>
              <a:gd name="connsiteY151" fmla="*/ 506437 h 2719363"/>
              <a:gd name="connsiteX152" fmla="*/ 4753242 w 4816547"/>
              <a:gd name="connsiteY152" fmla="*/ 485335 h 2719363"/>
              <a:gd name="connsiteX153" fmla="*/ 4718073 w 4816547"/>
              <a:gd name="connsiteY153" fmla="*/ 457200 h 2719363"/>
              <a:gd name="connsiteX154" fmla="*/ 4675870 w 4816547"/>
              <a:gd name="connsiteY154" fmla="*/ 443132 h 2719363"/>
              <a:gd name="connsiteX155" fmla="*/ 4591464 w 4816547"/>
              <a:gd name="connsiteY155" fmla="*/ 464233 h 2719363"/>
              <a:gd name="connsiteX156" fmla="*/ 4528159 w 4816547"/>
              <a:gd name="connsiteY156" fmla="*/ 499403 h 2719363"/>
              <a:gd name="connsiteX157" fmla="*/ 4507058 w 4816547"/>
              <a:gd name="connsiteY157" fmla="*/ 513470 h 2719363"/>
              <a:gd name="connsiteX158" fmla="*/ 4478922 w 4816547"/>
              <a:gd name="connsiteY158" fmla="*/ 555673 h 2719363"/>
              <a:gd name="connsiteX159" fmla="*/ 4436719 w 4816547"/>
              <a:gd name="connsiteY159" fmla="*/ 590843 h 2719363"/>
              <a:gd name="connsiteX160" fmla="*/ 4394516 w 4816547"/>
              <a:gd name="connsiteY160" fmla="*/ 618978 h 2719363"/>
              <a:gd name="connsiteX161" fmla="*/ 4338245 w 4816547"/>
              <a:gd name="connsiteY161" fmla="*/ 647113 h 2719363"/>
              <a:gd name="connsiteX162" fmla="*/ 4310110 w 4816547"/>
              <a:gd name="connsiteY162" fmla="*/ 661181 h 2719363"/>
              <a:gd name="connsiteX163" fmla="*/ 4267907 w 4816547"/>
              <a:gd name="connsiteY163" fmla="*/ 675249 h 2719363"/>
              <a:gd name="connsiteX164" fmla="*/ 4239771 w 4816547"/>
              <a:gd name="connsiteY164" fmla="*/ 689317 h 2719363"/>
              <a:gd name="connsiteX165" fmla="*/ 4169433 w 4816547"/>
              <a:gd name="connsiteY165" fmla="*/ 710418 h 2719363"/>
              <a:gd name="connsiteX166" fmla="*/ 3888079 w 4816547"/>
              <a:gd name="connsiteY166" fmla="*/ 696350 h 2719363"/>
              <a:gd name="connsiteX167" fmla="*/ 3866978 w 4816547"/>
              <a:gd name="connsiteY167" fmla="*/ 689317 h 2719363"/>
              <a:gd name="connsiteX168" fmla="*/ 3831808 w 4816547"/>
              <a:gd name="connsiteY168" fmla="*/ 682283 h 2719363"/>
              <a:gd name="connsiteX169" fmla="*/ 3768504 w 4816547"/>
              <a:gd name="connsiteY169" fmla="*/ 675249 h 2719363"/>
              <a:gd name="connsiteX170" fmla="*/ 3677064 w 4816547"/>
              <a:gd name="connsiteY170" fmla="*/ 661181 h 2719363"/>
              <a:gd name="connsiteX171" fmla="*/ 3606725 w 4816547"/>
              <a:gd name="connsiteY171" fmla="*/ 654147 h 2719363"/>
              <a:gd name="connsiteX172" fmla="*/ 3571556 w 4816547"/>
              <a:gd name="connsiteY172" fmla="*/ 647113 h 2719363"/>
              <a:gd name="connsiteX173" fmla="*/ 3255033 w 4816547"/>
              <a:gd name="connsiteY173" fmla="*/ 647113 h 2719363"/>
              <a:gd name="connsiteX174" fmla="*/ 3219864 w 4816547"/>
              <a:gd name="connsiteY174" fmla="*/ 654147 h 2719363"/>
              <a:gd name="connsiteX175" fmla="*/ 3128424 w 4816547"/>
              <a:gd name="connsiteY175" fmla="*/ 661181 h 2719363"/>
              <a:gd name="connsiteX176" fmla="*/ 3086221 w 4816547"/>
              <a:gd name="connsiteY176" fmla="*/ 675249 h 2719363"/>
              <a:gd name="connsiteX177" fmla="*/ 3036984 w 4816547"/>
              <a:gd name="connsiteY177" fmla="*/ 703384 h 2719363"/>
              <a:gd name="connsiteX178" fmla="*/ 2973679 w 4816547"/>
              <a:gd name="connsiteY178" fmla="*/ 731520 h 2719363"/>
              <a:gd name="connsiteX179" fmla="*/ 2572750 w 4816547"/>
              <a:gd name="connsiteY179" fmla="*/ 717452 h 2719363"/>
              <a:gd name="connsiteX180" fmla="*/ 2544615 w 4816547"/>
              <a:gd name="connsiteY180" fmla="*/ 710418 h 2719363"/>
              <a:gd name="connsiteX181" fmla="*/ 2474276 w 4816547"/>
              <a:gd name="connsiteY181" fmla="*/ 689317 h 2719363"/>
              <a:gd name="connsiteX182" fmla="*/ 2439107 w 4816547"/>
              <a:gd name="connsiteY182" fmla="*/ 682283 h 2719363"/>
              <a:gd name="connsiteX183" fmla="*/ 2410971 w 4816547"/>
              <a:gd name="connsiteY183" fmla="*/ 675249 h 2719363"/>
              <a:gd name="connsiteX184" fmla="*/ 2368768 w 4816547"/>
              <a:gd name="connsiteY184" fmla="*/ 661181 h 2719363"/>
              <a:gd name="connsiteX185" fmla="*/ 2333599 w 4816547"/>
              <a:gd name="connsiteY185" fmla="*/ 654147 h 2719363"/>
              <a:gd name="connsiteX186" fmla="*/ 2291396 w 4816547"/>
              <a:gd name="connsiteY186" fmla="*/ 640080 h 2719363"/>
              <a:gd name="connsiteX187" fmla="*/ 2192922 w 4816547"/>
              <a:gd name="connsiteY187" fmla="*/ 626012 h 2719363"/>
              <a:gd name="connsiteX188" fmla="*/ 2136651 w 4816547"/>
              <a:gd name="connsiteY188" fmla="*/ 611944 h 2719363"/>
              <a:gd name="connsiteX189" fmla="*/ 2101482 w 4816547"/>
              <a:gd name="connsiteY189" fmla="*/ 604910 h 2719363"/>
              <a:gd name="connsiteX190" fmla="*/ 2080381 w 4816547"/>
              <a:gd name="connsiteY190" fmla="*/ 597877 h 2719363"/>
              <a:gd name="connsiteX191" fmla="*/ 2045211 w 4816547"/>
              <a:gd name="connsiteY191" fmla="*/ 590843 h 2719363"/>
              <a:gd name="connsiteX192" fmla="*/ 1995975 w 4816547"/>
              <a:gd name="connsiteY192" fmla="*/ 576775 h 2719363"/>
              <a:gd name="connsiteX193" fmla="*/ 1573944 w 4816547"/>
              <a:gd name="connsiteY193" fmla="*/ 562707 h 2719363"/>
              <a:gd name="connsiteX194" fmla="*/ 1538775 w 4816547"/>
              <a:gd name="connsiteY194" fmla="*/ 555673 h 2719363"/>
              <a:gd name="connsiteX195" fmla="*/ 1461402 w 4816547"/>
              <a:gd name="connsiteY195" fmla="*/ 541606 h 2719363"/>
              <a:gd name="connsiteX196" fmla="*/ 1419199 w 4816547"/>
              <a:gd name="connsiteY196" fmla="*/ 520504 h 2719363"/>
              <a:gd name="connsiteX197" fmla="*/ 1391064 w 4816547"/>
              <a:gd name="connsiteY197" fmla="*/ 513470 h 2719363"/>
              <a:gd name="connsiteX198" fmla="*/ 1369962 w 4816547"/>
              <a:gd name="connsiteY198" fmla="*/ 499403 h 2719363"/>
              <a:gd name="connsiteX199" fmla="*/ 1320725 w 4816547"/>
              <a:gd name="connsiteY199" fmla="*/ 450166 h 2719363"/>
              <a:gd name="connsiteX200" fmla="*/ 1299624 w 4816547"/>
              <a:gd name="connsiteY200" fmla="*/ 443132 h 2719363"/>
              <a:gd name="connsiteX201" fmla="*/ 1229285 w 4816547"/>
              <a:gd name="connsiteY201" fmla="*/ 393895 h 2719363"/>
              <a:gd name="connsiteX202" fmla="*/ 1208184 w 4816547"/>
              <a:gd name="connsiteY202" fmla="*/ 379827 h 2719363"/>
              <a:gd name="connsiteX203" fmla="*/ 1187082 w 4816547"/>
              <a:gd name="connsiteY203" fmla="*/ 358726 h 2719363"/>
              <a:gd name="connsiteX204" fmla="*/ 1123778 w 4816547"/>
              <a:gd name="connsiteY204" fmla="*/ 323557 h 2719363"/>
              <a:gd name="connsiteX205" fmla="*/ 1102676 w 4816547"/>
              <a:gd name="connsiteY205" fmla="*/ 309489 h 2719363"/>
              <a:gd name="connsiteX206" fmla="*/ 1081575 w 4816547"/>
              <a:gd name="connsiteY206" fmla="*/ 302455 h 2719363"/>
              <a:gd name="connsiteX207" fmla="*/ 1053439 w 4816547"/>
              <a:gd name="connsiteY207" fmla="*/ 288387 h 2719363"/>
              <a:gd name="connsiteX208" fmla="*/ 1032338 w 4816547"/>
              <a:gd name="connsiteY208" fmla="*/ 274320 h 2719363"/>
              <a:gd name="connsiteX209" fmla="*/ 983101 w 4816547"/>
              <a:gd name="connsiteY209" fmla="*/ 253218 h 2719363"/>
              <a:gd name="connsiteX210" fmla="*/ 912762 w 4816547"/>
              <a:gd name="connsiteY210" fmla="*/ 189913 h 2719363"/>
              <a:gd name="connsiteX211" fmla="*/ 898695 w 4816547"/>
              <a:gd name="connsiteY211" fmla="*/ 168812 h 2719363"/>
              <a:gd name="connsiteX212" fmla="*/ 856491 w 4816547"/>
              <a:gd name="connsiteY212" fmla="*/ 126609 h 2719363"/>
              <a:gd name="connsiteX213" fmla="*/ 807255 w 4816547"/>
              <a:gd name="connsiteY213" fmla="*/ 77372 h 2719363"/>
              <a:gd name="connsiteX214" fmla="*/ 786153 w 4816547"/>
              <a:gd name="connsiteY214" fmla="*/ 63304 h 2719363"/>
              <a:gd name="connsiteX215" fmla="*/ 736916 w 4816547"/>
              <a:gd name="connsiteY215" fmla="*/ 49237 h 2719363"/>
              <a:gd name="connsiteX216" fmla="*/ 673611 w 4816547"/>
              <a:gd name="connsiteY216" fmla="*/ 42203 h 2719363"/>
              <a:gd name="connsiteX217" fmla="*/ 638442 w 4816547"/>
              <a:gd name="connsiteY217" fmla="*/ 35169 h 2719363"/>
              <a:gd name="connsiteX218" fmla="*/ 596239 w 4816547"/>
              <a:gd name="connsiteY218" fmla="*/ 28135 h 2719363"/>
              <a:gd name="connsiteX219" fmla="*/ 532935 w 4816547"/>
              <a:gd name="connsiteY219" fmla="*/ 21101 h 2719363"/>
              <a:gd name="connsiteX220" fmla="*/ 350055 w 4816547"/>
              <a:gd name="connsiteY220" fmla="*/ 0 h 2719363"/>
              <a:gd name="connsiteX221" fmla="*/ 96836 w 4816547"/>
              <a:gd name="connsiteY221" fmla="*/ 7033 h 2719363"/>
              <a:gd name="connsiteX222" fmla="*/ 75735 w 4816547"/>
              <a:gd name="connsiteY222" fmla="*/ 14067 h 2719363"/>
              <a:gd name="connsiteX223" fmla="*/ 47599 w 4816547"/>
              <a:gd name="connsiteY223" fmla="*/ 21101 h 2719363"/>
              <a:gd name="connsiteX0" fmla="*/ 50020 w 4818968"/>
              <a:gd name="connsiteY0" fmla="*/ 21101 h 2719363"/>
              <a:gd name="connsiteX1" fmla="*/ 3762 w 4818968"/>
              <a:gd name="connsiteY1" fmla="*/ 76437 h 2719363"/>
              <a:gd name="connsiteX2" fmla="*/ 2588 w 4818968"/>
              <a:gd name="connsiteY2" fmla="*/ 168420 h 2719363"/>
              <a:gd name="connsiteX3" fmla="*/ 19735 w 4818968"/>
              <a:gd name="connsiteY3" fmla="*/ 314227 h 2719363"/>
              <a:gd name="connsiteX4" fmla="*/ 36244 w 4818968"/>
              <a:gd name="connsiteY4" fmla="*/ 342361 h 2719363"/>
              <a:gd name="connsiteX5" fmla="*/ 43278 w 4818968"/>
              <a:gd name="connsiteY5" fmla="*/ 391890 h 2719363"/>
              <a:gd name="connsiteX6" fmla="*/ 73758 w 4818968"/>
              <a:gd name="connsiteY6" fmla="*/ 472146 h 2719363"/>
              <a:gd name="connsiteX7" fmla="*/ 134426 w 4818968"/>
              <a:gd name="connsiteY7" fmla="*/ 618978 h 2719363"/>
              <a:gd name="connsiteX8" fmla="*/ 141460 w 4818968"/>
              <a:gd name="connsiteY8" fmla="*/ 640080 h 2719363"/>
              <a:gd name="connsiteX9" fmla="*/ 183663 w 4818968"/>
              <a:gd name="connsiteY9" fmla="*/ 668215 h 2719363"/>
              <a:gd name="connsiteX10" fmla="*/ 197731 w 4818968"/>
              <a:gd name="connsiteY10" fmla="*/ 689317 h 2719363"/>
              <a:gd name="connsiteX11" fmla="*/ 204765 w 4818968"/>
              <a:gd name="connsiteY11" fmla="*/ 710418 h 2719363"/>
              <a:gd name="connsiteX12" fmla="*/ 225866 w 4818968"/>
              <a:gd name="connsiteY12" fmla="*/ 731520 h 2719363"/>
              <a:gd name="connsiteX13" fmla="*/ 254002 w 4818968"/>
              <a:gd name="connsiteY13" fmla="*/ 766689 h 2719363"/>
              <a:gd name="connsiteX14" fmla="*/ 282137 w 4818968"/>
              <a:gd name="connsiteY14" fmla="*/ 808892 h 2719363"/>
              <a:gd name="connsiteX15" fmla="*/ 296205 w 4818968"/>
              <a:gd name="connsiteY15" fmla="*/ 829993 h 2719363"/>
              <a:gd name="connsiteX16" fmla="*/ 338408 w 4818968"/>
              <a:gd name="connsiteY16" fmla="*/ 858129 h 2719363"/>
              <a:gd name="connsiteX17" fmla="*/ 366543 w 4818968"/>
              <a:gd name="connsiteY17" fmla="*/ 900332 h 2719363"/>
              <a:gd name="connsiteX18" fmla="*/ 401712 w 4818968"/>
              <a:gd name="connsiteY18" fmla="*/ 942535 h 2719363"/>
              <a:gd name="connsiteX19" fmla="*/ 447774 w 4818968"/>
              <a:gd name="connsiteY19" fmla="*/ 976337 h 2719363"/>
              <a:gd name="connsiteX20" fmla="*/ 504729 w 4818968"/>
              <a:gd name="connsiteY20" fmla="*/ 1024890 h 2719363"/>
              <a:gd name="connsiteX21" fmla="*/ 626796 w 4818968"/>
              <a:gd name="connsiteY21" fmla="*/ 1104313 h 2719363"/>
              <a:gd name="connsiteX22" fmla="*/ 647897 w 4818968"/>
              <a:gd name="connsiteY22" fmla="*/ 1118381 h 2719363"/>
              <a:gd name="connsiteX23" fmla="*/ 711202 w 4818968"/>
              <a:gd name="connsiteY23" fmla="*/ 1139483 h 2719363"/>
              <a:gd name="connsiteX24" fmla="*/ 732303 w 4818968"/>
              <a:gd name="connsiteY24" fmla="*/ 1146517 h 2719363"/>
              <a:gd name="connsiteX25" fmla="*/ 802642 w 4818968"/>
              <a:gd name="connsiteY25" fmla="*/ 1167618 h 2719363"/>
              <a:gd name="connsiteX26" fmla="*/ 823743 w 4818968"/>
              <a:gd name="connsiteY26" fmla="*/ 1174652 h 2719363"/>
              <a:gd name="connsiteX27" fmla="*/ 844845 w 4818968"/>
              <a:gd name="connsiteY27" fmla="*/ 1181686 h 2719363"/>
              <a:gd name="connsiteX28" fmla="*/ 908149 w 4818968"/>
              <a:gd name="connsiteY28" fmla="*/ 1209821 h 2719363"/>
              <a:gd name="connsiteX29" fmla="*/ 929251 w 4818968"/>
              <a:gd name="connsiteY29" fmla="*/ 1216855 h 2719363"/>
              <a:gd name="connsiteX30" fmla="*/ 950352 w 4818968"/>
              <a:gd name="connsiteY30" fmla="*/ 1223889 h 2719363"/>
              <a:gd name="connsiteX31" fmla="*/ 985522 w 4818968"/>
              <a:gd name="connsiteY31" fmla="*/ 1259058 h 2719363"/>
              <a:gd name="connsiteX32" fmla="*/ 1027725 w 4818968"/>
              <a:gd name="connsiteY32" fmla="*/ 1273126 h 2719363"/>
              <a:gd name="connsiteX33" fmla="*/ 1069928 w 4818968"/>
              <a:gd name="connsiteY33" fmla="*/ 1301261 h 2719363"/>
              <a:gd name="connsiteX34" fmla="*/ 1091029 w 4818968"/>
              <a:gd name="connsiteY34" fmla="*/ 1315329 h 2719363"/>
              <a:gd name="connsiteX35" fmla="*/ 1105097 w 4818968"/>
              <a:gd name="connsiteY35" fmla="*/ 1364566 h 2719363"/>
              <a:gd name="connsiteX36" fmla="*/ 1112131 w 4818968"/>
              <a:gd name="connsiteY36" fmla="*/ 1399735 h 2719363"/>
              <a:gd name="connsiteX37" fmla="*/ 1154334 w 4818968"/>
              <a:gd name="connsiteY37" fmla="*/ 1413803 h 2719363"/>
              <a:gd name="connsiteX38" fmla="*/ 1175436 w 4818968"/>
              <a:gd name="connsiteY38" fmla="*/ 1420837 h 2719363"/>
              <a:gd name="connsiteX39" fmla="*/ 1189503 w 4818968"/>
              <a:gd name="connsiteY39" fmla="*/ 1441938 h 2719363"/>
              <a:gd name="connsiteX40" fmla="*/ 1210605 w 4818968"/>
              <a:gd name="connsiteY40" fmla="*/ 1456006 h 2719363"/>
              <a:gd name="connsiteX41" fmla="*/ 1217639 w 4818968"/>
              <a:gd name="connsiteY41" fmla="*/ 1477107 h 2719363"/>
              <a:gd name="connsiteX42" fmla="*/ 1266876 w 4818968"/>
              <a:gd name="connsiteY42" fmla="*/ 1498209 h 2719363"/>
              <a:gd name="connsiteX43" fmla="*/ 1280943 w 4818968"/>
              <a:gd name="connsiteY43" fmla="*/ 1547446 h 2719363"/>
              <a:gd name="connsiteX44" fmla="*/ 1287977 w 4818968"/>
              <a:gd name="connsiteY44" fmla="*/ 1568547 h 2719363"/>
              <a:gd name="connsiteX45" fmla="*/ 1287977 w 4818968"/>
              <a:gd name="connsiteY45" fmla="*/ 1638886 h 2719363"/>
              <a:gd name="connsiteX46" fmla="*/ 1302045 w 4818968"/>
              <a:gd name="connsiteY46" fmla="*/ 1737360 h 2719363"/>
              <a:gd name="connsiteX47" fmla="*/ 1309079 w 4818968"/>
              <a:gd name="connsiteY47" fmla="*/ 1758461 h 2719363"/>
              <a:gd name="connsiteX48" fmla="*/ 1316112 w 4818968"/>
              <a:gd name="connsiteY48" fmla="*/ 1786597 h 2719363"/>
              <a:gd name="connsiteX49" fmla="*/ 1337214 w 4818968"/>
              <a:gd name="connsiteY49" fmla="*/ 1828800 h 2719363"/>
              <a:gd name="connsiteX50" fmla="*/ 1344248 w 4818968"/>
              <a:gd name="connsiteY50" fmla="*/ 1849901 h 2719363"/>
              <a:gd name="connsiteX51" fmla="*/ 1363982 w 4818968"/>
              <a:gd name="connsiteY51" fmla="*/ 1959268 h 2719363"/>
              <a:gd name="connsiteX52" fmla="*/ 1380541 w 4818968"/>
              <a:gd name="connsiteY52" fmla="*/ 1980369 h 2719363"/>
              <a:gd name="connsiteX53" fmla="*/ 1387574 w 4818968"/>
              <a:gd name="connsiteY53" fmla="*/ 2008505 h 2719363"/>
              <a:gd name="connsiteX54" fmla="*/ 1411167 w 4818968"/>
              <a:gd name="connsiteY54" fmla="*/ 2047533 h 2719363"/>
              <a:gd name="connsiteX55" fmla="*/ 1437495 w 4818968"/>
              <a:gd name="connsiteY55" fmla="*/ 2085877 h 2719363"/>
              <a:gd name="connsiteX56" fmla="*/ 1463823 w 4818968"/>
              <a:gd name="connsiteY56" fmla="*/ 2131255 h 2719363"/>
              <a:gd name="connsiteX57" fmla="*/ 1478575 w 4818968"/>
              <a:gd name="connsiteY57" fmla="*/ 2168232 h 2719363"/>
              <a:gd name="connsiteX58" fmla="*/ 1520094 w 4818968"/>
              <a:gd name="connsiteY58" fmla="*/ 2215661 h 2719363"/>
              <a:gd name="connsiteX59" fmla="*/ 1541196 w 4818968"/>
              <a:gd name="connsiteY59" fmla="*/ 2232220 h 2719363"/>
              <a:gd name="connsiteX60" fmla="*/ 1577049 w 4818968"/>
              <a:gd name="connsiteY60" fmla="*/ 2263530 h 2719363"/>
              <a:gd name="connsiteX61" fmla="*/ 1605184 w 4818968"/>
              <a:gd name="connsiteY61" fmla="*/ 2302558 h 2719363"/>
              <a:gd name="connsiteX62" fmla="*/ 1631268 w 4818968"/>
              <a:gd name="connsiteY62" fmla="*/ 2353163 h 2719363"/>
              <a:gd name="connsiteX63" fmla="*/ 1660771 w 4818968"/>
              <a:gd name="connsiteY63" fmla="*/ 2398541 h 2719363"/>
              <a:gd name="connsiteX64" fmla="*/ 1724076 w 4818968"/>
              <a:gd name="connsiteY64" fmla="*/ 2433710 h 2719363"/>
              <a:gd name="connsiteX65" fmla="*/ 1745177 w 4818968"/>
              <a:gd name="connsiteY65" fmla="*/ 2440744 h 2719363"/>
              <a:gd name="connsiteX66" fmla="*/ 1780346 w 4818968"/>
              <a:gd name="connsiteY66" fmla="*/ 2454812 h 2719363"/>
              <a:gd name="connsiteX67" fmla="*/ 1808482 w 4818968"/>
              <a:gd name="connsiteY67" fmla="*/ 2461846 h 2719363"/>
              <a:gd name="connsiteX68" fmla="*/ 1829583 w 4818968"/>
              <a:gd name="connsiteY68" fmla="*/ 2468880 h 2719363"/>
              <a:gd name="connsiteX69" fmla="*/ 1871786 w 4818968"/>
              <a:gd name="connsiteY69" fmla="*/ 2511083 h 2719363"/>
              <a:gd name="connsiteX70" fmla="*/ 1913989 w 4818968"/>
              <a:gd name="connsiteY70" fmla="*/ 2546252 h 2719363"/>
              <a:gd name="connsiteX71" fmla="*/ 1942125 w 4818968"/>
              <a:gd name="connsiteY71" fmla="*/ 2560320 h 2719363"/>
              <a:gd name="connsiteX72" fmla="*/ 1984328 w 4818968"/>
              <a:gd name="connsiteY72" fmla="*/ 2588455 h 2719363"/>
              <a:gd name="connsiteX73" fmla="*/ 2019497 w 4818968"/>
              <a:gd name="connsiteY73" fmla="*/ 2623624 h 2719363"/>
              <a:gd name="connsiteX74" fmla="*/ 2061700 w 4818968"/>
              <a:gd name="connsiteY74" fmla="*/ 2637692 h 2719363"/>
              <a:gd name="connsiteX75" fmla="*/ 2082802 w 4818968"/>
              <a:gd name="connsiteY75" fmla="*/ 2651760 h 2719363"/>
              <a:gd name="connsiteX76" fmla="*/ 2132039 w 4818968"/>
              <a:gd name="connsiteY76" fmla="*/ 2665827 h 2719363"/>
              <a:gd name="connsiteX77" fmla="*/ 2174242 w 4818968"/>
              <a:gd name="connsiteY77" fmla="*/ 2679895 h 2719363"/>
              <a:gd name="connsiteX78" fmla="*/ 2444703 w 4818968"/>
              <a:gd name="connsiteY78" fmla="*/ 2719363 h 2719363"/>
              <a:gd name="connsiteX79" fmla="*/ 2535459 w 4818968"/>
              <a:gd name="connsiteY79" fmla="*/ 2716872 h 2719363"/>
              <a:gd name="connsiteX80" fmla="*/ 2701780 w 4818968"/>
              <a:gd name="connsiteY80" fmla="*/ 2715064 h 2719363"/>
              <a:gd name="connsiteX81" fmla="*/ 2821356 w 4818968"/>
              <a:gd name="connsiteY81" fmla="*/ 2700997 h 2719363"/>
              <a:gd name="connsiteX82" fmla="*/ 2855157 w 4818968"/>
              <a:gd name="connsiteY82" fmla="*/ 2699629 h 2719363"/>
              <a:gd name="connsiteX83" fmla="*/ 2926863 w 4818968"/>
              <a:gd name="connsiteY83" fmla="*/ 2644726 h 2719363"/>
              <a:gd name="connsiteX84" fmla="*/ 3004236 w 4818968"/>
              <a:gd name="connsiteY84" fmla="*/ 2616590 h 2719363"/>
              <a:gd name="connsiteX85" fmla="*/ 3032371 w 4818968"/>
              <a:gd name="connsiteY85" fmla="*/ 2609557 h 2719363"/>
              <a:gd name="connsiteX86" fmla="*/ 3074574 w 4818968"/>
              <a:gd name="connsiteY86" fmla="*/ 2581421 h 2719363"/>
              <a:gd name="connsiteX87" fmla="*/ 3095676 w 4818968"/>
              <a:gd name="connsiteY87" fmla="*/ 2567353 h 2719363"/>
              <a:gd name="connsiteX88" fmla="*/ 3123811 w 4818968"/>
              <a:gd name="connsiteY88" fmla="*/ 2546252 h 2719363"/>
              <a:gd name="connsiteX89" fmla="*/ 3166014 w 4818968"/>
              <a:gd name="connsiteY89" fmla="*/ 2511083 h 2719363"/>
              <a:gd name="connsiteX90" fmla="*/ 3180082 w 4818968"/>
              <a:gd name="connsiteY90" fmla="*/ 2489981 h 2719363"/>
              <a:gd name="connsiteX91" fmla="*/ 3201183 w 4818968"/>
              <a:gd name="connsiteY91" fmla="*/ 2482947 h 2719363"/>
              <a:gd name="connsiteX92" fmla="*/ 3243386 w 4818968"/>
              <a:gd name="connsiteY92" fmla="*/ 2454812 h 2719363"/>
              <a:gd name="connsiteX93" fmla="*/ 3264488 w 4818968"/>
              <a:gd name="connsiteY93" fmla="*/ 2440744 h 2719363"/>
              <a:gd name="connsiteX94" fmla="*/ 3299657 w 4818968"/>
              <a:gd name="connsiteY94" fmla="*/ 2405575 h 2719363"/>
              <a:gd name="connsiteX95" fmla="*/ 3313725 w 4818968"/>
              <a:gd name="connsiteY95" fmla="*/ 2384473 h 2719363"/>
              <a:gd name="connsiteX96" fmla="*/ 3362962 w 4818968"/>
              <a:gd name="connsiteY96" fmla="*/ 2321169 h 2719363"/>
              <a:gd name="connsiteX97" fmla="*/ 3377029 w 4818968"/>
              <a:gd name="connsiteY97" fmla="*/ 2300067 h 2719363"/>
              <a:gd name="connsiteX98" fmla="*/ 3400622 w 4818968"/>
              <a:gd name="connsiteY98" fmla="*/ 2282141 h 2719363"/>
              <a:gd name="connsiteX99" fmla="*/ 3427390 w 4818968"/>
              <a:gd name="connsiteY99" fmla="*/ 2239254 h 2719363"/>
              <a:gd name="connsiteX100" fmla="*/ 3454841 w 4818968"/>
              <a:gd name="connsiteY100" fmla="*/ 2204768 h 2719363"/>
              <a:gd name="connsiteX101" fmla="*/ 3474819 w 4818968"/>
              <a:gd name="connsiteY101" fmla="*/ 2161637 h 2719363"/>
              <a:gd name="connsiteX102" fmla="*/ 3495237 w 4818968"/>
              <a:gd name="connsiteY102" fmla="*/ 2124661 h 2719363"/>
              <a:gd name="connsiteX103" fmla="*/ 3531774 w 4818968"/>
              <a:gd name="connsiteY103" fmla="*/ 2060917 h 2719363"/>
              <a:gd name="connsiteX104" fmla="*/ 3573977 w 4818968"/>
              <a:gd name="connsiteY104" fmla="*/ 2018713 h 2719363"/>
              <a:gd name="connsiteX105" fmla="*/ 3595079 w 4818968"/>
              <a:gd name="connsiteY105" fmla="*/ 1997612 h 2719363"/>
              <a:gd name="connsiteX106" fmla="*/ 3623214 w 4818968"/>
              <a:gd name="connsiteY106" fmla="*/ 1955409 h 2719363"/>
              <a:gd name="connsiteX107" fmla="*/ 3637282 w 4818968"/>
              <a:gd name="connsiteY107" fmla="*/ 1934307 h 2719363"/>
              <a:gd name="connsiteX108" fmla="*/ 3679485 w 4818968"/>
              <a:gd name="connsiteY108" fmla="*/ 1906172 h 2719363"/>
              <a:gd name="connsiteX109" fmla="*/ 3721688 w 4818968"/>
              <a:gd name="connsiteY109" fmla="*/ 1863969 h 2719363"/>
              <a:gd name="connsiteX110" fmla="*/ 3763891 w 4818968"/>
              <a:gd name="connsiteY110" fmla="*/ 1835833 h 2719363"/>
              <a:gd name="connsiteX111" fmla="*/ 3777959 w 4818968"/>
              <a:gd name="connsiteY111" fmla="*/ 1814732 h 2719363"/>
              <a:gd name="connsiteX112" fmla="*/ 3820162 w 4818968"/>
              <a:gd name="connsiteY112" fmla="*/ 1793630 h 2719363"/>
              <a:gd name="connsiteX113" fmla="*/ 3862365 w 4818968"/>
              <a:gd name="connsiteY113" fmla="*/ 1772529 h 2719363"/>
              <a:gd name="connsiteX114" fmla="*/ 3925669 w 4818968"/>
              <a:gd name="connsiteY114" fmla="*/ 1737360 h 2719363"/>
              <a:gd name="connsiteX115" fmla="*/ 3967872 w 4818968"/>
              <a:gd name="connsiteY115" fmla="*/ 1709224 h 2719363"/>
              <a:gd name="connsiteX116" fmla="*/ 3988974 w 4818968"/>
              <a:gd name="connsiteY116" fmla="*/ 1695157 h 2719363"/>
              <a:gd name="connsiteX117" fmla="*/ 4038211 w 4818968"/>
              <a:gd name="connsiteY117" fmla="*/ 1681089 h 2719363"/>
              <a:gd name="connsiteX118" fmla="*/ 4101516 w 4818968"/>
              <a:gd name="connsiteY118" fmla="*/ 1659987 h 2719363"/>
              <a:gd name="connsiteX119" fmla="*/ 4157786 w 4818968"/>
              <a:gd name="connsiteY119" fmla="*/ 1638886 h 2719363"/>
              <a:gd name="connsiteX120" fmla="*/ 4199989 w 4818968"/>
              <a:gd name="connsiteY120" fmla="*/ 1610750 h 2719363"/>
              <a:gd name="connsiteX121" fmla="*/ 4221091 w 4818968"/>
              <a:gd name="connsiteY121" fmla="*/ 1589649 h 2719363"/>
              <a:gd name="connsiteX122" fmla="*/ 4249226 w 4818968"/>
              <a:gd name="connsiteY122" fmla="*/ 1582615 h 2719363"/>
              <a:gd name="connsiteX123" fmla="*/ 4312531 w 4818968"/>
              <a:gd name="connsiteY123" fmla="*/ 1554480 h 2719363"/>
              <a:gd name="connsiteX124" fmla="*/ 4333632 w 4818968"/>
              <a:gd name="connsiteY124" fmla="*/ 1533378 h 2719363"/>
              <a:gd name="connsiteX125" fmla="*/ 4354734 w 4818968"/>
              <a:gd name="connsiteY125" fmla="*/ 1519310 h 2719363"/>
              <a:gd name="connsiteX126" fmla="*/ 4375836 w 4818968"/>
              <a:gd name="connsiteY126" fmla="*/ 1498209 h 2719363"/>
              <a:gd name="connsiteX127" fmla="*/ 4396937 w 4818968"/>
              <a:gd name="connsiteY127" fmla="*/ 1491175 h 2719363"/>
              <a:gd name="connsiteX128" fmla="*/ 4418039 w 4818968"/>
              <a:gd name="connsiteY128" fmla="*/ 1470073 h 2719363"/>
              <a:gd name="connsiteX129" fmla="*/ 4432106 w 4818968"/>
              <a:gd name="connsiteY129" fmla="*/ 1448972 h 2719363"/>
              <a:gd name="connsiteX130" fmla="*/ 4453208 w 4818968"/>
              <a:gd name="connsiteY130" fmla="*/ 1434904 h 2719363"/>
              <a:gd name="connsiteX131" fmla="*/ 4474309 w 4818968"/>
              <a:gd name="connsiteY131" fmla="*/ 1413803 h 2719363"/>
              <a:gd name="connsiteX132" fmla="*/ 4516512 w 4818968"/>
              <a:gd name="connsiteY132" fmla="*/ 1385667 h 2719363"/>
              <a:gd name="connsiteX133" fmla="*/ 4565749 w 4818968"/>
              <a:gd name="connsiteY133" fmla="*/ 1322363 h 2719363"/>
              <a:gd name="connsiteX134" fmla="*/ 4586851 w 4818968"/>
              <a:gd name="connsiteY134" fmla="*/ 1280160 h 2719363"/>
              <a:gd name="connsiteX135" fmla="*/ 4593885 w 4818968"/>
              <a:gd name="connsiteY135" fmla="*/ 1259058 h 2719363"/>
              <a:gd name="connsiteX136" fmla="*/ 4622020 w 4818968"/>
              <a:gd name="connsiteY136" fmla="*/ 1216855 h 2719363"/>
              <a:gd name="connsiteX137" fmla="*/ 4636088 w 4818968"/>
              <a:gd name="connsiteY137" fmla="*/ 1195753 h 2719363"/>
              <a:gd name="connsiteX138" fmla="*/ 4650156 w 4818968"/>
              <a:gd name="connsiteY138" fmla="*/ 1174652 h 2719363"/>
              <a:gd name="connsiteX139" fmla="*/ 4664223 w 4818968"/>
              <a:gd name="connsiteY139" fmla="*/ 1132449 h 2719363"/>
              <a:gd name="connsiteX140" fmla="*/ 4671257 w 4818968"/>
              <a:gd name="connsiteY140" fmla="*/ 1111347 h 2719363"/>
              <a:gd name="connsiteX141" fmla="*/ 4685325 w 4818968"/>
              <a:gd name="connsiteY141" fmla="*/ 1090246 h 2719363"/>
              <a:gd name="connsiteX142" fmla="*/ 4706426 w 4818968"/>
              <a:gd name="connsiteY142" fmla="*/ 1041009 h 2719363"/>
              <a:gd name="connsiteX143" fmla="*/ 4720494 w 4818968"/>
              <a:gd name="connsiteY143" fmla="*/ 998806 h 2719363"/>
              <a:gd name="connsiteX144" fmla="*/ 4748629 w 4818968"/>
              <a:gd name="connsiteY144" fmla="*/ 956603 h 2719363"/>
              <a:gd name="connsiteX145" fmla="*/ 4755663 w 4818968"/>
              <a:gd name="connsiteY145" fmla="*/ 935501 h 2719363"/>
              <a:gd name="connsiteX146" fmla="*/ 4769731 w 4818968"/>
              <a:gd name="connsiteY146" fmla="*/ 858129 h 2719363"/>
              <a:gd name="connsiteX147" fmla="*/ 4783799 w 4818968"/>
              <a:gd name="connsiteY147" fmla="*/ 780757 h 2719363"/>
              <a:gd name="connsiteX148" fmla="*/ 4804900 w 4818968"/>
              <a:gd name="connsiteY148" fmla="*/ 759655 h 2719363"/>
              <a:gd name="connsiteX149" fmla="*/ 4818968 w 4818968"/>
              <a:gd name="connsiteY149" fmla="*/ 738553 h 2719363"/>
              <a:gd name="connsiteX150" fmla="*/ 4804900 w 4818968"/>
              <a:gd name="connsiteY150" fmla="*/ 555673 h 2719363"/>
              <a:gd name="connsiteX151" fmla="*/ 4797866 w 4818968"/>
              <a:gd name="connsiteY151" fmla="*/ 506437 h 2719363"/>
              <a:gd name="connsiteX152" fmla="*/ 4755663 w 4818968"/>
              <a:gd name="connsiteY152" fmla="*/ 485335 h 2719363"/>
              <a:gd name="connsiteX153" fmla="*/ 4720494 w 4818968"/>
              <a:gd name="connsiteY153" fmla="*/ 457200 h 2719363"/>
              <a:gd name="connsiteX154" fmla="*/ 4678291 w 4818968"/>
              <a:gd name="connsiteY154" fmla="*/ 443132 h 2719363"/>
              <a:gd name="connsiteX155" fmla="*/ 4593885 w 4818968"/>
              <a:gd name="connsiteY155" fmla="*/ 464233 h 2719363"/>
              <a:gd name="connsiteX156" fmla="*/ 4530580 w 4818968"/>
              <a:gd name="connsiteY156" fmla="*/ 499403 h 2719363"/>
              <a:gd name="connsiteX157" fmla="*/ 4509479 w 4818968"/>
              <a:gd name="connsiteY157" fmla="*/ 513470 h 2719363"/>
              <a:gd name="connsiteX158" fmla="*/ 4481343 w 4818968"/>
              <a:gd name="connsiteY158" fmla="*/ 555673 h 2719363"/>
              <a:gd name="connsiteX159" fmla="*/ 4439140 w 4818968"/>
              <a:gd name="connsiteY159" fmla="*/ 590843 h 2719363"/>
              <a:gd name="connsiteX160" fmla="*/ 4396937 w 4818968"/>
              <a:gd name="connsiteY160" fmla="*/ 618978 h 2719363"/>
              <a:gd name="connsiteX161" fmla="*/ 4340666 w 4818968"/>
              <a:gd name="connsiteY161" fmla="*/ 647113 h 2719363"/>
              <a:gd name="connsiteX162" fmla="*/ 4312531 w 4818968"/>
              <a:gd name="connsiteY162" fmla="*/ 661181 h 2719363"/>
              <a:gd name="connsiteX163" fmla="*/ 4270328 w 4818968"/>
              <a:gd name="connsiteY163" fmla="*/ 675249 h 2719363"/>
              <a:gd name="connsiteX164" fmla="*/ 4242192 w 4818968"/>
              <a:gd name="connsiteY164" fmla="*/ 689317 h 2719363"/>
              <a:gd name="connsiteX165" fmla="*/ 4171854 w 4818968"/>
              <a:gd name="connsiteY165" fmla="*/ 710418 h 2719363"/>
              <a:gd name="connsiteX166" fmla="*/ 3890500 w 4818968"/>
              <a:gd name="connsiteY166" fmla="*/ 696350 h 2719363"/>
              <a:gd name="connsiteX167" fmla="*/ 3869399 w 4818968"/>
              <a:gd name="connsiteY167" fmla="*/ 689317 h 2719363"/>
              <a:gd name="connsiteX168" fmla="*/ 3834229 w 4818968"/>
              <a:gd name="connsiteY168" fmla="*/ 682283 h 2719363"/>
              <a:gd name="connsiteX169" fmla="*/ 3770925 w 4818968"/>
              <a:gd name="connsiteY169" fmla="*/ 675249 h 2719363"/>
              <a:gd name="connsiteX170" fmla="*/ 3679485 w 4818968"/>
              <a:gd name="connsiteY170" fmla="*/ 661181 h 2719363"/>
              <a:gd name="connsiteX171" fmla="*/ 3609146 w 4818968"/>
              <a:gd name="connsiteY171" fmla="*/ 654147 h 2719363"/>
              <a:gd name="connsiteX172" fmla="*/ 3573977 w 4818968"/>
              <a:gd name="connsiteY172" fmla="*/ 647113 h 2719363"/>
              <a:gd name="connsiteX173" fmla="*/ 3257454 w 4818968"/>
              <a:gd name="connsiteY173" fmla="*/ 647113 h 2719363"/>
              <a:gd name="connsiteX174" fmla="*/ 3222285 w 4818968"/>
              <a:gd name="connsiteY174" fmla="*/ 654147 h 2719363"/>
              <a:gd name="connsiteX175" fmla="*/ 3130845 w 4818968"/>
              <a:gd name="connsiteY175" fmla="*/ 661181 h 2719363"/>
              <a:gd name="connsiteX176" fmla="*/ 3088642 w 4818968"/>
              <a:gd name="connsiteY176" fmla="*/ 675249 h 2719363"/>
              <a:gd name="connsiteX177" fmla="*/ 3039405 w 4818968"/>
              <a:gd name="connsiteY177" fmla="*/ 703384 h 2719363"/>
              <a:gd name="connsiteX178" fmla="*/ 2976100 w 4818968"/>
              <a:gd name="connsiteY178" fmla="*/ 731520 h 2719363"/>
              <a:gd name="connsiteX179" fmla="*/ 2575171 w 4818968"/>
              <a:gd name="connsiteY179" fmla="*/ 717452 h 2719363"/>
              <a:gd name="connsiteX180" fmla="*/ 2547036 w 4818968"/>
              <a:gd name="connsiteY180" fmla="*/ 710418 h 2719363"/>
              <a:gd name="connsiteX181" fmla="*/ 2476697 w 4818968"/>
              <a:gd name="connsiteY181" fmla="*/ 689317 h 2719363"/>
              <a:gd name="connsiteX182" fmla="*/ 2441528 w 4818968"/>
              <a:gd name="connsiteY182" fmla="*/ 682283 h 2719363"/>
              <a:gd name="connsiteX183" fmla="*/ 2413392 w 4818968"/>
              <a:gd name="connsiteY183" fmla="*/ 675249 h 2719363"/>
              <a:gd name="connsiteX184" fmla="*/ 2371189 w 4818968"/>
              <a:gd name="connsiteY184" fmla="*/ 661181 h 2719363"/>
              <a:gd name="connsiteX185" fmla="*/ 2336020 w 4818968"/>
              <a:gd name="connsiteY185" fmla="*/ 654147 h 2719363"/>
              <a:gd name="connsiteX186" fmla="*/ 2293817 w 4818968"/>
              <a:gd name="connsiteY186" fmla="*/ 640080 h 2719363"/>
              <a:gd name="connsiteX187" fmla="*/ 2195343 w 4818968"/>
              <a:gd name="connsiteY187" fmla="*/ 626012 h 2719363"/>
              <a:gd name="connsiteX188" fmla="*/ 2139072 w 4818968"/>
              <a:gd name="connsiteY188" fmla="*/ 611944 h 2719363"/>
              <a:gd name="connsiteX189" fmla="*/ 2103903 w 4818968"/>
              <a:gd name="connsiteY189" fmla="*/ 604910 h 2719363"/>
              <a:gd name="connsiteX190" fmla="*/ 2082802 w 4818968"/>
              <a:gd name="connsiteY190" fmla="*/ 597877 h 2719363"/>
              <a:gd name="connsiteX191" fmla="*/ 2047632 w 4818968"/>
              <a:gd name="connsiteY191" fmla="*/ 590843 h 2719363"/>
              <a:gd name="connsiteX192" fmla="*/ 1998396 w 4818968"/>
              <a:gd name="connsiteY192" fmla="*/ 576775 h 2719363"/>
              <a:gd name="connsiteX193" fmla="*/ 1576365 w 4818968"/>
              <a:gd name="connsiteY193" fmla="*/ 562707 h 2719363"/>
              <a:gd name="connsiteX194" fmla="*/ 1541196 w 4818968"/>
              <a:gd name="connsiteY194" fmla="*/ 555673 h 2719363"/>
              <a:gd name="connsiteX195" fmla="*/ 1463823 w 4818968"/>
              <a:gd name="connsiteY195" fmla="*/ 541606 h 2719363"/>
              <a:gd name="connsiteX196" fmla="*/ 1421620 w 4818968"/>
              <a:gd name="connsiteY196" fmla="*/ 520504 h 2719363"/>
              <a:gd name="connsiteX197" fmla="*/ 1393485 w 4818968"/>
              <a:gd name="connsiteY197" fmla="*/ 513470 h 2719363"/>
              <a:gd name="connsiteX198" fmla="*/ 1372383 w 4818968"/>
              <a:gd name="connsiteY198" fmla="*/ 499403 h 2719363"/>
              <a:gd name="connsiteX199" fmla="*/ 1323146 w 4818968"/>
              <a:gd name="connsiteY199" fmla="*/ 450166 h 2719363"/>
              <a:gd name="connsiteX200" fmla="*/ 1302045 w 4818968"/>
              <a:gd name="connsiteY200" fmla="*/ 443132 h 2719363"/>
              <a:gd name="connsiteX201" fmla="*/ 1231706 w 4818968"/>
              <a:gd name="connsiteY201" fmla="*/ 393895 h 2719363"/>
              <a:gd name="connsiteX202" fmla="*/ 1210605 w 4818968"/>
              <a:gd name="connsiteY202" fmla="*/ 379827 h 2719363"/>
              <a:gd name="connsiteX203" fmla="*/ 1189503 w 4818968"/>
              <a:gd name="connsiteY203" fmla="*/ 358726 h 2719363"/>
              <a:gd name="connsiteX204" fmla="*/ 1126199 w 4818968"/>
              <a:gd name="connsiteY204" fmla="*/ 323557 h 2719363"/>
              <a:gd name="connsiteX205" fmla="*/ 1105097 w 4818968"/>
              <a:gd name="connsiteY205" fmla="*/ 309489 h 2719363"/>
              <a:gd name="connsiteX206" fmla="*/ 1083996 w 4818968"/>
              <a:gd name="connsiteY206" fmla="*/ 302455 h 2719363"/>
              <a:gd name="connsiteX207" fmla="*/ 1055860 w 4818968"/>
              <a:gd name="connsiteY207" fmla="*/ 288387 h 2719363"/>
              <a:gd name="connsiteX208" fmla="*/ 1034759 w 4818968"/>
              <a:gd name="connsiteY208" fmla="*/ 274320 h 2719363"/>
              <a:gd name="connsiteX209" fmla="*/ 985522 w 4818968"/>
              <a:gd name="connsiteY209" fmla="*/ 253218 h 2719363"/>
              <a:gd name="connsiteX210" fmla="*/ 915183 w 4818968"/>
              <a:gd name="connsiteY210" fmla="*/ 189913 h 2719363"/>
              <a:gd name="connsiteX211" fmla="*/ 901116 w 4818968"/>
              <a:gd name="connsiteY211" fmla="*/ 168812 h 2719363"/>
              <a:gd name="connsiteX212" fmla="*/ 858912 w 4818968"/>
              <a:gd name="connsiteY212" fmla="*/ 126609 h 2719363"/>
              <a:gd name="connsiteX213" fmla="*/ 809676 w 4818968"/>
              <a:gd name="connsiteY213" fmla="*/ 77372 h 2719363"/>
              <a:gd name="connsiteX214" fmla="*/ 788574 w 4818968"/>
              <a:gd name="connsiteY214" fmla="*/ 63304 h 2719363"/>
              <a:gd name="connsiteX215" fmla="*/ 739337 w 4818968"/>
              <a:gd name="connsiteY215" fmla="*/ 49237 h 2719363"/>
              <a:gd name="connsiteX216" fmla="*/ 676032 w 4818968"/>
              <a:gd name="connsiteY216" fmla="*/ 42203 h 2719363"/>
              <a:gd name="connsiteX217" fmla="*/ 640863 w 4818968"/>
              <a:gd name="connsiteY217" fmla="*/ 35169 h 2719363"/>
              <a:gd name="connsiteX218" fmla="*/ 598660 w 4818968"/>
              <a:gd name="connsiteY218" fmla="*/ 28135 h 2719363"/>
              <a:gd name="connsiteX219" fmla="*/ 535356 w 4818968"/>
              <a:gd name="connsiteY219" fmla="*/ 21101 h 2719363"/>
              <a:gd name="connsiteX220" fmla="*/ 352476 w 4818968"/>
              <a:gd name="connsiteY220" fmla="*/ 0 h 2719363"/>
              <a:gd name="connsiteX221" fmla="*/ 99257 w 4818968"/>
              <a:gd name="connsiteY221" fmla="*/ 7033 h 2719363"/>
              <a:gd name="connsiteX222" fmla="*/ 78156 w 4818968"/>
              <a:gd name="connsiteY222" fmla="*/ 14067 h 2719363"/>
              <a:gd name="connsiteX223" fmla="*/ 50020 w 4818968"/>
              <a:gd name="connsiteY223" fmla="*/ 21101 h 2719363"/>
              <a:gd name="connsiteX0" fmla="*/ 50020 w 4818968"/>
              <a:gd name="connsiteY0" fmla="*/ 21101 h 2719363"/>
              <a:gd name="connsiteX1" fmla="*/ 3762 w 4818968"/>
              <a:gd name="connsiteY1" fmla="*/ 76437 h 2719363"/>
              <a:gd name="connsiteX2" fmla="*/ 2588 w 4818968"/>
              <a:gd name="connsiteY2" fmla="*/ 168420 h 2719363"/>
              <a:gd name="connsiteX3" fmla="*/ 19735 w 4818968"/>
              <a:gd name="connsiteY3" fmla="*/ 314227 h 2719363"/>
              <a:gd name="connsiteX4" fmla="*/ 36244 w 4818968"/>
              <a:gd name="connsiteY4" fmla="*/ 342361 h 2719363"/>
              <a:gd name="connsiteX5" fmla="*/ 43278 w 4818968"/>
              <a:gd name="connsiteY5" fmla="*/ 391890 h 2719363"/>
              <a:gd name="connsiteX6" fmla="*/ 73758 w 4818968"/>
              <a:gd name="connsiteY6" fmla="*/ 472146 h 2719363"/>
              <a:gd name="connsiteX7" fmla="*/ 134426 w 4818968"/>
              <a:gd name="connsiteY7" fmla="*/ 618978 h 2719363"/>
              <a:gd name="connsiteX8" fmla="*/ 141460 w 4818968"/>
              <a:gd name="connsiteY8" fmla="*/ 640080 h 2719363"/>
              <a:gd name="connsiteX9" fmla="*/ 183663 w 4818968"/>
              <a:gd name="connsiteY9" fmla="*/ 668215 h 2719363"/>
              <a:gd name="connsiteX10" fmla="*/ 197731 w 4818968"/>
              <a:gd name="connsiteY10" fmla="*/ 689317 h 2719363"/>
              <a:gd name="connsiteX11" fmla="*/ 204765 w 4818968"/>
              <a:gd name="connsiteY11" fmla="*/ 710418 h 2719363"/>
              <a:gd name="connsiteX12" fmla="*/ 225866 w 4818968"/>
              <a:gd name="connsiteY12" fmla="*/ 731520 h 2719363"/>
              <a:gd name="connsiteX13" fmla="*/ 254002 w 4818968"/>
              <a:gd name="connsiteY13" fmla="*/ 766689 h 2719363"/>
              <a:gd name="connsiteX14" fmla="*/ 282137 w 4818968"/>
              <a:gd name="connsiteY14" fmla="*/ 808892 h 2719363"/>
              <a:gd name="connsiteX15" fmla="*/ 296205 w 4818968"/>
              <a:gd name="connsiteY15" fmla="*/ 829993 h 2719363"/>
              <a:gd name="connsiteX16" fmla="*/ 338408 w 4818968"/>
              <a:gd name="connsiteY16" fmla="*/ 858129 h 2719363"/>
              <a:gd name="connsiteX17" fmla="*/ 366543 w 4818968"/>
              <a:gd name="connsiteY17" fmla="*/ 900332 h 2719363"/>
              <a:gd name="connsiteX18" fmla="*/ 401712 w 4818968"/>
              <a:gd name="connsiteY18" fmla="*/ 942535 h 2719363"/>
              <a:gd name="connsiteX19" fmla="*/ 447774 w 4818968"/>
              <a:gd name="connsiteY19" fmla="*/ 976337 h 2719363"/>
              <a:gd name="connsiteX20" fmla="*/ 504729 w 4818968"/>
              <a:gd name="connsiteY20" fmla="*/ 1024890 h 2719363"/>
              <a:gd name="connsiteX21" fmla="*/ 626796 w 4818968"/>
              <a:gd name="connsiteY21" fmla="*/ 1104313 h 2719363"/>
              <a:gd name="connsiteX22" fmla="*/ 647897 w 4818968"/>
              <a:gd name="connsiteY22" fmla="*/ 1118381 h 2719363"/>
              <a:gd name="connsiteX23" fmla="*/ 711202 w 4818968"/>
              <a:gd name="connsiteY23" fmla="*/ 1139483 h 2719363"/>
              <a:gd name="connsiteX24" fmla="*/ 732303 w 4818968"/>
              <a:gd name="connsiteY24" fmla="*/ 1146517 h 2719363"/>
              <a:gd name="connsiteX25" fmla="*/ 802642 w 4818968"/>
              <a:gd name="connsiteY25" fmla="*/ 1167618 h 2719363"/>
              <a:gd name="connsiteX26" fmla="*/ 823743 w 4818968"/>
              <a:gd name="connsiteY26" fmla="*/ 1174652 h 2719363"/>
              <a:gd name="connsiteX27" fmla="*/ 844845 w 4818968"/>
              <a:gd name="connsiteY27" fmla="*/ 1181686 h 2719363"/>
              <a:gd name="connsiteX28" fmla="*/ 908149 w 4818968"/>
              <a:gd name="connsiteY28" fmla="*/ 1209821 h 2719363"/>
              <a:gd name="connsiteX29" fmla="*/ 929251 w 4818968"/>
              <a:gd name="connsiteY29" fmla="*/ 1216855 h 2719363"/>
              <a:gd name="connsiteX30" fmla="*/ 950352 w 4818968"/>
              <a:gd name="connsiteY30" fmla="*/ 1223889 h 2719363"/>
              <a:gd name="connsiteX31" fmla="*/ 985522 w 4818968"/>
              <a:gd name="connsiteY31" fmla="*/ 1259058 h 2719363"/>
              <a:gd name="connsiteX32" fmla="*/ 1027725 w 4818968"/>
              <a:gd name="connsiteY32" fmla="*/ 1273126 h 2719363"/>
              <a:gd name="connsiteX33" fmla="*/ 1069928 w 4818968"/>
              <a:gd name="connsiteY33" fmla="*/ 1301261 h 2719363"/>
              <a:gd name="connsiteX34" fmla="*/ 1091029 w 4818968"/>
              <a:gd name="connsiteY34" fmla="*/ 1315329 h 2719363"/>
              <a:gd name="connsiteX35" fmla="*/ 1112131 w 4818968"/>
              <a:gd name="connsiteY35" fmla="*/ 1399735 h 2719363"/>
              <a:gd name="connsiteX36" fmla="*/ 1154334 w 4818968"/>
              <a:gd name="connsiteY36" fmla="*/ 1413803 h 2719363"/>
              <a:gd name="connsiteX37" fmla="*/ 1175436 w 4818968"/>
              <a:gd name="connsiteY37" fmla="*/ 1420837 h 2719363"/>
              <a:gd name="connsiteX38" fmla="*/ 1189503 w 4818968"/>
              <a:gd name="connsiteY38" fmla="*/ 1441938 h 2719363"/>
              <a:gd name="connsiteX39" fmla="*/ 1210605 w 4818968"/>
              <a:gd name="connsiteY39" fmla="*/ 1456006 h 2719363"/>
              <a:gd name="connsiteX40" fmla="*/ 1217639 w 4818968"/>
              <a:gd name="connsiteY40" fmla="*/ 1477107 h 2719363"/>
              <a:gd name="connsiteX41" fmla="*/ 1266876 w 4818968"/>
              <a:gd name="connsiteY41" fmla="*/ 1498209 h 2719363"/>
              <a:gd name="connsiteX42" fmla="*/ 1280943 w 4818968"/>
              <a:gd name="connsiteY42" fmla="*/ 1547446 h 2719363"/>
              <a:gd name="connsiteX43" fmla="*/ 1287977 w 4818968"/>
              <a:gd name="connsiteY43" fmla="*/ 1568547 h 2719363"/>
              <a:gd name="connsiteX44" fmla="*/ 1287977 w 4818968"/>
              <a:gd name="connsiteY44" fmla="*/ 1638886 h 2719363"/>
              <a:gd name="connsiteX45" fmla="*/ 1302045 w 4818968"/>
              <a:gd name="connsiteY45" fmla="*/ 1737360 h 2719363"/>
              <a:gd name="connsiteX46" fmla="*/ 1309079 w 4818968"/>
              <a:gd name="connsiteY46" fmla="*/ 1758461 h 2719363"/>
              <a:gd name="connsiteX47" fmla="*/ 1316112 w 4818968"/>
              <a:gd name="connsiteY47" fmla="*/ 1786597 h 2719363"/>
              <a:gd name="connsiteX48" fmla="*/ 1337214 w 4818968"/>
              <a:gd name="connsiteY48" fmla="*/ 1828800 h 2719363"/>
              <a:gd name="connsiteX49" fmla="*/ 1344248 w 4818968"/>
              <a:gd name="connsiteY49" fmla="*/ 1849901 h 2719363"/>
              <a:gd name="connsiteX50" fmla="*/ 1363982 w 4818968"/>
              <a:gd name="connsiteY50" fmla="*/ 1959268 h 2719363"/>
              <a:gd name="connsiteX51" fmla="*/ 1380541 w 4818968"/>
              <a:gd name="connsiteY51" fmla="*/ 1980369 h 2719363"/>
              <a:gd name="connsiteX52" fmla="*/ 1387574 w 4818968"/>
              <a:gd name="connsiteY52" fmla="*/ 2008505 h 2719363"/>
              <a:gd name="connsiteX53" fmla="*/ 1411167 w 4818968"/>
              <a:gd name="connsiteY53" fmla="*/ 2047533 h 2719363"/>
              <a:gd name="connsiteX54" fmla="*/ 1437495 w 4818968"/>
              <a:gd name="connsiteY54" fmla="*/ 2085877 h 2719363"/>
              <a:gd name="connsiteX55" fmla="*/ 1463823 w 4818968"/>
              <a:gd name="connsiteY55" fmla="*/ 2131255 h 2719363"/>
              <a:gd name="connsiteX56" fmla="*/ 1478575 w 4818968"/>
              <a:gd name="connsiteY56" fmla="*/ 2168232 h 2719363"/>
              <a:gd name="connsiteX57" fmla="*/ 1520094 w 4818968"/>
              <a:gd name="connsiteY57" fmla="*/ 2215661 h 2719363"/>
              <a:gd name="connsiteX58" fmla="*/ 1541196 w 4818968"/>
              <a:gd name="connsiteY58" fmla="*/ 2232220 h 2719363"/>
              <a:gd name="connsiteX59" fmla="*/ 1577049 w 4818968"/>
              <a:gd name="connsiteY59" fmla="*/ 2263530 h 2719363"/>
              <a:gd name="connsiteX60" fmla="*/ 1605184 w 4818968"/>
              <a:gd name="connsiteY60" fmla="*/ 2302558 h 2719363"/>
              <a:gd name="connsiteX61" fmla="*/ 1631268 w 4818968"/>
              <a:gd name="connsiteY61" fmla="*/ 2353163 h 2719363"/>
              <a:gd name="connsiteX62" fmla="*/ 1660771 w 4818968"/>
              <a:gd name="connsiteY62" fmla="*/ 2398541 h 2719363"/>
              <a:gd name="connsiteX63" fmla="*/ 1724076 w 4818968"/>
              <a:gd name="connsiteY63" fmla="*/ 2433710 h 2719363"/>
              <a:gd name="connsiteX64" fmla="*/ 1745177 w 4818968"/>
              <a:gd name="connsiteY64" fmla="*/ 2440744 h 2719363"/>
              <a:gd name="connsiteX65" fmla="*/ 1780346 w 4818968"/>
              <a:gd name="connsiteY65" fmla="*/ 2454812 h 2719363"/>
              <a:gd name="connsiteX66" fmla="*/ 1808482 w 4818968"/>
              <a:gd name="connsiteY66" fmla="*/ 2461846 h 2719363"/>
              <a:gd name="connsiteX67" fmla="*/ 1829583 w 4818968"/>
              <a:gd name="connsiteY67" fmla="*/ 2468880 h 2719363"/>
              <a:gd name="connsiteX68" fmla="*/ 1871786 w 4818968"/>
              <a:gd name="connsiteY68" fmla="*/ 2511083 h 2719363"/>
              <a:gd name="connsiteX69" fmla="*/ 1913989 w 4818968"/>
              <a:gd name="connsiteY69" fmla="*/ 2546252 h 2719363"/>
              <a:gd name="connsiteX70" fmla="*/ 1942125 w 4818968"/>
              <a:gd name="connsiteY70" fmla="*/ 2560320 h 2719363"/>
              <a:gd name="connsiteX71" fmla="*/ 1984328 w 4818968"/>
              <a:gd name="connsiteY71" fmla="*/ 2588455 h 2719363"/>
              <a:gd name="connsiteX72" fmla="*/ 2019497 w 4818968"/>
              <a:gd name="connsiteY72" fmla="*/ 2623624 h 2719363"/>
              <a:gd name="connsiteX73" fmla="*/ 2061700 w 4818968"/>
              <a:gd name="connsiteY73" fmla="*/ 2637692 h 2719363"/>
              <a:gd name="connsiteX74" fmla="*/ 2082802 w 4818968"/>
              <a:gd name="connsiteY74" fmla="*/ 2651760 h 2719363"/>
              <a:gd name="connsiteX75" fmla="*/ 2132039 w 4818968"/>
              <a:gd name="connsiteY75" fmla="*/ 2665827 h 2719363"/>
              <a:gd name="connsiteX76" fmla="*/ 2174242 w 4818968"/>
              <a:gd name="connsiteY76" fmla="*/ 2679895 h 2719363"/>
              <a:gd name="connsiteX77" fmla="*/ 2444703 w 4818968"/>
              <a:gd name="connsiteY77" fmla="*/ 2719363 h 2719363"/>
              <a:gd name="connsiteX78" fmla="*/ 2535459 w 4818968"/>
              <a:gd name="connsiteY78" fmla="*/ 2716872 h 2719363"/>
              <a:gd name="connsiteX79" fmla="*/ 2701780 w 4818968"/>
              <a:gd name="connsiteY79" fmla="*/ 2715064 h 2719363"/>
              <a:gd name="connsiteX80" fmla="*/ 2821356 w 4818968"/>
              <a:gd name="connsiteY80" fmla="*/ 2700997 h 2719363"/>
              <a:gd name="connsiteX81" fmla="*/ 2855157 w 4818968"/>
              <a:gd name="connsiteY81" fmla="*/ 2699629 h 2719363"/>
              <a:gd name="connsiteX82" fmla="*/ 2926863 w 4818968"/>
              <a:gd name="connsiteY82" fmla="*/ 2644726 h 2719363"/>
              <a:gd name="connsiteX83" fmla="*/ 3004236 w 4818968"/>
              <a:gd name="connsiteY83" fmla="*/ 2616590 h 2719363"/>
              <a:gd name="connsiteX84" fmla="*/ 3032371 w 4818968"/>
              <a:gd name="connsiteY84" fmla="*/ 2609557 h 2719363"/>
              <a:gd name="connsiteX85" fmla="*/ 3074574 w 4818968"/>
              <a:gd name="connsiteY85" fmla="*/ 2581421 h 2719363"/>
              <a:gd name="connsiteX86" fmla="*/ 3095676 w 4818968"/>
              <a:gd name="connsiteY86" fmla="*/ 2567353 h 2719363"/>
              <a:gd name="connsiteX87" fmla="*/ 3123811 w 4818968"/>
              <a:gd name="connsiteY87" fmla="*/ 2546252 h 2719363"/>
              <a:gd name="connsiteX88" fmla="*/ 3166014 w 4818968"/>
              <a:gd name="connsiteY88" fmla="*/ 2511083 h 2719363"/>
              <a:gd name="connsiteX89" fmla="*/ 3180082 w 4818968"/>
              <a:gd name="connsiteY89" fmla="*/ 2489981 h 2719363"/>
              <a:gd name="connsiteX90" fmla="*/ 3201183 w 4818968"/>
              <a:gd name="connsiteY90" fmla="*/ 2482947 h 2719363"/>
              <a:gd name="connsiteX91" fmla="*/ 3243386 w 4818968"/>
              <a:gd name="connsiteY91" fmla="*/ 2454812 h 2719363"/>
              <a:gd name="connsiteX92" fmla="*/ 3264488 w 4818968"/>
              <a:gd name="connsiteY92" fmla="*/ 2440744 h 2719363"/>
              <a:gd name="connsiteX93" fmla="*/ 3299657 w 4818968"/>
              <a:gd name="connsiteY93" fmla="*/ 2405575 h 2719363"/>
              <a:gd name="connsiteX94" fmla="*/ 3313725 w 4818968"/>
              <a:gd name="connsiteY94" fmla="*/ 2384473 h 2719363"/>
              <a:gd name="connsiteX95" fmla="*/ 3362962 w 4818968"/>
              <a:gd name="connsiteY95" fmla="*/ 2321169 h 2719363"/>
              <a:gd name="connsiteX96" fmla="*/ 3377029 w 4818968"/>
              <a:gd name="connsiteY96" fmla="*/ 2300067 h 2719363"/>
              <a:gd name="connsiteX97" fmla="*/ 3400622 w 4818968"/>
              <a:gd name="connsiteY97" fmla="*/ 2282141 h 2719363"/>
              <a:gd name="connsiteX98" fmla="*/ 3427390 w 4818968"/>
              <a:gd name="connsiteY98" fmla="*/ 2239254 h 2719363"/>
              <a:gd name="connsiteX99" fmla="*/ 3454841 w 4818968"/>
              <a:gd name="connsiteY99" fmla="*/ 2204768 h 2719363"/>
              <a:gd name="connsiteX100" fmla="*/ 3474819 w 4818968"/>
              <a:gd name="connsiteY100" fmla="*/ 2161637 h 2719363"/>
              <a:gd name="connsiteX101" fmla="*/ 3495237 w 4818968"/>
              <a:gd name="connsiteY101" fmla="*/ 2124661 h 2719363"/>
              <a:gd name="connsiteX102" fmla="*/ 3531774 w 4818968"/>
              <a:gd name="connsiteY102" fmla="*/ 2060917 h 2719363"/>
              <a:gd name="connsiteX103" fmla="*/ 3573977 w 4818968"/>
              <a:gd name="connsiteY103" fmla="*/ 2018713 h 2719363"/>
              <a:gd name="connsiteX104" fmla="*/ 3595079 w 4818968"/>
              <a:gd name="connsiteY104" fmla="*/ 1997612 h 2719363"/>
              <a:gd name="connsiteX105" fmla="*/ 3623214 w 4818968"/>
              <a:gd name="connsiteY105" fmla="*/ 1955409 h 2719363"/>
              <a:gd name="connsiteX106" fmla="*/ 3637282 w 4818968"/>
              <a:gd name="connsiteY106" fmla="*/ 1934307 h 2719363"/>
              <a:gd name="connsiteX107" fmla="*/ 3679485 w 4818968"/>
              <a:gd name="connsiteY107" fmla="*/ 1906172 h 2719363"/>
              <a:gd name="connsiteX108" fmla="*/ 3721688 w 4818968"/>
              <a:gd name="connsiteY108" fmla="*/ 1863969 h 2719363"/>
              <a:gd name="connsiteX109" fmla="*/ 3763891 w 4818968"/>
              <a:gd name="connsiteY109" fmla="*/ 1835833 h 2719363"/>
              <a:gd name="connsiteX110" fmla="*/ 3777959 w 4818968"/>
              <a:gd name="connsiteY110" fmla="*/ 1814732 h 2719363"/>
              <a:gd name="connsiteX111" fmla="*/ 3820162 w 4818968"/>
              <a:gd name="connsiteY111" fmla="*/ 1793630 h 2719363"/>
              <a:gd name="connsiteX112" fmla="*/ 3862365 w 4818968"/>
              <a:gd name="connsiteY112" fmla="*/ 1772529 h 2719363"/>
              <a:gd name="connsiteX113" fmla="*/ 3925669 w 4818968"/>
              <a:gd name="connsiteY113" fmla="*/ 1737360 h 2719363"/>
              <a:gd name="connsiteX114" fmla="*/ 3967872 w 4818968"/>
              <a:gd name="connsiteY114" fmla="*/ 1709224 h 2719363"/>
              <a:gd name="connsiteX115" fmla="*/ 3988974 w 4818968"/>
              <a:gd name="connsiteY115" fmla="*/ 1695157 h 2719363"/>
              <a:gd name="connsiteX116" fmla="*/ 4038211 w 4818968"/>
              <a:gd name="connsiteY116" fmla="*/ 1681089 h 2719363"/>
              <a:gd name="connsiteX117" fmla="*/ 4101516 w 4818968"/>
              <a:gd name="connsiteY117" fmla="*/ 1659987 h 2719363"/>
              <a:gd name="connsiteX118" fmla="*/ 4157786 w 4818968"/>
              <a:gd name="connsiteY118" fmla="*/ 1638886 h 2719363"/>
              <a:gd name="connsiteX119" fmla="*/ 4199989 w 4818968"/>
              <a:gd name="connsiteY119" fmla="*/ 1610750 h 2719363"/>
              <a:gd name="connsiteX120" fmla="*/ 4221091 w 4818968"/>
              <a:gd name="connsiteY120" fmla="*/ 1589649 h 2719363"/>
              <a:gd name="connsiteX121" fmla="*/ 4249226 w 4818968"/>
              <a:gd name="connsiteY121" fmla="*/ 1582615 h 2719363"/>
              <a:gd name="connsiteX122" fmla="*/ 4312531 w 4818968"/>
              <a:gd name="connsiteY122" fmla="*/ 1554480 h 2719363"/>
              <a:gd name="connsiteX123" fmla="*/ 4333632 w 4818968"/>
              <a:gd name="connsiteY123" fmla="*/ 1533378 h 2719363"/>
              <a:gd name="connsiteX124" fmla="*/ 4354734 w 4818968"/>
              <a:gd name="connsiteY124" fmla="*/ 1519310 h 2719363"/>
              <a:gd name="connsiteX125" fmla="*/ 4375836 w 4818968"/>
              <a:gd name="connsiteY125" fmla="*/ 1498209 h 2719363"/>
              <a:gd name="connsiteX126" fmla="*/ 4396937 w 4818968"/>
              <a:gd name="connsiteY126" fmla="*/ 1491175 h 2719363"/>
              <a:gd name="connsiteX127" fmla="*/ 4418039 w 4818968"/>
              <a:gd name="connsiteY127" fmla="*/ 1470073 h 2719363"/>
              <a:gd name="connsiteX128" fmla="*/ 4432106 w 4818968"/>
              <a:gd name="connsiteY128" fmla="*/ 1448972 h 2719363"/>
              <a:gd name="connsiteX129" fmla="*/ 4453208 w 4818968"/>
              <a:gd name="connsiteY129" fmla="*/ 1434904 h 2719363"/>
              <a:gd name="connsiteX130" fmla="*/ 4474309 w 4818968"/>
              <a:gd name="connsiteY130" fmla="*/ 1413803 h 2719363"/>
              <a:gd name="connsiteX131" fmla="*/ 4516512 w 4818968"/>
              <a:gd name="connsiteY131" fmla="*/ 1385667 h 2719363"/>
              <a:gd name="connsiteX132" fmla="*/ 4565749 w 4818968"/>
              <a:gd name="connsiteY132" fmla="*/ 1322363 h 2719363"/>
              <a:gd name="connsiteX133" fmla="*/ 4586851 w 4818968"/>
              <a:gd name="connsiteY133" fmla="*/ 1280160 h 2719363"/>
              <a:gd name="connsiteX134" fmla="*/ 4593885 w 4818968"/>
              <a:gd name="connsiteY134" fmla="*/ 1259058 h 2719363"/>
              <a:gd name="connsiteX135" fmla="*/ 4622020 w 4818968"/>
              <a:gd name="connsiteY135" fmla="*/ 1216855 h 2719363"/>
              <a:gd name="connsiteX136" fmla="*/ 4636088 w 4818968"/>
              <a:gd name="connsiteY136" fmla="*/ 1195753 h 2719363"/>
              <a:gd name="connsiteX137" fmla="*/ 4650156 w 4818968"/>
              <a:gd name="connsiteY137" fmla="*/ 1174652 h 2719363"/>
              <a:gd name="connsiteX138" fmla="*/ 4664223 w 4818968"/>
              <a:gd name="connsiteY138" fmla="*/ 1132449 h 2719363"/>
              <a:gd name="connsiteX139" fmla="*/ 4671257 w 4818968"/>
              <a:gd name="connsiteY139" fmla="*/ 1111347 h 2719363"/>
              <a:gd name="connsiteX140" fmla="*/ 4685325 w 4818968"/>
              <a:gd name="connsiteY140" fmla="*/ 1090246 h 2719363"/>
              <a:gd name="connsiteX141" fmla="*/ 4706426 w 4818968"/>
              <a:gd name="connsiteY141" fmla="*/ 1041009 h 2719363"/>
              <a:gd name="connsiteX142" fmla="*/ 4720494 w 4818968"/>
              <a:gd name="connsiteY142" fmla="*/ 998806 h 2719363"/>
              <a:gd name="connsiteX143" fmla="*/ 4748629 w 4818968"/>
              <a:gd name="connsiteY143" fmla="*/ 956603 h 2719363"/>
              <a:gd name="connsiteX144" fmla="*/ 4755663 w 4818968"/>
              <a:gd name="connsiteY144" fmla="*/ 935501 h 2719363"/>
              <a:gd name="connsiteX145" fmla="*/ 4769731 w 4818968"/>
              <a:gd name="connsiteY145" fmla="*/ 858129 h 2719363"/>
              <a:gd name="connsiteX146" fmla="*/ 4783799 w 4818968"/>
              <a:gd name="connsiteY146" fmla="*/ 780757 h 2719363"/>
              <a:gd name="connsiteX147" fmla="*/ 4804900 w 4818968"/>
              <a:gd name="connsiteY147" fmla="*/ 759655 h 2719363"/>
              <a:gd name="connsiteX148" fmla="*/ 4818968 w 4818968"/>
              <a:gd name="connsiteY148" fmla="*/ 738553 h 2719363"/>
              <a:gd name="connsiteX149" fmla="*/ 4804900 w 4818968"/>
              <a:gd name="connsiteY149" fmla="*/ 555673 h 2719363"/>
              <a:gd name="connsiteX150" fmla="*/ 4797866 w 4818968"/>
              <a:gd name="connsiteY150" fmla="*/ 506437 h 2719363"/>
              <a:gd name="connsiteX151" fmla="*/ 4755663 w 4818968"/>
              <a:gd name="connsiteY151" fmla="*/ 485335 h 2719363"/>
              <a:gd name="connsiteX152" fmla="*/ 4720494 w 4818968"/>
              <a:gd name="connsiteY152" fmla="*/ 457200 h 2719363"/>
              <a:gd name="connsiteX153" fmla="*/ 4678291 w 4818968"/>
              <a:gd name="connsiteY153" fmla="*/ 443132 h 2719363"/>
              <a:gd name="connsiteX154" fmla="*/ 4593885 w 4818968"/>
              <a:gd name="connsiteY154" fmla="*/ 464233 h 2719363"/>
              <a:gd name="connsiteX155" fmla="*/ 4530580 w 4818968"/>
              <a:gd name="connsiteY155" fmla="*/ 499403 h 2719363"/>
              <a:gd name="connsiteX156" fmla="*/ 4509479 w 4818968"/>
              <a:gd name="connsiteY156" fmla="*/ 513470 h 2719363"/>
              <a:gd name="connsiteX157" fmla="*/ 4481343 w 4818968"/>
              <a:gd name="connsiteY157" fmla="*/ 555673 h 2719363"/>
              <a:gd name="connsiteX158" fmla="*/ 4439140 w 4818968"/>
              <a:gd name="connsiteY158" fmla="*/ 590843 h 2719363"/>
              <a:gd name="connsiteX159" fmla="*/ 4396937 w 4818968"/>
              <a:gd name="connsiteY159" fmla="*/ 618978 h 2719363"/>
              <a:gd name="connsiteX160" fmla="*/ 4340666 w 4818968"/>
              <a:gd name="connsiteY160" fmla="*/ 647113 h 2719363"/>
              <a:gd name="connsiteX161" fmla="*/ 4312531 w 4818968"/>
              <a:gd name="connsiteY161" fmla="*/ 661181 h 2719363"/>
              <a:gd name="connsiteX162" fmla="*/ 4270328 w 4818968"/>
              <a:gd name="connsiteY162" fmla="*/ 675249 h 2719363"/>
              <a:gd name="connsiteX163" fmla="*/ 4242192 w 4818968"/>
              <a:gd name="connsiteY163" fmla="*/ 689317 h 2719363"/>
              <a:gd name="connsiteX164" fmla="*/ 4171854 w 4818968"/>
              <a:gd name="connsiteY164" fmla="*/ 710418 h 2719363"/>
              <a:gd name="connsiteX165" fmla="*/ 3890500 w 4818968"/>
              <a:gd name="connsiteY165" fmla="*/ 696350 h 2719363"/>
              <a:gd name="connsiteX166" fmla="*/ 3869399 w 4818968"/>
              <a:gd name="connsiteY166" fmla="*/ 689317 h 2719363"/>
              <a:gd name="connsiteX167" fmla="*/ 3834229 w 4818968"/>
              <a:gd name="connsiteY167" fmla="*/ 682283 h 2719363"/>
              <a:gd name="connsiteX168" fmla="*/ 3770925 w 4818968"/>
              <a:gd name="connsiteY168" fmla="*/ 675249 h 2719363"/>
              <a:gd name="connsiteX169" fmla="*/ 3679485 w 4818968"/>
              <a:gd name="connsiteY169" fmla="*/ 661181 h 2719363"/>
              <a:gd name="connsiteX170" fmla="*/ 3609146 w 4818968"/>
              <a:gd name="connsiteY170" fmla="*/ 654147 h 2719363"/>
              <a:gd name="connsiteX171" fmla="*/ 3573977 w 4818968"/>
              <a:gd name="connsiteY171" fmla="*/ 647113 h 2719363"/>
              <a:gd name="connsiteX172" fmla="*/ 3257454 w 4818968"/>
              <a:gd name="connsiteY172" fmla="*/ 647113 h 2719363"/>
              <a:gd name="connsiteX173" fmla="*/ 3222285 w 4818968"/>
              <a:gd name="connsiteY173" fmla="*/ 654147 h 2719363"/>
              <a:gd name="connsiteX174" fmla="*/ 3130845 w 4818968"/>
              <a:gd name="connsiteY174" fmla="*/ 661181 h 2719363"/>
              <a:gd name="connsiteX175" fmla="*/ 3088642 w 4818968"/>
              <a:gd name="connsiteY175" fmla="*/ 675249 h 2719363"/>
              <a:gd name="connsiteX176" fmla="*/ 3039405 w 4818968"/>
              <a:gd name="connsiteY176" fmla="*/ 703384 h 2719363"/>
              <a:gd name="connsiteX177" fmla="*/ 2976100 w 4818968"/>
              <a:gd name="connsiteY177" fmla="*/ 731520 h 2719363"/>
              <a:gd name="connsiteX178" fmla="*/ 2575171 w 4818968"/>
              <a:gd name="connsiteY178" fmla="*/ 717452 h 2719363"/>
              <a:gd name="connsiteX179" fmla="*/ 2547036 w 4818968"/>
              <a:gd name="connsiteY179" fmla="*/ 710418 h 2719363"/>
              <a:gd name="connsiteX180" fmla="*/ 2476697 w 4818968"/>
              <a:gd name="connsiteY180" fmla="*/ 689317 h 2719363"/>
              <a:gd name="connsiteX181" fmla="*/ 2441528 w 4818968"/>
              <a:gd name="connsiteY181" fmla="*/ 682283 h 2719363"/>
              <a:gd name="connsiteX182" fmla="*/ 2413392 w 4818968"/>
              <a:gd name="connsiteY182" fmla="*/ 675249 h 2719363"/>
              <a:gd name="connsiteX183" fmla="*/ 2371189 w 4818968"/>
              <a:gd name="connsiteY183" fmla="*/ 661181 h 2719363"/>
              <a:gd name="connsiteX184" fmla="*/ 2336020 w 4818968"/>
              <a:gd name="connsiteY184" fmla="*/ 654147 h 2719363"/>
              <a:gd name="connsiteX185" fmla="*/ 2293817 w 4818968"/>
              <a:gd name="connsiteY185" fmla="*/ 640080 h 2719363"/>
              <a:gd name="connsiteX186" fmla="*/ 2195343 w 4818968"/>
              <a:gd name="connsiteY186" fmla="*/ 626012 h 2719363"/>
              <a:gd name="connsiteX187" fmla="*/ 2139072 w 4818968"/>
              <a:gd name="connsiteY187" fmla="*/ 611944 h 2719363"/>
              <a:gd name="connsiteX188" fmla="*/ 2103903 w 4818968"/>
              <a:gd name="connsiteY188" fmla="*/ 604910 h 2719363"/>
              <a:gd name="connsiteX189" fmla="*/ 2082802 w 4818968"/>
              <a:gd name="connsiteY189" fmla="*/ 597877 h 2719363"/>
              <a:gd name="connsiteX190" fmla="*/ 2047632 w 4818968"/>
              <a:gd name="connsiteY190" fmla="*/ 590843 h 2719363"/>
              <a:gd name="connsiteX191" fmla="*/ 1998396 w 4818968"/>
              <a:gd name="connsiteY191" fmla="*/ 576775 h 2719363"/>
              <a:gd name="connsiteX192" fmla="*/ 1576365 w 4818968"/>
              <a:gd name="connsiteY192" fmla="*/ 562707 h 2719363"/>
              <a:gd name="connsiteX193" fmla="*/ 1541196 w 4818968"/>
              <a:gd name="connsiteY193" fmla="*/ 555673 h 2719363"/>
              <a:gd name="connsiteX194" fmla="*/ 1463823 w 4818968"/>
              <a:gd name="connsiteY194" fmla="*/ 541606 h 2719363"/>
              <a:gd name="connsiteX195" fmla="*/ 1421620 w 4818968"/>
              <a:gd name="connsiteY195" fmla="*/ 520504 h 2719363"/>
              <a:gd name="connsiteX196" fmla="*/ 1393485 w 4818968"/>
              <a:gd name="connsiteY196" fmla="*/ 513470 h 2719363"/>
              <a:gd name="connsiteX197" fmla="*/ 1372383 w 4818968"/>
              <a:gd name="connsiteY197" fmla="*/ 499403 h 2719363"/>
              <a:gd name="connsiteX198" fmla="*/ 1323146 w 4818968"/>
              <a:gd name="connsiteY198" fmla="*/ 450166 h 2719363"/>
              <a:gd name="connsiteX199" fmla="*/ 1302045 w 4818968"/>
              <a:gd name="connsiteY199" fmla="*/ 443132 h 2719363"/>
              <a:gd name="connsiteX200" fmla="*/ 1231706 w 4818968"/>
              <a:gd name="connsiteY200" fmla="*/ 393895 h 2719363"/>
              <a:gd name="connsiteX201" fmla="*/ 1210605 w 4818968"/>
              <a:gd name="connsiteY201" fmla="*/ 379827 h 2719363"/>
              <a:gd name="connsiteX202" fmla="*/ 1189503 w 4818968"/>
              <a:gd name="connsiteY202" fmla="*/ 358726 h 2719363"/>
              <a:gd name="connsiteX203" fmla="*/ 1126199 w 4818968"/>
              <a:gd name="connsiteY203" fmla="*/ 323557 h 2719363"/>
              <a:gd name="connsiteX204" fmla="*/ 1105097 w 4818968"/>
              <a:gd name="connsiteY204" fmla="*/ 309489 h 2719363"/>
              <a:gd name="connsiteX205" fmla="*/ 1083996 w 4818968"/>
              <a:gd name="connsiteY205" fmla="*/ 302455 h 2719363"/>
              <a:gd name="connsiteX206" fmla="*/ 1055860 w 4818968"/>
              <a:gd name="connsiteY206" fmla="*/ 288387 h 2719363"/>
              <a:gd name="connsiteX207" fmla="*/ 1034759 w 4818968"/>
              <a:gd name="connsiteY207" fmla="*/ 274320 h 2719363"/>
              <a:gd name="connsiteX208" fmla="*/ 985522 w 4818968"/>
              <a:gd name="connsiteY208" fmla="*/ 253218 h 2719363"/>
              <a:gd name="connsiteX209" fmla="*/ 915183 w 4818968"/>
              <a:gd name="connsiteY209" fmla="*/ 189913 h 2719363"/>
              <a:gd name="connsiteX210" fmla="*/ 901116 w 4818968"/>
              <a:gd name="connsiteY210" fmla="*/ 168812 h 2719363"/>
              <a:gd name="connsiteX211" fmla="*/ 858912 w 4818968"/>
              <a:gd name="connsiteY211" fmla="*/ 126609 h 2719363"/>
              <a:gd name="connsiteX212" fmla="*/ 809676 w 4818968"/>
              <a:gd name="connsiteY212" fmla="*/ 77372 h 2719363"/>
              <a:gd name="connsiteX213" fmla="*/ 788574 w 4818968"/>
              <a:gd name="connsiteY213" fmla="*/ 63304 h 2719363"/>
              <a:gd name="connsiteX214" fmla="*/ 739337 w 4818968"/>
              <a:gd name="connsiteY214" fmla="*/ 49237 h 2719363"/>
              <a:gd name="connsiteX215" fmla="*/ 676032 w 4818968"/>
              <a:gd name="connsiteY215" fmla="*/ 42203 h 2719363"/>
              <a:gd name="connsiteX216" fmla="*/ 640863 w 4818968"/>
              <a:gd name="connsiteY216" fmla="*/ 35169 h 2719363"/>
              <a:gd name="connsiteX217" fmla="*/ 598660 w 4818968"/>
              <a:gd name="connsiteY217" fmla="*/ 28135 h 2719363"/>
              <a:gd name="connsiteX218" fmla="*/ 535356 w 4818968"/>
              <a:gd name="connsiteY218" fmla="*/ 21101 h 2719363"/>
              <a:gd name="connsiteX219" fmla="*/ 352476 w 4818968"/>
              <a:gd name="connsiteY219" fmla="*/ 0 h 2719363"/>
              <a:gd name="connsiteX220" fmla="*/ 99257 w 4818968"/>
              <a:gd name="connsiteY220" fmla="*/ 7033 h 2719363"/>
              <a:gd name="connsiteX221" fmla="*/ 78156 w 4818968"/>
              <a:gd name="connsiteY221" fmla="*/ 14067 h 2719363"/>
              <a:gd name="connsiteX222" fmla="*/ 50020 w 4818968"/>
              <a:gd name="connsiteY222" fmla="*/ 21101 h 2719363"/>
              <a:gd name="connsiteX0" fmla="*/ 50020 w 4818968"/>
              <a:gd name="connsiteY0" fmla="*/ 21101 h 2719363"/>
              <a:gd name="connsiteX1" fmla="*/ 3762 w 4818968"/>
              <a:gd name="connsiteY1" fmla="*/ 76437 h 2719363"/>
              <a:gd name="connsiteX2" fmla="*/ 2588 w 4818968"/>
              <a:gd name="connsiteY2" fmla="*/ 168420 h 2719363"/>
              <a:gd name="connsiteX3" fmla="*/ 19735 w 4818968"/>
              <a:gd name="connsiteY3" fmla="*/ 314227 h 2719363"/>
              <a:gd name="connsiteX4" fmla="*/ 36244 w 4818968"/>
              <a:gd name="connsiteY4" fmla="*/ 342361 h 2719363"/>
              <a:gd name="connsiteX5" fmla="*/ 43278 w 4818968"/>
              <a:gd name="connsiteY5" fmla="*/ 391890 h 2719363"/>
              <a:gd name="connsiteX6" fmla="*/ 73758 w 4818968"/>
              <a:gd name="connsiteY6" fmla="*/ 472146 h 2719363"/>
              <a:gd name="connsiteX7" fmla="*/ 134426 w 4818968"/>
              <a:gd name="connsiteY7" fmla="*/ 618978 h 2719363"/>
              <a:gd name="connsiteX8" fmla="*/ 141460 w 4818968"/>
              <a:gd name="connsiteY8" fmla="*/ 640080 h 2719363"/>
              <a:gd name="connsiteX9" fmla="*/ 183663 w 4818968"/>
              <a:gd name="connsiteY9" fmla="*/ 668215 h 2719363"/>
              <a:gd name="connsiteX10" fmla="*/ 197731 w 4818968"/>
              <a:gd name="connsiteY10" fmla="*/ 689317 h 2719363"/>
              <a:gd name="connsiteX11" fmla="*/ 204765 w 4818968"/>
              <a:gd name="connsiteY11" fmla="*/ 710418 h 2719363"/>
              <a:gd name="connsiteX12" fmla="*/ 225866 w 4818968"/>
              <a:gd name="connsiteY12" fmla="*/ 731520 h 2719363"/>
              <a:gd name="connsiteX13" fmla="*/ 254002 w 4818968"/>
              <a:gd name="connsiteY13" fmla="*/ 766689 h 2719363"/>
              <a:gd name="connsiteX14" fmla="*/ 282137 w 4818968"/>
              <a:gd name="connsiteY14" fmla="*/ 808892 h 2719363"/>
              <a:gd name="connsiteX15" fmla="*/ 296205 w 4818968"/>
              <a:gd name="connsiteY15" fmla="*/ 829993 h 2719363"/>
              <a:gd name="connsiteX16" fmla="*/ 338408 w 4818968"/>
              <a:gd name="connsiteY16" fmla="*/ 858129 h 2719363"/>
              <a:gd name="connsiteX17" fmla="*/ 366543 w 4818968"/>
              <a:gd name="connsiteY17" fmla="*/ 900332 h 2719363"/>
              <a:gd name="connsiteX18" fmla="*/ 401712 w 4818968"/>
              <a:gd name="connsiteY18" fmla="*/ 942535 h 2719363"/>
              <a:gd name="connsiteX19" fmla="*/ 447774 w 4818968"/>
              <a:gd name="connsiteY19" fmla="*/ 976337 h 2719363"/>
              <a:gd name="connsiteX20" fmla="*/ 504729 w 4818968"/>
              <a:gd name="connsiteY20" fmla="*/ 1024890 h 2719363"/>
              <a:gd name="connsiteX21" fmla="*/ 626796 w 4818968"/>
              <a:gd name="connsiteY21" fmla="*/ 1104313 h 2719363"/>
              <a:gd name="connsiteX22" fmla="*/ 647897 w 4818968"/>
              <a:gd name="connsiteY22" fmla="*/ 1118381 h 2719363"/>
              <a:gd name="connsiteX23" fmla="*/ 711202 w 4818968"/>
              <a:gd name="connsiteY23" fmla="*/ 1139483 h 2719363"/>
              <a:gd name="connsiteX24" fmla="*/ 732303 w 4818968"/>
              <a:gd name="connsiteY24" fmla="*/ 1146517 h 2719363"/>
              <a:gd name="connsiteX25" fmla="*/ 802642 w 4818968"/>
              <a:gd name="connsiteY25" fmla="*/ 1167618 h 2719363"/>
              <a:gd name="connsiteX26" fmla="*/ 823743 w 4818968"/>
              <a:gd name="connsiteY26" fmla="*/ 1174652 h 2719363"/>
              <a:gd name="connsiteX27" fmla="*/ 844845 w 4818968"/>
              <a:gd name="connsiteY27" fmla="*/ 1181686 h 2719363"/>
              <a:gd name="connsiteX28" fmla="*/ 908149 w 4818968"/>
              <a:gd name="connsiteY28" fmla="*/ 1209821 h 2719363"/>
              <a:gd name="connsiteX29" fmla="*/ 929251 w 4818968"/>
              <a:gd name="connsiteY29" fmla="*/ 1216855 h 2719363"/>
              <a:gd name="connsiteX30" fmla="*/ 950352 w 4818968"/>
              <a:gd name="connsiteY30" fmla="*/ 1223889 h 2719363"/>
              <a:gd name="connsiteX31" fmla="*/ 985522 w 4818968"/>
              <a:gd name="connsiteY31" fmla="*/ 1259058 h 2719363"/>
              <a:gd name="connsiteX32" fmla="*/ 1027725 w 4818968"/>
              <a:gd name="connsiteY32" fmla="*/ 1273126 h 2719363"/>
              <a:gd name="connsiteX33" fmla="*/ 1069928 w 4818968"/>
              <a:gd name="connsiteY33" fmla="*/ 1301261 h 2719363"/>
              <a:gd name="connsiteX34" fmla="*/ 1091029 w 4818968"/>
              <a:gd name="connsiteY34" fmla="*/ 1315329 h 2719363"/>
              <a:gd name="connsiteX35" fmla="*/ 1154334 w 4818968"/>
              <a:gd name="connsiteY35" fmla="*/ 1413803 h 2719363"/>
              <a:gd name="connsiteX36" fmla="*/ 1175436 w 4818968"/>
              <a:gd name="connsiteY36" fmla="*/ 1420837 h 2719363"/>
              <a:gd name="connsiteX37" fmla="*/ 1189503 w 4818968"/>
              <a:gd name="connsiteY37" fmla="*/ 1441938 h 2719363"/>
              <a:gd name="connsiteX38" fmla="*/ 1210605 w 4818968"/>
              <a:gd name="connsiteY38" fmla="*/ 1456006 h 2719363"/>
              <a:gd name="connsiteX39" fmla="*/ 1217639 w 4818968"/>
              <a:gd name="connsiteY39" fmla="*/ 1477107 h 2719363"/>
              <a:gd name="connsiteX40" fmla="*/ 1266876 w 4818968"/>
              <a:gd name="connsiteY40" fmla="*/ 1498209 h 2719363"/>
              <a:gd name="connsiteX41" fmla="*/ 1280943 w 4818968"/>
              <a:gd name="connsiteY41" fmla="*/ 1547446 h 2719363"/>
              <a:gd name="connsiteX42" fmla="*/ 1287977 w 4818968"/>
              <a:gd name="connsiteY42" fmla="*/ 1568547 h 2719363"/>
              <a:gd name="connsiteX43" fmla="*/ 1287977 w 4818968"/>
              <a:gd name="connsiteY43" fmla="*/ 1638886 h 2719363"/>
              <a:gd name="connsiteX44" fmla="*/ 1302045 w 4818968"/>
              <a:gd name="connsiteY44" fmla="*/ 1737360 h 2719363"/>
              <a:gd name="connsiteX45" fmla="*/ 1309079 w 4818968"/>
              <a:gd name="connsiteY45" fmla="*/ 1758461 h 2719363"/>
              <a:gd name="connsiteX46" fmla="*/ 1316112 w 4818968"/>
              <a:gd name="connsiteY46" fmla="*/ 1786597 h 2719363"/>
              <a:gd name="connsiteX47" fmla="*/ 1337214 w 4818968"/>
              <a:gd name="connsiteY47" fmla="*/ 1828800 h 2719363"/>
              <a:gd name="connsiteX48" fmla="*/ 1344248 w 4818968"/>
              <a:gd name="connsiteY48" fmla="*/ 1849901 h 2719363"/>
              <a:gd name="connsiteX49" fmla="*/ 1363982 w 4818968"/>
              <a:gd name="connsiteY49" fmla="*/ 1959268 h 2719363"/>
              <a:gd name="connsiteX50" fmla="*/ 1380541 w 4818968"/>
              <a:gd name="connsiteY50" fmla="*/ 1980369 h 2719363"/>
              <a:gd name="connsiteX51" fmla="*/ 1387574 w 4818968"/>
              <a:gd name="connsiteY51" fmla="*/ 2008505 h 2719363"/>
              <a:gd name="connsiteX52" fmla="*/ 1411167 w 4818968"/>
              <a:gd name="connsiteY52" fmla="*/ 2047533 h 2719363"/>
              <a:gd name="connsiteX53" fmla="*/ 1437495 w 4818968"/>
              <a:gd name="connsiteY53" fmla="*/ 2085877 h 2719363"/>
              <a:gd name="connsiteX54" fmla="*/ 1463823 w 4818968"/>
              <a:gd name="connsiteY54" fmla="*/ 2131255 h 2719363"/>
              <a:gd name="connsiteX55" fmla="*/ 1478575 w 4818968"/>
              <a:gd name="connsiteY55" fmla="*/ 2168232 h 2719363"/>
              <a:gd name="connsiteX56" fmla="*/ 1520094 w 4818968"/>
              <a:gd name="connsiteY56" fmla="*/ 2215661 h 2719363"/>
              <a:gd name="connsiteX57" fmla="*/ 1541196 w 4818968"/>
              <a:gd name="connsiteY57" fmla="*/ 2232220 h 2719363"/>
              <a:gd name="connsiteX58" fmla="*/ 1577049 w 4818968"/>
              <a:gd name="connsiteY58" fmla="*/ 2263530 h 2719363"/>
              <a:gd name="connsiteX59" fmla="*/ 1605184 w 4818968"/>
              <a:gd name="connsiteY59" fmla="*/ 2302558 h 2719363"/>
              <a:gd name="connsiteX60" fmla="*/ 1631268 w 4818968"/>
              <a:gd name="connsiteY60" fmla="*/ 2353163 h 2719363"/>
              <a:gd name="connsiteX61" fmla="*/ 1660771 w 4818968"/>
              <a:gd name="connsiteY61" fmla="*/ 2398541 h 2719363"/>
              <a:gd name="connsiteX62" fmla="*/ 1724076 w 4818968"/>
              <a:gd name="connsiteY62" fmla="*/ 2433710 h 2719363"/>
              <a:gd name="connsiteX63" fmla="*/ 1745177 w 4818968"/>
              <a:gd name="connsiteY63" fmla="*/ 2440744 h 2719363"/>
              <a:gd name="connsiteX64" fmla="*/ 1780346 w 4818968"/>
              <a:gd name="connsiteY64" fmla="*/ 2454812 h 2719363"/>
              <a:gd name="connsiteX65" fmla="*/ 1808482 w 4818968"/>
              <a:gd name="connsiteY65" fmla="*/ 2461846 h 2719363"/>
              <a:gd name="connsiteX66" fmla="*/ 1829583 w 4818968"/>
              <a:gd name="connsiteY66" fmla="*/ 2468880 h 2719363"/>
              <a:gd name="connsiteX67" fmla="*/ 1871786 w 4818968"/>
              <a:gd name="connsiteY67" fmla="*/ 2511083 h 2719363"/>
              <a:gd name="connsiteX68" fmla="*/ 1913989 w 4818968"/>
              <a:gd name="connsiteY68" fmla="*/ 2546252 h 2719363"/>
              <a:gd name="connsiteX69" fmla="*/ 1942125 w 4818968"/>
              <a:gd name="connsiteY69" fmla="*/ 2560320 h 2719363"/>
              <a:gd name="connsiteX70" fmla="*/ 1984328 w 4818968"/>
              <a:gd name="connsiteY70" fmla="*/ 2588455 h 2719363"/>
              <a:gd name="connsiteX71" fmla="*/ 2019497 w 4818968"/>
              <a:gd name="connsiteY71" fmla="*/ 2623624 h 2719363"/>
              <a:gd name="connsiteX72" fmla="*/ 2061700 w 4818968"/>
              <a:gd name="connsiteY72" fmla="*/ 2637692 h 2719363"/>
              <a:gd name="connsiteX73" fmla="*/ 2082802 w 4818968"/>
              <a:gd name="connsiteY73" fmla="*/ 2651760 h 2719363"/>
              <a:gd name="connsiteX74" fmla="*/ 2132039 w 4818968"/>
              <a:gd name="connsiteY74" fmla="*/ 2665827 h 2719363"/>
              <a:gd name="connsiteX75" fmla="*/ 2174242 w 4818968"/>
              <a:gd name="connsiteY75" fmla="*/ 2679895 h 2719363"/>
              <a:gd name="connsiteX76" fmla="*/ 2444703 w 4818968"/>
              <a:gd name="connsiteY76" fmla="*/ 2719363 h 2719363"/>
              <a:gd name="connsiteX77" fmla="*/ 2535459 w 4818968"/>
              <a:gd name="connsiteY77" fmla="*/ 2716872 h 2719363"/>
              <a:gd name="connsiteX78" fmla="*/ 2701780 w 4818968"/>
              <a:gd name="connsiteY78" fmla="*/ 2715064 h 2719363"/>
              <a:gd name="connsiteX79" fmla="*/ 2821356 w 4818968"/>
              <a:gd name="connsiteY79" fmla="*/ 2700997 h 2719363"/>
              <a:gd name="connsiteX80" fmla="*/ 2855157 w 4818968"/>
              <a:gd name="connsiteY80" fmla="*/ 2699629 h 2719363"/>
              <a:gd name="connsiteX81" fmla="*/ 2926863 w 4818968"/>
              <a:gd name="connsiteY81" fmla="*/ 2644726 h 2719363"/>
              <a:gd name="connsiteX82" fmla="*/ 3004236 w 4818968"/>
              <a:gd name="connsiteY82" fmla="*/ 2616590 h 2719363"/>
              <a:gd name="connsiteX83" fmla="*/ 3032371 w 4818968"/>
              <a:gd name="connsiteY83" fmla="*/ 2609557 h 2719363"/>
              <a:gd name="connsiteX84" fmla="*/ 3074574 w 4818968"/>
              <a:gd name="connsiteY84" fmla="*/ 2581421 h 2719363"/>
              <a:gd name="connsiteX85" fmla="*/ 3095676 w 4818968"/>
              <a:gd name="connsiteY85" fmla="*/ 2567353 h 2719363"/>
              <a:gd name="connsiteX86" fmla="*/ 3123811 w 4818968"/>
              <a:gd name="connsiteY86" fmla="*/ 2546252 h 2719363"/>
              <a:gd name="connsiteX87" fmla="*/ 3166014 w 4818968"/>
              <a:gd name="connsiteY87" fmla="*/ 2511083 h 2719363"/>
              <a:gd name="connsiteX88" fmla="*/ 3180082 w 4818968"/>
              <a:gd name="connsiteY88" fmla="*/ 2489981 h 2719363"/>
              <a:gd name="connsiteX89" fmla="*/ 3201183 w 4818968"/>
              <a:gd name="connsiteY89" fmla="*/ 2482947 h 2719363"/>
              <a:gd name="connsiteX90" fmla="*/ 3243386 w 4818968"/>
              <a:gd name="connsiteY90" fmla="*/ 2454812 h 2719363"/>
              <a:gd name="connsiteX91" fmla="*/ 3264488 w 4818968"/>
              <a:gd name="connsiteY91" fmla="*/ 2440744 h 2719363"/>
              <a:gd name="connsiteX92" fmla="*/ 3299657 w 4818968"/>
              <a:gd name="connsiteY92" fmla="*/ 2405575 h 2719363"/>
              <a:gd name="connsiteX93" fmla="*/ 3313725 w 4818968"/>
              <a:gd name="connsiteY93" fmla="*/ 2384473 h 2719363"/>
              <a:gd name="connsiteX94" fmla="*/ 3362962 w 4818968"/>
              <a:gd name="connsiteY94" fmla="*/ 2321169 h 2719363"/>
              <a:gd name="connsiteX95" fmla="*/ 3377029 w 4818968"/>
              <a:gd name="connsiteY95" fmla="*/ 2300067 h 2719363"/>
              <a:gd name="connsiteX96" fmla="*/ 3400622 w 4818968"/>
              <a:gd name="connsiteY96" fmla="*/ 2282141 h 2719363"/>
              <a:gd name="connsiteX97" fmla="*/ 3427390 w 4818968"/>
              <a:gd name="connsiteY97" fmla="*/ 2239254 h 2719363"/>
              <a:gd name="connsiteX98" fmla="*/ 3454841 w 4818968"/>
              <a:gd name="connsiteY98" fmla="*/ 2204768 h 2719363"/>
              <a:gd name="connsiteX99" fmla="*/ 3474819 w 4818968"/>
              <a:gd name="connsiteY99" fmla="*/ 2161637 h 2719363"/>
              <a:gd name="connsiteX100" fmla="*/ 3495237 w 4818968"/>
              <a:gd name="connsiteY100" fmla="*/ 2124661 h 2719363"/>
              <a:gd name="connsiteX101" fmla="*/ 3531774 w 4818968"/>
              <a:gd name="connsiteY101" fmla="*/ 2060917 h 2719363"/>
              <a:gd name="connsiteX102" fmla="*/ 3573977 w 4818968"/>
              <a:gd name="connsiteY102" fmla="*/ 2018713 h 2719363"/>
              <a:gd name="connsiteX103" fmla="*/ 3595079 w 4818968"/>
              <a:gd name="connsiteY103" fmla="*/ 1997612 h 2719363"/>
              <a:gd name="connsiteX104" fmla="*/ 3623214 w 4818968"/>
              <a:gd name="connsiteY104" fmla="*/ 1955409 h 2719363"/>
              <a:gd name="connsiteX105" fmla="*/ 3637282 w 4818968"/>
              <a:gd name="connsiteY105" fmla="*/ 1934307 h 2719363"/>
              <a:gd name="connsiteX106" fmla="*/ 3679485 w 4818968"/>
              <a:gd name="connsiteY106" fmla="*/ 1906172 h 2719363"/>
              <a:gd name="connsiteX107" fmla="*/ 3721688 w 4818968"/>
              <a:gd name="connsiteY107" fmla="*/ 1863969 h 2719363"/>
              <a:gd name="connsiteX108" fmla="*/ 3763891 w 4818968"/>
              <a:gd name="connsiteY108" fmla="*/ 1835833 h 2719363"/>
              <a:gd name="connsiteX109" fmla="*/ 3777959 w 4818968"/>
              <a:gd name="connsiteY109" fmla="*/ 1814732 h 2719363"/>
              <a:gd name="connsiteX110" fmla="*/ 3820162 w 4818968"/>
              <a:gd name="connsiteY110" fmla="*/ 1793630 h 2719363"/>
              <a:gd name="connsiteX111" fmla="*/ 3862365 w 4818968"/>
              <a:gd name="connsiteY111" fmla="*/ 1772529 h 2719363"/>
              <a:gd name="connsiteX112" fmla="*/ 3925669 w 4818968"/>
              <a:gd name="connsiteY112" fmla="*/ 1737360 h 2719363"/>
              <a:gd name="connsiteX113" fmla="*/ 3967872 w 4818968"/>
              <a:gd name="connsiteY113" fmla="*/ 1709224 h 2719363"/>
              <a:gd name="connsiteX114" fmla="*/ 3988974 w 4818968"/>
              <a:gd name="connsiteY114" fmla="*/ 1695157 h 2719363"/>
              <a:gd name="connsiteX115" fmla="*/ 4038211 w 4818968"/>
              <a:gd name="connsiteY115" fmla="*/ 1681089 h 2719363"/>
              <a:gd name="connsiteX116" fmla="*/ 4101516 w 4818968"/>
              <a:gd name="connsiteY116" fmla="*/ 1659987 h 2719363"/>
              <a:gd name="connsiteX117" fmla="*/ 4157786 w 4818968"/>
              <a:gd name="connsiteY117" fmla="*/ 1638886 h 2719363"/>
              <a:gd name="connsiteX118" fmla="*/ 4199989 w 4818968"/>
              <a:gd name="connsiteY118" fmla="*/ 1610750 h 2719363"/>
              <a:gd name="connsiteX119" fmla="*/ 4221091 w 4818968"/>
              <a:gd name="connsiteY119" fmla="*/ 1589649 h 2719363"/>
              <a:gd name="connsiteX120" fmla="*/ 4249226 w 4818968"/>
              <a:gd name="connsiteY120" fmla="*/ 1582615 h 2719363"/>
              <a:gd name="connsiteX121" fmla="*/ 4312531 w 4818968"/>
              <a:gd name="connsiteY121" fmla="*/ 1554480 h 2719363"/>
              <a:gd name="connsiteX122" fmla="*/ 4333632 w 4818968"/>
              <a:gd name="connsiteY122" fmla="*/ 1533378 h 2719363"/>
              <a:gd name="connsiteX123" fmla="*/ 4354734 w 4818968"/>
              <a:gd name="connsiteY123" fmla="*/ 1519310 h 2719363"/>
              <a:gd name="connsiteX124" fmla="*/ 4375836 w 4818968"/>
              <a:gd name="connsiteY124" fmla="*/ 1498209 h 2719363"/>
              <a:gd name="connsiteX125" fmla="*/ 4396937 w 4818968"/>
              <a:gd name="connsiteY125" fmla="*/ 1491175 h 2719363"/>
              <a:gd name="connsiteX126" fmla="*/ 4418039 w 4818968"/>
              <a:gd name="connsiteY126" fmla="*/ 1470073 h 2719363"/>
              <a:gd name="connsiteX127" fmla="*/ 4432106 w 4818968"/>
              <a:gd name="connsiteY127" fmla="*/ 1448972 h 2719363"/>
              <a:gd name="connsiteX128" fmla="*/ 4453208 w 4818968"/>
              <a:gd name="connsiteY128" fmla="*/ 1434904 h 2719363"/>
              <a:gd name="connsiteX129" fmla="*/ 4474309 w 4818968"/>
              <a:gd name="connsiteY129" fmla="*/ 1413803 h 2719363"/>
              <a:gd name="connsiteX130" fmla="*/ 4516512 w 4818968"/>
              <a:gd name="connsiteY130" fmla="*/ 1385667 h 2719363"/>
              <a:gd name="connsiteX131" fmla="*/ 4565749 w 4818968"/>
              <a:gd name="connsiteY131" fmla="*/ 1322363 h 2719363"/>
              <a:gd name="connsiteX132" fmla="*/ 4586851 w 4818968"/>
              <a:gd name="connsiteY132" fmla="*/ 1280160 h 2719363"/>
              <a:gd name="connsiteX133" fmla="*/ 4593885 w 4818968"/>
              <a:gd name="connsiteY133" fmla="*/ 1259058 h 2719363"/>
              <a:gd name="connsiteX134" fmla="*/ 4622020 w 4818968"/>
              <a:gd name="connsiteY134" fmla="*/ 1216855 h 2719363"/>
              <a:gd name="connsiteX135" fmla="*/ 4636088 w 4818968"/>
              <a:gd name="connsiteY135" fmla="*/ 1195753 h 2719363"/>
              <a:gd name="connsiteX136" fmla="*/ 4650156 w 4818968"/>
              <a:gd name="connsiteY136" fmla="*/ 1174652 h 2719363"/>
              <a:gd name="connsiteX137" fmla="*/ 4664223 w 4818968"/>
              <a:gd name="connsiteY137" fmla="*/ 1132449 h 2719363"/>
              <a:gd name="connsiteX138" fmla="*/ 4671257 w 4818968"/>
              <a:gd name="connsiteY138" fmla="*/ 1111347 h 2719363"/>
              <a:gd name="connsiteX139" fmla="*/ 4685325 w 4818968"/>
              <a:gd name="connsiteY139" fmla="*/ 1090246 h 2719363"/>
              <a:gd name="connsiteX140" fmla="*/ 4706426 w 4818968"/>
              <a:gd name="connsiteY140" fmla="*/ 1041009 h 2719363"/>
              <a:gd name="connsiteX141" fmla="*/ 4720494 w 4818968"/>
              <a:gd name="connsiteY141" fmla="*/ 998806 h 2719363"/>
              <a:gd name="connsiteX142" fmla="*/ 4748629 w 4818968"/>
              <a:gd name="connsiteY142" fmla="*/ 956603 h 2719363"/>
              <a:gd name="connsiteX143" fmla="*/ 4755663 w 4818968"/>
              <a:gd name="connsiteY143" fmla="*/ 935501 h 2719363"/>
              <a:gd name="connsiteX144" fmla="*/ 4769731 w 4818968"/>
              <a:gd name="connsiteY144" fmla="*/ 858129 h 2719363"/>
              <a:gd name="connsiteX145" fmla="*/ 4783799 w 4818968"/>
              <a:gd name="connsiteY145" fmla="*/ 780757 h 2719363"/>
              <a:gd name="connsiteX146" fmla="*/ 4804900 w 4818968"/>
              <a:gd name="connsiteY146" fmla="*/ 759655 h 2719363"/>
              <a:gd name="connsiteX147" fmla="*/ 4818968 w 4818968"/>
              <a:gd name="connsiteY147" fmla="*/ 738553 h 2719363"/>
              <a:gd name="connsiteX148" fmla="*/ 4804900 w 4818968"/>
              <a:gd name="connsiteY148" fmla="*/ 555673 h 2719363"/>
              <a:gd name="connsiteX149" fmla="*/ 4797866 w 4818968"/>
              <a:gd name="connsiteY149" fmla="*/ 506437 h 2719363"/>
              <a:gd name="connsiteX150" fmla="*/ 4755663 w 4818968"/>
              <a:gd name="connsiteY150" fmla="*/ 485335 h 2719363"/>
              <a:gd name="connsiteX151" fmla="*/ 4720494 w 4818968"/>
              <a:gd name="connsiteY151" fmla="*/ 457200 h 2719363"/>
              <a:gd name="connsiteX152" fmla="*/ 4678291 w 4818968"/>
              <a:gd name="connsiteY152" fmla="*/ 443132 h 2719363"/>
              <a:gd name="connsiteX153" fmla="*/ 4593885 w 4818968"/>
              <a:gd name="connsiteY153" fmla="*/ 464233 h 2719363"/>
              <a:gd name="connsiteX154" fmla="*/ 4530580 w 4818968"/>
              <a:gd name="connsiteY154" fmla="*/ 499403 h 2719363"/>
              <a:gd name="connsiteX155" fmla="*/ 4509479 w 4818968"/>
              <a:gd name="connsiteY155" fmla="*/ 513470 h 2719363"/>
              <a:gd name="connsiteX156" fmla="*/ 4481343 w 4818968"/>
              <a:gd name="connsiteY156" fmla="*/ 555673 h 2719363"/>
              <a:gd name="connsiteX157" fmla="*/ 4439140 w 4818968"/>
              <a:gd name="connsiteY157" fmla="*/ 590843 h 2719363"/>
              <a:gd name="connsiteX158" fmla="*/ 4396937 w 4818968"/>
              <a:gd name="connsiteY158" fmla="*/ 618978 h 2719363"/>
              <a:gd name="connsiteX159" fmla="*/ 4340666 w 4818968"/>
              <a:gd name="connsiteY159" fmla="*/ 647113 h 2719363"/>
              <a:gd name="connsiteX160" fmla="*/ 4312531 w 4818968"/>
              <a:gd name="connsiteY160" fmla="*/ 661181 h 2719363"/>
              <a:gd name="connsiteX161" fmla="*/ 4270328 w 4818968"/>
              <a:gd name="connsiteY161" fmla="*/ 675249 h 2719363"/>
              <a:gd name="connsiteX162" fmla="*/ 4242192 w 4818968"/>
              <a:gd name="connsiteY162" fmla="*/ 689317 h 2719363"/>
              <a:gd name="connsiteX163" fmla="*/ 4171854 w 4818968"/>
              <a:gd name="connsiteY163" fmla="*/ 710418 h 2719363"/>
              <a:gd name="connsiteX164" fmla="*/ 3890500 w 4818968"/>
              <a:gd name="connsiteY164" fmla="*/ 696350 h 2719363"/>
              <a:gd name="connsiteX165" fmla="*/ 3869399 w 4818968"/>
              <a:gd name="connsiteY165" fmla="*/ 689317 h 2719363"/>
              <a:gd name="connsiteX166" fmla="*/ 3834229 w 4818968"/>
              <a:gd name="connsiteY166" fmla="*/ 682283 h 2719363"/>
              <a:gd name="connsiteX167" fmla="*/ 3770925 w 4818968"/>
              <a:gd name="connsiteY167" fmla="*/ 675249 h 2719363"/>
              <a:gd name="connsiteX168" fmla="*/ 3679485 w 4818968"/>
              <a:gd name="connsiteY168" fmla="*/ 661181 h 2719363"/>
              <a:gd name="connsiteX169" fmla="*/ 3609146 w 4818968"/>
              <a:gd name="connsiteY169" fmla="*/ 654147 h 2719363"/>
              <a:gd name="connsiteX170" fmla="*/ 3573977 w 4818968"/>
              <a:gd name="connsiteY170" fmla="*/ 647113 h 2719363"/>
              <a:gd name="connsiteX171" fmla="*/ 3257454 w 4818968"/>
              <a:gd name="connsiteY171" fmla="*/ 647113 h 2719363"/>
              <a:gd name="connsiteX172" fmla="*/ 3222285 w 4818968"/>
              <a:gd name="connsiteY172" fmla="*/ 654147 h 2719363"/>
              <a:gd name="connsiteX173" fmla="*/ 3130845 w 4818968"/>
              <a:gd name="connsiteY173" fmla="*/ 661181 h 2719363"/>
              <a:gd name="connsiteX174" fmla="*/ 3088642 w 4818968"/>
              <a:gd name="connsiteY174" fmla="*/ 675249 h 2719363"/>
              <a:gd name="connsiteX175" fmla="*/ 3039405 w 4818968"/>
              <a:gd name="connsiteY175" fmla="*/ 703384 h 2719363"/>
              <a:gd name="connsiteX176" fmla="*/ 2976100 w 4818968"/>
              <a:gd name="connsiteY176" fmla="*/ 731520 h 2719363"/>
              <a:gd name="connsiteX177" fmla="*/ 2575171 w 4818968"/>
              <a:gd name="connsiteY177" fmla="*/ 717452 h 2719363"/>
              <a:gd name="connsiteX178" fmla="*/ 2547036 w 4818968"/>
              <a:gd name="connsiteY178" fmla="*/ 710418 h 2719363"/>
              <a:gd name="connsiteX179" fmla="*/ 2476697 w 4818968"/>
              <a:gd name="connsiteY179" fmla="*/ 689317 h 2719363"/>
              <a:gd name="connsiteX180" fmla="*/ 2441528 w 4818968"/>
              <a:gd name="connsiteY180" fmla="*/ 682283 h 2719363"/>
              <a:gd name="connsiteX181" fmla="*/ 2413392 w 4818968"/>
              <a:gd name="connsiteY181" fmla="*/ 675249 h 2719363"/>
              <a:gd name="connsiteX182" fmla="*/ 2371189 w 4818968"/>
              <a:gd name="connsiteY182" fmla="*/ 661181 h 2719363"/>
              <a:gd name="connsiteX183" fmla="*/ 2336020 w 4818968"/>
              <a:gd name="connsiteY183" fmla="*/ 654147 h 2719363"/>
              <a:gd name="connsiteX184" fmla="*/ 2293817 w 4818968"/>
              <a:gd name="connsiteY184" fmla="*/ 640080 h 2719363"/>
              <a:gd name="connsiteX185" fmla="*/ 2195343 w 4818968"/>
              <a:gd name="connsiteY185" fmla="*/ 626012 h 2719363"/>
              <a:gd name="connsiteX186" fmla="*/ 2139072 w 4818968"/>
              <a:gd name="connsiteY186" fmla="*/ 611944 h 2719363"/>
              <a:gd name="connsiteX187" fmla="*/ 2103903 w 4818968"/>
              <a:gd name="connsiteY187" fmla="*/ 604910 h 2719363"/>
              <a:gd name="connsiteX188" fmla="*/ 2082802 w 4818968"/>
              <a:gd name="connsiteY188" fmla="*/ 597877 h 2719363"/>
              <a:gd name="connsiteX189" fmla="*/ 2047632 w 4818968"/>
              <a:gd name="connsiteY189" fmla="*/ 590843 h 2719363"/>
              <a:gd name="connsiteX190" fmla="*/ 1998396 w 4818968"/>
              <a:gd name="connsiteY190" fmla="*/ 576775 h 2719363"/>
              <a:gd name="connsiteX191" fmla="*/ 1576365 w 4818968"/>
              <a:gd name="connsiteY191" fmla="*/ 562707 h 2719363"/>
              <a:gd name="connsiteX192" fmla="*/ 1541196 w 4818968"/>
              <a:gd name="connsiteY192" fmla="*/ 555673 h 2719363"/>
              <a:gd name="connsiteX193" fmla="*/ 1463823 w 4818968"/>
              <a:gd name="connsiteY193" fmla="*/ 541606 h 2719363"/>
              <a:gd name="connsiteX194" fmla="*/ 1421620 w 4818968"/>
              <a:gd name="connsiteY194" fmla="*/ 520504 h 2719363"/>
              <a:gd name="connsiteX195" fmla="*/ 1393485 w 4818968"/>
              <a:gd name="connsiteY195" fmla="*/ 513470 h 2719363"/>
              <a:gd name="connsiteX196" fmla="*/ 1372383 w 4818968"/>
              <a:gd name="connsiteY196" fmla="*/ 499403 h 2719363"/>
              <a:gd name="connsiteX197" fmla="*/ 1323146 w 4818968"/>
              <a:gd name="connsiteY197" fmla="*/ 450166 h 2719363"/>
              <a:gd name="connsiteX198" fmla="*/ 1302045 w 4818968"/>
              <a:gd name="connsiteY198" fmla="*/ 443132 h 2719363"/>
              <a:gd name="connsiteX199" fmla="*/ 1231706 w 4818968"/>
              <a:gd name="connsiteY199" fmla="*/ 393895 h 2719363"/>
              <a:gd name="connsiteX200" fmla="*/ 1210605 w 4818968"/>
              <a:gd name="connsiteY200" fmla="*/ 379827 h 2719363"/>
              <a:gd name="connsiteX201" fmla="*/ 1189503 w 4818968"/>
              <a:gd name="connsiteY201" fmla="*/ 358726 h 2719363"/>
              <a:gd name="connsiteX202" fmla="*/ 1126199 w 4818968"/>
              <a:gd name="connsiteY202" fmla="*/ 323557 h 2719363"/>
              <a:gd name="connsiteX203" fmla="*/ 1105097 w 4818968"/>
              <a:gd name="connsiteY203" fmla="*/ 309489 h 2719363"/>
              <a:gd name="connsiteX204" fmla="*/ 1083996 w 4818968"/>
              <a:gd name="connsiteY204" fmla="*/ 302455 h 2719363"/>
              <a:gd name="connsiteX205" fmla="*/ 1055860 w 4818968"/>
              <a:gd name="connsiteY205" fmla="*/ 288387 h 2719363"/>
              <a:gd name="connsiteX206" fmla="*/ 1034759 w 4818968"/>
              <a:gd name="connsiteY206" fmla="*/ 274320 h 2719363"/>
              <a:gd name="connsiteX207" fmla="*/ 985522 w 4818968"/>
              <a:gd name="connsiteY207" fmla="*/ 253218 h 2719363"/>
              <a:gd name="connsiteX208" fmla="*/ 915183 w 4818968"/>
              <a:gd name="connsiteY208" fmla="*/ 189913 h 2719363"/>
              <a:gd name="connsiteX209" fmla="*/ 901116 w 4818968"/>
              <a:gd name="connsiteY209" fmla="*/ 168812 h 2719363"/>
              <a:gd name="connsiteX210" fmla="*/ 858912 w 4818968"/>
              <a:gd name="connsiteY210" fmla="*/ 126609 h 2719363"/>
              <a:gd name="connsiteX211" fmla="*/ 809676 w 4818968"/>
              <a:gd name="connsiteY211" fmla="*/ 77372 h 2719363"/>
              <a:gd name="connsiteX212" fmla="*/ 788574 w 4818968"/>
              <a:gd name="connsiteY212" fmla="*/ 63304 h 2719363"/>
              <a:gd name="connsiteX213" fmla="*/ 739337 w 4818968"/>
              <a:gd name="connsiteY213" fmla="*/ 49237 h 2719363"/>
              <a:gd name="connsiteX214" fmla="*/ 676032 w 4818968"/>
              <a:gd name="connsiteY214" fmla="*/ 42203 h 2719363"/>
              <a:gd name="connsiteX215" fmla="*/ 640863 w 4818968"/>
              <a:gd name="connsiteY215" fmla="*/ 35169 h 2719363"/>
              <a:gd name="connsiteX216" fmla="*/ 598660 w 4818968"/>
              <a:gd name="connsiteY216" fmla="*/ 28135 h 2719363"/>
              <a:gd name="connsiteX217" fmla="*/ 535356 w 4818968"/>
              <a:gd name="connsiteY217" fmla="*/ 21101 h 2719363"/>
              <a:gd name="connsiteX218" fmla="*/ 352476 w 4818968"/>
              <a:gd name="connsiteY218" fmla="*/ 0 h 2719363"/>
              <a:gd name="connsiteX219" fmla="*/ 99257 w 4818968"/>
              <a:gd name="connsiteY219" fmla="*/ 7033 h 2719363"/>
              <a:gd name="connsiteX220" fmla="*/ 78156 w 4818968"/>
              <a:gd name="connsiteY220" fmla="*/ 14067 h 2719363"/>
              <a:gd name="connsiteX221" fmla="*/ 50020 w 4818968"/>
              <a:gd name="connsiteY221" fmla="*/ 21101 h 2719363"/>
              <a:gd name="connsiteX0" fmla="*/ 50020 w 4818968"/>
              <a:gd name="connsiteY0" fmla="*/ 21101 h 2719363"/>
              <a:gd name="connsiteX1" fmla="*/ 3762 w 4818968"/>
              <a:gd name="connsiteY1" fmla="*/ 76437 h 2719363"/>
              <a:gd name="connsiteX2" fmla="*/ 2588 w 4818968"/>
              <a:gd name="connsiteY2" fmla="*/ 168420 h 2719363"/>
              <a:gd name="connsiteX3" fmla="*/ 19735 w 4818968"/>
              <a:gd name="connsiteY3" fmla="*/ 314227 h 2719363"/>
              <a:gd name="connsiteX4" fmla="*/ 36244 w 4818968"/>
              <a:gd name="connsiteY4" fmla="*/ 342361 h 2719363"/>
              <a:gd name="connsiteX5" fmla="*/ 43278 w 4818968"/>
              <a:gd name="connsiteY5" fmla="*/ 391890 h 2719363"/>
              <a:gd name="connsiteX6" fmla="*/ 73758 w 4818968"/>
              <a:gd name="connsiteY6" fmla="*/ 472146 h 2719363"/>
              <a:gd name="connsiteX7" fmla="*/ 134426 w 4818968"/>
              <a:gd name="connsiteY7" fmla="*/ 618978 h 2719363"/>
              <a:gd name="connsiteX8" fmla="*/ 141460 w 4818968"/>
              <a:gd name="connsiteY8" fmla="*/ 640080 h 2719363"/>
              <a:gd name="connsiteX9" fmla="*/ 183663 w 4818968"/>
              <a:gd name="connsiteY9" fmla="*/ 668215 h 2719363"/>
              <a:gd name="connsiteX10" fmla="*/ 197731 w 4818968"/>
              <a:gd name="connsiteY10" fmla="*/ 689317 h 2719363"/>
              <a:gd name="connsiteX11" fmla="*/ 204765 w 4818968"/>
              <a:gd name="connsiteY11" fmla="*/ 710418 h 2719363"/>
              <a:gd name="connsiteX12" fmla="*/ 225866 w 4818968"/>
              <a:gd name="connsiteY12" fmla="*/ 731520 h 2719363"/>
              <a:gd name="connsiteX13" fmla="*/ 254002 w 4818968"/>
              <a:gd name="connsiteY13" fmla="*/ 766689 h 2719363"/>
              <a:gd name="connsiteX14" fmla="*/ 282137 w 4818968"/>
              <a:gd name="connsiteY14" fmla="*/ 808892 h 2719363"/>
              <a:gd name="connsiteX15" fmla="*/ 296205 w 4818968"/>
              <a:gd name="connsiteY15" fmla="*/ 829993 h 2719363"/>
              <a:gd name="connsiteX16" fmla="*/ 338408 w 4818968"/>
              <a:gd name="connsiteY16" fmla="*/ 858129 h 2719363"/>
              <a:gd name="connsiteX17" fmla="*/ 366543 w 4818968"/>
              <a:gd name="connsiteY17" fmla="*/ 900332 h 2719363"/>
              <a:gd name="connsiteX18" fmla="*/ 401712 w 4818968"/>
              <a:gd name="connsiteY18" fmla="*/ 942535 h 2719363"/>
              <a:gd name="connsiteX19" fmla="*/ 447774 w 4818968"/>
              <a:gd name="connsiteY19" fmla="*/ 976337 h 2719363"/>
              <a:gd name="connsiteX20" fmla="*/ 504729 w 4818968"/>
              <a:gd name="connsiteY20" fmla="*/ 1024890 h 2719363"/>
              <a:gd name="connsiteX21" fmla="*/ 626796 w 4818968"/>
              <a:gd name="connsiteY21" fmla="*/ 1104313 h 2719363"/>
              <a:gd name="connsiteX22" fmla="*/ 647897 w 4818968"/>
              <a:gd name="connsiteY22" fmla="*/ 1118381 h 2719363"/>
              <a:gd name="connsiteX23" fmla="*/ 711202 w 4818968"/>
              <a:gd name="connsiteY23" fmla="*/ 1139483 h 2719363"/>
              <a:gd name="connsiteX24" fmla="*/ 732303 w 4818968"/>
              <a:gd name="connsiteY24" fmla="*/ 1146517 h 2719363"/>
              <a:gd name="connsiteX25" fmla="*/ 802642 w 4818968"/>
              <a:gd name="connsiteY25" fmla="*/ 1167618 h 2719363"/>
              <a:gd name="connsiteX26" fmla="*/ 823743 w 4818968"/>
              <a:gd name="connsiteY26" fmla="*/ 1174652 h 2719363"/>
              <a:gd name="connsiteX27" fmla="*/ 844845 w 4818968"/>
              <a:gd name="connsiteY27" fmla="*/ 1181686 h 2719363"/>
              <a:gd name="connsiteX28" fmla="*/ 908149 w 4818968"/>
              <a:gd name="connsiteY28" fmla="*/ 1209821 h 2719363"/>
              <a:gd name="connsiteX29" fmla="*/ 929251 w 4818968"/>
              <a:gd name="connsiteY29" fmla="*/ 1216855 h 2719363"/>
              <a:gd name="connsiteX30" fmla="*/ 950352 w 4818968"/>
              <a:gd name="connsiteY30" fmla="*/ 1223889 h 2719363"/>
              <a:gd name="connsiteX31" fmla="*/ 985522 w 4818968"/>
              <a:gd name="connsiteY31" fmla="*/ 1259058 h 2719363"/>
              <a:gd name="connsiteX32" fmla="*/ 1027725 w 4818968"/>
              <a:gd name="connsiteY32" fmla="*/ 1273126 h 2719363"/>
              <a:gd name="connsiteX33" fmla="*/ 1069928 w 4818968"/>
              <a:gd name="connsiteY33" fmla="*/ 1301261 h 2719363"/>
              <a:gd name="connsiteX34" fmla="*/ 1091029 w 4818968"/>
              <a:gd name="connsiteY34" fmla="*/ 1315329 h 2719363"/>
              <a:gd name="connsiteX35" fmla="*/ 1175436 w 4818968"/>
              <a:gd name="connsiteY35" fmla="*/ 1420837 h 2719363"/>
              <a:gd name="connsiteX36" fmla="*/ 1189503 w 4818968"/>
              <a:gd name="connsiteY36" fmla="*/ 1441938 h 2719363"/>
              <a:gd name="connsiteX37" fmla="*/ 1210605 w 4818968"/>
              <a:gd name="connsiteY37" fmla="*/ 1456006 h 2719363"/>
              <a:gd name="connsiteX38" fmla="*/ 1217639 w 4818968"/>
              <a:gd name="connsiteY38" fmla="*/ 1477107 h 2719363"/>
              <a:gd name="connsiteX39" fmla="*/ 1266876 w 4818968"/>
              <a:gd name="connsiteY39" fmla="*/ 1498209 h 2719363"/>
              <a:gd name="connsiteX40" fmla="*/ 1280943 w 4818968"/>
              <a:gd name="connsiteY40" fmla="*/ 1547446 h 2719363"/>
              <a:gd name="connsiteX41" fmla="*/ 1287977 w 4818968"/>
              <a:gd name="connsiteY41" fmla="*/ 1568547 h 2719363"/>
              <a:gd name="connsiteX42" fmla="*/ 1287977 w 4818968"/>
              <a:gd name="connsiteY42" fmla="*/ 1638886 h 2719363"/>
              <a:gd name="connsiteX43" fmla="*/ 1302045 w 4818968"/>
              <a:gd name="connsiteY43" fmla="*/ 1737360 h 2719363"/>
              <a:gd name="connsiteX44" fmla="*/ 1309079 w 4818968"/>
              <a:gd name="connsiteY44" fmla="*/ 1758461 h 2719363"/>
              <a:gd name="connsiteX45" fmla="*/ 1316112 w 4818968"/>
              <a:gd name="connsiteY45" fmla="*/ 1786597 h 2719363"/>
              <a:gd name="connsiteX46" fmla="*/ 1337214 w 4818968"/>
              <a:gd name="connsiteY46" fmla="*/ 1828800 h 2719363"/>
              <a:gd name="connsiteX47" fmla="*/ 1344248 w 4818968"/>
              <a:gd name="connsiteY47" fmla="*/ 1849901 h 2719363"/>
              <a:gd name="connsiteX48" fmla="*/ 1363982 w 4818968"/>
              <a:gd name="connsiteY48" fmla="*/ 1959268 h 2719363"/>
              <a:gd name="connsiteX49" fmla="*/ 1380541 w 4818968"/>
              <a:gd name="connsiteY49" fmla="*/ 1980369 h 2719363"/>
              <a:gd name="connsiteX50" fmla="*/ 1387574 w 4818968"/>
              <a:gd name="connsiteY50" fmla="*/ 2008505 h 2719363"/>
              <a:gd name="connsiteX51" fmla="*/ 1411167 w 4818968"/>
              <a:gd name="connsiteY51" fmla="*/ 2047533 h 2719363"/>
              <a:gd name="connsiteX52" fmla="*/ 1437495 w 4818968"/>
              <a:gd name="connsiteY52" fmla="*/ 2085877 h 2719363"/>
              <a:gd name="connsiteX53" fmla="*/ 1463823 w 4818968"/>
              <a:gd name="connsiteY53" fmla="*/ 2131255 h 2719363"/>
              <a:gd name="connsiteX54" fmla="*/ 1478575 w 4818968"/>
              <a:gd name="connsiteY54" fmla="*/ 2168232 h 2719363"/>
              <a:gd name="connsiteX55" fmla="*/ 1520094 w 4818968"/>
              <a:gd name="connsiteY55" fmla="*/ 2215661 h 2719363"/>
              <a:gd name="connsiteX56" fmla="*/ 1541196 w 4818968"/>
              <a:gd name="connsiteY56" fmla="*/ 2232220 h 2719363"/>
              <a:gd name="connsiteX57" fmla="*/ 1577049 w 4818968"/>
              <a:gd name="connsiteY57" fmla="*/ 2263530 h 2719363"/>
              <a:gd name="connsiteX58" fmla="*/ 1605184 w 4818968"/>
              <a:gd name="connsiteY58" fmla="*/ 2302558 h 2719363"/>
              <a:gd name="connsiteX59" fmla="*/ 1631268 w 4818968"/>
              <a:gd name="connsiteY59" fmla="*/ 2353163 h 2719363"/>
              <a:gd name="connsiteX60" fmla="*/ 1660771 w 4818968"/>
              <a:gd name="connsiteY60" fmla="*/ 2398541 h 2719363"/>
              <a:gd name="connsiteX61" fmla="*/ 1724076 w 4818968"/>
              <a:gd name="connsiteY61" fmla="*/ 2433710 h 2719363"/>
              <a:gd name="connsiteX62" fmla="*/ 1745177 w 4818968"/>
              <a:gd name="connsiteY62" fmla="*/ 2440744 h 2719363"/>
              <a:gd name="connsiteX63" fmla="*/ 1780346 w 4818968"/>
              <a:gd name="connsiteY63" fmla="*/ 2454812 h 2719363"/>
              <a:gd name="connsiteX64" fmla="*/ 1808482 w 4818968"/>
              <a:gd name="connsiteY64" fmla="*/ 2461846 h 2719363"/>
              <a:gd name="connsiteX65" fmla="*/ 1829583 w 4818968"/>
              <a:gd name="connsiteY65" fmla="*/ 2468880 h 2719363"/>
              <a:gd name="connsiteX66" fmla="*/ 1871786 w 4818968"/>
              <a:gd name="connsiteY66" fmla="*/ 2511083 h 2719363"/>
              <a:gd name="connsiteX67" fmla="*/ 1913989 w 4818968"/>
              <a:gd name="connsiteY67" fmla="*/ 2546252 h 2719363"/>
              <a:gd name="connsiteX68" fmla="*/ 1942125 w 4818968"/>
              <a:gd name="connsiteY68" fmla="*/ 2560320 h 2719363"/>
              <a:gd name="connsiteX69" fmla="*/ 1984328 w 4818968"/>
              <a:gd name="connsiteY69" fmla="*/ 2588455 h 2719363"/>
              <a:gd name="connsiteX70" fmla="*/ 2019497 w 4818968"/>
              <a:gd name="connsiteY70" fmla="*/ 2623624 h 2719363"/>
              <a:gd name="connsiteX71" fmla="*/ 2061700 w 4818968"/>
              <a:gd name="connsiteY71" fmla="*/ 2637692 h 2719363"/>
              <a:gd name="connsiteX72" fmla="*/ 2082802 w 4818968"/>
              <a:gd name="connsiteY72" fmla="*/ 2651760 h 2719363"/>
              <a:gd name="connsiteX73" fmla="*/ 2132039 w 4818968"/>
              <a:gd name="connsiteY73" fmla="*/ 2665827 h 2719363"/>
              <a:gd name="connsiteX74" fmla="*/ 2174242 w 4818968"/>
              <a:gd name="connsiteY74" fmla="*/ 2679895 h 2719363"/>
              <a:gd name="connsiteX75" fmla="*/ 2444703 w 4818968"/>
              <a:gd name="connsiteY75" fmla="*/ 2719363 h 2719363"/>
              <a:gd name="connsiteX76" fmla="*/ 2535459 w 4818968"/>
              <a:gd name="connsiteY76" fmla="*/ 2716872 h 2719363"/>
              <a:gd name="connsiteX77" fmla="*/ 2701780 w 4818968"/>
              <a:gd name="connsiteY77" fmla="*/ 2715064 h 2719363"/>
              <a:gd name="connsiteX78" fmla="*/ 2821356 w 4818968"/>
              <a:gd name="connsiteY78" fmla="*/ 2700997 h 2719363"/>
              <a:gd name="connsiteX79" fmla="*/ 2855157 w 4818968"/>
              <a:gd name="connsiteY79" fmla="*/ 2699629 h 2719363"/>
              <a:gd name="connsiteX80" fmla="*/ 2926863 w 4818968"/>
              <a:gd name="connsiteY80" fmla="*/ 2644726 h 2719363"/>
              <a:gd name="connsiteX81" fmla="*/ 3004236 w 4818968"/>
              <a:gd name="connsiteY81" fmla="*/ 2616590 h 2719363"/>
              <a:gd name="connsiteX82" fmla="*/ 3032371 w 4818968"/>
              <a:gd name="connsiteY82" fmla="*/ 2609557 h 2719363"/>
              <a:gd name="connsiteX83" fmla="*/ 3074574 w 4818968"/>
              <a:gd name="connsiteY83" fmla="*/ 2581421 h 2719363"/>
              <a:gd name="connsiteX84" fmla="*/ 3095676 w 4818968"/>
              <a:gd name="connsiteY84" fmla="*/ 2567353 h 2719363"/>
              <a:gd name="connsiteX85" fmla="*/ 3123811 w 4818968"/>
              <a:gd name="connsiteY85" fmla="*/ 2546252 h 2719363"/>
              <a:gd name="connsiteX86" fmla="*/ 3166014 w 4818968"/>
              <a:gd name="connsiteY86" fmla="*/ 2511083 h 2719363"/>
              <a:gd name="connsiteX87" fmla="*/ 3180082 w 4818968"/>
              <a:gd name="connsiteY87" fmla="*/ 2489981 h 2719363"/>
              <a:gd name="connsiteX88" fmla="*/ 3201183 w 4818968"/>
              <a:gd name="connsiteY88" fmla="*/ 2482947 h 2719363"/>
              <a:gd name="connsiteX89" fmla="*/ 3243386 w 4818968"/>
              <a:gd name="connsiteY89" fmla="*/ 2454812 h 2719363"/>
              <a:gd name="connsiteX90" fmla="*/ 3264488 w 4818968"/>
              <a:gd name="connsiteY90" fmla="*/ 2440744 h 2719363"/>
              <a:gd name="connsiteX91" fmla="*/ 3299657 w 4818968"/>
              <a:gd name="connsiteY91" fmla="*/ 2405575 h 2719363"/>
              <a:gd name="connsiteX92" fmla="*/ 3313725 w 4818968"/>
              <a:gd name="connsiteY92" fmla="*/ 2384473 h 2719363"/>
              <a:gd name="connsiteX93" fmla="*/ 3362962 w 4818968"/>
              <a:gd name="connsiteY93" fmla="*/ 2321169 h 2719363"/>
              <a:gd name="connsiteX94" fmla="*/ 3377029 w 4818968"/>
              <a:gd name="connsiteY94" fmla="*/ 2300067 h 2719363"/>
              <a:gd name="connsiteX95" fmla="*/ 3400622 w 4818968"/>
              <a:gd name="connsiteY95" fmla="*/ 2282141 h 2719363"/>
              <a:gd name="connsiteX96" fmla="*/ 3427390 w 4818968"/>
              <a:gd name="connsiteY96" fmla="*/ 2239254 h 2719363"/>
              <a:gd name="connsiteX97" fmla="*/ 3454841 w 4818968"/>
              <a:gd name="connsiteY97" fmla="*/ 2204768 h 2719363"/>
              <a:gd name="connsiteX98" fmla="*/ 3474819 w 4818968"/>
              <a:gd name="connsiteY98" fmla="*/ 2161637 h 2719363"/>
              <a:gd name="connsiteX99" fmla="*/ 3495237 w 4818968"/>
              <a:gd name="connsiteY99" fmla="*/ 2124661 h 2719363"/>
              <a:gd name="connsiteX100" fmla="*/ 3531774 w 4818968"/>
              <a:gd name="connsiteY100" fmla="*/ 2060917 h 2719363"/>
              <a:gd name="connsiteX101" fmla="*/ 3573977 w 4818968"/>
              <a:gd name="connsiteY101" fmla="*/ 2018713 h 2719363"/>
              <a:gd name="connsiteX102" fmla="*/ 3595079 w 4818968"/>
              <a:gd name="connsiteY102" fmla="*/ 1997612 h 2719363"/>
              <a:gd name="connsiteX103" fmla="*/ 3623214 w 4818968"/>
              <a:gd name="connsiteY103" fmla="*/ 1955409 h 2719363"/>
              <a:gd name="connsiteX104" fmla="*/ 3637282 w 4818968"/>
              <a:gd name="connsiteY104" fmla="*/ 1934307 h 2719363"/>
              <a:gd name="connsiteX105" fmla="*/ 3679485 w 4818968"/>
              <a:gd name="connsiteY105" fmla="*/ 1906172 h 2719363"/>
              <a:gd name="connsiteX106" fmla="*/ 3721688 w 4818968"/>
              <a:gd name="connsiteY106" fmla="*/ 1863969 h 2719363"/>
              <a:gd name="connsiteX107" fmla="*/ 3763891 w 4818968"/>
              <a:gd name="connsiteY107" fmla="*/ 1835833 h 2719363"/>
              <a:gd name="connsiteX108" fmla="*/ 3777959 w 4818968"/>
              <a:gd name="connsiteY108" fmla="*/ 1814732 h 2719363"/>
              <a:gd name="connsiteX109" fmla="*/ 3820162 w 4818968"/>
              <a:gd name="connsiteY109" fmla="*/ 1793630 h 2719363"/>
              <a:gd name="connsiteX110" fmla="*/ 3862365 w 4818968"/>
              <a:gd name="connsiteY110" fmla="*/ 1772529 h 2719363"/>
              <a:gd name="connsiteX111" fmla="*/ 3925669 w 4818968"/>
              <a:gd name="connsiteY111" fmla="*/ 1737360 h 2719363"/>
              <a:gd name="connsiteX112" fmla="*/ 3967872 w 4818968"/>
              <a:gd name="connsiteY112" fmla="*/ 1709224 h 2719363"/>
              <a:gd name="connsiteX113" fmla="*/ 3988974 w 4818968"/>
              <a:gd name="connsiteY113" fmla="*/ 1695157 h 2719363"/>
              <a:gd name="connsiteX114" fmla="*/ 4038211 w 4818968"/>
              <a:gd name="connsiteY114" fmla="*/ 1681089 h 2719363"/>
              <a:gd name="connsiteX115" fmla="*/ 4101516 w 4818968"/>
              <a:gd name="connsiteY115" fmla="*/ 1659987 h 2719363"/>
              <a:gd name="connsiteX116" fmla="*/ 4157786 w 4818968"/>
              <a:gd name="connsiteY116" fmla="*/ 1638886 h 2719363"/>
              <a:gd name="connsiteX117" fmla="*/ 4199989 w 4818968"/>
              <a:gd name="connsiteY117" fmla="*/ 1610750 h 2719363"/>
              <a:gd name="connsiteX118" fmla="*/ 4221091 w 4818968"/>
              <a:gd name="connsiteY118" fmla="*/ 1589649 h 2719363"/>
              <a:gd name="connsiteX119" fmla="*/ 4249226 w 4818968"/>
              <a:gd name="connsiteY119" fmla="*/ 1582615 h 2719363"/>
              <a:gd name="connsiteX120" fmla="*/ 4312531 w 4818968"/>
              <a:gd name="connsiteY120" fmla="*/ 1554480 h 2719363"/>
              <a:gd name="connsiteX121" fmla="*/ 4333632 w 4818968"/>
              <a:gd name="connsiteY121" fmla="*/ 1533378 h 2719363"/>
              <a:gd name="connsiteX122" fmla="*/ 4354734 w 4818968"/>
              <a:gd name="connsiteY122" fmla="*/ 1519310 h 2719363"/>
              <a:gd name="connsiteX123" fmla="*/ 4375836 w 4818968"/>
              <a:gd name="connsiteY123" fmla="*/ 1498209 h 2719363"/>
              <a:gd name="connsiteX124" fmla="*/ 4396937 w 4818968"/>
              <a:gd name="connsiteY124" fmla="*/ 1491175 h 2719363"/>
              <a:gd name="connsiteX125" fmla="*/ 4418039 w 4818968"/>
              <a:gd name="connsiteY125" fmla="*/ 1470073 h 2719363"/>
              <a:gd name="connsiteX126" fmla="*/ 4432106 w 4818968"/>
              <a:gd name="connsiteY126" fmla="*/ 1448972 h 2719363"/>
              <a:gd name="connsiteX127" fmla="*/ 4453208 w 4818968"/>
              <a:gd name="connsiteY127" fmla="*/ 1434904 h 2719363"/>
              <a:gd name="connsiteX128" fmla="*/ 4474309 w 4818968"/>
              <a:gd name="connsiteY128" fmla="*/ 1413803 h 2719363"/>
              <a:gd name="connsiteX129" fmla="*/ 4516512 w 4818968"/>
              <a:gd name="connsiteY129" fmla="*/ 1385667 h 2719363"/>
              <a:gd name="connsiteX130" fmla="*/ 4565749 w 4818968"/>
              <a:gd name="connsiteY130" fmla="*/ 1322363 h 2719363"/>
              <a:gd name="connsiteX131" fmla="*/ 4586851 w 4818968"/>
              <a:gd name="connsiteY131" fmla="*/ 1280160 h 2719363"/>
              <a:gd name="connsiteX132" fmla="*/ 4593885 w 4818968"/>
              <a:gd name="connsiteY132" fmla="*/ 1259058 h 2719363"/>
              <a:gd name="connsiteX133" fmla="*/ 4622020 w 4818968"/>
              <a:gd name="connsiteY133" fmla="*/ 1216855 h 2719363"/>
              <a:gd name="connsiteX134" fmla="*/ 4636088 w 4818968"/>
              <a:gd name="connsiteY134" fmla="*/ 1195753 h 2719363"/>
              <a:gd name="connsiteX135" fmla="*/ 4650156 w 4818968"/>
              <a:gd name="connsiteY135" fmla="*/ 1174652 h 2719363"/>
              <a:gd name="connsiteX136" fmla="*/ 4664223 w 4818968"/>
              <a:gd name="connsiteY136" fmla="*/ 1132449 h 2719363"/>
              <a:gd name="connsiteX137" fmla="*/ 4671257 w 4818968"/>
              <a:gd name="connsiteY137" fmla="*/ 1111347 h 2719363"/>
              <a:gd name="connsiteX138" fmla="*/ 4685325 w 4818968"/>
              <a:gd name="connsiteY138" fmla="*/ 1090246 h 2719363"/>
              <a:gd name="connsiteX139" fmla="*/ 4706426 w 4818968"/>
              <a:gd name="connsiteY139" fmla="*/ 1041009 h 2719363"/>
              <a:gd name="connsiteX140" fmla="*/ 4720494 w 4818968"/>
              <a:gd name="connsiteY140" fmla="*/ 998806 h 2719363"/>
              <a:gd name="connsiteX141" fmla="*/ 4748629 w 4818968"/>
              <a:gd name="connsiteY141" fmla="*/ 956603 h 2719363"/>
              <a:gd name="connsiteX142" fmla="*/ 4755663 w 4818968"/>
              <a:gd name="connsiteY142" fmla="*/ 935501 h 2719363"/>
              <a:gd name="connsiteX143" fmla="*/ 4769731 w 4818968"/>
              <a:gd name="connsiteY143" fmla="*/ 858129 h 2719363"/>
              <a:gd name="connsiteX144" fmla="*/ 4783799 w 4818968"/>
              <a:gd name="connsiteY144" fmla="*/ 780757 h 2719363"/>
              <a:gd name="connsiteX145" fmla="*/ 4804900 w 4818968"/>
              <a:gd name="connsiteY145" fmla="*/ 759655 h 2719363"/>
              <a:gd name="connsiteX146" fmla="*/ 4818968 w 4818968"/>
              <a:gd name="connsiteY146" fmla="*/ 738553 h 2719363"/>
              <a:gd name="connsiteX147" fmla="*/ 4804900 w 4818968"/>
              <a:gd name="connsiteY147" fmla="*/ 555673 h 2719363"/>
              <a:gd name="connsiteX148" fmla="*/ 4797866 w 4818968"/>
              <a:gd name="connsiteY148" fmla="*/ 506437 h 2719363"/>
              <a:gd name="connsiteX149" fmla="*/ 4755663 w 4818968"/>
              <a:gd name="connsiteY149" fmla="*/ 485335 h 2719363"/>
              <a:gd name="connsiteX150" fmla="*/ 4720494 w 4818968"/>
              <a:gd name="connsiteY150" fmla="*/ 457200 h 2719363"/>
              <a:gd name="connsiteX151" fmla="*/ 4678291 w 4818968"/>
              <a:gd name="connsiteY151" fmla="*/ 443132 h 2719363"/>
              <a:gd name="connsiteX152" fmla="*/ 4593885 w 4818968"/>
              <a:gd name="connsiteY152" fmla="*/ 464233 h 2719363"/>
              <a:gd name="connsiteX153" fmla="*/ 4530580 w 4818968"/>
              <a:gd name="connsiteY153" fmla="*/ 499403 h 2719363"/>
              <a:gd name="connsiteX154" fmla="*/ 4509479 w 4818968"/>
              <a:gd name="connsiteY154" fmla="*/ 513470 h 2719363"/>
              <a:gd name="connsiteX155" fmla="*/ 4481343 w 4818968"/>
              <a:gd name="connsiteY155" fmla="*/ 555673 h 2719363"/>
              <a:gd name="connsiteX156" fmla="*/ 4439140 w 4818968"/>
              <a:gd name="connsiteY156" fmla="*/ 590843 h 2719363"/>
              <a:gd name="connsiteX157" fmla="*/ 4396937 w 4818968"/>
              <a:gd name="connsiteY157" fmla="*/ 618978 h 2719363"/>
              <a:gd name="connsiteX158" fmla="*/ 4340666 w 4818968"/>
              <a:gd name="connsiteY158" fmla="*/ 647113 h 2719363"/>
              <a:gd name="connsiteX159" fmla="*/ 4312531 w 4818968"/>
              <a:gd name="connsiteY159" fmla="*/ 661181 h 2719363"/>
              <a:gd name="connsiteX160" fmla="*/ 4270328 w 4818968"/>
              <a:gd name="connsiteY160" fmla="*/ 675249 h 2719363"/>
              <a:gd name="connsiteX161" fmla="*/ 4242192 w 4818968"/>
              <a:gd name="connsiteY161" fmla="*/ 689317 h 2719363"/>
              <a:gd name="connsiteX162" fmla="*/ 4171854 w 4818968"/>
              <a:gd name="connsiteY162" fmla="*/ 710418 h 2719363"/>
              <a:gd name="connsiteX163" fmla="*/ 3890500 w 4818968"/>
              <a:gd name="connsiteY163" fmla="*/ 696350 h 2719363"/>
              <a:gd name="connsiteX164" fmla="*/ 3869399 w 4818968"/>
              <a:gd name="connsiteY164" fmla="*/ 689317 h 2719363"/>
              <a:gd name="connsiteX165" fmla="*/ 3834229 w 4818968"/>
              <a:gd name="connsiteY165" fmla="*/ 682283 h 2719363"/>
              <a:gd name="connsiteX166" fmla="*/ 3770925 w 4818968"/>
              <a:gd name="connsiteY166" fmla="*/ 675249 h 2719363"/>
              <a:gd name="connsiteX167" fmla="*/ 3679485 w 4818968"/>
              <a:gd name="connsiteY167" fmla="*/ 661181 h 2719363"/>
              <a:gd name="connsiteX168" fmla="*/ 3609146 w 4818968"/>
              <a:gd name="connsiteY168" fmla="*/ 654147 h 2719363"/>
              <a:gd name="connsiteX169" fmla="*/ 3573977 w 4818968"/>
              <a:gd name="connsiteY169" fmla="*/ 647113 h 2719363"/>
              <a:gd name="connsiteX170" fmla="*/ 3257454 w 4818968"/>
              <a:gd name="connsiteY170" fmla="*/ 647113 h 2719363"/>
              <a:gd name="connsiteX171" fmla="*/ 3222285 w 4818968"/>
              <a:gd name="connsiteY171" fmla="*/ 654147 h 2719363"/>
              <a:gd name="connsiteX172" fmla="*/ 3130845 w 4818968"/>
              <a:gd name="connsiteY172" fmla="*/ 661181 h 2719363"/>
              <a:gd name="connsiteX173" fmla="*/ 3088642 w 4818968"/>
              <a:gd name="connsiteY173" fmla="*/ 675249 h 2719363"/>
              <a:gd name="connsiteX174" fmla="*/ 3039405 w 4818968"/>
              <a:gd name="connsiteY174" fmla="*/ 703384 h 2719363"/>
              <a:gd name="connsiteX175" fmla="*/ 2976100 w 4818968"/>
              <a:gd name="connsiteY175" fmla="*/ 731520 h 2719363"/>
              <a:gd name="connsiteX176" fmla="*/ 2575171 w 4818968"/>
              <a:gd name="connsiteY176" fmla="*/ 717452 h 2719363"/>
              <a:gd name="connsiteX177" fmla="*/ 2547036 w 4818968"/>
              <a:gd name="connsiteY177" fmla="*/ 710418 h 2719363"/>
              <a:gd name="connsiteX178" fmla="*/ 2476697 w 4818968"/>
              <a:gd name="connsiteY178" fmla="*/ 689317 h 2719363"/>
              <a:gd name="connsiteX179" fmla="*/ 2441528 w 4818968"/>
              <a:gd name="connsiteY179" fmla="*/ 682283 h 2719363"/>
              <a:gd name="connsiteX180" fmla="*/ 2413392 w 4818968"/>
              <a:gd name="connsiteY180" fmla="*/ 675249 h 2719363"/>
              <a:gd name="connsiteX181" fmla="*/ 2371189 w 4818968"/>
              <a:gd name="connsiteY181" fmla="*/ 661181 h 2719363"/>
              <a:gd name="connsiteX182" fmla="*/ 2336020 w 4818968"/>
              <a:gd name="connsiteY182" fmla="*/ 654147 h 2719363"/>
              <a:gd name="connsiteX183" fmla="*/ 2293817 w 4818968"/>
              <a:gd name="connsiteY183" fmla="*/ 640080 h 2719363"/>
              <a:gd name="connsiteX184" fmla="*/ 2195343 w 4818968"/>
              <a:gd name="connsiteY184" fmla="*/ 626012 h 2719363"/>
              <a:gd name="connsiteX185" fmla="*/ 2139072 w 4818968"/>
              <a:gd name="connsiteY185" fmla="*/ 611944 h 2719363"/>
              <a:gd name="connsiteX186" fmla="*/ 2103903 w 4818968"/>
              <a:gd name="connsiteY186" fmla="*/ 604910 h 2719363"/>
              <a:gd name="connsiteX187" fmla="*/ 2082802 w 4818968"/>
              <a:gd name="connsiteY187" fmla="*/ 597877 h 2719363"/>
              <a:gd name="connsiteX188" fmla="*/ 2047632 w 4818968"/>
              <a:gd name="connsiteY188" fmla="*/ 590843 h 2719363"/>
              <a:gd name="connsiteX189" fmla="*/ 1998396 w 4818968"/>
              <a:gd name="connsiteY189" fmla="*/ 576775 h 2719363"/>
              <a:gd name="connsiteX190" fmla="*/ 1576365 w 4818968"/>
              <a:gd name="connsiteY190" fmla="*/ 562707 h 2719363"/>
              <a:gd name="connsiteX191" fmla="*/ 1541196 w 4818968"/>
              <a:gd name="connsiteY191" fmla="*/ 555673 h 2719363"/>
              <a:gd name="connsiteX192" fmla="*/ 1463823 w 4818968"/>
              <a:gd name="connsiteY192" fmla="*/ 541606 h 2719363"/>
              <a:gd name="connsiteX193" fmla="*/ 1421620 w 4818968"/>
              <a:gd name="connsiteY193" fmla="*/ 520504 h 2719363"/>
              <a:gd name="connsiteX194" fmla="*/ 1393485 w 4818968"/>
              <a:gd name="connsiteY194" fmla="*/ 513470 h 2719363"/>
              <a:gd name="connsiteX195" fmla="*/ 1372383 w 4818968"/>
              <a:gd name="connsiteY195" fmla="*/ 499403 h 2719363"/>
              <a:gd name="connsiteX196" fmla="*/ 1323146 w 4818968"/>
              <a:gd name="connsiteY196" fmla="*/ 450166 h 2719363"/>
              <a:gd name="connsiteX197" fmla="*/ 1302045 w 4818968"/>
              <a:gd name="connsiteY197" fmla="*/ 443132 h 2719363"/>
              <a:gd name="connsiteX198" fmla="*/ 1231706 w 4818968"/>
              <a:gd name="connsiteY198" fmla="*/ 393895 h 2719363"/>
              <a:gd name="connsiteX199" fmla="*/ 1210605 w 4818968"/>
              <a:gd name="connsiteY199" fmla="*/ 379827 h 2719363"/>
              <a:gd name="connsiteX200" fmla="*/ 1189503 w 4818968"/>
              <a:gd name="connsiteY200" fmla="*/ 358726 h 2719363"/>
              <a:gd name="connsiteX201" fmla="*/ 1126199 w 4818968"/>
              <a:gd name="connsiteY201" fmla="*/ 323557 h 2719363"/>
              <a:gd name="connsiteX202" fmla="*/ 1105097 w 4818968"/>
              <a:gd name="connsiteY202" fmla="*/ 309489 h 2719363"/>
              <a:gd name="connsiteX203" fmla="*/ 1083996 w 4818968"/>
              <a:gd name="connsiteY203" fmla="*/ 302455 h 2719363"/>
              <a:gd name="connsiteX204" fmla="*/ 1055860 w 4818968"/>
              <a:gd name="connsiteY204" fmla="*/ 288387 h 2719363"/>
              <a:gd name="connsiteX205" fmla="*/ 1034759 w 4818968"/>
              <a:gd name="connsiteY205" fmla="*/ 274320 h 2719363"/>
              <a:gd name="connsiteX206" fmla="*/ 985522 w 4818968"/>
              <a:gd name="connsiteY206" fmla="*/ 253218 h 2719363"/>
              <a:gd name="connsiteX207" fmla="*/ 915183 w 4818968"/>
              <a:gd name="connsiteY207" fmla="*/ 189913 h 2719363"/>
              <a:gd name="connsiteX208" fmla="*/ 901116 w 4818968"/>
              <a:gd name="connsiteY208" fmla="*/ 168812 h 2719363"/>
              <a:gd name="connsiteX209" fmla="*/ 858912 w 4818968"/>
              <a:gd name="connsiteY209" fmla="*/ 126609 h 2719363"/>
              <a:gd name="connsiteX210" fmla="*/ 809676 w 4818968"/>
              <a:gd name="connsiteY210" fmla="*/ 77372 h 2719363"/>
              <a:gd name="connsiteX211" fmla="*/ 788574 w 4818968"/>
              <a:gd name="connsiteY211" fmla="*/ 63304 h 2719363"/>
              <a:gd name="connsiteX212" fmla="*/ 739337 w 4818968"/>
              <a:gd name="connsiteY212" fmla="*/ 49237 h 2719363"/>
              <a:gd name="connsiteX213" fmla="*/ 676032 w 4818968"/>
              <a:gd name="connsiteY213" fmla="*/ 42203 h 2719363"/>
              <a:gd name="connsiteX214" fmla="*/ 640863 w 4818968"/>
              <a:gd name="connsiteY214" fmla="*/ 35169 h 2719363"/>
              <a:gd name="connsiteX215" fmla="*/ 598660 w 4818968"/>
              <a:gd name="connsiteY215" fmla="*/ 28135 h 2719363"/>
              <a:gd name="connsiteX216" fmla="*/ 535356 w 4818968"/>
              <a:gd name="connsiteY216" fmla="*/ 21101 h 2719363"/>
              <a:gd name="connsiteX217" fmla="*/ 352476 w 4818968"/>
              <a:gd name="connsiteY217" fmla="*/ 0 h 2719363"/>
              <a:gd name="connsiteX218" fmla="*/ 99257 w 4818968"/>
              <a:gd name="connsiteY218" fmla="*/ 7033 h 2719363"/>
              <a:gd name="connsiteX219" fmla="*/ 78156 w 4818968"/>
              <a:gd name="connsiteY219" fmla="*/ 14067 h 2719363"/>
              <a:gd name="connsiteX220" fmla="*/ 50020 w 4818968"/>
              <a:gd name="connsiteY220" fmla="*/ 21101 h 2719363"/>
              <a:gd name="connsiteX0" fmla="*/ 50020 w 4818968"/>
              <a:gd name="connsiteY0" fmla="*/ 21101 h 2719363"/>
              <a:gd name="connsiteX1" fmla="*/ 3762 w 4818968"/>
              <a:gd name="connsiteY1" fmla="*/ 76437 h 2719363"/>
              <a:gd name="connsiteX2" fmla="*/ 2588 w 4818968"/>
              <a:gd name="connsiteY2" fmla="*/ 168420 h 2719363"/>
              <a:gd name="connsiteX3" fmla="*/ 19735 w 4818968"/>
              <a:gd name="connsiteY3" fmla="*/ 314227 h 2719363"/>
              <a:gd name="connsiteX4" fmla="*/ 36244 w 4818968"/>
              <a:gd name="connsiteY4" fmla="*/ 342361 h 2719363"/>
              <a:gd name="connsiteX5" fmla="*/ 43278 w 4818968"/>
              <a:gd name="connsiteY5" fmla="*/ 391890 h 2719363"/>
              <a:gd name="connsiteX6" fmla="*/ 73758 w 4818968"/>
              <a:gd name="connsiteY6" fmla="*/ 472146 h 2719363"/>
              <a:gd name="connsiteX7" fmla="*/ 134426 w 4818968"/>
              <a:gd name="connsiteY7" fmla="*/ 618978 h 2719363"/>
              <a:gd name="connsiteX8" fmla="*/ 141460 w 4818968"/>
              <a:gd name="connsiteY8" fmla="*/ 640080 h 2719363"/>
              <a:gd name="connsiteX9" fmla="*/ 183663 w 4818968"/>
              <a:gd name="connsiteY9" fmla="*/ 668215 h 2719363"/>
              <a:gd name="connsiteX10" fmla="*/ 197731 w 4818968"/>
              <a:gd name="connsiteY10" fmla="*/ 689317 h 2719363"/>
              <a:gd name="connsiteX11" fmla="*/ 204765 w 4818968"/>
              <a:gd name="connsiteY11" fmla="*/ 710418 h 2719363"/>
              <a:gd name="connsiteX12" fmla="*/ 225866 w 4818968"/>
              <a:gd name="connsiteY12" fmla="*/ 731520 h 2719363"/>
              <a:gd name="connsiteX13" fmla="*/ 254002 w 4818968"/>
              <a:gd name="connsiteY13" fmla="*/ 766689 h 2719363"/>
              <a:gd name="connsiteX14" fmla="*/ 282137 w 4818968"/>
              <a:gd name="connsiteY14" fmla="*/ 808892 h 2719363"/>
              <a:gd name="connsiteX15" fmla="*/ 296205 w 4818968"/>
              <a:gd name="connsiteY15" fmla="*/ 829993 h 2719363"/>
              <a:gd name="connsiteX16" fmla="*/ 338408 w 4818968"/>
              <a:gd name="connsiteY16" fmla="*/ 858129 h 2719363"/>
              <a:gd name="connsiteX17" fmla="*/ 366543 w 4818968"/>
              <a:gd name="connsiteY17" fmla="*/ 900332 h 2719363"/>
              <a:gd name="connsiteX18" fmla="*/ 401712 w 4818968"/>
              <a:gd name="connsiteY18" fmla="*/ 942535 h 2719363"/>
              <a:gd name="connsiteX19" fmla="*/ 447774 w 4818968"/>
              <a:gd name="connsiteY19" fmla="*/ 976337 h 2719363"/>
              <a:gd name="connsiteX20" fmla="*/ 504729 w 4818968"/>
              <a:gd name="connsiteY20" fmla="*/ 1024890 h 2719363"/>
              <a:gd name="connsiteX21" fmla="*/ 626796 w 4818968"/>
              <a:gd name="connsiteY21" fmla="*/ 1104313 h 2719363"/>
              <a:gd name="connsiteX22" fmla="*/ 647897 w 4818968"/>
              <a:gd name="connsiteY22" fmla="*/ 1118381 h 2719363"/>
              <a:gd name="connsiteX23" fmla="*/ 711202 w 4818968"/>
              <a:gd name="connsiteY23" fmla="*/ 1139483 h 2719363"/>
              <a:gd name="connsiteX24" fmla="*/ 732303 w 4818968"/>
              <a:gd name="connsiteY24" fmla="*/ 1146517 h 2719363"/>
              <a:gd name="connsiteX25" fmla="*/ 802642 w 4818968"/>
              <a:gd name="connsiteY25" fmla="*/ 1167618 h 2719363"/>
              <a:gd name="connsiteX26" fmla="*/ 823743 w 4818968"/>
              <a:gd name="connsiteY26" fmla="*/ 1174652 h 2719363"/>
              <a:gd name="connsiteX27" fmla="*/ 844845 w 4818968"/>
              <a:gd name="connsiteY27" fmla="*/ 1181686 h 2719363"/>
              <a:gd name="connsiteX28" fmla="*/ 908149 w 4818968"/>
              <a:gd name="connsiteY28" fmla="*/ 1209821 h 2719363"/>
              <a:gd name="connsiteX29" fmla="*/ 929251 w 4818968"/>
              <a:gd name="connsiteY29" fmla="*/ 1216855 h 2719363"/>
              <a:gd name="connsiteX30" fmla="*/ 950352 w 4818968"/>
              <a:gd name="connsiteY30" fmla="*/ 1223889 h 2719363"/>
              <a:gd name="connsiteX31" fmla="*/ 985522 w 4818968"/>
              <a:gd name="connsiteY31" fmla="*/ 1259058 h 2719363"/>
              <a:gd name="connsiteX32" fmla="*/ 1027725 w 4818968"/>
              <a:gd name="connsiteY32" fmla="*/ 1273126 h 2719363"/>
              <a:gd name="connsiteX33" fmla="*/ 1069928 w 4818968"/>
              <a:gd name="connsiteY33" fmla="*/ 1301261 h 2719363"/>
              <a:gd name="connsiteX34" fmla="*/ 1091029 w 4818968"/>
              <a:gd name="connsiteY34" fmla="*/ 1315329 h 2719363"/>
              <a:gd name="connsiteX35" fmla="*/ 1189503 w 4818968"/>
              <a:gd name="connsiteY35" fmla="*/ 1441938 h 2719363"/>
              <a:gd name="connsiteX36" fmla="*/ 1210605 w 4818968"/>
              <a:gd name="connsiteY36" fmla="*/ 1456006 h 2719363"/>
              <a:gd name="connsiteX37" fmla="*/ 1217639 w 4818968"/>
              <a:gd name="connsiteY37" fmla="*/ 1477107 h 2719363"/>
              <a:gd name="connsiteX38" fmla="*/ 1266876 w 4818968"/>
              <a:gd name="connsiteY38" fmla="*/ 1498209 h 2719363"/>
              <a:gd name="connsiteX39" fmla="*/ 1280943 w 4818968"/>
              <a:gd name="connsiteY39" fmla="*/ 1547446 h 2719363"/>
              <a:gd name="connsiteX40" fmla="*/ 1287977 w 4818968"/>
              <a:gd name="connsiteY40" fmla="*/ 1568547 h 2719363"/>
              <a:gd name="connsiteX41" fmla="*/ 1287977 w 4818968"/>
              <a:gd name="connsiteY41" fmla="*/ 1638886 h 2719363"/>
              <a:gd name="connsiteX42" fmla="*/ 1302045 w 4818968"/>
              <a:gd name="connsiteY42" fmla="*/ 1737360 h 2719363"/>
              <a:gd name="connsiteX43" fmla="*/ 1309079 w 4818968"/>
              <a:gd name="connsiteY43" fmla="*/ 1758461 h 2719363"/>
              <a:gd name="connsiteX44" fmla="*/ 1316112 w 4818968"/>
              <a:gd name="connsiteY44" fmla="*/ 1786597 h 2719363"/>
              <a:gd name="connsiteX45" fmla="*/ 1337214 w 4818968"/>
              <a:gd name="connsiteY45" fmla="*/ 1828800 h 2719363"/>
              <a:gd name="connsiteX46" fmla="*/ 1344248 w 4818968"/>
              <a:gd name="connsiteY46" fmla="*/ 1849901 h 2719363"/>
              <a:gd name="connsiteX47" fmla="*/ 1363982 w 4818968"/>
              <a:gd name="connsiteY47" fmla="*/ 1959268 h 2719363"/>
              <a:gd name="connsiteX48" fmla="*/ 1380541 w 4818968"/>
              <a:gd name="connsiteY48" fmla="*/ 1980369 h 2719363"/>
              <a:gd name="connsiteX49" fmla="*/ 1387574 w 4818968"/>
              <a:gd name="connsiteY49" fmla="*/ 2008505 h 2719363"/>
              <a:gd name="connsiteX50" fmla="*/ 1411167 w 4818968"/>
              <a:gd name="connsiteY50" fmla="*/ 2047533 h 2719363"/>
              <a:gd name="connsiteX51" fmla="*/ 1437495 w 4818968"/>
              <a:gd name="connsiteY51" fmla="*/ 2085877 h 2719363"/>
              <a:gd name="connsiteX52" fmla="*/ 1463823 w 4818968"/>
              <a:gd name="connsiteY52" fmla="*/ 2131255 h 2719363"/>
              <a:gd name="connsiteX53" fmla="*/ 1478575 w 4818968"/>
              <a:gd name="connsiteY53" fmla="*/ 2168232 h 2719363"/>
              <a:gd name="connsiteX54" fmla="*/ 1520094 w 4818968"/>
              <a:gd name="connsiteY54" fmla="*/ 2215661 h 2719363"/>
              <a:gd name="connsiteX55" fmla="*/ 1541196 w 4818968"/>
              <a:gd name="connsiteY55" fmla="*/ 2232220 h 2719363"/>
              <a:gd name="connsiteX56" fmla="*/ 1577049 w 4818968"/>
              <a:gd name="connsiteY56" fmla="*/ 2263530 h 2719363"/>
              <a:gd name="connsiteX57" fmla="*/ 1605184 w 4818968"/>
              <a:gd name="connsiteY57" fmla="*/ 2302558 h 2719363"/>
              <a:gd name="connsiteX58" fmla="*/ 1631268 w 4818968"/>
              <a:gd name="connsiteY58" fmla="*/ 2353163 h 2719363"/>
              <a:gd name="connsiteX59" fmla="*/ 1660771 w 4818968"/>
              <a:gd name="connsiteY59" fmla="*/ 2398541 h 2719363"/>
              <a:gd name="connsiteX60" fmla="*/ 1724076 w 4818968"/>
              <a:gd name="connsiteY60" fmla="*/ 2433710 h 2719363"/>
              <a:gd name="connsiteX61" fmla="*/ 1745177 w 4818968"/>
              <a:gd name="connsiteY61" fmla="*/ 2440744 h 2719363"/>
              <a:gd name="connsiteX62" fmla="*/ 1780346 w 4818968"/>
              <a:gd name="connsiteY62" fmla="*/ 2454812 h 2719363"/>
              <a:gd name="connsiteX63" fmla="*/ 1808482 w 4818968"/>
              <a:gd name="connsiteY63" fmla="*/ 2461846 h 2719363"/>
              <a:gd name="connsiteX64" fmla="*/ 1829583 w 4818968"/>
              <a:gd name="connsiteY64" fmla="*/ 2468880 h 2719363"/>
              <a:gd name="connsiteX65" fmla="*/ 1871786 w 4818968"/>
              <a:gd name="connsiteY65" fmla="*/ 2511083 h 2719363"/>
              <a:gd name="connsiteX66" fmla="*/ 1913989 w 4818968"/>
              <a:gd name="connsiteY66" fmla="*/ 2546252 h 2719363"/>
              <a:gd name="connsiteX67" fmla="*/ 1942125 w 4818968"/>
              <a:gd name="connsiteY67" fmla="*/ 2560320 h 2719363"/>
              <a:gd name="connsiteX68" fmla="*/ 1984328 w 4818968"/>
              <a:gd name="connsiteY68" fmla="*/ 2588455 h 2719363"/>
              <a:gd name="connsiteX69" fmla="*/ 2019497 w 4818968"/>
              <a:gd name="connsiteY69" fmla="*/ 2623624 h 2719363"/>
              <a:gd name="connsiteX70" fmla="*/ 2061700 w 4818968"/>
              <a:gd name="connsiteY70" fmla="*/ 2637692 h 2719363"/>
              <a:gd name="connsiteX71" fmla="*/ 2082802 w 4818968"/>
              <a:gd name="connsiteY71" fmla="*/ 2651760 h 2719363"/>
              <a:gd name="connsiteX72" fmla="*/ 2132039 w 4818968"/>
              <a:gd name="connsiteY72" fmla="*/ 2665827 h 2719363"/>
              <a:gd name="connsiteX73" fmla="*/ 2174242 w 4818968"/>
              <a:gd name="connsiteY73" fmla="*/ 2679895 h 2719363"/>
              <a:gd name="connsiteX74" fmla="*/ 2444703 w 4818968"/>
              <a:gd name="connsiteY74" fmla="*/ 2719363 h 2719363"/>
              <a:gd name="connsiteX75" fmla="*/ 2535459 w 4818968"/>
              <a:gd name="connsiteY75" fmla="*/ 2716872 h 2719363"/>
              <a:gd name="connsiteX76" fmla="*/ 2701780 w 4818968"/>
              <a:gd name="connsiteY76" fmla="*/ 2715064 h 2719363"/>
              <a:gd name="connsiteX77" fmla="*/ 2821356 w 4818968"/>
              <a:gd name="connsiteY77" fmla="*/ 2700997 h 2719363"/>
              <a:gd name="connsiteX78" fmla="*/ 2855157 w 4818968"/>
              <a:gd name="connsiteY78" fmla="*/ 2699629 h 2719363"/>
              <a:gd name="connsiteX79" fmla="*/ 2926863 w 4818968"/>
              <a:gd name="connsiteY79" fmla="*/ 2644726 h 2719363"/>
              <a:gd name="connsiteX80" fmla="*/ 3004236 w 4818968"/>
              <a:gd name="connsiteY80" fmla="*/ 2616590 h 2719363"/>
              <a:gd name="connsiteX81" fmla="*/ 3032371 w 4818968"/>
              <a:gd name="connsiteY81" fmla="*/ 2609557 h 2719363"/>
              <a:gd name="connsiteX82" fmla="*/ 3074574 w 4818968"/>
              <a:gd name="connsiteY82" fmla="*/ 2581421 h 2719363"/>
              <a:gd name="connsiteX83" fmla="*/ 3095676 w 4818968"/>
              <a:gd name="connsiteY83" fmla="*/ 2567353 h 2719363"/>
              <a:gd name="connsiteX84" fmla="*/ 3123811 w 4818968"/>
              <a:gd name="connsiteY84" fmla="*/ 2546252 h 2719363"/>
              <a:gd name="connsiteX85" fmla="*/ 3166014 w 4818968"/>
              <a:gd name="connsiteY85" fmla="*/ 2511083 h 2719363"/>
              <a:gd name="connsiteX86" fmla="*/ 3180082 w 4818968"/>
              <a:gd name="connsiteY86" fmla="*/ 2489981 h 2719363"/>
              <a:gd name="connsiteX87" fmla="*/ 3201183 w 4818968"/>
              <a:gd name="connsiteY87" fmla="*/ 2482947 h 2719363"/>
              <a:gd name="connsiteX88" fmla="*/ 3243386 w 4818968"/>
              <a:gd name="connsiteY88" fmla="*/ 2454812 h 2719363"/>
              <a:gd name="connsiteX89" fmla="*/ 3264488 w 4818968"/>
              <a:gd name="connsiteY89" fmla="*/ 2440744 h 2719363"/>
              <a:gd name="connsiteX90" fmla="*/ 3299657 w 4818968"/>
              <a:gd name="connsiteY90" fmla="*/ 2405575 h 2719363"/>
              <a:gd name="connsiteX91" fmla="*/ 3313725 w 4818968"/>
              <a:gd name="connsiteY91" fmla="*/ 2384473 h 2719363"/>
              <a:gd name="connsiteX92" fmla="*/ 3362962 w 4818968"/>
              <a:gd name="connsiteY92" fmla="*/ 2321169 h 2719363"/>
              <a:gd name="connsiteX93" fmla="*/ 3377029 w 4818968"/>
              <a:gd name="connsiteY93" fmla="*/ 2300067 h 2719363"/>
              <a:gd name="connsiteX94" fmla="*/ 3400622 w 4818968"/>
              <a:gd name="connsiteY94" fmla="*/ 2282141 h 2719363"/>
              <a:gd name="connsiteX95" fmla="*/ 3427390 w 4818968"/>
              <a:gd name="connsiteY95" fmla="*/ 2239254 h 2719363"/>
              <a:gd name="connsiteX96" fmla="*/ 3454841 w 4818968"/>
              <a:gd name="connsiteY96" fmla="*/ 2204768 h 2719363"/>
              <a:gd name="connsiteX97" fmla="*/ 3474819 w 4818968"/>
              <a:gd name="connsiteY97" fmla="*/ 2161637 h 2719363"/>
              <a:gd name="connsiteX98" fmla="*/ 3495237 w 4818968"/>
              <a:gd name="connsiteY98" fmla="*/ 2124661 h 2719363"/>
              <a:gd name="connsiteX99" fmla="*/ 3531774 w 4818968"/>
              <a:gd name="connsiteY99" fmla="*/ 2060917 h 2719363"/>
              <a:gd name="connsiteX100" fmla="*/ 3573977 w 4818968"/>
              <a:gd name="connsiteY100" fmla="*/ 2018713 h 2719363"/>
              <a:gd name="connsiteX101" fmla="*/ 3595079 w 4818968"/>
              <a:gd name="connsiteY101" fmla="*/ 1997612 h 2719363"/>
              <a:gd name="connsiteX102" fmla="*/ 3623214 w 4818968"/>
              <a:gd name="connsiteY102" fmla="*/ 1955409 h 2719363"/>
              <a:gd name="connsiteX103" fmla="*/ 3637282 w 4818968"/>
              <a:gd name="connsiteY103" fmla="*/ 1934307 h 2719363"/>
              <a:gd name="connsiteX104" fmla="*/ 3679485 w 4818968"/>
              <a:gd name="connsiteY104" fmla="*/ 1906172 h 2719363"/>
              <a:gd name="connsiteX105" fmla="*/ 3721688 w 4818968"/>
              <a:gd name="connsiteY105" fmla="*/ 1863969 h 2719363"/>
              <a:gd name="connsiteX106" fmla="*/ 3763891 w 4818968"/>
              <a:gd name="connsiteY106" fmla="*/ 1835833 h 2719363"/>
              <a:gd name="connsiteX107" fmla="*/ 3777959 w 4818968"/>
              <a:gd name="connsiteY107" fmla="*/ 1814732 h 2719363"/>
              <a:gd name="connsiteX108" fmla="*/ 3820162 w 4818968"/>
              <a:gd name="connsiteY108" fmla="*/ 1793630 h 2719363"/>
              <a:gd name="connsiteX109" fmla="*/ 3862365 w 4818968"/>
              <a:gd name="connsiteY109" fmla="*/ 1772529 h 2719363"/>
              <a:gd name="connsiteX110" fmla="*/ 3925669 w 4818968"/>
              <a:gd name="connsiteY110" fmla="*/ 1737360 h 2719363"/>
              <a:gd name="connsiteX111" fmla="*/ 3967872 w 4818968"/>
              <a:gd name="connsiteY111" fmla="*/ 1709224 h 2719363"/>
              <a:gd name="connsiteX112" fmla="*/ 3988974 w 4818968"/>
              <a:gd name="connsiteY112" fmla="*/ 1695157 h 2719363"/>
              <a:gd name="connsiteX113" fmla="*/ 4038211 w 4818968"/>
              <a:gd name="connsiteY113" fmla="*/ 1681089 h 2719363"/>
              <a:gd name="connsiteX114" fmla="*/ 4101516 w 4818968"/>
              <a:gd name="connsiteY114" fmla="*/ 1659987 h 2719363"/>
              <a:gd name="connsiteX115" fmla="*/ 4157786 w 4818968"/>
              <a:gd name="connsiteY115" fmla="*/ 1638886 h 2719363"/>
              <a:gd name="connsiteX116" fmla="*/ 4199989 w 4818968"/>
              <a:gd name="connsiteY116" fmla="*/ 1610750 h 2719363"/>
              <a:gd name="connsiteX117" fmla="*/ 4221091 w 4818968"/>
              <a:gd name="connsiteY117" fmla="*/ 1589649 h 2719363"/>
              <a:gd name="connsiteX118" fmla="*/ 4249226 w 4818968"/>
              <a:gd name="connsiteY118" fmla="*/ 1582615 h 2719363"/>
              <a:gd name="connsiteX119" fmla="*/ 4312531 w 4818968"/>
              <a:gd name="connsiteY119" fmla="*/ 1554480 h 2719363"/>
              <a:gd name="connsiteX120" fmla="*/ 4333632 w 4818968"/>
              <a:gd name="connsiteY120" fmla="*/ 1533378 h 2719363"/>
              <a:gd name="connsiteX121" fmla="*/ 4354734 w 4818968"/>
              <a:gd name="connsiteY121" fmla="*/ 1519310 h 2719363"/>
              <a:gd name="connsiteX122" fmla="*/ 4375836 w 4818968"/>
              <a:gd name="connsiteY122" fmla="*/ 1498209 h 2719363"/>
              <a:gd name="connsiteX123" fmla="*/ 4396937 w 4818968"/>
              <a:gd name="connsiteY123" fmla="*/ 1491175 h 2719363"/>
              <a:gd name="connsiteX124" fmla="*/ 4418039 w 4818968"/>
              <a:gd name="connsiteY124" fmla="*/ 1470073 h 2719363"/>
              <a:gd name="connsiteX125" fmla="*/ 4432106 w 4818968"/>
              <a:gd name="connsiteY125" fmla="*/ 1448972 h 2719363"/>
              <a:gd name="connsiteX126" fmla="*/ 4453208 w 4818968"/>
              <a:gd name="connsiteY126" fmla="*/ 1434904 h 2719363"/>
              <a:gd name="connsiteX127" fmla="*/ 4474309 w 4818968"/>
              <a:gd name="connsiteY127" fmla="*/ 1413803 h 2719363"/>
              <a:gd name="connsiteX128" fmla="*/ 4516512 w 4818968"/>
              <a:gd name="connsiteY128" fmla="*/ 1385667 h 2719363"/>
              <a:gd name="connsiteX129" fmla="*/ 4565749 w 4818968"/>
              <a:gd name="connsiteY129" fmla="*/ 1322363 h 2719363"/>
              <a:gd name="connsiteX130" fmla="*/ 4586851 w 4818968"/>
              <a:gd name="connsiteY130" fmla="*/ 1280160 h 2719363"/>
              <a:gd name="connsiteX131" fmla="*/ 4593885 w 4818968"/>
              <a:gd name="connsiteY131" fmla="*/ 1259058 h 2719363"/>
              <a:gd name="connsiteX132" fmla="*/ 4622020 w 4818968"/>
              <a:gd name="connsiteY132" fmla="*/ 1216855 h 2719363"/>
              <a:gd name="connsiteX133" fmla="*/ 4636088 w 4818968"/>
              <a:gd name="connsiteY133" fmla="*/ 1195753 h 2719363"/>
              <a:gd name="connsiteX134" fmla="*/ 4650156 w 4818968"/>
              <a:gd name="connsiteY134" fmla="*/ 1174652 h 2719363"/>
              <a:gd name="connsiteX135" fmla="*/ 4664223 w 4818968"/>
              <a:gd name="connsiteY135" fmla="*/ 1132449 h 2719363"/>
              <a:gd name="connsiteX136" fmla="*/ 4671257 w 4818968"/>
              <a:gd name="connsiteY136" fmla="*/ 1111347 h 2719363"/>
              <a:gd name="connsiteX137" fmla="*/ 4685325 w 4818968"/>
              <a:gd name="connsiteY137" fmla="*/ 1090246 h 2719363"/>
              <a:gd name="connsiteX138" fmla="*/ 4706426 w 4818968"/>
              <a:gd name="connsiteY138" fmla="*/ 1041009 h 2719363"/>
              <a:gd name="connsiteX139" fmla="*/ 4720494 w 4818968"/>
              <a:gd name="connsiteY139" fmla="*/ 998806 h 2719363"/>
              <a:gd name="connsiteX140" fmla="*/ 4748629 w 4818968"/>
              <a:gd name="connsiteY140" fmla="*/ 956603 h 2719363"/>
              <a:gd name="connsiteX141" fmla="*/ 4755663 w 4818968"/>
              <a:gd name="connsiteY141" fmla="*/ 935501 h 2719363"/>
              <a:gd name="connsiteX142" fmla="*/ 4769731 w 4818968"/>
              <a:gd name="connsiteY142" fmla="*/ 858129 h 2719363"/>
              <a:gd name="connsiteX143" fmla="*/ 4783799 w 4818968"/>
              <a:gd name="connsiteY143" fmla="*/ 780757 h 2719363"/>
              <a:gd name="connsiteX144" fmla="*/ 4804900 w 4818968"/>
              <a:gd name="connsiteY144" fmla="*/ 759655 h 2719363"/>
              <a:gd name="connsiteX145" fmla="*/ 4818968 w 4818968"/>
              <a:gd name="connsiteY145" fmla="*/ 738553 h 2719363"/>
              <a:gd name="connsiteX146" fmla="*/ 4804900 w 4818968"/>
              <a:gd name="connsiteY146" fmla="*/ 555673 h 2719363"/>
              <a:gd name="connsiteX147" fmla="*/ 4797866 w 4818968"/>
              <a:gd name="connsiteY147" fmla="*/ 506437 h 2719363"/>
              <a:gd name="connsiteX148" fmla="*/ 4755663 w 4818968"/>
              <a:gd name="connsiteY148" fmla="*/ 485335 h 2719363"/>
              <a:gd name="connsiteX149" fmla="*/ 4720494 w 4818968"/>
              <a:gd name="connsiteY149" fmla="*/ 457200 h 2719363"/>
              <a:gd name="connsiteX150" fmla="*/ 4678291 w 4818968"/>
              <a:gd name="connsiteY150" fmla="*/ 443132 h 2719363"/>
              <a:gd name="connsiteX151" fmla="*/ 4593885 w 4818968"/>
              <a:gd name="connsiteY151" fmla="*/ 464233 h 2719363"/>
              <a:gd name="connsiteX152" fmla="*/ 4530580 w 4818968"/>
              <a:gd name="connsiteY152" fmla="*/ 499403 h 2719363"/>
              <a:gd name="connsiteX153" fmla="*/ 4509479 w 4818968"/>
              <a:gd name="connsiteY153" fmla="*/ 513470 h 2719363"/>
              <a:gd name="connsiteX154" fmla="*/ 4481343 w 4818968"/>
              <a:gd name="connsiteY154" fmla="*/ 555673 h 2719363"/>
              <a:gd name="connsiteX155" fmla="*/ 4439140 w 4818968"/>
              <a:gd name="connsiteY155" fmla="*/ 590843 h 2719363"/>
              <a:gd name="connsiteX156" fmla="*/ 4396937 w 4818968"/>
              <a:gd name="connsiteY156" fmla="*/ 618978 h 2719363"/>
              <a:gd name="connsiteX157" fmla="*/ 4340666 w 4818968"/>
              <a:gd name="connsiteY157" fmla="*/ 647113 h 2719363"/>
              <a:gd name="connsiteX158" fmla="*/ 4312531 w 4818968"/>
              <a:gd name="connsiteY158" fmla="*/ 661181 h 2719363"/>
              <a:gd name="connsiteX159" fmla="*/ 4270328 w 4818968"/>
              <a:gd name="connsiteY159" fmla="*/ 675249 h 2719363"/>
              <a:gd name="connsiteX160" fmla="*/ 4242192 w 4818968"/>
              <a:gd name="connsiteY160" fmla="*/ 689317 h 2719363"/>
              <a:gd name="connsiteX161" fmla="*/ 4171854 w 4818968"/>
              <a:gd name="connsiteY161" fmla="*/ 710418 h 2719363"/>
              <a:gd name="connsiteX162" fmla="*/ 3890500 w 4818968"/>
              <a:gd name="connsiteY162" fmla="*/ 696350 h 2719363"/>
              <a:gd name="connsiteX163" fmla="*/ 3869399 w 4818968"/>
              <a:gd name="connsiteY163" fmla="*/ 689317 h 2719363"/>
              <a:gd name="connsiteX164" fmla="*/ 3834229 w 4818968"/>
              <a:gd name="connsiteY164" fmla="*/ 682283 h 2719363"/>
              <a:gd name="connsiteX165" fmla="*/ 3770925 w 4818968"/>
              <a:gd name="connsiteY165" fmla="*/ 675249 h 2719363"/>
              <a:gd name="connsiteX166" fmla="*/ 3679485 w 4818968"/>
              <a:gd name="connsiteY166" fmla="*/ 661181 h 2719363"/>
              <a:gd name="connsiteX167" fmla="*/ 3609146 w 4818968"/>
              <a:gd name="connsiteY167" fmla="*/ 654147 h 2719363"/>
              <a:gd name="connsiteX168" fmla="*/ 3573977 w 4818968"/>
              <a:gd name="connsiteY168" fmla="*/ 647113 h 2719363"/>
              <a:gd name="connsiteX169" fmla="*/ 3257454 w 4818968"/>
              <a:gd name="connsiteY169" fmla="*/ 647113 h 2719363"/>
              <a:gd name="connsiteX170" fmla="*/ 3222285 w 4818968"/>
              <a:gd name="connsiteY170" fmla="*/ 654147 h 2719363"/>
              <a:gd name="connsiteX171" fmla="*/ 3130845 w 4818968"/>
              <a:gd name="connsiteY171" fmla="*/ 661181 h 2719363"/>
              <a:gd name="connsiteX172" fmla="*/ 3088642 w 4818968"/>
              <a:gd name="connsiteY172" fmla="*/ 675249 h 2719363"/>
              <a:gd name="connsiteX173" fmla="*/ 3039405 w 4818968"/>
              <a:gd name="connsiteY173" fmla="*/ 703384 h 2719363"/>
              <a:gd name="connsiteX174" fmla="*/ 2976100 w 4818968"/>
              <a:gd name="connsiteY174" fmla="*/ 731520 h 2719363"/>
              <a:gd name="connsiteX175" fmla="*/ 2575171 w 4818968"/>
              <a:gd name="connsiteY175" fmla="*/ 717452 h 2719363"/>
              <a:gd name="connsiteX176" fmla="*/ 2547036 w 4818968"/>
              <a:gd name="connsiteY176" fmla="*/ 710418 h 2719363"/>
              <a:gd name="connsiteX177" fmla="*/ 2476697 w 4818968"/>
              <a:gd name="connsiteY177" fmla="*/ 689317 h 2719363"/>
              <a:gd name="connsiteX178" fmla="*/ 2441528 w 4818968"/>
              <a:gd name="connsiteY178" fmla="*/ 682283 h 2719363"/>
              <a:gd name="connsiteX179" fmla="*/ 2413392 w 4818968"/>
              <a:gd name="connsiteY179" fmla="*/ 675249 h 2719363"/>
              <a:gd name="connsiteX180" fmla="*/ 2371189 w 4818968"/>
              <a:gd name="connsiteY180" fmla="*/ 661181 h 2719363"/>
              <a:gd name="connsiteX181" fmla="*/ 2336020 w 4818968"/>
              <a:gd name="connsiteY181" fmla="*/ 654147 h 2719363"/>
              <a:gd name="connsiteX182" fmla="*/ 2293817 w 4818968"/>
              <a:gd name="connsiteY182" fmla="*/ 640080 h 2719363"/>
              <a:gd name="connsiteX183" fmla="*/ 2195343 w 4818968"/>
              <a:gd name="connsiteY183" fmla="*/ 626012 h 2719363"/>
              <a:gd name="connsiteX184" fmla="*/ 2139072 w 4818968"/>
              <a:gd name="connsiteY184" fmla="*/ 611944 h 2719363"/>
              <a:gd name="connsiteX185" fmla="*/ 2103903 w 4818968"/>
              <a:gd name="connsiteY185" fmla="*/ 604910 h 2719363"/>
              <a:gd name="connsiteX186" fmla="*/ 2082802 w 4818968"/>
              <a:gd name="connsiteY186" fmla="*/ 597877 h 2719363"/>
              <a:gd name="connsiteX187" fmla="*/ 2047632 w 4818968"/>
              <a:gd name="connsiteY187" fmla="*/ 590843 h 2719363"/>
              <a:gd name="connsiteX188" fmla="*/ 1998396 w 4818968"/>
              <a:gd name="connsiteY188" fmla="*/ 576775 h 2719363"/>
              <a:gd name="connsiteX189" fmla="*/ 1576365 w 4818968"/>
              <a:gd name="connsiteY189" fmla="*/ 562707 h 2719363"/>
              <a:gd name="connsiteX190" fmla="*/ 1541196 w 4818968"/>
              <a:gd name="connsiteY190" fmla="*/ 555673 h 2719363"/>
              <a:gd name="connsiteX191" fmla="*/ 1463823 w 4818968"/>
              <a:gd name="connsiteY191" fmla="*/ 541606 h 2719363"/>
              <a:gd name="connsiteX192" fmla="*/ 1421620 w 4818968"/>
              <a:gd name="connsiteY192" fmla="*/ 520504 h 2719363"/>
              <a:gd name="connsiteX193" fmla="*/ 1393485 w 4818968"/>
              <a:gd name="connsiteY193" fmla="*/ 513470 h 2719363"/>
              <a:gd name="connsiteX194" fmla="*/ 1372383 w 4818968"/>
              <a:gd name="connsiteY194" fmla="*/ 499403 h 2719363"/>
              <a:gd name="connsiteX195" fmla="*/ 1323146 w 4818968"/>
              <a:gd name="connsiteY195" fmla="*/ 450166 h 2719363"/>
              <a:gd name="connsiteX196" fmla="*/ 1302045 w 4818968"/>
              <a:gd name="connsiteY196" fmla="*/ 443132 h 2719363"/>
              <a:gd name="connsiteX197" fmla="*/ 1231706 w 4818968"/>
              <a:gd name="connsiteY197" fmla="*/ 393895 h 2719363"/>
              <a:gd name="connsiteX198" fmla="*/ 1210605 w 4818968"/>
              <a:gd name="connsiteY198" fmla="*/ 379827 h 2719363"/>
              <a:gd name="connsiteX199" fmla="*/ 1189503 w 4818968"/>
              <a:gd name="connsiteY199" fmla="*/ 358726 h 2719363"/>
              <a:gd name="connsiteX200" fmla="*/ 1126199 w 4818968"/>
              <a:gd name="connsiteY200" fmla="*/ 323557 h 2719363"/>
              <a:gd name="connsiteX201" fmla="*/ 1105097 w 4818968"/>
              <a:gd name="connsiteY201" fmla="*/ 309489 h 2719363"/>
              <a:gd name="connsiteX202" fmla="*/ 1083996 w 4818968"/>
              <a:gd name="connsiteY202" fmla="*/ 302455 h 2719363"/>
              <a:gd name="connsiteX203" fmla="*/ 1055860 w 4818968"/>
              <a:gd name="connsiteY203" fmla="*/ 288387 h 2719363"/>
              <a:gd name="connsiteX204" fmla="*/ 1034759 w 4818968"/>
              <a:gd name="connsiteY204" fmla="*/ 274320 h 2719363"/>
              <a:gd name="connsiteX205" fmla="*/ 985522 w 4818968"/>
              <a:gd name="connsiteY205" fmla="*/ 253218 h 2719363"/>
              <a:gd name="connsiteX206" fmla="*/ 915183 w 4818968"/>
              <a:gd name="connsiteY206" fmla="*/ 189913 h 2719363"/>
              <a:gd name="connsiteX207" fmla="*/ 901116 w 4818968"/>
              <a:gd name="connsiteY207" fmla="*/ 168812 h 2719363"/>
              <a:gd name="connsiteX208" fmla="*/ 858912 w 4818968"/>
              <a:gd name="connsiteY208" fmla="*/ 126609 h 2719363"/>
              <a:gd name="connsiteX209" fmla="*/ 809676 w 4818968"/>
              <a:gd name="connsiteY209" fmla="*/ 77372 h 2719363"/>
              <a:gd name="connsiteX210" fmla="*/ 788574 w 4818968"/>
              <a:gd name="connsiteY210" fmla="*/ 63304 h 2719363"/>
              <a:gd name="connsiteX211" fmla="*/ 739337 w 4818968"/>
              <a:gd name="connsiteY211" fmla="*/ 49237 h 2719363"/>
              <a:gd name="connsiteX212" fmla="*/ 676032 w 4818968"/>
              <a:gd name="connsiteY212" fmla="*/ 42203 h 2719363"/>
              <a:gd name="connsiteX213" fmla="*/ 640863 w 4818968"/>
              <a:gd name="connsiteY213" fmla="*/ 35169 h 2719363"/>
              <a:gd name="connsiteX214" fmla="*/ 598660 w 4818968"/>
              <a:gd name="connsiteY214" fmla="*/ 28135 h 2719363"/>
              <a:gd name="connsiteX215" fmla="*/ 535356 w 4818968"/>
              <a:gd name="connsiteY215" fmla="*/ 21101 h 2719363"/>
              <a:gd name="connsiteX216" fmla="*/ 352476 w 4818968"/>
              <a:gd name="connsiteY216" fmla="*/ 0 h 2719363"/>
              <a:gd name="connsiteX217" fmla="*/ 99257 w 4818968"/>
              <a:gd name="connsiteY217" fmla="*/ 7033 h 2719363"/>
              <a:gd name="connsiteX218" fmla="*/ 78156 w 4818968"/>
              <a:gd name="connsiteY218" fmla="*/ 14067 h 2719363"/>
              <a:gd name="connsiteX219" fmla="*/ 50020 w 4818968"/>
              <a:gd name="connsiteY219" fmla="*/ 21101 h 2719363"/>
              <a:gd name="connsiteX0" fmla="*/ 50020 w 4818968"/>
              <a:gd name="connsiteY0" fmla="*/ 21101 h 2719363"/>
              <a:gd name="connsiteX1" fmla="*/ 3762 w 4818968"/>
              <a:gd name="connsiteY1" fmla="*/ 76437 h 2719363"/>
              <a:gd name="connsiteX2" fmla="*/ 2588 w 4818968"/>
              <a:gd name="connsiteY2" fmla="*/ 168420 h 2719363"/>
              <a:gd name="connsiteX3" fmla="*/ 19735 w 4818968"/>
              <a:gd name="connsiteY3" fmla="*/ 314227 h 2719363"/>
              <a:gd name="connsiteX4" fmla="*/ 36244 w 4818968"/>
              <a:gd name="connsiteY4" fmla="*/ 342361 h 2719363"/>
              <a:gd name="connsiteX5" fmla="*/ 43278 w 4818968"/>
              <a:gd name="connsiteY5" fmla="*/ 391890 h 2719363"/>
              <a:gd name="connsiteX6" fmla="*/ 73758 w 4818968"/>
              <a:gd name="connsiteY6" fmla="*/ 472146 h 2719363"/>
              <a:gd name="connsiteX7" fmla="*/ 134426 w 4818968"/>
              <a:gd name="connsiteY7" fmla="*/ 618978 h 2719363"/>
              <a:gd name="connsiteX8" fmla="*/ 141460 w 4818968"/>
              <a:gd name="connsiteY8" fmla="*/ 640080 h 2719363"/>
              <a:gd name="connsiteX9" fmla="*/ 183663 w 4818968"/>
              <a:gd name="connsiteY9" fmla="*/ 668215 h 2719363"/>
              <a:gd name="connsiteX10" fmla="*/ 197731 w 4818968"/>
              <a:gd name="connsiteY10" fmla="*/ 689317 h 2719363"/>
              <a:gd name="connsiteX11" fmla="*/ 204765 w 4818968"/>
              <a:gd name="connsiteY11" fmla="*/ 710418 h 2719363"/>
              <a:gd name="connsiteX12" fmla="*/ 225866 w 4818968"/>
              <a:gd name="connsiteY12" fmla="*/ 731520 h 2719363"/>
              <a:gd name="connsiteX13" fmla="*/ 254002 w 4818968"/>
              <a:gd name="connsiteY13" fmla="*/ 766689 h 2719363"/>
              <a:gd name="connsiteX14" fmla="*/ 282137 w 4818968"/>
              <a:gd name="connsiteY14" fmla="*/ 808892 h 2719363"/>
              <a:gd name="connsiteX15" fmla="*/ 296205 w 4818968"/>
              <a:gd name="connsiteY15" fmla="*/ 829993 h 2719363"/>
              <a:gd name="connsiteX16" fmla="*/ 338408 w 4818968"/>
              <a:gd name="connsiteY16" fmla="*/ 858129 h 2719363"/>
              <a:gd name="connsiteX17" fmla="*/ 366543 w 4818968"/>
              <a:gd name="connsiteY17" fmla="*/ 900332 h 2719363"/>
              <a:gd name="connsiteX18" fmla="*/ 401712 w 4818968"/>
              <a:gd name="connsiteY18" fmla="*/ 942535 h 2719363"/>
              <a:gd name="connsiteX19" fmla="*/ 447774 w 4818968"/>
              <a:gd name="connsiteY19" fmla="*/ 976337 h 2719363"/>
              <a:gd name="connsiteX20" fmla="*/ 504729 w 4818968"/>
              <a:gd name="connsiteY20" fmla="*/ 1024890 h 2719363"/>
              <a:gd name="connsiteX21" fmla="*/ 626796 w 4818968"/>
              <a:gd name="connsiteY21" fmla="*/ 1104313 h 2719363"/>
              <a:gd name="connsiteX22" fmla="*/ 647897 w 4818968"/>
              <a:gd name="connsiteY22" fmla="*/ 1118381 h 2719363"/>
              <a:gd name="connsiteX23" fmla="*/ 711202 w 4818968"/>
              <a:gd name="connsiteY23" fmla="*/ 1139483 h 2719363"/>
              <a:gd name="connsiteX24" fmla="*/ 732303 w 4818968"/>
              <a:gd name="connsiteY24" fmla="*/ 1146517 h 2719363"/>
              <a:gd name="connsiteX25" fmla="*/ 802642 w 4818968"/>
              <a:gd name="connsiteY25" fmla="*/ 1167618 h 2719363"/>
              <a:gd name="connsiteX26" fmla="*/ 823743 w 4818968"/>
              <a:gd name="connsiteY26" fmla="*/ 1174652 h 2719363"/>
              <a:gd name="connsiteX27" fmla="*/ 844845 w 4818968"/>
              <a:gd name="connsiteY27" fmla="*/ 1181686 h 2719363"/>
              <a:gd name="connsiteX28" fmla="*/ 908149 w 4818968"/>
              <a:gd name="connsiteY28" fmla="*/ 1209821 h 2719363"/>
              <a:gd name="connsiteX29" fmla="*/ 929251 w 4818968"/>
              <a:gd name="connsiteY29" fmla="*/ 1216855 h 2719363"/>
              <a:gd name="connsiteX30" fmla="*/ 950352 w 4818968"/>
              <a:gd name="connsiteY30" fmla="*/ 1223889 h 2719363"/>
              <a:gd name="connsiteX31" fmla="*/ 985522 w 4818968"/>
              <a:gd name="connsiteY31" fmla="*/ 1259058 h 2719363"/>
              <a:gd name="connsiteX32" fmla="*/ 1027725 w 4818968"/>
              <a:gd name="connsiteY32" fmla="*/ 1273126 h 2719363"/>
              <a:gd name="connsiteX33" fmla="*/ 1069928 w 4818968"/>
              <a:gd name="connsiteY33" fmla="*/ 1301261 h 2719363"/>
              <a:gd name="connsiteX34" fmla="*/ 1091029 w 4818968"/>
              <a:gd name="connsiteY34" fmla="*/ 1315329 h 2719363"/>
              <a:gd name="connsiteX35" fmla="*/ 1189503 w 4818968"/>
              <a:gd name="connsiteY35" fmla="*/ 1403838 h 2719363"/>
              <a:gd name="connsiteX36" fmla="*/ 1210605 w 4818968"/>
              <a:gd name="connsiteY36" fmla="*/ 1456006 h 2719363"/>
              <a:gd name="connsiteX37" fmla="*/ 1217639 w 4818968"/>
              <a:gd name="connsiteY37" fmla="*/ 1477107 h 2719363"/>
              <a:gd name="connsiteX38" fmla="*/ 1266876 w 4818968"/>
              <a:gd name="connsiteY38" fmla="*/ 1498209 h 2719363"/>
              <a:gd name="connsiteX39" fmla="*/ 1280943 w 4818968"/>
              <a:gd name="connsiteY39" fmla="*/ 1547446 h 2719363"/>
              <a:gd name="connsiteX40" fmla="*/ 1287977 w 4818968"/>
              <a:gd name="connsiteY40" fmla="*/ 1568547 h 2719363"/>
              <a:gd name="connsiteX41" fmla="*/ 1287977 w 4818968"/>
              <a:gd name="connsiteY41" fmla="*/ 1638886 h 2719363"/>
              <a:gd name="connsiteX42" fmla="*/ 1302045 w 4818968"/>
              <a:gd name="connsiteY42" fmla="*/ 1737360 h 2719363"/>
              <a:gd name="connsiteX43" fmla="*/ 1309079 w 4818968"/>
              <a:gd name="connsiteY43" fmla="*/ 1758461 h 2719363"/>
              <a:gd name="connsiteX44" fmla="*/ 1316112 w 4818968"/>
              <a:gd name="connsiteY44" fmla="*/ 1786597 h 2719363"/>
              <a:gd name="connsiteX45" fmla="*/ 1337214 w 4818968"/>
              <a:gd name="connsiteY45" fmla="*/ 1828800 h 2719363"/>
              <a:gd name="connsiteX46" fmla="*/ 1344248 w 4818968"/>
              <a:gd name="connsiteY46" fmla="*/ 1849901 h 2719363"/>
              <a:gd name="connsiteX47" fmla="*/ 1363982 w 4818968"/>
              <a:gd name="connsiteY47" fmla="*/ 1959268 h 2719363"/>
              <a:gd name="connsiteX48" fmla="*/ 1380541 w 4818968"/>
              <a:gd name="connsiteY48" fmla="*/ 1980369 h 2719363"/>
              <a:gd name="connsiteX49" fmla="*/ 1387574 w 4818968"/>
              <a:gd name="connsiteY49" fmla="*/ 2008505 h 2719363"/>
              <a:gd name="connsiteX50" fmla="*/ 1411167 w 4818968"/>
              <a:gd name="connsiteY50" fmla="*/ 2047533 h 2719363"/>
              <a:gd name="connsiteX51" fmla="*/ 1437495 w 4818968"/>
              <a:gd name="connsiteY51" fmla="*/ 2085877 h 2719363"/>
              <a:gd name="connsiteX52" fmla="*/ 1463823 w 4818968"/>
              <a:gd name="connsiteY52" fmla="*/ 2131255 h 2719363"/>
              <a:gd name="connsiteX53" fmla="*/ 1478575 w 4818968"/>
              <a:gd name="connsiteY53" fmla="*/ 2168232 h 2719363"/>
              <a:gd name="connsiteX54" fmla="*/ 1520094 w 4818968"/>
              <a:gd name="connsiteY54" fmla="*/ 2215661 h 2719363"/>
              <a:gd name="connsiteX55" fmla="*/ 1541196 w 4818968"/>
              <a:gd name="connsiteY55" fmla="*/ 2232220 h 2719363"/>
              <a:gd name="connsiteX56" fmla="*/ 1577049 w 4818968"/>
              <a:gd name="connsiteY56" fmla="*/ 2263530 h 2719363"/>
              <a:gd name="connsiteX57" fmla="*/ 1605184 w 4818968"/>
              <a:gd name="connsiteY57" fmla="*/ 2302558 h 2719363"/>
              <a:gd name="connsiteX58" fmla="*/ 1631268 w 4818968"/>
              <a:gd name="connsiteY58" fmla="*/ 2353163 h 2719363"/>
              <a:gd name="connsiteX59" fmla="*/ 1660771 w 4818968"/>
              <a:gd name="connsiteY59" fmla="*/ 2398541 h 2719363"/>
              <a:gd name="connsiteX60" fmla="*/ 1724076 w 4818968"/>
              <a:gd name="connsiteY60" fmla="*/ 2433710 h 2719363"/>
              <a:gd name="connsiteX61" fmla="*/ 1745177 w 4818968"/>
              <a:gd name="connsiteY61" fmla="*/ 2440744 h 2719363"/>
              <a:gd name="connsiteX62" fmla="*/ 1780346 w 4818968"/>
              <a:gd name="connsiteY62" fmla="*/ 2454812 h 2719363"/>
              <a:gd name="connsiteX63" fmla="*/ 1808482 w 4818968"/>
              <a:gd name="connsiteY63" fmla="*/ 2461846 h 2719363"/>
              <a:gd name="connsiteX64" fmla="*/ 1829583 w 4818968"/>
              <a:gd name="connsiteY64" fmla="*/ 2468880 h 2719363"/>
              <a:gd name="connsiteX65" fmla="*/ 1871786 w 4818968"/>
              <a:gd name="connsiteY65" fmla="*/ 2511083 h 2719363"/>
              <a:gd name="connsiteX66" fmla="*/ 1913989 w 4818968"/>
              <a:gd name="connsiteY66" fmla="*/ 2546252 h 2719363"/>
              <a:gd name="connsiteX67" fmla="*/ 1942125 w 4818968"/>
              <a:gd name="connsiteY67" fmla="*/ 2560320 h 2719363"/>
              <a:gd name="connsiteX68" fmla="*/ 1984328 w 4818968"/>
              <a:gd name="connsiteY68" fmla="*/ 2588455 h 2719363"/>
              <a:gd name="connsiteX69" fmla="*/ 2019497 w 4818968"/>
              <a:gd name="connsiteY69" fmla="*/ 2623624 h 2719363"/>
              <a:gd name="connsiteX70" fmla="*/ 2061700 w 4818968"/>
              <a:gd name="connsiteY70" fmla="*/ 2637692 h 2719363"/>
              <a:gd name="connsiteX71" fmla="*/ 2082802 w 4818968"/>
              <a:gd name="connsiteY71" fmla="*/ 2651760 h 2719363"/>
              <a:gd name="connsiteX72" fmla="*/ 2132039 w 4818968"/>
              <a:gd name="connsiteY72" fmla="*/ 2665827 h 2719363"/>
              <a:gd name="connsiteX73" fmla="*/ 2174242 w 4818968"/>
              <a:gd name="connsiteY73" fmla="*/ 2679895 h 2719363"/>
              <a:gd name="connsiteX74" fmla="*/ 2444703 w 4818968"/>
              <a:gd name="connsiteY74" fmla="*/ 2719363 h 2719363"/>
              <a:gd name="connsiteX75" fmla="*/ 2535459 w 4818968"/>
              <a:gd name="connsiteY75" fmla="*/ 2716872 h 2719363"/>
              <a:gd name="connsiteX76" fmla="*/ 2701780 w 4818968"/>
              <a:gd name="connsiteY76" fmla="*/ 2715064 h 2719363"/>
              <a:gd name="connsiteX77" fmla="*/ 2821356 w 4818968"/>
              <a:gd name="connsiteY77" fmla="*/ 2700997 h 2719363"/>
              <a:gd name="connsiteX78" fmla="*/ 2855157 w 4818968"/>
              <a:gd name="connsiteY78" fmla="*/ 2699629 h 2719363"/>
              <a:gd name="connsiteX79" fmla="*/ 2926863 w 4818968"/>
              <a:gd name="connsiteY79" fmla="*/ 2644726 h 2719363"/>
              <a:gd name="connsiteX80" fmla="*/ 3004236 w 4818968"/>
              <a:gd name="connsiteY80" fmla="*/ 2616590 h 2719363"/>
              <a:gd name="connsiteX81" fmla="*/ 3032371 w 4818968"/>
              <a:gd name="connsiteY81" fmla="*/ 2609557 h 2719363"/>
              <a:gd name="connsiteX82" fmla="*/ 3074574 w 4818968"/>
              <a:gd name="connsiteY82" fmla="*/ 2581421 h 2719363"/>
              <a:gd name="connsiteX83" fmla="*/ 3095676 w 4818968"/>
              <a:gd name="connsiteY83" fmla="*/ 2567353 h 2719363"/>
              <a:gd name="connsiteX84" fmla="*/ 3123811 w 4818968"/>
              <a:gd name="connsiteY84" fmla="*/ 2546252 h 2719363"/>
              <a:gd name="connsiteX85" fmla="*/ 3166014 w 4818968"/>
              <a:gd name="connsiteY85" fmla="*/ 2511083 h 2719363"/>
              <a:gd name="connsiteX86" fmla="*/ 3180082 w 4818968"/>
              <a:gd name="connsiteY86" fmla="*/ 2489981 h 2719363"/>
              <a:gd name="connsiteX87" fmla="*/ 3201183 w 4818968"/>
              <a:gd name="connsiteY87" fmla="*/ 2482947 h 2719363"/>
              <a:gd name="connsiteX88" fmla="*/ 3243386 w 4818968"/>
              <a:gd name="connsiteY88" fmla="*/ 2454812 h 2719363"/>
              <a:gd name="connsiteX89" fmla="*/ 3264488 w 4818968"/>
              <a:gd name="connsiteY89" fmla="*/ 2440744 h 2719363"/>
              <a:gd name="connsiteX90" fmla="*/ 3299657 w 4818968"/>
              <a:gd name="connsiteY90" fmla="*/ 2405575 h 2719363"/>
              <a:gd name="connsiteX91" fmla="*/ 3313725 w 4818968"/>
              <a:gd name="connsiteY91" fmla="*/ 2384473 h 2719363"/>
              <a:gd name="connsiteX92" fmla="*/ 3362962 w 4818968"/>
              <a:gd name="connsiteY92" fmla="*/ 2321169 h 2719363"/>
              <a:gd name="connsiteX93" fmla="*/ 3377029 w 4818968"/>
              <a:gd name="connsiteY93" fmla="*/ 2300067 h 2719363"/>
              <a:gd name="connsiteX94" fmla="*/ 3400622 w 4818968"/>
              <a:gd name="connsiteY94" fmla="*/ 2282141 h 2719363"/>
              <a:gd name="connsiteX95" fmla="*/ 3427390 w 4818968"/>
              <a:gd name="connsiteY95" fmla="*/ 2239254 h 2719363"/>
              <a:gd name="connsiteX96" fmla="*/ 3454841 w 4818968"/>
              <a:gd name="connsiteY96" fmla="*/ 2204768 h 2719363"/>
              <a:gd name="connsiteX97" fmla="*/ 3474819 w 4818968"/>
              <a:gd name="connsiteY97" fmla="*/ 2161637 h 2719363"/>
              <a:gd name="connsiteX98" fmla="*/ 3495237 w 4818968"/>
              <a:gd name="connsiteY98" fmla="*/ 2124661 h 2719363"/>
              <a:gd name="connsiteX99" fmla="*/ 3531774 w 4818968"/>
              <a:gd name="connsiteY99" fmla="*/ 2060917 h 2719363"/>
              <a:gd name="connsiteX100" fmla="*/ 3573977 w 4818968"/>
              <a:gd name="connsiteY100" fmla="*/ 2018713 h 2719363"/>
              <a:gd name="connsiteX101" fmla="*/ 3595079 w 4818968"/>
              <a:gd name="connsiteY101" fmla="*/ 1997612 h 2719363"/>
              <a:gd name="connsiteX102" fmla="*/ 3623214 w 4818968"/>
              <a:gd name="connsiteY102" fmla="*/ 1955409 h 2719363"/>
              <a:gd name="connsiteX103" fmla="*/ 3637282 w 4818968"/>
              <a:gd name="connsiteY103" fmla="*/ 1934307 h 2719363"/>
              <a:gd name="connsiteX104" fmla="*/ 3679485 w 4818968"/>
              <a:gd name="connsiteY104" fmla="*/ 1906172 h 2719363"/>
              <a:gd name="connsiteX105" fmla="*/ 3721688 w 4818968"/>
              <a:gd name="connsiteY105" fmla="*/ 1863969 h 2719363"/>
              <a:gd name="connsiteX106" fmla="*/ 3763891 w 4818968"/>
              <a:gd name="connsiteY106" fmla="*/ 1835833 h 2719363"/>
              <a:gd name="connsiteX107" fmla="*/ 3777959 w 4818968"/>
              <a:gd name="connsiteY107" fmla="*/ 1814732 h 2719363"/>
              <a:gd name="connsiteX108" fmla="*/ 3820162 w 4818968"/>
              <a:gd name="connsiteY108" fmla="*/ 1793630 h 2719363"/>
              <a:gd name="connsiteX109" fmla="*/ 3862365 w 4818968"/>
              <a:gd name="connsiteY109" fmla="*/ 1772529 h 2719363"/>
              <a:gd name="connsiteX110" fmla="*/ 3925669 w 4818968"/>
              <a:gd name="connsiteY110" fmla="*/ 1737360 h 2719363"/>
              <a:gd name="connsiteX111" fmla="*/ 3967872 w 4818968"/>
              <a:gd name="connsiteY111" fmla="*/ 1709224 h 2719363"/>
              <a:gd name="connsiteX112" fmla="*/ 3988974 w 4818968"/>
              <a:gd name="connsiteY112" fmla="*/ 1695157 h 2719363"/>
              <a:gd name="connsiteX113" fmla="*/ 4038211 w 4818968"/>
              <a:gd name="connsiteY113" fmla="*/ 1681089 h 2719363"/>
              <a:gd name="connsiteX114" fmla="*/ 4101516 w 4818968"/>
              <a:gd name="connsiteY114" fmla="*/ 1659987 h 2719363"/>
              <a:gd name="connsiteX115" fmla="*/ 4157786 w 4818968"/>
              <a:gd name="connsiteY115" fmla="*/ 1638886 h 2719363"/>
              <a:gd name="connsiteX116" fmla="*/ 4199989 w 4818968"/>
              <a:gd name="connsiteY116" fmla="*/ 1610750 h 2719363"/>
              <a:gd name="connsiteX117" fmla="*/ 4221091 w 4818968"/>
              <a:gd name="connsiteY117" fmla="*/ 1589649 h 2719363"/>
              <a:gd name="connsiteX118" fmla="*/ 4249226 w 4818968"/>
              <a:gd name="connsiteY118" fmla="*/ 1582615 h 2719363"/>
              <a:gd name="connsiteX119" fmla="*/ 4312531 w 4818968"/>
              <a:gd name="connsiteY119" fmla="*/ 1554480 h 2719363"/>
              <a:gd name="connsiteX120" fmla="*/ 4333632 w 4818968"/>
              <a:gd name="connsiteY120" fmla="*/ 1533378 h 2719363"/>
              <a:gd name="connsiteX121" fmla="*/ 4354734 w 4818968"/>
              <a:gd name="connsiteY121" fmla="*/ 1519310 h 2719363"/>
              <a:gd name="connsiteX122" fmla="*/ 4375836 w 4818968"/>
              <a:gd name="connsiteY122" fmla="*/ 1498209 h 2719363"/>
              <a:gd name="connsiteX123" fmla="*/ 4396937 w 4818968"/>
              <a:gd name="connsiteY123" fmla="*/ 1491175 h 2719363"/>
              <a:gd name="connsiteX124" fmla="*/ 4418039 w 4818968"/>
              <a:gd name="connsiteY124" fmla="*/ 1470073 h 2719363"/>
              <a:gd name="connsiteX125" fmla="*/ 4432106 w 4818968"/>
              <a:gd name="connsiteY125" fmla="*/ 1448972 h 2719363"/>
              <a:gd name="connsiteX126" fmla="*/ 4453208 w 4818968"/>
              <a:gd name="connsiteY126" fmla="*/ 1434904 h 2719363"/>
              <a:gd name="connsiteX127" fmla="*/ 4474309 w 4818968"/>
              <a:gd name="connsiteY127" fmla="*/ 1413803 h 2719363"/>
              <a:gd name="connsiteX128" fmla="*/ 4516512 w 4818968"/>
              <a:gd name="connsiteY128" fmla="*/ 1385667 h 2719363"/>
              <a:gd name="connsiteX129" fmla="*/ 4565749 w 4818968"/>
              <a:gd name="connsiteY129" fmla="*/ 1322363 h 2719363"/>
              <a:gd name="connsiteX130" fmla="*/ 4586851 w 4818968"/>
              <a:gd name="connsiteY130" fmla="*/ 1280160 h 2719363"/>
              <a:gd name="connsiteX131" fmla="*/ 4593885 w 4818968"/>
              <a:gd name="connsiteY131" fmla="*/ 1259058 h 2719363"/>
              <a:gd name="connsiteX132" fmla="*/ 4622020 w 4818968"/>
              <a:gd name="connsiteY132" fmla="*/ 1216855 h 2719363"/>
              <a:gd name="connsiteX133" fmla="*/ 4636088 w 4818968"/>
              <a:gd name="connsiteY133" fmla="*/ 1195753 h 2719363"/>
              <a:gd name="connsiteX134" fmla="*/ 4650156 w 4818968"/>
              <a:gd name="connsiteY134" fmla="*/ 1174652 h 2719363"/>
              <a:gd name="connsiteX135" fmla="*/ 4664223 w 4818968"/>
              <a:gd name="connsiteY135" fmla="*/ 1132449 h 2719363"/>
              <a:gd name="connsiteX136" fmla="*/ 4671257 w 4818968"/>
              <a:gd name="connsiteY136" fmla="*/ 1111347 h 2719363"/>
              <a:gd name="connsiteX137" fmla="*/ 4685325 w 4818968"/>
              <a:gd name="connsiteY137" fmla="*/ 1090246 h 2719363"/>
              <a:gd name="connsiteX138" fmla="*/ 4706426 w 4818968"/>
              <a:gd name="connsiteY138" fmla="*/ 1041009 h 2719363"/>
              <a:gd name="connsiteX139" fmla="*/ 4720494 w 4818968"/>
              <a:gd name="connsiteY139" fmla="*/ 998806 h 2719363"/>
              <a:gd name="connsiteX140" fmla="*/ 4748629 w 4818968"/>
              <a:gd name="connsiteY140" fmla="*/ 956603 h 2719363"/>
              <a:gd name="connsiteX141" fmla="*/ 4755663 w 4818968"/>
              <a:gd name="connsiteY141" fmla="*/ 935501 h 2719363"/>
              <a:gd name="connsiteX142" fmla="*/ 4769731 w 4818968"/>
              <a:gd name="connsiteY142" fmla="*/ 858129 h 2719363"/>
              <a:gd name="connsiteX143" fmla="*/ 4783799 w 4818968"/>
              <a:gd name="connsiteY143" fmla="*/ 780757 h 2719363"/>
              <a:gd name="connsiteX144" fmla="*/ 4804900 w 4818968"/>
              <a:gd name="connsiteY144" fmla="*/ 759655 h 2719363"/>
              <a:gd name="connsiteX145" fmla="*/ 4818968 w 4818968"/>
              <a:gd name="connsiteY145" fmla="*/ 738553 h 2719363"/>
              <a:gd name="connsiteX146" fmla="*/ 4804900 w 4818968"/>
              <a:gd name="connsiteY146" fmla="*/ 555673 h 2719363"/>
              <a:gd name="connsiteX147" fmla="*/ 4797866 w 4818968"/>
              <a:gd name="connsiteY147" fmla="*/ 506437 h 2719363"/>
              <a:gd name="connsiteX148" fmla="*/ 4755663 w 4818968"/>
              <a:gd name="connsiteY148" fmla="*/ 485335 h 2719363"/>
              <a:gd name="connsiteX149" fmla="*/ 4720494 w 4818968"/>
              <a:gd name="connsiteY149" fmla="*/ 457200 h 2719363"/>
              <a:gd name="connsiteX150" fmla="*/ 4678291 w 4818968"/>
              <a:gd name="connsiteY150" fmla="*/ 443132 h 2719363"/>
              <a:gd name="connsiteX151" fmla="*/ 4593885 w 4818968"/>
              <a:gd name="connsiteY151" fmla="*/ 464233 h 2719363"/>
              <a:gd name="connsiteX152" fmla="*/ 4530580 w 4818968"/>
              <a:gd name="connsiteY152" fmla="*/ 499403 h 2719363"/>
              <a:gd name="connsiteX153" fmla="*/ 4509479 w 4818968"/>
              <a:gd name="connsiteY153" fmla="*/ 513470 h 2719363"/>
              <a:gd name="connsiteX154" fmla="*/ 4481343 w 4818968"/>
              <a:gd name="connsiteY154" fmla="*/ 555673 h 2719363"/>
              <a:gd name="connsiteX155" fmla="*/ 4439140 w 4818968"/>
              <a:gd name="connsiteY155" fmla="*/ 590843 h 2719363"/>
              <a:gd name="connsiteX156" fmla="*/ 4396937 w 4818968"/>
              <a:gd name="connsiteY156" fmla="*/ 618978 h 2719363"/>
              <a:gd name="connsiteX157" fmla="*/ 4340666 w 4818968"/>
              <a:gd name="connsiteY157" fmla="*/ 647113 h 2719363"/>
              <a:gd name="connsiteX158" fmla="*/ 4312531 w 4818968"/>
              <a:gd name="connsiteY158" fmla="*/ 661181 h 2719363"/>
              <a:gd name="connsiteX159" fmla="*/ 4270328 w 4818968"/>
              <a:gd name="connsiteY159" fmla="*/ 675249 h 2719363"/>
              <a:gd name="connsiteX160" fmla="*/ 4242192 w 4818968"/>
              <a:gd name="connsiteY160" fmla="*/ 689317 h 2719363"/>
              <a:gd name="connsiteX161" fmla="*/ 4171854 w 4818968"/>
              <a:gd name="connsiteY161" fmla="*/ 710418 h 2719363"/>
              <a:gd name="connsiteX162" fmla="*/ 3890500 w 4818968"/>
              <a:gd name="connsiteY162" fmla="*/ 696350 h 2719363"/>
              <a:gd name="connsiteX163" fmla="*/ 3869399 w 4818968"/>
              <a:gd name="connsiteY163" fmla="*/ 689317 h 2719363"/>
              <a:gd name="connsiteX164" fmla="*/ 3834229 w 4818968"/>
              <a:gd name="connsiteY164" fmla="*/ 682283 h 2719363"/>
              <a:gd name="connsiteX165" fmla="*/ 3770925 w 4818968"/>
              <a:gd name="connsiteY165" fmla="*/ 675249 h 2719363"/>
              <a:gd name="connsiteX166" fmla="*/ 3679485 w 4818968"/>
              <a:gd name="connsiteY166" fmla="*/ 661181 h 2719363"/>
              <a:gd name="connsiteX167" fmla="*/ 3609146 w 4818968"/>
              <a:gd name="connsiteY167" fmla="*/ 654147 h 2719363"/>
              <a:gd name="connsiteX168" fmla="*/ 3573977 w 4818968"/>
              <a:gd name="connsiteY168" fmla="*/ 647113 h 2719363"/>
              <a:gd name="connsiteX169" fmla="*/ 3257454 w 4818968"/>
              <a:gd name="connsiteY169" fmla="*/ 647113 h 2719363"/>
              <a:gd name="connsiteX170" fmla="*/ 3222285 w 4818968"/>
              <a:gd name="connsiteY170" fmla="*/ 654147 h 2719363"/>
              <a:gd name="connsiteX171" fmla="*/ 3130845 w 4818968"/>
              <a:gd name="connsiteY171" fmla="*/ 661181 h 2719363"/>
              <a:gd name="connsiteX172" fmla="*/ 3088642 w 4818968"/>
              <a:gd name="connsiteY172" fmla="*/ 675249 h 2719363"/>
              <a:gd name="connsiteX173" fmla="*/ 3039405 w 4818968"/>
              <a:gd name="connsiteY173" fmla="*/ 703384 h 2719363"/>
              <a:gd name="connsiteX174" fmla="*/ 2976100 w 4818968"/>
              <a:gd name="connsiteY174" fmla="*/ 731520 h 2719363"/>
              <a:gd name="connsiteX175" fmla="*/ 2575171 w 4818968"/>
              <a:gd name="connsiteY175" fmla="*/ 717452 h 2719363"/>
              <a:gd name="connsiteX176" fmla="*/ 2547036 w 4818968"/>
              <a:gd name="connsiteY176" fmla="*/ 710418 h 2719363"/>
              <a:gd name="connsiteX177" fmla="*/ 2476697 w 4818968"/>
              <a:gd name="connsiteY177" fmla="*/ 689317 h 2719363"/>
              <a:gd name="connsiteX178" fmla="*/ 2441528 w 4818968"/>
              <a:gd name="connsiteY178" fmla="*/ 682283 h 2719363"/>
              <a:gd name="connsiteX179" fmla="*/ 2413392 w 4818968"/>
              <a:gd name="connsiteY179" fmla="*/ 675249 h 2719363"/>
              <a:gd name="connsiteX180" fmla="*/ 2371189 w 4818968"/>
              <a:gd name="connsiteY180" fmla="*/ 661181 h 2719363"/>
              <a:gd name="connsiteX181" fmla="*/ 2336020 w 4818968"/>
              <a:gd name="connsiteY181" fmla="*/ 654147 h 2719363"/>
              <a:gd name="connsiteX182" fmla="*/ 2293817 w 4818968"/>
              <a:gd name="connsiteY182" fmla="*/ 640080 h 2719363"/>
              <a:gd name="connsiteX183" fmla="*/ 2195343 w 4818968"/>
              <a:gd name="connsiteY183" fmla="*/ 626012 h 2719363"/>
              <a:gd name="connsiteX184" fmla="*/ 2139072 w 4818968"/>
              <a:gd name="connsiteY184" fmla="*/ 611944 h 2719363"/>
              <a:gd name="connsiteX185" fmla="*/ 2103903 w 4818968"/>
              <a:gd name="connsiteY185" fmla="*/ 604910 h 2719363"/>
              <a:gd name="connsiteX186" fmla="*/ 2082802 w 4818968"/>
              <a:gd name="connsiteY186" fmla="*/ 597877 h 2719363"/>
              <a:gd name="connsiteX187" fmla="*/ 2047632 w 4818968"/>
              <a:gd name="connsiteY187" fmla="*/ 590843 h 2719363"/>
              <a:gd name="connsiteX188" fmla="*/ 1998396 w 4818968"/>
              <a:gd name="connsiteY188" fmla="*/ 576775 h 2719363"/>
              <a:gd name="connsiteX189" fmla="*/ 1576365 w 4818968"/>
              <a:gd name="connsiteY189" fmla="*/ 562707 h 2719363"/>
              <a:gd name="connsiteX190" fmla="*/ 1541196 w 4818968"/>
              <a:gd name="connsiteY190" fmla="*/ 555673 h 2719363"/>
              <a:gd name="connsiteX191" fmla="*/ 1463823 w 4818968"/>
              <a:gd name="connsiteY191" fmla="*/ 541606 h 2719363"/>
              <a:gd name="connsiteX192" fmla="*/ 1421620 w 4818968"/>
              <a:gd name="connsiteY192" fmla="*/ 520504 h 2719363"/>
              <a:gd name="connsiteX193" fmla="*/ 1393485 w 4818968"/>
              <a:gd name="connsiteY193" fmla="*/ 513470 h 2719363"/>
              <a:gd name="connsiteX194" fmla="*/ 1372383 w 4818968"/>
              <a:gd name="connsiteY194" fmla="*/ 499403 h 2719363"/>
              <a:gd name="connsiteX195" fmla="*/ 1323146 w 4818968"/>
              <a:gd name="connsiteY195" fmla="*/ 450166 h 2719363"/>
              <a:gd name="connsiteX196" fmla="*/ 1302045 w 4818968"/>
              <a:gd name="connsiteY196" fmla="*/ 443132 h 2719363"/>
              <a:gd name="connsiteX197" fmla="*/ 1231706 w 4818968"/>
              <a:gd name="connsiteY197" fmla="*/ 393895 h 2719363"/>
              <a:gd name="connsiteX198" fmla="*/ 1210605 w 4818968"/>
              <a:gd name="connsiteY198" fmla="*/ 379827 h 2719363"/>
              <a:gd name="connsiteX199" fmla="*/ 1189503 w 4818968"/>
              <a:gd name="connsiteY199" fmla="*/ 358726 h 2719363"/>
              <a:gd name="connsiteX200" fmla="*/ 1126199 w 4818968"/>
              <a:gd name="connsiteY200" fmla="*/ 323557 h 2719363"/>
              <a:gd name="connsiteX201" fmla="*/ 1105097 w 4818968"/>
              <a:gd name="connsiteY201" fmla="*/ 309489 h 2719363"/>
              <a:gd name="connsiteX202" fmla="*/ 1083996 w 4818968"/>
              <a:gd name="connsiteY202" fmla="*/ 302455 h 2719363"/>
              <a:gd name="connsiteX203" fmla="*/ 1055860 w 4818968"/>
              <a:gd name="connsiteY203" fmla="*/ 288387 h 2719363"/>
              <a:gd name="connsiteX204" fmla="*/ 1034759 w 4818968"/>
              <a:gd name="connsiteY204" fmla="*/ 274320 h 2719363"/>
              <a:gd name="connsiteX205" fmla="*/ 985522 w 4818968"/>
              <a:gd name="connsiteY205" fmla="*/ 253218 h 2719363"/>
              <a:gd name="connsiteX206" fmla="*/ 915183 w 4818968"/>
              <a:gd name="connsiteY206" fmla="*/ 189913 h 2719363"/>
              <a:gd name="connsiteX207" fmla="*/ 901116 w 4818968"/>
              <a:gd name="connsiteY207" fmla="*/ 168812 h 2719363"/>
              <a:gd name="connsiteX208" fmla="*/ 858912 w 4818968"/>
              <a:gd name="connsiteY208" fmla="*/ 126609 h 2719363"/>
              <a:gd name="connsiteX209" fmla="*/ 809676 w 4818968"/>
              <a:gd name="connsiteY209" fmla="*/ 77372 h 2719363"/>
              <a:gd name="connsiteX210" fmla="*/ 788574 w 4818968"/>
              <a:gd name="connsiteY210" fmla="*/ 63304 h 2719363"/>
              <a:gd name="connsiteX211" fmla="*/ 739337 w 4818968"/>
              <a:gd name="connsiteY211" fmla="*/ 49237 h 2719363"/>
              <a:gd name="connsiteX212" fmla="*/ 676032 w 4818968"/>
              <a:gd name="connsiteY212" fmla="*/ 42203 h 2719363"/>
              <a:gd name="connsiteX213" fmla="*/ 640863 w 4818968"/>
              <a:gd name="connsiteY213" fmla="*/ 35169 h 2719363"/>
              <a:gd name="connsiteX214" fmla="*/ 598660 w 4818968"/>
              <a:gd name="connsiteY214" fmla="*/ 28135 h 2719363"/>
              <a:gd name="connsiteX215" fmla="*/ 535356 w 4818968"/>
              <a:gd name="connsiteY215" fmla="*/ 21101 h 2719363"/>
              <a:gd name="connsiteX216" fmla="*/ 352476 w 4818968"/>
              <a:gd name="connsiteY216" fmla="*/ 0 h 2719363"/>
              <a:gd name="connsiteX217" fmla="*/ 99257 w 4818968"/>
              <a:gd name="connsiteY217" fmla="*/ 7033 h 2719363"/>
              <a:gd name="connsiteX218" fmla="*/ 78156 w 4818968"/>
              <a:gd name="connsiteY218" fmla="*/ 14067 h 2719363"/>
              <a:gd name="connsiteX219" fmla="*/ 50020 w 4818968"/>
              <a:gd name="connsiteY219" fmla="*/ 21101 h 2719363"/>
              <a:gd name="connsiteX0" fmla="*/ 50020 w 4818968"/>
              <a:gd name="connsiteY0" fmla="*/ 21101 h 2719363"/>
              <a:gd name="connsiteX1" fmla="*/ 3762 w 4818968"/>
              <a:gd name="connsiteY1" fmla="*/ 76437 h 2719363"/>
              <a:gd name="connsiteX2" fmla="*/ 2588 w 4818968"/>
              <a:gd name="connsiteY2" fmla="*/ 168420 h 2719363"/>
              <a:gd name="connsiteX3" fmla="*/ 19735 w 4818968"/>
              <a:gd name="connsiteY3" fmla="*/ 314227 h 2719363"/>
              <a:gd name="connsiteX4" fmla="*/ 36244 w 4818968"/>
              <a:gd name="connsiteY4" fmla="*/ 342361 h 2719363"/>
              <a:gd name="connsiteX5" fmla="*/ 43278 w 4818968"/>
              <a:gd name="connsiteY5" fmla="*/ 391890 h 2719363"/>
              <a:gd name="connsiteX6" fmla="*/ 73758 w 4818968"/>
              <a:gd name="connsiteY6" fmla="*/ 472146 h 2719363"/>
              <a:gd name="connsiteX7" fmla="*/ 134426 w 4818968"/>
              <a:gd name="connsiteY7" fmla="*/ 618978 h 2719363"/>
              <a:gd name="connsiteX8" fmla="*/ 141460 w 4818968"/>
              <a:gd name="connsiteY8" fmla="*/ 640080 h 2719363"/>
              <a:gd name="connsiteX9" fmla="*/ 183663 w 4818968"/>
              <a:gd name="connsiteY9" fmla="*/ 668215 h 2719363"/>
              <a:gd name="connsiteX10" fmla="*/ 197731 w 4818968"/>
              <a:gd name="connsiteY10" fmla="*/ 689317 h 2719363"/>
              <a:gd name="connsiteX11" fmla="*/ 204765 w 4818968"/>
              <a:gd name="connsiteY11" fmla="*/ 710418 h 2719363"/>
              <a:gd name="connsiteX12" fmla="*/ 225866 w 4818968"/>
              <a:gd name="connsiteY12" fmla="*/ 731520 h 2719363"/>
              <a:gd name="connsiteX13" fmla="*/ 254002 w 4818968"/>
              <a:gd name="connsiteY13" fmla="*/ 766689 h 2719363"/>
              <a:gd name="connsiteX14" fmla="*/ 282137 w 4818968"/>
              <a:gd name="connsiteY14" fmla="*/ 808892 h 2719363"/>
              <a:gd name="connsiteX15" fmla="*/ 296205 w 4818968"/>
              <a:gd name="connsiteY15" fmla="*/ 829993 h 2719363"/>
              <a:gd name="connsiteX16" fmla="*/ 338408 w 4818968"/>
              <a:gd name="connsiteY16" fmla="*/ 858129 h 2719363"/>
              <a:gd name="connsiteX17" fmla="*/ 366543 w 4818968"/>
              <a:gd name="connsiteY17" fmla="*/ 900332 h 2719363"/>
              <a:gd name="connsiteX18" fmla="*/ 401712 w 4818968"/>
              <a:gd name="connsiteY18" fmla="*/ 942535 h 2719363"/>
              <a:gd name="connsiteX19" fmla="*/ 447774 w 4818968"/>
              <a:gd name="connsiteY19" fmla="*/ 976337 h 2719363"/>
              <a:gd name="connsiteX20" fmla="*/ 504729 w 4818968"/>
              <a:gd name="connsiteY20" fmla="*/ 1024890 h 2719363"/>
              <a:gd name="connsiteX21" fmla="*/ 626796 w 4818968"/>
              <a:gd name="connsiteY21" fmla="*/ 1104313 h 2719363"/>
              <a:gd name="connsiteX22" fmla="*/ 647897 w 4818968"/>
              <a:gd name="connsiteY22" fmla="*/ 1118381 h 2719363"/>
              <a:gd name="connsiteX23" fmla="*/ 711202 w 4818968"/>
              <a:gd name="connsiteY23" fmla="*/ 1139483 h 2719363"/>
              <a:gd name="connsiteX24" fmla="*/ 732303 w 4818968"/>
              <a:gd name="connsiteY24" fmla="*/ 1146517 h 2719363"/>
              <a:gd name="connsiteX25" fmla="*/ 802642 w 4818968"/>
              <a:gd name="connsiteY25" fmla="*/ 1167618 h 2719363"/>
              <a:gd name="connsiteX26" fmla="*/ 823743 w 4818968"/>
              <a:gd name="connsiteY26" fmla="*/ 1174652 h 2719363"/>
              <a:gd name="connsiteX27" fmla="*/ 844845 w 4818968"/>
              <a:gd name="connsiteY27" fmla="*/ 1181686 h 2719363"/>
              <a:gd name="connsiteX28" fmla="*/ 908149 w 4818968"/>
              <a:gd name="connsiteY28" fmla="*/ 1209821 h 2719363"/>
              <a:gd name="connsiteX29" fmla="*/ 929251 w 4818968"/>
              <a:gd name="connsiteY29" fmla="*/ 1216855 h 2719363"/>
              <a:gd name="connsiteX30" fmla="*/ 950352 w 4818968"/>
              <a:gd name="connsiteY30" fmla="*/ 1223889 h 2719363"/>
              <a:gd name="connsiteX31" fmla="*/ 985522 w 4818968"/>
              <a:gd name="connsiteY31" fmla="*/ 1259058 h 2719363"/>
              <a:gd name="connsiteX32" fmla="*/ 1027725 w 4818968"/>
              <a:gd name="connsiteY32" fmla="*/ 1273126 h 2719363"/>
              <a:gd name="connsiteX33" fmla="*/ 1069928 w 4818968"/>
              <a:gd name="connsiteY33" fmla="*/ 1301261 h 2719363"/>
              <a:gd name="connsiteX34" fmla="*/ 1091029 w 4818968"/>
              <a:gd name="connsiteY34" fmla="*/ 1315329 h 2719363"/>
              <a:gd name="connsiteX35" fmla="*/ 1189503 w 4818968"/>
              <a:gd name="connsiteY35" fmla="*/ 1403838 h 2719363"/>
              <a:gd name="connsiteX36" fmla="*/ 1229655 w 4818968"/>
              <a:gd name="connsiteY36" fmla="*/ 1449656 h 2719363"/>
              <a:gd name="connsiteX37" fmla="*/ 1217639 w 4818968"/>
              <a:gd name="connsiteY37" fmla="*/ 1477107 h 2719363"/>
              <a:gd name="connsiteX38" fmla="*/ 1266876 w 4818968"/>
              <a:gd name="connsiteY38" fmla="*/ 1498209 h 2719363"/>
              <a:gd name="connsiteX39" fmla="*/ 1280943 w 4818968"/>
              <a:gd name="connsiteY39" fmla="*/ 1547446 h 2719363"/>
              <a:gd name="connsiteX40" fmla="*/ 1287977 w 4818968"/>
              <a:gd name="connsiteY40" fmla="*/ 1568547 h 2719363"/>
              <a:gd name="connsiteX41" fmla="*/ 1287977 w 4818968"/>
              <a:gd name="connsiteY41" fmla="*/ 1638886 h 2719363"/>
              <a:gd name="connsiteX42" fmla="*/ 1302045 w 4818968"/>
              <a:gd name="connsiteY42" fmla="*/ 1737360 h 2719363"/>
              <a:gd name="connsiteX43" fmla="*/ 1309079 w 4818968"/>
              <a:gd name="connsiteY43" fmla="*/ 1758461 h 2719363"/>
              <a:gd name="connsiteX44" fmla="*/ 1316112 w 4818968"/>
              <a:gd name="connsiteY44" fmla="*/ 1786597 h 2719363"/>
              <a:gd name="connsiteX45" fmla="*/ 1337214 w 4818968"/>
              <a:gd name="connsiteY45" fmla="*/ 1828800 h 2719363"/>
              <a:gd name="connsiteX46" fmla="*/ 1344248 w 4818968"/>
              <a:gd name="connsiteY46" fmla="*/ 1849901 h 2719363"/>
              <a:gd name="connsiteX47" fmla="*/ 1363982 w 4818968"/>
              <a:gd name="connsiteY47" fmla="*/ 1959268 h 2719363"/>
              <a:gd name="connsiteX48" fmla="*/ 1380541 w 4818968"/>
              <a:gd name="connsiteY48" fmla="*/ 1980369 h 2719363"/>
              <a:gd name="connsiteX49" fmla="*/ 1387574 w 4818968"/>
              <a:gd name="connsiteY49" fmla="*/ 2008505 h 2719363"/>
              <a:gd name="connsiteX50" fmla="*/ 1411167 w 4818968"/>
              <a:gd name="connsiteY50" fmla="*/ 2047533 h 2719363"/>
              <a:gd name="connsiteX51" fmla="*/ 1437495 w 4818968"/>
              <a:gd name="connsiteY51" fmla="*/ 2085877 h 2719363"/>
              <a:gd name="connsiteX52" fmla="*/ 1463823 w 4818968"/>
              <a:gd name="connsiteY52" fmla="*/ 2131255 h 2719363"/>
              <a:gd name="connsiteX53" fmla="*/ 1478575 w 4818968"/>
              <a:gd name="connsiteY53" fmla="*/ 2168232 h 2719363"/>
              <a:gd name="connsiteX54" fmla="*/ 1520094 w 4818968"/>
              <a:gd name="connsiteY54" fmla="*/ 2215661 h 2719363"/>
              <a:gd name="connsiteX55" fmla="*/ 1541196 w 4818968"/>
              <a:gd name="connsiteY55" fmla="*/ 2232220 h 2719363"/>
              <a:gd name="connsiteX56" fmla="*/ 1577049 w 4818968"/>
              <a:gd name="connsiteY56" fmla="*/ 2263530 h 2719363"/>
              <a:gd name="connsiteX57" fmla="*/ 1605184 w 4818968"/>
              <a:gd name="connsiteY57" fmla="*/ 2302558 h 2719363"/>
              <a:gd name="connsiteX58" fmla="*/ 1631268 w 4818968"/>
              <a:gd name="connsiteY58" fmla="*/ 2353163 h 2719363"/>
              <a:gd name="connsiteX59" fmla="*/ 1660771 w 4818968"/>
              <a:gd name="connsiteY59" fmla="*/ 2398541 h 2719363"/>
              <a:gd name="connsiteX60" fmla="*/ 1724076 w 4818968"/>
              <a:gd name="connsiteY60" fmla="*/ 2433710 h 2719363"/>
              <a:gd name="connsiteX61" fmla="*/ 1745177 w 4818968"/>
              <a:gd name="connsiteY61" fmla="*/ 2440744 h 2719363"/>
              <a:gd name="connsiteX62" fmla="*/ 1780346 w 4818968"/>
              <a:gd name="connsiteY62" fmla="*/ 2454812 h 2719363"/>
              <a:gd name="connsiteX63" fmla="*/ 1808482 w 4818968"/>
              <a:gd name="connsiteY63" fmla="*/ 2461846 h 2719363"/>
              <a:gd name="connsiteX64" fmla="*/ 1829583 w 4818968"/>
              <a:gd name="connsiteY64" fmla="*/ 2468880 h 2719363"/>
              <a:gd name="connsiteX65" fmla="*/ 1871786 w 4818968"/>
              <a:gd name="connsiteY65" fmla="*/ 2511083 h 2719363"/>
              <a:gd name="connsiteX66" fmla="*/ 1913989 w 4818968"/>
              <a:gd name="connsiteY66" fmla="*/ 2546252 h 2719363"/>
              <a:gd name="connsiteX67" fmla="*/ 1942125 w 4818968"/>
              <a:gd name="connsiteY67" fmla="*/ 2560320 h 2719363"/>
              <a:gd name="connsiteX68" fmla="*/ 1984328 w 4818968"/>
              <a:gd name="connsiteY68" fmla="*/ 2588455 h 2719363"/>
              <a:gd name="connsiteX69" fmla="*/ 2019497 w 4818968"/>
              <a:gd name="connsiteY69" fmla="*/ 2623624 h 2719363"/>
              <a:gd name="connsiteX70" fmla="*/ 2061700 w 4818968"/>
              <a:gd name="connsiteY70" fmla="*/ 2637692 h 2719363"/>
              <a:gd name="connsiteX71" fmla="*/ 2082802 w 4818968"/>
              <a:gd name="connsiteY71" fmla="*/ 2651760 h 2719363"/>
              <a:gd name="connsiteX72" fmla="*/ 2132039 w 4818968"/>
              <a:gd name="connsiteY72" fmla="*/ 2665827 h 2719363"/>
              <a:gd name="connsiteX73" fmla="*/ 2174242 w 4818968"/>
              <a:gd name="connsiteY73" fmla="*/ 2679895 h 2719363"/>
              <a:gd name="connsiteX74" fmla="*/ 2444703 w 4818968"/>
              <a:gd name="connsiteY74" fmla="*/ 2719363 h 2719363"/>
              <a:gd name="connsiteX75" fmla="*/ 2535459 w 4818968"/>
              <a:gd name="connsiteY75" fmla="*/ 2716872 h 2719363"/>
              <a:gd name="connsiteX76" fmla="*/ 2701780 w 4818968"/>
              <a:gd name="connsiteY76" fmla="*/ 2715064 h 2719363"/>
              <a:gd name="connsiteX77" fmla="*/ 2821356 w 4818968"/>
              <a:gd name="connsiteY77" fmla="*/ 2700997 h 2719363"/>
              <a:gd name="connsiteX78" fmla="*/ 2855157 w 4818968"/>
              <a:gd name="connsiteY78" fmla="*/ 2699629 h 2719363"/>
              <a:gd name="connsiteX79" fmla="*/ 2926863 w 4818968"/>
              <a:gd name="connsiteY79" fmla="*/ 2644726 h 2719363"/>
              <a:gd name="connsiteX80" fmla="*/ 3004236 w 4818968"/>
              <a:gd name="connsiteY80" fmla="*/ 2616590 h 2719363"/>
              <a:gd name="connsiteX81" fmla="*/ 3032371 w 4818968"/>
              <a:gd name="connsiteY81" fmla="*/ 2609557 h 2719363"/>
              <a:gd name="connsiteX82" fmla="*/ 3074574 w 4818968"/>
              <a:gd name="connsiteY82" fmla="*/ 2581421 h 2719363"/>
              <a:gd name="connsiteX83" fmla="*/ 3095676 w 4818968"/>
              <a:gd name="connsiteY83" fmla="*/ 2567353 h 2719363"/>
              <a:gd name="connsiteX84" fmla="*/ 3123811 w 4818968"/>
              <a:gd name="connsiteY84" fmla="*/ 2546252 h 2719363"/>
              <a:gd name="connsiteX85" fmla="*/ 3166014 w 4818968"/>
              <a:gd name="connsiteY85" fmla="*/ 2511083 h 2719363"/>
              <a:gd name="connsiteX86" fmla="*/ 3180082 w 4818968"/>
              <a:gd name="connsiteY86" fmla="*/ 2489981 h 2719363"/>
              <a:gd name="connsiteX87" fmla="*/ 3201183 w 4818968"/>
              <a:gd name="connsiteY87" fmla="*/ 2482947 h 2719363"/>
              <a:gd name="connsiteX88" fmla="*/ 3243386 w 4818968"/>
              <a:gd name="connsiteY88" fmla="*/ 2454812 h 2719363"/>
              <a:gd name="connsiteX89" fmla="*/ 3264488 w 4818968"/>
              <a:gd name="connsiteY89" fmla="*/ 2440744 h 2719363"/>
              <a:gd name="connsiteX90" fmla="*/ 3299657 w 4818968"/>
              <a:gd name="connsiteY90" fmla="*/ 2405575 h 2719363"/>
              <a:gd name="connsiteX91" fmla="*/ 3313725 w 4818968"/>
              <a:gd name="connsiteY91" fmla="*/ 2384473 h 2719363"/>
              <a:gd name="connsiteX92" fmla="*/ 3362962 w 4818968"/>
              <a:gd name="connsiteY92" fmla="*/ 2321169 h 2719363"/>
              <a:gd name="connsiteX93" fmla="*/ 3377029 w 4818968"/>
              <a:gd name="connsiteY93" fmla="*/ 2300067 h 2719363"/>
              <a:gd name="connsiteX94" fmla="*/ 3400622 w 4818968"/>
              <a:gd name="connsiteY94" fmla="*/ 2282141 h 2719363"/>
              <a:gd name="connsiteX95" fmla="*/ 3427390 w 4818968"/>
              <a:gd name="connsiteY95" fmla="*/ 2239254 h 2719363"/>
              <a:gd name="connsiteX96" fmla="*/ 3454841 w 4818968"/>
              <a:gd name="connsiteY96" fmla="*/ 2204768 h 2719363"/>
              <a:gd name="connsiteX97" fmla="*/ 3474819 w 4818968"/>
              <a:gd name="connsiteY97" fmla="*/ 2161637 h 2719363"/>
              <a:gd name="connsiteX98" fmla="*/ 3495237 w 4818968"/>
              <a:gd name="connsiteY98" fmla="*/ 2124661 h 2719363"/>
              <a:gd name="connsiteX99" fmla="*/ 3531774 w 4818968"/>
              <a:gd name="connsiteY99" fmla="*/ 2060917 h 2719363"/>
              <a:gd name="connsiteX100" fmla="*/ 3573977 w 4818968"/>
              <a:gd name="connsiteY100" fmla="*/ 2018713 h 2719363"/>
              <a:gd name="connsiteX101" fmla="*/ 3595079 w 4818968"/>
              <a:gd name="connsiteY101" fmla="*/ 1997612 h 2719363"/>
              <a:gd name="connsiteX102" fmla="*/ 3623214 w 4818968"/>
              <a:gd name="connsiteY102" fmla="*/ 1955409 h 2719363"/>
              <a:gd name="connsiteX103" fmla="*/ 3637282 w 4818968"/>
              <a:gd name="connsiteY103" fmla="*/ 1934307 h 2719363"/>
              <a:gd name="connsiteX104" fmla="*/ 3679485 w 4818968"/>
              <a:gd name="connsiteY104" fmla="*/ 1906172 h 2719363"/>
              <a:gd name="connsiteX105" fmla="*/ 3721688 w 4818968"/>
              <a:gd name="connsiteY105" fmla="*/ 1863969 h 2719363"/>
              <a:gd name="connsiteX106" fmla="*/ 3763891 w 4818968"/>
              <a:gd name="connsiteY106" fmla="*/ 1835833 h 2719363"/>
              <a:gd name="connsiteX107" fmla="*/ 3777959 w 4818968"/>
              <a:gd name="connsiteY107" fmla="*/ 1814732 h 2719363"/>
              <a:gd name="connsiteX108" fmla="*/ 3820162 w 4818968"/>
              <a:gd name="connsiteY108" fmla="*/ 1793630 h 2719363"/>
              <a:gd name="connsiteX109" fmla="*/ 3862365 w 4818968"/>
              <a:gd name="connsiteY109" fmla="*/ 1772529 h 2719363"/>
              <a:gd name="connsiteX110" fmla="*/ 3925669 w 4818968"/>
              <a:gd name="connsiteY110" fmla="*/ 1737360 h 2719363"/>
              <a:gd name="connsiteX111" fmla="*/ 3967872 w 4818968"/>
              <a:gd name="connsiteY111" fmla="*/ 1709224 h 2719363"/>
              <a:gd name="connsiteX112" fmla="*/ 3988974 w 4818968"/>
              <a:gd name="connsiteY112" fmla="*/ 1695157 h 2719363"/>
              <a:gd name="connsiteX113" fmla="*/ 4038211 w 4818968"/>
              <a:gd name="connsiteY113" fmla="*/ 1681089 h 2719363"/>
              <a:gd name="connsiteX114" fmla="*/ 4101516 w 4818968"/>
              <a:gd name="connsiteY114" fmla="*/ 1659987 h 2719363"/>
              <a:gd name="connsiteX115" fmla="*/ 4157786 w 4818968"/>
              <a:gd name="connsiteY115" fmla="*/ 1638886 h 2719363"/>
              <a:gd name="connsiteX116" fmla="*/ 4199989 w 4818968"/>
              <a:gd name="connsiteY116" fmla="*/ 1610750 h 2719363"/>
              <a:gd name="connsiteX117" fmla="*/ 4221091 w 4818968"/>
              <a:gd name="connsiteY117" fmla="*/ 1589649 h 2719363"/>
              <a:gd name="connsiteX118" fmla="*/ 4249226 w 4818968"/>
              <a:gd name="connsiteY118" fmla="*/ 1582615 h 2719363"/>
              <a:gd name="connsiteX119" fmla="*/ 4312531 w 4818968"/>
              <a:gd name="connsiteY119" fmla="*/ 1554480 h 2719363"/>
              <a:gd name="connsiteX120" fmla="*/ 4333632 w 4818968"/>
              <a:gd name="connsiteY120" fmla="*/ 1533378 h 2719363"/>
              <a:gd name="connsiteX121" fmla="*/ 4354734 w 4818968"/>
              <a:gd name="connsiteY121" fmla="*/ 1519310 h 2719363"/>
              <a:gd name="connsiteX122" fmla="*/ 4375836 w 4818968"/>
              <a:gd name="connsiteY122" fmla="*/ 1498209 h 2719363"/>
              <a:gd name="connsiteX123" fmla="*/ 4396937 w 4818968"/>
              <a:gd name="connsiteY123" fmla="*/ 1491175 h 2719363"/>
              <a:gd name="connsiteX124" fmla="*/ 4418039 w 4818968"/>
              <a:gd name="connsiteY124" fmla="*/ 1470073 h 2719363"/>
              <a:gd name="connsiteX125" fmla="*/ 4432106 w 4818968"/>
              <a:gd name="connsiteY125" fmla="*/ 1448972 h 2719363"/>
              <a:gd name="connsiteX126" fmla="*/ 4453208 w 4818968"/>
              <a:gd name="connsiteY126" fmla="*/ 1434904 h 2719363"/>
              <a:gd name="connsiteX127" fmla="*/ 4474309 w 4818968"/>
              <a:gd name="connsiteY127" fmla="*/ 1413803 h 2719363"/>
              <a:gd name="connsiteX128" fmla="*/ 4516512 w 4818968"/>
              <a:gd name="connsiteY128" fmla="*/ 1385667 h 2719363"/>
              <a:gd name="connsiteX129" fmla="*/ 4565749 w 4818968"/>
              <a:gd name="connsiteY129" fmla="*/ 1322363 h 2719363"/>
              <a:gd name="connsiteX130" fmla="*/ 4586851 w 4818968"/>
              <a:gd name="connsiteY130" fmla="*/ 1280160 h 2719363"/>
              <a:gd name="connsiteX131" fmla="*/ 4593885 w 4818968"/>
              <a:gd name="connsiteY131" fmla="*/ 1259058 h 2719363"/>
              <a:gd name="connsiteX132" fmla="*/ 4622020 w 4818968"/>
              <a:gd name="connsiteY132" fmla="*/ 1216855 h 2719363"/>
              <a:gd name="connsiteX133" fmla="*/ 4636088 w 4818968"/>
              <a:gd name="connsiteY133" fmla="*/ 1195753 h 2719363"/>
              <a:gd name="connsiteX134" fmla="*/ 4650156 w 4818968"/>
              <a:gd name="connsiteY134" fmla="*/ 1174652 h 2719363"/>
              <a:gd name="connsiteX135" fmla="*/ 4664223 w 4818968"/>
              <a:gd name="connsiteY135" fmla="*/ 1132449 h 2719363"/>
              <a:gd name="connsiteX136" fmla="*/ 4671257 w 4818968"/>
              <a:gd name="connsiteY136" fmla="*/ 1111347 h 2719363"/>
              <a:gd name="connsiteX137" fmla="*/ 4685325 w 4818968"/>
              <a:gd name="connsiteY137" fmla="*/ 1090246 h 2719363"/>
              <a:gd name="connsiteX138" fmla="*/ 4706426 w 4818968"/>
              <a:gd name="connsiteY138" fmla="*/ 1041009 h 2719363"/>
              <a:gd name="connsiteX139" fmla="*/ 4720494 w 4818968"/>
              <a:gd name="connsiteY139" fmla="*/ 998806 h 2719363"/>
              <a:gd name="connsiteX140" fmla="*/ 4748629 w 4818968"/>
              <a:gd name="connsiteY140" fmla="*/ 956603 h 2719363"/>
              <a:gd name="connsiteX141" fmla="*/ 4755663 w 4818968"/>
              <a:gd name="connsiteY141" fmla="*/ 935501 h 2719363"/>
              <a:gd name="connsiteX142" fmla="*/ 4769731 w 4818968"/>
              <a:gd name="connsiteY142" fmla="*/ 858129 h 2719363"/>
              <a:gd name="connsiteX143" fmla="*/ 4783799 w 4818968"/>
              <a:gd name="connsiteY143" fmla="*/ 780757 h 2719363"/>
              <a:gd name="connsiteX144" fmla="*/ 4804900 w 4818968"/>
              <a:gd name="connsiteY144" fmla="*/ 759655 h 2719363"/>
              <a:gd name="connsiteX145" fmla="*/ 4818968 w 4818968"/>
              <a:gd name="connsiteY145" fmla="*/ 738553 h 2719363"/>
              <a:gd name="connsiteX146" fmla="*/ 4804900 w 4818968"/>
              <a:gd name="connsiteY146" fmla="*/ 555673 h 2719363"/>
              <a:gd name="connsiteX147" fmla="*/ 4797866 w 4818968"/>
              <a:gd name="connsiteY147" fmla="*/ 506437 h 2719363"/>
              <a:gd name="connsiteX148" fmla="*/ 4755663 w 4818968"/>
              <a:gd name="connsiteY148" fmla="*/ 485335 h 2719363"/>
              <a:gd name="connsiteX149" fmla="*/ 4720494 w 4818968"/>
              <a:gd name="connsiteY149" fmla="*/ 457200 h 2719363"/>
              <a:gd name="connsiteX150" fmla="*/ 4678291 w 4818968"/>
              <a:gd name="connsiteY150" fmla="*/ 443132 h 2719363"/>
              <a:gd name="connsiteX151" fmla="*/ 4593885 w 4818968"/>
              <a:gd name="connsiteY151" fmla="*/ 464233 h 2719363"/>
              <a:gd name="connsiteX152" fmla="*/ 4530580 w 4818968"/>
              <a:gd name="connsiteY152" fmla="*/ 499403 h 2719363"/>
              <a:gd name="connsiteX153" fmla="*/ 4509479 w 4818968"/>
              <a:gd name="connsiteY153" fmla="*/ 513470 h 2719363"/>
              <a:gd name="connsiteX154" fmla="*/ 4481343 w 4818968"/>
              <a:gd name="connsiteY154" fmla="*/ 555673 h 2719363"/>
              <a:gd name="connsiteX155" fmla="*/ 4439140 w 4818968"/>
              <a:gd name="connsiteY155" fmla="*/ 590843 h 2719363"/>
              <a:gd name="connsiteX156" fmla="*/ 4396937 w 4818968"/>
              <a:gd name="connsiteY156" fmla="*/ 618978 h 2719363"/>
              <a:gd name="connsiteX157" fmla="*/ 4340666 w 4818968"/>
              <a:gd name="connsiteY157" fmla="*/ 647113 h 2719363"/>
              <a:gd name="connsiteX158" fmla="*/ 4312531 w 4818968"/>
              <a:gd name="connsiteY158" fmla="*/ 661181 h 2719363"/>
              <a:gd name="connsiteX159" fmla="*/ 4270328 w 4818968"/>
              <a:gd name="connsiteY159" fmla="*/ 675249 h 2719363"/>
              <a:gd name="connsiteX160" fmla="*/ 4242192 w 4818968"/>
              <a:gd name="connsiteY160" fmla="*/ 689317 h 2719363"/>
              <a:gd name="connsiteX161" fmla="*/ 4171854 w 4818968"/>
              <a:gd name="connsiteY161" fmla="*/ 710418 h 2719363"/>
              <a:gd name="connsiteX162" fmla="*/ 3890500 w 4818968"/>
              <a:gd name="connsiteY162" fmla="*/ 696350 h 2719363"/>
              <a:gd name="connsiteX163" fmla="*/ 3869399 w 4818968"/>
              <a:gd name="connsiteY163" fmla="*/ 689317 h 2719363"/>
              <a:gd name="connsiteX164" fmla="*/ 3834229 w 4818968"/>
              <a:gd name="connsiteY164" fmla="*/ 682283 h 2719363"/>
              <a:gd name="connsiteX165" fmla="*/ 3770925 w 4818968"/>
              <a:gd name="connsiteY165" fmla="*/ 675249 h 2719363"/>
              <a:gd name="connsiteX166" fmla="*/ 3679485 w 4818968"/>
              <a:gd name="connsiteY166" fmla="*/ 661181 h 2719363"/>
              <a:gd name="connsiteX167" fmla="*/ 3609146 w 4818968"/>
              <a:gd name="connsiteY167" fmla="*/ 654147 h 2719363"/>
              <a:gd name="connsiteX168" fmla="*/ 3573977 w 4818968"/>
              <a:gd name="connsiteY168" fmla="*/ 647113 h 2719363"/>
              <a:gd name="connsiteX169" fmla="*/ 3257454 w 4818968"/>
              <a:gd name="connsiteY169" fmla="*/ 647113 h 2719363"/>
              <a:gd name="connsiteX170" fmla="*/ 3222285 w 4818968"/>
              <a:gd name="connsiteY170" fmla="*/ 654147 h 2719363"/>
              <a:gd name="connsiteX171" fmla="*/ 3130845 w 4818968"/>
              <a:gd name="connsiteY171" fmla="*/ 661181 h 2719363"/>
              <a:gd name="connsiteX172" fmla="*/ 3088642 w 4818968"/>
              <a:gd name="connsiteY172" fmla="*/ 675249 h 2719363"/>
              <a:gd name="connsiteX173" fmla="*/ 3039405 w 4818968"/>
              <a:gd name="connsiteY173" fmla="*/ 703384 h 2719363"/>
              <a:gd name="connsiteX174" fmla="*/ 2976100 w 4818968"/>
              <a:gd name="connsiteY174" fmla="*/ 731520 h 2719363"/>
              <a:gd name="connsiteX175" fmla="*/ 2575171 w 4818968"/>
              <a:gd name="connsiteY175" fmla="*/ 717452 h 2719363"/>
              <a:gd name="connsiteX176" fmla="*/ 2547036 w 4818968"/>
              <a:gd name="connsiteY176" fmla="*/ 710418 h 2719363"/>
              <a:gd name="connsiteX177" fmla="*/ 2476697 w 4818968"/>
              <a:gd name="connsiteY177" fmla="*/ 689317 h 2719363"/>
              <a:gd name="connsiteX178" fmla="*/ 2441528 w 4818968"/>
              <a:gd name="connsiteY178" fmla="*/ 682283 h 2719363"/>
              <a:gd name="connsiteX179" fmla="*/ 2413392 w 4818968"/>
              <a:gd name="connsiteY179" fmla="*/ 675249 h 2719363"/>
              <a:gd name="connsiteX180" fmla="*/ 2371189 w 4818968"/>
              <a:gd name="connsiteY180" fmla="*/ 661181 h 2719363"/>
              <a:gd name="connsiteX181" fmla="*/ 2336020 w 4818968"/>
              <a:gd name="connsiteY181" fmla="*/ 654147 h 2719363"/>
              <a:gd name="connsiteX182" fmla="*/ 2293817 w 4818968"/>
              <a:gd name="connsiteY182" fmla="*/ 640080 h 2719363"/>
              <a:gd name="connsiteX183" fmla="*/ 2195343 w 4818968"/>
              <a:gd name="connsiteY183" fmla="*/ 626012 h 2719363"/>
              <a:gd name="connsiteX184" fmla="*/ 2139072 w 4818968"/>
              <a:gd name="connsiteY184" fmla="*/ 611944 h 2719363"/>
              <a:gd name="connsiteX185" fmla="*/ 2103903 w 4818968"/>
              <a:gd name="connsiteY185" fmla="*/ 604910 h 2719363"/>
              <a:gd name="connsiteX186" fmla="*/ 2082802 w 4818968"/>
              <a:gd name="connsiteY186" fmla="*/ 597877 h 2719363"/>
              <a:gd name="connsiteX187" fmla="*/ 2047632 w 4818968"/>
              <a:gd name="connsiteY187" fmla="*/ 590843 h 2719363"/>
              <a:gd name="connsiteX188" fmla="*/ 1998396 w 4818968"/>
              <a:gd name="connsiteY188" fmla="*/ 576775 h 2719363"/>
              <a:gd name="connsiteX189" fmla="*/ 1576365 w 4818968"/>
              <a:gd name="connsiteY189" fmla="*/ 562707 h 2719363"/>
              <a:gd name="connsiteX190" fmla="*/ 1541196 w 4818968"/>
              <a:gd name="connsiteY190" fmla="*/ 555673 h 2719363"/>
              <a:gd name="connsiteX191" fmla="*/ 1463823 w 4818968"/>
              <a:gd name="connsiteY191" fmla="*/ 541606 h 2719363"/>
              <a:gd name="connsiteX192" fmla="*/ 1421620 w 4818968"/>
              <a:gd name="connsiteY192" fmla="*/ 520504 h 2719363"/>
              <a:gd name="connsiteX193" fmla="*/ 1393485 w 4818968"/>
              <a:gd name="connsiteY193" fmla="*/ 513470 h 2719363"/>
              <a:gd name="connsiteX194" fmla="*/ 1372383 w 4818968"/>
              <a:gd name="connsiteY194" fmla="*/ 499403 h 2719363"/>
              <a:gd name="connsiteX195" fmla="*/ 1323146 w 4818968"/>
              <a:gd name="connsiteY195" fmla="*/ 450166 h 2719363"/>
              <a:gd name="connsiteX196" fmla="*/ 1302045 w 4818968"/>
              <a:gd name="connsiteY196" fmla="*/ 443132 h 2719363"/>
              <a:gd name="connsiteX197" fmla="*/ 1231706 w 4818968"/>
              <a:gd name="connsiteY197" fmla="*/ 393895 h 2719363"/>
              <a:gd name="connsiteX198" fmla="*/ 1210605 w 4818968"/>
              <a:gd name="connsiteY198" fmla="*/ 379827 h 2719363"/>
              <a:gd name="connsiteX199" fmla="*/ 1189503 w 4818968"/>
              <a:gd name="connsiteY199" fmla="*/ 358726 h 2719363"/>
              <a:gd name="connsiteX200" fmla="*/ 1126199 w 4818968"/>
              <a:gd name="connsiteY200" fmla="*/ 323557 h 2719363"/>
              <a:gd name="connsiteX201" fmla="*/ 1105097 w 4818968"/>
              <a:gd name="connsiteY201" fmla="*/ 309489 h 2719363"/>
              <a:gd name="connsiteX202" fmla="*/ 1083996 w 4818968"/>
              <a:gd name="connsiteY202" fmla="*/ 302455 h 2719363"/>
              <a:gd name="connsiteX203" fmla="*/ 1055860 w 4818968"/>
              <a:gd name="connsiteY203" fmla="*/ 288387 h 2719363"/>
              <a:gd name="connsiteX204" fmla="*/ 1034759 w 4818968"/>
              <a:gd name="connsiteY204" fmla="*/ 274320 h 2719363"/>
              <a:gd name="connsiteX205" fmla="*/ 985522 w 4818968"/>
              <a:gd name="connsiteY205" fmla="*/ 253218 h 2719363"/>
              <a:gd name="connsiteX206" fmla="*/ 915183 w 4818968"/>
              <a:gd name="connsiteY206" fmla="*/ 189913 h 2719363"/>
              <a:gd name="connsiteX207" fmla="*/ 901116 w 4818968"/>
              <a:gd name="connsiteY207" fmla="*/ 168812 h 2719363"/>
              <a:gd name="connsiteX208" fmla="*/ 858912 w 4818968"/>
              <a:gd name="connsiteY208" fmla="*/ 126609 h 2719363"/>
              <a:gd name="connsiteX209" fmla="*/ 809676 w 4818968"/>
              <a:gd name="connsiteY209" fmla="*/ 77372 h 2719363"/>
              <a:gd name="connsiteX210" fmla="*/ 788574 w 4818968"/>
              <a:gd name="connsiteY210" fmla="*/ 63304 h 2719363"/>
              <a:gd name="connsiteX211" fmla="*/ 739337 w 4818968"/>
              <a:gd name="connsiteY211" fmla="*/ 49237 h 2719363"/>
              <a:gd name="connsiteX212" fmla="*/ 676032 w 4818968"/>
              <a:gd name="connsiteY212" fmla="*/ 42203 h 2719363"/>
              <a:gd name="connsiteX213" fmla="*/ 640863 w 4818968"/>
              <a:gd name="connsiteY213" fmla="*/ 35169 h 2719363"/>
              <a:gd name="connsiteX214" fmla="*/ 598660 w 4818968"/>
              <a:gd name="connsiteY214" fmla="*/ 28135 h 2719363"/>
              <a:gd name="connsiteX215" fmla="*/ 535356 w 4818968"/>
              <a:gd name="connsiteY215" fmla="*/ 21101 h 2719363"/>
              <a:gd name="connsiteX216" fmla="*/ 352476 w 4818968"/>
              <a:gd name="connsiteY216" fmla="*/ 0 h 2719363"/>
              <a:gd name="connsiteX217" fmla="*/ 99257 w 4818968"/>
              <a:gd name="connsiteY217" fmla="*/ 7033 h 2719363"/>
              <a:gd name="connsiteX218" fmla="*/ 78156 w 4818968"/>
              <a:gd name="connsiteY218" fmla="*/ 14067 h 2719363"/>
              <a:gd name="connsiteX219" fmla="*/ 50020 w 4818968"/>
              <a:gd name="connsiteY219" fmla="*/ 21101 h 2719363"/>
              <a:gd name="connsiteX0" fmla="*/ 50020 w 4818968"/>
              <a:gd name="connsiteY0" fmla="*/ 21101 h 2719363"/>
              <a:gd name="connsiteX1" fmla="*/ 3762 w 4818968"/>
              <a:gd name="connsiteY1" fmla="*/ 76437 h 2719363"/>
              <a:gd name="connsiteX2" fmla="*/ 2588 w 4818968"/>
              <a:gd name="connsiteY2" fmla="*/ 168420 h 2719363"/>
              <a:gd name="connsiteX3" fmla="*/ 19735 w 4818968"/>
              <a:gd name="connsiteY3" fmla="*/ 314227 h 2719363"/>
              <a:gd name="connsiteX4" fmla="*/ 36244 w 4818968"/>
              <a:gd name="connsiteY4" fmla="*/ 342361 h 2719363"/>
              <a:gd name="connsiteX5" fmla="*/ 43278 w 4818968"/>
              <a:gd name="connsiteY5" fmla="*/ 391890 h 2719363"/>
              <a:gd name="connsiteX6" fmla="*/ 73758 w 4818968"/>
              <a:gd name="connsiteY6" fmla="*/ 472146 h 2719363"/>
              <a:gd name="connsiteX7" fmla="*/ 134426 w 4818968"/>
              <a:gd name="connsiteY7" fmla="*/ 618978 h 2719363"/>
              <a:gd name="connsiteX8" fmla="*/ 141460 w 4818968"/>
              <a:gd name="connsiteY8" fmla="*/ 640080 h 2719363"/>
              <a:gd name="connsiteX9" fmla="*/ 183663 w 4818968"/>
              <a:gd name="connsiteY9" fmla="*/ 668215 h 2719363"/>
              <a:gd name="connsiteX10" fmla="*/ 197731 w 4818968"/>
              <a:gd name="connsiteY10" fmla="*/ 689317 h 2719363"/>
              <a:gd name="connsiteX11" fmla="*/ 204765 w 4818968"/>
              <a:gd name="connsiteY11" fmla="*/ 710418 h 2719363"/>
              <a:gd name="connsiteX12" fmla="*/ 225866 w 4818968"/>
              <a:gd name="connsiteY12" fmla="*/ 731520 h 2719363"/>
              <a:gd name="connsiteX13" fmla="*/ 254002 w 4818968"/>
              <a:gd name="connsiteY13" fmla="*/ 766689 h 2719363"/>
              <a:gd name="connsiteX14" fmla="*/ 282137 w 4818968"/>
              <a:gd name="connsiteY14" fmla="*/ 808892 h 2719363"/>
              <a:gd name="connsiteX15" fmla="*/ 296205 w 4818968"/>
              <a:gd name="connsiteY15" fmla="*/ 829993 h 2719363"/>
              <a:gd name="connsiteX16" fmla="*/ 338408 w 4818968"/>
              <a:gd name="connsiteY16" fmla="*/ 858129 h 2719363"/>
              <a:gd name="connsiteX17" fmla="*/ 366543 w 4818968"/>
              <a:gd name="connsiteY17" fmla="*/ 900332 h 2719363"/>
              <a:gd name="connsiteX18" fmla="*/ 401712 w 4818968"/>
              <a:gd name="connsiteY18" fmla="*/ 942535 h 2719363"/>
              <a:gd name="connsiteX19" fmla="*/ 447774 w 4818968"/>
              <a:gd name="connsiteY19" fmla="*/ 976337 h 2719363"/>
              <a:gd name="connsiteX20" fmla="*/ 504729 w 4818968"/>
              <a:gd name="connsiteY20" fmla="*/ 1024890 h 2719363"/>
              <a:gd name="connsiteX21" fmla="*/ 626796 w 4818968"/>
              <a:gd name="connsiteY21" fmla="*/ 1104313 h 2719363"/>
              <a:gd name="connsiteX22" fmla="*/ 647897 w 4818968"/>
              <a:gd name="connsiteY22" fmla="*/ 1118381 h 2719363"/>
              <a:gd name="connsiteX23" fmla="*/ 711202 w 4818968"/>
              <a:gd name="connsiteY23" fmla="*/ 1139483 h 2719363"/>
              <a:gd name="connsiteX24" fmla="*/ 732303 w 4818968"/>
              <a:gd name="connsiteY24" fmla="*/ 1146517 h 2719363"/>
              <a:gd name="connsiteX25" fmla="*/ 802642 w 4818968"/>
              <a:gd name="connsiteY25" fmla="*/ 1167618 h 2719363"/>
              <a:gd name="connsiteX26" fmla="*/ 823743 w 4818968"/>
              <a:gd name="connsiteY26" fmla="*/ 1174652 h 2719363"/>
              <a:gd name="connsiteX27" fmla="*/ 844845 w 4818968"/>
              <a:gd name="connsiteY27" fmla="*/ 1181686 h 2719363"/>
              <a:gd name="connsiteX28" fmla="*/ 908149 w 4818968"/>
              <a:gd name="connsiteY28" fmla="*/ 1209821 h 2719363"/>
              <a:gd name="connsiteX29" fmla="*/ 929251 w 4818968"/>
              <a:gd name="connsiteY29" fmla="*/ 1216855 h 2719363"/>
              <a:gd name="connsiteX30" fmla="*/ 950352 w 4818968"/>
              <a:gd name="connsiteY30" fmla="*/ 1223889 h 2719363"/>
              <a:gd name="connsiteX31" fmla="*/ 985522 w 4818968"/>
              <a:gd name="connsiteY31" fmla="*/ 1259058 h 2719363"/>
              <a:gd name="connsiteX32" fmla="*/ 1027725 w 4818968"/>
              <a:gd name="connsiteY32" fmla="*/ 1273126 h 2719363"/>
              <a:gd name="connsiteX33" fmla="*/ 1069928 w 4818968"/>
              <a:gd name="connsiteY33" fmla="*/ 1301261 h 2719363"/>
              <a:gd name="connsiteX34" fmla="*/ 1091029 w 4818968"/>
              <a:gd name="connsiteY34" fmla="*/ 1315329 h 2719363"/>
              <a:gd name="connsiteX35" fmla="*/ 1189503 w 4818968"/>
              <a:gd name="connsiteY35" fmla="*/ 1403838 h 2719363"/>
              <a:gd name="connsiteX36" fmla="*/ 1229655 w 4818968"/>
              <a:gd name="connsiteY36" fmla="*/ 1449656 h 2719363"/>
              <a:gd name="connsiteX37" fmla="*/ 1252564 w 4818968"/>
              <a:gd name="connsiteY37" fmla="*/ 1473932 h 2719363"/>
              <a:gd name="connsiteX38" fmla="*/ 1266876 w 4818968"/>
              <a:gd name="connsiteY38" fmla="*/ 1498209 h 2719363"/>
              <a:gd name="connsiteX39" fmla="*/ 1280943 w 4818968"/>
              <a:gd name="connsiteY39" fmla="*/ 1547446 h 2719363"/>
              <a:gd name="connsiteX40" fmla="*/ 1287977 w 4818968"/>
              <a:gd name="connsiteY40" fmla="*/ 1568547 h 2719363"/>
              <a:gd name="connsiteX41" fmla="*/ 1287977 w 4818968"/>
              <a:gd name="connsiteY41" fmla="*/ 1638886 h 2719363"/>
              <a:gd name="connsiteX42" fmla="*/ 1302045 w 4818968"/>
              <a:gd name="connsiteY42" fmla="*/ 1737360 h 2719363"/>
              <a:gd name="connsiteX43" fmla="*/ 1309079 w 4818968"/>
              <a:gd name="connsiteY43" fmla="*/ 1758461 h 2719363"/>
              <a:gd name="connsiteX44" fmla="*/ 1316112 w 4818968"/>
              <a:gd name="connsiteY44" fmla="*/ 1786597 h 2719363"/>
              <a:gd name="connsiteX45" fmla="*/ 1337214 w 4818968"/>
              <a:gd name="connsiteY45" fmla="*/ 1828800 h 2719363"/>
              <a:gd name="connsiteX46" fmla="*/ 1344248 w 4818968"/>
              <a:gd name="connsiteY46" fmla="*/ 1849901 h 2719363"/>
              <a:gd name="connsiteX47" fmla="*/ 1363982 w 4818968"/>
              <a:gd name="connsiteY47" fmla="*/ 1959268 h 2719363"/>
              <a:gd name="connsiteX48" fmla="*/ 1380541 w 4818968"/>
              <a:gd name="connsiteY48" fmla="*/ 1980369 h 2719363"/>
              <a:gd name="connsiteX49" fmla="*/ 1387574 w 4818968"/>
              <a:gd name="connsiteY49" fmla="*/ 2008505 h 2719363"/>
              <a:gd name="connsiteX50" fmla="*/ 1411167 w 4818968"/>
              <a:gd name="connsiteY50" fmla="*/ 2047533 h 2719363"/>
              <a:gd name="connsiteX51" fmla="*/ 1437495 w 4818968"/>
              <a:gd name="connsiteY51" fmla="*/ 2085877 h 2719363"/>
              <a:gd name="connsiteX52" fmla="*/ 1463823 w 4818968"/>
              <a:gd name="connsiteY52" fmla="*/ 2131255 h 2719363"/>
              <a:gd name="connsiteX53" fmla="*/ 1478575 w 4818968"/>
              <a:gd name="connsiteY53" fmla="*/ 2168232 h 2719363"/>
              <a:gd name="connsiteX54" fmla="*/ 1520094 w 4818968"/>
              <a:gd name="connsiteY54" fmla="*/ 2215661 h 2719363"/>
              <a:gd name="connsiteX55" fmla="*/ 1541196 w 4818968"/>
              <a:gd name="connsiteY55" fmla="*/ 2232220 h 2719363"/>
              <a:gd name="connsiteX56" fmla="*/ 1577049 w 4818968"/>
              <a:gd name="connsiteY56" fmla="*/ 2263530 h 2719363"/>
              <a:gd name="connsiteX57" fmla="*/ 1605184 w 4818968"/>
              <a:gd name="connsiteY57" fmla="*/ 2302558 h 2719363"/>
              <a:gd name="connsiteX58" fmla="*/ 1631268 w 4818968"/>
              <a:gd name="connsiteY58" fmla="*/ 2353163 h 2719363"/>
              <a:gd name="connsiteX59" fmla="*/ 1660771 w 4818968"/>
              <a:gd name="connsiteY59" fmla="*/ 2398541 h 2719363"/>
              <a:gd name="connsiteX60" fmla="*/ 1724076 w 4818968"/>
              <a:gd name="connsiteY60" fmla="*/ 2433710 h 2719363"/>
              <a:gd name="connsiteX61" fmla="*/ 1745177 w 4818968"/>
              <a:gd name="connsiteY61" fmla="*/ 2440744 h 2719363"/>
              <a:gd name="connsiteX62" fmla="*/ 1780346 w 4818968"/>
              <a:gd name="connsiteY62" fmla="*/ 2454812 h 2719363"/>
              <a:gd name="connsiteX63" fmla="*/ 1808482 w 4818968"/>
              <a:gd name="connsiteY63" fmla="*/ 2461846 h 2719363"/>
              <a:gd name="connsiteX64" fmla="*/ 1829583 w 4818968"/>
              <a:gd name="connsiteY64" fmla="*/ 2468880 h 2719363"/>
              <a:gd name="connsiteX65" fmla="*/ 1871786 w 4818968"/>
              <a:gd name="connsiteY65" fmla="*/ 2511083 h 2719363"/>
              <a:gd name="connsiteX66" fmla="*/ 1913989 w 4818968"/>
              <a:gd name="connsiteY66" fmla="*/ 2546252 h 2719363"/>
              <a:gd name="connsiteX67" fmla="*/ 1942125 w 4818968"/>
              <a:gd name="connsiteY67" fmla="*/ 2560320 h 2719363"/>
              <a:gd name="connsiteX68" fmla="*/ 1984328 w 4818968"/>
              <a:gd name="connsiteY68" fmla="*/ 2588455 h 2719363"/>
              <a:gd name="connsiteX69" fmla="*/ 2019497 w 4818968"/>
              <a:gd name="connsiteY69" fmla="*/ 2623624 h 2719363"/>
              <a:gd name="connsiteX70" fmla="*/ 2061700 w 4818968"/>
              <a:gd name="connsiteY70" fmla="*/ 2637692 h 2719363"/>
              <a:gd name="connsiteX71" fmla="*/ 2082802 w 4818968"/>
              <a:gd name="connsiteY71" fmla="*/ 2651760 h 2719363"/>
              <a:gd name="connsiteX72" fmla="*/ 2132039 w 4818968"/>
              <a:gd name="connsiteY72" fmla="*/ 2665827 h 2719363"/>
              <a:gd name="connsiteX73" fmla="*/ 2174242 w 4818968"/>
              <a:gd name="connsiteY73" fmla="*/ 2679895 h 2719363"/>
              <a:gd name="connsiteX74" fmla="*/ 2444703 w 4818968"/>
              <a:gd name="connsiteY74" fmla="*/ 2719363 h 2719363"/>
              <a:gd name="connsiteX75" fmla="*/ 2535459 w 4818968"/>
              <a:gd name="connsiteY75" fmla="*/ 2716872 h 2719363"/>
              <a:gd name="connsiteX76" fmla="*/ 2701780 w 4818968"/>
              <a:gd name="connsiteY76" fmla="*/ 2715064 h 2719363"/>
              <a:gd name="connsiteX77" fmla="*/ 2821356 w 4818968"/>
              <a:gd name="connsiteY77" fmla="*/ 2700997 h 2719363"/>
              <a:gd name="connsiteX78" fmla="*/ 2855157 w 4818968"/>
              <a:gd name="connsiteY78" fmla="*/ 2699629 h 2719363"/>
              <a:gd name="connsiteX79" fmla="*/ 2926863 w 4818968"/>
              <a:gd name="connsiteY79" fmla="*/ 2644726 h 2719363"/>
              <a:gd name="connsiteX80" fmla="*/ 3004236 w 4818968"/>
              <a:gd name="connsiteY80" fmla="*/ 2616590 h 2719363"/>
              <a:gd name="connsiteX81" fmla="*/ 3032371 w 4818968"/>
              <a:gd name="connsiteY81" fmla="*/ 2609557 h 2719363"/>
              <a:gd name="connsiteX82" fmla="*/ 3074574 w 4818968"/>
              <a:gd name="connsiteY82" fmla="*/ 2581421 h 2719363"/>
              <a:gd name="connsiteX83" fmla="*/ 3095676 w 4818968"/>
              <a:gd name="connsiteY83" fmla="*/ 2567353 h 2719363"/>
              <a:gd name="connsiteX84" fmla="*/ 3123811 w 4818968"/>
              <a:gd name="connsiteY84" fmla="*/ 2546252 h 2719363"/>
              <a:gd name="connsiteX85" fmla="*/ 3166014 w 4818968"/>
              <a:gd name="connsiteY85" fmla="*/ 2511083 h 2719363"/>
              <a:gd name="connsiteX86" fmla="*/ 3180082 w 4818968"/>
              <a:gd name="connsiteY86" fmla="*/ 2489981 h 2719363"/>
              <a:gd name="connsiteX87" fmla="*/ 3201183 w 4818968"/>
              <a:gd name="connsiteY87" fmla="*/ 2482947 h 2719363"/>
              <a:gd name="connsiteX88" fmla="*/ 3243386 w 4818968"/>
              <a:gd name="connsiteY88" fmla="*/ 2454812 h 2719363"/>
              <a:gd name="connsiteX89" fmla="*/ 3264488 w 4818968"/>
              <a:gd name="connsiteY89" fmla="*/ 2440744 h 2719363"/>
              <a:gd name="connsiteX90" fmla="*/ 3299657 w 4818968"/>
              <a:gd name="connsiteY90" fmla="*/ 2405575 h 2719363"/>
              <a:gd name="connsiteX91" fmla="*/ 3313725 w 4818968"/>
              <a:gd name="connsiteY91" fmla="*/ 2384473 h 2719363"/>
              <a:gd name="connsiteX92" fmla="*/ 3362962 w 4818968"/>
              <a:gd name="connsiteY92" fmla="*/ 2321169 h 2719363"/>
              <a:gd name="connsiteX93" fmla="*/ 3377029 w 4818968"/>
              <a:gd name="connsiteY93" fmla="*/ 2300067 h 2719363"/>
              <a:gd name="connsiteX94" fmla="*/ 3400622 w 4818968"/>
              <a:gd name="connsiteY94" fmla="*/ 2282141 h 2719363"/>
              <a:gd name="connsiteX95" fmla="*/ 3427390 w 4818968"/>
              <a:gd name="connsiteY95" fmla="*/ 2239254 h 2719363"/>
              <a:gd name="connsiteX96" fmla="*/ 3454841 w 4818968"/>
              <a:gd name="connsiteY96" fmla="*/ 2204768 h 2719363"/>
              <a:gd name="connsiteX97" fmla="*/ 3474819 w 4818968"/>
              <a:gd name="connsiteY97" fmla="*/ 2161637 h 2719363"/>
              <a:gd name="connsiteX98" fmla="*/ 3495237 w 4818968"/>
              <a:gd name="connsiteY98" fmla="*/ 2124661 h 2719363"/>
              <a:gd name="connsiteX99" fmla="*/ 3531774 w 4818968"/>
              <a:gd name="connsiteY99" fmla="*/ 2060917 h 2719363"/>
              <a:gd name="connsiteX100" fmla="*/ 3573977 w 4818968"/>
              <a:gd name="connsiteY100" fmla="*/ 2018713 h 2719363"/>
              <a:gd name="connsiteX101" fmla="*/ 3595079 w 4818968"/>
              <a:gd name="connsiteY101" fmla="*/ 1997612 h 2719363"/>
              <a:gd name="connsiteX102" fmla="*/ 3623214 w 4818968"/>
              <a:gd name="connsiteY102" fmla="*/ 1955409 h 2719363"/>
              <a:gd name="connsiteX103" fmla="*/ 3637282 w 4818968"/>
              <a:gd name="connsiteY103" fmla="*/ 1934307 h 2719363"/>
              <a:gd name="connsiteX104" fmla="*/ 3679485 w 4818968"/>
              <a:gd name="connsiteY104" fmla="*/ 1906172 h 2719363"/>
              <a:gd name="connsiteX105" fmla="*/ 3721688 w 4818968"/>
              <a:gd name="connsiteY105" fmla="*/ 1863969 h 2719363"/>
              <a:gd name="connsiteX106" fmla="*/ 3763891 w 4818968"/>
              <a:gd name="connsiteY106" fmla="*/ 1835833 h 2719363"/>
              <a:gd name="connsiteX107" fmla="*/ 3777959 w 4818968"/>
              <a:gd name="connsiteY107" fmla="*/ 1814732 h 2719363"/>
              <a:gd name="connsiteX108" fmla="*/ 3820162 w 4818968"/>
              <a:gd name="connsiteY108" fmla="*/ 1793630 h 2719363"/>
              <a:gd name="connsiteX109" fmla="*/ 3862365 w 4818968"/>
              <a:gd name="connsiteY109" fmla="*/ 1772529 h 2719363"/>
              <a:gd name="connsiteX110" fmla="*/ 3925669 w 4818968"/>
              <a:gd name="connsiteY110" fmla="*/ 1737360 h 2719363"/>
              <a:gd name="connsiteX111" fmla="*/ 3967872 w 4818968"/>
              <a:gd name="connsiteY111" fmla="*/ 1709224 h 2719363"/>
              <a:gd name="connsiteX112" fmla="*/ 3988974 w 4818968"/>
              <a:gd name="connsiteY112" fmla="*/ 1695157 h 2719363"/>
              <a:gd name="connsiteX113" fmla="*/ 4038211 w 4818968"/>
              <a:gd name="connsiteY113" fmla="*/ 1681089 h 2719363"/>
              <a:gd name="connsiteX114" fmla="*/ 4101516 w 4818968"/>
              <a:gd name="connsiteY114" fmla="*/ 1659987 h 2719363"/>
              <a:gd name="connsiteX115" fmla="*/ 4157786 w 4818968"/>
              <a:gd name="connsiteY115" fmla="*/ 1638886 h 2719363"/>
              <a:gd name="connsiteX116" fmla="*/ 4199989 w 4818968"/>
              <a:gd name="connsiteY116" fmla="*/ 1610750 h 2719363"/>
              <a:gd name="connsiteX117" fmla="*/ 4221091 w 4818968"/>
              <a:gd name="connsiteY117" fmla="*/ 1589649 h 2719363"/>
              <a:gd name="connsiteX118" fmla="*/ 4249226 w 4818968"/>
              <a:gd name="connsiteY118" fmla="*/ 1582615 h 2719363"/>
              <a:gd name="connsiteX119" fmla="*/ 4312531 w 4818968"/>
              <a:gd name="connsiteY119" fmla="*/ 1554480 h 2719363"/>
              <a:gd name="connsiteX120" fmla="*/ 4333632 w 4818968"/>
              <a:gd name="connsiteY120" fmla="*/ 1533378 h 2719363"/>
              <a:gd name="connsiteX121" fmla="*/ 4354734 w 4818968"/>
              <a:gd name="connsiteY121" fmla="*/ 1519310 h 2719363"/>
              <a:gd name="connsiteX122" fmla="*/ 4375836 w 4818968"/>
              <a:gd name="connsiteY122" fmla="*/ 1498209 h 2719363"/>
              <a:gd name="connsiteX123" fmla="*/ 4396937 w 4818968"/>
              <a:gd name="connsiteY123" fmla="*/ 1491175 h 2719363"/>
              <a:gd name="connsiteX124" fmla="*/ 4418039 w 4818968"/>
              <a:gd name="connsiteY124" fmla="*/ 1470073 h 2719363"/>
              <a:gd name="connsiteX125" fmla="*/ 4432106 w 4818968"/>
              <a:gd name="connsiteY125" fmla="*/ 1448972 h 2719363"/>
              <a:gd name="connsiteX126" fmla="*/ 4453208 w 4818968"/>
              <a:gd name="connsiteY126" fmla="*/ 1434904 h 2719363"/>
              <a:gd name="connsiteX127" fmla="*/ 4474309 w 4818968"/>
              <a:gd name="connsiteY127" fmla="*/ 1413803 h 2719363"/>
              <a:gd name="connsiteX128" fmla="*/ 4516512 w 4818968"/>
              <a:gd name="connsiteY128" fmla="*/ 1385667 h 2719363"/>
              <a:gd name="connsiteX129" fmla="*/ 4565749 w 4818968"/>
              <a:gd name="connsiteY129" fmla="*/ 1322363 h 2719363"/>
              <a:gd name="connsiteX130" fmla="*/ 4586851 w 4818968"/>
              <a:gd name="connsiteY130" fmla="*/ 1280160 h 2719363"/>
              <a:gd name="connsiteX131" fmla="*/ 4593885 w 4818968"/>
              <a:gd name="connsiteY131" fmla="*/ 1259058 h 2719363"/>
              <a:gd name="connsiteX132" fmla="*/ 4622020 w 4818968"/>
              <a:gd name="connsiteY132" fmla="*/ 1216855 h 2719363"/>
              <a:gd name="connsiteX133" fmla="*/ 4636088 w 4818968"/>
              <a:gd name="connsiteY133" fmla="*/ 1195753 h 2719363"/>
              <a:gd name="connsiteX134" fmla="*/ 4650156 w 4818968"/>
              <a:gd name="connsiteY134" fmla="*/ 1174652 h 2719363"/>
              <a:gd name="connsiteX135" fmla="*/ 4664223 w 4818968"/>
              <a:gd name="connsiteY135" fmla="*/ 1132449 h 2719363"/>
              <a:gd name="connsiteX136" fmla="*/ 4671257 w 4818968"/>
              <a:gd name="connsiteY136" fmla="*/ 1111347 h 2719363"/>
              <a:gd name="connsiteX137" fmla="*/ 4685325 w 4818968"/>
              <a:gd name="connsiteY137" fmla="*/ 1090246 h 2719363"/>
              <a:gd name="connsiteX138" fmla="*/ 4706426 w 4818968"/>
              <a:gd name="connsiteY138" fmla="*/ 1041009 h 2719363"/>
              <a:gd name="connsiteX139" fmla="*/ 4720494 w 4818968"/>
              <a:gd name="connsiteY139" fmla="*/ 998806 h 2719363"/>
              <a:gd name="connsiteX140" fmla="*/ 4748629 w 4818968"/>
              <a:gd name="connsiteY140" fmla="*/ 956603 h 2719363"/>
              <a:gd name="connsiteX141" fmla="*/ 4755663 w 4818968"/>
              <a:gd name="connsiteY141" fmla="*/ 935501 h 2719363"/>
              <a:gd name="connsiteX142" fmla="*/ 4769731 w 4818968"/>
              <a:gd name="connsiteY142" fmla="*/ 858129 h 2719363"/>
              <a:gd name="connsiteX143" fmla="*/ 4783799 w 4818968"/>
              <a:gd name="connsiteY143" fmla="*/ 780757 h 2719363"/>
              <a:gd name="connsiteX144" fmla="*/ 4804900 w 4818968"/>
              <a:gd name="connsiteY144" fmla="*/ 759655 h 2719363"/>
              <a:gd name="connsiteX145" fmla="*/ 4818968 w 4818968"/>
              <a:gd name="connsiteY145" fmla="*/ 738553 h 2719363"/>
              <a:gd name="connsiteX146" fmla="*/ 4804900 w 4818968"/>
              <a:gd name="connsiteY146" fmla="*/ 555673 h 2719363"/>
              <a:gd name="connsiteX147" fmla="*/ 4797866 w 4818968"/>
              <a:gd name="connsiteY147" fmla="*/ 506437 h 2719363"/>
              <a:gd name="connsiteX148" fmla="*/ 4755663 w 4818968"/>
              <a:gd name="connsiteY148" fmla="*/ 485335 h 2719363"/>
              <a:gd name="connsiteX149" fmla="*/ 4720494 w 4818968"/>
              <a:gd name="connsiteY149" fmla="*/ 457200 h 2719363"/>
              <a:gd name="connsiteX150" fmla="*/ 4678291 w 4818968"/>
              <a:gd name="connsiteY150" fmla="*/ 443132 h 2719363"/>
              <a:gd name="connsiteX151" fmla="*/ 4593885 w 4818968"/>
              <a:gd name="connsiteY151" fmla="*/ 464233 h 2719363"/>
              <a:gd name="connsiteX152" fmla="*/ 4530580 w 4818968"/>
              <a:gd name="connsiteY152" fmla="*/ 499403 h 2719363"/>
              <a:gd name="connsiteX153" fmla="*/ 4509479 w 4818968"/>
              <a:gd name="connsiteY153" fmla="*/ 513470 h 2719363"/>
              <a:gd name="connsiteX154" fmla="*/ 4481343 w 4818968"/>
              <a:gd name="connsiteY154" fmla="*/ 555673 h 2719363"/>
              <a:gd name="connsiteX155" fmla="*/ 4439140 w 4818968"/>
              <a:gd name="connsiteY155" fmla="*/ 590843 h 2719363"/>
              <a:gd name="connsiteX156" fmla="*/ 4396937 w 4818968"/>
              <a:gd name="connsiteY156" fmla="*/ 618978 h 2719363"/>
              <a:gd name="connsiteX157" fmla="*/ 4340666 w 4818968"/>
              <a:gd name="connsiteY157" fmla="*/ 647113 h 2719363"/>
              <a:gd name="connsiteX158" fmla="*/ 4312531 w 4818968"/>
              <a:gd name="connsiteY158" fmla="*/ 661181 h 2719363"/>
              <a:gd name="connsiteX159" fmla="*/ 4270328 w 4818968"/>
              <a:gd name="connsiteY159" fmla="*/ 675249 h 2719363"/>
              <a:gd name="connsiteX160" fmla="*/ 4242192 w 4818968"/>
              <a:gd name="connsiteY160" fmla="*/ 689317 h 2719363"/>
              <a:gd name="connsiteX161" fmla="*/ 4171854 w 4818968"/>
              <a:gd name="connsiteY161" fmla="*/ 710418 h 2719363"/>
              <a:gd name="connsiteX162" fmla="*/ 3890500 w 4818968"/>
              <a:gd name="connsiteY162" fmla="*/ 696350 h 2719363"/>
              <a:gd name="connsiteX163" fmla="*/ 3869399 w 4818968"/>
              <a:gd name="connsiteY163" fmla="*/ 689317 h 2719363"/>
              <a:gd name="connsiteX164" fmla="*/ 3834229 w 4818968"/>
              <a:gd name="connsiteY164" fmla="*/ 682283 h 2719363"/>
              <a:gd name="connsiteX165" fmla="*/ 3770925 w 4818968"/>
              <a:gd name="connsiteY165" fmla="*/ 675249 h 2719363"/>
              <a:gd name="connsiteX166" fmla="*/ 3679485 w 4818968"/>
              <a:gd name="connsiteY166" fmla="*/ 661181 h 2719363"/>
              <a:gd name="connsiteX167" fmla="*/ 3609146 w 4818968"/>
              <a:gd name="connsiteY167" fmla="*/ 654147 h 2719363"/>
              <a:gd name="connsiteX168" fmla="*/ 3573977 w 4818968"/>
              <a:gd name="connsiteY168" fmla="*/ 647113 h 2719363"/>
              <a:gd name="connsiteX169" fmla="*/ 3257454 w 4818968"/>
              <a:gd name="connsiteY169" fmla="*/ 647113 h 2719363"/>
              <a:gd name="connsiteX170" fmla="*/ 3222285 w 4818968"/>
              <a:gd name="connsiteY170" fmla="*/ 654147 h 2719363"/>
              <a:gd name="connsiteX171" fmla="*/ 3130845 w 4818968"/>
              <a:gd name="connsiteY171" fmla="*/ 661181 h 2719363"/>
              <a:gd name="connsiteX172" fmla="*/ 3088642 w 4818968"/>
              <a:gd name="connsiteY172" fmla="*/ 675249 h 2719363"/>
              <a:gd name="connsiteX173" fmla="*/ 3039405 w 4818968"/>
              <a:gd name="connsiteY173" fmla="*/ 703384 h 2719363"/>
              <a:gd name="connsiteX174" fmla="*/ 2976100 w 4818968"/>
              <a:gd name="connsiteY174" fmla="*/ 731520 h 2719363"/>
              <a:gd name="connsiteX175" fmla="*/ 2575171 w 4818968"/>
              <a:gd name="connsiteY175" fmla="*/ 717452 h 2719363"/>
              <a:gd name="connsiteX176" fmla="*/ 2547036 w 4818968"/>
              <a:gd name="connsiteY176" fmla="*/ 710418 h 2719363"/>
              <a:gd name="connsiteX177" fmla="*/ 2476697 w 4818968"/>
              <a:gd name="connsiteY177" fmla="*/ 689317 h 2719363"/>
              <a:gd name="connsiteX178" fmla="*/ 2441528 w 4818968"/>
              <a:gd name="connsiteY178" fmla="*/ 682283 h 2719363"/>
              <a:gd name="connsiteX179" fmla="*/ 2413392 w 4818968"/>
              <a:gd name="connsiteY179" fmla="*/ 675249 h 2719363"/>
              <a:gd name="connsiteX180" fmla="*/ 2371189 w 4818968"/>
              <a:gd name="connsiteY180" fmla="*/ 661181 h 2719363"/>
              <a:gd name="connsiteX181" fmla="*/ 2336020 w 4818968"/>
              <a:gd name="connsiteY181" fmla="*/ 654147 h 2719363"/>
              <a:gd name="connsiteX182" fmla="*/ 2293817 w 4818968"/>
              <a:gd name="connsiteY182" fmla="*/ 640080 h 2719363"/>
              <a:gd name="connsiteX183" fmla="*/ 2195343 w 4818968"/>
              <a:gd name="connsiteY183" fmla="*/ 626012 h 2719363"/>
              <a:gd name="connsiteX184" fmla="*/ 2139072 w 4818968"/>
              <a:gd name="connsiteY184" fmla="*/ 611944 h 2719363"/>
              <a:gd name="connsiteX185" fmla="*/ 2103903 w 4818968"/>
              <a:gd name="connsiteY185" fmla="*/ 604910 h 2719363"/>
              <a:gd name="connsiteX186" fmla="*/ 2082802 w 4818968"/>
              <a:gd name="connsiteY186" fmla="*/ 597877 h 2719363"/>
              <a:gd name="connsiteX187" fmla="*/ 2047632 w 4818968"/>
              <a:gd name="connsiteY187" fmla="*/ 590843 h 2719363"/>
              <a:gd name="connsiteX188" fmla="*/ 1998396 w 4818968"/>
              <a:gd name="connsiteY188" fmla="*/ 576775 h 2719363"/>
              <a:gd name="connsiteX189" fmla="*/ 1576365 w 4818968"/>
              <a:gd name="connsiteY189" fmla="*/ 562707 h 2719363"/>
              <a:gd name="connsiteX190" fmla="*/ 1541196 w 4818968"/>
              <a:gd name="connsiteY190" fmla="*/ 555673 h 2719363"/>
              <a:gd name="connsiteX191" fmla="*/ 1463823 w 4818968"/>
              <a:gd name="connsiteY191" fmla="*/ 541606 h 2719363"/>
              <a:gd name="connsiteX192" fmla="*/ 1421620 w 4818968"/>
              <a:gd name="connsiteY192" fmla="*/ 520504 h 2719363"/>
              <a:gd name="connsiteX193" fmla="*/ 1393485 w 4818968"/>
              <a:gd name="connsiteY193" fmla="*/ 513470 h 2719363"/>
              <a:gd name="connsiteX194" fmla="*/ 1372383 w 4818968"/>
              <a:gd name="connsiteY194" fmla="*/ 499403 h 2719363"/>
              <a:gd name="connsiteX195" fmla="*/ 1323146 w 4818968"/>
              <a:gd name="connsiteY195" fmla="*/ 450166 h 2719363"/>
              <a:gd name="connsiteX196" fmla="*/ 1302045 w 4818968"/>
              <a:gd name="connsiteY196" fmla="*/ 443132 h 2719363"/>
              <a:gd name="connsiteX197" fmla="*/ 1231706 w 4818968"/>
              <a:gd name="connsiteY197" fmla="*/ 393895 h 2719363"/>
              <a:gd name="connsiteX198" fmla="*/ 1210605 w 4818968"/>
              <a:gd name="connsiteY198" fmla="*/ 379827 h 2719363"/>
              <a:gd name="connsiteX199" fmla="*/ 1189503 w 4818968"/>
              <a:gd name="connsiteY199" fmla="*/ 358726 h 2719363"/>
              <a:gd name="connsiteX200" fmla="*/ 1126199 w 4818968"/>
              <a:gd name="connsiteY200" fmla="*/ 323557 h 2719363"/>
              <a:gd name="connsiteX201" fmla="*/ 1105097 w 4818968"/>
              <a:gd name="connsiteY201" fmla="*/ 309489 h 2719363"/>
              <a:gd name="connsiteX202" fmla="*/ 1083996 w 4818968"/>
              <a:gd name="connsiteY202" fmla="*/ 302455 h 2719363"/>
              <a:gd name="connsiteX203" fmla="*/ 1055860 w 4818968"/>
              <a:gd name="connsiteY203" fmla="*/ 288387 h 2719363"/>
              <a:gd name="connsiteX204" fmla="*/ 1034759 w 4818968"/>
              <a:gd name="connsiteY204" fmla="*/ 274320 h 2719363"/>
              <a:gd name="connsiteX205" fmla="*/ 985522 w 4818968"/>
              <a:gd name="connsiteY205" fmla="*/ 253218 h 2719363"/>
              <a:gd name="connsiteX206" fmla="*/ 915183 w 4818968"/>
              <a:gd name="connsiteY206" fmla="*/ 189913 h 2719363"/>
              <a:gd name="connsiteX207" fmla="*/ 901116 w 4818968"/>
              <a:gd name="connsiteY207" fmla="*/ 168812 h 2719363"/>
              <a:gd name="connsiteX208" fmla="*/ 858912 w 4818968"/>
              <a:gd name="connsiteY208" fmla="*/ 126609 h 2719363"/>
              <a:gd name="connsiteX209" fmla="*/ 809676 w 4818968"/>
              <a:gd name="connsiteY209" fmla="*/ 77372 h 2719363"/>
              <a:gd name="connsiteX210" fmla="*/ 788574 w 4818968"/>
              <a:gd name="connsiteY210" fmla="*/ 63304 h 2719363"/>
              <a:gd name="connsiteX211" fmla="*/ 739337 w 4818968"/>
              <a:gd name="connsiteY211" fmla="*/ 49237 h 2719363"/>
              <a:gd name="connsiteX212" fmla="*/ 676032 w 4818968"/>
              <a:gd name="connsiteY212" fmla="*/ 42203 h 2719363"/>
              <a:gd name="connsiteX213" fmla="*/ 640863 w 4818968"/>
              <a:gd name="connsiteY213" fmla="*/ 35169 h 2719363"/>
              <a:gd name="connsiteX214" fmla="*/ 598660 w 4818968"/>
              <a:gd name="connsiteY214" fmla="*/ 28135 h 2719363"/>
              <a:gd name="connsiteX215" fmla="*/ 535356 w 4818968"/>
              <a:gd name="connsiteY215" fmla="*/ 21101 h 2719363"/>
              <a:gd name="connsiteX216" fmla="*/ 352476 w 4818968"/>
              <a:gd name="connsiteY216" fmla="*/ 0 h 2719363"/>
              <a:gd name="connsiteX217" fmla="*/ 99257 w 4818968"/>
              <a:gd name="connsiteY217" fmla="*/ 7033 h 2719363"/>
              <a:gd name="connsiteX218" fmla="*/ 78156 w 4818968"/>
              <a:gd name="connsiteY218" fmla="*/ 14067 h 2719363"/>
              <a:gd name="connsiteX219" fmla="*/ 50020 w 4818968"/>
              <a:gd name="connsiteY219" fmla="*/ 21101 h 2719363"/>
              <a:gd name="connsiteX0" fmla="*/ 50020 w 4818968"/>
              <a:gd name="connsiteY0" fmla="*/ 21101 h 2719363"/>
              <a:gd name="connsiteX1" fmla="*/ 3762 w 4818968"/>
              <a:gd name="connsiteY1" fmla="*/ 76437 h 2719363"/>
              <a:gd name="connsiteX2" fmla="*/ 2588 w 4818968"/>
              <a:gd name="connsiteY2" fmla="*/ 168420 h 2719363"/>
              <a:gd name="connsiteX3" fmla="*/ 19735 w 4818968"/>
              <a:gd name="connsiteY3" fmla="*/ 314227 h 2719363"/>
              <a:gd name="connsiteX4" fmla="*/ 36244 w 4818968"/>
              <a:gd name="connsiteY4" fmla="*/ 342361 h 2719363"/>
              <a:gd name="connsiteX5" fmla="*/ 43278 w 4818968"/>
              <a:gd name="connsiteY5" fmla="*/ 391890 h 2719363"/>
              <a:gd name="connsiteX6" fmla="*/ 73758 w 4818968"/>
              <a:gd name="connsiteY6" fmla="*/ 472146 h 2719363"/>
              <a:gd name="connsiteX7" fmla="*/ 134426 w 4818968"/>
              <a:gd name="connsiteY7" fmla="*/ 618978 h 2719363"/>
              <a:gd name="connsiteX8" fmla="*/ 141460 w 4818968"/>
              <a:gd name="connsiteY8" fmla="*/ 640080 h 2719363"/>
              <a:gd name="connsiteX9" fmla="*/ 183663 w 4818968"/>
              <a:gd name="connsiteY9" fmla="*/ 668215 h 2719363"/>
              <a:gd name="connsiteX10" fmla="*/ 197731 w 4818968"/>
              <a:gd name="connsiteY10" fmla="*/ 689317 h 2719363"/>
              <a:gd name="connsiteX11" fmla="*/ 204765 w 4818968"/>
              <a:gd name="connsiteY11" fmla="*/ 710418 h 2719363"/>
              <a:gd name="connsiteX12" fmla="*/ 225866 w 4818968"/>
              <a:gd name="connsiteY12" fmla="*/ 731520 h 2719363"/>
              <a:gd name="connsiteX13" fmla="*/ 254002 w 4818968"/>
              <a:gd name="connsiteY13" fmla="*/ 766689 h 2719363"/>
              <a:gd name="connsiteX14" fmla="*/ 282137 w 4818968"/>
              <a:gd name="connsiteY14" fmla="*/ 808892 h 2719363"/>
              <a:gd name="connsiteX15" fmla="*/ 296205 w 4818968"/>
              <a:gd name="connsiteY15" fmla="*/ 829993 h 2719363"/>
              <a:gd name="connsiteX16" fmla="*/ 338408 w 4818968"/>
              <a:gd name="connsiteY16" fmla="*/ 858129 h 2719363"/>
              <a:gd name="connsiteX17" fmla="*/ 366543 w 4818968"/>
              <a:gd name="connsiteY17" fmla="*/ 900332 h 2719363"/>
              <a:gd name="connsiteX18" fmla="*/ 401712 w 4818968"/>
              <a:gd name="connsiteY18" fmla="*/ 942535 h 2719363"/>
              <a:gd name="connsiteX19" fmla="*/ 447774 w 4818968"/>
              <a:gd name="connsiteY19" fmla="*/ 976337 h 2719363"/>
              <a:gd name="connsiteX20" fmla="*/ 504729 w 4818968"/>
              <a:gd name="connsiteY20" fmla="*/ 1024890 h 2719363"/>
              <a:gd name="connsiteX21" fmla="*/ 626796 w 4818968"/>
              <a:gd name="connsiteY21" fmla="*/ 1104313 h 2719363"/>
              <a:gd name="connsiteX22" fmla="*/ 647897 w 4818968"/>
              <a:gd name="connsiteY22" fmla="*/ 1118381 h 2719363"/>
              <a:gd name="connsiteX23" fmla="*/ 711202 w 4818968"/>
              <a:gd name="connsiteY23" fmla="*/ 1139483 h 2719363"/>
              <a:gd name="connsiteX24" fmla="*/ 732303 w 4818968"/>
              <a:gd name="connsiteY24" fmla="*/ 1146517 h 2719363"/>
              <a:gd name="connsiteX25" fmla="*/ 802642 w 4818968"/>
              <a:gd name="connsiteY25" fmla="*/ 1167618 h 2719363"/>
              <a:gd name="connsiteX26" fmla="*/ 823743 w 4818968"/>
              <a:gd name="connsiteY26" fmla="*/ 1174652 h 2719363"/>
              <a:gd name="connsiteX27" fmla="*/ 844845 w 4818968"/>
              <a:gd name="connsiteY27" fmla="*/ 1181686 h 2719363"/>
              <a:gd name="connsiteX28" fmla="*/ 908149 w 4818968"/>
              <a:gd name="connsiteY28" fmla="*/ 1209821 h 2719363"/>
              <a:gd name="connsiteX29" fmla="*/ 929251 w 4818968"/>
              <a:gd name="connsiteY29" fmla="*/ 1216855 h 2719363"/>
              <a:gd name="connsiteX30" fmla="*/ 950352 w 4818968"/>
              <a:gd name="connsiteY30" fmla="*/ 1223889 h 2719363"/>
              <a:gd name="connsiteX31" fmla="*/ 985522 w 4818968"/>
              <a:gd name="connsiteY31" fmla="*/ 1259058 h 2719363"/>
              <a:gd name="connsiteX32" fmla="*/ 1027725 w 4818968"/>
              <a:gd name="connsiteY32" fmla="*/ 1273126 h 2719363"/>
              <a:gd name="connsiteX33" fmla="*/ 1069928 w 4818968"/>
              <a:gd name="connsiteY33" fmla="*/ 1301261 h 2719363"/>
              <a:gd name="connsiteX34" fmla="*/ 1091029 w 4818968"/>
              <a:gd name="connsiteY34" fmla="*/ 1315329 h 2719363"/>
              <a:gd name="connsiteX35" fmla="*/ 1189503 w 4818968"/>
              <a:gd name="connsiteY35" fmla="*/ 1403838 h 2719363"/>
              <a:gd name="connsiteX36" fmla="*/ 1229655 w 4818968"/>
              <a:gd name="connsiteY36" fmla="*/ 1449656 h 2719363"/>
              <a:gd name="connsiteX37" fmla="*/ 1252564 w 4818968"/>
              <a:gd name="connsiteY37" fmla="*/ 1473932 h 2719363"/>
              <a:gd name="connsiteX38" fmla="*/ 1266876 w 4818968"/>
              <a:gd name="connsiteY38" fmla="*/ 1498209 h 2719363"/>
              <a:gd name="connsiteX39" fmla="*/ 1280943 w 4818968"/>
              <a:gd name="connsiteY39" fmla="*/ 1547446 h 2719363"/>
              <a:gd name="connsiteX40" fmla="*/ 1287977 w 4818968"/>
              <a:gd name="connsiteY40" fmla="*/ 1568547 h 2719363"/>
              <a:gd name="connsiteX41" fmla="*/ 1287977 w 4818968"/>
              <a:gd name="connsiteY41" fmla="*/ 1638886 h 2719363"/>
              <a:gd name="connsiteX42" fmla="*/ 1302045 w 4818968"/>
              <a:gd name="connsiteY42" fmla="*/ 1737360 h 2719363"/>
              <a:gd name="connsiteX43" fmla="*/ 1309079 w 4818968"/>
              <a:gd name="connsiteY43" fmla="*/ 1758461 h 2719363"/>
              <a:gd name="connsiteX44" fmla="*/ 1316112 w 4818968"/>
              <a:gd name="connsiteY44" fmla="*/ 1786597 h 2719363"/>
              <a:gd name="connsiteX45" fmla="*/ 1337214 w 4818968"/>
              <a:gd name="connsiteY45" fmla="*/ 1828800 h 2719363"/>
              <a:gd name="connsiteX46" fmla="*/ 1344248 w 4818968"/>
              <a:gd name="connsiteY46" fmla="*/ 1849901 h 2719363"/>
              <a:gd name="connsiteX47" fmla="*/ 1363982 w 4818968"/>
              <a:gd name="connsiteY47" fmla="*/ 1959268 h 2719363"/>
              <a:gd name="connsiteX48" fmla="*/ 1380541 w 4818968"/>
              <a:gd name="connsiteY48" fmla="*/ 1980369 h 2719363"/>
              <a:gd name="connsiteX49" fmla="*/ 1387574 w 4818968"/>
              <a:gd name="connsiteY49" fmla="*/ 2008505 h 2719363"/>
              <a:gd name="connsiteX50" fmla="*/ 1411167 w 4818968"/>
              <a:gd name="connsiteY50" fmla="*/ 2047533 h 2719363"/>
              <a:gd name="connsiteX51" fmla="*/ 1437495 w 4818968"/>
              <a:gd name="connsiteY51" fmla="*/ 2085877 h 2719363"/>
              <a:gd name="connsiteX52" fmla="*/ 1463823 w 4818968"/>
              <a:gd name="connsiteY52" fmla="*/ 2131255 h 2719363"/>
              <a:gd name="connsiteX53" fmla="*/ 1478575 w 4818968"/>
              <a:gd name="connsiteY53" fmla="*/ 2168232 h 2719363"/>
              <a:gd name="connsiteX54" fmla="*/ 1520094 w 4818968"/>
              <a:gd name="connsiteY54" fmla="*/ 2215661 h 2719363"/>
              <a:gd name="connsiteX55" fmla="*/ 1541196 w 4818968"/>
              <a:gd name="connsiteY55" fmla="*/ 2232220 h 2719363"/>
              <a:gd name="connsiteX56" fmla="*/ 1577049 w 4818968"/>
              <a:gd name="connsiteY56" fmla="*/ 2263530 h 2719363"/>
              <a:gd name="connsiteX57" fmla="*/ 1605184 w 4818968"/>
              <a:gd name="connsiteY57" fmla="*/ 2302558 h 2719363"/>
              <a:gd name="connsiteX58" fmla="*/ 1631268 w 4818968"/>
              <a:gd name="connsiteY58" fmla="*/ 2353163 h 2719363"/>
              <a:gd name="connsiteX59" fmla="*/ 1660771 w 4818968"/>
              <a:gd name="connsiteY59" fmla="*/ 2398541 h 2719363"/>
              <a:gd name="connsiteX60" fmla="*/ 1724076 w 4818968"/>
              <a:gd name="connsiteY60" fmla="*/ 2433710 h 2719363"/>
              <a:gd name="connsiteX61" fmla="*/ 1745177 w 4818968"/>
              <a:gd name="connsiteY61" fmla="*/ 2440744 h 2719363"/>
              <a:gd name="connsiteX62" fmla="*/ 1780346 w 4818968"/>
              <a:gd name="connsiteY62" fmla="*/ 2454812 h 2719363"/>
              <a:gd name="connsiteX63" fmla="*/ 1808482 w 4818968"/>
              <a:gd name="connsiteY63" fmla="*/ 2461846 h 2719363"/>
              <a:gd name="connsiteX64" fmla="*/ 1829583 w 4818968"/>
              <a:gd name="connsiteY64" fmla="*/ 2468880 h 2719363"/>
              <a:gd name="connsiteX65" fmla="*/ 1871786 w 4818968"/>
              <a:gd name="connsiteY65" fmla="*/ 2511083 h 2719363"/>
              <a:gd name="connsiteX66" fmla="*/ 1913989 w 4818968"/>
              <a:gd name="connsiteY66" fmla="*/ 2546252 h 2719363"/>
              <a:gd name="connsiteX67" fmla="*/ 1942125 w 4818968"/>
              <a:gd name="connsiteY67" fmla="*/ 2560320 h 2719363"/>
              <a:gd name="connsiteX68" fmla="*/ 1984328 w 4818968"/>
              <a:gd name="connsiteY68" fmla="*/ 2588455 h 2719363"/>
              <a:gd name="connsiteX69" fmla="*/ 2019497 w 4818968"/>
              <a:gd name="connsiteY69" fmla="*/ 2623624 h 2719363"/>
              <a:gd name="connsiteX70" fmla="*/ 2061700 w 4818968"/>
              <a:gd name="connsiteY70" fmla="*/ 2637692 h 2719363"/>
              <a:gd name="connsiteX71" fmla="*/ 2082802 w 4818968"/>
              <a:gd name="connsiteY71" fmla="*/ 2651760 h 2719363"/>
              <a:gd name="connsiteX72" fmla="*/ 2132039 w 4818968"/>
              <a:gd name="connsiteY72" fmla="*/ 2665827 h 2719363"/>
              <a:gd name="connsiteX73" fmla="*/ 2174242 w 4818968"/>
              <a:gd name="connsiteY73" fmla="*/ 2679895 h 2719363"/>
              <a:gd name="connsiteX74" fmla="*/ 2444703 w 4818968"/>
              <a:gd name="connsiteY74" fmla="*/ 2719363 h 2719363"/>
              <a:gd name="connsiteX75" fmla="*/ 2535459 w 4818968"/>
              <a:gd name="connsiteY75" fmla="*/ 2716872 h 2719363"/>
              <a:gd name="connsiteX76" fmla="*/ 2701780 w 4818968"/>
              <a:gd name="connsiteY76" fmla="*/ 2715064 h 2719363"/>
              <a:gd name="connsiteX77" fmla="*/ 2821356 w 4818968"/>
              <a:gd name="connsiteY77" fmla="*/ 2700997 h 2719363"/>
              <a:gd name="connsiteX78" fmla="*/ 2855157 w 4818968"/>
              <a:gd name="connsiteY78" fmla="*/ 2699629 h 2719363"/>
              <a:gd name="connsiteX79" fmla="*/ 2936388 w 4818968"/>
              <a:gd name="connsiteY79" fmla="*/ 2660601 h 2719363"/>
              <a:gd name="connsiteX80" fmla="*/ 3004236 w 4818968"/>
              <a:gd name="connsiteY80" fmla="*/ 2616590 h 2719363"/>
              <a:gd name="connsiteX81" fmla="*/ 3032371 w 4818968"/>
              <a:gd name="connsiteY81" fmla="*/ 2609557 h 2719363"/>
              <a:gd name="connsiteX82" fmla="*/ 3074574 w 4818968"/>
              <a:gd name="connsiteY82" fmla="*/ 2581421 h 2719363"/>
              <a:gd name="connsiteX83" fmla="*/ 3095676 w 4818968"/>
              <a:gd name="connsiteY83" fmla="*/ 2567353 h 2719363"/>
              <a:gd name="connsiteX84" fmla="*/ 3123811 w 4818968"/>
              <a:gd name="connsiteY84" fmla="*/ 2546252 h 2719363"/>
              <a:gd name="connsiteX85" fmla="*/ 3166014 w 4818968"/>
              <a:gd name="connsiteY85" fmla="*/ 2511083 h 2719363"/>
              <a:gd name="connsiteX86" fmla="*/ 3180082 w 4818968"/>
              <a:gd name="connsiteY86" fmla="*/ 2489981 h 2719363"/>
              <a:gd name="connsiteX87" fmla="*/ 3201183 w 4818968"/>
              <a:gd name="connsiteY87" fmla="*/ 2482947 h 2719363"/>
              <a:gd name="connsiteX88" fmla="*/ 3243386 w 4818968"/>
              <a:gd name="connsiteY88" fmla="*/ 2454812 h 2719363"/>
              <a:gd name="connsiteX89" fmla="*/ 3264488 w 4818968"/>
              <a:gd name="connsiteY89" fmla="*/ 2440744 h 2719363"/>
              <a:gd name="connsiteX90" fmla="*/ 3299657 w 4818968"/>
              <a:gd name="connsiteY90" fmla="*/ 2405575 h 2719363"/>
              <a:gd name="connsiteX91" fmla="*/ 3313725 w 4818968"/>
              <a:gd name="connsiteY91" fmla="*/ 2384473 h 2719363"/>
              <a:gd name="connsiteX92" fmla="*/ 3362962 w 4818968"/>
              <a:gd name="connsiteY92" fmla="*/ 2321169 h 2719363"/>
              <a:gd name="connsiteX93" fmla="*/ 3377029 w 4818968"/>
              <a:gd name="connsiteY93" fmla="*/ 2300067 h 2719363"/>
              <a:gd name="connsiteX94" fmla="*/ 3400622 w 4818968"/>
              <a:gd name="connsiteY94" fmla="*/ 2282141 h 2719363"/>
              <a:gd name="connsiteX95" fmla="*/ 3427390 w 4818968"/>
              <a:gd name="connsiteY95" fmla="*/ 2239254 h 2719363"/>
              <a:gd name="connsiteX96" fmla="*/ 3454841 w 4818968"/>
              <a:gd name="connsiteY96" fmla="*/ 2204768 h 2719363"/>
              <a:gd name="connsiteX97" fmla="*/ 3474819 w 4818968"/>
              <a:gd name="connsiteY97" fmla="*/ 2161637 h 2719363"/>
              <a:gd name="connsiteX98" fmla="*/ 3495237 w 4818968"/>
              <a:gd name="connsiteY98" fmla="*/ 2124661 h 2719363"/>
              <a:gd name="connsiteX99" fmla="*/ 3531774 w 4818968"/>
              <a:gd name="connsiteY99" fmla="*/ 2060917 h 2719363"/>
              <a:gd name="connsiteX100" fmla="*/ 3573977 w 4818968"/>
              <a:gd name="connsiteY100" fmla="*/ 2018713 h 2719363"/>
              <a:gd name="connsiteX101" fmla="*/ 3595079 w 4818968"/>
              <a:gd name="connsiteY101" fmla="*/ 1997612 h 2719363"/>
              <a:gd name="connsiteX102" fmla="*/ 3623214 w 4818968"/>
              <a:gd name="connsiteY102" fmla="*/ 1955409 h 2719363"/>
              <a:gd name="connsiteX103" fmla="*/ 3637282 w 4818968"/>
              <a:gd name="connsiteY103" fmla="*/ 1934307 h 2719363"/>
              <a:gd name="connsiteX104" fmla="*/ 3679485 w 4818968"/>
              <a:gd name="connsiteY104" fmla="*/ 1906172 h 2719363"/>
              <a:gd name="connsiteX105" fmla="*/ 3721688 w 4818968"/>
              <a:gd name="connsiteY105" fmla="*/ 1863969 h 2719363"/>
              <a:gd name="connsiteX106" fmla="*/ 3763891 w 4818968"/>
              <a:gd name="connsiteY106" fmla="*/ 1835833 h 2719363"/>
              <a:gd name="connsiteX107" fmla="*/ 3777959 w 4818968"/>
              <a:gd name="connsiteY107" fmla="*/ 1814732 h 2719363"/>
              <a:gd name="connsiteX108" fmla="*/ 3820162 w 4818968"/>
              <a:gd name="connsiteY108" fmla="*/ 1793630 h 2719363"/>
              <a:gd name="connsiteX109" fmla="*/ 3862365 w 4818968"/>
              <a:gd name="connsiteY109" fmla="*/ 1772529 h 2719363"/>
              <a:gd name="connsiteX110" fmla="*/ 3925669 w 4818968"/>
              <a:gd name="connsiteY110" fmla="*/ 1737360 h 2719363"/>
              <a:gd name="connsiteX111" fmla="*/ 3967872 w 4818968"/>
              <a:gd name="connsiteY111" fmla="*/ 1709224 h 2719363"/>
              <a:gd name="connsiteX112" fmla="*/ 3988974 w 4818968"/>
              <a:gd name="connsiteY112" fmla="*/ 1695157 h 2719363"/>
              <a:gd name="connsiteX113" fmla="*/ 4038211 w 4818968"/>
              <a:gd name="connsiteY113" fmla="*/ 1681089 h 2719363"/>
              <a:gd name="connsiteX114" fmla="*/ 4101516 w 4818968"/>
              <a:gd name="connsiteY114" fmla="*/ 1659987 h 2719363"/>
              <a:gd name="connsiteX115" fmla="*/ 4157786 w 4818968"/>
              <a:gd name="connsiteY115" fmla="*/ 1638886 h 2719363"/>
              <a:gd name="connsiteX116" fmla="*/ 4199989 w 4818968"/>
              <a:gd name="connsiteY116" fmla="*/ 1610750 h 2719363"/>
              <a:gd name="connsiteX117" fmla="*/ 4221091 w 4818968"/>
              <a:gd name="connsiteY117" fmla="*/ 1589649 h 2719363"/>
              <a:gd name="connsiteX118" fmla="*/ 4249226 w 4818968"/>
              <a:gd name="connsiteY118" fmla="*/ 1582615 h 2719363"/>
              <a:gd name="connsiteX119" fmla="*/ 4312531 w 4818968"/>
              <a:gd name="connsiteY119" fmla="*/ 1554480 h 2719363"/>
              <a:gd name="connsiteX120" fmla="*/ 4333632 w 4818968"/>
              <a:gd name="connsiteY120" fmla="*/ 1533378 h 2719363"/>
              <a:gd name="connsiteX121" fmla="*/ 4354734 w 4818968"/>
              <a:gd name="connsiteY121" fmla="*/ 1519310 h 2719363"/>
              <a:gd name="connsiteX122" fmla="*/ 4375836 w 4818968"/>
              <a:gd name="connsiteY122" fmla="*/ 1498209 h 2719363"/>
              <a:gd name="connsiteX123" fmla="*/ 4396937 w 4818968"/>
              <a:gd name="connsiteY123" fmla="*/ 1491175 h 2719363"/>
              <a:gd name="connsiteX124" fmla="*/ 4418039 w 4818968"/>
              <a:gd name="connsiteY124" fmla="*/ 1470073 h 2719363"/>
              <a:gd name="connsiteX125" fmla="*/ 4432106 w 4818968"/>
              <a:gd name="connsiteY125" fmla="*/ 1448972 h 2719363"/>
              <a:gd name="connsiteX126" fmla="*/ 4453208 w 4818968"/>
              <a:gd name="connsiteY126" fmla="*/ 1434904 h 2719363"/>
              <a:gd name="connsiteX127" fmla="*/ 4474309 w 4818968"/>
              <a:gd name="connsiteY127" fmla="*/ 1413803 h 2719363"/>
              <a:gd name="connsiteX128" fmla="*/ 4516512 w 4818968"/>
              <a:gd name="connsiteY128" fmla="*/ 1385667 h 2719363"/>
              <a:gd name="connsiteX129" fmla="*/ 4565749 w 4818968"/>
              <a:gd name="connsiteY129" fmla="*/ 1322363 h 2719363"/>
              <a:gd name="connsiteX130" fmla="*/ 4586851 w 4818968"/>
              <a:gd name="connsiteY130" fmla="*/ 1280160 h 2719363"/>
              <a:gd name="connsiteX131" fmla="*/ 4593885 w 4818968"/>
              <a:gd name="connsiteY131" fmla="*/ 1259058 h 2719363"/>
              <a:gd name="connsiteX132" fmla="*/ 4622020 w 4818968"/>
              <a:gd name="connsiteY132" fmla="*/ 1216855 h 2719363"/>
              <a:gd name="connsiteX133" fmla="*/ 4636088 w 4818968"/>
              <a:gd name="connsiteY133" fmla="*/ 1195753 h 2719363"/>
              <a:gd name="connsiteX134" fmla="*/ 4650156 w 4818968"/>
              <a:gd name="connsiteY134" fmla="*/ 1174652 h 2719363"/>
              <a:gd name="connsiteX135" fmla="*/ 4664223 w 4818968"/>
              <a:gd name="connsiteY135" fmla="*/ 1132449 h 2719363"/>
              <a:gd name="connsiteX136" fmla="*/ 4671257 w 4818968"/>
              <a:gd name="connsiteY136" fmla="*/ 1111347 h 2719363"/>
              <a:gd name="connsiteX137" fmla="*/ 4685325 w 4818968"/>
              <a:gd name="connsiteY137" fmla="*/ 1090246 h 2719363"/>
              <a:gd name="connsiteX138" fmla="*/ 4706426 w 4818968"/>
              <a:gd name="connsiteY138" fmla="*/ 1041009 h 2719363"/>
              <a:gd name="connsiteX139" fmla="*/ 4720494 w 4818968"/>
              <a:gd name="connsiteY139" fmla="*/ 998806 h 2719363"/>
              <a:gd name="connsiteX140" fmla="*/ 4748629 w 4818968"/>
              <a:gd name="connsiteY140" fmla="*/ 956603 h 2719363"/>
              <a:gd name="connsiteX141" fmla="*/ 4755663 w 4818968"/>
              <a:gd name="connsiteY141" fmla="*/ 935501 h 2719363"/>
              <a:gd name="connsiteX142" fmla="*/ 4769731 w 4818968"/>
              <a:gd name="connsiteY142" fmla="*/ 858129 h 2719363"/>
              <a:gd name="connsiteX143" fmla="*/ 4783799 w 4818968"/>
              <a:gd name="connsiteY143" fmla="*/ 780757 h 2719363"/>
              <a:gd name="connsiteX144" fmla="*/ 4804900 w 4818968"/>
              <a:gd name="connsiteY144" fmla="*/ 759655 h 2719363"/>
              <a:gd name="connsiteX145" fmla="*/ 4818968 w 4818968"/>
              <a:gd name="connsiteY145" fmla="*/ 738553 h 2719363"/>
              <a:gd name="connsiteX146" fmla="*/ 4804900 w 4818968"/>
              <a:gd name="connsiteY146" fmla="*/ 555673 h 2719363"/>
              <a:gd name="connsiteX147" fmla="*/ 4797866 w 4818968"/>
              <a:gd name="connsiteY147" fmla="*/ 506437 h 2719363"/>
              <a:gd name="connsiteX148" fmla="*/ 4755663 w 4818968"/>
              <a:gd name="connsiteY148" fmla="*/ 485335 h 2719363"/>
              <a:gd name="connsiteX149" fmla="*/ 4720494 w 4818968"/>
              <a:gd name="connsiteY149" fmla="*/ 457200 h 2719363"/>
              <a:gd name="connsiteX150" fmla="*/ 4678291 w 4818968"/>
              <a:gd name="connsiteY150" fmla="*/ 443132 h 2719363"/>
              <a:gd name="connsiteX151" fmla="*/ 4593885 w 4818968"/>
              <a:gd name="connsiteY151" fmla="*/ 464233 h 2719363"/>
              <a:gd name="connsiteX152" fmla="*/ 4530580 w 4818968"/>
              <a:gd name="connsiteY152" fmla="*/ 499403 h 2719363"/>
              <a:gd name="connsiteX153" fmla="*/ 4509479 w 4818968"/>
              <a:gd name="connsiteY153" fmla="*/ 513470 h 2719363"/>
              <a:gd name="connsiteX154" fmla="*/ 4481343 w 4818968"/>
              <a:gd name="connsiteY154" fmla="*/ 555673 h 2719363"/>
              <a:gd name="connsiteX155" fmla="*/ 4439140 w 4818968"/>
              <a:gd name="connsiteY155" fmla="*/ 590843 h 2719363"/>
              <a:gd name="connsiteX156" fmla="*/ 4396937 w 4818968"/>
              <a:gd name="connsiteY156" fmla="*/ 618978 h 2719363"/>
              <a:gd name="connsiteX157" fmla="*/ 4340666 w 4818968"/>
              <a:gd name="connsiteY157" fmla="*/ 647113 h 2719363"/>
              <a:gd name="connsiteX158" fmla="*/ 4312531 w 4818968"/>
              <a:gd name="connsiteY158" fmla="*/ 661181 h 2719363"/>
              <a:gd name="connsiteX159" fmla="*/ 4270328 w 4818968"/>
              <a:gd name="connsiteY159" fmla="*/ 675249 h 2719363"/>
              <a:gd name="connsiteX160" fmla="*/ 4242192 w 4818968"/>
              <a:gd name="connsiteY160" fmla="*/ 689317 h 2719363"/>
              <a:gd name="connsiteX161" fmla="*/ 4171854 w 4818968"/>
              <a:gd name="connsiteY161" fmla="*/ 710418 h 2719363"/>
              <a:gd name="connsiteX162" fmla="*/ 3890500 w 4818968"/>
              <a:gd name="connsiteY162" fmla="*/ 696350 h 2719363"/>
              <a:gd name="connsiteX163" fmla="*/ 3869399 w 4818968"/>
              <a:gd name="connsiteY163" fmla="*/ 689317 h 2719363"/>
              <a:gd name="connsiteX164" fmla="*/ 3834229 w 4818968"/>
              <a:gd name="connsiteY164" fmla="*/ 682283 h 2719363"/>
              <a:gd name="connsiteX165" fmla="*/ 3770925 w 4818968"/>
              <a:gd name="connsiteY165" fmla="*/ 675249 h 2719363"/>
              <a:gd name="connsiteX166" fmla="*/ 3679485 w 4818968"/>
              <a:gd name="connsiteY166" fmla="*/ 661181 h 2719363"/>
              <a:gd name="connsiteX167" fmla="*/ 3609146 w 4818968"/>
              <a:gd name="connsiteY167" fmla="*/ 654147 h 2719363"/>
              <a:gd name="connsiteX168" fmla="*/ 3573977 w 4818968"/>
              <a:gd name="connsiteY168" fmla="*/ 647113 h 2719363"/>
              <a:gd name="connsiteX169" fmla="*/ 3257454 w 4818968"/>
              <a:gd name="connsiteY169" fmla="*/ 647113 h 2719363"/>
              <a:gd name="connsiteX170" fmla="*/ 3222285 w 4818968"/>
              <a:gd name="connsiteY170" fmla="*/ 654147 h 2719363"/>
              <a:gd name="connsiteX171" fmla="*/ 3130845 w 4818968"/>
              <a:gd name="connsiteY171" fmla="*/ 661181 h 2719363"/>
              <a:gd name="connsiteX172" fmla="*/ 3088642 w 4818968"/>
              <a:gd name="connsiteY172" fmla="*/ 675249 h 2719363"/>
              <a:gd name="connsiteX173" fmla="*/ 3039405 w 4818968"/>
              <a:gd name="connsiteY173" fmla="*/ 703384 h 2719363"/>
              <a:gd name="connsiteX174" fmla="*/ 2976100 w 4818968"/>
              <a:gd name="connsiteY174" fmla="*/ 731520 h 2719363"/>
              <a:gd name="connsiteX175" fmla="*/ 2575171 w 4818968"/>
              <a:gd name="connsiteY175" fmla="*/ 717452 h 2719363"/>
              <a:gd name="connsiteX176" fmla="*/ 2547036 w 4818968"/>
              <a:gd name="connsiteY176" fmla="*/ 710418 h 2719363"/>
              <a:gd name="connsiteX177" fmla="*/ 2476697 w 4818968"/>
              <a:gd name="connsiteY177" fmla="*/ 689317 h 2719363"/>
              <a:gd name="connsiteX178" fmla="*/ 2441528 w 4818968"/>
              <a:gd name="connsiteY178" fmla="*/ 682283 h 2719363"/>
              <a:gd name="connsiteX179" fmla="*/ 2413392 w 4818968"/>
              <a:gd name="connsiteY179" fmla="*/ 675249 h 2719363"/>
              <a:gd name="connsiteX180" fmla="*/ 2371189 w 4818968"/>
              <a:gd name="connsiteY180" fmla="*/ 661181 h 2719363"/>
              <a:gd name="connsiteX181" fmla="*/ 2336020 w 4818968"/>
              <a:gd name="connsiteY181" fmla="*/ 654147 h 2719363"/>
              <a:gd name="connsiteX182" fmla="*/ 2293817 w 4818968"/>
              <a:gd name="connsiteY182" fmla="*/ 640080 h 2719363"/>
              <a:gd name="connsiteX183" fmla="*/ 2195343 w 4818968"/>
              <a:gd name="connsiteY183" fmla="*/ 626012 h 2719363"/>
              <a:gd name="connsiteX184" fmla="*/ 2139072 w 4818968"/>
              <a:gd name="connsiteY184" fmla="*/ 611944 h 2719363"/>
              <a:gd name="connsiteX185" fmla="*/ 2103903 w 4818968"/>
              <a:gd name="connsiteY185" fmla="*/ 604910 h 2719363"/>
              <a:gd name="connsiteX186" fmla="*/ 2082802 w 4818968"/>
              <a:gd name="connsiteY186" fmla="*/ 597877 h 2719363"/>
              <a:gd name="connsiteX187" fmla="*/ 2047632 w 4818968"/>
              <a:gd name="connsiteY187" fmla="*/ 590843 h 2719363"/>
              <a:gd name="connsiteX188" fmla="*/ 1998396 w 4818968"/>
              <a:gd name="connsiteY188" fmla="*/ 576775 h 2719363"/>
              <a:gd name="connsiteX189" fmla="*/ 1576365 w 4818968"/>
              <a:gd name="connsiteY189" fmla="*/ 562707 h 2719363"/>
              <a:gd name="connsiteX190" fmla="*/ 1541196 w 4818968"/>
              <a:gd name="connsiteY190" fmla="*/ 555673 h 2719363"/>
              <a:gd name="connsiteX191" fmla="*/ 1463823 w 4818968"/>
              <a:gd name="connsiteY191" fmla="*/ 541606 h 2719363"/>
              <a:gd name="connsiteX192" fmla="*/ 1421620 w 4818968"/>
              <a:gd name="connsiteY192" fmla="*/ 520504 h 2719363"/>
              <a:gd name="connsiteX193" fmla="*/ 1393485 w 4818968"/>
              <a:gd name="connsiteY193" fmla="*/ 513470 h 2719363"/>
              <a:gd name="connsiteX194" fmla="*/ 1372383 w 4818968"/>
              <a:gd name="connsiteY194" fmla="*/ 499403 h 2719363"/>
              <a:gd name="connsiteX195" fmla="*/ 1323146 w 4818968"/>
              <a:gd name="connsiteY195" fmla="*/ 450166 h 2719363"/>
              <a:gd name="connsiteX196" fmla="*/ 1302045 w 4818968"/>
              <a:gd name="connsiteY196" fmla="*/ 443132 h 2719363"/>
              <a:gd name="connsiteX197" fmla="*/ 1231706 w 4818968"/>
              <a:gd name="connsiteY197" fmla="*/ 393895 h 2719363"/>
              <a:gd name="connsiteX198" fmla="*/ 1210605 w 4818968"/>
              <a:gd name="connsiteY198" fmla="*/ 379827 h 2719363"/>
              <a:gd name="connsiteX199" fmla="*/ 1189503 w 4818968"/>
              <a:gd name="connsiteY199" fmla="*/ 358726 h 2719363"/>
              <a:gd name="connsiteX200" fmla="*/ 1126199 w 4818968"/>
              <a:gd name="connsiteY200" fmla="*/ 323557 h 2719363"/>
              <a:gd name="connsiteX201" fmla="*/ 1105097 w 4818968"/>
              <a:gd name="connsiteY201" fmla="*/ 309489 h 2719363"/>
              <a:gd name="connsiteX202" fmla="*/ 1083996 w 4818968"/>
              <a:gd name="connsiteY202" fmla="*/ 302455 h 2719363"/>
              <a:gd name="connsiteX203" fmla="*/ 1055860 w 4818968"/>
              <a:gd name="connsiteY203" fmla="*/ 288387 h 2719363"/>
              <a:gd name="connsiteX204" fmla="*/ 1034759 w 4818968"/>
              <a:gd name="connsiteY204" fmla="*/ 274320 h 2719363"/>
              <a:gd name="connsiteX205" fmla="*/ 985522 w 4818968"/>
              <a:gd name="connsiteY205" fmla="*/ 253218 h 2719363"/>
              <a:gd name="connsiteX206" fmla="*/ 915183 w 4818968"/>
              <a:gd name="connsiteY206" fmla="*/ 189913 h 2719363"/>
              <a:gd name="connsiteX207" fmla="*/ 901116 w 4818968"/>
              <a:gd name="connsiteY207" fmla="*/ 168812 h 2719363"/>
              <a:gd name="connsiteX208" fmla="*/ 858912 w 4818968"/>
              <a:gd name="connsiteY208" fmla="*/ 126609 h 2719363"/>
              <a:gd name="connsiteX209" fmla="*/ 809676 w 4818968"/>
              <a:gd name="connsiteY209" fmla="*/ 77372 h 2719363"/>
              <a:gd name="connsiteX210" fmla="*/ 788574 w 4818968"/>
              <a:gd name="connsiteY210" fmla="*/ 63304 h 2719363"/>
              <a:gd name="connsiteX211" fmla="*/ 739337 w 4818968"/>
              <a:gd name="connsiteY211" fmla="*/ 49237 h 2719363"/>
              <a:gd name="connsiteX212" fmla="*/ 676032 w 4818968"/>
              <a:gd name="connsiteY212" fmla="*/ 42203 h 2719363"/>
              <a:gd name="connsiteX213" fmla="*/ 640863 w 4818968"/>
              <a:gd name="connsiteY213" fmla="*/ 35169 h 2719363"/>
              <a:gd name="connsiteX214" fmla="*/ 598660 w 4818968"/>
              <a:gd name="connsiteY214" fmla="*/ 28135 h 2719363"/>
              <a:gd name="connsiteX215" fmla="*/ 535356 w 4818968"/>
              <a:gd name="connsiteY215" fmla="*/ 21101 h 2719363"/>
              <a:gd name="connsiteX216" fmla="*/ 352476 w 4818968"/>
              <a:gd name="connsiteY216" fmla="*/ 0 h 2719363"/>
              <a:gd name="connsiteX217" fmla="*/ 99257 w 4818968"/>
              <a:gd name="connsiteY217" fmla="*/ 7033 h 2719363"/>
              <a:gd name="connsiteX218" fmla="*/ 78156 w 4818968"/>
              <a:gd name="connsiteY218" fmla="*/ 14067 h 2719363"/>
              <a:gd name="connsiteX219" fmla="*/ 50020 w 4818968"/>
              <a:gd name="connsiteY219" fmla="*/ 21101 h 2719363"/>
              <a:gd name="connsiteX0" fmla="*/ 50020 w 4818968"/>
              <a:gd name="connsiteY0" fmla="*/ 21101 h 2727764"/>
              <a:gd name="connsiteX1" fmla="*/ 3762 w 4818968"/>
              <a:gd name="connsiteY1" fmla="*/ 76437 h 2727764"/>
              <a:gd name="connsiteX2" fmla="*/ 2588 w 4818968"/>
              <a:gd name="connsiteY2" fmla="*/ 168420 h 2727764"/>
              <a:gd name="connsiteX3" fmla="*/ 19735 w 4818968"/>
              <a:gd name="connsiteY3" fmla="*/ 314227 h 2727764"/>
              <a:gd name="connsiteX4" fmla="*/ 36244 w 4818968"/>
              <a:gd name="connsiteY4" fmla="*/ 342361 h 2727764"/>
              <a:gd name="connsiteX5" fmla="*/ 43278 w 4818968"/>
              <a:gd name="connsiteY5" fmla="*/ 391890 h 2727764"/>
              <a:gd name="connsiteX6" fmla="*/ 73758 w 4818968"/>
              <a:gd name="connsiteY6" fmla="*/ 472146 h 2727764"/>
              <a:gd name="connsiteX7" fmla="*/ 134426 w 4818968"/>
              <a:gd name="connsiteY7" fmla="*/ 618978 h 2727764"/>
              <a:gd name="connsiteX8" fmla="*/ 141460 w 4818968"/>
              <a:gd name="connsiteY8" fmla="*/ 640080 h 2727764"/>
              <a:gd name="connsiteX9" fmla="*/ 183663 w 4818968"/>
              <a:gd name="connsiteY9" fmla="*/ 668215 h 2727764"/>
              <a:gd name="connsiteX10" fmla="*/ 197731 w 4818968"/>
              <a:gd name="connsiteY10" fmla="*/ 689317 h 2727764"/>
              <a:gd name="connsiteX11" fmla="*/ 204765 w 4818968"/>
              <a:gd name="connsiteY11" fmla="*/ 710418 h 2727764"/>
              <a:gd name="connsiteX12" fmla="*/ 225866 w 4818968"/>
              <a:gd name="connsiteY12" fmla="*/ 731520 h 2727764"/>
              <a:gd name="connsiteX13" fmla="*/ 254002 w 4818968"/>
              <a:gd name="connsiteY13" fmla="*/ 766689 h 2727764"/>
              <a:gd name="connsiteX14" fmla="*/ 282137 w 4818968"/>
              <a:gd name="connsiteY14" fmla="*/ 808892 h 2727764"/>
              <a:gd name="connsiteX15" fmla="*/ 296205 w 4818968"/>
              <a:gd name="connsiteY15" fmla="*/ 829993 h 2727764"/>
              <a:gd name="connsiteX16" fmla="*/ 338408 w 4818968"/>
              <a:gd name="connsiteY16" fmla="*/ 858129 h 2727764"/>
              <a:gd name="connsiteX17" fmla="*/ 366543 w 4818968"/>
              <a:gd name="connsiteY17" fmla="*/ 900332 h 2727764"/>
              <a:gd name="connsiteX18" fmla="*/ 401712 w 4818968"/>
              <a:gd name="connsiteY18" fmla="*/ 942535 h 2727764"/>
              <a:gd name="connsiteX19" fmla="*/ 447774 w 4818968"/>
              <a:gd name="connsiteY19" fmla="*/ 976337 h 2727764"/>
              <a:gd name="connsiteX20" fmla="*/ 504729 w 4818968"/>
              <a:gd name="connsiteY20" fmla="*/ 1024890 h 2727764"/>
              <a:gd name="connsiteX21" fmla="*/ 626796 w 4818968"/>
              <a:gd name="connsiteY21" fmla="*/ 1104313 h 2727764"/>
              <a:gd name="connsiteX22" fmla="*/ 647897 w 4818968"/>
              <a:gd name="connsiteY22" fmla="*/ 1118381 h 2727764"/>
              <a:gd name="connsiteX23" fmla="*/ 711202 w 4818968"/>
              <a:gd name="connsiteY23" fmla="*/ 1139483 h 2727764"/>
              <a:gd name="connsiteX24" fmla="*/ 732303 w 4818968"/>
              <a:gd name="connsiteY24" fmla="*/ 1146517 h 2727764"/>
              <a:gd name="connsiteX25" fmla="*/ 802642 w 4818968"/>
              <a:gd name="connsiteY25" fmla="*/ 1167618 h 2727764"/>
              <a:gd name="connsiteX26" fmla="*/ 823743 w 4818968"/>
              <a:gd name="connsiteY26" fmla="*/ 1174652 h 2727764"/>
              <a:gd name="connsiteX27" fmla="*/ 844845 w 4818968"/>
              <a:gd name="connsiteY27" fmla="*/ 1181686 h 2727764"/>
              <a:gd name="connsiteX28" fmla="*/ 908149 w 4818968"/>
              <a:gd name="connsiteY28" fmla="*/ 1209821 h 2727764"/>
              <a:gd name="connsiteX29" fmla="*/ 929251 w 4818968"/>
              <a:gd name="connsiteY29" fmla="*/ 1216855 h 2727764"/>
              <a:gd name="connsiteX30" fmla="*/ 950352 w 4818968"/>
              <a:gd name="connsiteY30" fmla="*/ 1223889 h 2727764"/>
              <a:gd name="connsiteX31" fmla="*/ 985522 w 4818968"/>
              <a:gd name="connsiteY31" fmla="*/ 1259058 h 2727764"/>
              <a:gd name="connsiteX32" fmla="*/ 1027725 w 4818968"/>
              <a:gd name="connsiteY32" fmla="*/ 1273126 h 2727764"/>
              <a:gd name="connsiteX33" fmla="*/ 1069928 w 4818968"/>
              <a:gd name="connsiteY33" fmla="*/ 1301261 h 2727764"/>
              <a:gd name="connsiteX34" fmla="*/ 1091029 w 4818968"/>
              <a:gd name="connsiteY34" fmla="*/ 1315329 h 2727764"/>
              <a:gd name="connsiteX35" fmla="*/ 1189503 w 4818968"/>
              <a:gd name="connsiteY35" fmla="*/ 1403838 h 2727764"/>
              <a:gd name="connsiteX36" fmla="*/ 1229655 w 4818968"/>
              <a:gd name="connsiteY36" fmla="*/ 1449656 h 2727764"/>
              <a:gd name="connsiteX37" fmla="*/ 1252564 w 4818968"/>
              <a:gd name="connsiteY37" fmla="*/ 1473932 h 2727764"/>
              <a:gd name="connsiteX38" fmla="*/ 1266876 w 4818968"/>
              <a:gd name="connsiteY38" fmla="*/ 1498209 h 2727764"/>
              <a:gd name="connsiteX39" fmla="*/ 1280943 w 4818968"/>
              <a:gd name="connsiteY39" fmla="*/ 1547446 h 2727764"/>
              <a:gd name="connsiteX40" fmla="*/ 1287977 w 4818968"/>
              <a:gd name="connsiteY40" fmla="*/ 1568547 h 2727764"/>
              <a:gd name="connsiteX41" fmla="*/ 1287977 w 4818968"/>
              <a:gd name="connsiteY41" fmla="*/ 1638886 h 2727764"/>
              <a:gd name="connsiteX42" fmla="*/ 1302045 w 4818968"/>
              <a:gd name="connsiteY42" fmla="*/ 1737360 h 2727764"/>
              <a:gd name="connsiteX43" fmla="*/ 1309079 w 4818968"/>
              <a:gd name="connsiteY43" fmla="*/ 1758461 h 2727764"/>
              <a:gd name="connsiteX44" fmla="*/ 1316112 w 4818968"/>
              <a:gd name="connsiteY44" fmla="*/ 1786597 h 2727764"/>
              <a:gd name="connsiteX45" fmla="*/ 1337214 w 4818968"/>
              <a:gd name="connsiteY45" fmla="*/ 1828800 h 2727764"/>
              <a:gd name="connsiteX46" fmla="*/ 1344248 w 4818968"/>
              <a:gd name="connsiteY46" fmla="*/ 1849901 h 2727764"/>
              <a:gd name="connsiteX47" fmla="*/ 1363982 w 4818968"/>
              <a:gd name="connsiteY47" fmla="*/ 1959268 h 2727764"/>
              <a:gd name="connsiteX48" fmla="*/ 1380541 w 4818968"/>
              <a:gd name="connsiteY48" fmla="*/ 1980369 h 2727764"/>
              <a:gd name="connsiteX49" fmla="*/ 1387574 w 4818968"/>
              <a:gd name="connsiteY49" fmla="*/ 2008505 h 2727764"/>
              <a:gd name="connsiteX50" fmla="*/ 1411167 w 4818968"/>
              <a:gd name="connsiteY50" fmla="*/ 2047533 h 2727764"/>
              <a:gd name="connsiteX51" fmla="*/ 1437495 w 4818968"/>
              <a:gd name="connsiteY51" fmla="*/ 2085877 h 2727764"/>
              <a:gd name="connsiteX52" fmla="*/ 1463823 w 4818968"/>
              <a:gd name="connsiteY52" fmla="*/ 2131255 h 2727764"/>
              <a:gd name="connsiteX53" fmla="*/ 1478575 w 4818968"/>
              <a:gd name="connsiteY53" fmla="*/ 2168232 h 2727764"/>
              <a:gd name="connsiteX54" fmla="*/ 1520094 w 4818968"/>
              <a:gd name="connsiteY54" fmla="*/ 2215661 h 2727764"/>
              <a:gd name="connsiteX55" fmla="*/ 1541196 w 4818968"/>
              <a:gd name="connsiteY55" fmla="*/ 2232220 h 2727764"/>
              <a:gd name="connsiteX56" fmla="*/ 1577049 w 4818968"/>
              <a:gd name="connsiteY56" fmla="*/ 2263530 h 2727764"/>
              <a:gd name="connsiteX57" fmla="*/ 1605184 w 4818968"/>
              <a:gd name="connsiteY57" fmla="*/ 2302558 h 2727764"/>
              <a:gd name="connsiteX58" fmla="*/ 1631268 w 4818968"/>
              <a:gd name="connsiteY58" fmla="*/ 2353163 h 2727764"/>
              <a:gd name="connsiteX59" fmla="*/ 1660771 w 4818968"/>
              <a:gd name="connsiteY59" fmla="*/ 2398541 h 2727764"/>
              <a:gd name="connsiteX60" fmla="*/ 1724076 w 4818968"/>
              <a:gd name="connsiteY60" fmla="*/ 2433710 h 2727764"/>
              <a:gd name="connsiteX61" fmla="*/ 1745177 w 4818968"/>
              <a:gd name="connsiteY61" fmla="*/ 2440744 h 2727764"/>
              <a:gd name="connsiteX62" fmla="*/ 1780346 w 4818968"/>
              <a:gd name="connsiteY62" fmla="*/ 2454812 h 2727764"/>
              <a:gd name="connsiteX63" fmla="*/ 1808482 w 4818968"/>
              <a:gd name="connsiteY63" fmla="*/ 2461846 h 2727764"/>
              <a:gd name="connsiteX64" fmla="*/ 1829583 w 4818968"/>
              <a:gd name="connsiteY64" fmla="*/ 2468880 h 2727764"/>
              <a:gd name="connsiteX65" fmla="*/ 1871786 w 4818968"/>
              <a:gd name="connsiteY65" fmla="*/ 2511083 h 2727764"/>
              <a:gd name="connsiteX66" fmla="*/ 1913989 w 4818968"/>
              <a:gd name="connsiteY66" fmla="*/ 2546252 h 2727764"/>
              <a:gd name="connsiteX67" fmla="*/ 1942125 w 4818968"/>
              <a:gd name="connsiteY67" fmla="*/ 2560320 h 2727764"/>
              <a:gd name="connsiteX68" fmla="*/ 1984328 w 4818968"/>
              <a:gd name="connsiteY68" fmla="*/ 2588455 h 2727764"/>
              <a:gd name="connsiteX69" fmla="*/ 2019497 w 4818968"/>
              <a:gd name="connsiteY69" fmla="*/ 2623624 h 2727764"/>
              <a:gd name="connsiteX70" fmla="*/ 2061700 w 4818968"/>
              <a:gd name="connsiteY70" fmla="*/ 2637692 h 2727764"/>
              <a:gd name="connsiteX71" fmla="*/ 2082802 w 4818968"/>
              <a:gd name="connsiteY71" fmla="*/ 2651760 h 2727764"/>
              <a:gd name="connsiteX72" fmla="*/ 2132039 w 4818968"/>
              <a:gd name="connsiteY72" fmla="*/ 2665827 h 2727764"/>
              <a:gd name="connsiteX73" fmla="*/ 2174242 w 4818968"/>
              <a:gd name="connsiteY73" fmla="*/ 2679895 h 2727764"/>
              <a:gd name="connsiteX74" fmla="*/ 2444703 w 4818968"/>
              <a:gd name="connsiteY74" fmla="*/ 2719363 h 2727764"/>
              <a:gd name="connsiteX75" fmla="*/ 2535459 w 4818968"/>
              <a:gd name="connsiteY75" fmla="*/ 2716872 h 2727764"/>
              <a:gd name="connsiteX76" fmla="*/ 2701780 w 4818968"/>
              <a:gd name="connsiteY76" fmla="*/ 2727764 h 2727764"/>
              <a:gd name="connsiteX77" fmla="*/ 2821356 w 4818968"/>
              <a:gd name="connsiteY77" fmla="*/ 2700997 h 2727764"/>
              <a:gd name="connsiteX78" fmla="*/ 2855157 w 4818968"/>
              <a:gd name="connsiteY78" fmla="*/ 2699629 h 2727764"/>
              <a:gd name="connsiteX79" fmla="*/ 2936388 w 4818968"/>
              <a:gd name="connsiteY79" fmla="*/ 2660601 h 2727764"/>
              <a:gd name="connsiteX80" fmla="*/ 3004236 w 4818968"/>
              <a:gd name="connsiteY80" fmla="*/ 2616590 h 2727764"/>
              <a:gd name="connsiteX81" fmla="*/ 3032371 w 4818968"/>
              <a:gd name="connsiteY81" fmla="*/ 2609557 h 2727764"/>
              <a:gd name="connsiteX82" fmla="*/ 3074574 w 4818968"/>
              <a:gd name="connsiteY82" fmla="*/ 2581421 h 2727764"/>
              <a:gd name="connsiteX83" fmla="*/ 3095676 w 4818968"/>
              <a:gd name="connsiteY83" fmla="*/ 2567353 h 2727764"/>
              <a:gd name="connsiteX84" fmla="*/ 3123811 w 4818968"/>
              <a:gd name="connsiteY84" fmla="*/ 2546252 h 2727764"/>
              <a:gd name="connsiteX85" fmla="*/ 3166014 w 4818968"/>
              <a:gd name="connsiteY85" fmla="*/ 2511083 h 2727764"/>
              <a:gd name="connsiteX86" fmla="*/ 3180082 w 4818968"/>
              <a:gd name="connsiteY86" fmla="*/ 2489981 h 2727764"/>
              <a:gd name="connsiteX87" fmla="*/ 3201183 w 4818968"/>
              <a:gd name="connsiteY87" fmla="*/ 2482947 h 2727764"/>
              <a:gd name="connsiteX88" fmla="*/ 3243386 w 4818968"/>
              <a:gd name="connsiteY88" fmla="*/ 2454812 h 2727764"/>
              <a:gd name="connsiteX89" fmla="*/ 3264488 w 4818968"/>
              <a:gd name="connsiteY89" fmla="*/ 2440744 h 2727764"/>
              <a:gd name="connsiteX90" fmla="*/ 3299657 w 4818968"/>
              <a:gd name="connsiteY90" fmla="*/ 2405575 h 2727764"/>
              <a:gd name="connsiteX91" fmla="*/ 3313725 w 4818968"/>
              <a:gd name="connsiteY91" fmla="*/ 2384473 h 2727764"/>
              <a:gd name="connsiteX92" fmla="*/ 3362962 w 4818968"/>
              <a:gd name="connsiteY92" fmla="*/ 2321169 h 2727764"/>
              <a:gd name="connsiteX93" fmla="*/ 3377029 w 4818968"/>
              <a:gd name="connsiteY93" fmla="*/ 2300067 h 2727764"/>
              <a:gd name="connsiteX94" fmla="*/ 3400622 w 4818968"/>
              <a:gd name="connsiteY94" fmla="*/ 2282141 h 2727764"/>
              <a:gd name="connsiteX95" fmla="*/ 3427390 w 4818968"/>
              <a:gd name="connsiteY95" fmla="*/ 2239254 h 2727764"/>
              <a:gd name="connsiteX96" fmla="*/ 3454841 w 4818968"/>
              <a:gd name="connsiteY96" fmla="*/ 2204768 h 2727764"/>
              <a:gd name="connsiteX97" fmla="*/ 3474819 w 4818968"/>
              <a:gd name="connsiteY97" fmla="*/ 2161637 h 2727764"/>
              <a:gd name="connsiteX98" fmla="*/ 3495237 w 4818968"/>
              <a:gd name="connsiteY98" fmla="*/ 2124661 h 2727764"/>
              <a:gd name="connsiteX99" fmla="*/ 3531774 w 4818968"/>
              <a:gd name="connsiteY99" fmla="*/ 2060917 h 2727764"/>
              <a:gd name="connsiteX100" fmla="*/ 3573977 w 4818968"/>
              <a:gd name="connsiteY100" fmla="*/ 2018713 h 2727764"/>
              <a:gd name="connsiteX101" fmla="*/ 3595079 w 4818968"/>
              <a:gd name="connsiteY101" fmla="*/ 1997612 h 2727764"/>
              <a:gd name="connsiteX102" fmla="*/ 3623214 w 4818968"/>
              <a:gd name="connsiteY102" fmla="*/ 1955409 h 2727764"/>
              <a:gd name="connsiteX103" fmla="*/ 3637282 w 4818968"/>
              <a:gd name="connsiteY103" fmla="*/ 1934307 h 2727764"/>
              <a:gd name="connsiteX104" fmla="*/ 3679485 w 4818968"/>
              <a:gd name="connsiteY104" fmla="*/ 1906172 h 2727764"/>
              <a:gd name="connsiteX105" fmla="*/ 3721688 w 4818968"/>
              <a:gd name="connsiteY105" fmla="*/ 1863969 h 2727764"/>
              <a:gd name="connsiteX106" fmla="*/ 3763891 w 4818968"/>
              <a:gd name="connsiteY106" fmla="*/ 1835833 h 2727764"/>
              <a:gd name="connsiteX107" fmla="*/ 3777959 w 4818968"/>
              <a:gd name="connsiteY107" fmla="*/ 1814732 h 2727764"/>
              <a:gd name="connsiteX108" fmla="*/ 3820162 w 4818968"/>
              <a:gd name="connsiteY108" fmla="*/ 1793630 h 2727764"/>
              <a:gd name="connsiteX109" fmla="*/ 3862365 w 4818968"/>
              <a:gd name="connsiteY109" fmla="*/ 1772529 h 2727764"/>
              <a:gd name="connsiteX110" fmla="*/ 3925669 w 4818968"/>
              <a:gd name="connsiteY110" fmla="*/ 1737360 h 2727764"/>
              <a:gd name="connsiteX111" fmla="*/ 3967872 w 4818968"/>
              <a:gd name="connsiteY111" fmla="*/ 1709224 h 2727764"/>
              <a:gd name="connsiteX112" fmla="*/ 3988974 w 4818968"/>
              <a:gd name="connsiteY112" fmla="*/ 1695157 h 2727764"/>
              <a:gd name="connsiteX113" fmla="*/ 4038211 w 4818968"/>
              <a:gd name="connsiteY113" fmla="*/ 1681089 h 2727764"/>
              <a:gd name="connsiteX114" fmla="*/ 4101516 w 4818968"/>
              <a:gd name="connsiteY114" fmla="*/ 1659987 h 2727764"/>
              <a:gd name="connsiteX115" fmla="*/ 4157786 w 4818968"/>
              <a:gd name="connsiteY115" fmla="*/ 1638886 h 2727764"/>
              <a:gd name="connsiteX116" fmla="*/ 4199989 w 4818968"/>
              <a:gd name="connsiteY116" fmla="*/ 1610750 h 2727764"/>
              <a:gd name="connsiteX117" fmla="*/ 4221091 w 4818968"/>
              <a:gd name="connsiteY117" fmla="*/ 1589649 h 2727764"/>
              <a:gd name="connsiteX118" fmla="*/ 4249226 w 4818968"/>
              <a:gd name="connsiteY118" fmla="*/ 1582615 h 2727764"/>
              <a:gd name="connsiteX119" fmla="*/ 4312531 w 4818968"/>
              <a:gd name="connsiteY119" fmla="*/ 1554480 h 2727764"/>
              <a:gd name="connsiteX120" fmla="*/ 4333632 w 4818968"/>
              <a:gd name="connsiteY120" fmla="*/ 1533378 h 2727764"/>
              <a:gd name="connsiteX121" fmla="*/ 4354734 w 4818968"/>
              <a:gd name="connsiteY121" fmla="*/ 1519310 h 2727764"/>
              <a:gd name="connsiteX122" fmla="*/ 4375836 w 4818968"/>
              <a:gd name="connsiteY122" fmla="*/ 1498209 h 2727764"/>
              <a:gd name="connsiteX123" fmla="*/ 4396937 w 4818968"/>
              <a:gd name="connsiteY123" fmla="*/ 1491175 h 2727764"/>
              <a:gd name="connsiteX124" fmla="*/ 4418039 w 4818968"/>
              <a:gd name="connsiteY124" fmla="*/ 1470073 h 2727764"/>
              <a:gd name="connsiteX125" fmla="*/ 4432106 w 4818968"/>
              <a:gd name="connsiteY125" fmla="*/ 1448972 h 2727764"/>
              <a:gd name="connsiteX126" fmla="*/ 4453208 w 4818968"/>
              <a:gd name="connsiteY126" fmla="*/ 1434904 h 2727764"/>
              <a:gd name="connsiteX127" fmla="*/ 4474309 w 4818968"/>
              <a:gd name="connsiteY127" fmla="*/ 1413803 h 2727764"/>
              <a:gd name="connsiteX128" fmla="*/ 4516512 w 4818968"/>
              <a:gd name="connsiteY128" fmla="*/ 1385667 h 2727764"/>
              <a:gd name="connsiteX129" fmla="*/ 4565749 w 4818968"/>
              <a:gd name="connsiteY129" fmla="*/ 1322363 h 2727764"/>
              <a:gd name="connsiteX130" fmla="*/ 4586851 w 4818968"/>
              <a:gd name="connsiteY130" fmla="*/ 1280160 h 2727764"/>
              <a:gd name="connsiteX131" fmla="*/ 4593885 w 4818968"/>
              <a:gd name="connsiteY131" fmla="*/ 1259058 h 2727764"/>
              <a:gd name="connsiteX132" fmla="*/ 4622020 w 4818968"/>
              <a:gd name="connsiteY132" fmla="*/ 1216855 h 2727764"/>
              <a:gd name="connsiteX133" fmla="*/ 4636088 w 4818968"/>
              <a:gd name="connsiteY133" fmla="*/ 1195753 h 2727764"/>
              <a:gd name="connsiteX134" fmla="*/ 4650156 w 4818968"/>
              <a:gd name="connsiteY134" fmla="*/ 1174652 h 2727764"/>
              <a:gd name="connsiteX135" fmla="*/ 4664223 w 4818968"/>
              <a:gd name="connsiteY135" fmla="*/ 1132449 h 2727764"/>
              <a:gd name="connsiteX136" fmla="*/ 4671257 w 4818968"/>
              <a:gd name="connsiteY136" fmla="*/ 1111347 h 2727764"/>
              <a:gd name="connsiteX137" fmla="*/ 4685325 w 4818968"/>
              <a:gd name="connsiteY137" fmla="*/ 1090246 h 2727764"/>
              <a:gd name="connsiteX138" fmla="*/ 4706426 w 4818968"/>
              <a:gd name="connsiteY138" fmla="*/ 1041009 h 2727764"/>
              <a:gd name="connsiteX139" fmla="*/ 4720494 w 4818968"/>
              <a:gd name="connsiteY139" fmla="*/ 998806 h 2727764"/>
              <a:gd name="connsiteX140" fmla="*/ 4748629 w 4818968"/>
              <a:gd name="connsiteY140" fmla="*/ 956603 h 2727764"/>
              <a:gd name="connsiteX141" fmla="*/ 4755663 w 4818968"/>
              <a:gd name="connsiteY141" fmla="*/ 935501 h 2727764"/>
              <a:gd name="connsiteX142" fmla="*/ 4769731 w 4818968"/>
              <a:gd name="connsiteY142" fmla="*/ 858129 h 2727764"/>
              <a:gd name="connsiteX143" fmla="*/ 4783799 w 4818968"/>
              <a:gd name="connsiteY143" fmla="*/ 780757 h 2727764"/>
              <a:gd name="connsiteX144" fmla="*/ 4804900 w 4818968"/>
              <a:gd name="connsiteY144" fmla="*/ 759655 h 2727764"/>
              <a:gd name="connsiteX145" fmla="*/ 4818968 w 4818968"/>
              <a:gd name="connsiteY145" fmla="*/ 738553 h 2727764"/>
              <a:gd name="connsiteX146" fmla="*/ 4804900 w 4818968"/>
              <a:gd name="connsiteY146" fmla="*/ 555673 h 2727764"/>
              <a:gd name="connsiteX147" fmla="*/ 4797866 w 4818968"/>
              <a:gd name="connsiteY147" fmla="*/ 506437 h 2727764"/>
              <a:gd name="connsiteX148" fmla="*/ 4755663 w 4818968"/>
              <a:gd name="connsiteY148" fmla="*/ 485335 h 2727764"/>
              <a:gd name="connsiteX149" fmla="*/ 4720494 w 4818968"/>
              <a:gd name="connsiteY149" fmla="*/ 457200 h 2727764"/>
              <a:gd name="connsiteX150" fmla="*/ 4678291 w 4818968"/>
              <a:gd name="connsiteY150" fmla="*/ 443132 h 2727764"/>
              <a:gd name="connsiteX151" fmla="*/ 4593885 w 4818968"/>
              <a:gd name="connsiteY151" fmla="*/ 464233 h 2727764"/>
              <a:gd name="connsiteX152" fmla="*/ 4530580 w 4818968"/>
              <a:gd name="connsiteY152" fmla="*/ 499403 h 2727764"/>
              <a:gd name="connsiteX153" fmla="*/ 4509479 w 4818968"/>
              <a:gd name="connsiteY153" fmla="*/ 513470 h 2727764"/>
              <a:gd name="connsiteX154" fmla="*/ 4481343 w 4818968"/>
              <a:gd name="connsiteY154" fmla="*/ 555673 h 2727764"/>
              <a:gd name="connsiteX155" fmla="*/ 4439140 w 4818968"/>
              <a:gd name="connsiteY155" fmla="*/ 590843 h 2727764"/>
              <a:gd name="connsiteX156" fmla="*/ 4396937 w 4818968"/>
              <a:gd name="connsiteY156" fmla="*/ 618978 h 2727764"/>
              <a:gd name="connsiteX157" fmla="*/ 4340666 w 4818968"/>
              <a:gd name="connsiteY157" fmla="*/ 647113 h 2727764"/>
              <a:gd name="connsiteX158" fmla="*/ 4312531 w 4818968"/>
              <a:gd name="connsiteY158" fmla="*/ 661181 h 2727764"/>
              <a:gd name="connsiteX159" fmla="*/ 4270328 w 4818968"/>
              <a:gd name="connsiteY159" fmla="*/ 675249 h 2727764"/>
              <a:gd name="connsiteX160" fmla="*/ 4242192 w 4818968"/>
              <a:gd name="connsiteY160" fmla="*/ 689317 h 2727764"/>
              <a:gd name="connsiteX161" fmla="*/ 4171854 w 4818968"/>
              <a:gd name="connsiteY161" fmla="*/ 710418 h 2727764"/>
              <a:gd name="connsiteX162" fmla="*/ 3890500 w 4818968"/>
              <a:gd name="connsiteY162" fmla="*/ 696350 h 2727764"/>
              <a:gd name="connsiteX163" fmla="*/ 3869399 w 4818968"/>
              <a:gd name="connsiteY163" fmla="*/ 689317 h 2727764"/>
              <a:gd name="connsiteX164" fmla="*/ 3834229 w 4818968"/>
              <a:gd name="connsiteY164" fmla="*/ 682283 h 2727764"/>
              <a:gd name="connsiteX165" fmla="*/ 3770925 w 4818968"/>
              <a:gd name="connsiteY165" fmla="*/ 675249 h 2727764"/>
              <a:gd name="connsiteX166" fmla="*/ 3679485 w 4818968"/>
              <a:gd name="connsiteY166" fmla="*/ 661181 h 2727764"/>
              <a:gd name="connsiteX167" fmla="*/ 3609146 w 4818968"/>
              <a:gd name="connsiteY167" fmla="*/ 654147 h 2727764"/>
              <a:gd name="connsiteX168" fmla="*/ 3573977 w 4818968"/>
              <a:gd name="connsiteY168" fmla="*/ 647113 h 2727764"/>
              <a:gd name="connsiteX169" fmla="*/ 3257454 w 4818968"/>
              <a:gd name="connsiteY169" fmla="*/ 647113 h 2727764"/>
              <a:gd name="connsiteX170" fmla="*/ 3222285 w 4818968"/>
              <a:gd name="connsiteY170" fmla="*/ 654147 h 2727764"/>
              <a:gd name="connsiteX171" fmla="*/ 3130845 w 4818968"/>
              <a:gd name="connsiteY171" fmla="*/ 661181 h 2727764"/>
              <a:gd name="connsiteX172" fmla="*/ 3088642 w 4818968"/>
              <a:gd name="connsiteY172" fmla="*/ 675249 h 2727764"/>
              <a:gd name="connsiteX173" fmla="*/ 3039405 w 4818968"/>
              <a:gd name="connsiteY173" fmla="*/ 703384 h 2727764"/>
              <a:gd name="connsiteX174" fmla="*/ 2976100 w 4818968"/>
              <a:gd name="connsiteY174" fmla="*/ 731520 h 2727764"/>
              <a:gd name="connsiteX175" fmla="*/ 2575171 w 4818968"/>
              <a:gd name="connsiteY175" fmla="*/ 717452 h 2727764"/>
              <a:gd name="connsiteX176" fmla="*/ 2547036 w 4818968"/>
              <a:gd name="connsiteY176" fmla="*/ 710418 h 2727764"/>
              <a:gd name="connsiteX177" fmla="*/ 2476697 w 4818968"/>
              <a:gd name="connsiteY177" fmla="*/ 689317 h 2727764"/>
              <a:gd name="connsiteX178" fmla="*/ 2441528 w 4818968"/>
              <a:gd name="connsiteY178" fmla="*/ 682283 h 2727764"/>
              <a:gd name="connsiteX179" fmla="*/ 2413392 w 4818968"/>
              <a:gd name="connsiteY179" fmla="*/ 675249 h 2727764"/>
              <a:gd name="connsiteX180" fmla="*/ 2371189 w 4818968"/>
              <a:gd name="connsiteY180" fmla="*/ 661181 h 2727764"/>
              <a:gd name="connsiteX181" fmla="*/ 2336020 w 4818968"/>
              <a:gd name="connsiteY181" fmla="*/ 654147 h 2727764"/>
              <a:gd name="connsiteX182" fmla="*/ 2293817 w 4818968"/>
              <a:gd name="connsiteY182" fmla="*/ 640080 h 2727764"/>
              <a:gd name="connsiteX183" fmla="*/ 2195343 w 4818968"/>
              <a:gd name="connsiteY183" fmla="*/ 626012 h 2727764"/>
              <a:gd name="connsiteX184" fmla="*/ 2139072 w 4818968"/>
              <a:gd name="connsiteY184" fmla="*/ 611944 h 2727764"/>
              <a:gd name="connsiteX185" fmla="*/ 2103903 w 4818968"/>
              <a:gd name="connsiteY185" fmla="*/ 604910 h 2727764"/>
              <a:gd name="connsiteX186" fmla="*/ 2082802 w 4818968"/>
              <a:gd name="connsiteY186" fmla="*/ 597877 h 2727764"/>
              <a:gd name="connsiteX187" fmla="*/ 2047632 w 4818968"/>
              <a:gd name="connsiteY187" fmla="*/ 590843 h 2727764"/>
              <a:gd name="connsiteX188" fmla="*/ 1998396 w 4818968"/>
              <a:gd name="connsiteY188" fmla="*/ 576775 h 2727764"/>
              <a:gd name="connsiteX189" fmla="*/ 1576365 w 4818968"/>
              <a:gd name="connsiteY189" fmla="*/ 562707 h 2727764"/>
              <a:gd name="connsiteX190" fmla="*/ 1541196 w 4818968"/>
              <a:gd name="connsiteY190" fmla="*/ 555673 h 2727764"/>
              <a:gd name="connsiteX191" fmla="*/ 1463823 w 4818968"/>
              <a:gd name="connsiteY191" fmla="*/ 541606 h 2727764"/>
              <a:gd name="connsiteX192" fmla="*/ 1421620 w 4818968"/>
              <a:gd name="connsiteY192" fmla="*/ 520504 h 2727764"/>
              <a:gd name="connsiteX193" fmla="*/ 1393485 w 4818968"/>
              <a:gd name="connsiteY193" fmla="*/ 513470 h 2727764"/>
              <a:gd name="connsiteX194" fmla="*/ 1372383 w 4818968"/>
              <a:gd name="connsiteY194" fmla="*/ 499403 h 2727764"/>
              <a:gd name="connsiteX195" fmla="*/ 1323146 w 4818968"/>
              <a:gd name="connsiteY195" fmla="*/ 450166 h 2727764"/>
              <a:gd name="connsiteX196" fmla="*/ 1302045 w 4818968"/>
              <a:gd name="connsiteY196" fmla="*/ 443132 h 2727764"/>
              <a:gd name="connsiteX197" fmla="*/ 1231706 w 4818968"/>
              <a:gd name="connsiteY197" fmla="*/ 393895 h 2727764"/>
              <a:gd name="connsiteX198" fmla="*/ 1210605 w 4818968"/>
              <a:gd name="connsiteY198" fmla="*/ 379827 h 2727764"/>
              <a:gd name="connsiteX199" fmla="*/ 1189503 w 4818968"/>
              <a:gd name="connsiteY199" fmla="*/ 358726 h 2727764"/>
              <a:gd name="connsiteX200" fmla="*/ 1126199 w 4818968"/>
              <a:gd name="connsiteY200" fmla="*/ 323557 h 2727764"/>
              <a:gd name="connsiteX201" fmla="*/ 1105097 w 4818968"/>
              <a:gd name="connsiteY201" fmla="*/ 309489 h 2727764"/>
              <a:gd name="connsiteX202" fmla="*/ 1083996 w 4818968"/>
              <a:gd name="connsiteY202" fmla="*/ 302455 h 2727764"/>
              <a:gd name="connsiteX203" fmla="*/ 1055860 w 4818968"/>
              <a:gd name="connsiteY203" fmla="*/ 288387 h 2727764"/>
              <a:gd name="connsiteX204" fmla="*/ 1034759 w 4818968"/>
              <a:gd name="connsiteY204" fmla="*/ 274320 h 2727764"/>
              <a:gd name="connsiteX205" fmla="*/ 985522 w 4818968"/>
              <a:gd name="connsiteY205" fmla="*/ 253218 h 2727764"/>
              <a:gd name="connsiteX206" fmla="*/ 915183 w 4818968"/>
              <a:gd name="connsiteY206" fmla="*/ 189913 h 2727764"/>
              <a:gd name="connsiteX207" fmla="*/ 901116 w 4818968"/>
              <a:gd name="connsiteY207" fmla="*/ 168812 h 2727764"/>
              <a:gd name="connsiteX208" fmla="*/ 858912 w 4818968"/>
              <a:gd name="connsiteY208" fmla="*/ 126609 h 2727764"/>
              <a:gd name="connsiteX209" fmla="*/ 809676 w 4818968"/>
              <a:gd name="connsiteY209" fmla="*/ 77372 h 2727764"/>
              <a:gd name="connsiteX210" fmla="*/ 788574 w 4818968"/>
              <a:gd name="connsiteY210" fmla="*/ 63304 h 2727764"/>
              <a:gd name="connsiteX211" fmla="*/ 739337 w 4818968"/>
              <a:gd name="connsiteY211" fmla="*/ 49237 h 2727764"/>
              <a:gd name="connsiteX212" fmla="*/ 676032 w 4818968"/>
              <a:gd name="connsiteY212" fmla="*/ 42203 h 2727764"/>
              <a:gd name="connsiteX213" fmla="*/ 640863 w 4818968"/>
              <a:gd name="connsiteY213" fmla="*/ 35169 h 2727764"/>
              <a:gd name="connsiteX214" fmla="*/ 598660 w 4818968"/>
              <a:gd name="connsiteY214" fmla="*/ 28135 h 2727764"/>
              <a:gd name="connsiteX215" fmla="*/ 535356 w 4818968"/>
              <a:gd name="connsiteY215" fmla="*/ 21101 h 2727764"/>
              <a:gd name="connsiteX216" fmla="*/ 352476 w 4818968"/>
              <a:gd name="connsiteY216" fmla="*/ 0 h 2727764"/>
              <a:gd name="connsiteX217" fmla="*/ 99257 w 4818968"/>
              <a:gd name="connsiteY217" fmla="*/ 7033 h 2727764"/>
              <a:gd name="connsiteX218" fmla="*/ 78156 w 4818968"/>
              <a:gd name="connsiteY218" fmla="*/ 14067 h 2727764"/>
              <a:gd name="connsiteX219" fmla="*/ 50020 w 4818968"/>
              <a:gd name="connsiteY219" fmla="*/ 21101 h 2727764"/>
              <a:gd name="connsiteX0" fmla="*/ 50020 w 4818968"/>
              <a:gd name="connsiteY0" fmla="*/ 21101 h 2732812"/>
              <a:gd name="connsiteX1" fmla="*/ 3762 w 4818968"/>
              <a:gd name="connsiteY1" fmla="*/ 76437 h 2732812"/>
              <a:gd name="connsiteX2" fmla="*/ 2588 w 4818968"/>
              <a:gd name="connsiteY2" fmla="*/ 168420 h 2732812"/>
              <a:gd name="connsiteX3" fmla="*/ 19735 w 4818968"/>
              <a:gd name="connsiteY3" fmla="*/ 314227 h 2732812"/>
              <a:gd name="connsiteX4" fmla="*/ 36244 w 4818968"/>
              <a:gd name="connsiteY4" fmla="*/ 342361 h 2732812"/>
              <a:gd name="connsiteX5" fmla="*/ 43278 w 4818968"/>
              <a:gd name="connsiteY5" fmla="*/ 391890 h 2732812"/>
              <a:gd name="connsiteX6" fmla="*/ 73758 w 4818968"/>
              <a:gd name="connsiteY6" fmla="*/ 472146 h 2732812"/>
              <a:gd name="connsiteX7" fmla="*/ 134426 w 4818968"/>
              <a:gd name="connsiteY7" fmla="*/ 618978 h 2732812"/>
              <a:gd name="connsiteX8" fmla="*/ 141460 w 4818968"/>
              <a:gd name="connsiteY8" fmla="*/ 640080 h 2732812"/>
              <a:gd name="connsiteX9" fmla="*/ 183663 w 4818968"/>
              <a:gd name="connsiteY9" fmla="*/ 668215 h 2732812"/>
              <a:gd name="connsiteX10" fmla="*/ 197731 w 4818968"/>
              <a:gd name="connsiteY10" fmla="*/ 689317 h 2732812"/>
              <a:gd name="connsiteX11" fmla="*/ 204765 w 4818968"/>
              <a:gd name="connsiteY11" fmla="*/ 710418 h 2732812"/>
              <a:gd name="connsiteX12" fmla="*/ 225866 w 4818968"/>
              <a:gd name="connsiteY12" fmla="*/ 731520 h 2732812"/>
              <a:gd name="connsiteX13" fmla="*/ 254002 w 4818968"/>
              <a:gd name="connsiteY13" fmla="*/ 766689 h 2732812"/>
              <a:gd name="connsiteX14" fmla="*/ 282137 w 4818968"/>
              <a:gd name="connsiteY14" fmla="*/ 808892 h 2732812"/>
              <a:gd name="connsiteX15" fmla="*/ 296205 w 4818968"/>
              <a:gd name="connsiteY15" fmla="*/ 829993 h 2732812"/>
              <a:gd name="connsiteX16" fmla="*/ 338408 w 4818968"/>
              <a:gd name="connsiteY16" fmla="*/ 858129 h 2732812"/>
              <a:gd name="connsiteX17" fmla="*/ 366543 w 4818968"/>
              <a:gd name="connsiteY17" fmla="*/ 900332 h 2732812"/>
              <a:gd name="connsiteX18" fmla="*/ 401712 w 4818968"/>
              <a:gd name="connsiteY18" fmla="*/ 942535 h 2732812"/>
              <a:gd name="connsiteX19" fmla="*/ 447774 w 4818968"/>
              <a:gd name="connsiteY19" fmla="*/ 976337 h 2732812"/>
              <a:gd name="connsiteX20" fmla="*/ 504729 w 4818968"/>
              <a:gd name="connsiteY20" fmla="*/ 1024890 h 2732812"/>
              <a:gd name="connsiteX21" fmla="*/ 626796 w 4818968"/>
              <a:gd name="connsiteY21" fmla="*/ 1104313 h 2732812"/>
              <a:gd name="connsiteX22" fmla="*/ 647897 w 4818968"/>
              <a:gd name="connsiteY22" fmla="*/ 1118381 h 2732812"/>
              <a:gd name="connsiteX23" fmla="*/ 711202 w 4818968"/>
              <a:gd name="connsiteY23" fmla="*/ 1139483 h 2732812"/>
              <a:gd name="connsiteX24" fmla="*/ 732303 w 4818968"/>
              <a:gd name="connsiteY24" fmla="*/ 1146517 h 2732812"/>
              <a:gd name="connsiteX25" fmla="*/ 802642 w 4818968"/>
              <a:gd name="connsiteY25" fmla="*/ 1167618 h 2732812"/>
              <a:gd name="connsiteX26" fmla="*/ 823743 w 4818968"/>
              <a:gd name="connsiteY26" fmla="*/ 1174652 h 2732812"/>
              <a:gd name="connsiteX27" fmla="*/ 844845 w 4818968"/>
              <a:gd name="connsiteY27" fmla="*/ 1181686 h 2732812"/>
              <a:gd name="connsiteX28" fmla="*/ 908149 w 4818968"/>
              <a:gd name="connsiteY28" fmla="*/ 1209821 h 2732812"/>
              <a:gd name="connsiteX29" fmla="*/ 929251 w 4818968"/>
              <a:gd name="connsiteY29" fmla="*/ 1216855 h 2732812"/>
              <a:gd name="connsiteX30" fmla="*/ 950352 w 4818968"/>
              <a:gd name="connsiteY30" fmla="*/ 1223889 h 2732812"/>
              <a:gd name="connsiteX31" fmla="*/ 985522 w 4818968"/>
              <a:gd name="connsiteY31" fmla="*/ 1259058 h 2732812"/>
              <a:gd name="connsiteX32" fmla="*/ 1027725 w 4818968"/>
              <a:gd name="connsiteY32" fmla="*/ 1273126 h 2732812"/>
              <a:gd name="connsiteX33" fmla="*/ 1069928 w 4818968"/>
              <a:gd name="connsiteY33" fmla="*/ 1301261 h 2732812"/>
              <a:gd name="connsiteX34" fmla="*/ 1091029 w 4818968"/>
              <a:gd name="connsiteY34" fmla="*/ 1315329 h 2732812"/>
              <a:gd name="connsiteX35" fmla="*/ 1189503 w 4818968"/>
              <a:gd name="connsiteY35" fmla="*/ 1403838 h 2732812"/>
              <a:gd name="connsiteX36" fmla="*/ 1229655 w 4818968"/>
              <a:gd name="connsiteY36" fmla="*/ 1449656 h 2732812"/>
              <a:gd name="connsiteX37" fmla="*/ 1252564 w 4818968"/>
              <a:gd name="connsiteY37" fmla="*/ 1473932 h 2732812"/>
              <a:gd name="connsiteX38" fmla="*/ 1266876 w 4818968"/>
              <a:gd name="connsiteY38" fmla="*/ 1498209 h 2732812"/>
              <a:gd name="connsiteX39" fmla="*/ 1280943 w 4818968"/>
              <a:gd name="connsiteY39" fmla="*/ 1547446 h 2732812"/>
              <a:gd name="connsiteX40" fmla="*/ 1287977 w 4818968"/>
              <a:gd name="connsiteY40" fmla="*/ 1568547 h 2732812"/>
              <a:gd name="connsiteX41" fmla="*/ 1287977 w 4818968"/>
              <a:gd name="connsiteY41" fmla="*/ 1638886 h 2732812"/>
              <a:gd name="connsiteX42" fmla="*/ 1302045 w 4818968"/>
              <a:gd name="connsiteY42" fmla="*/ 1737360 h 2732812"/>
              <a:gd name="connsiteX43" fmla="*/ 1309079 w 4818968"/>
              <a:gd name="connsiteY43" fmla="*/ 1758461 h 2732812"/>
              <a:gd name="connsiteX44" fmla="*/ 1316112 w 4818968"/>
              <a:gd name="connsiteY44" fmla="*/ 1786597 h 2732812"/>
              <a:gd name="connsiteX45" fmla="*/ 1337214 w 4818968"/>
              <a:gd name="connsiteY45" fmla="*/ 1828800 h 2732812"/>
              <a:gd name="connsiteX46" fmla="*/ 1344248 w 4818968"/>
              <a:gd name="connsiteY46" fmla="*/ 1849901 h 2732812"/>
              <a:gd name="connsiteX47" fmla="*/ 1363982 w 4818968"/>
              <a:gd name="connsiteY47" fmla="*/ 1959268 h 2732812"/>
              <a:gd name="connsiteX48" fmla="*/ 1380541 w 4818968"/>
              <a:gd name="connsiteY48" fmla="*/ 1980369 h 2732812"/>
              <a:gd name="connsiteX49" fmla="*/ 1387574 w 4818968"/>
              <a:gd name="connsiteY49" fmla="*/ 2008505 h 2732812"/>
              <a:gd name="connsiteX50" fmla="*/ 1411167 w 4818968"/>
              <a:gd name="connsiteY50" fmla="*/ 2047533 h 2732812"/>
              <a:gd name="connsiteX51" fmla="*/ 1437495 w 4818968"/>
              <a:gd name="connsiteY51" fmla="*/ 2085877 h 2732812"/>
              <a:gd name="connsiteX52" fmla="*/ 1463823 w 4818968"/>
              <a:gd name="connsiteY52" fmla="*/ 2131255 h 2732812"/>
              <a:gd name="connsiteX53" fmla="*/ 1478575 w 4818968"/>
              <a:gd name="connsiteY53" fmla="*/ 2168232 h 2732812"/>
              <a:gd name="connsiteX54" fmla="*/ 1520094 w 4818968"/>
              <a:gd name="connsiteY54" fmla="*/ 2215661 h 2732812"/>
              <a:gd name="connsiteX55" fmla="*/ 1541196 w 4818968"/>
              <a:gd name="connsiteY55" fmla="*/ 2232220 h 2732812"/>
              <a:gd name="connsiteX56" fmla="*/ 1577049 w 4818968"/>
              <a:gd name="connsiteY56" fmla="*/ 2263530 h 2732812"/>
              <a:gd name="connsiteX57" fmla="*/ 1605184 w 4818968"/>
              <a:gd name="connsiteY57" fmla="*/ 2302558 h 2732812"/>
              <a:gd name="connsiteX58" fmla="*/ 1631268 w 4818968"/>
              <a:gd name="connsiteY58" fmla="*/ 2353163 h 2732812"/>
              <a:gd name="connsiteX59" fmla="*/ 1660771 w 4818968"/>
              <a:gd name="connsiteY59" fmla="*/ 2398541 h 2732812"/>
              <a:gd name="connsiteX60" fmla="*/ 1724076 w 4818968"/>
              <a:gd name="connsiteY60" fmla="*/ 2433710 h 2732812"/>
              <a:gd name="connsiteX61" fmla="*/ 1745177 w 4818968"/>
              <a:gd name="connsiteY61" fmla="*/ 2440744 h 2732812"/>
              <a:gd name="connsiteX62" fmla="*/ 1780346 w 4818968"/>
              <a:gd name="connsiteY62" fmla="*/ 2454812 h 2732812"/>
              <a:gd name="connsiteX63" fmla="*/ 1808482 w 4818968"/>
              <a:gd name="connsiteY63" fmla="*/ 2461846 h 2732812"/>
              <a:gd name="connsiteX64" fmla="*/ 1829583 w 4818968"/>
              <a:gd name="connsiteY64" fmla="*/ 2468880 h 2732812"/>
              <a:gd name="connsiteX65" fmla="*/ 1871786 w 4818968"/>
              <a:gd name="connsiteY65" fmla="*/ 2511083 h 2732812"/>
              <a:gd name="connsiteX66" fmla="*/ 1913989 w 4818968"/>
              <a:gd name="connsiteY66" fmla="*/ 2546252 h 2732812"/>
              <a:gd name="connsiteX67" fmla="*/ 1942125 w 4818968"/>
              <a:gd name="connsiteY67" fmla="*/ 2560320 h 2732812"/>
              <a:gd name="connsiteX68" fmla="*/ 1984328 w 4818968"/>
              <a:gd name="connsiteY68" fmla="*/ 2588455 h 2732812"/>
              <a:gd name="connsiteX69" fmla="*/ 2019497 w 4818968"/>
              <a:gd name="connsiteY69" fmla="*/ 2623624 h 2732812"/>
              <a:gd name="connsiteX70" fmla="*/ 2061700 w 4818968"/>
              <a:gd name="connsiteY70" fmla="*/ 2637692 h 2732812"/>
              <a:gd name="connsiteX71" fmla="*/ 2082802 w 4818968"/>
              <a:gd name="connsiteY71" fmla="*/ 2651760 h 2732812"/>
              <a:gd name="connsiteX72" fmla="*/ 2132039 w 4818968"/>
              <a:gd name="connsiteY72" fmla="*/ 2665827 h 2732812"/>
              <a:gd name="connsiteX73" fmla="*/ 2174242 w 4818968"/>
              <a:gd name="connsiteY73" fmla="*/ 2679895 h 2732812"/>
              <a:gd name="connsiteX74" fmla="*/ 2444703 w 4818968"/>
              <a:gd name="connsiteY74" fmla="*/ 2719363 h 2732812"/>
              <a:gd name="connsiteX75" fmla="*/ 2538634 w 4818968"/>
              <a:gd name="connsiteY75" fmla="*/ 2732747 h 2732812"/>
              <a:gd name="connsiteX76" fmla="*/ 2701780 w 4818968"/>
              <a:gd name="connsiteY76" fmla="*/ 2727764 h 2732812"/>
              <a:gd name="connsiteX77" fmla="*/ 2821356 w 4818968"/>
              <a:gd name="connsiteY77" fmla="*/ 2700997 h 2732812"/>
              <a:gd name="connsiteX78" fmla="*/ 2855157 w 4818968"/>
              <a:gd name="connsiteY78" fmla="*/ 2699629 h 2732812"/>
              <a:gd name="connsiteX79" fmla="*/ 2936388 w 4818968"/>
              <a:gd name="connsiteY79" fmla="*/ 2660601 h 2732812"/>
              <a:gd name="connsiteX80" fmla="*/ 3004236 w 4818968"/>
              <a:gd name="connsiteY80" fmla="*/ 2616590 h 2732812"/>
              <a:gd name="connsiteX81" fmla="*/ 3032371 w 4818968"/>
              <a:gd name="connsiteY81" fmla="*/ 2609557 h 2732812"/>
              <a:gd name="connsiteX82" fmla="*/ 3074574 w 4818968"/>
              <a:gd name="connsiteY82" fmla="*/ 2581421 h 2732812"/>
              <a:gd name="connsiteX83" fmla="*/ 3095676 w 4818968"/>
              <a:gd name="connsiteY83" fmla="*/ 2567353 h 2732812"/>
              <a:gd name="connsiteX84" fmla="*/ 3123811 w 4818968"/>
              <a:gd name="connsiteY84" fmla="*/ 2546252 h 2732812"/>
              <a:gd name="connsiteX85" fmla="*/ 3166014 w 4818968"/>
              <a:gd name="connsiteY85" fmla="*/ 2511083 h 2732812"/>
              <a:gd name="connsiteX86" fmla="*/ 3180082 w 4818968"/>
              <a:gd name="connsiteY86" fmla="*/ 2489981 h 2732812"/>
              <a:gd name="connsiteX87" fmla="*/ 3201183 w 4818968"/>
              <a:gd name="connsiteY87" fmla="*/ 2482947 h 2732812"/>
              <a:gd name="connsiteX88" fmla="*/ 3243386 w 4818968"/>
              <a:gd name="connsiteY88" fmla="*/ 2454812 h 2732812"/>
              <a:gd name="connsiteX89" fmla="*/ 3264488 w 4818968"/>
              <a:gd name="connsiteY89" fmla="*/ 2440744 h 2732812"/>
              <a:gd name="connsiteX90" fmla="*/ 3299657 w 4818968"/>
              <a:gd name="connsiteY90" fmla="*/ 2405575 h 2732812"/>
              <a:gd name="connsiteX91" fmla="*/ 3313725 w 4818968"/>
              <a:gd name="connsiteY91" fmla="*/ 2384473 h 2732812"/>
              <a:gd name="connsiteX92" fmla="*/ 3362962 w 4818968"/>
              <a:gd name="connsiteY92" fmla="*/ 2321169 h 2732812"/>
              <a:gd name="connsiteX93" fmla="*/ 3377029 w 4818968"/>
              <a:gd name="connsiteY93" fmla="*/ 2300067 h 2732812"/>
              <a:gd name="connsiteX94" fmla="*/ 3400622 w 4818968"/>
              <a:gd name="connsiteY94" fmla="*/ 2282141 h 2732812"/>
              <a:gd name="connsiteX95" fmla="*/ 3427390 w 4818968"/>
              <a:gd name="connsiteY95" fmla="*/ 2239254 h 2732812"/>
              <a:gd name="connsiteX96" fmla="*/ 3454841 w 4818968"/>
              <a:gd name="connsiteY96" fmla="*/ 2204768 h 2732812"/>
              <a:gd name="connsiteX97" fmla="*/ 3474819 w 4818968"/>
              <a:gd name="connsiteY97" fmla="*/ 2161637 h 2732812"/>
              <a:gd name="connsiteX98" fmla="*/ 3495237 w 4818968"/>
              <a:gd name="connsiteY98" fmla="*/ 2124661 h 2732812"/>
              <a:gd name="connsiteX99" fmla="*/ 3531774 w 4818968"/>
              <a:gd name="connsiteY99" fmla="*/ 2060917 h 2732812"/>
              <a:gd name="connsiteX100" fmla="*/ 3573977 w 4818968"/>
              <a:gd name="connsiteY100" fmla="*/ 2018713 h 2732812"/>
              <a:gd name="connsiteX101" fmla="*/ 3595079 w 4818968"/>
              <a:gd name="connsiteY101" fmla="*/ 1997612 h 2732812"/>
              <a:gd name="connsiteX102" fmla="*/ 3623214 w 4818968"/>
              <a:gd name="connsiteY102" fmla="*/ 1955409 h 2732812"/>
              <a:gd name="connsiteX103" fmla="*/ 3637282 w 4818968"/>
              <a:gd name="connsiteY103" fmla="*/ 1934307 h 2732812"/>
              <a:gd name="connsiteX104" fmla="*/ 3679485 w 4818968"/>
              <a:gd name="connsiteY104" fmla="*/ 1906172 h 2732812"/>
              <a:gd name="connsiteX105" fmla="*/ 3721688 w 4818968"/>
              <a:gd name="connsiteY105" fmla="*/ 1863969 h 2732812"/>
              <a:gd name="connsiteX106" fmla="*/ 3763891 w 4818968"/>
              <a:gd name="connsiteY106" fmla="*/ 1835833 h 2732812"/>
              <a:gd name="connsiteX107" fmla="*/ 3777959 w 4818968"/>
              <a:gd name="connsiteY107" fmla="*/ 1814732 h 2732812"/>
              <a:gd name="connsiteX108" fmla="*/ 3820162 w 4818968"/>
              <a:gd name="connsiteY108" fmla="*/ 1793630 h 2732812"/>
              <a:gd name="connsiteX109" fmla="*/ 3862365 w 4818968"/>
              <a:gd name="connsiteY109" fmla="*/ 1772529 h 2732812"/>
              <a:gd name="connsiteX110" fmla="*/ 3925669 w 4818968"/>
              <a:gd name="connsiteY110" fmla="*/ 1737360 h 2732812"/>
              <a:gd name="connsiteX111" fmla="*/ 3967872 w 4818968"/>
              <a:gd name="connsiteY111" fmla="*/ 1709224 h 2732812"/>
              <a:gd name="connsiteX112" fmla="*/ 3988974 w 4818968"/>
              <a:gd name="connsiteY112" fmla="*/ 1695157 h 2732812"/>
              <a:gd name="connsiteX113" fmla="*/ 4038211 w 4818968"/>
              <a:gd name="connsiteY113" fmla="*/ 1681089 h 2732812"/>
              <a:gd name="connsiteX114" fmla="*/ 4101516 w 4818968"/>
              <a:gd name="connsiteY114" fmla="*/ 1659987 h 2732812"/>
              <a:gd name="connsiteX115" fmla="*/ 4157786 w 4818968"/>
              <a:gd name="connsiteY115" fmla="*/ 1638886 h 2732812"/>
              <a:gd name="connsiteX116" fmla="*/ 4199989 w 4818968"/>
              <a:gd name="connsiteY116" fmla="*/ 1610750 h 2732812"/>
              <a:gd name="connsiteX117" fmla="*/ 4221091 w 4818968"/>
              <a:gd name="connsiteY117" fmla="*/ 1589649 h 2732812"/>
              <a:gd name="connsiteX118" fmla="*/ 4249226 w 4818968"/>
              <a:gd name="connsiteY118" fmla="*/ 1582615 h 2732812"/>
              <a:gd name="connsiteX119" fmla="*/ 4312531 w 4818968"/>
              <a:gd name="connsiteY119" fmla="*/ 1554480 h 2732812"/>
              <a:gd name="connsiteX120" fmla="*/ 4333632 w 4818968"/>
              <a:gd name="connsiteY120" fmla="*/ 1533378 h 2732812"/>
              <a:gd name="connsiteX121" fmla="*/ 4354734 w 4818968"/>
              <a:gd name="connsiteY121" fmla="*/ 1519310 h 2732812"/>
              <a:gd name="connsiteX122" fmla="*/ 4375836 w 4818968"/>
              <a:gd name="connsiteY122" fmla="*/ 1498209 h 2732812"/>
              <a:gd name="connsiteX123" fmla="*/ 4396937 w 4818968"/>
              <a:gd name="connsiteY123" fmla="*/ 1491175 h 2732812"/>
              <a:gd name="connsiteX124" fmla="*/ 4418039 w 4818968"/>
              <a:gd name="connsiteY124" fmla="*/ 1470073 h 2732812"/>
              <a:gd name="connsiteX125" fmla="*/ 4432106 w 4818968"/>
              <a:gd name="connsiteY125" fmla="*/ 1448972 h 2732812"/>
              <a:gd name="connsiteX126" fmla="*/ 4453208 w 4818968"/>
              <a:gd name="connsiteY126" fmla="*/ 1434904 h 2732812"/>
              <a:gd name="connsiteX127" fmla="*/ 4474309 w 4818968"/>
              <a:gd name="connsiteY127" fmla="*/ 1413803 h 2732812"/>
              <a:gd name="connsiteX128" fmla="*/ 4516512 w 4818968"/>
              <a:gd name="connsiteY128" fmla="*/ 1385667 h 2732812"/>
              <a:gd name="connsiteX129" fmla="*/ 4565749 w 4818968"/>
              <a:gd name="connsiteY129" fmla="*/ 1322363 h 2732812"/>
              <a:gd name="connsiteX130" fmla="*/ 4586851 w 4818968"/>
              <a:gd name="connsiteY130" fmla="*/ 1280160 h 2732812"/>
              <a:gd name="connsiteX131" fmla="*/ 4593885 w 4818968"/>
              <a:gd name="connsiteY131" fmla="*/ 1259058 h 2732812"/>
              <a:gd name="connsiteX132" fmla="*/ 4622020 w 4818968"/>
              <a:gd name="connsiteY132" fmla="*/ 1216855 h 2732812"/>
              <a:gd name="connsiteX133" fmla="*/ 4636088 w 4818968"/>
              <a:gd name="connsiteY133" fmla="*/ 1195753 h 2732812"/>
              <a:gd name="connsiteX134" fmla="*/ 4650156 w 4818968"/>
              <a:gd name="connsiteY134" fmla="*/ 1174652 h 2732812"/>
              <a:gd name="connsiteX135" fmla="*/ 4664223 w 4818968"/>
              <a:gd name="connsiteY135" fmla="*/ 1132449 h 2732812"/>
              <a:gd name="connsiteX136" fmla="*/ 4671257 w 4818968"/>
              <a:gd name="connsiteY136" fmla="*/ 1111347 h 2732812"/>
              <a:gd name="connsiteX137" fmla="*/ 4685325 w 4818968"/>
              <a:gd name="connsiteY137" fmla="*/ 1090246 h 2732812"/>
              <a:gd name="connsiteX138" fmla="*/ 4706426 w 4818968"/>
              <a:gd name="connsiteY138" fmla="*/ 1041009 h 2732812"/>
              <a:gd name="connsiteX139" fmla="*/ 4720494 w 4818968"/>
              <a:gd name="connsiteY139" fmla="*/ 998806 h 2732812"/>
              <a:gd name="connsiteX140" fmla="*/ 4748629 w 4818968"/>
              <a:gd name="connsiteY140" fmla="*/ 956603 h 2732812"/>
              <a:gd name="connsiteX141" fmla="*/ 4755663 w 4818968"/>
              <a:gd name="connsiteY141" fmla="*/ 935501 h 2732812"/>
              <a:gd name="connsiteX142" fmla="*/ 4769731 w 4818968"/>
              <a:gd name="connsiteY142" fmla="*/ 858129 h 2732812"/>
              <a:gd name="connsiteX143" fmla="*/ 4783799 w 4818968"/>
              <a:gd name="connsiteY143" fmla="*/ 780757 h 2732812"/>
              <a:gd name="connsiteX144" fmla="*/ 4804900 w 4818968"/>
              <a:gd name="connsiteY144" fmla="*/ 759655 h 2732812"/>
              <a:gd name="connsiteX145" fmla="*/ 4818968 w 4818968"/>
              <a:gd name="connsiteY145" fmla="*/ 738553 h 2732812"/>
              <a:gd name="connsiteX146" fmla="*/ 4804900 w 4818968"/>
              <a:gd name="connsiteY146" fmla="*/ 555673 h 2732812"/>
              <a:gd name="connsiteX147" fmla="*/ 4797866 w 4818968"/>
              <a:gd name="connsiteY147" fmla="*/ 506437 h 2732812"/>
              <a:gd name="connsiteX148" fmla="*/ 4755663 w 4818968"/>
              <a:gd name="connsiteY148" fmla="*/ 485335 h 2732812"/>
              <a:gd name="connsiteX149" fmla="*/ 4720494 w 4818968"/>
              <a:gd name="connsiteY149" fmla="*/ 457200 h 2732812"/>
              <a:gd name="connsiteX150" fmla="*/ 4678291 w 4818968"/>
              <a:gd name="connsiteY150" fmla="*/ 443132 h 2732812"/>
              <a:gd name="connsiteX151" fmla="*/ 4593885 w 4818968"/>
              <a:gd name="connsiteY151" fmla="*/ 464233 h 2732812"/>
              <a:gd name="connsiteX152" fmla="*/ 4530580 w 4818968"/>
              <a:gd name="connsiteY152" fmla="*/ 499403 h 2732812"/>
              <a:gd name="connsiteX153" fmla="*/ 4509479 w 4818968"/>
              <a:gd name="connsiteY153" fmla="*/ 513470 h 2732812"/>
              <a:gd name="connsiteX154" fmla="*/ 4481343 w 4818968"/>
              <a:gd name="connsiteY154" fmla="*/ 555673 h 2732812"/>
              <a:gd name="connsiteX155" fmla="*/ 4439140 w 4818968"/>
              <a:gd name="connsiteY155" fmla="*/ 590843 h 2732812"/>
              <a:gd name="connsiteX156" fmla="*/ 4396937 w 4818968"/>
              <a:gd name="connsiteY156" fmla="*/ 618978 h 2732812"/>
              <a:gd name="connsiteX157" fmla="*/ 4340666 w 4818968"/>
              <a:gd name="connsiteY157" fmla="*/ 647113 h 2732812"/>
              <a:gd name="connsiteX158" fmla="*/ 4312531 w 4818968"/>
              <a:gd name="connsiteY158" fmla="*/ 661181 h 2732812"/>
              <a:gd name="connsiteX159" fmla="*/ 4270328 w 4818968"/>
              <a:gd name="connsiteY159" fmla="*/ 675249 h 2732812"/>
              <a:gd name="connsiteX160" fmla="*/ 4242192 w 4818968"/>
              <a:gd name="connsiteY160" fmla="*/ 689317 h 2732812"/>
              <a:gd name="connsiteX161" fmla="*/ 4171854 w 4818968"/>
              <a:gd name="connsiteY161" fmla="*/ 710418 h 2732812"/>
              <a:gd name="connsiteX162" fmla="*/ 3890500 w 4818968"/>
              <a:gd name="connsiteY162" fmla="*/ 696350 h 2732812"/>
              <a:gd name="connsiteX163" fmla="*/ 3869399 w 4818968"/>
              <a:gd name="connsiteY163" fmla="*/ 689317 h 2732812"/>
              <a:gd name="connsiteX164" fmla="*/ 3834229 w 4818968"/>
              <a:gd name="connsiteY164" fmla="*/ 682283 h 2732812"/>
              <a:gd name="connsiteX165" fmla="*/ 3770925 w 4818968"/>
              <a:gd name="connsiteY165" fmla="*/ 675249 h 2732812"/>
              <a:gd name="connsiteX166" fmla="*/ 3679485 w 4818968"/>
              <a:gd name="connsiteY166" fmla="*/ 661181 h 2732812"/>
              <a:gd name="connsiteX167" fmla="*/ 3609146 w 4818968"/>
              <a:gd name="connsiteY167" fmla="*/ 654147 h 2732812"/>
              <a:gd name="connsiteX168" fmla="*/ 3573977 w 4818968"/>
              <a:gd name="connsiteY168" fmla="*/ 647113 h 2732812"/>
              <a:gd name="connsiteX169" fmla="*/ 3257454 w 4818968"/>
              <a:gd name="connsiteY169" fmla="*/ 647113 h 2732812"/>
              <a:gd name="connsiteX170" fmla="*/ 3222285 w 4818968"/>
              <a:gd name="connsiteY170" fmla="*/ 654147 h 2732812"/>
              <a:gd name="connsiteX171" fmla="*/ 3130845 w 4818968"/>
              <a:gd name="connsiteY171" fmla="*/ 661181 h 2732812"/>
              <a:gd name="connsiteX172" fmla="*/ 3088642 w 4818968"/>
              <a:gd name="connsiteY172" fmla="*/ 675249 h 2732812"/>
              <a:gd name="connsiteX173" fmla="*/ 3039405 w 4818968"/>
              <a:gd name="connsiteY173" fmla="*/ 703384 h 2732812"/>
              <a:gd name="connsiteX174" fmla="*/ 2976100 w 4818968"/>
              <a:gd name="connsiteY174" fmla="*/ 731520 h 2732812"/>
              <a:gd name="connsiteX175" fmla="*/ 2575171 w 4818968"/>
              <a:gd name="connsiteY175" fmla="*/ 717452 h 2732812"/>
              <a:gd name="connsiteX176" fmla="*/ 2547036 w 4818968"/>
              <a:gd name="connsiteY176" fmla="*/ 710418 h 2732812"/>
              <a:gd name="connsiteX177" fmla="*/ 2476697 w 4818968"/>
              <a:gd name="connsiteY177" fmla="*/ 689317 h 2732812"/>
              <a:gd name="connsiteX178" fmla="*/ 2441528 w 4818968"/>
              <a:gd name="connsiteY178" fmla="*/ 682283 h 2732812"/>
              <a:gd name="connsiteX179" fmla="*/ 2413392 w 4818968"/>
              <a:gd name="connsiteY179" fmla="*/ 675249 h 2732812"/>
              <a:gd name="connsiteX180" fmla="*/ 2371189 w 4818968"/>
              <a:gd name="connsiteY180" fmla="*/ 661181 h 2732812"/>
              <a:gd name="connsiteX181" fmla="*/ 2336020 w 4818968"/>
              <a:gd name="connsiteY181" fmla="*/ 654147 h 2732812"/>
              <a:gd name="connsiteX182" fmla="*/ 2293817 w 4818968"/>
              <a:gd name="connsiteY182" fmla="*/ 640080 h 2732812"/>
              <a:gd name="connsiteX183" fmla="*/ 2195343 w 4818968"/>
              <a:gd name="connsiteY183" fmla="*/ 626012 h 2732812"/>
              <a:gd name="connsiteX184" fmla="*/ 2139072 w 4818968"/>
              <a:gd name="connsiteY184" fmla="*/ 611944 h 2732812"/>
              <a:gd name="connsiteX185" fmla="*/ 2103903 w 4818968"/>
              <a:gd name="connsiteY185" fmla="*/ 604910 h 2732812"/>
              <a:gd name="connsiteX186" fmla="*/ 2082802 w 4818968"/>
              <a:gd name="connsiteY186" fmla="*/ 597877 h 2732812"/>
              <a:gd name="connsiteX187" fmla="*/ 2047632 w 4818968"/>
              <a:gd name="connsiteY187" fmla="*/ 590843 h 2732812"/>
              <a:gd name="connsiteX188" fmla="*/ 1998396 w 4818968"/>
              <a:gd name="connsiteY188" fmla="*/ 576775 h 2732812"/>
              <a:gd name="connsiteX189" fmla="*/ 1576365 w 4818968"/>
              <a:gd name="connsiteY189" fmla="*/ 562707 h 2732812"/>
              <a:gd name="connsiteX190" fmla="*/ 1541196 w 4818968"/>
              <a:gd name="connsiteY190" fmla="*/ 555673 h 2732812"/>
              <a:gd name="connsiteX191" fmla="*/ 1463823 w 4818968"/>
              <a:gd name="connsiteY191" fmla="*/ 541606 h 2732812"/>
              <a:gd name="connsiteX192" fmla="*/ 1421620 w 4818968"/>
              <a:gd name="connsiteY192" fmla="*/ 520504 h 2732812"/>
              <a:gd name="connsiteX193" fmla="*/ 1393485 w 4818968"/>
              <a:gd name="connsiteY193" fmla="*/ 513470 h 2732812"/>
              <a:gd name="connsiteX194" fmla="*/ 1372383 w 4818968"/>
              <a:gd name="connsiteY194" fmla="*/ 499403 h 2732812"/>
              <a:gd name="connsiteX195" fmla="*/ 1323146 w 4818968"/>
              <a:gd name="connsiteY195" fmla="*/ 450166 h 2732812"/>
              <a:gd name="connsiteX196" fmla="*/ 1302045 w 4818968"/>
              <a:gd name="connsiteY196" fmla="*/ 443132 h 2732812"/>
              <a:gd name="connsiteX197" fmla="*/ 1231706 w 4818968"/>
              <a:gd name="connsiteY197" fmla="*/ 393895 h 2732812"/>
              <a:gd name="connsiteX198" fmla="*/ 1210605 w 4818968"/>
              <a:gd name="connsiteY198" fmla="*/ 379827 h 2732812"/>
              <a:gd name="connsiteX199" fmla="*/ 1189503 w 4818968"/>
              <a:gd name="connsiteY199" fmla="*/ 358726 h 2732812"/>
              <a:gd name="connsiteX200" fmla="*/ 1126199 w 4818968"/>
              <a:gd name="connsiteY200" fmla="*/ 323557 h 2732812"/>
              <a:gd name="connsiteX201" fmla="*/ 1105097 w 4818968"/>
              <a:gd name="connsiteY201" fmla="*/ 309489 h 2732812"/>
              <a:gd name="connsiteX202" fmla="*/ 1083996 w 4818968"/>
              <a:gd name="connsiteY202" fmla="*/ 302455 h 2732812"/>
              <a:gd name="connsiteX203" fmla="*/ 1055860 w 4818968"/>
              <a:gd name="connsiteY203" fmla="*/ 288387 h 2732812"/>
              <a:gd name="connsiteX204" fmla="*/ 1034759 w 4818968"/>
              <a:gd name="connsiteY204" fmla="*/ 274320 h 2732812"/>
              <a:gd name="connsiteX205" fmla="*/ 985522 w 4818968"/>
              <a:gd name="connsiteY205" fmla="*/ 253218 h 2732812"/>
              <a:gd name="connsiteX206" fmla="*/ 915183 w 4818968"/>
              <a:gd name="connsiteY206" fmla="*/ 189913 h 2732812"/>
              <a:gd name="connsiteX207" fmla="*/ 901116 w 4818968"/>
              <a:gd name="connsiteY207" fmla="*/ 168812 h 2732812"/>
              <a:gd name="connsiteX208" fmla="*/ 858912 w 4818968"/>
              <a:gd name="connsiteY208" fmla="*/ 126609 h 2732812"/>
              <a:gd name="connsiteX209" fmla="*/ 809676 w 4818968"/>
              <a:gd name="connsiteY209" fmla="*/ 77372 h 2732812"/>
              <a:gd name="connsiteX210" fmla="*/ 788574 w 4818968"/>
              <a:gd name="connsiteY210" fmla="*/ 63304 h 2732812"/>
              <a:gd name="connsiteX211" fmla="*/ 739337 w 4818968"/>
              <a:gd name="connsiteY211" fmla="*/ 49237 h 2732812"/>
              <a:gd name="connsiteX212" fmla="*/ 676032 w 4818968"/>
              <a:gd name="connsiteY212" fmla="*/ 42203 h 2732812"/>
              <a:gd name="connsiteX213" fmla="*/ 640863 w 4818968"/>
              <a:gd name="connsiteY213" fmla="*/ 35169 h 2732812"/>
              <a:gd name="connsiteX214" fmla="*/ 598660 w 4818968"/>
              <a:gd name="connsiteY214" fmla="*/ 28135 h 2732812"/>
              <a:gd name="connsiteX215" fmla="*/ 535356 w 4818968"/>
              <a:gd name="connsiteY215" fmla="*/ 21101 h 2732812"/>
              <a:gd name="connsiteX216" fmla="*/ 352476 w 4818968"/>
              <a:gd name="connsiteY216" fmla="*/ 0 h 2732812"/>
              <a:gd name="connsiteX217" fmla="*/ 99257 w 4818968"/>
              <a:gd name="connsiteY217" fmla="*/ 7033 h 2732812"/>
              <a:gd name="connsiteX218" fmla="*/ 78156 w 4818968"/>
              <a:gd name="connsiteY218" fmla="*/ 14067 h 2732812"/>
              <a:gd name="connsiteX219" fmla="*/ 50020 w 4818968"/>
              <a:gd name="connsiteY219" fmla="*/ 21101 h 2732812"/>
              <a:gd name="connsiteX0" fmla="*/ 50020 w 4818968"/>
              <a:gd name="connsiteY0" fmla="*/ 21101 h 2732750"/>
              <a:gd name="connsiteX1" fmla="*/ 3762 w 4818968"/>
              <a:gd name="connsiteY1" fmla="*/ 76437 h 2732750"/>
              <a:gd name="connsiteX2" fmla="*/ 2588 w 4818968"/>
              <a:gd name="connsiteY2" fmla="*/ 168420 h 2732750"/>
              <a:gd name="connsiteX3" fmla="*/ 19735 w 4818968"/>
              <a:gd name="connsiteY3" fmla="*/ 314227 h 2732750"/>
              <a:gd name="connsiteX4" fmla="*/ 36244 w 4818968"/>
              <a:gd name="connsiteY4" fmla="*/ 342361 h 2732750"/>
              <a:gd name="connsiteX5" fmla="*/ 43278 w 4818968"/>
              <a:gd name="connsiteY5" fmla="*/ 391890 h 2732750"/>
              <a:gd name="connsiteX6" fmla="*/ 73758 w 4818968"/>
              <a:gd name="connsiteY6" fmla="*/ 472146 h 2732750"/>
              <a:gd name="connsiteX7" fmla="*/ 134426 w 4818968"/>
              <a:gd name="connsiteY7" fmla="*/ 618978 h 2732750"/>
              <a:gd name="connsiteX8" fmla="*/ 141460 w 4818968"/>
              <a:gd name="connsiteY8" fmla="*/ 640080 h 2732750"/>
              <a:gd name="connsiteX9" fmla="*/ 183663 w 4818968"/>
              <a:gd name="connsiteY9" fmla="*/ 668215 h 2732750"/>
              <a:gd name="connsiteX10" fmla="*/ 197731 w 4818968"/>
              <a:gd name="connsiteY10" fmla="*/ 689317 h 2732750"/>
              <a:gd name="connsiteX11" fmla="*/ 204765 w 4818968"/>
              <a:gd name="connsiteY11" fmla="*/ 710418 h 2732750"/>
              <a:gd name="connsiteX12" fmla="*/ 225866 w 4818968"/>
              <a:gd name="connsiteY12" fmla="*/ 731520 h 2732750"/>
              <a:gd name="connsiteX13" fmla="*/ 254002 w 4818968"/>
              <a:gd name="connsiteY13" fmla="*/ 766689 h 2732750"/>
              <a:gd name="connsiteX14" fmla="*/ 282137 w 4818968"/>
              <a:gd name="connsiteY14" fmla="*/ 808892 h 2732750"/>
              <a:gd name="connsiteX15" fmla="*/ 296205 w 4818968"/>
              <a:gd name="connsiteY15" fmla="*/ 829993 h 2732750"/>
              <a:gd name="connsiteX16" fmla="*/ 338408 w 4818968"/>
              <a:gd name="connsiteY16" fmla="*/ 858129 h 2732750"/>
              <a:gd name="connsiteX17" fmla="*/ 366543 w 4818968"/>
              <a:gd name="connsiteY17" fmla="*/ 900332 h 2732750"/>
              <a:gd name="connsiteX18" fmla="*/ 401712 w 4818968"/>
              <a:gd name="connsiteY18" fmla="*/ 942535 h 2732750"/>
              <a:gd name="connsiteX19" fmla="*/ 447774 w 4818968"/>
              <a:gd name="connsiteY19" fmla="*/ 976337 h 2732750"/>
              <a:gd name="connsiteX20" fmla="*/ 504729 w 4818968"/>
              <a:gd name="connsiteY20" fmla="*/ 1024890 h 2732750"/>
              <a:gd name="connsiteX21" fmla="*/ 626796 w 4818968"/>
              <a:gd name="connsiteY21" fmla="*/ 1104313 h 2732750"/>
              <a:gd name="connsiteX22" fmla="*/ 647897 w 4818968"/>
              <a:gd name="connsiteY22" fmla="*/ 1118381 h 2732750"/>
              <a:gd name="connsiteX23" fmla="*/ 711202 w 4818968"/>
              <a:gd name="connsiteY23" fmla="*/ 1139483 h 2732750"/>
              <a:gd name="connsiteX24" fmla="*/ 732303 w 4818968"/>
              <a:gd name="connsiteY24" fmla="*/ 1146517 h 2732750"/>
              <a:gd name="connsiteX25" fmla="*/ 802642 w 4818968"/>
              <a:gd name="connsiteY25" fmla="*/ 1167618 h 2732750"/>
              <a:gd name="connsiteX26" fmla="*/ 823743 w 4818968"/>
              <a:gd name="connsiteY26" fmla="*/ 1174652 h 2732750"/>
              <a:gd name="connsiteX27" fmla="*/ 844845 w 4818968"/>
              <a:gd name="connsiteY27" fmla="*/ 1181686 h 2732750"/>
              <a:gd name="connsiteX28" fmla="*/ 908149 w 4818968"/>
              <a:gd name="connsiteY28" fmla="*/ 1209821 h 2732750"/>
              <a:gd name="connsiteX29" fmla="*/ 929251 w 4818968"/>
              <a:gd name="connsiteY29" fmla="*/ 1216855 h 2732750"/>
              <a:gd name="connsiteX30" fmla="*/ 950352 w 4818968"/>
              <a:gd name="connsiteY30" fmla="*/ 1223889 h 2732750"/>
              <a:gd name="connsiteX31" fmla="*/ 985522 w 4818968"/>
              <a:gd name="connsiteY31" fmla="*/ 1259058 h 2732750"/>
              <a:gd name="connsiteX32" fmla="*/ 1027725 w 4818968"/>
              <a:gd name="connsiteY32" fmla="*/ 1273126 h 2732750"/>
              <a:gd name="connsiteX33" fmla="*/ 1069928 w 4818968"/>
              <a:gd name="connsiteY33" fmla="*/ 1301261 h 2732750"/>
              <a:gd name="connsiteX34" fmla="*/ 1091029 w 4818968"/>
              <a:gd name="connsiteY34" fmla="*/ 1315329 h 2732750"/>
              <a:gd name="connsiteX35" fmla="*/ 1189503 w 4818968"/>
              <a:gd name="connsiteY35" fmla="*/ 1403838 h 2732750"/>
              <a:gd name="connsiteX36" fmla="*/ 1229655 w 4818968"/>
              <a:gd name="connsiteY36" fmla="*/ 1449656 h 2732750"/>
              <a:gd name="connsiteX37" fmla="*/ 1252564 w 4818968"/>
              <a:gd name="connsiteY37" fmla="*/ 1473932 h 2732750"/>
              <a:gd name="connsiteX38" fmla="*/ 1266876 w 4818968"/>
              <a:gd name="connsiteY38" fmla="*/ 1498209 h 2732750"/>
              <a:gd name="connsiteX39" fmla="*/ 1280943 w 4818968"/>
              <a:gd name="connsiteY39" fmla="*/ 1547446 h 2732750"/>
              <a:gd name="connsiteX40" fmla="*/ 1287977 w 4818968"/>
              <a:gd name="connsiteY40" fmla="*/ 1568547 h 2732750"/>
              <a:gd name="connsiteX41" fmla="*/ 1287977 w 4818968"/>
              <a:gd name="connsiteY41" fmla="*/ 1638886 h 2732750"/>
              <a:gd name="connsiteX42" fmla="*/ 1302045 w 4818968"/>
              <a:gd name="connsiteY42" fmla="*/ 1737360 h 2732750"/>
              <a:gd name="connsiteX43" fmla="*/ 1309079 w 4818968"/>
              <a:gd name="connsiteY43" fmla="*/ 1758461 h 2732750"/>
              <a:gd name="connsiteX44" fmla="*/ 1316112 w 4818968"/>
              <a:gd name="connsiteY44" fmla="*/ 1786597 h 2732750"/>
              <a:gd name="connsiteX45" fmla="*/ 1337214 w 4818968"/>
              <a:gd name="connsiteY45" fmla="*/ 1828800 h 2732750"/>
              <a:gd name="connsiteX46" fmla="*/ 1344248 w 4818968"/>
              <a:gd name="connsiteY46" fmla="*/ 1849901 h 2732750"/>
              <a:gd name="connsiteX47" fmla="*/ 1363982 w 4818968"/>
              <a:gd name="connsiteY47" fmla="*/ 1959268 h 2732750"/>
              <a:gd name="connsiteX48" fmla="*/ 1380541 w 4818968"/>
              <a:gd name="connsiteY48" fmla="*/ 1980369 h 2732750"/>
              <a:gd name="connsiteX49" fmla="*/ 1387574 w 4818968"/>
              <a:gd name="connsiteY49" fmla="*/ 2008505 h 2732750"/>
              <a:gd name="connsiteX50" fmla="*/ 1411167 w 4818968"/>
              <a:gd name="connsiteY50" fmla="*/ 2047533 h 2732750"/>
              <a:gd name="connsiteX51" fmla="*/ 1437495 w 4818968"/>
              <a:gd name="connsiteY51" fmla="*/ 2085877 h 2732750"/>
              <a:gd name="connsiteX52" fmla="*/ 1463823 w 4818968"/>
              <a:gd name="connsiteY52" fmla="*/ 2131255 h 2732750"/>
              <a:gd name="connsiteX53" fmla="*/ 1478575 w 4818968"/>
              <a:gd name="connsiteY53" fmla="*/ 2168232 h 2732750"/>
              <a:gd name="connsiteX54" fmla="*/ 1520094 w 4818968"/>
              <a:gd name="connsiteY54" fmla="*/ 2215661 h 2732750"/>
              <a:gd name="connsiteX55" fmla="*/ 1541196 w 4818968"/>
              <a:gd name="connsiteY55" fmla="*/ 2232220 h 2732750"/>
              <a:gd name="connsiteX56" fmla="*/ 1577049 w 4818968"/>
              <a:gd name="connsiteY56" fmla="*/ 2263530 h 2732750"/>
              <a:gd name="connsiteX57" fmla="*/ 1605184 w 4818968"/>
              <a:gd name="connsiteY57" fmla="*/ 2302558 h 2732750"/>
              <a:gd name="connsiteX58" fmla="*/ 1631268 w 4818968"/>
              <a:gd name="connsiteY58" fmla="*/ 2353163 h 2732750"/>
              <a:gd name="connsiteX59" fmla="*/ 1660771 w 4818968"/>
              <a:gd name="connsiteY59" fmla="*/ 2398541 h 2732750"/>
              <a:gd name="connsiteX60" fmla="*/ 1724076 w 4818968"/>
              <a:gd name="connsiteY60" fmla="*/ 2433710 h 2732750"/>
              <a:gd name="connsiteX61" fmla="*/ 1745177 w 4818968"/>
              <a:gd name="connsiteY61" fmla="*/ 2440744 h 2732750"/>
              <a:gd name="connsiteX62" fmla="*/ 1780346 w 4818968"/>
              <a:gd name="connsiteY62" fmla="*/ 2454812 h 2732750"/>
              <a:gd name="connsiteX63" fmla="*/ 1808482 w 4818968"/>
              <a:gd name="connsiteY63" fmla="*/ 2461846 h 2732750"/>
              <a:gd name="connsiteX64" fmla="*/ 1829583 w 4818968"/>
              <a:gd name="connsiteY64" fmla="*/ 2468880 h 2732750"/>
              <a:gd name="connsiteX65" fmla="*/ 1871786 w 4818968"/>
              <a:gd name="connsiteY65" fmla="*/ 2511083 h 2732750"/>
              <a:gd name="connsiteX66" fmla="*/ 1913989 w 4818968"/>
              <a:gd name="connsiteY66" fmla="*/ 2546252 h 2732750"/>
              <a:gd name="connsiteX67" fmla="*/ 1942125 w 4818968"/>
              <a:gd name="connsiteY67" fmla="*/ 2560320 h 2732750"/>
              <a:gd name="connsiteX68" fmla="*/ 1984328 w 4818968"/>
              <a:gd name="connsiteY68" fmla="*/ 2588455 h 2732750"/>
              <a:gd name="connsiteX69" fmla="*/ 2019497 w 4818968"/>
              <a:gd name="connsiteY69" fmla="*/ 2623624 h 2732750"/>
              <a:gd name="connsiteX70" fmla="*/ 2061700 w 4818968"/>
              <a:gd name="connsiteY70" fmla="*/ 2637692 h 2732750"/>
              <a:gd name="connsiteX71" fmla="*/ 2082802 w 4818968"/>
              <a:gd name="connsiteY71" fmla="*/ 2651760 h 2732750"/>
              <a:gd name="connsiteX72" fmla="*/ 2132039 w 4818968"/>
              <a:gd name="connsiteY72" fmla="*/ 2665827 h 2732750"/>
              <a:gd name="connsiteX73" fmla="*/ 2174242 w 4818968"/>
              <a:gd name="connsiteY73" fmla="*/ 2679895 h 2732750"/>
              <a:gd name="connsiteX74" fmla="*/ 2447878 w 4818968"/>
              <a:gd name="connsiteY74" fmla="*/ 2728888 h 2732750"/>
              <a:gd name="connsiteX75" fmla="*/ 2538634 w 4818968"/>
              <a:gd name="connsiteY75" fmla="*/ 2732747 h 2732750"/>
              <a:gd name="connsiteX76" fmla="*/ 2701780 w 4818968"/>
              <a:gd name="connsiteY76" fmla="*/ 2727764 h 2732750"/>
              <a:gd name="connsiteX77" fmla="*/ 2821356 w 4818968"/>
              <a:gd name="connsiteY77" fmla="*/ 2700997 h 2732750"/>
              <a:gd name="connsiteX78" fmla="*/ 2855157 w 4818968"/>
              <a:gd name="connsiteY78" fmla="*/ 2699629 h 2732750"/>
              <a:gd name="connsiteX79" fmla="*/ 2936388 w 4818968"/>
              <a:gd name="connsiteY79" fmla="*/ 2660601 h 2732750"/>
              <a:gd name="connsiteX80" fmla="*/ 3004236 w 4818968"/>
              <a:gd name="connsiteY80" fmla="*/ 2616590 h 2732750"/>
              <a:gd name="connsiteX81" fmla="*/ 3032371 w 4818968"/>
              <a:gd name="connsiteY81" fmla="*/ 2609557 h 2732750"/>
              <a:gd name="connsiteX82" fmla="*/ 3074574 w 4818968"/>
              <a:gd name="connsiteY82" fmla="*/ 2581421 h 2732750"/>
              <a:gd name="connsiteX83" fmla="*/ 3095676 w 4818968"/>
              <a:gd name="connsiteY83" fmla="*/ 2567353 h 2732750"/>
              <a:gd name="connsiteX84" fmla="*/ 3123811 w 4818968"/>
              <a:gd name="connsiteY84" fmla="*/ 2546252 h 2732750"/>
              <a:gd name="connsiteX85" fmla="*/ 3166014 w 4818968"/>
              <a:gd name="connsiteY85" fmla="*/ 2511083 h 2732750"/>
              <a:gd name="connsiteX86" fmla="*/ 3180082 w 4818968"/>
              <a:gd name="connsiteY86" fmla="*/ 2489981 h 2732750"/>
              <a:gd name="connsiteX87" fmla="*/ 3201183 w 4818968"/>
              <a:gd name="connsiteY87" fmla="*/ 2482947 h 2732750"/>
              <a:gd name="connsiteX88" fmla="*/ 3243386 w 4818968"/>
              <a:gd name="connsiteY88" fmla="*/ 2454812 h 2732750"/>
              <a:gd name="connsiteX89" fmla="*/ 3264488 w 4818968"/>
              <a:gd name="connsiteY89" fmla="*/ 2440744 h 2732750"/>
              <a:gd name="connsiteX90" fmla="*/ 3299657 w 4818968"/>
              <a:gd name="connsiteY90" fmla="*/ 2405575 h 2732750"/>
              <a:gd name="connsiteX91" fmla="*/ 3313725 w 4818968"/>
              <a:gd name="connsiteY91" fmla="*/ 2384473 h 2732750"/>
              <a:gd name="connsiteX92" fmla="*/ 3362962 w 4818968"/>
              <a:gd name="connsiteY92" fmla="*/ 2321169 h 2732750"/>
              <a:gd name="connsiteX93" fmla="*/ 3377029 w 4818968"/>
              <a:gd name="connsiteY93" fmla="*/ 2300067 h 2732750"/>
              <a:gd name="connsiteX94" fmla="*/ 3400622 w 4818968"/>
              <a:gd name="connsiteY94" fmla="*/ 2282141 h 2732750"/>
              <a:gd name="connsiteX95" fmla="*/ 3427390 w 4818968"/>
              <a:gd name="connsiteY95" fmla="*/ 2239254 h 2732750"/>
              <a:gd name="connsiteX96" fmla="*/ 3454841 w 4818968"/>
              <a:gd name="connsiteY96" fmla="*/ 2204768 h 2732750"/>
              <a:gd name="connsiteX97" fmla="*/ 3474819 w 4818968"/>
              <a:gd name="connsiteY97" fmla="*/ 2161637 h 2732750"/>
              <a:gd name="connsiteX98" fmla="*/ 3495237 w 4818968"/>
              <a:gd name="connsiteY98" fmla="*/ 2124661 h 2732750"/>
              <a:gd name="connsiteX99" fmla="*/ 3531774 w 4818968"/>
              <a:gd name="connsiteY99" fmla="*/ 2060917 h 2732750"/>
              <a:gd name="connsiteX100" fmla="*/ 3573977 w 4818968"/>
              <a:gd name="connsiteY100" fmla="*/ 2018713 h 2732750"/>
              <a:gd name="connsiteX101" fmla="*/ 3595079 w 4818968"/>
              <a:gd name="connsiteY101" fmla="*/ 1997612 h 2732750"/>
              <a:gd name="connsiteX102" fmla="*/ 3623214 w 4818968"/>
              <a:gd name="connsiteY102" fmla="*/ 1955409 h 2732750"/>
              <a:gd name="connsiteX103" fmla="*/ 3637282 w 4818968"/>
              <a:gd name="connsiteY103" fmla="*/ 1934307 h 2732750"/>
              <a:gd name="connsiteX104" fmla="*/ 3679485 w 4818968"/>
              <a:gd name="connsiteY104" fmla="*/ 1906172 h 2732750"/>
              <a:gd name="connsiteX105" fmla="*/ 3721688 w 4818968"/>
              <a:gd name="connsiteY105" fmla="*/ 1863969 h 2732750"/>
              <a:gd name="connsiteX106" fmla="*/ 3763891 w 4818968"/>
              <a:gd name="connsiteY106" fmla="*/ 1835833 h 2732750"/>
              <a:gd name="connsiteX107" fmla="*/ 3777959 w 4818968"/>
              <a:gd name="connsiteY107" fmla="*/ 1814732 h 2732750"/>
              <a:gd name="connsiteX108" fmla="*/ 3820162 w 4818968"/>
              <a:gd name="connsiteY108" fmla="*/ 1793630 h 2732750"/>
              <a:gd name="connsiteX109" fmla="*/ 3862365 w 4818968"/>
              <a:gd name="connsiteY109" fmla="*/ 1772529 h 2732750"/>
              <a:gd name="connsiteX110" fmla="*/ 3925669 w 4818968"/>
              <a:gd name="connsiteY110" fmla="*/ 1737360 h 2732750"/>
              <a:gd name="connsiteX111" fmla="*/ 3967872 w 4818968"/>
              <a:gd name="connsiteY111" fmla="*/ 1709224 h 2732750"/>
              <a:gd name="connsiteX112" fmla="*/ 3988974 w 4818968"/>
              <a:gd name="connsiteY112" fmla="*/ 1695157 h 2732750"/>
              <a:gd name="connsiteX113" fmla="*/ 4038211 w 4818968"/>
              <a:gd name="connsiteY113" fmla="*/ 1681089 h 2732750"/>
              <a:gd name="connsiteX114" fmla="*/ 4101516 w 4818968"/>
              <a:gd name="connsiteY114" fmla="*/ 1659987 h 2732750"/>
              <a:gd name="connsiteX115" fmla="*/ 4157786 w 4818968"/>
              <a:gd name="connsiteY115" fmla="*/ 1638886 h 2732750"/>
              <a:gd name="connsiteX116" fmla="*/ 4199989 w 4818968"/>
              <a:gd name="connsiteY116" fmla="*/ 1610750 h 2732750"/>
              <a:gd name="connsiteX117" fmla="*/ 4221091 w 4818968"/>
              <a:gd name="connsiteY117" fmla="*/ 1589649 h 2732750"/>
              <a:gd name="connsiteX118" fmla="*/ 4249226 w 4818968"/>
              <a:gd name="connsiteY118" fmla="*/ 1582615 h 2732750"/>
              <a:gd name="connsiteX119" fmla="*/ 4312531 w 4818968"/>
              <a:gd name="connsiteY119" fmla="*/ 1554480 h 2732750"/>
              <a:gd name="connsiteX120" fmla="*/ 4333632 w 4818968"/>
              <a:gd name="connsiteY120" fmla="*/ 1533378 h 2732750"/>
              <a:gd name="connsiteX121" fmla="*/ 4354734 w 4818968"/>
              <a:gd name="connsiteY121" fmla="*/ 1519310 h 2732750"/>
              <a:gd name="connsiteX122" fmla="*/ 4375836 w 4818968"/>
              <a:gd name="connsiteY122" fmla="*/ 1498209 h 2732750"/>
              <a:gd name="connsiteX123" fmla="*/ 4396937 w 4818968"/>
              <a:gd name="connsiteY123" fmla="*/ 1491175 h 2732750"/>
              <a:gd name="connsiteX124" fmla="*/ 4418039 w 4818968"/>
              <a:gd name="connsiteY124" fmla="*/ 1470073 h 2732750"/>
              <a:gd name="connsiteX125" fmla="*/ 4432106 w 4818968"/>
              <a:gd name="connsiteY125" fmla="*/ 1448972 h 2732750"/>
              <a:gd name="connsiteX126" fmla="*/ 4453208 w 4818968"/>
              <a:gd name="connsiteY126" fmla="*/ 1434904 h 2732750"/>
              <a:gd name="connsiteX127" fmla="*/ 4474309 w 4818968"/>
              <a:gd name="connsiteY127" fmla="*/ 1413803 h 2732750"/>
              <a:gd name="connsiteX128" fmla="*/ 4516512 w 4818968"/>
              <a:gd name="connsiteY128" fmla="*/ 1385667 h 2732750"/>
              <a:gd name="connsiteX129" fmla="*/ 4565749 w 4818968"/>
              <a:gd name="connsiteY129" fmla="*/ 1322363 h 2732750"/>
              <a:gd name="connsiteX130" fmla="*/ 4586851 w 4818968"/>
              <a:gd name="connsiteY130" fmla="*/ 1280160 h 2732750"/>
              <a:gd name="connsiteX131" fmla="*/ 4593885 w 4818968"/>
              <a:gd name="connsiteY131" fmla="*/ 1259058 h 2732750"/>
              <a:gd name="connsiteX132" fmla="*/ 4622020 w 4818968"/>
              <a:gd name="connsiteY132" fmla="*/ 1216855 h 2732750"/>
              <a:gd name="connsiteX133" fmla="*/ 4636088 w 4818968"/>
              <a:gd name="connsiteY133" fmla="*/ 1195753 h 2732750"/>
              <a:gd name="connsiteX134" fmla="*/ 4650156 w 4818968"/>
              <a:gd name="connsiteY134" fmla="*/ 1174652 h 2732750"/>
              <a:gd name="connsiteX135" fmla="*/ 4664223 w 4818968"/>
              <a:gd name="connsiteY135" fmla="*/ 1132449 h 2732750"/>
              <a:gd name="connsiteX136" fmla="*/ 4671257 w 4818968"/>
              <a:gd name="connsiteY136" fmla="*/ 1111347 h 2732750"/>
              <a:gd name="connsiteX137" fmla="*/ 4685325 w 4818968"/>
              <a:gd name="connsiteY137" fmla="*/ 1090246 h 2732750"/>
              <a:gd name="connsiteX138" fmla="*/ 4706426 w 4818968"/>
              <a:gd name="connsiteY138" fmla="*/ 1041009 h 2732750"/>
              <a:gd name="connsiteX139" fmla="*/ 4720494 w 4818968"/>
              <a:gd name="connsiteY139" fmla="*/ 998806 h 2732750"/>
              <a:gd name="connsiteX140" fmla="*/ 4748629 w 4818968"/>
              <a:gd name="connsiteY140" fmla="*/ 956603 h 2732750"/>
              <a:gd name="connsiteX141" fmla="*/ 4755663 w 4818968"/>
              <a:gd name="connsiteY141" fmla="*/ 935501 h 2732750"/>
              <a:gd name="connsiteX142" fmla="*/ 4769731 w 4818968"/>
              <a:gd name="connsiteY142" fmla="*/ 858129 h 2732750"/>
              <a:gd name="connsiteX143" fmla="*/ 4783799 w 4818968"/>
              <a:gd name="connsiteY143" fmla="*/ 780757 h 2732750"/>
              <a:gd name="connsiteX144" fmla="*/ 4804900 w 4818968"/>
              <a:gd name="connsiteY144" fmla="*/ 759655 h 2732750"/>
              <a:gd name="connsiteX145" fmla="*/ 4818968 w 4818968"/>
              <a:gd name="connsiteY145" fmla="*/ 738553 h 2732750"/>
              <a:gd name="connsiteX146" fmla="*/ 4804900 w 4818968"/>
              <a:gd name="connsiteY146" fmla="*/ 555673 h 2732750"/>
              <a:gd name="connsiteX147" fmla="*/ 4797866 w 4818968"/>
              <a:gd name="connsiteY147" fmla="*/ 506437 h 2732750"/>
              <a:gd name="connsiteX148" fmla="*/ 4755663 w 4818968"/>
              <a:gd name="connsiteY148" fmla="*/ 485335 h 2732750"/>
              <a:gd name="connsiteX149" fmla="*/ 4720494 w 4818968"/>
              <a:gd name="connsiteY149" fmla="*/ 457200 h 2732750"/>
              <a:gd name="connsiteX150" fmla="*/ 4678291 w 4818968"/>
              <a:gd name="connsiteY150" fmla="*/ 443132 h 2732750"/>
              <a:gd name="connsiteX151" fmla="*/ 4593885 w 4818968"/>
              <a:gd name="connsiteY151" fmla="*/ 464233 h 2732750"/>
              <a:gd name="connsiteX152" fmla="*/ 4530580 w 4818968"/>
              <a:gd name="connsiteY152" fmla="*/ 499403 h 2732750"/>
              <a:gd name="connsiteX153" fmla="*/ 4509479 w 4818968"/>
              <a:gd name="connsiteY153" fmla="*/ 513470 h 2732750"/>
              <a:gd name="connsiteX154" fmla="*/ 4481343 w 4818968"/>
              <a:gd name="connsiteY154" fmla="*/ 555673 h 2732750"/>
              <a:gd name="connsiteX155" fmla="*/ 4439140 w 4818968"/>
              <a:gd name="connsiteY155" fmla="*/ 590843 h 2732750"/>
              <a:gd name="connsiteX156" fmla="*/ 4396937 w 4818968"/>
              <a:gd name="connsiteY156" fmla="*/ 618978 h 2732750"/>
              <a:gd name="connsiteX157" fmla="*/ 4340666 w 4818968"/>
              <a:gd name="connsiteY157" fmla="*/ 647113 h 2732750"/>
              <a:gd name="connsiteX158" fmla="*/ 4312531 w 4818968"/>
              <a:gd name="connsiteY158" fmla="*/ 661181 h 2732750"/>
              <a:gd name="connsiteX159" fmla="*/ 4270328 w 4818968"/>
              <a:gd name="connsiteY159" fmla="*/ 675249 h 2732750"/>
              <a:gd name="connsiteX160" fmla="*/ 4242192 w 4818968"/>
              <a:gd name="connsiteY160" fmla="*/ 689317 h 2732750"/>
              <a:gd name="connsiteX161" fmla="*/ 4171854 w 4818968"/>
              <a:gd name="connsiteY161" fmla="*/ 710418 h 2732750"/>
              <a:gd name="connsiteX162" fmla="*/ 3890500 w 4818968"/>
              <a:gd name="connsiteY162" fmla="*/ 696350 h 2732750"/>
              <a:gd name="connsiteX163" fmla="*/ 3869399 w 4818968"/>
              <a:gd name="connsiteY163" fmla="*/ 689317 h 2732750"/>
              <a:gd name="connsiteX164" fmla="*/ 3834229 w 4818968"/>
              <a:gd name="connsiteY164" fmla="*/ 682283 h 2732750"/>
              <a:gd name="connsiteX165" fmla="*/ 3770925 w 4818968"/>
              <a:gd name="connsiteY165" fmla="*/ 675249 h 2732750"/>
              <a:gd name="connsiteX166" fmla="*/ 3679485 w 4818968"/>
              <a:gd name="connsiteY166" fmla="*/ 661181 h 2732750"/>
              <a:gd name="connsiteX167" fmla="*/ 3609146 w 4818968"/>
              <a:gd name="connsiteY167" fmla="*/ 654147 h 2732750"/>
              <a:gd name="connsiteX168" fmla="*/ 3573977 w 4818968"/>
              <a:gd name="connsiteY168" fmla="*/ 647113 h 2732750"/>
              <a:gd name="connsiteX169" fmla="*/ 3257454 w 4818968"/>
              <a:gd name="connsiteY169" fmla="*/ 647113 h 2732750"/>
              <a:gd name="connsiteX170" fmla="*/ 3222285 w 4818968"/>
              <a:gd name="connsiteY170" fmla="*/ 654147 h 2732750"/>
              <a:gd name="connsiteX171" fmla="*/ 3130845 w 4818968"/>
              <a:gd name="connsiteY171" fmla="*/ 661181 h 2732750"/>
              <a:gd name="connsiteX172" fmla="*/ 3088642 w 4818968"/>
              <a:gd name="connsiteY172" fmla="*/ 675249 h 2732750"/>
              <a:gd name="connsiteX173" fmla="*/ 3039405 w 4818968"/>
              <a:gd name="connsiteY173" fmla="*/ 703384 h 2732750"/>
              <a:gd name="connsiteX174" fmla="*/ 2976100 w 4818968"/>
              <a:gd name="connsiteY174" fmla="*/ 731520 h 2732750"/>
              <a:gd name="connsiteX175" fmla="*/ 2575171 w 4818968"/>
              <a:gd name="connsiteY175" fmla="*/ 717452 h 2732750"/>
              <a:gd name="connsiteX176" fmla="*/ 2547036 w 4818968"/>
              <a:gd name="connsiteY176" fmla="*/ 710418 h 2732750"/>
              <a:gd name="connsiteX177" fmla="*/ 2476697 w 4818968"/>
              <a:gd name="connsiteY177" fmla="*/ 689317 h 2732750"/>
              <a:gd name="connsiteX178" fmla="*/ 2441528 w 4818968"/>
              <a:gd name="connsiteY178" fmla="*/ 682283 h 2732750"/>
              <a:gd name="connsiteX179" fmla="*/ 2413392 w 4818968"/>
              <a:gd name="connsiteY179" fmla="*/ 675249 h 2732750"/>
              <a:gd name="connsiteX180" fmla="*/ 2371189 w 4818968"/>
              <a:gd name="connsiteY180" fmla="*/ 661181 h 2732750"/>
              <a:gd name="connsiteX181" fmla="*/ 2336020 w 4818968"/>
              <a:gd name="connsiteY181" fmla="*/ 654147 h 2732750"/>
              <a:gd name="connsiteX182" fmla="*/ 2293817 w 4818968"/>
              <a:gd name="connsiteY182" fmla="*/ 640080 h 2732750"/>
              <a:gd name="connsiteX183" fmla="*/ 2195343 w 4818968"/>
              <a:gd name="connsiteY183" fmla="*/ 626012 h 2732750"/>
              <a:gd name="connsiteX184" fmla="*/ 2139072 w 4818968"/>
              <a:gd name="connsiteY184" fmla="*/ 611944 h 2732750"/>
              <a:gd name="connsiteX185" fmla="*/ 2103903 w 4818968"/>
              <a:gd name="connsiteY185" fmla="*/ 604910 h 2732750"/>
              <a:gd name="connsiteX186" fmla="*/ 2082802 w 4818968"/>
              <a:gd name="connsiteY186" fmla="*/ 597877 h 2732750"/>
              <a:gd name="connsiteX187" fmla="*/ 2047632 w 4818968"/>
              <a:gd name="connsiteY187" fmla="*/ 590843 h 2732750"/>
              <a:gd name="connsiteX188" fmla="*/ 1998396 w 4818968"/>
              <a:gd name="connsiteY188" fmla="*/ 576775 h 2732750"/>
              <a:gd name="connsiteX189" fmla="*/ 1576365 w 4818968"/>
              <a:gd name="connsiteY189" fmla="*/ 562707 h 2732750"/>
              <a:gd name="connsiteX190" fmla="*/ 1541196 w 4818968"/>
              <a:gd name="connsiteY190" fmla="*/ 555673 h 2732750"/>
              <a:gd name="connsiteX191" fmla="*/ 1463823 w 4818968"/>
              <a:gd name="connsiteY191" fmla="*/ 541606 h 2732750"/>
              <a:gd name="connsiteX192" fmla="*/ 1421620 w 4818968"/>
              <a:gd name="connsiteY192" fmla="*/ 520504 h 2732750"/>
              <a:gd name="connsiteX193" fmla="*/ 1393485 w 4818968"/>
              <a:gd name="connsiteY193" fmla="*/ 513470 h 2732750"/>
              <a:gd name="connsiteX194" fmla="*/ 1372383 w 4818968"/>
              <a:gd name="connsiteY194" fmla="*/ 499403 h 2732750"/>
              <a:gd name="connsiteX195" fmla="*/ 1323146 w 4818968"/>
              <a:gd name="connsiteY195" fmla="*/ 450166 h 2732750"/>
              <a:gd name="connsiteX196" fmla="*/ 1302045 w 4818968"/>
              <a:gd name="connsiteY196" fmla="*/ 443132 h 2732750"/>
              <a:gd name="connsiteX197" fmla="*/ 1231706 w 4818968"/>
              <a:gd name="connsiteY197" fmla="*/ 393895 h 2732750"/>
              <a:gd name="connsiteX198" fmla="*/ 1210605 w 4818968"/>
              <a:gd name="connsiteY198" fmla="*/ 379827 h 2732750"/>
              <a:gd name="connsiteX199" fmla="*/ 1189503 w 4818968"/>
              <a:gd name="connsiteY199" fmla="*/ 358726 h 2732750"/>
              <a:gd name="connsiteX200" fmla="*/ 1126199 w 4818968"/>
              <a:gd name="connsiteY200" fmla="*/ 323557 h 2732750"/>
              <a:gd name="connsiteX201" fmla="*/ 1105097 w 4818968"/>
              <a:gd name="connsiteY201" fmla="*/ 309489 h 2732750"/>
              <a:gd name="connsiteX202" fmla="*/ 1083996 w 4818968"/>
              <a:gd name="connsiteY202" fmla="*/ 302455 h 2732750"/>
              <a:gd name="connsiteX203" fmla="*/ 1055860 w 4818968"/>
              <a:gd name="connsiteY203" fmla="*/ 288387 h 2732750"/>
              <a:gd name="connsiteX204" fmla="*/ 1034759 w 4818968"/>
              <a:gd name="connsiteY204" fmla="*/ 274320 h 2732750"/>
              <a:gd name="connsiteX205" fmla="*/ 985522 w 4818968"/>
              <a:gd name="connsiteY205" fmla="*/ 253218 h 2732750"/>
              <a:gd name="connsiteX206" fmla="*/ 915183 w 4818968"/>
              <a:gd name="connsiteY206" fmla="*/ 189913 h 2732750"/>
              <a:gd name="connsiteX207" fmla="*/ 901116 w 4818968"/>
              <a:gd name="connsiteY207" fmla="*/ 168812 h 2732750"/>
              <a:gd name="connsiteX208" fmla="*/ 858912 w 4818968"/>
              <a:gd name="connsiteY208" fmla="*/ 126609 h 2732750"/>
              <a:gd name="connsiteX209" fmla="*/ 809676 w 4818968"/>
              <a:gd name="connsiteY209" fmla="*/ 77372 h 2732750"/>
              <a:gd name="connsiteX210" fmla="*/ 788574 w 4818968"/>
              <a:gd name="connsiteY210" fmla="*/ 63304 h 2732750"/>
              <a:gd name="connsiteX211" fmla="*/ 739337 w 4818968"/>
              <a:gd name="connsiteY211" fmla="*/ 49237 h 2732750"/>
              <a:gd name="connsiteX212" fmla="*/ 676032 w 4818968"/>
              <a:gd name="connsiteY212" fmla="*/ 42203 h 2732750"/>
              <a:gd name="connsiteX213" fmla="*/ 640863 w 4818968"/>
              <a:gd name="connsiteY213" fmla="*/ 35169 h 2732750"/>
              <a:gd name="connsiteX214" fmla="*/ 598660 w 4818968"/>
              <a:gd name="connsiteY214" fmla="*/ 28135 h 2732750"/>
              <a:gd name="connsiteX215" fmla="*/ 535356 w 4818968"/>
              <a:gd name="connsiteY215" fmla="*/ 21101 h 2732750"/>
              <a:gd name="connsiteX216" fmla="*/ 352476 w 4818968"/>
              <a:gd name="connsiteY216" fmla="*/ 0 h 2732750"/>
              <a:gd name="connsiteX217" fmla="*/ 99257 w 4818968"/>
              <a:gd name="connsiteY217" fmla="*/ 7033 h 2732750"/>
              <a:gd name="connsiteX218" fmla="*/ 78156 w 4818968"/>
              <a:gd name="connsiteY218" fmla="*/ 14067 h 2732750"/>
              <a:gd name="connsiteX219" fmla="*/ 50020 w 4818968"/>
              <a:gd name="connsiteY219" fmla="*/ 21101 h 2732750"/>
              <a:gd name="connsiteX0" fmla="*/ 50020 w 4818968"/>
              <a:gd name="connsiteY0" fmla="*/ 21101 h 2732750"/>
              <a:gd name="connsiteX1" fmla="*/ 3762 w 4818968"/>
              <a:gd name="connsiteY1" fmla="*/ 76437 h 2732750"/>
              <a:gd name="connsiteX2" fmla="*/ 2588 w 4818968"/>
              <a:gd name="connsiteY2" fmla="*/ 168420 h 2732750"/>
              <a:gd name="connsiteX3" fmla="*/ 19735 w 4818968"/>
              <a:gd name="connsiteY3" fmla="*/ 314227 h 2732750"/>
              <a:gd name="connsiteX4" fmla="*/ 36244 w 4818968"/>
              <a:gd name="connsiteY4" fmla="*/ 342361 h 2732750"/>
              <a:gd name="connsiteX5" fmla="*/ 43278 w 4818968"/>
              <a:gd name="connsiteY5" fmla="*/ 391890 h 2732750"/>
              <a:gd name="connsiteX6" fmla="*/ 73758 w 4818968"/>
              <a:gd name="connsiteY6" fmla="*/ 472146 h 2732750"/>
              <a:gd name="connsiteX7" fmla="*/ 134426 w 4818968"/>
              <a:gd name="connsiteY7" fmla="*/ 618978 h 2732750"/>
              <a:gd name="connsiteX8" fmla="*/ 141460 w 4818968"/>
              <a:gd name="connsiteY8" fmla="*/ 640080 h 2732750"/>
              <a:gd name="connsiteX9" fmla="*/ 183663 w 4818968"/>
              <a:gd name="connsiteY9" fmla="*/ 668215 h 2732750"/>
              <a:gd name="connsiteX10" fmla="*/ 197731 w 4818968"/>
              <a:gd name="connsiteY10" fmla="*/ 689317 h 2732750"/>
              <a:gd name="connsiteX11" fmla="*/ 204765 w 4818968"/>
              <a:gd name="connsiteY11" fmla="*/ 710418 h 2732750"/>
              <a:gd name="connsiteX12" fmla="*/ 225866 w 4818968"/>
              <a:gd name="connsiteY12" fmla="*/ 731520 h 2732750"/>
              <a:gd name="connsiteX13" fmla="*/ 254002 w 4818968"/>
              <a:gd name="connsiteY13" fmla="*/ 766689 h 2732750"/>
              <a:gd name="connsiteX14" fmla="*/ 282137 w 4818968"/>
              <a:gd name="connsiteY14" fmla="*/ 808892 h 2732750"/>
              <a:gd name="connsiteX15" fmla="*/ 296205 w 4818968"/>
              <a:gd name="connsiteY15" fmla="*/ 829993 h 2732750"/>
              <a:gd name="connsiteX16" fmla="*/ 338408 w 4818968"/>
              <a:gd name="connsiteY16" fmla="*/ 858129 h 2732750"/>
              <a:gd name="connsiteX17" fmla="*/ 366543 w 4818968"/>
              <a:gd name="connsiteY17" fmla="*/ 900332 h 2732750"/>
              <a:gd name="connsiteX18" fmla="*/ 401712 w 4818968"/>
              <a:gd name="connsiteY18" fmla="*/ 942535 h 2732750"/>
              <a:gd name="connsiteX19" fmla="*/ 447774 w 4818968"/>
              <a:gd name="connsiteY19" fmla="*/ 976337 h 2732750"/>
              <a:gd name="connsiteX20" fmla="*/ 504729 w 4818968"/>
              <a:gd name="connsiteY20" fmla="*/ 1024890 h 2732750"/>
              <a:gd name="connsiteX21" fmla="*/ 626796 w 4818968"/>
              <a:gd name="connsiteY21" fmla="*/ 1104313 h 2732750"/>
              <a:gd name="connsiteX22" fmla="*/ 647897 w 4818968"/>
              <a:gd name="connsiteY22" fmla="*/ 1118381 h 2732750"/>
              <a:gd name="connsiteX23" fmla="*/ 711202 w 4818968"/>
              <a:gd name="connsiteY23" fmla="*/ 1139483 h 2732750"/>
              <a:gd name="connsiteX24" fmla="*/ 732303 w 4818968"/>
              <a:gd name="connsiteY24" fmla="*/ 1146517 h 2732750"/>
              <a:gd name="connsiteX25" fmla="*/ 802642 w 4818968"/>
              <a:gd name="connsiteY25" fmla="*/ 1167618 h 2732750"/>
              <a:gd name="connsiteX26" fmla="*/ 823743 w 4818968"/>
              <a:gd name="connsiteY26" fmla="*/ 1174652 h 2732750"/>
              <a:gd name="connsiteX27" fmla="*/ 844845 w 4818968"/>
              <a:gd name="connsiteY27" fmla="*/ 1181686 h 2732750"/>
              <a:gd name="connsiteX28" fmla="*/ 908149 w 4818968"/>
              <a:gd name="connsiteY28" fmla="*/ 1209821 h 2732750"/>
              <a:gd name="connsiteX29" fmla="*/ 929251 w 4818968"/>
              <a:gd name="connsiteY29" fmla="*/ 1216855 h 2732750"/>
              <a:gd name="connsiteX30" fmla="*/ 950352 w 4818968"/>
              <a:gd name="connsiteY30" fmla="*/ 1223889 h 2732750"/>
              <a:gd name="connsiteX31" fmla="*/ 985522 w 4818968"/>
              <a:gd name="connsiteY31" fmla="*/ 1259058 h 2732750"/>
              <a:gd name="connsiteX32" fmla="*/ 1027725 w 4818968"/>
              <a:gd name="connsiteY32" fmla="*/ 1273126 h 2732750"/>
              <a:gd name="connsiteX33" fmla="*/ 1069928 w 4818968"/>
              <a:gd name="connsiteY33" fmla="*/ 1301261 h 2732750"/>
              <a:gd name="connsiteX34" fmla="*/ 1091029 w 4818968"/>
              <a:gd name="connsiteY34" fmla="*/ 1315329 h 2732750"/>
              <a:gd name="connsiteX35" fmla="*/ 1189503 w 4818968"/>
              <a:gd name="connsiteY35" fmla="*/ 1403838 h 2732750"/>
              <a:gd name="connsiteX36" fmla="*/ 1229655 w 4818968"/>
              <a:gd name="connsiteY36" fmla="*/ 1449656 h 2732750"/>
              <a:gd name="connsiteX37" fmla="*/ 1252564 w 4818968"/>
              <a:gd name="connsiteY37" fmla="*/ 1473932 h 2732750"/>
              <a:gd name="connsiteX38" fmla="*/ 1266876 w 4818968"/>
              <a:gd name="connsiteY38" fmla="*/ 1498209 h 2732750"/>
              <a:gd name="connsiteX39" fmla="*/ 1280943 w 4818968"/>
              <a:gd name="connsiteY39" fmla="*/ 1547446 h 2732750"/>
              <a:gd name="connsiteX40" fmla="*/ 1287977 w 4818968"/>
              <a:gd name="connsiteY40" fmla="*/ 1568547 h 2732750"/>
              <a:gd name="connsiteX41" fmla="*/ 1287977 w 4818968"/>
              <a:gd name="connsiteY41" fmla="*/ 1638886 h 2732750"/>
              <a:gd name="connsiteX42" fmla="*/ 1302045 w 4818968"/>
              <a:gd name="connsiteY42" fmla="*/ 1737360 h 2732750"/>
              <a:gd name="connsiteX43" fmla="*/ 1309079 w 4818968"/>
              <a:gd name="connsiteY43" fmla="*/ 1758461 h 2732750"/>
              <a:gd name="connsiteX44" fmla="*/ 1316112 w 4818968"/>
              <a:gd name="connsiteY44" fmla="*/ 1786597 h 2732750"/>
              <a:gd name="connsiteX45" fmla="*/ 1337214 w 4818968"/>
              <a:gd name="connsiteY45" fmla="*/ 1828800 h 2732750"/>
              <a:gd name="connsiteX46" fmla="*/ 1344248 w 4818968"/>
              <a:gd name="connsiteY46" fmla="*/ 1849901 h 2732750"/>
              <a:gd name="connsiteX47" fmla="*/ 1363982 w 4818968"/>
              <a:gd name="connsiteY47" fmla="*/ 1959268 h 2732750"/>
              <a:gd name="connsiteX48" fmla="*/ 1380541 w 4818968"/>
              <a:gd name="connsiteY48" fmla="*/ 1980369 h 2732750"/>
              <a:gd name="connsiteX49" fmla="*/ 1387574 w 4818968"/>
              <a:gd name="connsiteY49" fmla="*/ 2008505 h 2732750"/>
              <a:gd name="connsiteX50" fmla="*/ 1411167 w 4818968"/>
              <a:gd name="connsiteY50" fmla="*/ 2047533 h 2732750"/>
              <a:gd name="connsiteX51" fmla="*/ 1437495 w 4818968"/>
              <a:gd name="connsiteY51" fmla="*/ 2085877 h 2732750"/>
              <a:gd name="connsiteX52" fmla="*/ 1463823 w 4818968"/>
              <a:gd name="connsiteY52" fmla="*/ 2131255 h 2732750"/>
              <a:gd name="connsiteX53" fmla="*/ 1478575 w 4818968"/>
              <a:gd name="connsiteY53" fmla="*/ 2168232 h 2732750"/>
              <a:gd name="connsiteX54" fmla="*/ 1520094 w 4818968"/>
              <a:gd name="connsiteY54" fmla="*/ 2215661 h 2732750"/>
              <a:gd name="connsiteX55" fmla="*/ 1541196 w 4818968"/>
              <a:gd name="connsiteY55" fmla="*/ 2232220 h 2732750"/>
              <a:gd name="connsiteX56" fmla="*/ 1577049 w 4818968"/>
              <a:gd name="connsiteY56" fmla="*/ 2263530 h 2732750"/>
              <a:gd name="connsiteX57" fmla="*/ 1605184 w 4818968"/>
              <a:gd name="connsiteY57" fmla="*/ 2302558 h 2732750"/>
              <a:gd name="connsiteX58" fmla="*/ 1631268 w 4818968"/>
              <a:gd name="connsiteY58" fmla="*/ 2353163 h 2732750"/>
              <a:gd name="connsiteX59" fmla="*/ 1660771 w 4818968"/>
              <a:gd name="connsiteY59" fmla="*/ 2398541 h 2732750"/>
              <a:gd name="connsiteX60" fmla="*/ 1724076 w 4818968"/>
              <a:gd name="connsiteY60" fmla="*/ 2433710 h 2732750"/>
              <a:gd name="connsiteX61" fmla="*/ 1745177 w 4818968"/>
              <a:gd name="connsiteY61" fmla="*/ 2440744 h 2732750"/>
              <a:gd name="connsiteX62" fmla="*/ 1780346 w 4818968"/>
              <a:gd name="connsiteY62" fmla="*/ 2454812 h 2732750"/>
              <a:gd name="connsiteX63" fmla="*/ 1808482 w 4818968"/>
              <a:gd name="connsiteY63" fmla="*/ 2461846 h 2732750"/>
              <a:gd name="connsiteX64" fmla="*/ 1829583 w 4818968"/>
              <a:gd name="connsiteY64" fmla="*/ 2468880 h 2732750"/>
              <a:gd name="connsiteX65" fmla="*/ 1871786 w 4818968"/>
              <a:gd name="connsiteY65" fmla="*/ 2511083 h 2732750"/>
              <a:gd name="connsiteX66" fmla="*/ 1913989 w 4818968"/>
              <a:gd name="connsiteY66" fmla="*/ 2546252 h 2732750"/>
              <a:gd name="connsiteX67" fmla="*/ 1942125 w 4818968"/>
              <a:gd name="connsiteY67" fmla="*/ 2560320 h 2732750"/>
              <a:gd name="connsiteX68" fmla="*/ 1984328 w 4818968"/>
              <a:gd name="connsiteY68" fmla="*/ 2588455 h 2732750"/>
              <a:gd name="connsiteX69" fmla="*/ 2019497 w 4818968"/>
              <a:gd name="connsiteY69" fmla="*/ 2623624 h 2732750"/>
              <a:gd name="connsiteX70" fmla="*/ 2061700 w 4818968"/>
              <a:gd name="connsiteY70" fmla="*/ 2637692 h 2732750"/>
              <a:gd name="connsiteX71" fmla="*/ 2082802 w 4818968"/>
              <a:gd name="connsiteY71" fmla="*/ 2651760 h 2732750"/>
              <a:gd name="connsiteX72" fmla="*/ 2132039 w 4818968"/>
              <a:gd name="connsiteY72" fmla="*/ 2665827 h 2732750"/>
              <a:gd name="connsiteX73" fmla="*/ 2180592 w 4818968"/>
              <a:gd name="connsiteY73" fmla="*/ 2689420 h 2732750"/>
              <a:gd name="connsiteX74" fmla="*/ 2447878 w 4818968"/>
              <a:gd name="connsiteY74" fmla="*/ 2728888 h 2732750"/>
              <a:gd name="connsiteX75" fmla="*/ 2538634 w 4818968"/>
              <a:gd name="connsiteY75" fmla="*/ 2732747 h 2732750"/>
              <a:gd name="connsiteX76" fmla="*/ 2701780 w 4818968"/>
              <a:gd name="connsiteY76" fmla="*/ 2727764 h 2732750"/>
              <a:gd name="connsiteX77" fmla="*/ 2821356 w 4818968"/>
              <a:gd name="connsiteY77" fmla="*/ 2700997 h 2732750"/>
              <a:gd name="connsiteX78" fmla="*/ 2855157 w 4818968"/>
              <a:gd name="connsiteY78" fmla="*/ 2699629 h 2732750"/>
              <a:gd name="connsiteX79" fmla="*/ 2936388 w 4818968"/>
              <a:gd name="connsiteY79" fmla="*/ 2660601 h 2732750"/>
              <a:gd name="connsiteX80" fmla="*/ 3004236 w 4818968"/>
              <a:gd name="connsiteY80" fmla="*/ 2616590 h 2732750"/>
              <a:gd name="connsiteX81" fmla="*/ 3032371 w 4818968"/>
              <a:gd name="connsiteY81" fmla="*/ 2609557 h 2732750"/>
              <a:gd name="connsiteX82" fmla="*/ 3074574 w 4818968"/>
              <a:gd name="connsiteY82" fmla="*/ 2581421 h 2732750"/>
              <a:gd name="connsiteX83" fmla="*/ 3095676 w 4818968"/>
              <a:gd name="connsiteY83" fmla="*/ 2567353 h 2732750"/>
              <a:gd name="connsiteX84" fmla="*/ 3123811 w 4818968"/>
              <a:gd name="connsiteY84" fmla="*/ 2546252 h 2732750"/>
              <a:gd name="connsiteX85" fmla="*/ 3166014 w 4818968"/>
              <a:gd name="connsiteY85" fmla="*/ 2511083 h 2732750"/>
              <a:gd name="connsiteX86" fmla="*/ 3180082 w 4818968"/>
              <a:gd name="connsiteY86" fmla="*/ 2489981 h 2732750"/>
              <a:gd name="connsiteX87" fmla="*/ 3201183 w 4818968"/>
              <a:gd name="connsiteY87" fmla="*/ 2482947 h 2732750"/>
              <a:gd name="connsiteX88" fmla="*/ 3243386 w 4818968"/>
              <a:gd name="connsiteY88" fmla="*/ 2454812 h 2732750"/>
              <a:gd name="connsiteX89" fmla="*/ 3264488 w 4818968"/>
              <a:gd name="connsiteY89" fmla="*/ 2440744 h 2732750"/>
              <a:gd name="connsiteX90" fmla="*/ 3299657 w 4818968"/>
              <a:gd name="connsiteY90" fmla="*/ 2405575 h 2732750"/>
              <a:gd name="connsiteX91" fmla="*/ 3313725 w 4818968"/>
              <a:gd name="connsiteY91" fmla="*/ 2384473 h 2732750"/>
              <a:gd name="connsiteX92" fmla="*/ 3362962 w 4818968"/>
              <a:gd name="connsiteY92" fmla="*/ 2321169 h 2732750"/>
              <a:gd name="connsiteX93" fmla="*/ 3377029 w 4818968"/>
              <a:gd name="connsiteY93" fmla="*/ 2300067 h 2732750"/>
              <a:gd name="connsiteX94" fmla="*/ 3400622 w 4818968"/>
              <a:gd name="connsiteY94" fmla="*/ 2282141 h 2732750"/>
              <a:gd name="connsiteX95" fmla="*/ 3427390 w 4818968"/>
              <a:gd name="connsiteY95" fmla="*/ 2239254 h 2732750"/>
              <a:gd name="connsiteX96" fmla="*/ 3454841 w 4818968"/>
              <a:gd name="connsiteY96" fmla="*/ 2204768 h 2732750"/>
              <a:gd name="connsiteX97" fmla="*/ 3474819 w 4818968"/>
              <a:gd name="connsiteY97" fmla="*/ 2161637 h 2732750"/>
              <a:gd name="connsiteX98" fmla="*/ 3495237 w 4818968"/>
              <a:gd name="connsiteY98" fmla="*/ 2124661 h 2732750"/>
              <a:gd name="connsiteX99" fmla="*/ 3531774 w 4818968"/>
              <a:gd name="connsiteY99" fmla="*/ 2060917 h 2732750"/>
              <a:gd name="connsiteX100" fmla="*/ 3573977 w 4818968"/>
              <a:gd name="connsiteY100" fmla="*/ 2018713 h 2732750"/>
              <a:gd name="connsiteX101" fmla="*/ 3595079 w 4818968"/>
              <a:gd name="connsiteY101" fmla="*/ 1997612 h 2732750"/>
              <a:gd name="connsiteX102" fmla="*/ 3623214 w 4818968"/>
              <a:gd name="connsiteY102" fmla="*/ 1955409 h 2732750"/>
              <a:gd name="connsiteX103" fmla="*/ 3637282 w 4818968"/>
              <a:gd name="connsiteY103" fmla="*/ 1934307 h 2732750"/>
              <a:gd name="connsiteX104" fmla="*/ 3679485 w 4818968"/>
              <a:gd name="connsiteY104" fmla="*/ 1906172 h 2732750"/>
              <a:gd name="connsiteX105" fmla="*/ 3721688 w 4818968"/>
              <a:gd name="connsiteY105" fmla="*/ 1863969 h 2732750"/>
              <a:gd name="connsiteX106" fmla="*/ 3763891 w 4818968"/>
              <a:gd name="connsiteY106" fmla="*/ 1835833 h 2732750"/>
              <a:gd name="connsiteX107" fmla="*/ 3777959 w 4818968"/>
              <a:gd name="connsiteY107" fmla="*/ 1814732 h 2732750"/>
              <a:gd name="connsiteX108" fmla="*/ 3820162 w 4818968"/>
              <a:gd name="connsiteY108" fmla="*/ 1793630 h 2732750"/>
              <a:gd name="connsiteX109" fmla="*/ 3862365 w 4818968"/>
              <a:gd name="connsiteY109" fmla="*/ 1772529 h 2732750"/>
              <a:gd name="connsiteX110" fmla="*/ 3925669 w 4818968"/>
              <a:gd name="connsiteY110" fmla="*/ 1737360 h 2732750"/>
              <a:gd name="connsiteX111" fmla="*/ 3967872 w 4818968"/>
              <a:gd name="connsiteY111" fmla="*/ 1709224 h 2732750"/>
              <a:gd name="connsiteX112" fmla="*/ 3988974 w 4818968"/>
              <a:gd name="connsiteY112" fmla="*/ 1695157 h 2732750"/>
              <a:gd name="connsiteX113" fmla="*/ 4038211 w 4818968"/>
              <a:gd name="connsiteY113" fmla="*/ 1681089 h 2732750"/>
              <a:gd name="connsiteX114" fmla="*/ 4101516 w 4818968"/>
              <a:gd name="connsiteY114" fmla="*/ 1659987 h 2732750"/>
              <a:gd name="connsiteX115" fmla="*/ 4157786 w 4818968"/>
              <a:gd name="connsiteY115" fmla="*/ 1638886 h 2732750"/>
              <a:gd name="connsiteX116" fmla="*/ 4199989 w 4818968"/>
              <a:gd name="connsiteY116" fmla="*/ 1610750 h 2732750"/>
              <a:gd name="connsiteX117" fmla="*/ 4221091 w 4818968"/>
              <a:gd name="connsiteY117" fmla="*/ 1589649 h 2732750"/>
              <a:gd name="connsiteX118" fmla="*/ 4249226 w 4818968"/>
              <a:gd name="connsiteY118" fmla="*/ 1582615 h 2732750"/>
              <a:gd name="connsiteX119" fmla="*/ 4312531 w 4818968"/>
              <a:gd name="connsiteY119" fmla="*/ 1554480 h 2732750"/>
              <a:gd name="connsiteX120" fmla="*/ 4333632 w 4818968"/>
              <a:gd name="connsiteY120" fmla="*/ 1533378 h 2732750"/>
              <a:gd name="connsiteX121" fmla="*/ 4354734 w 4818968"/>
              <a:gd name="connsiteY121" fmla="*/ 1519310 h 2732750"/>
              <a:gd name="connsiteX122" fmla="*/ 4375836 w 4818968"/>
              <a:gd name="connsiteY122" fmla="*/ 1498209 h 2732750"/>
              <a:gd name="connsiteX123" fmla="*/ 4396937 w 4818968"/>
              <a:gd name="connsiteY123" fmla="*/ 1491175 h 2732750"/>
              <a:gd name="connsiteX124" fmla="*/ 4418039 w 4818968"/>
              <a:gd name="connsiteY124" fmla="*/ 1470073 h 2732750"/>
              <a:gd name="connsiteX125" fmla="*/ 4432106 w 4818968"/>
              <a:gd name="connsiteY125" fmla="*/ 1448972 h 2732750"/>
              <a:gd name="connsiteX126" fmla="*/ 4453208 w 4818968"/>
              <a:gd name="connsiteY126" fmla="*/ 1434904 h 2732750"/>
              <a:gd name="connsiteX127" fmla="*/ 4474309 w 4818968"/>
              <a:gd name="connsiteY127" fmla="*/ 1413803 h 2732750"/>
              <a:gd name="connsiteX128" fmla="*/ 4516512 w 4818968"/>
              <a:gd name="connsiteY128" fmla="*/ 1385667 h 2732750"/>
              <a:gd name="connsiteX129" fmla="*/ 4565749 w 4818968"/>
              <a:gd name="connsiteY129" fmla="*/ 1322363 h 2732750"/>
              <a:gd name="connsiteX130" fmla="*/ 4586851 w 4818968"/>
              <a:gd name="connsiteY130" fmla="*/ 1280160 h 2732750"/>
              <a:gd name="connsiteX131" fmla="*/ 4593885 w 4818968"/>
              <a:gd name="connsiteY131" fmla="*/ 1259058 h 2732750"/>
              <a:gd name="connsiteX132" fmla="*/ 4622020 w 4818968"/>
              <a:gd name="connsiteY132" fmla="*/ 1216855 h 2732750"/>
              <a:gd name="connsiteX133" fmla="*/ 4636088 w 4818968"/>
              <a:gd name="connsiteY133" fmla="*/ 1195753 h 2732750"/>
              <a:gd name="connsiteX134" fmla="*/ 4650156 w 4818968"/>
              <a:gd name="connsiteY134" fmla="*/ 1174652 h 2732750"/>
              <a:gd name="connsiteX135" fmla="*/ 4664223 w 4818968"/>
              <a:gd name="connsiteY135" fmla="*/ 1132449 h 2732750"/>
              <a:gd name="connsiteX136" fmla="*/ 4671257 w 4818968"/>
              <a:gd name="connsiteY136" fmla="*/ 1111347 h 2732750"/>
              <a:gd name="connsiteX137" fmla="*/ 4685325 w 4818968"/>
              <a:gd name="connsiteY137" fmla="*/ 1090246 h 2732750"/>
              <a:gd name="connsiteX138" fmla="*/ 4706426 w 4818968"/>
              <a:gd name="connsiteY138" fmla="*/ 1041009 h 2732750"/>
              <a:gd name="connsiteX139" fmla="*/ 4720494 w 4818968"/>
              <a:gd name="connsiteY139" fmla="*/ 998806 h 2732750"/>
              <a:gd name="connsiteX140" fmla="*/ 4748629 w 4818968"/>
              <a:gd name="connsiteY140" fmla="*/ 956603 h 2732750"/>
              <a:gd name="connsiteX141" fmla="*/ 4755663 w 4818968"/>
              <a:gd name="connsiteY141" fmla="*/ 935501 h 2732750"/>
              <a:gd name="connsiteX142" fmla="*/ 4769731 w 4818968"/>
              <a:gd name="connsiteY142" fmla="*/ 858129 h 2732750"/>
              <a:gd name="connsiteX143" fmla="*/ 4783799 w 4818968"/>
              <a:gd name="connsiteY143" fmla="*/ 780757 h 2732750"/>
              <a:gd name="connsiteX144" fmla="*/ 4804900 w 4818968"/>
              <a:gd name="connsiteY144" fmla="*/ 759655 h 2732750"/>
              <a:gd name="connsiteX145" fmla="*/ 4818968 w 4818968"/>
              <a:gd name="connsiteY145" fmla="*/ 738553 h 2732750"/>
              <a:gd name="connsiteX146" fmla="*/ 4804900 w 4818968"/>
              <a:gd name="connsiteY146" fmla="*/ 555673 h 2732750"/>
              <a:gd name="connsiteX147" fmla="*/ 4797866 w 4818968"/>
              <a:gd name="connsiteY147" fmla="*/ 506437 h 2732750"/>
              <a:gd name="connsiteX148" fmla="*/ 4755663 w 4818968"/>
              <a:gd name="connsiteY148" fmla="*/ 485335 h 2732750"/>
              <a:gd name="connsiteX149" fmla="*/ 4720494 w 4818968"/>
              <a:gd name="connsiteY149" fmla="*/ 457200 h 2732750"/>
              <a:gd name="connsiteX150" fmla="*/ 4678291 w 4818968"/>
              <a:gd name="connsiteY150" fmla="*/ 443132 h 2732750"/>
              <a:gd name="connsiteX151" fmla="*/ 4593885 w 4818968"/>
              <a:gd name="connsiteY151" fmla="*/ 464233 h 2732750"/>
              <a:gd name="connsiteX152" fmla="*/ 4530580 w 4818968"/>
              <a:gd name="connsiteY152" fmla="*/ 499403 h 2732750"/>
              <a:gd name="connsiteX153" fmla="*/ 4509479 w 4818968"/>
              <a:gd name="connsiteY153" fmla="*/ 513470 h 2732750"/>
              <a:gd name="connsiteX154" fmla="*/ 4481343 w 4818968"/>
              <a:gd name="connsiteY154" fmla="*/ 555673 h 2732750"/>
              <a:gd name="connsiteX155" fmla="*/ 4439140 w 4818968"/>
              <a:gd name="connsiteY155" fmla="*/ 590843 h 2732750"/>
              <a:gd name="connsiteX156" fmla="*/ 4396937 w 4818968"/>
              <a:gd name="connsiteY156" fmla="*/ 618978 h 2732750"/>
              <a:gd name="connsiteX157" fmla="*/ 4340666 w 4818968"/>
              <a:gd name="connsiteY157" fmla="*/ 647113 h 2732750"/>
              <a:gd name="connsiteX158" fmla="*/ 4312531 w 4818968"/>
              <a:gd name="connsiteY158" fmla="*/ 661181 h 2732750"/>
              <a:gd name="connsiteX159" fmla="*/ 4270328 w 4818968"/>
              <a:gd name="connsiteY159" fmla="*/ 675249 h 2732750"/>
              <a:gd name="connsiteX160" fmla="*/ 4242192 w 4818968"/>
              <a:gd name="connsiteY160" fmla="*/ 689317 h 2732750"/>
              <a:gd name="connsiteX161" fmla="*/ 4171854 w 4818968"/>
              <a:gd name="connsiteY161" fmla="*/ 710418 h 2732750"/>
              <a:gd name="connsiteX162" fmla="*/ 3890500 w 4818968"/>
              <a:gd name="connsiteY162" fmla="*/ 696350 h 2732750"/>
              <a:gd name="connsiteX163" fmla="*/ 3869399 w 4818968"/>
              <a:gd name="connsiteY163" fmla="*/ 689317 h 2732750"/>
              <a:gd name="connsiteX164" fmla="*/ 3834229 w 4818968"/>
              <a:gd name="connsiteY164" fmla="*/ 682283 h 2732750"/>
              <a:gd name="connsiteX165" fmla="*/ 3770925 w 4818968"/>
              <a:gd name="connsiteY165" fmla="*/ 675249 h 2732750"/>
              <a:gd name="connsiteX166" fmla="*/ 3679485 w 4818968"/>
              <a:gd name="connsiteY166" fmla="*/ 661181 h 2732750"/>
              <a:gd name="connsiteX167" fmla="*/ 3609146 w 4818968"/>
              <a:gd name="connsiteY167" fmla="*/ 654147 h 2732750"/>
              <a:gd name="connsiteX168" fmla="*/ 3573977 w 4818968"/>
              <a:gd name="connsiteY168" fmla="*/ 647113 h 2732750"/>
              <a:gd name="connsiteX169" fmla="*/ 3257454 w 4818968"/>
              <a:gd name="connsiteY169" fmla="*/ 647113 h 2732750"/>
              <a:gd name="connsiteX170" fmla="*/ 3222285 w 4818968"/>
              <a:gd name="connsiteY170" fmla="*/ 654147 h 2732750"/>
              <a:gd name="connsiteX171" fmla="*/ 3130845 w 4818968"/>
              <a:gd name="connsiteY171" fmla="*/ 661181 h 2732750"/>
              <a:gd name="connsiteX172" fmla="*/ 3088642 w 4818968"/>
              <a:gd name="connsiteY172" fmla="*/ 675249 h 2732750"/>
              <a:gd name="connsiteX173" fmla="*/ 3039405 w 4818968"/>
              <a:gd name="connsiteY173" fmla="*/ 703384 h 2732750"/>
              <a:gd name="connsiteX174" fmla="*/ 2976100 w 4818968"/>
              <a:gd name="connsiteY174" fmla="*/ 731520 h 2732750"/>
              <a:gd name="connsiteX175" fmla="*/ 2575171 w 4818968"/>
              <a:gd name="connsiteY175" fmla="*/ 717452 h 2732750"/>
              <a:gd name="connsiteX176" fmla="*/ 2547036 w 4818968"/>
              <a:gd name="connsiteY176" fmla="*/ 710418 h 2732750"/>
              <a:gd name="connsiteX177" fmla="*/ 2476697 w 4818968"/>
              <a:gd name="connsiteY177" fmla="*/ 689317 h 2732750"/>
              <a:gd name="connsiteX178" fmla="*/ 2441528 w 4818968"/>
              <a:gd name="connsiteY178" fmla="*/ 682283 h 2732750"/>
              <a:gd name="connsiteX179" fmla="*/ 2413392 w 4818968"/>
              <a:gd name="connsiteY179" fmla="*/ 675249 h 2732750"/>
              <a:gd name="connsiteX180" fmla="*/ 2371189 w 4818968"/>
              <a:gd name="connsiteY180" fmla="*/ 661181 h 2732750"/>
              <a:gd name="connsiteX181" fmla="*/ 2336020 w 4818968"/>
              <a:gd name="connsiteY181" fmla="*/ 654147 h 2732750"/>
              <a:gd name="connsiteX182" fmla="*/ 2293817 w 4818968"/>
              <a:gd name="connsiteY182" fmla="*/ 640080 h 2732750"/>
              <a:gd name="connsiteX183" fmla="*/ 2195343 w 4818968"/>
              <a:gd name="connsiteY183" fmla="*/ 626012 h 2732750"/>
              <a:gd name="connsiteX184" fmla="*/ 2139072 w 4818968"/>
              <a:gd name="connsiteY184" fmla="*/ 611944 h 2732750"/>
              <a:gd name="connsiteX185" fmla="*/ 2103903 w 4818968"/>
              <a:gd name="connsiteY185" fmla="*/ 604910 h 2732750"/>
              <a:gd name="connsiteX186" fmla="*/ 2082802 w 4818968"/>
              <a:gd name="connsiteY186" fmla="*/ 597877 h 2732750"/>
              <a:gd name="connsiteX187" fmla="*/ 2047632 w 4818968"/>
              <a:gd name="connsiteY187" fmla="*/ 590843 h 2732750"/>
              <a:gd name="connsiteX188" fmla="*/ 1998396 w 4818968"/>
              <a:gd name="connsiteY188" fmla="*/ 576775 h 2732750"/>
              <a:gd name="connsiteX189" fmla="*/ 1576365 w 4818968"/>
              <a:gd name="connsiteY189" fmla="*/ 562707 h 2732750"/>
              <a:gd name="connsiteX190" fmla="*/ 1541196 w 4818968"/>
              <a:gd name="connsiteY190" fmla="*/ 555673 h 2732750"/>
              <a:gd name="connsiteX191" fmla="*/ 1463823 w 4818968"/>
              <a:gd name="connsiteY191" fmla="*/ 541606 h 2732750"/>
              <a:gd name="connsiteX192" fmla="*/ 1421620 w 4818968"/>
              <a:gd name="connsiteY192" fmla="*/ 520504 h 2732750"/>
              <a:gd name="connsiteX193" fmla="*/ 1393485 w 4818968"/>
              <a:gd name="connsiteY193" fmla="*/ 513470 h 2732750"/>
              <a:gd name="connsiteX194" fmla="*/ 1372383 w 4818968"/>
              <a:gd name="connsiteY194" fmla="*/ 499403 h 2732750"/>
              <a:gd name="connsiteX195" fmla="*/ 1323146 w 4818968"/>
              <a:gd name="connsiteY195" fmla="*/ 450166 h 2732750"/>
              <a:gd name="connsiteX196" fmla="*/ 1302045 w 4818968"/>
              <a:gd name="connsiteY196" fmla="*/ 443132 h 2732750"/>
              <a:gd name="connsiteX197" fmla="*/ 1231706 w 4818968"/>
              <a:gd name="connsiteY197" fmla="*/ 393895 h 2732750"/>
              <a:gd name="connsiteX198" fmla="*/ 1210605 w 4818968"/>
              <a:gd name="connsiteY198" fmla="*/ 379827 h 2732750"/>
              <a:gd name="connsiteX199" fmla="*/ 1189503 w 4818968"/>
              <a:gd name="connsiteY199" fmla="*/ 358726 h 2732750"/>
              <a:gd name="connsiteX200" fmla="*/ 1126199 w 4818968"/>
              <a:gd name="connsiteY200" fmla="*/ 323557 h 2732750"/>
              <a:gd name="connsiteX201" fmla="*/ 1105097 w 4818968"/>
              <a:gd name="connsiteY201" fmla="*/ 309489 h 2732750"/>
              <a:gd name="connsiteX202" fmla="*/ 1083996 w 4818968"/>
              <a:gd name="connsiteY202" fmla="*/ 302455 h 2732750"/>
              <a:gd name="connsiteX203" fmla="*/ 1055860 w 4818968"/>
              <a:gd name="connsiteY203" fmla="*/ 288387 h 2732750"/>
              <a:gd name="connsiteX204" fmla="*/ 1034759 w 4818968"/>
              <a:gd name="connsiteY204" fmla="*/ 274320 h 2732750"/>
              <a:gd name="connsiteX205" fmla="*/ 985522 w 4818968"/>
              <a:gd name="connsiteY205" fmla="*/ 253218 h 2732750"/>
              <a:gd name="connsiteX206" fmla="*/ 915183 w 4818968"/>
              <a:gd name="connsiteY206" fmla="*/ 189913 h 2732750"/>
              <a:gd name="connsiteX207" fmla="*/ 901116 w 4818968"/>
              <a:gd name="connsiteY207" fmla="*/ 168812 h 2732750"/>
              <a:gd name="connsiteX208" fmla="*/ 858912 w 4818968"/>
              <a:gd name="connsiteY208" fmla="*/ 126609 h 2732750"/>
              <a:gd name="connsiteX209" fmla="*/ 809676 w 4818968"/>
              <a:gd name="connsiteY209" fmla="*/ 77372 h 2732750"/>
              <a:gd name="connsiteX210" fmla="*/ 788574 w 4818968"/>
              <a:gd name="connsiteY210" fmla="*/ 63304 h 2732750"/>
              <a:gd name="connsiteX211" fmla="*/ 739337 w 4818968"/>
              <a:gd name="connsiteY211" fmla="*/ 49237 h 2732750"/>
              <a:gd name="connsiteX212" fmla="*/ 676032 w 4818968"/>
              <a:gd name="connsiteY212" fmla="*/ 42203 h 2732750"/>
              <a:gd name="connsiteX213" fmla="*/ 640863 w 4818968"/>
              <a:gd name="connsiteY213" fmla="*/ 35169 h 2732750"/>
              <a:gd name="connsiteX214" fmla="*/ 598660 w 4818968"/>
              <a:gd name="connsiteY214" fmla="*/ 28135 h 2732750"/>
              <a:gd name="connsiteX215" fmla="*/ 535356 w 4818968"/>
              <a:gd name="connsiteY215" fmla="*/ 21101 h 2732750"/>
              <a:gd name="connsiteX216" fmla="*/ 352476 w 4818968"/>
              <a:gd name="connsiteY216" fmla="*/ 0 h 2732750"/>
              <a:gd name="connsiteX217" fmla="*/ 99257 w 4818968"/>
              <a:gd name="connsiteY217" fmla="*/ 7033 h 2732750"/>
              <a:gd name="connsiteX218" fmla="*/ 78156 w 4818968"/>
              <a:gd name="connsiteY218" fmla="*/ 14067 h 2732750"/>
              <a:gd name="connsiteX219" fmla="*/ 50020 w 4818968"/>
              <a:gd name="connsiteY219" fmla="*/ 21101 h 2732750"/>
              <a:gd name="connsiteX0" fmla="*/ 50020 w 4818968"/>
              <a:gd name="connsiteY0" fmla="*/ 21101 h 2732750"/>
              <a:gd name="connsiteX1" fmla="*/ 3762 w 4818968"/>
              <a:gd name="connsiteY1" fmla="*/ 76437 h 2732750"/>
              <a:gd name="connsiteX2" fmla="*/ 2588 w 4818968"/>
              <a:gd name="connsiteY2" fmla="*/ 168420 h 2732750"/>
              <a:gd name="connsiteX3" fmla="*/ 19735 w 4818968"/>
              <a:gd name="connsiteY3" fmla="*/ 314227 h 2732750"/>
              <a:gd name="connsiteX4" fmla="*/ 36244 w 4818968"/>
              <a:gd name="connsiteY4" fmla="*/ 342361 h 2732750"/>
              <a:gd name="connsiteX5" fmla="*/ 43278 w 4818968"/>
              <a:gd name="connsiteY5" fmla="*/ 391890 h 2732750"/>
              <a:gd name="connsiteX6" fmla="*/ 73758 w 4818968"/>
              <a:gd name="connsiteY6" fmla="*/ 472146 h 2732750"/>
              <a:gd name="connsiteX7" fmla="*/ 134426 w 4818968"/>
              <a:gd name="connsiteY7" fmla="*/ 618978 h 2732750"/>
              <a:gd name="connsiteX8" fmla="*/ 141460 w 4818968"/>
              <a:gd name="connsiteY8" fmla="*/ 640080 h 2732750"/>
              <a:gd name="connsiteX9" fmla="*/ 183663 w 4818968"/>
              <a:gd name="connsiteY9" fmla="*/ 668215 h 2732750"/>
              <a:gd name="connsiteX10" fmla="*/ 197731 w 4818968"/>
              <a:gd name="connsiteY10" fmla="*/ 689317 h 2732750"/>
              <a:gd name="connsiteX11" fmla="*/ 204765 w 4818968"/>
              <a:gd name="connsiteY11" fmla="*/ 710418 h 2732750"/>
              <a:gd name="connsiteX12" fmla="*/ 225866 w 4818968"/>
              <a:gd name="connsiteY12" fmla="*/ 731520 h 2732750"/>
              <a:gd name="connsiteX13" fmla="*/ 254002 w 4818968"/>
              <a:gd name="connsiteY13" fmla="*/ 766689 h 2732750"/>
              <a:gd name="connsiteX14" fmla="*/ 282137 w 4818968"/>
              <a:gd name="connsiteY14" fmla="*/ 808892 h 2732750"/>
              <a:gd name="connsiteX15" fmla="*/ 296205 w 4818968"/>
              <a:gd name="connsiteY15" fmla="*/ 829993 h 2732750"/>
              <a:gd name="connsiteX16" fmla="*/ 338408 w 4818968"/>
              <a:gd name="connsiteY16" fmla="*/ 858129 h 2732750"/>
              <a:gd name="connsiteX17" fmla="*/ 366543 w 4818968"/>
              <a:gd name="connsiteY17" fmla="*/ 900332 h 2732750"/>
              <a:gd name="connsiteX18" fmla="*/ 401712 w 4818968"/>
              <a:gd name="connsiteY18" fmla="*/ 942535 h 2732750"/>
              <a:gd name="connsiteX19" fmla="*/ 447774 w 4818968"/>
              <a:gd name="connsiteY19" fmla="*/ 976337 h 2732750"/>
              <a:gd name="connsiteX20" fmla="*/ 504729 w 4818968"/>
              <a:gd name="connsiteY20" fmla="*/ 1024890 h 2732750"/>
              <a:gd name="connsiteX21" fmla="*/ 626796 w 4818968"/>
              <a:gd name="connsiteY21" fmla="*/ 1104313 h 2732750"/>
              <a:gd name="connsiteX22" fmla="*/ 647897 w 4818968"/>
              <a:gd name="connsiteY22" fmla="*/ 1118381 h 2732750"/>
              <a:gd name="connsiteX23" fmla="*/ 711202 w 4818968"/>
              <a:gd name="connsiteY23" fmla="*/ 1139483 h 2732750"/>
              <a:gd name="connsiteX24" fmla="*/ 732303 w 4818968"/>
              <a:gd name="connsiteY24" fmla="*/ 1146517 h 2732750"/>
              <a:gd name="connsiteX25" fmla="*/ 802642 w 4818968"/>
              <a:gd name="connsiteY25" fmla="*/ 1167618 h 2732750"/>
              <a:gd name="connsiteX26" fmla="*/ 823743 w 4818968"/>
              <a:gd name="connsiteY26" fmla="*/ 1174652 h 2732750"/>
              <a:gd name="connsiteX27" fmla="*/ 844845 w 4818968"/>
              <a:gd name="connsiteY27" fmla="*/ 1181686 h 2732750"/>
              <a:gd name="connsiteX28" fmla="*/ 908149 w 4818968"/>
              <a:gd name="connsiteY28" fmla="*/ 1209821 h 2732750"/>
              <a:gd name="connsiteX29" fmla="*/ 929251 w 4818968"/>
              <a:gd name="connsiteY29" fmla="*/ 1216855 h 2732750"/>
              <a:gd name="connsiteX30" fmla="*/ 950352 w 4818968"/>
              <a:gd name="connsiteY30" fmla="*/ 1223889 h 2732750"/>
              <a:gd name="connsiteX31" fmla="*/ 985522 w 4818968"/>
              <a:gd name="connsiteY31" fmla="*/ 1259058 h 2732750"/>
              <a:gd name="connsiteX32" fmla="*/ 1027725 w 4818968"/>
              <a:gd name="connsiteY32" fmla="*/ 1273126 h 2732750"/>
              <a:gd name="connsiteX33" fmla="*/ 1069928 w 4818968"/>
              <a:gd name="connsiteY33" fmla="*/ 1301261 h 2732750"/>
              <a:gd name="connsiteX34" fmla="*/ 1091029 w 4818968"/>
              <a:gd name="connsiteY34" fmla="*/ 1315329 h 2732750"/>
              <a:gd name="connsiteX35" fmla="*/ 1189503 w 4818968"/>
              <a:gd name="connsiteY35" fmla="*/ 1403838 h 2732750"/>
              <a:gd name="connsiteX36" fmla="*/ 1229655 w 4818968"/>
              <a:gd name="connsiteY36" fmla="*/ 1449656 h 2732750"/>
              <a:gd name="connsiteX37" fmla="*/ 1252564 w 4818968"/>
              <a:gd name="connsiteY37" fmla="*/ 1473932 h 2732750"/>
              <a:gd name="connsiteX38" fmla="*/ 1266876 w 4818968"/>
              <a:gd name="connsiteY38" fmla="*/ 1498209 h 2732750"/>
              <a:gd name="connsiteX39" fmla="*/ 1280943 w 4818968"/>
              <a:gd name="connsiteY39" fmla="*/ 1547446 h 2732750"/>
              <a:gd name="connsiteX40" fmla="*/ 1287977 w 4818968"/>
              <a:gd name="connsiteY40" fmla="*/ 1568547 h 2732750"/>
              <a:gd name="connsiteX41" fmla="*/ 1287977 w 4818968"/>
              <a:gd name="connsiteY41" fmla="*/ 1638886 h 2732750"/>
              <a:gd name="connsiteX42" fmla="*/ 1302045 w 4818968"/>
              <a:gd name="connsiteY42" fmla="*/ 1737360 h 2732750"/>
              <a:gd name="connsiteX43" fmla="*/ 1309079 w 4818968"/>
              <a:gd name="connsiteY43" fmla="*/ 1758461 h 2732750"/>
              <a:gd name="connsiteX44" fmla="*/ 1316112 w 4818968"/>
              <a:gd name="connsiteY44" fmla="*/ 1786597 h 2732750"/>
              <a:gd name="connsiteX45" fmla="*/ 1337214 w 4818968"/>
              <a:gd name="connsiteY45" fmla="*/ 1828800 h 2732750"/>
              <a:gd name="connsiteX46" fmla="*/ 1344248 w 4818968"/>
              <a:gd name="connsiteY46" fmla="*/ 1849901 h 2732750"/>
              <a:gd name="connsiteX47" fmla="*/ 1363982 w 4818968"/>
              <a:gd name="connsiteY47" fmla="*/ 1959268 h 2732750"/>
              <a:gd name="connsiteX48" fmla="*/ 1380541 w 4818968"/>
              <a:gd name="connsiteY48" fmla="*/ 1980369 h 2732750"/>
              <a:gd name="connsiteX49" fmla="*/ 1387574 w 4818968"/>
              <a:gd name="connsiteY49" fmla="*/ 2008505 h 2732750"/>
              <a:gd name="connsiteX50" fmla="*/ 1411167 w 4818968"/>
              <a:gd name="connsiteY50" fmla="*/ 2047533 h 2732750"/>
              <a:gd name="connsiteX51" fmla="*/ 1437495 w 4818968"/>
              <a:gd name="connsiteY51" fmla="*/ 2085877 h 2732750"/>
              <a:gd name="connsiteX52" fmla="*/ 1463823 w 4818968"/>
              <a:gd name="connsiteY52" fmla="*/ 2131255 h 2732750"/>
              <a:gd name="connsiteX53" fmla="*/ 1478575 w 4818968"/>
              <a:gd name="connsiteY53" fmla="*/ 2168232 h 2732750"/>
              <a:gd name="connsiteX54" fmla="*/ 1520094 w 4818968"/>
              <a:gd name="connsiteY54" fmla="*/ 2215661 h 2732750"/>
              <a:gd name="connsiteX55" fmla="*/ 1541196 w 4818968"/>
              <a:gd name="connsiteY55" fmla="*/ 2232220 h 2732750"/>
              <a:gd name="connsiteX56" fmla="*/ 1577049 w 4818968"/>
              <a:gd name="connsiteY56" fmla="*/ 2263530 h 2732750"/>
              <a:gd name="connsiteX57" fmla="*/ 1605184 w 4818968"/>
              <a:gd name="connsiteY57" fmla="*/ 2302558 h 2732750"/>
              <a:gd name="connsiteX58" fmla="*/ 1631268 w 4818968"/>
              <a:gd name="connsiteY58" fmla="*/ 2353163 h 2732750"/>
              <a:gd name="connsiteX59" fmla="*/ 1660771 w 4818968"/>
              <a:gd name="connsiteY59" fmla="*/ 2398541 h 2732750"/>
              <a:gd name="connsiteX60" fmla="*/ 1724076 w 4818968"/>
              <a:gd name="connsiteY60" fmla="*/ 2433710 h 2732750"/>
              <a:gd name="connsiteX61" fmla="*/ 1745177 w 4818968"/>
              <a:gd name="connsiteY61" fmla="*/ 2440744 h 2732750"/>
              <a:gd name="connsiteX62" fmla="*/ 1780346 w 4818968"/>
              <a:gd name="connsiteY62" fmla="*/ 2454812 h 2732750"/>
              <a:gd name="connsiteX63" fmla="*/ 1808482 w 4818968"/>
              <a:gd name="connsiteY63" fmla="*/ 2461846 h 2732750"/>
              <a:gd name="connsiteX64" fmla="*/ 1829583 w 4818968"/>
              <a:gd name="connsiteY64" fmla="*/ 2468880 h 2732750"/>
              <a:gd name="connsiteX65" fmla="*/ 1871786 w 4818968"/>
              <a:gd name="connsiteY65" fmla="*/ 2511083 h 2732750"/>
              <a:gd name="connsiteX66" fmla="*/ 1913989 w 4818968"/>
              <a:gd name="connsiteY66" fmla="*/ 2546252 h 2732750"/>
              <a:gd name="connsiteX67" fmla="*/ 1942125 w 4818968"/>
              <a:gd name="connsiteY67" fmla="*/ 2560320 h 2732750"/>
              <a:gd name="connsiteX68" fmla="*/ 1984328 w 4818968"/>
              <a:gd name="connsiteY68" fmla="*/ 2588455 h 2732750"/>
              <a:gd name="connsiteX69" fmla="*/ 2019497 w 4818968"/>
              <a:gd name="connsiteY69" fmla="*/ 2623624 h 2732750"/>
              <a:gd name="connsiteX70" fmla="*/ 2061700 w 4818968"/>
              <a:gd name="connsiteY70" fmla="*/ 2637692 h 2732750"/>
              <a:gd name="connsiteX71" fmla="*/ 2082802 w 4818968"/>
              <a:gd name="connsiteY71" fmla="*/ 2651760 h 2732750"/>
              <a:gd name="connsiteX72" fmla="*/ 2132039 w 4818968"/>
              <a:gd name="connsiteY72" fmla="*/ 2678527 h 2732750"/>
              <a:gd name="connsiteX73" fmla="*/ 2180592 w 4818968"/>
              <a:gd name="connsiteY73" fmla="*/ 2689420 h 2732750"/>
              <a:gd name="connsiteX74" fmla="*/ 2447878 w 4818968"/>
              <a:gd name="connsiteY74" fmla="*/ 2728888 h 2732750"/>
              <a:gd name="connsiteX75" fmla="*/ 2538634 w 4818968"/>
              <a:gd name="connsiteY75" fmla="*/ 2732747 h 2732750"/>
              <a:gd name="connsiteX76" fmla="*/ 2701780 w 4818968"/>
              <a:gd name="connsiteY76" fmla="*/ 2727764 h 2732750"/>
              <a:gd name="connsiteX77" fmla="*/ 2821356 w 4818968"/>
              <a:gd name="connsiteY77" fmla="*/ 2700997 h 2732750"/>
              <a:gd name="connsiteX78" fmla="*/ 2855157 w 4818968"/>
              <a:gd name="connsiteY78" fmla="*/ 2699629 h 2732750"/>
              <a:gd name="connsiteX79" fmla="*/ 2936388 w 4818968"/>
              <a:gd name="connsiteY79" fmla="*/ 2660601 h 2732750"/>
              <a:gd name="connsiteX80" fmla="*/ 3004236 w 4818968"/>
              <a:gd name="connsiteY80" fmla="*/ 2616590 h 2732750"/>
              <a:gd name="connsiteX81" fmla="*/ 3032371 w 4818968"/>
              <a:gd name="connsiteY81" fmla="*/ 2609557 h 2732750"/>
              <a:gd name="connsiteX82" fmla="*/ 3074574 w 4818968"/>
              <a:gd name="connsiteY82" fmla="*/ 2581421 h 2732750"/>
              <a:gd name="connsiteX83" fmla="*/ 3095676 w 4818968"/>
              <a:gd name="connsiteY83" fmla="*/ 2567353 h 2732750"/>
              <a:gd name="connsiteX84" fmla="*/ 3123811 w 4818968"/>
              <a:gd name="connsiteY84" fmla="*/ 2546252 h 2732750"/>
              <a:gd name="connsiteX85" fmla="*/ 3166014 w 4818968"/>
              <a:gd name="connsiteY85" fmla="*/ 2511083 h 2732750"/>
              <a:gd name="connsiteX86" fmla="*/ 3180082 w 4818968"/>
              <a:gd name="connsiteY86" fmla="*/ 2489981 h 2732750"/>
              <a:gd name="connsiteX87" fmla="*/ 3201183 w 4818968"/>
              <a:gd name="connsiteY87" fmla="*/ 2482947 h 2732750"/>
              <a:gd name="connsiteX88" fmla="*/ 3243386 w 4818968"/>
              <a:gd name="connsiteY88" fmla="*/ 2454812 h 2732750"/>
              <a:gd name="connsiteX89" fmla="*/ 3264488 w 4818968"/>
              <a:gd name="connsiteY89" fmla="*/ 2440744 h 2732750"/>
              <a:gd name="connsiteX90" fmla="*/ 3299657 w 4818968"/>
              <a:gd name="connsiteY90" fmla="*/ 2405575 h 2732750"/>
              <a:gd name="connsiteX91" fmla="*/ 3313725 w 4818968"/>
              <a:gd name="connsiteY91" fmla="*/ 2384473 h 2732750"/>
              <a:gd name="connsiteX92" fmla="*/ 3362962 w 4818968"/>
              <a:gd name="connsiteY92" fmla="*/ 2321169 h 2732750"/>
              <a:gd name="connsiteX93" fmla="*/ 3377029 w 4818968"/>
              <a:gd name="connsiteY93" fmla="*/ 2300067 h 2732750"/>
              <a:gd name="connsiteX94" fmla="*/ 3400622 w 4818968"/>
              <a:gd name="connsiteY94" fmla="*/ 2282141 h 2732750"/>
              <a:gd name="connsiteX95" fmla="*/ 3427390 w 4818968"/>
              <a:gd name="connsiteY95" fmla="*/ 2239254 h 2732750"/>
              <a:gd name="connsiteX96" fmla="*/ 3454841 w 4818968"/>
              <a:gd name="connsiteY96" fmla="*/ 2204768 h 2732750"/>
              <a:gd name="connsiteX97" fmla="*/ 3474819 w 4818968"/>
              <a:gd name="connsiteY97" fmla="*/ 2161637 h 2732750"/>
              <a:gd name="connsiteX98" fmla="*/ 3495237 w 4818968"/>
              <a:gd name="connsiteY98" fmla="*/ 2124661 h 2732750"/>
              <a:gd name="connsiteX99" fmla="*/ 3531774 w 4818968"/>
              <a:gd name="connsiteY99" fmla="*/ 2060917 h 2732750"/>
              <a:gd name="connsiteX100" fmla="*/ 3573977 w 4818968"/>
              <a:gd name="connsiteY100" fmla="*/ 2018713 h 2732750"/>
              <a:gd name="connsiteX101" fmla="*/ 3595079 w 4818968"/>
              <a:gd name="connsiteY101" fmla="*/ 1997612 h 2732750"/>
              <a:gd name="connsiteX102" fmla="*/ 3623214 w 4818968"/>
              <a:gd name="connsiteY102" fmla="*/ 1955409 h 2732750"/>
              <a:gd name="connsiteX103" fmla="*/ 3637282 w 4818968"/>
              <a:gd name="connsiteY103" fmla="*/ 1934307 h 2732750"/>
              <a:gd name="connsiteX104" fmla="*/ 3679485 w 4818968"/>
              <a:gd name="connsiteY104" fmla="*/ 1906172 h 2732750"/>
              <a:gd name="connsiteX105" fmla="*/ 3721688 w 4818968"/>
              <a:gd name="connsiteY105" fmla="*/ 1863969 h 2732750"/>
              <a:gd name="connsiteX106" fmla="*/ 3763891 w 4818968"/>
              <a:gd name="connsiteY106" fmla="*/ 1835833 h 2732750"/>
              <a:gd name="connsiteX107" fmla="*/ 3777959 w 4818968"/>
              <a:gd name="connsiteY107" fmla="*/ 1814732 h 2732750"/>
              <a:gd name="connsiteX108" fmla="*/ 3820162 w 4818968"/>
              <a:gd name="connsiteY108" fmla="*/ 1793630 h 2732750"/>
              <a:gd name="connsiteX109" fmla="*/ 3862365 w 4818968"/>
              <a:gd name="connsiteY109" fmla="*/ 1772529 h 2732750"/>
              <a:gd name="connsiteX110" fmla="*/ 3925669 w 4818968"/>
              <a:gd name="connsiteY110" fmla="*/ 1737360 h 2732750"/>
              <a:gd name="connsiteX111" fmla="*/ 3967872 w 4818968"/>
              <a:gd name="connsiteY111" fmla="*/ 1709224 h 2732750"/>
              <a:gd name="connsiteX112" fmla="*/ 3988974 w 4818968"/>
              <a:gd name="connsiteY112" fmla="*/ 1695157 h 2732750"/>
              <a:gd name="connsiteX113" fmla="*/ 4038211 w 4818968"/>
              <a:gd name="connsiteY113" fmla="*/ 1681089 h 2732750"/>
              <a:gd name="connsiteX114" fmla="*/ 4101516 w 4818968"/>
              <a:gd name="connsiteY114" fmla="*/ 1659987 h 2732750"/>
              <a:gd name="connsiteX115" fmla="*/ 4157786 w 4818968"/>
              <a:gd name="connsiteY115" fmla="*/ 1638886 h 2732750"/>
              <a:gd name="connsiteX116" fmla="*/ 4199989 w 4818968"/>
              <a:gd name="connsiteY116" fmla="*/ 1610750 h 2732750"/>
              <a:gd name="connsiteX117" fmla="*/ 4221091 w 4818968"/>
              <a:gd name="connsiteY117" fmla="*/ 1589649 h 2732750"/>
              <a:gd name="connsiteX118" fmla="*/ 4249226 w 4818968"/>
              <a:gd name="connsiteY118" fmla="*/ 1582615 h 2732750"/>
              <a:gd name="connsiteX119" fmla="*/ 4312531 w 4818968"/>
              <a:gd name="connsiteY119" fmla="*/ 1554480 h 2732750"/>
              <a:gd name="connsiteX120" fmla="*/ 4333632 w 4818968"/>
              <a:gd name="connsiteY120" fmla="*/ 1533378 h 2732750"/>
              <a:gd name="connsiteX121" fmla="*/ 4354734 w 4818968"/>
              <a:gd name="connsiteY121" fmla="*/ 1519310 h 2732750"/>
              <a:gd name="connsiteX122" fmla="*/ 4375836 w 4818968"/>
              <a:gd name="connsiteY122" fmla="*/ 1498209 h 2732750"/>
              <a:gd name="connsiteX123" fmla="*/ 4396937 w 4818968"/>
              <a:gd name="connsiteY123" fmla="*/ 1491175 h 2732750"/>
              <a:gd name="connsiteX124" fmla="*/ 4418039 w 4818968"/>
              <a:gd name="connsiteY124" fmla="*/ 1470073 h 2732750"/>
              <a:gd name="connsiteX125" fmla="*/ 4432106 w 4818968"/>
              <a:gd name="connsiteY125" fmla="*/ 1448972 h 2732750"/>
              <a:gd name="connsiteX126" fmla="*/ 4453208 w 4818968"/>
              <a:gd name="connsiteY126" fmla="*/ 1434904 h 2732750"/>
              <a:gd name="connsiteX127" fmla="*/ 4474309 w 4818968"/>
              <a:gd name="connsiteY127" fmla="*/ 1413803 h 2732750"/>
              <a:gd name="connsiteX128" fmla="*/ 4516512 w 4818968"/>
              <a:gd name="connsiteY128" fmla="*/ 1385667 h 2732750"/>
              <a:gd name="connsiteX129" fmla="*/ 4565749 w 4818968"/>
              <a:gd name="connsiteY129" fmla="*/ 1322363 h 2732750"/>
              <a:gd name="connsiteX130" fmla="*/ 4586851 w 4818968"/>
              <a:gd name="connsiteY130" fmla="*/ 1280160 h 2732750"/>
              <a:gd name="connsiteX131" fmla="*/ 4593885 w 4818968"/>
              <a:gd name="connsiteY131" fmla="*/ 1259058 h 2732750"/>
              <a:gd name="connsiteX132" fmla="*/ 4622020 w 4818968"/>
              <a:gd name="connsiteY132" fmla="*/ 1216855 h 2732750"/>
              <a:gd name="connsiteX133" fmla="*/ 4636088 w 4818968"/>
              <a:gd name="connsiteY133" fmla="*/ 1195753 h 2732750"/>
              <a:gd name="connsiteX134" fmla="*/ 4650156 w 4818968"/>
              <a:gd name="connsiteY134" fmla="*/ 1174652 h 2732750"/>
              <a:gd name="connsiteX135" fmla="*/ 4664223 w 4818968"/>
              <a:gd name="connsiteY135" fmla="*/ 1132449 h 2732750"/>
              <a:gd name="connsiteX136" fmla="*/ 4671257 w 4818968"/>
              <a:gd name="connsiteY136" fmla="*/ 1111347 h 2732750"/>
              <a:gd name="connsiteX137" fmla="*/ 4685325 w 4818968"/>
              <a:gd name="connsiteY137" fmla="*/ 1090246 h 2732750"/>
              <a:gd name="connsiteX138" fmla="*/ 4706426 w 4818968"/>
              <a:gd name="connsiteY138" fmla="*/ 1041009 h 2732750"/>
              <a:gd name="connsiteX139" fmla="*/ 4720494 w 4818968"/>
              <a:gd name="connsiteY139" fmla="*/ 998806 h 2732750"/>
              <a:gd name="connsiteX140" fmla="*/ 4748629 w 4818968"/>
              <a:gd name="connsiteY140" fmla="*/ 956603 h 2732750"/>
              <a:gd name="connsiteX141" fmla="*/ 4755663 w 4818968"/>
              <a:gd name="connsiteY141" fmla="*/ 935501 h 2732750"/>
              <a:gd name="connsiteX142" fmla="*/ 4769731 w 4818968"/>
              <a:gd name="connsiteY142" fmla="*/ 858129 h 2732750"/>
              <a:gd name="connsiteX143" fmla="*/ 4783799 w 4818968"/>
              <a:gd name="connsiteY143" fmla="*/ 780757 h 2732750"/>
              <a:gd name="connsiteX144" fmla="*/ 4804900 w 4818968"/>
              <a:gd name="connsiteY144" fmla="*/ 759655 h 2732750"/>
              <a:gd name="connsiteX145" fmla="*/ 4818968 w 4818968"/>
              <a:gd name="connsiteY145" fmla="*/ 738553 h 2732750"/>
              <a:gd name="connsiteX146" fmla="*/ 4804900 w 4818968"/>
              <a:gd name="connsiteY146" fmla="*/ 555673 h 2732750"/>
              <a:gd name="connsiteX147" fmla="*/ 4797866 w 4818968"/>
              <a:gd name="connsiteY147" fmla="*/ 506437 h 2732750"/>
              <a:gd name="connsiteX148" fmla="*/ 4755663 w 4818968"/>
              <a:gd name="connsiteY148" fmla="*/ 485335 h 2732750"/>
              <a:gd name="connsiteX149" fmla="*/ 4720494 w 4818968"/>
              <a:gd name="connsiteY149" fmla="*/ 457200 h 2732750"/>
              <a:gd name="connsiteX150" fmla="*/ 4678291 w 4818968"/>
              <a:gd name="connsiteY150" fmla="*/ 443132 h 2732750"/>
              <a:gd name="connsiteX151" fmla="*/ 4593885 w 4818968"/>
              <a:gd name="connsiteY151" fmla="*/ 464233 h 2732750"/>
              <a:gd name="connsiteX152" fmla="*/ 4530580 w 4818968"/>
              <a:gd name="connsiteY152" fmla="*/ 499403 h 2732750"/>
              <a:gd name="connsiteX153" fmla="*/ 4509479 w 4818968"/>
              <a:gd name="connsiteY153" fmla="*/ 513470 h 2732750"/>
              <a:gd name="connsiteX154" fmla="*/ 4481343 w 4818968"/>
              <a:gd name="connsiteY154" fmla="*/ 555673 h 2732750"/>
              <a:gd name="connsiteX155" fmla="*/ 4439140 w 4818968"/>
              <a:gd name="connsiteY155" fmla="*/ 590843 h 2732750"/>
              <a:gd name="connsiteX156" fmla="*/ 4396937 w 4818968"/>
              <a:gd name="connsiteY156" fmla="*/ 618978 h 2732750"/>
              <a:gd name="connsiteX157" fmla="*/ 4340666 w 4818968"/>
              <a:gd name="connsiteY157" fmla="*/ 647113 h 2732750"/>
              <a:gd name="connsiteX158" fmla="*/ 4312531 w 4818968"/>
              <a:gd name="connsiteY158" fmla="*/ 661181 h 2732750"/>
              <a:gd name="connsiteX159" fmla="*/ 4270328 w 4818968"/>
              <a:gd name="connsiteY159" fmla="*/ 675249 h 2732750"/>
              <a:gd name="connsiteX160" fmla="*/ 4242192 w 4818968"/>
              <a:gd name="connsiteY160" fmla="*/ 689317 h 2732750"/>
              <a:gd name="connsiteX161" fmla="*/ 4171854 w 4818968"/>
              <a:gd name="connsiteY161" fmla="*/ 710418 h 2732750"/>
              <a:gd name="connsiteX162" fmla="*/ 3890500 w 4818968"/>
              <a:gd name="connsiteY162" fmla="*/ 696350 h 2732750"/>
              <a:gd name="connsiteX163" fmla="*/ 3869399 w 4818968"/>
              <a:gd name="connsiteY163" fmla="*/ 689317 h 2732750"/>
              <a:gd name="connsiteX164" fmla="*/ 3834229 w 4818968"/>
              <a:gd name="connsiteY164" fmla="*/ 682283 h 2732750"/>
              <a:gd name="connsiteX165" fmla="*/ 3770925 w 4818968"/>
              <a:gd name="connsiteY165" fmla="*/ 675249 h 2732750"/>
              <a:gd name="connsiteX166" fmla="*/ 3679485 w 4818968"/>
              <a:gd name="connsiteY166" fmla="*/ 661181 h 2732750"/>
              <a:gd name="connsiteX167" fmla="*/ 3609146 w 4818968"/>
              <a:gd name="connsiteY167" fmla="*/ 654147 h 2732750"/>
              <a:gd name="connsiteX168" fmla="*/ 3573977 w 4818968"/>
              <a:gd name="connsiteY168" fmla="*/ 647113 h 2732750"/>
              <a:gd name="connsiteX169" fmla="*/ 3257454 w 4818968"/>
              <a:gd name="connsiteY169" fmla="*/ 647113 h 2732750"/>
              <a:gd name="connsiteX170" fmla="*/ 3222285 w 4818968"/>
              <a:gd name="connsiteY170" fmla="*/ 654147 h 2732750"/>
              <a:gd name="connsiteX171" fmla="*/ 3130845 w 4818968"/>
              <a:gd name="connsiteY171" fmla="*/ 661181 h 2732750"/>
              <a:gd name="connsiteX172" fmla="*/ 3088642 w 4818968"/>
              <a:gd name="connsiteY172" fmla="*/ 675249 h 2732750"/>
              <a:gd name="connsiteX173" fmla="*/ 3039405 w 4818968"/>
              <a:gd name="connsiteY173" fmla="*/ 703384 h 2732750"/>
              <a:gd name="connsiteX174" fmla="*/ 2976100 w 4818968"/>
              <a:gd name="connsiteY174" fmla="*/ 731520 h 2732750"/>
              <a:gd name="connsiteX175" fmla="*/ 2575171 w 4818968"/>
              <a:gd name="connsiteY175" fmla="*/ 717452 h 2732750"/>
              <a:gd name="connsiteX176" fmla="*/ 2547036 w 4818968"/>
              <a:gd name="connsiteY176" fmla="*/ 710418 h 2732750"/>
              <a:gd name="connsiteX177" fmla="*/ 2476697 w 4818968"/>
              <a:gd name="connsiteY177" fmla="*/ 689317 h 2732750"/>
              <a:gd name="connsiteX178" fmla="*/ 2441528 w 4818968"/>
              <a:gd name="connsiteY178" fmla="*/ 682283 h 2732750"/>
              <a:gd name="connsiteX179" fmla="*/ 2413392 w 4818968"/>
              <a:gd name="connsiteY179" fmla="*/ 675249 h 2732750"/>
              <a:gd name="connsiteX180" fmla="*/ 2371189 w 4818968"/>
              <a:gd name="connsiteY180" fmla="*/ 661181 h 2732750"/>
              <a:gd name="connsiteX181" fmla="*/ 2336020 w 4818968"/>
              <a:gd name="connsiteY181" fmla="*/ 654147 h 2732750"/>
              <a:gd name="connsiteX182" fmla="*/ 2293817 w 4818968"/>
              <a:gd name="connsiteY182" fmla="*/ 640080 h 2732750"/>
              <a:gd name="connsiteX183" fmla="*/ 2195343 w 4818968"/>
              <a:gd name="connsiteY183" fmla="*/ 626012 h 2732750"/>
              <a:gd name="connsiteX184" fmla="*/ 2139072 w 4818968"/>
              <a:gd name="connsiteY184" fmla="*/ 611944 h 2732750"/>
              <a:gd name="connsiteX185" fmla="*/ 2103903 w 4818968"/>
              <a:gd name="connsiteY185" fmla="*/ 604910 h 2732750"/>
              <a:gd name="connsiteX186" fmla="*/ 2082802 w 4818968"/>
              <a:gd name="connsiteY186" fmla="*/ 597877 h 2732750"/>
              <a:gd name="connsiteX187" fmla="*/ 2047632 w 4818968"/>
              <a:gd name="connsiteY187" fmla="*/ 590843 h 2732750"/>
              <a:gd name="connsiteX188" fmla="*/ 1998396 w 4818968"/>
              <a:gd name="connsiteY188" fmla="*/ 576775 h 2732750"/>
              <a:gd name="connsiteX189" fmla="*/ 1576365 w 4818968"/>
              <a:gd name="connsiteY189" fmla="*/ 562707 h 2732750"/>
              <a:gd name="connsiteX190" fmla="*/ 1541196 w 4818968"/>
              <a:gd name="connsiteY190" fmla="*/ 555673 h 2732750"/>
              <a:gd name="connsiteX191" fmla="*/ 1463823 w 4818968"/>
              <a:gd name="connsiteY191" fmla="*/ 541606 h 2732750"/>
              <a:gd name="connsiteX192" fmla="*/ 1421620 w 4818968"/>
              <a:gd name="connsiteY192" fmla="*/ 520504 h 2732750"/>
              <a:gd name="connsiteX193" fmla="*/ 1393485 w 4818968"/>
              <a:gd name="connsiteY193" fmla="*/ 513470 h 2732750"/>
              <a:gd name="connsiteX194" fmla="*/ 1372383 w 4818968"/>
              <a:gd name="connsiteY194" fmla="*/ 499403 h 2732750"/>
              <a:gd name="connsiteX195" fmla="*/ 1323146 w 4818968"/>
              <a:gd name="connsiteY195" fmla="*/ 450166 h 2732750"/>
              <a:gd name="connsiteX196" fmla="*/ 1302045 w 4818968"/>
              <a:gd name="connsiteY196" fmla="*/ 443132 h 2732750"/>
              <a:gd name="connsiteX197" fmla="*/ 1231706 w 4818968"/>
              <a:gd name="connsiteY197" fmla="*/ 393895 h 2732750"/>
              <a:gd name="connsiteX198" fmla="*/ 1210605 w 4818968"/>
              <a:gd name="connsiteY198" fmla="*/ 379827 h 2732750"/>
              <a:gd name="connsiteX199" fmla="*/ 1189503 w 4818968"/>
              <a:gd name="connsiteY199" fmla="*/ 358726 h 2732750"/>
              <a:gd name="connsiteX200" fmla="*/ 1126199 w 4818968"/>
              <a:gd name="connsiteY200" fmla="*/ 323557 h 2732750"/>
              <a:gd name="connsiteX201" fmla="*/ 1105097 w 4818968"/>
              <a:gd name="connsiteY201" fmla="*/ 309489 h 2732750"/>
              <a:gd name="connsiteX202" fmla="*/ 1083996 w 4818968"/>
              <a:gd name="connsiteY202" fmla="*/ 302455 h 2732750"/>
              <a:gd name="connsiteX203" fmla="*/ 1055860 w 4818968"/>
              <a:gd name="connsiteY203" fmla="*/ 288387 h 2732750"/>
              <a:gd name="connsiteX204" fmla="*/ 1034759 w 4818968"/>
              <a:gd name="connsiteY204" fmla="*/ 274320 h 2732750"/>
              <a:gd name="connsiteX205" fmla="*/ 985522 w 4818968"/>
              <a:gd name="connsiteY205" fmla="*/ 253218 h 2732750"/>
              <a:gd name="connsiteX206" fmla="*/ 915183 w 4818968"/>
              <a:gd name="connsiteY206" fmla="*/ 189913 h 2732750"/>
              <a:gd name="connsiteX207" fmla="*/ 901116 w 4818968"/>
              <a:gd name="connsiteY207" fmla="*/ 168812 h 2732750"/>
              <a:gd name="connsiteX208" fmla="*/ 858912 w 4818968"/>
              <a:gd name="connsiteY208" fmla="*/ 126609 h 2732750"/>
              <a:gd name="connsiteX209" fmla="*/ 809676 w 4818968"/>
              <a:gd name="connsiteY209" fmla="*/ 77372 h 2732750"/>
              <a:gd name="connsiteX210" fmla="*/ 788574 w 4818968"/>
              <a:gd name="connsiteY210" fmla="*/ 63304 h 2732750"/>
              <a:gd name="connsiteX211" fmla="*/ 739337 w 4818968"/>
              <a:gd name="connsiteY211" fmla="*/ 49237 h 2732750"/>
              <a:gd name="connsiteX212" fmla="*/ 676032 w 4818968"/>
              <a:gd name="connsiteY212" fmla="*/ 42203 h 2732750"/>
              <a:gd name="connsiteX213" fmla="*/ 640863 w 4818968"/>
              <a:gd name="connsiteY213" fmla="*/ 35169 h 2732750"/>
              <a:gd name="connsiteX214" fmla="*/ 598660 w 4818968"/>
              <a:gd name="connsiteY214" fmla="*/ 28135 h 2732750"/>
              <a:gd name="connsiteX215" fmla="*/ 535356 w 4818968"/>
              <a:gd name="connsiteY215" fmla="*/ 21101 h 2732750"/>
              <a:gd name="connsiteX216" fmla="*/ 352476 w 4818968"/>
              <a:gd name="connsiteY216" fmla="*/ 0 h 2732750"/>
              <a:gd name="connsiteX217" fmla="*/ 99257 w 4818968"/>
              <a:gd name="connsiteY217" fmla="*/ 7033 h 2732750"/>
              <a:gd name="connsiteX218" fmla="*/ 78156 w 4818968"/>
              <a:gd name="connsiteY218" fmla="*/ 14067 h 2732750"/>
              <a:gd name="connsiteX219" fmla="*/ 50020 w 4818968"/>
              <a:gd name="connsiteY219" fmla="*/ 21101 h 2732750"/>
              <a:gd name="connsiteX0" fmla="*/ 50020 w 4818968"/>
              <a:gd name="connsiteY0" fmla="*/ 21101 h 2732750"/>
              <a:gd name="connsiteX1" fmla="*/ 3762 w 4818968"/>
              <a:gd name="connsiteY1" fmla="*/ 76437 h 2732750"/>
              <a:gd name="connsiteX2" fmla="*/ 2588 w 4818968"/>
              <a:gd name="connsiteY2" fmla="*/ 168420 h 2732750"/>
              <a:gd name="connsiteX3" fmla="*/ 19735 w 4818968"/>
              <a:gd name="connsiteY3" fmla="*/ 314227 h 2732750"/>
              <a:gd name="connsiteX4" fmla="*/ 36244 w 4818968"/>
              <a:gd name="connsiteY4" fmla="*/ 342361 h 2732750"/>
              <a:gd name="connsiteX5" fmla="*/ 43278 w 4818968"/>
              <a:gd name="connsiteY5" fmla="*/ 391890 h 2732750"/>
              <a:gd name="connsiteX6" fmla="*/ 73758 w 4818968"/>
              <a:gd name="connsiteY6" fmla="*/ 472146 h 2732750"/>
              <a:gd name="connsiteX7" fmla="*/ 134426 w 4818968"/>
              <a:gd name="connsiteY7" fmla="*/ 618978 h 2732750"/>
              <a:gd name="connsiteX8" fmla="*/ 141460 w 4818968"/>
              <a:gd name="connsiteY8" fmla="*/ 640080 h 2732750"/>
              <a:gd name="connsiteX9" fmla="*/ 183663 w 4818968"/>
              <a:gd name="connsiteY9" fmla="*/ 668215 h 2732750"/>
              <a:gd name="connsiteX10" fmla="*/ 197731 w 4818968"/>
              <a:gd name="connsiteY10" fmla="*/ 689317 h 2732750"/>
              <a:gd name="connsiteX11" fmla="*/ 204765 w 4818968"/>
              <a:gd name="connsiteY11" fmla="*/ 710418 h 2732750"/>
              <a:gd name="connsiteX12" fmla="*/ 225866 w 4818968"/>
              <a:gd name="connsiteY12" fmla="*/ 731520 h 2732750"/>
              <a:gd name="connsiteX13" fmla="*/ 254002 w 4818968"/>
              <a:gd name="connsiteY13" fmla="*/ 766689 h 2732750"/>
              <a:gd name="connsiteX14" fmla="*/ 282137 w 4818968"/>
              <a:gd name="connsiteY14" fmla="*/ 808892 h 2732750"/>
              <a:gd name="connsiteX15" fmla="*/ 296205 w 4818968"/>
              <a:gd name="connsiteY15" fmla="*/ 829993 h 2732750"/>
              <a:gd name="connsiteX16" fmla="*/ 338408 w 4818968"/>
              <a:gd name="connsiteY16" fmla="*/ 858129 h 2732750"/>
              <a:gd name="connsiteX17" fmla="*/ 366543 w 4818968"/>
              <a:gd name="connsiteY17" fmla="*/ 900332 h 2732750"/>
              <a:gd name="connsiteX18" fmla="*/ 401712 w 4818968"/>
              <a:gd name="connsiteY18" fmla="*/ 942535 h 2732750"/>
              <a:gd name="connsiteX19" fmla="*/ 447774 w 4818968"/>
              <a:gd name="connsiteY19" fmla="*/ 976337 h 2732750"/>
              <a:gd name="connsiteX20" fmla="*/ 504729 w 4818968"/>
              <a:gd name="connsiteY20" fmla="*/ 1024890 h 2732750"/>
              <a:gd name="connsiteX21" fmla="*/ 626796 w 4818968"/>
              <a:gd name="connsiteY21" fmla="*/ 1104313 h 2732750"/>
              <a:gd name="connsiteX22" fmla="*/ 647897 w 4818968"/>
              <a:gd name="connsiteY22" fmla="*/ 1118381 h 2732750"/>
              <a:gd name="connsiteX23" fmla="*/ 711202 w 4818968"/>
              <a:gd name="connsiteY23" fmla="*/ 1139483 h 2732750"/>
              <a:gd name="connsiteX24" fmla="*/ 732303 w 4818968"/>
              <a:gd name="connsiteY24" fmla="*/ 1146517 h 2732750"/>
              <a:gd name="connsiteX25" fmla="*/ 802642 w 4818968"/>
              <a:gd name="connsiteY25" fmla="*/ 1167618 h 2732750"/>
              <a:gd name="connsiteX26" fmla="*/ 823743 w 4818968"/>
              <a:gd name="connsiteY26" fmla="*/ 1174652 h 2732750"/>
              <a:gd name="connsiteX27" fmla="*/ 844845 w 4818968"/>
              <a:gd name="connsiteY27" fmla="*/ 1181686 h 2732750"/>
              <a:gd name="connsiteX28" fmla="*/ 908149 w 4818968"/>
              <a:gd name="connsiteY28" fmla="*/ 1209821 h 2732750"/>
              <a:gd name="connsiteX29" fmla="*/ 929251 w 4818968"/>
              <a:gd name="connsiteY29" fmla="*/ 1216855 h 2732750"/>
              <a:gd name="connsiteX30" fmla="*/ 950352 w 4818968"/>
              <a:gd name="connsiteY30" fmla="*/ 1223889 h 2732750"/>
              <a:gd name="connsiteX31" fmla="*/ 985522 w 4818968"/>
              <a:gd name="connsiteY31" fmla="*/ 1259058 h 2732750"/>
              <a:gd name="connsiteX32" fmla="*/ 1027725 w 4818968"/>
              <a:gd name="connsiteY32" fmla="*/ 1273126 h 2732750"/>
              <a:gd name="connsiteX33" fmla="*/ 1069928 w 4818968"/>
              <a:gd name="connsiteY33" fmla="*/ 1301261 h 2732750"/>
              <a:gd name="connsiteX34" fmla="*/ 1091029 w 4818968"/>
              <a:gd name="connsiteY34" fmla="*/ 1315329 h 2732750"/>
              <a:gd name="connsiteX35" fmla="*/ 1189503 w 4818968"/>
              <a:gd name="connsiteY35" fmla="*/ 1403838 h 2732750"/>
              <a:gd name="connsiteX36" fmla="*/ 1229655 w 4818968"/>
              <a:gd name="connsiteY36" fmla="*/ 1449656 h 2732750"/>
              <a:gd name="connsiteX37" fmla="*/ 1252564 w 4818968"/>
              <a:gd name="connsiteY37" fmla="*/ 1473932 h 2732750"/>
              <a:gd name="connsiteX38" fmla="*/ 1266876 w 4818968"/>
              <a:gd name="connsiteY38" fmla="*/ 1498209 h 2732750"/>
              <a:gd name="connsiteX39" fmla="*/ 1280943 w 4818968"/>
              <a:gd name="connsiteY39" fmla="*/ 1547446 h 2732750"/>
              <a:gd name="connsiteX40" fmla="*/ 1287977 w 4818968"/>
              <a:gd name="connsiteY40" fmla="*/ 1568547 h 2732750"/>
              <a:gd name="connsiteX41" fmla="*/ 1287977 w 4818968"/>
              <a:gd name="connsiteY41" fmla="*/ 1638886 h 2732750"/>
              <a:gd name="connsiteX42" fmla="*/ 1302045 w 4818968"/>
              <a:gd name="connsiteY42" fmla="*/ 1737360 h 2732750"/>
              <a:gd name="connsiteX43" fmla="*/ 1309079 w 4818968"/>
              <a:gd name="connsiteY43" fmla="*/ 1758461 h 2732750"/>
              <a:gd name="connsiteX44" fmla="*/ 1316112 w 4818968"/>
              <a:gd name="connsiteY44" fmla="*/ 1786597 h 2732750"/>
              <a:gd name="connsiteX45" fmla="*/ 1337214 w 4818968"/>
              <a:gd name="connsiteY45" fmla="*/ 1828800 h 2732750"/>
              <a:gd name="connsiteX46" fmla="*/ 1344248 w 4818968"/>
              <a:gd name="connsiteY46" fmla="*/ 1849901 h 2732750"/>
              <a:gd name="connsiteX47" fmla="*/ 1363982 w 4818968"/>
              <a:gd name="connsiteY47" fmla="*/ 1959268 h 2732750"/>
              <a:gd name="connsiteX48" fmla="*/ 1380541 w 4818968"/>
              <a:gd name="connsiteY48" fmla="*/ 1980369 h 2732750"/>
              <a:gd name="connsiteX49" fmla="*/ 1387574 w 4818968"/>
              <a:gd name="connsiteY49" fmla="*/ 2008505 h 2732750"/>
              <a:gd name="connsiteX50" fmla="*/ 1411167 w 4818968"/>
              <a:gd name="connsiteY50" fmla="*/ 2047533 h 2732750"/>
              <a:gd name="connsiteX51" fmla="*/ 1437495 w 4818968"/>
              <a:gd name="connsiteY51" fmla="*/ 2085877 h 2732750"/>
              <a:gd name="connsiteX52" fmla="*/ 1463823 w 4818968"/>
              <a:gd name="connsiteY52" fmla="*/ 2131255 h 2732750"/>
              <a:gd name="connsiteX53" fmla="*/ 1478575 w 4818968"/>
              <a:gd name="connsiteY53" fmla="*/ 2168232 h 2732750"/>
              <a:gd name="connsiteX54" fmla="*/ 1520094 w 4818968"/>
              <a:gd name="connsiteY54" fmla="*/ 2215661 h 2732750"/>
              <a:gd name="connsiteX55" fmla="*/ 1541196 w 4818968"/>
              <a:gd name="connsiteY55" fmla="*/ 2232220 h 2732750"/>
              <a:gd name="connsiteX56" fmla="*/ 1577049 w 4818968"/>
              <a:gd name="connsiteY56" fmla="*/ 2263530 h 2732750"/>
              <a:gd name="connsiteX57" fmla="*/ 1605184 w 4818968"/>
              <a:gd name="connsiteY57" fmla="*/ 2302558 h 2732750"/>
              <a:gd name="connsiteX58" fmla="*/ 1631268 w 4818968"/>
              <a:gd name="connsiteY58" fmla="*/ 2353163 h 2732750"/>
              <a:gd name="connsiteX59" fmla="*/ 1660771 w 4818968"/>
              <a:gd name="connsiteY59" fmla="*/ 2398541 h 2732750"/>
              <a:gd name="connsiteX60" fmla="*/ 1724076 w 4818968"/>
              <a:gd name="connsiteY60" fmla="*/ 2433710 h 2732750"/>
              <a:gd name="connsiteX61" fmla="*/ 1745177 w 4818968"/>
              <a:gd name="connsiteY61" fmla="*/ 2440744 h 2732750"/>
              <a:gd name="connsiteX62" fmla="*/ 1780346 w 4818968"/>
              <a:gd name="connsiteY62" fmla="*/ 2454812 h 2732750"/>
              <a:gd name="connsiteX63" fmla="*/ 1808482 w 4818968"/>
              <a:gd name="connsiteY63" fmla="*/ 2461846 h 2732750"/>
              <a:gd name="connsiteX64" fmla="*/ 1871786 w 4818968"/>
              <a:gd name="connsiteY64" fmla="*/ 2511083 h 2732750"/>
              <a:gd name="connsiteX65" fmla="*/ 1913989 w 4818968"/>
              <a:gd name="connsiteY65" fmla="*/ 2546252 h 2732750"/>
              <a:gd name="connsiteX66" fmla="*/ 1942125 w 4818968"/>
              <a:gd name="connsiteY66" fmla="*/ 2560320 h 2732750"/>
              <a:gd name="connsiteX67" fmla="*/ 1984328 w 4818968"/>
              <a:gd name="connsiteY67" fmla="*/ 2588455 h 2732750"/>
              <a:gd name="connsiteX68" fmla="*/ 2019497 w 4818968"/>
              <a:gd name="connsiteY68" fmla="*/ 2623624 h 2732750"/>
              <a:gd name="connsiteX69" fmla="*/ 2061700 w 4818968"/>
              <a:gd name="connsiteY69" fmla="*/ 2637692 h 2732750"/>
              <a:gd name="connsiteX70" fmla="*/ 2082802 w 4818968"/>
              <a:gd name="connsiteY70" fmla="*/ 2651760 h 2732750"/>
              <a:gd name="connsiteX71" fmla="*/ 2132039 w 4818968"/>
              <a:gd name="connsiteY71" fmla="*/ 2678527 h 2732750"/>
              <a:gd name="connsiteX72" fmla="*/ 2180592 w 4818968"/>
              <a:gd name="connsiteY72" fmla="*/ 2689420 h 2732750"/>
              <a:gd name="connsiteX73" fmla="*/ 2447878 w 4818968"/>
              <a:gd name="connsiteY73" fmla="*/ 2728888 h 2732750"/>
              <a:gd name="connsiteX74" fmla="*/ 2538634 w 4818968"/>
              <a:gd name="connsiteY74" fmla="*/ 2732747 h 2732750"/>
              <a:gd name="connsiteX75" fmla="*/ 2701780 w 4818968"/>
              <a:gd name="connsiteY75" fmla="*/ 2727764 h 2732750"/>
              <a:gd name="connsiteX76" fmla="*/ 2821356 w 4818968"/>
              <a:gd name="connsiteY76" fmla="*/ 2700997 h 2732750"/>
              <a:gd name="connsiteX77" fmla="*/ 2855157 w 4818968"/>
              <a:gd name="connsiteY77" fmla="*/ 2699629 h 2732750"/>
              <a:gd name="connsiteX78" fmla="*/ 2936388 w 4818968"/>
              <a:gd name="connsiteY78" fmla="*/ 2660601 h 2732750"/>
              <a:gd name="connsiteX79" fmla="*/ 3004236 w 4818968"/>
              <a:gd name="connsiteY79" fmla="*/ 2616590 h 2732750"/>
              <a:gd name="connsiteX80" fmla="*/ 3032371 w 4818968"/>
              <a:gd name="connsiteY80" fmla="*/ 2609557 h 2732750"/>
              <a:gd name="connsiteX81" fmla="*/ 3074574 w 4818968"/>
              <a:gd name="connsiteY81" fmla="*/ 2581421 h 2732750"/>
              <a:gd name="connsiteX82" fmla="*/ 3095676 w 4818968"/>
              <a:gd name="connsiteY82" fmla="*/ 2567353 h 2732750"/>
              <a:gd name="connsiteX83" fmla="*/ 3123811 w 4818968"/>
              <a:gd name="connsiteY83" fmla="*/ 2546252 h 2732750"/>
              <a:gd name="connsiteX84" fmla="*/ 3166014 w 4818968"/>
              <a:gd name="connsiteY84" fmla="*/ 2511083 h 2732750"/>
              <a:gd name="connsiteX85" fmla="*/ 3180082 w 4818968"/>
              <a:gd name="connsiteY85" fmla="*/ 2489981 h 2732750"/>
              <a:gd name="connsiteX86" fmla="*/ 3201183 w 4818968"/>
              <a:gd name="connsiteY86" fmla="*/ 2482947 h 2732750"/>
              <a:gd name="connsiteX87" fmla="*/ 3243386 w 4818968"/>
              <a:gd name="connsiteY87" fmla="*/ 2454812 h 2732750"/>
              <a:gd name="connsiteX88" fmla="*/ 3264488 w 4818968"/>
              <a:gd name="connsiteY88" fmla="*/ 2440744 h 2732750"/>
              <a:gd name="connsiteX89" fmla="*/ 3299657 w 4818968"/>
              <a:gd name="connsiteY89" fmla="*/ 2405575 h 2732750"/>
              <a:gd name="connsiteX90" fmla="*/ 3313725 w 4818968"/>
              <a:gd name="connsiteY90" fmla="*/ 2384473 h 2732750"/>
              <a:gd name="connsiteX91" fmla="*/ 3362962 w 4818968"/>
              <a:gd name="connsiteY91" fmla="*/ 2321169 h 2732750"/>
              <a:gd name="connsiteX92" fmla="*/ 3377029 w 4818968"/>
              <a:gd name="connsiteY92" fmla="*/ 2300067 h 2732750"/>
              <a:gd name="connsiteX93" fmla="*/ 3400622 w 4818968"/>
              <a:gd name="connsiteY93" fmla="*/ 2282141 h 2732750"/>
              <a:gd name="connsiteX94" fmla="*/ 3427390 w 4818968"/>
              <a:gd name="connsiteY94" fmla="*/ 2239254 h 2732750"/>
              <a:gd name="connsiteX95" fmla="*/ 3454841 w 4818968"/>
              <a:gd name="connsiteY95" fmla="*/ 2204768 h 2732750"/>
              <a:gd name="connsiteX96" fmla="*/ 3474819 w 4818968"/>
              <a:gd name="connsiteY96" fmla="*/ 2161637 h 2732750"/>
              <a:gd name="connsiteX97" fmla="*/ 3495237 w 4818968"/>
              <a:gd name="connsiteY97" fmla="*/ 2124661 h 2732750"/>
              <a:gd name="connsiteX98" fmla="*/ 3531774 w 4818968"/>
              <a:gd name="connsiteY98" fmla="*/ 2060917 h 2732750"/>
              <a:gd name="connsiteX99" fmla="*/ 3573977 w 4818968"/>
              <a:gd name="connsiteY99" fmla="*/ 2018713 h 2732750"/>
              <a:gd name="connsiteX100" fmla="*/ 3595079 w 4818968"/>
              <a:gd name="connsiteY100" fmla="*/ 1997612 h 2732750"/>
              <a:gd name="connsiteX101" fmla="*/ 3623214 w 4818968"/>
              <a:gd name="connsiteY101" fmla="*/ 1955409 h 2732750"/>
              <a:gd name="connsiteX102" fmla="*/ 3637282 w 4818968"/>
              <a:gd name="connsiteY102" fmla="*/ 1934307 h 2732750"/>
              <a:gd name="connsiteX103" fmla="*/ 3679485 w 4818968"/>
              <a:gd name="connsiteY103" fmla="*/ 1906172 h 2732750"/>
              <a:gd name="connsiteX104" fmla="*/ 3721688 w 4818968"/>
              <a:gd name="connsiteY104" fmla="*/ 1863969 h 2732750"/>
              <a:gd name="connsiteX105" fmla="*/ 3763891 w 4818968"/>
              <a:gd name="connsiteY105" fmla="*/ 1835833 h 2732750"/>
              <a:gd name="connsiteX106" fmla="*/ 3777959 w 4818968"/>
              <a:gd name="connsiteY106" fmla="*/ 1814732 h 2732750"/>
              <a:gd name="connsiteX107" fmla="*/ 3820162 w 4818968"/>
              <a:gd name="connsiteY107" fmla="*/ 1793630 h 2732750"/>
              <a:gd name="connsiteX108" fmla="*/ 3862365 w 4818968"/>
              <a:gd name="connsiteY108" fmla="*/ 1772529 h 2732750"/>
              <a:gd name="connsiteX109" fmla="*/ 3925669 w 4818968"/>
              <a:gd name="connsiteY109" fmla="*/ 1737360 h 2732750"/>
              <a:gd name="connsiteX110" fmla="*/ 3967872 w 4818968"/>
              <a:gd name="connsiteY110" fmla="*/ 1709224 h 2732750"/>
              <a:gd name="connsiteX111" fmla="*/ 3988974 w 4818968"/>
              <a:gd name="connsiteY111" fmla="*/ 1695157 h 2732750"/>
              <a:gd name="connsiteX112" fmla="*/ 4038211 w 4818968"/>
              <a:gd name="connsiteY112" fmla="*/ 1681089 h 2732750"/>
              <a:gd name="connsiteX113" fmla="*/ 4101516 w 4818968"/>
              <a:gd name="connsiteY113" fmla="*/ 1659987 h 2732750"/>
              <a:gd name="connsiteX114" fmla="*/ 4157786 w 4818968"/>
              <a:gd name="connsiteY114" fmla="*/ 1638886 h 2732750"/>
              <a:gd name="connsiteX115" fmla="*/ 4199989 w 4818968"/>
              <a:gd name="connsiteY115" fmla="*/ 1610750 h 2732750"/>
              <a:gd name="connsiteX116" fmla="*/ 4221091 w 4818968"/>
              <a:gd name="connsiteY116" fmla="*/ 1589649 h 2732750"/>
              <a:gd name="connsiteX117" fmla="*/ 4249226 w 4818968"/>
              <a:gd name="connsiteY117" fmla="*/ 1582615 h 2732750"/>
              <a:gd name="connsiteX118" fmla="*/ 4312531 w 4818968"/>
              <a:gd name="connsiteY118" fmla="*/ 1554480 h 2732750"/>
              <a:gd name="connsiteX119" fmla="*/ 4333632 w 4818968"/>
              <a:gd name="connsiteY119" fmla="*/ 1533378 h 2732750"/>
              <a:gd name="connsiteX120" fmla="*/ 4354734 w 4818968"/>
              <a:gd name="connsiteY120" fmla="*/ 1519310 h 2732750"/>
              <a:gd name="connsiteX121" fmla="*/ 4375836 w 4818968"/>
              <a:gd name="connsiteY121" fmla="*/ 1498209 h 2732750"/>
              <a:gd name="connsiteX122" fmla="*/ 4396937 w 4818968"/>
              <a:gd name="connsiteY122" fmla="*/ 1491175 h 2732750"/>
              <a:gd name="connsiteX123" fmla="*/ 4418039 w 4818968"/>
              <a:gd name="connsiteY123" fmla="*/ 1470073 h 2732750"/>
              <a:gd name="connsiteX124" fmla="*/ 4432106 w 4818968"/>
              <a:gd name="connsiteY124" fmla="*/ 1448972 h 2732750"/>
              <a:gd name="connsiteX125" fmla="*/ 4453208 w 4818968"/>
              <a:gd name="connsiteY125" fmla="*/ 1434904 h 2732750"/>
              <a:gd name="connsiteX126" fmla="*/ 4474309 w 4818968"/>
              <a:gd name="connsiteY126" fmla="*/ 1413803 h 2732750"/>
              <a:gd name="connsiteX127" fmla="*/ 4516512 w 4818968"/>
              <a:gd name="connsiteY127" fmla="*/ 1385667 h 2732750"/>
              <a:gd name="connsiteX128" fmla="*/ 4565749 w 4818968"/>
              <a:gd name="connsiteY128" fmla="*/ 1322363 h 2732750"/>
              <a:gd name="connsiteX129" fmla="*/ 4586851 w 4818968"/>
              <a:gd name="connsiteY129" fmla="*/ 1280160 h 2732750"/>
              <a:gd name="connsiteX130" fmla="*/ 4593885 w 4818968"/>
              <a:gd name="connsiteY130" fmla="*/ 1259058 h 2732750"/>
              <a:gd name="connsiteX131" fmla="*/ 4622020 w 4818968"/>
              <a:gd name="connsiteY131" fmla="*/ 1216855 h 2732750"/>
              <a:gd name="connsiteX132" fmla="*/ 4636088 w 4818968"/>
              <a:gd name="connsiteY132" fmla="*/ 1195753 h 2732750"/>
              <a:gd name="connsiteX133" fmla="*/ 4650156 w 4818968"/>
              <a:gd name="connsiteY133" fmla="*/ 1174652 h 2732750"/>
              <a:gd name="connsiteX134" fmla="*/ 4664223 w 4818968"/>
              <a:gd name="connsiteY134" fmla="*/ 1132449 h 2732750"/>
              <a:gd name="connsiteX135" fmla="*/ 4671257 w 4818968"/>
              <a:gd name="connsiteY135" fmla="*/ 1111347 h 2732750"/>
              <a:gd name="connsiteX136" fmla="*/ 4685325 w 4818968"/>
              <a:gd name="connsiteY136" fmla="*/ 1090246 h 2732750"/>
              <a:gd name="connsiteX137" fmla="*/ 4706426 w 4818968"/>
              <a:gd name="connsiteY137" fmla="*/ 1041009 h 2732750"/>
              <a:gd name="connsiteX138" fmla="*/ 4720494 w 4818968"/>
              <a:gd name="connsiteY138" fmla="*/ 998806 h 2732750"/>
              <a:gd name="connsiteX139" fmla="*/ 4748629 w 4818968"/>
              <a:gd name="connsiteY139" fmla="*/ 956603 h 2732750"/>
              <a:gd name="connsiteX140" fmla="*/ 4755663 w 4818968"/>
              <a:gd name="connsiteY140" fmla="*/ 935501 h 2732750"/>
              <a:gd name="connsiteX141" fmla="*/ 4769731 w 4818968"/>
              <a:gd name="connsiteY141" fmla="*/ 858129 h 2732750"/>
              <a:gd name="connsiteX142" fmla="*/ 4783799 w 4818968"/>
              <a:gd name="connsiteY142" fmla="*/ 780757 h 2732750"/>
              <a:gd name="connsiteX143" fmla="*/ 4804900 w 4818968"/>
              <a:gd name="connsiteY143" fmla="*/ 759655 h 2732750"/>
              <a:gd name="connsiteX144" fmla="*/ 4818968 w 4818968"/>
              <a:gd name="connsiteY144" fmla="*/ 738553 h 2732750"/>
              <a:gd name="connsiteX145" fmla="*/ 4804900 w 4818968"/>
              <a:gd name="connsiteY145" fmla="*/ 555673 h 2732750"/>
              <a:gd name="connsiteX146" fmla="*/ 4797866 w 4818968"/>
              <a:gd name="connsiteY146" fmla="*/ 506437 h 2732750"/>
              <a:gd name="connsiteX147" fmla="*/ 4755663 w 4818968"/>
              <a:gd name="connsiteY147" fmla="*/ 485335 h 2732750"/>
              <a:gd name="connsiteX148" fmla="*/ 4720494 w 4818968"/>
              <a:gd name="connsiteY148" fmla="*/ 457200 h 2732750"/>
              <a:gd name="connsiteX149" fmla="*/ 4678291 w 4818968"/>
              <a:gd name="connsiteY149" fmla="*/ 443132 h 2732750"/>
              <a:gd name="connsiteX150" fmla="*/ 4593885 w 4818968"/>
              <a:gd name="connsiteY150" fmla="*/ 464233 h 2732750"/>
              <a:gd name="connsiteX151" fmla="*/ 4530580 w 4818968"/>
              <a:gd name="connsiteY151" fmla="*/ 499403 h 2732750"/>
              <a:gd name="connsiteX152" fmla="*/ 4509479 w 4818968"/>
              <a:gd name="connsiteY152" fmla="*/ 513470 h 2732750"/>
              <a:gd name="connsiteX153" fmla="*/ 4481343 w 4818968"/>
              <a:gd name="connsiteY153" fmla="*/ 555673 h 2732750"/>
              <a:gd name="connsiteX154" fmla="*/ 4439140 w 4818968"/>
              <a:gd name="connsiteY154" fmla="*/ 590843 h 2732750"/>
              <a:gd name="connsiteX155" fmla="*/ 4396937 w 4818968"/>
              <a:gd name="connsiteY155" fmla="*/ 618978 h 2732750"/>
              <a:gd name="connsiteX156" fmla="*/ 4340666 w 4818968"/>
              <a:gd name="connsiteY156" fmla="*/ 647113 h 2732750"/>
              <a:gd name="connsiteX157" fmla="*/ 4312531 w 4818968"/>
              <a:gd name="connsiteY157" fmla="*/ 661181 h 2732750"/>
              <a:gd name="connsiteX158" fmla="*/ 4270328 w 4818968"/>
              <a:gd name="connsiteY158" fmla="*/ 675249 h 2732750"/>
              <a:gd name="connsiteX159" fmla="*/ 4242192 w 4818968"/>
              <a:gd name="connsiteY159" fmla="*/ 689317 h 2732750"/>
              <a:gd name="connsiteX160" fmla="*/ 4171854 w 4818968"/>
              <a:gd name="connsiteY160" fmla="*/ 710418 h 2732750"/>
              <a:gd name="connsiteX161" fmla="*/ 3890500 w 4818968"/>
              <a:gd name="connsiteY161" fmla="*/ 696350 h 2732750"/>
              <a:gd name="connsiteX162" fmla="*/ 3869399 w 4818968"/>
              <a:gd name="connsiteY162" fmla="*/ 689317 h 2732750"/>
              <a:gd name="connsiteX163" fmla="*/ 3834229 w 4818968"/>
              <a:gd name="connsiteY163" fmla="*/ 682283 h 2732750"/>
              <a:gd name="connsiteX164" fmla="*/ 3770925 w 4818968"/>
              <a:gd name="connsiteY164" fmla="*/ 675249 h 2732750"/>
              <a:gd name="connsiteX165" fmla="*/ 3679485 w 4818968"/>
              <a:gd name="connsiteY165" fmla="*/ 661181 h 2732750"/>
              <a:gd name="connsiteX166" fmla="*/ 3609146 w 4818968"/>
              <a:gd name="connsiteY166" fmla="*/ 654147 h 2732750"/>
              <a:gd name="connsiteX167" fmla="*/ 3573977 w 4818968"/>
              <a:gd name="connsiteY167" fmla="*/ 647113 h 2732750"/>
              <a:gd name="connsiteX168" fmla="*/ 3257454 w 4818968"/>
              <a:gd name="connsiteY168" fmla="*/ 647113 h 2732750"/>
              <a:gd name="connsiteX169" fmla="*/ 3222285 w 4818968"/>
              <a:gd name="connsiteY169" fmla="*/ 654147 h 2732750"/>
              <a:gd name="connsiteX170" fmla="*/ 3130845 w 4818968"/>
              <a:gd name="connsiteY170" fmla="*/ 661181 h 2732750"/>
              <a:gd name="connsiteX171" fmla="*/ 3088642 w 4818968"/>
              <a:gd name="connsiteY171" fmla="*/ 675249 h 2732750"/>
              <a:gd name="connsiteX172" fmla="*/ 3039405 w 4818968"/>
              <a:gd name="connsiteY172" fmla="*/ 703384 h 2732750"/>
              <a:gd name="connsiteX173" fmla="*/ 2976100 w 4818968"/>
              <a:gd name="connsiteY173" fmla="*/ 731520 h 2732750"/>
              <a:gd name="connsiteX174" fmla="*/ 2575171 w 4818968"/>
              <a:gd name="connsiteY174" fmla="*/ 717452 h 2732750"/>
              <a:gd name="connsiteX175" fmla="*/ 2547036 w 4818968"/>
              <a:gd name="connsiteY175" fmla="*/ 710418 h 2732750"/>
              <a:gd name="connsiteX176" fmla="*/ 2476697 w 4818968"/>
              <a:gd name="connsiteY176" fmla="*/ 689317 h 2732750"/>
              <a:gd name="connsiteX177" fmla="*/ 2441528 w 4818968"/>
              <a:gd name="connsiteY177" fmla="*/ 682283 h 2732750"/>
              <a:gd name="connsiteX178" fmla="*/ 2413392 w 4818968"/>
              <a:gd name="connsiteY178" fmla="*/ 675249 h 2732750"/>
              <a:gd name="connsiteX179" fmla="*/ 2371189 w 4818968"/>
              <a:gd name="connsiteY179" fmla="*/ 661181 h 2732750"/>
              <a:gd name="connsiteX180" fmla="*/ 2336020 w 4818968"/>
              <a:gd name="connsiteY180" fmla="*/ 654147 h 2732750"/>
              <a:gd name="connsiteX181" fmla="*/ 2293817 w 4818968"/>
              <a:gd name="connsiteY181" fmla="*/ 640080 h 2732750"/>
              <a:gd name="connsiteX182" fmla="*/ 2195343 w 4818968"/>
              <a:gd name="connsiteY182" fmla="*/ 626012 h 2732750"/>
              <a:gd name="connsiteX183" fmla="*/ 2139072 w 4818968"/>
              <a:gd name="connsiteY183" fmla="*/ 611944 h 2732750"/>
              <a:gd name="connsiteX184" fmla="*/ 2103903 w 4818968"/>
              <a:gd name="connsiteY184" fmla="*/ 604910 h 2732750"/>
              <a:gd name="connsiteX185" fmla="*/ 2082802 w 4818968"/>
              <a:gd name="connsiteY185" fmla="*/ 597877 h 2732750"/>
              <a:gd name="connsiteX186" fmla="*/ 2047632 w 4818968"/>
              <a:gd name="connsiteY186" fmla="*/ 590843 h 2732750"/>
              <a:gd name="connsiteX187" fmla="*/ 1998396 w 4818968"/>
              <a:gd name="connsiteY187" fmla="*/ 576775 h 2732750"/>
              <a:gd name="connsiteX188" fmla="*/ 1576365 w 4818968"/>
              <a:gd name="connsiteY188" fmla="*/ 562707 h 2732750"/>
              <a:gd name="connsiteX189" fmla="*/ 1541196 w 4818968"/>
              <a:gd name="connsiteY189" fmla="*/ 555673 h 2732750"/>
              <a:gd name="connsiteX190" fmla="*/ 1463823 w 4818968"/>
              <a:gd name="connsiteY190" fmla="*/ 541606 h 2732750"/>
              <a:gd name="connsiteX191" fmla="*/ 1421620 w 4818968"/>
              <a:gd name="connsiteY191" fmla="*/ 520504 h 2732750"/>
              <a:gd name="connsiteX192" fmla="*/ 1393485 w 4818968"/>
              <a:gd name="connsiteY192" fmla="*/ 513470 h 2732750"/>
              <a:gd name="connsiteX193" fmla="*/ 1372383 w 4818968"/>
              <a:gd name="connsiteY193" fmla="*/ 499403 h 2732750"/>
              <a:gd name="connsiteX194" fmla="*/ 1323146 w 4818968"/>
              <a:gd name="connsiteY194" fmla="*/ 450166 h 2732750"/>
              <a:gd name="connsiteX195" fmla="*/ 1302045 w 4818968"/>
              <a:gd name="connsiteY195" fmla="*/ 443132 h 2732750"/>
              <a:gd name="connsiteX196" fmla="*/ 1231706 w 4818968"/>
              <a:gd name="connsiteY196" fmla="*/ 393895 h 2732750"/>
              <a:gd name="connsiteX197" fmla="*/ 1210605 w 4818968"/>
              <a:gd name="connsiteY197" fmla="*/ 379827 h 2732750"/>
              <a:gd name="connsiteX198" fmla="*/ 1189503 w 4818968"/>
              <a:gd name="connsiteY198" fmla="*/ 358726 h 2732750"/>
              <a:gd name="connsiteX199" fmla="*/ 1126199 w 4818968"/>
              <a:gd name="connsiteY199" fmla="*/ 323557 h 2732750"/>
              <a:gd name="connsiteX200" fmla="*/ 1105097 w 4818968"/>
              <a:gd name="connsiteY200" fmla="*/ 309489 h 2732750"/>
              <a:gd name="connsiteX201" fmla="*/ 1083996 w 4818968"/>
              <a:gd name="connsiteY201" fmla="*/ 302455 h 2732750"/>
              <a:gd name="connsiteX202" fmla="*/ 1055860 w 4818968"/>
              <a:gd name="connsiteY202" fmla="*/ 288387 h 2732750"/>
              <a:gd name="connsiteX203" fmla="*/ 1034759 w 4818968"/>
              <a:gd name="connsiteY203" fmla="*/ 274320 h 2732750"/>
              <a:gd name="connsiteX204" fmla="*/ 985522 w 4818968"/>
              <a:gd name="connsiteY204" fmla="*/ 253218 h 2732750"/>
              <a:gd name="connsiteX205" fmla="*/ 915183 w 4818968"/>
              <a:gd name="connsiteY205" fmla="*/ 189913 h 2732750"/>
              <a:gd name="connsiteX206" fmla="*/ 901116 w 4818968"/>
              <a:gd name="connsiteY206" fmla="*/ 168812 h 2732750"/>
              <a:gd name="connsiteX207" fmla="*/ 858912 w 4818968"/>
              <a:gd name="connsiteY207" fmla="*/ 126609 h 2732750"/>
              <a:gd name="connsiteX208" fmla="*/ 809676 w 4818968"/>
              <a:gd name="connsiteY208" fmla="*/ 77372 h 2732750"/>
              <a:gd name="connsiteX209" fmla="*/ 788574 w 4818968"/>
              <a:gd name="connsiteY209" fmla="*/ 63304 h 2732750"/>
              <a:gd name="connsiteX210" fmla="*/ 739337 w 4818968"/>
              <a:gd name="connsiteY210" fmla="*/ 49237 h 2732750"/>
              <a:gd name="connsiteX211" fmla="*/ 676032 w 4818968"/>
              <a:gd name="connsiteY211" fmla="*/ 42203 h 2732750"/>
              <a:gd name="connsiteX212" fmla="*/ 640863 w 4818968"/>
              <a:gd name="connsiteY212" fmla="*/ 35169 h 2732750"/>
              <a:gd name="connsiteX213" fmla="*/ 598660 w 4818968"/>
              <a:gd name="connsiteY213" fmla="*/ 28135 h 2732750"/>
              <a:gd name="connsiteX214" fmla="*/ 535356 w 4818968"/>
              <a:gd name="connsiteY214" fmla="*/ 21101 h 2732750"/>
              <a:gd name="connsiteX215" fmla="*/ 352476 w 4818968"/>
              <a:gd name="connsiteY215" fmla="*/ 0 h 2732750"/>
              <a:gd name="connsiteX216" fmla="*/ 99257 w 4818968"/>
              <a:gd name="connsiteY216" fmla="*/ 7033 h 2732750"/>
              <a:gd name="connsiteX217" fmla="*/ 78156 w 4818968"/>
              <a:gd name="connsiteY217" fmla="*/ 14067 h 2732750"/>
              <a:gd name="connsiteX218" fmla="*/ 50020 w 4818968"/>
              <a:gd name="connsiteY218" fmla="*/ 21101 h 2732750"/>
              <a:gd name="connsiteX0" fmla="*/ 50020 w 4818968"/>
              <a:gd name="connsiteY0" fmla="*/ 21101 h 2732750"/>
              <a:gd name="connsiteX1" fmla="*/ 3762 w 4818968"/>
              <a:gd name="connsiteY1" fmla="*/ 76437 h 2732750"/>
              <a:gd name="connsiteX2" fmla="*/ 2588 w 4818968"/>
              <a:gd name="connsiteY2" fmla="*/ 168420 h 2732750"/>
              <a:gd name="connsiteX3" fmla="*/ 19735 w 4818968"/>
              <a:gd name="connsiteY3" fmla="*/ 314227 h 2732750"/>
              <a:gd name="connsiteX4" fmla="*/ 36244 w 4818968"/>
              <a:gd name="connsiteY4" fmla="*/ 342361 h 2732750"/>
              <a:gd name="connsiteX5" fmla="*/ 43278 w 4818968"/>
              <a:gd name="connsiteY5" fmla="*/ 391890 h 2732750"/>
              <a:gd name="connsiteX6" fmla="*/ 73758 w 4818968"/>
              <a:gd name="connsiteY6" fmla="*/ 472146 h 2732750"/>
              <a:gd name="connsiteX7" fmla="*/ 134426 w 4818968"/>
              <a:gd name="connsiteY7" fmla="*/ 618978 h 2732750"/>
              <a:gd name="connsiteX8" fmla="*/ 141460 w 4818968"/>
              <a:gd name="connsiteY8" fmla="*/ 640080 h 2732750"/>
              <a:gd name="connsiteX9" fmla="*/ 183663 w 4818968"/>
              <a:gd name="connsiteY9" fmla="*/ 668215 h 2732750"/>
              <a:gd name="connsiteX10" fmla="*/ 197731 w 4818968"/>
              <a:gd name="connsiteY10" fmla="*/ 689317 h 2732750"/>
              <a:gd name="connsiteX11" fmla="*/ 204765 w 4818968"/>
              <a:gd name="connsiteY11" fmla="*/ 710418 h 2732750"/>
              <a:gd name="connsiteX12" fmla="*/ 225866 w 4818968"/>
              <a:gd name="connsiteY12" fmla="*/ 731520 h 2732750"/>
              <a:gd name="connsiteX13" fmla="*/ 254002 w 4818968"/>
              <a:gd name="connsiteY13" fmla="*/ 766689 h 2732750"/>
              <a:gd name="connsiteX14" fmla="*/ 282137 w 4818968"/>
              <a:gd name="connsiteY14" fmla="*/ 808892 h 2732750"/>
              <a:gd name="connsiteX15" fmla="*/ 296205 w 4818968"/>
              <a:gd name="connsiteY15" fmla="*/ 829993 h 2732750"/>
              <a:gd name="connsiteX16" fmla="*/ 338408 w 4818968"/>
              <a:gd name="connsiteY16" fmla="*/ 858129 h 2732750"/>
              <a:gd name="connsiteX17" fmla="*/ 366543 w 4818968"/>
              <a:gd name="connsiteY17" fmla="*/ 900332 h 2732750"/>
              <a:gd name="connsiteX18" fmla="*/ 401712 w 4818968"/>
              <a:gd name="connsiteY18" fmla="*/ 942535 h 2732750"/>
              <a:gd name="connsiteX19" fmla="*/ 447774 w 4818968"/>
              <a:gd name="connsiteY19" fmla="*/ 976337 h 2732750"/>
              <a:gd name="connsiteX20" fmla="*/ 504729 w 4818968"/>
              <a:gd name="connsiteY20" fmla="*/ 1024890 h 2732750"/>
              <a:gd name="connsiteX21" fmla="*/ 626796 w 4818968"/>
              <a:gd name="connsiteY21" fmla="*/ 1104313 h 2732750"/>
              <a:gd name="connsiteX22" fmla="*/ 647897 w 4818968"/>
              <a:gd name="connsiteY22" fmla="*/ 1118381 h 2732750"/>
              <a:gd name="connsiteX23" fmla="*/ 711202 w 4818968"/>
              <a:gd name="connsiteY23" fmla="*/ 1139483 h 2732750"/>
              <a:gd name="connsiteX24" fmla="*/ 732303 w 4818968"/>
              <a:gd name="connsiteY24" fmla="*/ 1146517 h 2732750"/>
              <a:gd name="connsiteX25" fmla="*/ 802642 w 4818968"/>
              <a:gd name="connsiteY25" fmla="*/ 1167618 h 2732750"/>
              <a:gd name="connsiteX26" fmla="*/ 823743 w 4818968"/>
              <a:gd name="connsiteY26" fmla="*/ 1174652 h 2732750"/>
              <a:gd name="connsiteX27" fmla="*/ 844845 w 4818968"/>
              <a:gd name="connsiteY27" fmla="*/ 1181686 h 2732750"/>
              <a:gd name="connsiteX28" fmla="*/ 908149 w 4818968"/>
              <a:gd name="connsiteY28" fmla="*/ 1209821 h 2732750"/>
              <a:gd name="connsiteX29" fmla="*/ 929251 w 4818968"/>
              <a:gd name="connsiteY29" fmla="*/ 1216855 h 2732750"/>
              <a:gd name="connsiteX30" fmla="*/ 950352 w 4818968"/>
              <a:gd name="connsiteY30" fmla="*/ 1223889 h 2732750"/>
              <a:gd name="connsiteX31" fmla="*/ 985522 w 4818968"/>
              <a:gd name="connsiteY31" fmla="*/ 1259058 h 2732750"/>
              <a:gd name="connsiteX32" fmla="*/ 1027725 w 4818968"/>
              <a:gd name="connsiteY32" fmla="*/ 1273126 h 2732750"/>
              <a:gd name="connsiteX33" fmla="*/ 1069928 w 4818968"/>
              <a:gd name="connsiteY33" fmla="*/ 1301261 h 2732750"/>
              <a:gd name="connsiteX34" fmla="*/ 1091029 w 4818968"/>
              <a:gd name="connsiteY34" fmla="*/ 1315329 h 2732750"/>
              <a:gd name="connsiteX35" fmla="*/ 1189503 w 4818968"/>
              <a:gd name="connsiteY35" fmla="*/ 1403838 h 2732750"/>
              <a:gd name="connsiteX36" fmla="*/ 1229655 w 4818968"/>
              <a:gd name="connsiteY36" fmla="*/ 1449656 h 2732750"/>
              <a:gd name="connsiteX37" fmla="*/ 1252564 w 4818968"/>
              <a:gd name="connsiteY37" fmla="*/ 1473932 h 2732750"/>
              <a:gd name="connsiteX38" fmla="*/ 1266876 w 4818968"/>
              <a:gd name="connsiteY38" fmla="*/ 1498209 h 2732750"/>
              <a:gd name="connsiteX39" fmla="*/ 1280943 w 4818968"/>
              <a:gd name="connsiteY39" fmla="*/ 1547446 h 2732750"/>
              <a:gd name="connsiteX40" fmla="*/ 1287977 w 4818968"/>
              <a:gd name="connsiteY40" fmla="*/ 1568547 h 2732750"/>
              <a:gd name="connsiteX41" fmla="*/ 1287977 w 4818968"/>
              <a:gd name="connsiteY41" fmla="*/ 1638886 h 2732750"/>
              <a:gd name="connsiteX42" fmla="*/ 1302045 w 4818968"/>
              <a:gd name="connsiteY42" fmla="*/ 1737360 h 2732750"/>
              <a:gd name="connsiteX43" fmla="*/ 1309079 w 4818968"/>
              <a:gd name="connsiteY43" fmla="*/ 1758461 h 2732750"/>
              <a:gd name="connsiteX44" fmla="*/ 1316112 w 4818968"/>
              <a:gd name="connsiteY44" fmla="*/ 1786597 h 2732750"/>
              <a:gd name="connsiteX45" fmla="*/ 1337214 w 4818968"/>
              <a:gd name="connsiteY45" fmla="*/ 1828800 h 2732750"/>
              <a:gd name="connsiteX46" fmla="*/ 1344248 w 4818968"/>
              <a:gd name="connsiteY46" fmla="*/ 1849901 h 2732750"/>
              <a:gd name="connsiteX47" fmla="*/ 1363982 w 4818968"/>
              <a:gd name="connsiteY47" fmla="*/ 1959268 h 2732750"/>
              <a:gd name="connsiteX48" fmla="*/ 1380541 w 4818968"/>
              <a:gd name="connsiteY48" fmla="*/ 1980369 h 2732750"/>
              <a:gd name="connsiteX49" fmla="*/ 1387574 w 4818968"/>
              <a:gd name="connsiteY49" fmla="*/ 2008505 h 2732750"/>
              <a:gd name="connsiteX50" fmla="*/ 1411167 w 4818968"/>
              <a:gd name="connsiteY50" fmla="*/ 2047533 h 2732750"/>
              <a:gd name="connsiteX51" fmla="*/ 1437495 w 4818968"/>
              <a:gd name="connsiteY51" fmla="*/ 2085877 h 2732750"/>
              <a:gd name="connsiteX52" fmla="*/ 1463823 w 4818968"/>
              <a:gd name="connsiteY52" fmla="*/ 2131255 h 2732750"/>
              <a:gd name="connsiteX53" fmla="*/ 1478575 w 4818968"/>
              <a:gd name="connsiteY53" fmla="*/ 2168232 h 2732750"/>
              <a:gd name="connsiteX54" fmla="*/ 1520094 w 4818968"/>
              <a:gd name="connsiteY54" fmla="*/ 2215661 h 2732750"/>
              <a:gd name="connsiteX55" fmla="*/ 1541196 w 4818968"/>
              <a:gd name="connsiteY55" fmla="*/ 2232220 h 2732750"/>
              <a:gd name="connsiteX56" fmla="*/ 1577049 w 4818968"/>
              <a:gd name="connsiteY56" fmla="*/ 2263530 h 2732750"/>
              <a:gd name="connsiteX57" fmla="*/ 1605184 w 4818968"/>
              <a:gd name="connsiteY57" fmla="*/ 2302558 h 2732750"/>
              <a:gd name="connsiteX58" fmla="*/ 1631268 w 4818968"/>
              <a:gd name="connsiteY58" fmla="*/ 2353163 h 2732750"/>
              <a:gd name="connsiteX59" fmla="*/ 1660771 w 4818968"/>
              <a:gd name="connsiteY59" fmla="*/ 2398541 h 2732750"/>
              <a:gd name="connsiteX60" fmla="*/ 1724076 w 4818968"/>
              <a:gd name="connsiteY60" fmla="*/ 2433710 h 2732750"/>
              <a:gd name="connsiteX61" fmla="*/ 1745177 w 4818968"/>
              <a:gd name="connsiteY61" fmla="*/ 2440744 h 2732750"/>
              <a:gd name="connsiteX62" fmla="*/ 1780346 w 4818968"/>
              <a:gd name="connsiteY62" fmla="*/ 2454812 h 2732750"/>
              <a:gd name="connsiteX63" fmla="*/ 1871786 w 4818968"/>
              <a:gd name="connsiteY63" fmla="*/ 2511083 h 2732750"/>
              <a:gd name="connsiteX64" fmla="*/ 1913989 w 4818968"/>
              <a:gd name="connsiteY64" fmla="*/ 2546252 h 2732750"/>
              <a:gd name="connsiteX65" fmla="*/ 1942125 w 4818968"/>
              <a:gd name="connsiteY65" fmla="*/ 2560320 h 2732750"/>
              <a:gd name="connsiteX66" fmla="*/ 1984328 w 4818968"/>
              <a:gd name="connsiteY66" fmla="*/ 2588455 h 2732750"/>
              <a:gd name="connsiteX67" fmla="*/ 2019497 w 4818968"/>
              <a:gd name="connsiteY67" fmla="*/ 2623624 h 2732750"/>
              <a:gd name="connsiteX68" fmla="*/ 2061700 w 4818968"/>
              <a:gd name="connsiteY68" fmla="*/ 2637692 h 2732750"/>
              <a:gd name="connsiteX69" fmla="*/ 2082802 w 4818968"/>
              <a:gd name="connsiteY69" fmla="*/ 2651760 h 2732750"/>
              <a:gd name="connsiteX70" fmla="*/ 2132039 w 4818968"/>
              <a:gd name="connsiteY70" fmla="*/ 2678527 h 2732750"/>
              <a:gd name="connsiteX71" fmla="*/ 2180592 w 4818968"/>
              <a:gd name="connsiteY71" fmla="*/ 2689420 h 2732750"/>
              <a:gd name="connsiteX72" fmla="*/ 2447878 w 4818968"/>
              <a:gd name="connsiteY72" fmla="*/ 2728888 h 2732750"/>
              <a:gd name="connsiteX73" fmla="*/ 2538634 w 4818968"/>
              <a:gd name="connsiteY73" fmla="*/ 2732747 h 2732750"/>
              <a:gd name="connsiteX74" fmla="*/ 2701780 w 4818968"/>
              <a:gd name="connsiteY74" fmla="*/ 2727764 h 2732750"/>
              <a:gd name="connsiteX75" fmla="*/ 2821356 w 4818968"/>
              <a:gd name="connsiteY75" fmla="*/ 2700997 h 2732750"/>
              <a:gd name="connsiteX76" fmla="*/ 2855157 w 4818968"/>
              <a:gd name="connsiteY76" fmla="*/ 2699629 h 2732750"/>
              <a:gd name="connsiteX77" fmla="*/ 2936388 w 4818968"/>
              <a:gd name="connsiteY77" fmla="*/ 2660601 h 2732750"/>
              <a:gd name="connsiteX78" fmla="*/ 3004236 w 4818968"/>
              <a:gd name="connsiteY78" fmla="*/ 2616590 h 2732750"/>
              <a:gd name="connsiteX79" fmla="*/ 3032371 w 4818968"/>
              <a:gd name="connsiteY79" fmla="*/ 2609557 h 2732750"/>
              <a:gd name="connsiteX80" fmla="*/ 3074574 w 4818968"/>
              <a:gd name="connsiteY80" fmla="*/ 2581421 h 2732750"/>
              <a:gd name="connsiteX81" fmla="*/ 3095676 w 4818968"/>
              <a:gd name="connsiteY81" fmla="*/ 2567353 h 2732750"/>
              <a:gd name="connsiteX82" fmla="*/ 3123811 w 4818968"/>
              <a:gd name="connsiteY82" fmla="*/ 2546252 h 2732750"/>
              <a:gd name="connsiteX83" fmla="*/ 3166014 w 4818968"/>
              <a:gd name="connsiteY83" fmla="*/ 2511083 h 2732750"/>
              <a:gd name="connsiteX84" fmla="*/ 3180082 w 4818968"/>
              <a:gd name="connsiteY84" fmla="*/ 2489981 h 2732750"/>
              <a:gd name="connsiteX85" fmla="*/ 3201183 w 4818968"/>
              <a:gd name="connsiteY85" fmla="*/ 2482947 h 2732750"/>
              <a:gd name="connsiteX86" fmla="*/ 3243386 w 4818968"/>
              <a:gd name="connsiteY86" fmla="*/ 2454812 h 2732750"/>
              <a:gd name="connsiteX87" fmla="*/ 3264488 w 4818968"/>
              <a:gd name="connsiteY87" fmla="*/ 2440744 h 2732750"/>
              <a:gd name="connsiteX88" fmla="*/ 3299657 w 4818968"/>
              <a:gd name="connsiteY88" fmla="*/ 2405575 h 2732750"/>
              <a:gd name="connsiteX89" fmla="*/ 3313725 w 4818968"/>
              <a:gd name="connsiteY89" fmla="*/ 2384473 h 2732750"/>
              <a:gd name="connsiteX90" fmla="*/ 3362962 w 4818968"/>
              <a:gd name="connsiteY90" fmla="*/ 2321169 h 2732750"/>
              <a:gd name="connsiteX91" fmla="*/ 3377029 w 4818968"/>
              <a:gd name="connsiteY91" fmla="*/ 2300067 h 2732750"/>
              <a:gd name="connsiteX92" fmla="*/ 3400622 w 4818968"/>
              <a:gd name="connsiteY92" fmla="*/ 2282141 h 2732750"/>
              <a:gd name="connsiteX93" fmla="*/ 3427390 w 4818968"/>
              <a:gd name="connsiteY93" fmla="*/ 2239254 h 2732750"/>
              <a:gd name="connsiteX94" fmla="*/ 3454841 w 4818968"/>
              <a:gd name="connsiteY94" fmla="*/ 2204768 h 2732750"/>
              <a:gd name="connsiteX95" fmla="*/ 3474819 w 4818968"/>
              <a:gd name="connsiteY95" fmla="*/ 2161637 h 2732750"/>
              <a:gd name="connsiteX96" fmla="*/ 3495237 w 4818968"/>
              <a:gd name="connsiteY96" fmla="*/ 2124661 h 2732750"/>
              <a:gd name="connsiteX97" fmla="*/ 3531774 w 4818968"/>
              <a:gd name="connsiteY97" fmla="*/ 2060917 h 2732750"/>
              <a:gd name="connsiteX98" fmla="*/ 3573977 w 4818968"/>
              <a:gd name="connsiteY98" fmla="*/ 2018713 h 2732750"/>
              <a:gd name="connsiteX99" fmla="*/ 3595079 w 4818968"/>
              <a:gd name="connsiteY99" fmla="*/ 1997612 h 2732750"/>
              <a:gd name="connsiteX100" fmla="*/ 3623214 w 4818968"/>
              <a:gd name="connsiteY100" fmla="*/ 1955409 h 2732750"/>
              <a:gd name="connsiteX101" fmla="*/ 3637282 w 4818968"/>
              <a:gd name="connsiteY101" fmla="*/ 1934307 h 2732750"/>
              <a:gd name="connsiteX102" fmla="*/ 3679485 w 4818968"/>
              <a:gd name="connsiteY102" fmla="*/ 1906172 h 2732750"/>
              <a:gd name="connsiteX103" fmla="*/ 3721688 w 4818968"/>
              <a:gd name="connsiteY103" fmla="*/ 1863969 h 2732750"/>
              <a:gd name="connsiteX104" fmla="*/ 3763891 w 4818968"/>
              <a:gd name="connsiteY104" fmla="*/ 1835833 h 2732750"/>
              <a:gd name="connsiteX105" fmla="*/ 3777959 w 4818968"/>
              <a:gd name="connsiteY105" fmla="*/ 1814732 h 2732750"/>
              <a:gd name="connsiteX106" fmla="*/ 3820162 w 4818968"/>
              <a:gd name="connsiteY106" fmla="*/ 1793630 h 2732750"/>
              <a:gd name="connsiteX107" fmla="*/ 3862365 w 4818968"/>
              <a:gd name="connsiteY107" fmla="*/ 1772529 h 2732750"/>
              <a:gd name="connsiteX108" fmla="*/ 3925669 w 4818968"/>
              <a:gd name="connsiteY108" fmla="*/ 1737360 h 2732750"/>
              <a:gd name="connsiteX109" fmla="*/ 3967872 w 4818968"/>
              <a:gd name="connsiteY109" fmla="*/ 1709224 h 2732750"/>
              <a:gd name="connsiteX110" fmla="*/ 3988974 w 4818968"/>
              <a:gd name="connsiteY110" fmla="*/ 1695157 h 2732750"/>
              <a:gd name="connsiteX111" fmla="*/ 4038211 w 4818968"/>
              <a:gd name="connsiteY111" fmla="*/ 1681089 h 2732750"/>
              <a:gd name="connsiteX112" fmla="*/ 4101516 w 4818968"/>
              <a:gd name="connsiteY112" fmla="*/ 1659987 h 2732750"/>
              <a:gd name="connsiteX113" fmla="*/ 4157786 w 4818968"/>
              <a:gd name="connsiteY113" fmla="*/ 1638886 h 2732750"/>
              <a:gd name="connsiteX114" fmla="*/ 4199989 w 4818968"/>
              <a:gd name="connsiteY114" fmla="*/ 1610750 h 2732750"/>
              <a:gd name="connsiteX115" fmla="*/ 4221091 w 4818968"/>
              <a:gd name="connsiteY115" fmla="*/ 1589649 h 2732750"/>
              <a:gd name="connsiteX116" fmla="*/ 4249226 w 4818968"/>
              <a:gd name="connsiteY116" fmla="*/ 1582615 h 2732750"/>
              <a:gd name="connsiteX117" fmla="*/ 4312531 w 4818968"/>
              <a:gd name="connsiteY117" fmla="*/ 1554480 h 2732750"/>
              <a:gd name="connsiteX118" fmla="*/ 4333632 w 4818968"/>
              <a:gd name="connsiteY118" fmla="*/ 1533378 h 2732750"/>
              <a:gd name="connsiteX119" fmla="*/ 4354734 w 4818968"/>
              <a:gd name="connsiteY119" fmla="*/ 1519310 h 2732750"/>
              <a:gd name="connsiteX120" fmla="*/ 4375836 w 4818968"/>
              <a:gd name="connsiteY120" fmla="*/ 1498209 h 2732750"/>
              <a:gd name="connsiteX121" fmla="*/ 4396937 w 4818968"/>
              <a:gd name="connsiteY121" fmla="*/ 1491175 h 2732750"/>
              <a:gd name="connsiteX122" fmla="*/ 4418039 w 4818968"/>
              <a:gd name="connsiteY122" fmla="*/ 1470073 h 2732750"/>
              <a:gd name="connsiteX123" fmla="*/ 4432106 w 4818968"/>
              <a:gd name="connsiteY123" fmla="*/ 1448972 h 2732750"/>
              <a:gd name="connsiteX124" fmla="*/ 4453208 w 4818968"/>
              <a:gd name="connsiteY124" fmla="*/ 1434904 h 2732750"/>
              <a:gd name="connsiteX125" fmla="*/ 4474309 w 4818968"/>
              <a:gd name="connsiteY125" fmla="*/ 1413803 h 2732750"/>
              <a:gd name="connsiteX126" fmla="*/ 4516512 w 4818968"/>
              <a:gd name="connsiteY126" fmla="*/ 1385667 h 2732750"/>
              <a:gd name="connsiteX127" fmla="*/ 4565749 w 4818968"/>
              <a:gd name="connsiteY127" fmla="*/ 1322363 h 2732750"/>
              <a:gd name="connsiteX128" fmla="*/ 4586851 w 4818968"/>
              <a:gd name="connsiteY128" fmla="*/ 1280160 h 2732750"/>
              <a:gd name="connsiteX129" fmla="*/ 4593885 w 4818968"/>
              <a:gd name="connsiteY129" fmla="*/ 1259058 h 2732750"/>
              <a:gd name="connsiteX130" fmla="*/ 4622020 w 4818968"/>
              <a:gd name="connsiteY130" fmla="*/ 1216855 h 2732750"/>
              <a:gd name="connsiteX131" fmla="*/ 4636088 w 4818968"/>
              <a:gd name="connsiteY131" fmla="*/ 1195753 h 2732750"/>
              <a:gd name="connsiteX132" fmla="*/ 4650156 w 4818968"/>
              <a:gd name="connsiteY132" fmla="*/ 1174652 h 2732750"/>
              <a:gd name="connsiteX133" fmla="*/ 4664223 w 4818968"/>
              <a:gd name="connsiteY133" fmla="*/ 1132449 h 2732750"/>
              <a:gd name="connsiteX134" fmla="*/ 4671257 w 4818968"/>
              <a:gd name="connsiteY134" fmla="*/ 1111347 h 2732750"/>
              <a:gd name="connsiteX135" fmla="*/ 4685325 w 4818968"/>
              <a:gd name="connsiteY135" fmla="*/ 1090246 h 2732750"/>
              <a:gd name="connsiteX136" fmla="*/ 4706426 w 4818968"/>
              <a:gd name="connsiteY136" fmla="*/ 1041009 h 2732750"/>
              <a:gd name="connsiteX137" fmla="*/ 4720494 w 4818968"/>
              <a:gd name="connsiteY137" fmla="*/ 998806 h 2732750"/>
              <a:gd name="connsiteX138" fmla="*/ 4748629 w 4818968"/>
              <a:gd name="connsiteY138" fmla="*/ 956603 h 2732750"/>
              <a:gd name="connsiteX139" fmla="*/ 4755663 w 4818968"/>
              <a:gd name="connsiteY139" fmla="*/ 935501 h 2732750"/>
              <a:gd name="connsiteX140" fmla="*/ 4769731 w 4818968"/>
              <a:gd name="connsiteY140" fmla="*/ 858129 h 2732750"/>
              <a:gd name="connsiteX141" fmla="*/ 4783799 w 4818968"/>
              <a:gd name="connsiteY141" fmla="*/ 780757 h 2732750"/>
              <a:gd name="connsiteX142" fmla="*/ 4804900 w 4818968"/>
              <a:gd name="connsiteY142" fmla="*/ 759655 h 2732750"/>
              <a:gd name="connsiteX143" fmla="*/ 4818968 w 4818968"/>
              <a:gd name="connsiteY143" fmla="*/ 738553 h 2732750"/>
              <a:gd name="connsiteX144" fmla="*/ 4804900 w 4818968"/>
              <a:gd name="connsiteY144" fmla="*/ 555673 h 2732750"/>
              <a:gd name="connsiteX145" fmla="*/ 4797866 w 4818968"/>
              <a:gd name="connsiteY145" fmla="*/ 506437 h 2732750"/>
              <a:gd name="connsiteX146" fmla="*/ 4755663 w 4818968"/>
              <a:gd name="connsiteY146" fmla="*/ 485335 h 2732750"/>
              <a:gd name="connsiteX147" fmla="*/ 4720494 w 4818968"/>
              <a:gd name="connsiteY147" fmla="*/ 457200 h 2732750"/>
              <a:gd name="connsiteX148" fmla="*/ 4678291 w 4818968"/>
              <a:gd name="connsiteY148" fmla="*/ 443132 h 2732750"/>
              <a:gd name="connsiteX149" fmla="*/ 4593885 w 4818968"/>
              <a:gd name="connsiteY149" fmla="*/ 464233 h 2732750"/>
              <a:gd name="connsiteX150" fmla="*/ 4530580 w 4818968"/>
              <a:gd name="connsiteY150" fmla="*/ 499403 h 2732750"/>
              <a:gd name="connsiteX151" fmla="*/ 4509479 w 4818968"/>
              <a:gd name="connsiteY151" fmla="*/ 513470 h 2732750"/>
              <a:gd name="connsiteX152" fmla="*/ 4481343 w 4818968"/>
              <a:gd name="connsiteY152" fmla="*/ 555673 h 2732750"/>
              <a:gd name="connsiteX153" fmla="*/ 4439140 w 4818968"/>
              <a:gd name="connsiteY153" fmla="*/ 590843 h 2732750"/>
              <a:gd name="connsiteX154" fmla="*/ 4396937 w 4818968"/>
              <a:gd name="connsiteY154" fmla="*/ 618978 h 2732750"/>
              <a:gd name="connsiteX155" fmla="*/ 4340666 w 4818968"/>
              <a:gd name="connsiteY155" fmla="*/ 647113 h 2732750"/>
              <a:gd name="connsiteX156" fmla="*/ 4312531 w 4818968"/>
              <a:gd name="connsiteY156" fmla="*/ 661181 h 2732750"/>
              <a:gd name="connsiteX157" fmla="*/ 4270328 w 4818968"/>
              <a:gd name="connsiteY157" fmla="*/ 675249 h 2732750"/>
              <a:gd name="connsiteX158" fmla="*/ 4242192 w 4818968"/>
              <a:gd name="connsiteY158" fmla="*/ 689317 h 2732750"/>
              <a:gd name="connsiteX159" fmla="*/ 4171854 w 4818968"/>
              <a:gd name="connsiteY159" fmla="*/ 710418 h 2732750"/>
              <a:gd name="connsiteX160" fmla="*/ 3890500 w 4818968"/>
              <a:gd name="connsiteY160" fmla="*/ 696350 h 2732750"/>
              <a:gd name="connsiteX161" fmla="*/ 3869399 w 4818968"/>
              <a:gd name="connsiteY161" fmla="*/ 689317 h 2732750"/>
              <a:gd name="connsiteX162" fmla="*/ 3834229 w 4818968"/>
              <a:gd name="connsiteY162" fmla="*/ 682283 h 2732750"/>
              <a:gd name="connsiteX163" fmla="*/ 3770925 w 4818968"/>
              <a:gd name="connsiteY163" fmla="*/ 675249 h 2732750"/>
              <a:gd name="connsiteX164" fmla="*/ 3679485 w 4818968"/>
              <a:gd name="connsiteY164" fmla="*/ 661181 h 2732750"/>
              <a:gd name="connsiteX165" fmla="*/ 3609146 w 4818968"/>
              <a:gd name="connsiteY165" fmla="*/ 654147 h 2732750"/>
              <a:gd name="connsiteX166" fmla="*/ 3573977 w 4818968"/>
              <a:gd name="connsiteY166" fmla="*/ 647113 h 2732750"/>
              <a:gd name="connsiteX167" fmla="*/ 3257454 w 4818968"/>
              <a:gd name="connsiteY167" fmla="*/ 647113 h 2732750"/>
              <a:gd name="connsiteX168" fmla="*/ 3222285 w 4818968"/>
              <a:gd name="connsiteY168" fmla="*/ 654147 h 2732750"/>
              <a:gd name="connsiteX169" fmla="*/ 3130845 w 4818968"/>
              <a:gd name="connsiteY169" fmla="*/ 661181 h 2732750"/>
              <a:gd name="connsiteX170" fmla="*/ 3088642 w 4818968"/>
              <a:gd name="connsiteY170" fmla="*/ 675249 h 2732750"/>
              <a:gd name="connsiteX171" fmla="*/ 3039405 w 4818968"/>
              <a:gd name="connsiteY171" fmla="*/ 703384 h 2732750"/>
              <a:gd name="connsiteX172" fmla="*/ 2976100 w 4818968"/>
              <a:gd name="connsiteY172" fmla="*/ 731520 h 2732750"/>
              <a:gd name="connsiteX173" fmla="*/ 2575171 w 4818968"/>
              <a:gd name="connsiteY173" fmla="*/ 717452 h 2732750"/>
              <a:gd name="connsiteX174" fmla="*/ 2547036 w 4818968"/>
              <a:gd name="connsiteY174" fmla="*/ 710418 h 2732750"/>
              <a:gd name="connsiteX175" fmla="*/ 2476697 w 4818968"/>
              <a:gd name="connsiteY175" fmla="*/ 689317 h 2732750"/>
              <a:gd name="connsiteX176" fmla="*/ 2441528 w 4818968"/>
              <a:gd name="connsiteY176" fmla="*/ 682283 h 2732750"/>
              <a:gd name="connsiteX177" fmla="*/ 2413392 w 4818968"/>
              <a:gd name="connsiteY177" fmla="*/ 675249 h 2732750"/>
              <a:gd name="connsiteX178" fmla="*/ 2371189 w 4818968"/>
              <a:gd name="connsiteY178" fmla="*/ 661181 h 2732750"/>
              <a:gd name="connsiteX179" fmla="*/ 2336020 w 4818968"/>
              <a:gd name="connsiteY179" fmla="*/ 654147 h 2732750"/>
              <a:gd name="connsiteX180" fmla="*/ 2293817 w 4818968"/>
              <a:gd name="connsiteY180" fmla="*/ 640080 h 2732750"/>
              <a:gd name="connsiteX181" fmla="*/ 2195343 w 4818968"/>
              <a:gd name="connsiteY181" fmla="*/ 626012 h 2732750"/>
              <a:gd name="connsiteX182" fmla="*/ 2139072 w 4818968"/>
              <a:gd name="connsiteY182" fmla="*/ 611944 h 2732750"/>
              <a:gd name="connsiteX183" fmla="*/ 2103903 w 4818968"/>
              <a:gd name="connsiteY183" fmla="*/ 604910 h 2732750"/>
              <a:gd name="connsiteX184" fmla="*/ 2082802 w 4818968"/>
              <a:gd name="connsiteY184" fmla="*/ 597877 h 2732750"/>
              <a:gd name="connsiteX185" fmla="*/ 2047632 w 4818968"/>
              <a:gd name="connsiteY185" fmla="*/ 590843 h 2732750"/>
              <a:gd name="connsiteX186" fmla="*/ 1998396 w 4818968"/>
              <a:gd name="connsiteY186" fmla="*/ 576775 h 2732750"/>
              <a:gd name="connsiteX187" fmla="*/ 1576365 w 4818968"/>
              <a:gd name="connsiteY187" fmla="*/ 562707 h 2732750"/>
              <a:gd name="connsiteX188" fmla="*/ 1541196 w 4818968"/>
              <a:gd name="connsiteY188" fmla="*/ 555673 h 2732750"/>
              <a:gd name="connsiteX189" fmla="*/ 1463823 w 4818968"/>
              <a:gd name="connsiteY189" fmla="*/ 541606 h 2732750"/>
              <a:gd name="connsiteX190" fmla="*/ 1421620 w 4818968"/>
              <a:gd name="connsiteY190" fmla="*/ 520504 h 2732750"/>
              <a:gd name="connsiteX191" fmla="*/ 1393485 w 4818968"/>
              <a:gd name="connsiteY191" fmla="*/ 513470 h 2732750"/>
              <a:gd name="connsiteX192" fmla="*/ 1372383 w 4818968"/>
              <a:gd name="connsiteY192" fmla="*/ 499403 h 2732750"/>
              <a:gd name="connsiteX193" fmla="*/ 1323146 w 4818968"/>
              <a:gd name="connsiteY193" fmla="*/ 450166 h 2732750"/>
              <a:gd name="connsiteX194" fmla="*/ 1302045 w 4818968"/>
              <a:gd name="connsiteY194" fmla="*/ 443132 h 2732750"/>
              <a:gd name="connsiteX195" fmla="*/ 1231706 w 4818968"/>
              <a:gd name="connsiteY195" fmla="*/ 393895 h 2732750"/>
              <a:gd name="connsiteX196" fmla="*/ 1210605 w 4818968"/>
              <a:gd name="connsiteY196" fmla="*/ 379827 h 2732750"/>
              <a:gd name="connsiteX197" fmla="*/ 1189503 w 4818968"/>
              <a:gd name="connsiteY197" fmla="*/ 358726 h 2732750"/>
              <a:gd name="connsiteX198" fmla="*/ 1126199 w 4818968"/>
              <a:gd name="connsiteY198" fmla="*/ 323557 h 2732750"/>
              <a:gd name="connsiteX199" fmla="*/ 1105097 w 4818968"/>
              <a:gd name="connsiteY199" fmla="*/ 309489 h 2732750"/>
              <a:gd name="connsiteX200" fmla="*/ 1083996 w 4818968"/>
              <a:gd name="connsiteY200" fmla="*/ 302455 h 2732750"/>
              <a:gd name="connsiteX201" fmla="*/ 1055860 w 4818968"/>
              <a:gd name="connsiteY201" fmla="*/ 288387 h 2732750"/>
              <a:gd name="connsiteX202" fmla="*/ 1034759 w 4818968"/>
              <a:gd name="connsiteY202" fmla="*/ 274320 h 2732750"/>
              <a:gd name="connsiteX203" fmla="*/ 985522 w 4818968"/>
              <a:gd name="connsiteY203" fmla="*/ 253218 h 2732750"/>
              <a:gd name="connsiteX204" fmla="*/ 915183 w 4818968"/>
              <a:gd name="connsiteY204" fmla="*/ 189913 h 2732750"/>
              <a:gd name="connsiteX205" fmla="*/ 901116 w 4818968"/>
              <a:gd name="connsiteY205" fmla="*/ 168812 h 2732750"/>
              <a:gd name="connsiteX206" fmla="*/ 858912 w 4818968"/>
              <a:gd name="connsiteY206" fmla="*/ 126609 h 2732750"/>
              <a:gd name="connsiteX207" fmla="*/ 809676 w 4818968"/>
              <a:gd name="connsiteY207" fmla="*/ 77372 h 2732750"/>
              <a:gd name="connsiteX208" fmla="*/ 788574 w 4818968"/>
              <a:gd name="connsiteY208" fmla="*/ 63304 h 2732750"/>
              <a:gd name="connsiteX209" fmla="*/ 739337 w 4818968"/>
              <a:gd name="connsiteY209" fmla="*/ 49237 h 2732750"/>
              <a:gd name="connsiteX210" fmla="*/ 676032 w 4818968"/>
              <a:gd name="connsiteY210" fmla="*/ 42203 h 2732750"/>
              <a:gd name="connsiteX211" fmla="*/ 640863 w 4818968"/>
              <a:gd name="connsiteY211" fmla="*/ 35169 h 2732750"/>
              <a:gd name="connsiteX212" fmla="*/ 598660 w 4818968"/>
              <a:gd name="connsiteY212" fmla="*/ 28135 h 2732750"/>
              <a:gd name="connsiteX213" fmla="*/ 535356 w 4818968"/>
              <a:gd name="connsiteY213" fmla="*/ 21101 h 2732750"/>
              <a:gd name="connsiteX214" fmla="*/ 352476 w 4818968"/>
              <a:gd name="connsiteY214" fmla="*/ 0 h 2732750"/>
              <a:gd name="connsiteX215" fmla="*/ 99257 w 4818968"/>
              <a:gd name="connsiteY215" fmla="*/ 7033 h 2732750"/>
              <a:gd name="connsiteX216" fmla="*/ 78156 w 4818968"/>
              <a:gd name="connsiteY216" fmla="*/ 14067 h 2732750"/>
              <a:gd name="connsiteX217" fmla="*/ 50020 w 4818968"/>
              <a:gd name="connsiteY217" fmla="*/ 21101 h 2732750"/>
              <a:gd name="connsiteX0" fmla="*/ 50020 w 4818968"/>
              <a:gd name="connsiteY0" fmla="*/ 21101 h 2732750"/>
              <a:gd name="connsiteX1" fmla="*/ 3762 w 4818968"/>
              <a:gd name="connsiteY1" fmla="*/ 76437 h 2732750"/>
              <a:gd name="connsiteX2" fmla="*/ 2588 w 4818968"/>
              <a:gd name="connsiteY2" fmla="*/ 168420 h 2732750"/>
              <a:gd name="connsiteX3" fmla="*/ 19735 w 4818968"/>
              <a:gd name="connsiteY3" fmla="*/ 314227 h 2732750"/>
              <a:gd name="connsiteX4" fmla="*/ 36244 w 4818968"/>
              <a:gd name="connsiteY4" fmla="*/ 342361 h 2732750"/>
              <a:gd name="connsiteX5" fmla="*/ 43278 w 4818968"/>
              <a:gd name="connsiteY5" fmla="*/ 391890 h 2732750"/>
              <a:gd name="connsiteX6" fmla="*/ 73758 w 4818968"/>
              <a:gd name="connsiteY6" fmla="*/ 472146 h 2732750"/>
              <a:gd name="connsiteX7" fmla="*/ 134426 w 4818968"/>
              <a:gd name="connsiteY7" fmla="*/ 618978 h 2732750"/>
              <a:gd name="connsiteX8" fmla="*/ 141460 w 4818968"/>
              <a:gd name="connsiteY8" fmla="*/ 640080 h 2732750"/>
              <a:gd name="connsiteX9" fmla="*/ 183663 w 4818968"/>
              <a:gd name="connsiteY9" fmla="*/ 668215 h 2732750"/>
              <a:gd name="connsiteX10" fmla="*/ 197731 w 4818968"/>
              <a:gd name="connsiteY10" fmla="*/ 689317 h 2732750"/>
              <a:gd name="connsiteX11" fmla="*/ 204765 w 4818968"/>
              <a:gd name="connsiteY11" fmla="*/ 710418 h 2732750"/>
              <a:gd name="connsiteX12" fmla="*/ 225866 w 4818968"/>
              <a:gd name="connsiteY12" fmla="*/ 731520 h 2732750"/>
              <a:gd name="connsiteX13" fmla="*/ 254002 w 4818968"/>
              <a:gd name="connsiteY13" fmla="*/ 766689 h 2732750"/>
              <a:gd name="connsiteX14" fmla="*/ 282137 w 4818968"/>
              <a:gd name="connsiteY14" fmla="*/ 808892 h 2732750"/>
              <a:gd name="connsiteX15" fmla="*/ 296205 w 4818968"/>
              <a:gd name="connsiteY15" fmla="*/ 829993 h 2732750"/>
              <a:gd name="connsiteX16" fmla="*/ 338408 w 4818968"/>
              <a:gd name="connsiteY16" fmla="*/ 858129 h 2732750"/>
              <a:gd name="connsiteX17" fmla="*/ 366543 w 4818968"/>
              <a:gd name="connsiteY17" fmla="*/ 900332 h 2732750"/>
              <a:gd name="connsiteX18" fmla="*/ 401712 w 4818968"/>
              <a:gd name="connsiteY18" fmla="*/ 942535 h 2732750"/>
              <a:gd name="connsiteX19" fmla="*/ 447774 w 4818968"/>
              <a:gd name="connsiteY19" fmla="*/ 976337 h 2732750"/>
              <a:gd name="connsiteX20" fmla="*/ 504729 w 4818968"/>
              <a:gd name="connsiteY20" fmla="*/ 1024890 h 2732750"/>
              <a:gd name="connsiteX21" fmla="*/ 626796 w 4818968"/>
              <a:gd name="connsiteY21" fmla="*/ 1104313 h 2732750"/>
              <a:gd name="connsiteX22" fmla="*/ 647897 w 4818968"/>
              <a:gd name="connsiteY22" fmla="*/ 1118381 h 2732750"/>
              <a:gd name="connsiteX23" fmla="*/ 711202 w 4818968"/>
              <a:gd name="connsiteY23" fmla="*/ 1139483 h 2732750"/>
              <a:gd name="connsiteX24" fmla="*/ 732303 w 4818968"/>
              <a:gd name="connsiteY24" fmla="*/ 1146517 h 2732750"/>
              <a:gd name="connsiteX25" fmla="*/ 802642 w 4818968"/>
              <a:gd name="connsiteY25" fmla="*/ 1167618 h 2732750"/>
              <a:gd name="connsiteX26" fmla="*/ 823743 w 4818968"/>
              <a:gd name="connsiteY26" fmla="*/ 1174652 h 2732750"/>
              <a:gd name="connsiteX27" fmla="*/ 844845 w 4818968"/>
              <a:gd name="connsiteY27" fmla="*/ 1181686 h 2732750"/>
              <a:gd name="connsiteX28" fmla="*/ 908149 w 4818968"/>
              <a:gd name="connsiteY28" fmla="*/ 1209821 h 2732750"/>
              <a:gd name="connsiteX29" fmla="*/ 929251 w 4818968"/>
              <a:gd name="connsiteY29" fmla="*/ 1216855 h 2732750"/>
              <a:gd name="connsiteX30" fmla="*/ 950352 w 4818968"/>
              <a:gd name="connsiteY30" fmla="*/ 1223889 h 2732750"/>
              <a:gd name="connsiteX31" fmla="*/ 985522 w 4818968"/>
              <a:gd name="connsiteY31" fmla="*/ 1259058 h 2732750"/>
              <a:gd name="connsiteX32" fmla="*/ 1027725 w 4818968"/>
              <a:gd name="connsiteY32" fmla="*/ 1273126 h 2732750"/>
              <a:gd name="connsiteX33" fmla="*/ 1069928 w 4818968"/>
              <a:gd name="connsiteY33" fmla="*/ 1301261 h 2732750"/>
              <a:gd name="connsiteX34" fmla="*/ 1091029 w 4818968"/>
              <a:gd name="connsiteY34" fmla="*/ 1315329 h 2732750"/>
              <a:gd name="connsiteX35" fmla="*/ 1189503 w 4818968"/>
              <a:gd name="connsiteY35" fmla="*/ 1403838 h 2732750"/>
              <a:gd name="connsiteX36" fmla="*/ 1229655 w 4818968"/>
              <a:gd name="connsiteY36" fmla="*/ 1449656 h 2732750"/>
              <a:gd name="connsiteX37" fmla="*/ 1252564 w 4818968"/>
              <a:gd name="connsiteY37" fmla="*/ 1473932 h 2732750"/>
              <a:gd name="connsiteX38" fmla="*/ 1266876 w 4818968"/>
              <a:gd name="connsiteY38" fmla="*/ 1498209 h 2732750"/>
              <a:gd name="connsiteX39" fmla="*/ 1280943 w 4818968"/>
              <a:gd name="connsiteY39" fmla="*/ 1547446 h 2732750"/>
              <a:gd name="connsiteX40" fmla="*/ 1287977 w 4818968"/>
              <a:gd name="connsiteY40" fmla="*/ 1568547 h 2732750"/>
              <a:gd name="connsiteX41" fmla="*/ 1287977 w 4818968"/>
              <a:gd name="connsiteY41" fmla="*/ 1638886 h 2732750"/>
              <a:gd name="connsiteX42" fmla="*/ 1302045 w 4818968"/>
              <a:gd name="connsiteY42" fmla="*/ 1737360 h 2732750"/>
              <a:gd name="connsiteX43" fmla="*/ 1309079 w 4818968"/>
              <a:gd name="connsiteY43" fmla="*/ 1758461 h 2732750"/>
              <a:gd name="connsiteX44" fmla="*/ 1316112 w 4818968"/>
              <a:gd name="connsiteY44" fmla="*/ 1786597 h 2732750"/>
              <a:gd name="connsiteX45" fmla="*/ 1337214 w 4818968"/>
              <a:gd name="connsiteY45" fmla="*/ 1828800 h 2732750"/>
              <a:gd name="connsiteX46" fmla="*/ 1344248 w 4818968"/>
              <a:gd name="connsiteY46" fmla="*/ 1849901 h 2732750"/>
              <a:gd name="connsiteX47" fmla="*/ 1363982 w 4818968"/>
              <a:gd name="connsiteY47" fmla="*/ 1959268 h 2732750"/>
              <a:gd name="connsiteX48" fmla="*/ 1380541 w 4818968"/>
              <a:gd name="connsiteY48" fmla="*/ 1980369 h 2732750"/>
              <a:gd name="connsiteX49" fmla="*/ 1387574 w 4818968"/>
              <a:gd name="connsiteY49" fmla="*/ 2008505 h 2732750"/>
              <a:gd name="connsiteX50" fmla="*/ 1411167 w 4818968"/>
              <a:gd name="connsiteY50" fmla="*/ 2047533 h 2732750"/>
              <a:gd name="connsiteX51" fmla="*/ 1437495 w 4818968"/>
              <a:gd name="connsiteY51" fmla="*/ 2085877 h 2732750"/>
              <a:gd name="connsiteX52" fmla="*/ 1463823 w 4818968"/>
              <a:gd name="connsiteY52" fmla="*/ 2131255 h 2732750"/>
              <a:gd name="connsiteX53" fmla="*/ 1478575 w 4818968"/>
              <a:gd name="connsiteY53" fmla="*/ 2168232 h 2732750"/>
              <a:gd name="connsiteX54" fmla="*/ 1520094 w 4818968"/>
              <a:gd name="connsiteY54" fmla="*/ 2215661 h 2732750"/>
              <a:gd name="connsiteX55" fmla="*/ 1541196 w 4818968"/>
              <a:gd name="connsiteY55" fmla="*/ 2232220 h 2732750"/>
              <a:gd name="connsiteX56" fmla="*/ 1577049 w 4818968"/>
              <a:gd name="connsiteY56" fmla="*/ 2263530 h 2732750"/>
              <a:gd name="connsiteX57" fmla="*/ 1605184 w 4818968"/>
              <a:gd name="connsiteY57" fmla="*/ 2302558 h 2732750"/>
              <a:gd name="connsiteX58" fmla="*/ 1631268 w 4818968"/>
              <a:gd name="connsiteY58" fmla="*/ 2353163 h 2732750"/>
              <a:gd name="connsiteX59" fmla="*/ 1660771 w 4818968"/>
              <a:gd name="connsiteY59" fmla="*/ 2398541 h 2732750"/>
              <a:gd name="connsiteX60" fmla="*/ 1724076 w 4818968"/>
              <a:gd name="connsiteY60" fmla="*/ 2433710 h 2732750"/>
              <a:gd name="connsiteX61" fmla="*/ 1745177 w 4818968"/>
              <a:gd name="connsiteY61" fmla="*/ 2440744 h 2732750"/>
              <a:gd name="connsiteX62" fmla="*/ 1871786 w 4818968"/>
              <a:gd name="connsiteY62" fmla="*/ 2511083 h 2732750"/>
              <a:gd name="connsiteX63" fmla="*/ 1913989 w 4818968"/>
              <a:gd name="connsiteY63" fmla="*/ 2546252 h 2732750"/>
              <a:gd name="connsiteX64" fmla="*/ 1942125 w 4818968"/>
              <a:gd name="connsiteY64" fmla="*/ 2560320 h 2732750"/>
              <a:gd name="connsiteX65" fmla="*/ 1984328 w 4818968"/>
              <a:gd name="connsiteY65" fmla="*/ 2588455 h 2732750"/>
              <a:gd name="connsiteX66" fmla="*/ 2019497 w 4818968"/>
              <a:gd name="connsiteY66" fmla="*/ 2623624 h 2732750"/>
              <a:gd name="connsiteX67" fmla="*/ 2061700 w 4818968"/>
              <a:gd name="connsiteY67" fmla="*/ 2637692 h 2732750"/>
              <a:gd name="connsiteX68" fmla="*/ 2082802 w 4818968"/>
              <a:gd name="connsiteY68" fmla="*/ 2651760 h 2732750"/>
              <a:gd name="connsiteX69" fmla="*/ 2132039 w 4818968"/>
              <a:gd name="connsiteY69" fmla="*/ 2678527 h 2732750"/>
              <a:gd name="connsiteX70" fmla="*/ 2180592 w 4818968"/>
              <a:gd name="connsiteY70" fmla="*/ 2689420 h 2732750"/>
              <a:gd name="connsiteX71" fmla="*/ 2447878 w 4818968"/>
              <a:gd name="connsiteY71" fmla="*/ 2728888 h 2732750"/>
              <a:gd name="connsiteX72" fmla="*/ 2538634 w 4818968"/>
              <a:gd name="connsiteY72" fmla="*/ 2732747 h 2732750"/>
              <a:gd name="connsiteX73" fmla="*/ 2701780 w 4818968"/>
              <a:gd name="connsiteY73" fmla="*/ 2727764 h 2732750"/>
              <a:gd name="connsiteX74" fmla="*/ 2821356 w 4818968"/>
              <a:gd name="connsiteY74" fmla="*/ 2700997 h 2732750"/>
              <a:gd name="connsiteX75" fmla="*/ 2855157 w 4818968"/>
              <a:gd name="connsiteY75" fmla="*/ 2699629 h 2732750"/>
              <a:gd name="connsiteX76" fmla="*/ 2936388 w 4818968"/>
              <a:gd name="connsiteY76" fmla="*/ 2660601 h 2732750"/>
              <a:gd name="connsiteX77" fmla="*/ 3004236 w 4818968"/>
              <a:gd name="connsiteY77" fmla="*/ 2616590 h 2732750"/>
              <a:gd name="connsiteX78" fmla="*/ 3032371 w 4818968"/>
              <a:gd name="connsiteY78" fmla="*/ 2609557 h 2732750"/>
              <a:gd name="connsiteX79" fmla="*/ 3074574 w 4818968"/>
              <a:gd name="connsiteY79" fmla="*/ 2581421 h 2732750"/>
              <a:gd name="connsiteX80" fmla="*/ 3095676 w 4818968"/>
              <a:gd name="connsiteY80" fmla="*/ 2567353 h 2732750"/>
              <a:gd name="connsiteX81" fmla="*/ 3123811 w 4818968"/>
              <a:gd name="connsiteY81" fmla="*/ 2546252 h 2732750"/>
              <a:gd name="connsiteX82" fmla="*/ 3166014 w 4818968"/>
              <a:gd name="connsiteY82" fmla="*/ 2511083 h 2732750"/>
              <a:gd name="connsiteX83" fmla="*/ 3180082 w 4818968"/>
              <a:gd name="connsiteY83" fmla="*/ 2489981 h 2732750"/>
              <a:gd name="connsiteX84" fmla="*/ 3201183 w 4818968"/>
              <a:gd name="connsiteY84" fmla="*/ 2482947 h 2732750"/>
              <a:gd name="connsiteX85" fmla="*/ 3243386 w 4818968"/>
              <a:gd name="connsiteY85" fmla="*/ 2454812 h 2732750"/>
              <a:gd name="connsiteX86" fmla="*/ 3264488 w 4818968"/>
              <a:gd name="connsiteY86" fmla="*/ 2440744 h 2732750"/>
              <a:gd name="connsiteX87" fmla="*/ 3299657 w 4818968"/>
              <a:gd name="connsiteY87" fmla="*/ 2405575 h 2732750"/>
              <a:gd name="connsiteX88" fmla="*/ 3313725 w 4818968"/>
              <a:gd name="connsiteY88" fmla="*/ 2384473 h 2732750"/>
              <a:gd name="connsiteX89" fmla="*/ 3362962 w 4818968"/>
              <a:gd name="connsiteY89" fmla="*/ 2321169 h 2732750"/>
              <a:gd name="connsiteX90" fmla="*/ 3377029 w 4818968"/>
              <a:gd name="connsiteY90" fmla="*/ 2300067 h 2732750"/>
              <a:gd name="connsiteX91" fmla="*/ 3400622 w 4818968"/>
              <a:gd name="connsiteY91" fmla="*/ 2282141 h 2732750"/>
              <a:gd name="connsiteX92" fmla="*/ 3427390 w 4818968"/>
              <a:gd name="connsiteY92" fmla="*/ 2239254 h 2732750"/>
              <a:gd name="connsiteX93" fmla="*/ 3454841 w 4818968"/>
              <a:gd name="connsiteY93" fmla="*/ 2204768 h 2732750"/>
              <a:gd name="connsiteX94" fmla="*/ 3474819 w 4818968"/>
              <a:gd name="connsiteY94" fmla="*/ 2161637 h 2732750"/>
              <a:gd name="connsiteX95" fmla="*/ 3495237 w 4818968"/>
              <a:gd name="connsiteY95" fmla="*/ 2124661 h 2732750"/>
              <a:gd name="connsiteX96" fmla="*/ 3531774 w 4818968"/>
              <a:gd name="connsiteY96" fmla="*/ 2060917 h 2732750"/>
              <a:gd name="connsiteX97" fmla="*/ 3573977 w 4818968"/>
              <a:gd name="connsiteY97" fmla="*/ 2018713 h 2732750"/>
              <a:gd name="connsiteX98" fmla="*/ 3595079 w 4818968"/>
              <a:gd name="connsiteY98" fmla="*/ 1997612 h 2732750"/>
              <a:gd name="connsiteX99" fmla="*/ 3623214 w 4818968"/>
              <a:gd name="connsiteY99" fmla="*/ 1955409 h 2732750"/>
              <a:gd name="connsiteX100" fmla="*/ 3637282 w 4818968"/>
              <a:gd name="connsiteY100" fmla="*/ 1934307 h 2732750"/>
              <a:gd name="connsiteX101" fmla="*/ 3679485 w 4818968"/>
              <a:gd name="connsiteY101" fmla="*/ 1906172 h 2732750"/>
              <a:gd name="connsiteX102" fmla="*/ 3721688 w 4818968"/>
              <a:gd name="connsiteY102" fmla="*/ 1863969 h 2732750"/>
              <a:gd name="connsiteX103" fmla="*/ 3763891 w 4818968"/>
              <a:gd name="connsiteY103" fmla="*/ 1835833 h 2732750"/>
              <a:gd name="connsiteX104" fmla="*/ 3777959 w 4818968"/>
              <a:gd name="connsiteY104" fmla="*/ 1814732 h 2732750"/>
              <a:gd name="connsiteX105" fmla="*/ 3820162 w 4818968"/>
              <a:gd name="connsiteY105" fmla="*/ 1793630 h 2732750"/>
              <a:gd name="connsiteX106" fmla="*/ 3862365 w 4818968"/>
              <a:gd name="connsiteY106" fmla="*/ 1772529 h 2732750"/>
              <a:gd name="connsiteX107" fmla="*/ 3925669 w 4818968"/>
              <a:gd name="connsiteY107" fmla="*/ 1737360 h 2732750"/>
              <a:gd name="connsiteX108" fmla="*/ 3967872 w 4818968"/>
              <a:gd name="connsiteY108" fmla="*/ 1709224 h 2732750"/>
              <a:gd name="connsiteX109" fmla="*/ 3988974 w 4818968"/>
              <a:gd name="connsiteY109" fmla="*/ 1695157 h 2732750"/>
              <a:gd name="connsiteX110" fmla="*/ 4038211 w 4818968"/>
              <a:gd name="connsiteY110" fmla="*/ 1681089 h 2732750"/>
              <a:gd name="connsiteX111" fmla="*/ 4101516 w 4818968"/>
              <a:gd name="connsiteY111" fmla="*/ 1659987 h 2732750"/>
              <a:gd name="connsiteX112" fmla="*/ 4157786 w 4818968"/>
              <a:gd name="connsiteY112" fmla="*/ 1638886 h 2732750"/>
              <a:gd name="connsiteX113" fmla="*/ 4199989 w 4818968"/>
              <a:gd name="connsiteY113" fmla="*/ 1610750 h 2732750"/>
              <a:gd name="connsiteX114" fmla="*/ 4221091 w 4818968"/>
              <a:gd name="connsiteY114" fmla="*/ 1589649 h 2732750"/>
              <a:gd name="connsiteX115" fmla="*/ 4249226 w 4818968"/>
              <a:gd name="connsiteY115" fmla="*/ 1582615 h 2732750"/>
              <a:gd name="connsiteX116" fmla="*/ 4312531 w 4818968"/>
              <a:gd name="connsiteY116" fmla="*/ 1554480 h 2732750"/>
              <a:gd name="connsiteX117" fmla="*/ 4333632 w 4818968"/>
              <a:gd name="connsiteY117" fmla="*/ 1533378 h 2732750"/>
              <a:gd name="connsiteX118" fmla="*/ 4354734 w 4818968"/>
              <a:gd name="connsiteY118" fmla="*/ 1519310 h 2732750"/>
              <a:gd name="connsiteX119" fmla="*/ 4375836 w 4818968"/>
              <a:gd name="connsiteY119" fmla="*/ 1498209 h 2732750"/>
              <a:gd name="connsiteX120" fmla="*/ 4396937 w 4818968"/>
              <a:gd name="connsiteY120" fmla="*/ 1491175 h 2732750"/>
              <a:gd name="connsiteX121" fmla="*/ 4418039 w 4818968"/>
              <a:gd name="connsiteY121" fmla="*/ 1470073 h 2732750"/>
              <a:gd name="connsiteX122" fmla="*/ 4432106 w 4818968"/>
              <a:gd name="connsiteY122" fmla="*/ 1448972 h 2732750"/>
              <a:gd name="connsiteX123" fmla="*/ 4453208 w 4818968"/>
              <a:gd name="connsiteY123" fmla="*/ 1434904 h 2732750"/>
              <a:gd name="connsiteX124" fmla="*/ 4474309 w 4818968"/>
              <a:gd name="connsiteY124" fmla="*/ 1413803 h 2732750"/>
              <a:gd name="connsiteX125" fmla="*/ 4516512 w 4818968"/>
              <a:gd name="connsiteY125" fmla="*/ 1385667 h 2732750"/>
              <a:gd name="connsiteX126" fmla="*/ 4565749 w 4818968"/>
              <a:gd name="connsiteY126" fmla="*/ 1322363 h 2732750"/>
              <a:gd name="connsiteX127" fmla="*/ 4586851 w 4818968"/>
              <a:gd name="connsiteY127" fmla="*/ 1280160 h 2732750"/>
              <a:gd name="connsiteX128" fmla="*/ 4593885 w 4818968"/>
              <a:gd name="connsiteY128" fmla="*/ 1259058 h 2732750"/>
              <a:gd name="connsiteX129" fmla="*/ 4622020 w 4818968"/>
              <a:gd name="connsiteY129" fmla="*/ 1216855 h 2732750"/>
              <a:gd name="connsiteX130" fmla="*/ 4636088 w 4818968"/>
              <a:gd name="connsiteY130" fmla="*/ 1195753 h 2732750"/>
              <a:gd name="connsiteX131" fmla="*/ 4650156 w 4818968"/>
              <a:gd name="connsiteY131" fmla="*/ 1174652 h 2732750"/>
              <a:gd name="connsiteX132" fmla="*/ 4664223 w 4818968"/>
              <a:gd name="connsiteY132" fmla="*/ 1132449 h 2732750"/>
              <a:gd name="connsiteX133" fmla="*/ 4671257 w 4818968"/>
              <a:gd name="connsiteY133" fmla="*/ 1111347 h 2732750"/>
              <a:gd name="connsiteX134" fmla="*/ 4685325 w 4818968"/>
              <a:gd name="connsiteY134" fmla="*/ 1090246 h 2732750"/>
              <a:gd name="connsiteX135" fmla="*/ 4706426 w 4818968"/>
              <a:gd name="connsiteY135" fmla="*/ 1041009 h 2732750"/>
              <a:gd name="connsiteX136" fmla="*/ 4720494 w 4818968"/>
              <a:gd name="connsiteY136" fmla="*/ 998806 h 2732750"/>
              <a:gd name="connsiteX137" fmla="*/ 4748629 w 4818968"/>
              <a:gd name="connsiteY137" fmla="*/ 956603 h 2732750"/>
              <a:gd name="connsiteX138" fmla="*/ 4755663 w 4818968"/>
              <a:gd name="connsiteY138" fmla="*/ 935501 h 2732750"/>
              <a:gd name="connsiteX139" fmla="*/ 4769731 w 4818968"/>
              <a:gd name="connsiteY139" fmla="*/ 858129 h 2732750"/>
              <a:gd name="connsiteX140" fmla="*/ 4783799 w 4818968"/>
              <a:gd name="connsiteY140" fmla="*/ 780757 h 2732750"/>
              <a:gd name="connsiteX141" fmla="*/ 4804900 w 4818968"/>
              <a:gd name="connsiteY141" fmla="*/ 759655 h 2732750"/>
              <a:gd name="connsiteX142" fmla="*/ 4818968 w 4818968"/>
              <a:gd name="connsiteY142" fmla="*/ 738553 h 2732750"/>
              <a:gd name="connsiteX143" fmla="*/ 4804900 w 4818968"/>
              <a:gd name="connsiteY143" fmla="*/ 555673 h 2732750"/>
              <a:gd name="connsiteX144" fmla="*/ 4797866 w 4818968"/>
              <a:gd name="connsiteY144" fmla="*/ 506437 h 2732750"/>
              <a:gd name="connsiteX145" fmla="*/ 4755663 w 4818968"/>
              <a:gd name="connsiteY145" fmla="*/ 485335 h 2732750"/>
              <a:gd name="connsiteX146" fmla="*/ 4720494 w 4818968"/>
              <a:gd name="connsiteY146" fmla="*/ 457200 h 2732750"/>
              <a:gd name="connsiteX147" fmla="*/ 4678291 w 4818968"/>
              <a:gd name="connsiteY147" fmla="*/ 443132 h 2732750"/>
              <a:gd name="connsiteX148" fmla="*/ 4593885 w 4818968"/>
              <a:gd name="connsiteY148" fmla="*/ 464233 h 2732750"/>
              <a:gd name="connsiteX149" fmla="*/ 4530580 w 4818968"/>
              <a:gd name="connsiteY149" fmla="*/ 499403 h 2732750"/>
              <a:gd name="connsiteX150" fmla="*/ 4509479 w 4818968"/>
              <a:gd name="connsiteY150" fmla="*/ 513470 h 2732750"/>
              <a:gd name="connsiteX151" fmla="*/ 4481343 w 4818968"/>
              <a:gd name="connsiteY151" fmla="*/ 555673 h 2732750"/>
              <a:gd name="connsiteX152" fmla="*/ 4439140 w 4818968"/>
              <a:gd name="connsiteY152" fmla="*/ 590843 h 2732750"/>
              <a:gd name="connsiteX153" fmla="*/ 4396937 w 4818968"/>
              <a:gd name="connsiteY153" fmla="*/ 618978 h 2732750"/>
              <a:gd name="connsiteX154" fmla="*/ 4340666 w 4818968"/>
              <a:gd name="connsiteY154" fmla="*/ 647113 h 2732750"/>
              <a:gd name="connsiteX155" fmla="*/ 4312531 w 4818968"/>
              <a:gd name="connsiteY155" fmla="*/ 661181 h 2732750"/>
              <a:gd name="connsiteX156" fmla="*/ 4270328 w 4818968"/>
              <a:gd name="connsiteY156" fmla="*/ 675249 h 2732750"/>
              <a:gd name="connsiteX157" fmla="*/ 4242192 w 4818968"/>
              <a:gd name="connsiteY157" fmla="*/ 689317 h 2732750"/>
              <a:gd name="connsiteX158" fmla="*/ 4171854 w 4818968"/>
              <a:gd name="connsiteY158" fmla="*/ 710418 h 2732750"/>
              <a:gd name="connsiteX159" fmla="*/ 3890500 w 4818968"/>
              <a:gd name="connsiteY159" fmla="*/ 696350 h 2732750"/>
              <a:gd name="connsiteX160" fmla="*/ 3869399 w 4818968"/>
              <a:gd name="connsiteY160" fmla="*/ 689317 h 2732750"/>
              <a:gd name="connsiteX161" fmla="*/ 3834229 w 4818968"/>
              <a:gd name="connsiteY161" fmla="*/ 682283 h 2732750"/>
              <a:gd name="connsiteX162" fmla="*/ 3770925 w 4818968"/>
              <a:gd name="connsiteY162" fmla="*/ 675249 h 2732750"/>
              <a:gd name="connsiteX163" fmla="*/ 3679485 w 4818968"/>
              <a:gd name="connsiteY163" fmla="*/ 661181 h 2732750"/>
              <a:gd name="connsiteX164" fmla="*/ 3609146 w 4818968"/>
              <a:gd name="connsiteY164" fmla="*/ 654147 h 2732750"/>
              <a:gd name="connsiteX165" fmla="*/ 3573977 w 4818968"/>
              <a:gd name="connsiteY165" fmla="*/ 647113 h 2732750"/>
              <a:gd name="connsiteX166" fmla="*/ 3257454 w 4818968"/>
              <a:gd name="connsiteY166" fmla="*/ 647113 h 2732750"/>
              <a:gd name="connsiteX167" fmla="*/ 3222285 w 4818968"/>
              <a:gd name="connsiteY167" fmla="*/ 654147 h 2732750"/>
              <a:gd name="connsiteX168" fmla="*/ 3130845 w 4818968"/>
              <a:gd name="connsiteY168" fmla="*/ 661181 h 2732750"/>
              <a:gd name="connsiteX169" fmla="*/ 3088642 w 4818968"/>
              <a:gd name="connsiteY169" fmla="*/ 675249 h 2732750"/>
              <a:gd name="connsiteX170" fmla="*/ 3039405 w 4818968"/>
              <a:gd name="connsiteY170" fmla="*/ 703384 h 2732750"/>
              <a:gd name="connsiteX171" fmla="*/ 2976100 w 4818968"/>
              <a:gd name="connsiteY171" fmla="*/ 731520 h 2732750"/>
              <a:gd name="connsiteX172" fmla="*/ 2575171 w 4818968"/>
              <a:gd name="connsiteY172" fmla="*/ 717452 h 2732750"/>
              <a:gd name="connsiteX173" fmla="*/ 2547036 w 4818968"/>
              <a:gd name="connsiteY173" fmla="*/ 710418 h 2732750"/>
              <a:gd name="connsiteX174" fmla="*/ 2476697 w 4818968"/>
              <a:gd name="connsiteY174" fmla="*/ 689317 h 2732750"/>
              <a:gd name="connsiteX175" fmla="*/ 2441528 w 4818968"/>
              <a:gd name="connsiteY175" fmla="*/ 682283 h 2732750"/>
              <a:gd name="connsiteX176" fmla="*/ 2413392 w 4818968"/>
              <a:gd name="connsiteY176" fmla="*/ 675249 h 2732750"/>
              <a:gd name="connsiteX177" fmla="*/ 2371189 w 4818968"/>
              <a:gd name="connsiteY177" fmla="*/ 661181 h 2732750"/>
              <a:gd name="connsiteX178" fmla="*/ 2336020 w 4818968"/>
              <a:gd name="connsiteY178" fmla="*/ 654147 h 2732750"/>
              <a:gd name="connsiteX179" fmla="*/ 2293817 w 4818968"/>
              <a:gd name="connsiteY179" fmla="*/ 640080 h 2732750"/>
              <a:gd name="connsiteX180" fmla="*/ 2195343 w 4818968"/>
              <a:gd name="connsiteY180" fmla="*/ 626012 h 2732750"/>
              <a:gd name="connsiteX181" fmla="*/ 2139072 w 4818968"/>
              <a:gd name="connsiteY181" fmla="*/ 611944 h 2732750"/>
              <a:gd name="connsiteX182" fmla="*/ 2103903 w 4818968"/>
              <a:gd name="connsiteY182" fmla="*/ 604910 h 2732750"/>
              <a:gd name="connsiteX183" fmla="*/ 2082802 w 4818968"/>
              <a:gd name="connsiteY183" fmla="*/ 597877 h 2732750"/>
              <a:gd name="connsiteX184" fmla="*/ 2047632 w 4818968"/>
              <a:gd name="connsiteY184" fmla="*/ 590843 h 2732750"/>
              <a:gd name="connsiteX185" fmla="*/ 1998396 w 4818968"/>
              <a:gd name="connsiteY185" fmla="*/ 576775 h 2732750"/>
              <a:gd name="connsiteX186" fmla="*/ 1576365 w 4818968"/>
              <a:gd name="connsiteY186" fmla="*/ 562707 h 2732750"/>
              <a:gd name="connsiteX187" fmla="*/ 1541196 w 4818968"/>
              <a:gd name="connsiteY187" fmla="*/ 555673 h 2732750"/>
              <a:gd name="connsiteX188" fmla="*/ 1463823 w 4818968"/>
              <a:gd name="connsiteY188" fmla="*/ 541606 h 2732750"/>
              <a:gd name="connsiteX189" fmla="*/ 1421620 w 4818968"/>
              <a:gd name="connsiteY189" fmla="*/ 520504 h 2732750"/>
              <a:gd name="connsiteX190" fmla="*/ 1393485 w 4818968"/>
              <a:gd name="connsiteY190" fmla="*/ 513470 h 2732750"/>
              <a:gd name="connsiteX191" fmla="*/ 1372383 w 4818968"/>
              <a:gd name="connsiteY191" fmla="*/ 499403 h 2732750"/>
              <a:gd name="connsiteX192" fmla="*/ 1323146 w 4818968"/>
              <a:gd name="connsiteY192" fmla="*/ 450166 h 2732750"/>
              <a:gd name="connsiteX193" fmla="*/ 1302045 w 4818968"/>
              <a:gd name="connsiteY193" fmla="*/ 443132 h 2732750"/>
              <a:gd name="connsiteX194" fmla="*/ 1231706 w 4818968"/>
              <a:gd name="connsiteY194" fmla="*/ 393895 h 2732750"/>
              <a:gd name="connsiteX195" fmla="*/ 1210605 w 4818968"/>
              <a:gd name="connsiteY195" fmla="*/ 379827 h 2732750"/>
              <a:gd name="connsiteX196" fmla="*/ 1189503 w 4818968"/>
              <a:gd name="connsiteY196" fmla="*/ 358726 h 2732750"/>
              <a:gd name="connsiteX197" fmla="*/ 1126199 w 4818968"/>
              <a:gd name="connsiteY197" fmla="*/ 323557 h 2732750"/>
              <a:gd name="connsiteX198" fmla="*/ 1105097 w 4818968"/>
              <a:gd name="connsiteY198" fmla="*/ 309489 h 2732750"/>
              <a:gd name="connsiteX199" fmla="*/ 1083996 w 4818968"/>
              <a:gd name="connsiteY199" fmla="*/ 302455 h 2732750"/>
              <a:gd name="connsiteX200" fmla="*/ 1055860 w 4818968"/>
              <a:gd name="connsiteY200" fmla="*/ 288387 h 2732750"/>
              <a:gd name="connsiteX201" fmla="*/ 1034759 w 4818968"/>
              <a:gd name="connsiteY201" fmla="*/ 274320 h 2732750"/>
              <a:gd name="connsiteX202" fmla="*/ 985522 w 4818968"/>
              <a:gd name="connsiteY202" fmla="*/ 253218 h 2732750"/>
              <a:gd name="connsiteX203" fmla="*/ 915183 w 4818968"/>
              <a:gd name="connsiteY203" fmla="*/ 189913 h 2732750"/>
              <a:gd name="connsiteX204" fmla="*/ 901116 w 4818968"/>
              <a:gd name="connsiteY204" fmla="*/ 168812 h 2732750"/>
              <a:gd name="connsiteX205" fmla="*/ 858912 w 4818968"/>
              <a:gd name="connsiteY205" fmla="*/ 126609 h 2732750"/>
              <a:gd name="connsiteX206" fmla="*/ 809676 w 4818968"/>
              <a:gd name="connsiteY206" fmla="*/ 77372 h 2732750"/>
              <a:gd name="connsiteX207" fmla="*/ 788574 w 4818968"/>
              <a:gd name="connsiteY207" fmla="*/ 63304 h 2732750"/>
              <a:gd name="connsiteX208" fmla="*/ 739337 w 4818968"/>
              <a:gd name="connsiteY208" fmla="*/ 49237 h 2732750"/>
              <a:gd name="connsiteX209" fmla="*/ 676032 w 4818968"/>
              <a:gd name="connsiteY209" fmla="*/ 42203 h 2732750"/>
              <a:gd name="connsiteX210" fmla="*/ 640863 w 4818968"/>
              <a:gd name="connsiteY210" fmla="*/ 35169 h 2732750"/>
              <a:gd name="connsiteX211" fmla="*/ 598660 w 4818968"/>
              <a:gd name="connsiteY211" fmla="*/ 28135 h 2732750"/>
              <a:gd name="connsiteX212" fmla="*/ 535356 w 4818968"/>
              <a:gd name="connsiteY212" fmla="*/ 21101 h 2732750"/>
              <a:gd name="connsiteX213" fmla="*/ 352476 w 4818968"/>
              <a:gd name="connsiteY213" fmla="*/ 0 h 2732750"/>
              <a:gd name="connsiteX214" fmla="*/ 99257 w 4818968"/>
              <a:gd name="connsiteY214" fmla="*/ 7033 h 2732750"/>
              <a:gd name="connsiteX215" fmla="*/ 78156 w 4818968"/>
              <a:gd name="connsiteY215" fmla="*/ 14067 h 2732750"/>
              <a:gd name="connsiteX216" fmla="*/ 50020 w 4818968"/>
              <a:gd name="connsiteY216" fmla="*/ 21101 h 2732750"/>
              <a:gd name="connsiteX0" fmla="*/ 50020 w 4818968"/>
              <a:gd name="connsiteY0" fmla="*/ 21101 h 2732750"/>
              <a:gd name="connsiteX1" fmla="*/ 3762 w 4818968"/>
              <a:gd name="connsiteY1" fmla="*/ 76437 h 2732750"/>
              <a:gd name="connsiteX2" fmla="*/ 2588 w 4818968"/>
              <a:gd name="connsiteY2" fmla="*/ 168420 h 2732750"/>
              <a:gd name="connsiteX3" fmla="*/ 19735 w 4818968"/>
              <a:gd name="connsiteY3" fmla="*/ 314227 h 2732750"/>
              <a:gd name="connsiteX4" fmla="*/ 36244 w 4818968"/>
              <a:gd name="connsiteY4" fmla="*/ 342361 h 2732750"/>
              <a:gd name="connsiteX5" fmla="*/ 43278 w 4818968"/>
              <a:gd name="connsiteY5" fmla="*/ 391890 h 2732750"/>
              <a:gd name="connsiteX6" fmla="*/ 73758 w 4818968"/>
              <a:gd name="connsiteY6" fmla="*/ 472146 h 2732750"/>
              <a:gd name="connsiteX7" fmla="*/ 134426 w 4818968"/>
              <a:gd name="connsiteY7" fmla="*/ 618978 h 2732750"/>
              <a:gd name="connsiteX8" fmla="*/ 141460 w 4818968"/>
              <a:gd name="connsiteY8" fmla="*/ 640080 h 2732750"/>
              <a:gd name="connsiteX9" fmla="*/ 183663 w 4818968"/>
              <a:gd name="connsiteY9" fmla="*/ 668215 h 2732750"/>
              <a:gd name="connsiteX10" fmla="*/ 197731 w 4818968"/>
              <a:gd name="connsiteY10" fmla="*/ 689317 h 2732750"/>
              <a:gd name="connsiteX11" fmla="*/ 204765 w 4818968"/>
              <a:gd name="connsiteY11" fmla="*/ 710418 h 2732750"/>
              <a:gd name="connsiteX12" fmla="*/ 225866 w 4818968"/>
              <a:gd name="connsiteY12" fmla="*/ 731520 h 2732750"/>
              <a:gd name="connsiteX13" fmla="*/ 254002 w 4818968"/>
              <a:gd name="connsiteY13" fmla="*/ 766689 h 2732750"/>
              <a:gd name="connsiteX14" fmla="*/ 282137 w 4818968"/>
              <a:gd name="connsiteY14" fmla="*/ 808892 h 2732750"/>
              <a:gd name="connsiteX15" fmla="*/ 296205 w 4818968"/>
              <a:gd name="connsiteY15" fmla="*/ 829993 h 2732750"/>
              <a:gd name="connsiteX16" fmla="*/ 338408 w 4818968"/>
              <a:gd name="connsiteY16" fmla="*/ 858129 h 2732750"/>
              <a:gd name="connsiteX17" fmla="*/ 366543 w 4818968"/>
              <a:gd name="connsiteY17" fmla="*/ 900332 h 2732750"/>
              <a:gd name="connsiteX18" fmla="*/ 401712 w 4818968"/>
              <a:gd name="connsiteY18" fmla="*/ 942535 h 2732750"/>
              <a:gd name="connsiteX19" fmla="*/ 447774 w 4818968"/>
              <a:gd name="connsiteY19" fmla="*/ 976337 h 2732750"/>
              <a:gd name="connsiteX20" fmla="*/ 504729 w 4818968"/>
              <a:gd name="connsiteY20" fmla="*/ 1024890 h 2732750"/>
              <a:gd name="connsiteX21" fmla="*/ 626796 w 4818968"/>
              <a:gd name="connsiteY21" fmla="*/ 1104313 h 2732750"/>
              <a:gd name="connsiteX22" fmla="*/ 647897 w 4818968"/>
              <a:gd name="connsiteY22" fmla="*/ 1118381 h 2732750"/>
              <a:gd name="connsiteX23" fmla="*/ 711202 w 4818968"/>
              <a:gd name="connsiteY23" fmla="*/ 1139483 h 2732750"/>
              <a:gd name="connsiteX24" fmla="*/ 732303 w 4818968"/>
              <a:gd name="connsiteY24" fmla="*/ 1146517 h 2732750"/>
              <a:gd name="connsiteX25" fmla="*/ 802642 w 4818968"/>
              <a:gd name="connsiteY25" fmla="*/ 1167618 h 2732750"/>
              <a:gd name="connsiteX26" fmla="*/ 823743 w 4818968"/>
              <a:gd name="connsiteY26" fmla="*/ 1174652 h 2732750"/>
              <a:gd name="connsiteX27" fmla="*/ 844845 w 4818968"/>
              <a:gd name="connsiteY27" fmla="*/ 1181686 h 2732750"/>
              <a:gd name="connsiteX28" fmla="*/ 908149 w 4818968"/>
              <a:gd name="connsiteY28" fmla="*/ 1209821 h 2732750"/>
              <a:gd name="connsiteX29" fmla="*/ 929251 w 4818968"/>
              <a:gd name="connsiteY29" fmla="*/ 1216855 h 2732750"/>
              <a:gd name="connsiteX30" fmla="*/ 950352 w 4818968"/>
              <a:gd name="connsiteY30" fmla="*/ 1223889 h 2732750"/>
              <a:gd name="connsiteX31" fmla="*/ 985522 w 4818968"/>
              <a:gd name="connsiteY31" fmla="*/ 1259058 h 2732750"/>
              <a:gd name="connsiteX32" fmla="*/ 1027725 w 4818968"/>
              <a:gd name="connsiteY32" fmla="*/ 1273126 h 2732750"/>
              <a:gd name="connsiteX33" fmla="*/ 1069928 w 4818968"/>
              <a:gd name="connsiteY33" fmla="*/ 1301261 h 2732750"/>
              <a:gd name="connsiteX34" fmla="*/ 1091029 w 4818968"/>
              <a:gd name="connsiteY34" fmla="*/ 1315329 h 2732750"/>
              <a:gd name="connsiteX35" fmla="*/ 1189503 w 4818968"/>
              <a:gd name="connsiteY35" fmla="*/ 1403838 h 2732750"/>
              <a:gd name="connsiteX36" fmla="*/ 1229655 w 4818968"/>
              <a:gd name="connsiteY36" fmla="*/ 1449656 h 2732750"/>
              <a:gd name="connsiteX37" fmla="*/ 1252564 w 4818968"/>
              <a:gd name="connsiteY37" fmla="*/ 1473932 h 2732750"/>
              <a:gd name="connsiteX38" fmla="*/ 1266876 w 4818968"/>
              <a:gd name="connsiteY38" fmla="*/ 1498209 h 2732750"/>
              <a:gd name="connsiteX39" fmla="*/ 1280943 w 4818968"/>
              <a:gd name="connsiteY39" fmla="*/ 1547446 h 2732750"/>
              <a:gd name="connsiteX40" fmla="*/ 1287977 w 4818968"/>
              <a:gd name="connsiteY40" fmla="*/ 1568547 h 2732750"/>
              <a:gd name="connsiteX41" fmla="*/ 1287977 w 4818968"/>
              <a:gd name="connsiteY41" fmla="*/ 1638886 h 2732750"/>
              <a:gd name="connsiteX42" fmla="*/ 1302045 w 4818968"/>
              <a:gd name="connsiteY42" fmla="*/ 1737360 h 2732750"/>
              <a:gd name="connsiteX43" fmla="*/ 1309079 w 4818968"/>
              <a:gd name="connsiteY43" fmla="*/ 1758461 h 2732750"/>
              <a:gd name="connsiteX44" fmla="*/ 1316112 w 4818968"/>
              <a:gd name="connsiteY44" fmla="*/ 1786597 h 2732750"/>
              <a:gd name="connsiteX45" fmla="*/ 1337214 w 4818968"/>
              <a:gd name="connsiteY45" fmla="*/ 1828800 h 2732750"/>
              <a:gd name="connsiteX46" fmla="*/ 1344248 w 4818968"/>
              <a:gd name="connsiteY46" fmla="*/ 1849901 h 2732750"/>
              <a:gd name="connsiteX47" fmla="*/ 1363982 w 4818968"/>
              <a:gd name="connsiteY47" fmla="*/ 1959268 h 2732750"/>
              <a:gd name="connsiteX48" fmla="*/ 1380541 w 4818968"/>
              <a:gd name="connsiteY48" fmla="*/ 1980369 h 2732750"/>
              <a:gd name="connsiteX49" fmla="*/ 1387574 w 4818968"/>
              <a:gd name="connsiteY49" fmla="*/ 2008505 h 2732750"/>
              <a:gd name="connsiteX50" fmla="*/ 1411167 w 4818968"/>
              <a:gd name="connsiteY50" fmla="*/ 2047533 h 2732750"/>
              <a:gd name="connsiteX51" fmla="*/ 1437495 w 4818968"/>
              <a:gd name="connsiteY51" fmla="*/ 2085877 h 2732750"/>
              <a:gd name="connsiteX52" fmla="*/ 1463823 w 4818968"/>
              <a:gd name="connsiteY52" fmla="*/ 2131255 h 2732750"/>
              <a:gd name="connsiteX53" fmla="*/ 1478575 w 4818968"/>
              <a:gd name="connsiteY53" fmla="*/ 2168232 h 2732750"/>
              <a:gd name="connsiteX54" fmla="*/ 1520094 w 4818968"/>
              <a:gd name="connsiteY54" fmla="*/ 2215661 h 2732750"/>
              <a:gd name="connsiteX55" fmla="*/ 1541196 w 4818968"/>
              <a:gd name="connsiteY55" fmla="*/ 2232220 h 2732750"/>
              <a:gd name="connsiteX56" fmla="*/ 1577049 w 4818968"/>
              <a:gd name="connsiteY56" fmla="*/ 2263530 h 2732750"/>
              <a:gd name="connsiteX57" fmla="*/ 1605184 w 4818968"/>
              <a:gd name="connsiteY57" fmla="*/ 2302558 h 2732750"/>
              <a:gd name="connsiteX58" fmla="*/ 1631268 w 4818968"/>
              <a:gd name="connsiteY58" fmla="*/ 2353163 h 2732750"/>
              <a:gd name="connsiteX59" fmla="*/ 1660771 w 4818968"/>
              <a:gd name="connsiteY59" fmla="*/ 2398541 h 2732750"/>
              <a:gd name="connsiteX60" fmla="*/ 1724076 w 4818968"/>
              <a:gd name="connsiteY60" fmla="*/ 2433710 h 2732750"/>
              <a:gd name="connsiteX61" fmla="*/ 1871786 w 4818968"/>
              <a:gd name="connsiteY61" fmla="*/ 2511083 h 2732750"/>
              <a:gd name="connsiteX62" fmla="*/ 1913989 w 4818968"/>
              <a:gd name="connsiteY62" fmla="*/ 2546252 h 2732750"/>
              <a:gd name="connsiteX63" fmla="*/ 1942125 w 4818968"/>
              <a:gd name="connsiteY63" fmla="*/ 2560320 h 2732750"/>
              <a:gd name="connsiteX64" fmla="*/ 1984328 w 4818968"/>
              <a:gd name="connsiteY64" fmla="*/ 2588455 h 2732750"/>
              <a:gd name="connsiteX65" fmla="*/ 2019497 w 4818968"/>
              <a:gd name="connsiteY65" fmla="*/ 2623624 h 2732750"/>
              <a:gd name="connsiteX66" fmla="*/ 2061700 w 4818968"/>
              <a:gd name="connsiteY66" fmla="*/ 2637692 h 2732750"/>
              <a:gd name="connsiteX67" fmla="*/ 2082802 w 4818968"/>
              <a:gd name="connsiteY67" fmla="*/ 2651760 h 2732750"/>
              <a:gd name="connsiteX68" fmla="*/ 2132039 w 4818968"/>
              <a:gd name="connsiteY68" fmla="*/ 2678527 h 2732750"/>
              <a:gd name="connsiteX69" fmla="*/ 2180592 w 4818968"/>
              <a:gd name="connsiteY69" fmla="*/ 2689420 h 2732750"/>
              <a:gd name="connsiteX70" fmla="*/ 2447878 w 4818968"/>
              <a:gd name="connsiteY70" fmla="*/ 2728888 h 2732750"/>
              <a:gd name="connsiteX71" fmla="*/ 2538634 w 4818968"/>
              <a:gd name="connsiteY71" fmla="*/ 2732747 h 2732750"/>
              <a:gd name="connsiteX72" fmla="*/ 2701780 w 4818968"/>
              <a:gd name="connsiteY72" fmla="*/ 2727764 h 2732750"/>
              <a:gd name="connsiteX73" fmla="*/ 2821356 w 4818968"/>
              <a:gd name="connsiteY73" fmla="*/ 2700997 h 2732750"/>
              <a:gd name="connsiteX74" fmla="*/ 2855157 w 4818968"/>
              <a:gd name="connsiteY74" fmla="*/ 2699629 h 2732750"/>
              <a:gd name="connsiteX75" fmla="*/ 2936388 w 4818968"/>
              <a:gd name="connsiteY75" fmla="*/ 2660601 h 2732750"/>
              <a:gd name="connsiteX76" fmla="*/ 3004236 w 4818968"/>
              <a:gd name="connsiteY76" fmla="*/ 2616590 h 2732750"/>
              <a:gd name="connsiteX77" fmla="*/ 3032371 w 4818968"/>
              <a:gd name="connsiteY77" fmla="*/ 2609557 h 2732750"/>
              <a:gd name="connsiteX78" fmla="*/ 3074574 w 4818968"/>
              <a:gd name="connsiteY78" fmla="*/ 2581421 h 2732750"/>
              <a:gd name="connsiteX79" fmla="*/ 3095676 w 4818968"/>
              <a:gd name="connsiteY79" fmla="*/ 2567353 h 2732750"/>
              <a:gd name="connsiteX80" fmla="*/ 3123811 w 4818968"/>
              <a:gd name="connsiteY80" fmla="*/ 2546252 h 2732750"/>
              <a:gd name="connsiteX81" fmla="*/ 3166014 w 4818968"/>
              <a:gd name="connsiteY81" fmla="*/ 2511083 h 2732750"/>
              <a:gd name="connsiteX82" fmla="*/ 3180082 w 4818968"/>
              <a:gd name="connsiteY82" fmla="*/ 2489981 h 2732750"/>
              <a:gd name="connsiteX83" fmla="*/ 3201183 w 4818968"/>
              <a:gd name="connsiteY83" fmla="*/ 2482947 h 2732750"/>
              <a:gd name="connsiteX84" fmla="*/ 3243386 w 4818968"/>
              <a:gd name="connsiteY84" fmla="*/ 2454812 h 2732750"/>
              <a:gd name="connsiteX85" fmla="*/ 3264488 w 4818968"/>
              <a:gd name="connsiteY85" fmla="*/ 2440744 h 2732750"/>
              <a:gd name="connsiteX86" fmla="*/ 3299657 w 4818968"/>
              <a:gd name="connsiteY86" fmla="*/ 2405575 h 2732750"/>
              <a:gd name="connsiteX87" fmla="*/ 3313725 w 4818968"/>
              <a:gd name="connsiteY87" fmla="*/ 2384473 h 2732750"/>
              <a:gd name="connsiteX88" fmla="*/ 3362962 w 4818968"/>
              <a:gd name="connsiteY88" fmla="*/ 2321169 h 2732750"/>
              <a:gd name="connsiteX89" fmla="*/ 3377029 w 4818968"/>
              <a:gd name="connsiteY89" fmla="*/ 2300067 h 2732750"/>
              <a:gd name="connsiteX90" fmla="*/ 3400622 w 4818968"/>
              <a:gd name="connsiteY90" fmla="*/ 2282141 h 2732750"/>
              <a:gd name="connsiteX91" fmla="*/ 3427390 w 4818968"/>
              <a:gd name="connsiteY91" fmla="*/ 2239254 h 2732750"/>
              <a:gd name="connsiteX92" fmla="*/ 3454841 w 4818968"/>
              <a:gd name="connsiteY92" fmla="*/ 2204768 h 2732750"/>
              <a:gd name="connsiteX93" fmla="*/ 3474819 w 4818968"/>
              <a:gd name="connsiteY93" fmla="*/ 2161637 h 2732750"/>
              <a:gd name="connsiteX94" fmla="*/ 3495237 w 4818968"/>
              <a:gd name="connsiteY94" fmla="*/ 2124661 h 2732750"/>
              <a:gd name="connsiteX95" fmla="*/ 3531774 w 4818968"/>
              <a:gd name="connsiteY95" fmla="*/ 2060917 h 2732750"/>
              <a:gd name="connsiteX96" fmla="*/ 3573977 w 4818968"/>
              <a:gd name="connsiteY96" fmla="*/ 2018713 h 2732750"/>
              <a:gd name="connsiteX97" fmla="*/ 3595079 w 4818968"/>
              <a:gd name="connsiteY97" fmla="*/ 1997612 h 2732750"/>
              <a:gd name="connsiteX98" fmla="*/ 3623214 w 4818968"/>
              <a:gd name="connsiteY98" fmla="*/ 1955409 h 2732750"/>
              <a:gd name="connsiteX99" fmla="*/ 3637282 w 4818968"/>
              <a:gd name="connsiteY99" fmla="*/ 1934307 h 2732750"/>
              <a:gd name="connsiteX100" fmla="*/ 3679485 w 4818968"/>
              <a:gd name="connsiteY100" fmla="*/ 1906172 h 2732750"/>
              <a:gd name="connsiteX101" fmla="*/ 3721688 w 4818968"/>
              <a:gd name="connsiteY101" fmla="*/ 1863969 h 2732750"/>
              <a:gd name="connsiteX102" fmla="*/ 3763891 w 4818968"/>
              <a:gd name="connsiteY102" fmla="*/ 1835833 h 2732750"/>
              <a:gd name="connsiteX103" fmla="*/ 3777959 w 4818968"/>
              <a:gd name="connsiteY103" fmla="*/ 1814732 h 2732750"/>
              <a:gd name="connsiteX104" fmla="*/ 3820162 w 4818968"/>
              <a:gd name="connsiteY104" fmla="*/ 1793630 h 2732750"/>
              <a:gd name="connsiteX105" fmla="*/ 3862365 w 4818968"/>
              <a:gd name="connsiteY105" fmla="*/ 1772529 h 2732750"/>
              <a:gd name="connsiteX106" fmla="*/ 3925669 w 4818968"/>
              <a:gd name="connsiteY106" fmla="*/ 1737360 h 2732750"/>
              <a:gd name="connsiteX107" fmla="*/ 3967872 w 4818968"/>
              <a:gd name="connsiteY107" fmla="*/ 1709224 h 2732750"/>
              <a:gd name="connsiteX108" fmla="*/ 3988974 w 4818968"/>
              <a:gd name="connsiteY108" fmla="*/ 1695157 h 2732750"/>
              <a:gd name="connsiteX109" fmla="*/ 4038211 w 4818968"/>
              <a:gd name="connsiteY109" fmla="*/ 1681089 h 2732750"/>
              <a:gd name="connsiteX110" fmla="*/ 4101516 w 4818968"/>
              <a:gd name="connsiteY110" fmla="*/ 1659987 h 2732750"/>
              <a:gd name="connsiteX111" fmla="*/ 4157786 w 4818968"/>
              <a:gd name="connsiteY111" fmla="*/ 1638886 h 2732750"/>
              <a:gd name="connsiteX112" fmla="*/ 4199989 w 4818968"/>
              <a:gd name="connsiteY112" fmla="*/ 1610750 h 2732750"/>
              <a:gd name="connsiteX113" fmla="*/ 4221091 w 4818968"/>
              <a:gd name="connsiteY113" fmla="*/ 1589649 h 2732750"/>
              <a:gd name="connsiteX114" fmla="*/ 4249226 w 4818968"/>
              <a:gd name="connsiteY114" fmla="*/ 1582615 h 2732750"/>
              <a:gd name="connsiteX115" fmla="*/ 4312531 w 4818968"/>
              <a:gd name="connsiteY115" fmla="*/ 1554480 h 2732750"/>
              <a:gd name="connsiteX116" fmla="*/ 4333632 w 4818968"/>
              <a:gd name="connsiteY116" fmla="*/ 1533378 h 2732750"/>
              <a:gd name="connsiteX117" fmla="*/ 4354734 w 4818968"/>
              <a:gd name="connsiteY117" fmla="*/ 1519310 h 2732750"/>
              <a:gd name="connsiteX118" fmla="*/ 4375836 w 4818968"/>
              <a:gd name="connsiteY118" fmla="*/ 1498209 h 2732750"/>
              <a:gd name="connsiteX119" fmla="*/ 4396937 w 4818968"/>
              <a:gd name="connsiteY119" fmla="*/ 1491175 h 2732750"/>
              <a:gd name="connsiteX120" fmla="*/ 4418039 w 4818968"/>
              <a:gd name="connsiteY120" fmla="*/ 1470073 h 2732750"/>
              <a:gd name="connsiteX121" fmla="*/ 4432106 w 4818968"/>
              <a:gd name="connsiteY121" fmla="*/ 1448972 h 2732750"/>
              <a:gd name="connsiteX122" fmla="*/ 4453208 w 4818968"/>
              <a:gd name="connsiteY122" fmla="*/ 1434904 h 2732750"/>
              <a:gd name="connsiteX123" fmla="*/ 4474309 w 4818968"/>
              <a:gd name="connsiteY123" fmla="*/ 1413803 h 2732750"/>
              <a:gd name="connsiteX124" fmla="*/ 4516512 w 4818968"/>
              <a:gd name="connsiteY124" fmla="*/ 1385667 h 2732750"/>
              <a:gd name="connsiteX125" fmla="*/ 4565749 w 4818968"/>
              <a:gd name="connsiteY125" fmla="*/ 1322363 h 2732750"/>
              <a:gd name="connsiteX126" fmla="*/ 4586851 w 4818968"/>
              <a:gd name="connsiteY126" fmla="*/ 1280160 h 2732750"/>
              <a:gd name="connsiteX127" fmla="*/ 4593885 w 4818968"/>
              <a:gd name="connsiteY127" fmla="*/ 1259058 h 2732750"/>
              <a:gd name="connsiteX128" fmla="*/ 4622020 w 4818968"/>
              <a:gd name="connsiteY128" fmla="*/ 1216855 h 2732750"/>
              <a:gd name="connsiteX129" fmla="*/ 4636088 w 4818968"/>
              <a:gd name="connsiteY129" fmla="*/ 1195753 h 2732750"/>
              <a:gd name="connsiteX130" fmla="*/ 4650156 w 4818968"/>
              <a:gd name="connsiteY130" fmla="*/ 1174652 h 2732750"/>
              <a:gd name="connsiteX131" fmla="*/ 4664223 w 4818968"/>
              <a:gd name="connsiteY131" fmla="*/ 1132449 h 2732750"/>
              <a:gd name="connsiteX132" fmla="*/ 4671257 w 4818968"/>
              <a:gd name="connsiteY132" fmla="*/ 1111347 h 2732750"/>
              <a:gd name="connsiteX133" fmla="*/ 4685325 w 4818968"/>
              <a:gd name="connsiteY133" fmla="*/ 1090246 h 2732750"/>
              <a:gd name="connsiteX134" fmla="*/ 4706426 w 4818968"/>
              <a:gd name="connsiteY134" fmla="*/ 1041009 h 2732750"/>
              <a:gd name="connsiteX135" fmla="*/ 4720494 w 4818968"/>
              <a:gd name="connsiteY135" fmla="*/ 998806 h 2732750"/>
              <a:gd name="connsiteX136" fmla="*/ 4748629 w 4818968"/>
              <a:gd name="connsiteY136" fmla="*/ 956603 h 2732750"/>
              <a:gd name="connsiteX137" fmla="*/ 4755663 w 4818968"/>
              <a:gd name="connsiteY137" fmla="*/ 935501 h 2732750"/>
              <a:gd name="connsiteX138" fmla="*/ 4769731 w 4818968"/>
              <a:gd name="connsiteY138" fmla="*/ 858129 h 2732750"/>
              <a:gd name="connsiteX139" fmla="*/ 4783799 w 4818968"/>
              <a:gd name="connsiteY139" fmla="*/ 780757 h 2732750"/>
              <a:gd name="connsiteX140" fmla="*/ 4804900 w 4818968"/>
              <a:gd name="connsiteY140" fmla="*/ 759655 h 2732750"/>
              <a:gd name="connsiteX141" fmla="*/ 4818968 w 4818968"/>
              <a:gd name="connsiteY141" fmla="*/ 738553 h 2732750"/>
              <a:gd name="connsiteX142" fmla="*/ 4804900 w 4818968"/>
              <a:gd name="connsiteY142" fmla="*/ 555673 h 2732750"/>
              <a:gd name="connsiteX143" fmla="*/ 4797866 w 4818968"/>
              <a:gd name="connsiteY143" fmla="*/ 506437 h 2732750"/>
              <a:gd name="connsiteX144" fmla="*/ 4755663 w 4818968"/>
              <a:gd name="connsiteY144" fmla="*/ 485335 h 2732750"/>
              <a:gd name="connsiteX145" fmla="*/ 4720494 w 4818968"/>
              <a:gd name="connsiteY145" fmla="*/ 457200 h 2732750"/>
              <a:gd name="connsiteX146" fmla="*/ 4678291 w 4818968"/>
              <a:gd name="connsiteY146" fmla="*/ 443132 h 2732750"/>
              <a:gd name="connsiteX147" fmla="*/ 4593885 w 4818968"/>
              <a:gd name="connsiteY147" fmla="*/ 464233 h 2732750"/>
              <a:gd name="connsiteX148" fmla="*/ 4530580 w 4818968"/>
              <a:gd name="connsiteY148" fmla="*/ 499403 h 2732750"/>
              <a:gd name="connsiteX149" fmla="*/ 4509479 w 4818968"/>
              <a:gd name="connsiteY149" fmla="*/ 513470 h 2732750"/>
              <a:gd name="connsiteX150" fmla="*/ 4481343 w 4818968"/>
              <a:gd name="connsiteY150" fmla="*/ 555673 h 2732750"/>
              <a:gd name="connsiteX151" fmla="*/ 4439140 w 4818968"/>
              <a:gd name="connsiteY151" fmla="*/ 590843 h 2732750"/>
              <a:gd name="connsiteX152" fmla="*/ 4396937 w 4818968"/>
              <a:gd name="connsiteY152" fmla="*/ 618978 h 2732750"/>
              <a:gd name="connsiteX153" fmla="*/ 4340666 w 4818968"/>
              <a:gd name="connsiteY153" fmla="*/ 647113 h 2732750"/>
              <a:gd name="connsiteX154" fmla="*/ 4312531 w 4818968"/>
              <a:gd name="connsiteY154" fmla="*/ 661181 h 2732750"/>
              <a:gd name="connsiteX155" fmla="*/ 4270328 w 4818968"/>
              <a:gd name="connsiteY155" fmla="*/ 675249 h 2732750"/>
              <a:gd name="connsiteX156" fmla="*/ 4242192 w 4818968"/>
              <a:gd name="connsiteY156" fmla="*/ 689317 h 2732750"/>
              <a:gd name="connsiteX157" fmla="*/ 4171854 w 4818968"/>
              <a:gd name="connsiteY157" fmla="*/ 710418 h 2732750"/>
              <a:gd name="connsiteX158" fmla="*/ 3890500 w 4818968"/>
              <a:gd name="connsiteY158" fmla="*/ 696350 h 2732750"/>
              <a:gd name="connsiteX159" fmla="*/ 3869399 w 4818968"/>
              <a:gd name="connsiteY159" fmla="*/ 689317 h 2732750"/>
              <a:gd name="connsiteX160" fmla="*/ 3834229 w 4818968"/>
              <a:gd name="connsiteY160" fmla="*/ 682283 h 2732750"/>
              <a:gd name="connsiteX161" fmla="*/ 3770925 w 4818968"/>
              <a:gd name="connsiteY161" fmla="*/ 675249 h 2732750"/>
              <a:gd name="connsiteX162" fmla="*/ 3679485 w 4818968"/>
              <a:gd name="connsiteY162" fmla="*/ 661181 h 2732750"/>
              <a:gd name="connsiteX163" fmla="*/ 3609146 w 4818968"/>
              <a:gd name="connsiteY163" fmla="*/ 654147 h 2732750"/>
              <a:gd name="connsiteX164" fmla="*/ 3573977 w 4818968"/>
              <a:gd name="connsiteY164" fmla="*/ 647113 h 2732750"/>
              <a:gd name="connsiteX165" fmla="*/ 3257454 w 4818968"/>
              <a:gd name="connsiteY165" fmla="*/ 647113 h 2732750"/>
              <a:gd name="connsiteX166" fmla="*/ 3222285 w 4818968"/>
              <a:gd name="connsiteY166" fmla="*/ 654147 h 2732750"/>
              <a:gd name="connsiteX167" fmla="*/ 3130845 w 4818968"/>
              <a:gd name="connsiteY167" fmla="*/ 661181 h 2732750"/>
              <a:gd name="connsiteX168" fmla="*/ 3088642 w 4818968"/>
              <a:gd name="connsiteY168" fmla="*/ 675249 h 2732750"/>
              <a:gd name="connsiteX169" fmla="*/ 3039405 w 4818968"/>
              <a:gd name="connsiteY169" fmla="*/ 703384 h 2732750"/>
              <a:gd name="connsiteX170" fmla="*/ 2976100 w 4818968"/>
              <a:gd name="connsiteY170" fmla="*/ 731520 h 2732750"/>
              <a:gd name="connsiteX171" fmla="*/ 2575171 w 4818968"/>
              <a:gd name="connsiteY171" fmla="*/ 717452 h 2732750"/>
              <a:gd name="connsiteX172" fmla="*/ 2547036 w 4818968"/>
              <a:gd name="connsiteY172" fmla="*/ 710418 h 2732750"/>
              <a:gd name="connsiteX173" fmla="*/ 2476697 w 4818968"/>
              <a:gd name="connsiteY173" fmla="*/ 689317 h 2732750"/>
              <a:gd name="connsiteX174" fmla="*/ 2441528 w 4818968"/>
              <a:gd name="connsiteY174" fmla="*/ 682283 h 2732750"/>
              <a:gd name="connsiteX175" fmla="*/ 2413392 w 4818968"/>
              <a:gd name="connsiteY175" fmla="*/ 675249 h 2732750"/>
              <a:gd name="connsiteX176" fmla="*/ 2371189 w 4818968"/>
              <a:gd name="connsiteY176" fmla="*/ 661181 h 2732750"/>
              <a:gd name="connsiteX177" fmla="*/ 2336020 w 4818968"/>
              <a:gd name="connsiteY177" fmla="*/ 654147 h 2732750"/>
              <a:gd name="connsiteX178" fmla="*/ 2293817 w 4818968"/>
              <a:gd name="connsiteY178" fmla="*/ 640080 h 2732750"/>
              <a:gd name="connsiteX179" fmla="*/ 2195343 w 4818968"/>
              <a:gd name="connsiteY179" fmla="*/ 626012 h 2732750"/>
              <a:gd name="connsiteX180" fmla="*/ 2139072 w 4818968"/>
              <a:gd name="connsiteY180" fmla="*/ 611944 h 2732750"/>
              <a:gd name="connsiteX181" fmla="*/ 2103903 w 4818968"/>
              <a:gd name="connsiteY181" fmla="*/ 604910 h 2732750"/>
              <a:gd name="connsiteX182" fmla="*/ 2082802 w 4818968"/>
              <a:gd name="connsiteY182" fmla="*/ 597877 h 2732750"/>
              <a:gd name="connsiteX183" fmla="*/ 2047632 w 4818968"/>
              <a:gd name="connsiteY183" fmla="*/ 590843 h 2732750"/>
              <a:gd name="connsiteX184" fmla="*/ 1998396 w 4818968"/>
              <a:gd name="connsiteY184" fmla="*/ 576775 h 2732750"/>
              <a:gd name="connsiteX185" fmla="*/ 1576365 w 4818968"/>
              <a:gd name="connsiteY185" fmla="*/ 562707 h 2732750"/>
              <a:gd name="connsiteX186" fmla="*/ 1541196 w 4818968"/>
              <a:gd name="connsiteY186" fmla="*/ 555673 h 2732750"/>
              <a:gd name="connsiteX187" fmla="*/ 1463823 w 4818968"/>
              <a:gd name="connsiteY187" fmla="*/ 541606 h 2732750"/>
              <a:gd name="connsiteX188" fmla="*/ 1421620 w 4818968"/>
              <a:gd name="connsiteY188" fmla="*/ 520504 h 2732750"/>
              <a:gd name="connsiteX189" fmla="*/ 1393485 w 4818968"/>
              <a:gd name="connsiteY189" fmla="*/ 513470 h 2732750"/>
              <a:gd name="connsiteX190" fmla="*/ 1372383 w 4818968"/>
              <a:gd name="connsiteY190" fmla="*/ 499403 h 2732750"/>
              <a:gd name="connsiteX191" fmla="*/ 1323146 w 4818968"/>
              <a:gd name="connsiteY191" fmla="*/ 450166 h 2732750"/>
              <a:gd name="connsiteX192" fmla="*/ 1302045 w 4818968"/>
              <a:gd name="connsiteY192" fmla="*/ 443132 h 2732750"/>
              <a:gd name="connsiteX193" fmla="*/ 1231706 w 4818968"/>
              <a:gd name="connsiteY193" fmla="*/ 393895 h 2732750"/>
              <a:gd name="connsiteX194" fmla="*/ 1210605 w 4818968"/>
              <a:gd name="connsiteY194" fmla="*/ 379827 h 2732750"/>
              <a:gd name="connsiteX195" fmla="*/ 1189503 w 4818968"/>
              <a:gd name="connsiteY195" fmla="*/ 358726 h 2732750"/>
              <a:gd name="connsiteX196" fmla="*/ 1126199 w 4818968"/>
              <a:gd name="connsiteY196" fmla="*/ 323557 h 2732750"/>
              <a:gd name="connsiteX197" fmla="*/ 1105097 w 4818968"/>
              <a:gd name="connsiteY197" fmla="*/ 309489 h 2732750"/>
              <a:gd name="connsiteX198" fmla="*/ 1083996 w 4818968"/>
              <a:gd name="connsiteY198" fmla="*/ 302455 h 2732750"/>
              <a:gd name="connsiteX199" fmla="*/ 1055860 w 4818968"/>
              <a:gd name="connsiteY199" fmla="*/ 288387 h 2732750"/>
              <a:gd name="connsiteX200" fmla="*/ 1034759 w 4818968"/>
              <a:gd name="connsiteY200" fmla="*/ 274320 h 2732750"/>
              <a:gd name="connsiteX201" fmla="*/ 985522 w 4818968"/>
              <a:gd name="connsiteY201" fmla="*/ 253218 h 2732750"/>
              <a:gd name="connsiteX202" fmla="*/ 915183 w 4818968"/>
              <a:gd name="connsiteY202" fmla="*/ 189913 h 2732750"/>
              <a:gd name="connsiteX203" fmla="*/ 901116 w 4818968"/>
              <a:gd name="connsiteY203" fmla="*/ 168812 h 2732750"/>
              <a:gd name="connsiteX204" fmla="*/ 858912 w 4818968"/>
              <a:gd name="connsiteY204" fmla="*/ 126609 h 2732750"/>
              <a:gd name="connsiteX205" fmla="*/ 809676 w 4818968"/>
              <a:gd name="connsiteY205" fmla="*/ 77372 h 2732750"/>
              <a:gd name="connsiteX206" fmla="*/ 788574 w 4818968"/>
              <a:gd name="connsiteY206" fmla="*/ 63304 h 2732750"/>
              <a:gd name="connsiteX207" fmla="*/ 739337 w 4818968"/>
              <a:gd name="connsiteY207" fmla="*/ 49237 h 2732750"/>
              <a:gd name="connsiteX208" fmla="*/ 676032 w 4818968"/>
              <a:gd name="connsiteY208" fmla="*/ 42203 h 2732750"/>
              <a:gd name="connsiteX209" fmla="*/ 640863 w 4818968"/>
              <a:gd name="connsiteY209" fmla="*/ 35169 h 2732750"/>
              <a:gd name="connsiteX210" fmla="*/ 598660 w 4818968"/>
              <a:gd name="connsiteY210" fmla="*/ 28135 h 2732750"/>
              <a:gd name="connsiteX211" fmla="*/ 535356 w 4818968"/>
              <a:gd name="connsiteY211" fmla="*/ 21101 h 2732750"/>
              <a:gd name="connsiteX212" fmla="*/ 352476 w 4818968"/>
              <a:gd name="connsiteY212" fmla="*/ 0 h 2732750"/>
              <a:gd name="connsiteX213" fmla="*/ 99257 w 4818968"/>
              <a:gd name="connsiteY213" fmla="*/ 7033 h 2732750"/>
              <a:gd name="connsiteX214" fmla="*/ 78156 w 4818968"/>
              <a:gd name="connsiteY214" fmla="*/ 14067 h 2732750"/>
              <a:gd name="connsiteX215" fmla="*/ 50020 w 4818968"/>
              <a:gd name="connsiteY215" fmla="*/ 21101 h 2732750"/>
              <a:gd name="connsiteX0" fmla="*/ 50020 w 4818968"/>
              <a:gd name="connsiteY0" fmla="*/ 21101 h 2732750"/>
              <a:gd name="connsiteX1" fmla="*/ 3762 w 4818968"/>
              <a:gd name="connsiteY1" fmla="*/ 76437 h 2732750"/>
              <a:gd name="connsiteX2" fmla="*/ 2588 w 4818968"/>
              <a:gd name="connsiteY2" fmla="*/ 168420 h 2732750"/>
              <a:gd name="connsiteX3" fmla="*/ 19735 w 4818968"/>
              <a:gd name="connsiteY3" fmla="*/ 314227 h 2732750"/>
              <a:gd name="connsiteX4" fmla="*/ 36244 w 4818968"/>
              <a:gd name="connsiteY4" fmla="*/ 342361 h 2732750"/>
              <a:gd name="connsiteX5" fmla="*/ 43278 w 4818968"/>
              <a:gd name="connsiteY5" fmla="*/ 391890 h 2732750"/>
              <a:gd name="connsiteX6" fmla="*/ 73758 w 4818968"/>
              <a:gd name="connsiteY6" fmla="*/ 472146 h 2732750"/>
              <a:gd name="connsiteX7" fmla="*/ 134426 w 4818968"/>
              <a:gd name="connsiteY7" fmla="*/ 618978 h 2732750"/>
              <a:gd name="connsiteX8" fmla="*/ 141460 w 4818968"/>
              <a:gd name="connsiteY8" fmla="*/ 640080 h 2732750"/>
              <a:gd name="connsiteX9" fmla="*/ 183663 w 4818968"/>
              <a:gd name="connsiteY9" fmla="*/ 668215 h 2732750"/>
              <a:gd name="connsiteX10" fmla="*/ 197731 w 4818968"/>
              <a:gd name="connsiteY10" fmla="*/ 689317 h 2732750"/>
              <a:gd name="connsiteX11" fmla="*/ 204765 w 4818968"/>
              <a:gd name="connsiteY11" fmla="*/ 710418 h 2732750"/>
              <a:gd name="connsiteX12" fmla="*/ 225866 w 4818968"/>
              <a:gd name="connsiteY12" fmla="*/ 731520 h 2732750"/>
              <a:gd name="connsiteX13" fmla="*/ 254002 w 4818968"/>
              <a:gd name="connsiteY13" fmla="*/ 766689 h 2732750"/>
              <a:gd name="connsiteX14" fmla="*/ 282137 w 4818968"/>
              <a:gd name="connsiteY14" fmla="*/ 808892 h 2732750"/>
              <a:gd name="connsiteX15" fmla="*/ 296205 w 4818968"/>
              <a:gd name="connsiteY15" fmla="*/ 829993 h 2732750"/>
              <a:gd name="connsiteX16" fmla="*/ 338408 w 4818968"/>
              <a:gd name="connsiteY16" fmla="*/ 858129 h 2732750"/>
              <a:gd name="connsiteX17" fmla="*/ 366543 w 4818968"/>
              <a:gd name="connsiteY17" fmla="*/ 900332 h 2732750"/>
              <a:gd name="connsiteX18" fmla="*/ 401712 w 4818968"/>
              <a:gd name="connsiteY18" fmla="*/ 942535 h 2732750"/>
              <a:gd name="connsiteX19" fmla="*/ 447774 w 4818968"/>
              <a:gd name="connsiteY19" fmla="*/ 976337 h 2732750"/>
              <a:gd name="connsiteX20" fmla="*/ 504729 w 4818968"/>
              <a:gd name="connsiteY20" fmla="*/ 1024890 h 2732750"/>
              <a:gd name="connsiteX21" fmla="*/ 626796 w 4818968"/>
              <a:gd name="connsiteY21" fmla="*/ 1104313 h 2732750"/>
              <a:gd name="connsiteX22" fmla="*/ 647897 w 4818968"/>
              <a:gd name="connsiteY22" fmla="*/ 1118381 h 2732750"/>
              <a:gd name="connsiteX23" fmla="*/ 711202 w 4818968"/>
              <a:gd name="connsiteY23" fmla="*/ 1139483 h 2732750"/>
              <a:gd name="connsiteX24" fmla="*/ 732303 w 4818968"/>
              <a:gd name="connsiteY24" fmla="*/ 1146517 h 2732750"/>
              <a:gd name="connsiteX25" fmla="*/ 802642 w 4818968"/>
              <a:gd name="connsiteY25" fmla="*/ 1167618 h 2732750"/>
              <a:gd name="connsiteX26" fmla="*/ 823743 w 4818968"/>
              <a:gd name="connsiteY26" fmla="*/ 1174652 h 2732750"/>
              <a:gd name="connsiteX27" fmla="*/ 844845 w 4818968"/>
              <a:gd name="connsiteY27" fmla="*/ 1181686 h 2732750"/>
              <a:gd name="connsiteX28" fmla="*/ 908149 w 4818968"/>
              <a:gd name="connsiteY28" fmla="*/ 1209821 h 2732750"/>
              <a:gd name="connsiteX29" fmla="*/ 929251 w 4818968"/>
              <a:gd name="connsiteY29" fmla="*/ 1216855 h 2732750"/>
              <a:gd name="connsiteX30" fmla="*/ 950352 w 4818968"/>
              <a:gd name="connsiteY30" fmla="*/ 1223889 h 2732750"/>
              <a:gd name="connsiteX31" fmla="*/ 985522 w 4818968"/>
              <a:gd name="connsiteY31" fmla="*/ 1259058 h 2732750"/>
              <a:gd name="connsiteX32" fmla="*/ 1027725 w 4818968"/>
              <a:gd name="connsiteY32" fmla="*/ 1273126 h 2732750"/>
              <a:gd name="connsiteX33" fmla="*/ 1069928 w 4818968"/>
              <a:gd name="connsiteY33" fmla="*/ 1301261 h 2732750"/>
              <a:gd name="connsiteX34" fmla="*/ 1091029 w 4818968"/>
              <a:gd name="connsiteY34" fmla="*/ 1315329 h 2732750"/>
              <a:gd name="connsiteX35" fmla="*/ 1189503 w 4818968"/>
              <a:gd name="connsiteY35" fmla="*/ 1403838 h 2732750"/>
              <a:gd name="connsiteX36" fmla="*/ 1229655 w 4818968"/>
              <a:gd name="connsiteY36" fmla="*/ 1449656 h 2732750"/>
              <a:gd name="connsiteX37" fmla="*/ 1252564 w 4818968"/>
              <a:gd name="connsiteY37" fmla="*/ 1473932 h 2732750"/>
              <a:gd name="connsiteX38" fmla="*/ 1266876 w 4818968"/>
              <a:gd name="connsiteY38" fmla="*/ 1498209 h 2732750"/>
              <a:gd name="connsiteX39" fmla="*/ 1280943 w 4818968"/>
              <a:gd name="connsiteY39" fmla="*/ 1547446 h 2732750"/>
              <a:gd name="connsiteX40" fmla="*/ 1287977 w 4818968"/>
              <a:gd name="connsiteY40" fmla="*/ 1568547 h 2732750"/>
              <a:gd name="connsiteX41" fmla="*/ 1287977 w 4818968"/>
              <a:gd name="connsiteY41" fmla="*/ 1638886 h 2732750"/>
              <a:gd name="connsiteX42" fmla="*/ 1302045 w 4818968"/>
              <a:gd name="connsiteY42" fmla="*/ 1737360 h 2732750"/>
              <a:gd name="connsiteX43" fmla="*/ 1309079 w 4818968"/>
              <a:gd name="connsiteY43" fmla="*/ 1758461 h 2732750"/>
              <a:gd name="connsiteX44" fmla="*/ 1316112 w 4818968"/>
              <a:gd name="connsiteY44" fmla="*/ 1786597 h 2732750"/>
              <a:gd name="connsiteX45" fmla="*/ 1337214 w 4818968"/>
              <a:gd name="connsiteY45" fmla="*/ 1828800 h 2732750"/>
              <a:gd name="connsiteX46" fmla="*/ 1344248 w 4818968"/>
              <a:gd name="connsiteY46" fmla="*/ 1849901 h 2732750"/>
              <a:gd name="connsiteX47" fmla="*/ 1363982 w 4818968"/>
              <a:gd name="connsiteY47" fmla="*/ 1959268 h 2732750"/>
              <a:gd name="connsiteX48" fmla="*/ 1380541 w 4818968"/>
              <a:gd name="connsiteY48" fmla="*/ 1980369 h 2732750"/>
              <a:gd name="connsiteX49" fmla="*/ 1387574 w 4818968"/>
              <a:gd name="connsiteY49" fmla="*/ 2008505 h 2732750"/>
              <a:gd name="connsiteX50" fmla="*/ 1411167 w 4818968"/>
              <a:gd name="connsiteY50" fmla="*/ 2047533 h 2732750"/>
              <a:gd name="connsiteX51" fmla="*/ 1437495 w 4818968"/>
              <a:gd name="connsiteY51" fmla="*/ 2085877 h 2732750"/>
              <a:gd name="connsiteX52" fmla="*/ 1463823 w 4818968"/>
              <a:gd name="connsiteY52" fmla="*/ 2131255 h 2732750"/>
              <a:gd name="connsiteX53" fmla="*/ 1478575 w 4818968"/>
              <a:gd name="connsiteY53" fmla="*/ 2168232 h 2732750"/>
              <a:gd name="connsiteX54" fmla="*/ 1520094 w 4818968"/>
              <a:gd name="connsiteY54" fmla="*/ 2215661 h 2732750"/>
              <a:gd name="connsiteX55" fmla="*/ 1541196 w 4818968"/>
              <a:gd name="connsiteY55" fmla="*/ 2232220 h 2732750"/>
              <a:gd name="connsiteX56" fmla="*/ 1577049 w 4818968"/>
              <a:gd name="connsiteY56" fmla="*/ 2263530 h 2732750"/>
              <a:gd name="connsiteX57" fmla="*/ 1605184 w 4818968"/>
              <a:gd name="connsiteY57" fmla="*/ 2302558 h 2732750"/>
              <a:gd name="connsiteX58" fmla="*/ 1631268 w 4818968"/>
              <a:gd name="connsiteY58" fmla="*/ 2353163 h 2732750"/>
              <a:gd name="connsiteX59" fmla="*/ 1660771 w 4818968"/>
              <a:gd name="connsiteY59" fmla="*/ 2398541 h 2732750"/>
              <a:gd name="connsiteX60" fmla="*/ 1727251 w 4818968"/>
              <a:gd name="connsiteY60" fmla="*/ 2455935 h 2732750"/>
              <a:gd name="connsiteX61" fmla="*/ 1871786 w 4818968"/>
              <a:gd name="connsiteY61" fmla="*/ 2511083 h 2732750"/>
              <a:gd name="connsiteX62" fmla="*/ 1913989 w 4818968"/>
              <a:gd name="connsiteY62" fmla="*/ 2546252 h 2732750"/>
              <a:gd name="connsiteX63" fmla="*/ 1942125 w 4818968"/>
              <a:gd name="connsiteY63" fmla="*/ 2560320 h 2732750"/>
              <a:gd name="connsiteX64" fmla="*/ 1984328 w 4818968"/>
              <a:gd name="connsiteY64" fmla="*/ 2588455 h 2732750"/>
              <a:gd name="connsiteX65" fmla="*/ 2019497 w 4818968"/>
              <a:gd name="connsiteY65" fmla="*/ 2623624 h 2732750"/>
              <a:gd name="connsiteX66" fmla="*/ 2061700 w 4818968"/>
              <a:gd name="connsiteY66" fmla="*/ 2637692 h 2732750"/>
              <a:gd name="connsiteX67" fmla="*/ 2082802 w 4818968"/>
              <a:gd name="connsiteY67" fmla="*/ 2651760 h 2732750"/>
              <a:gd name="connsiteX68" fmla="*/ 2132039 w 4818968"/>
              <a:gd name="connsiteY68" fmla="*/ 2678527 h 2732750"/>
              <a:gd name="connsiteX69" fmla="*/ 2180592 w 4818968"/>
              <a:gd name="connsiteY69" fmla="*/ 2689420 h 2732750"/>
              <a:gd name="connsiteX70" fmla="*/ 2447878 w 4818968"/>
              <a:gd name="connsiteY70" fmla="*/ 2728888 h 2732750"/>
              <a:gd name="connsiteX71" fmla="*/ 2538634 w 4818968"/>
              <a:gd name="connsiteY71" fmla="*/ 2732747 h 2732750"/>
              <a:gd name="connsiteX72" fmla="*/ 2701780 w 4818968"/>
              <a:gd name="connsiteY72" fmla="*/ 2727764 h 2732750"/>
              <a:gd name="connsiteX73" fmla="*/ 2821356 w 4818968"/>
              <a:gd name="connsiteY73" fmla="*/ 2700997 h 2732750"/>
              <a:gd name="connsiteX74" fmla="*/ 2855157 w 4818968"/>
              <a:gd name="connsiteY74" fmla="*/ 2699629 h 2732750"/>
              <a:gd name="connsiteX75" fmla="*/ 2936388 w 4818968"/>
              <a:gd name="connsiteY75" fmla="*/ 2660601 h 2732750"/>
              <a:gd name="connsiteX76" fmla="*/ 3004236 w 4818968"/>
              <a:gd name="connsiteY76" fmla="*/ 2616590 h 2732750"/>
              <a:gd name="connsiteX77" fmla="*/ 3032371 w 4818968"/>
              <a:gd name="connsiteY77" fmla="*/ 2609557 h 2732750"/>
              <a:gd name="connsiteX78" fmla="*/ 3074574 w 4818968"/>
              <a:gd name="connsiteY78" fmla="*/ 2581421 h 2732750"/>
              <a:gd name="connsiteX79" fmla="*/ 3095676 w 4818968"/>
              <a:gd name="connsiteY79" fmla="*/ 2567353 h 2732750"/>
              <a:gd name="connsiteX80" fmla="*/ 3123811 w 4818968"/>
              <a:gd name="connsiteY80" fmla="*/ 2546252 h 2732750"/>
              <a:gd name="connsiteX81" fmla="*/ 3166014 w 4818968"/>
              <a:gd name="connsiteY81" fmla="*/ 2511083 h 2732750"/>
              <a:gd name="connsiteX82" fmla="*/ 3180082 w 4818968"/>
              <a:gd name="connsiteY82" fmla="*/ 2489981 h 2732750"/>
              <a:gd name="connsiteX83" fmla="*/ 3201183 w 4818968"/>
              <a:gd name="connsiteY83" fmla="*/ 2482947 h 2732750"/>
              <a:gd name="connsiteX84" fmla="*/ 3243386 w 4818968"/>
              <a:gd name="connsiteY84" fmla="*/ 2454812 h 2732750"/>
              <a:gd name="connsiteX85" fmla="*/ 3264488 w 4818968"/>
              <a:gd name="connsiteY85" fmla="*/ 2440744 h 2732750"/>
              <a:gd name="connsiteX86" fmla="*/ 3299657 w 4818968"/>
              <a:gd name="connsiteY86" fmla="*/ 2405575 h 2732750"/>
              <a:gd name="connsiteX87" fmla="*/ 3313725 w 4818968"/>
              <a:gd name="connsiteY87" fmla="*/ 2384473 h 2732750"/>
              <a:gd name="connsiteX88" fmla="*/ 3362962 w 4818968"/>
              <a:gd name="connsiteY88" fmla="*/ 2321169 h 2732750"/>
              <a:gd name="connsiteX89" fmla="*/ 3377029 w 4818968"/>
              <a:gd name="connsiteY89" fmla="*/ 2300067 h 2732750"/>
              <a:gd name="connsiteX90" fmla="*/ 3400622 w 4818968"/>
              <a:gd name="connsiteY90" fmla="*/ 2282141 h 2732750"/>
              <a:gd name="connsiteX91" fmla="*/ 3427390 w 4818968"/>
              <a:gd name="connsiteY91" fmla="*/ 2239254 h 2732750"/>
              <a:gd name="connsiteX92" fmla="*/ 3454841 w 4818968"/>
              <a:gd name="connsiteY92" fmla="*/ 2204768 h 2732750"/>
              <a:gd name="connsiteX93" fmla="*/ 3474819 w 4818968"/>
              <a:gd name="connsiteY93" fmla="*/ 2161637 h 2732750"/>
              <a:gd name="connsiteX94" fmla="*/ 3495237 w 4818968"/>
              <a:gd name="connsiteY94" fmla="*/ 2124661 h 2732750"/>
              <a:gd name="connsiteX95" fmla="*/ 3531774 w 4818968"/>
              <a:gd name="connsiteY95" fmla="*/ 2060917 h 2732750"/>
              <a:gd name="connsiteX96" fmla="*/ 3573977 w 4818968"/>
              <a:gd name="connsiteY96" fmla="*/ 2018713 h 2732750"/>
              <a:gd name="connsiteX97" fmla="*/ 3595079 w 4818968"/>
              <a:gd name="connsiteY97" fmla="*/ 1997612 h 2732750"/>
              <a:gd name="connsiteX98" fmla="*/ 3623214 w 4818968"/>
              <a:gd name="connsiteY98" fmla="*/ 1955409 h 2732750"/>
              <a:gd name="connsiteX99" fmla="*/ 3637282 w 4818968"/>
              <a:gd name="connsiteY99" fmla="*/ 1934307 h 2732750"/>
              <a:gd name="connsiteX100" fmla="*/ 3679485 w 4818968"/>
              <a:gd name="connsiteY100" fmla="*/ 1906172 h 2732750"/>
              <a:gd name="connsiteX101" fmla="*/ 3721688 w 4818968"/>
              <a:gd name="connsiteY101" fmla="*/ 1863969 h 2732750"/>
              <a:gd name="connsiteX102" fmla="*/ 3763891 w 4818968"/>
              <a:gd name="connsiteY102" fmla="*/ 1835833 h 2732750"/>
              <a:gd name="connsiteX103" fmla="*/ 3777959 w 4818968"/>
              <a:gd name="connsiteY103" fmla="*/ 1814732 h 2732750"/>
              <a:gd name="connsiteX104" fmla="*/ 3820162 w 4818968"/>
              <a:gd name="connsiteY104" fmla="*/ 1793630 h 2732750"/>
              <a:gd name="connsiteX105" fmla="*/ 3862365 w 4818968"/>
              <a:gd name="connsiteY105" fmla="*/ 1772529 h 2732750"/>
              <a:gd name="connsiteX106" fmla="*/ 3925669 w 4818968"/>
              <a:gd name="connsiteY106" fmla="*/ 1737360 h 2732750"/>
              <a:gd name="connsiteX107" fmla="*/ 3967872 w 4818968"/>
              <a:gd name="connsiteY107" fmla="*/ 1709224 h 2732750"/>
              <a:gd name="connsiteX108" fmla="*/ 3988974 w 4818968"/>
              <a:gd name="connsiteY108" fmla="*/ 1695157 h 2732750"/>
              <a:gd name="connsiteX109" fmla="*/ 4038211 w 4818968"/>
              <a:gd name="connsiteY109" fmla="*/ 1681089 h 2732750"/>
              <a:gd name="connsiteX110" fmla="*/ 4101516 w 4818968"/>
              <a:gd name="connsiteY110" fmla="*/ 1659987 h 2732750"/>
              <a:gd name="connsiteX111" fmla="*/ 4157786 w 4818968"/>
              <a:gd name="connsiteY111" fmla="*/ 1638886 h 2732750"/>
              <a:gd name="connsiteX112" fmla="*/ 4199989 w 4818968"/>
              <a:gd name="connsiteY112" fmla="*/ 1610750 h 2732750"/>
              <a:gd name="connsiteX113" fmla="*/ 4221091 w 4818968"/>
              <a:gd name="connsiteY113" fmla="*/ 1589649 h 2732750"/>
              <a:gd name="connsiteX114" fmla="*/ 4249226 w 4818968"/>
              <a:gd name="connsiteY114" fmla="*/ 1582615 h 2732750"/>
              <a:gd name="connsiteX115" fmla="*/ 4312531 w 4818968"/>
              <a:gd name="connsiteY115" fmla="*/ 1554480 h 2732750"/>
              <a:gd name="connsiteX116" fmla="*/ 4333632 w 4818968"/>
              <a:gd name="connsiteY116" fmla="*/ 1533378 h 2732750"/>
              <a:gd name="connsiteX117" fmla="*/ 4354734 w 4818968"/>
              <a:gd name="connsiteY117" fmla="*/ 1519310 h 2732750"/>
              <a:gd name="connsiteX118" fmla="*/ 4375836 w 4818968"/>
              <a:gd name="connsiteY118" fmla="*/ 1498209 h 2732750"/>
              <a:gd name="connsiteX119" fmla="*/ 4396937 w 4818968"/>
              <a:gd name="connsiteY119" fmla="*/ 1491175 h 2732750"/>
              <a:gd name="connsiteX120" fmla="*/ 4418039 w 4818968"/>
              <a:gd name="connsiteY120" fmla="*/ 1470073 h 2732750"/>
              <a:gd name="connsiteX121" fmla="*/ 4432106 w 4818968"/>
              <a:gd name="connsiteY121" fmla="*/ 1448972 h 2732750"/>
              <a:gd name="connsiteX122" fmla="*/ 4453208 w 4818968"/>
              <a:gd name="connsiteY122" fmla="*/ 1434904 h 2732750"/>
              <a:gd name="connsiteX123" fmla="*/ 4474309 w 4818968"/>
              <a:gd name="connsiteY123" fmla="*/ 1413803 h 2732750"/>
              <a:gd name="connsiteX124" fmla="*/ 4516512 w 4818968"/>
              <a:gd name="connsiteY124" fmla="*/ 1385667 h 2732750"/>
              <a:gd name="connsiteX125" fmla="*/ 4565749 w 4818968"/>
              <a:gd name="connsiteY125" fmla="*/ 1322363 h 2732750"/>
              <a:gd name="connsiteX126" fmla="*/ 4586851 w 4818968"/>
              <a:gd name="connsiteY126" fmla="*/ 1280160 h 2732750"/>
              <a:gd name="connsiteX127" fmla="*/ 4593885 w 4818968"/>
              <a:gd name="connsiteY127" fmla="*/ 1259058 h 2732750"/>
              <a:gd name="connsiteX128" fmla="*/ 4622020 w 4818968"/>
              <a:gd name="connsiteY128" fmla="*/ 1216855 h 2732750"/>
              <a:gd name="connsiteX129" fmla="*/ 4636088 w 4818968"/>
              <a:gd name="connsiteY129" fmla="*/ 1195753 h 2732750"/>
              <a:gd name="connsiteX130" fmla="*/ 4650156 w 4818968"/>
              <a:gd name="connsiteY130" fmla="*/ 1174652 h 2732750"/>
              <a:gd name="connsiteX131" fmla="*/ 4664223 w 4818968"/>
              <a:gd name="connsiteY131" fmla="*/ 1132449 h 2732750"/>
              <a:gd name="connsiteX132" fmla="*/ 4671257 w 4818968"/>
              <a:gd name="connsiteY132" fmla="*/ 1111347 h 2732750"/>
              <a:gd name="connsiteX133" fmla="*/ 4685325 w 4818968"/>
              <a:gd name="connsiteY133" fmla="*/ 1090246 h 2732750"/>
              <a:gd name="connsiteX134" fmla="*/ 4706426 w 4818968"/>
              <a:gd name="connsiteY134" fmla="*/ 1041009 h 2732750"/>
              <a:gd name="connsiteX135" fmla="*/ 4720494 w 4818968"/>
              <a:gd name="connsiteY135" fmla="*/ 998806 h 2732750"/>
              <a:gd name="connsiteX136" fmla="*/ 4748629 w 4818968"/>
              <a:gd name="connsiteY136" fmla="*/ 956603 h 2732750"/>
              <a:gd name="connsiteX137" fmla="*/ 4755663 w 4818968"/>
              <a:gd name="connsiteY137" fmla="*/ 935501 h 2732750"/>
              <a:gd name="connsiteX138" fmla="*/ 4769731 w 4818968"/>
              <a:gd name="connsiteY138" fmla="*/ 858129 h 2732750"/>
              <a:gd name="connsiteX139" fmla="*/ 4783799 w 4818968"/>
              <a:gd name="connsiteY139" fmla="*/ 780757 h 2732750"/>
              <a:gd name="connsiteX140" fmla="*/ 4804900 w 4818968"/>
              <a:gd name="connsiteY140" fmla="*/ 759655 h 2732750"/>
              <a:gd name="connsiteX141" fmla="*/ 4818968 w 4818968"/>
              <a:gd name="connsiteY141" fmla="*/ 738553 h 2732750"/>
              <a:gd name="connsiteX142" fmla="*/ 4804900 w 4818968"/>
              <a:gd name="connsiteY142" fmla="*/ 555673 h 2732750"/>
              <a:gd name="connsiteX143" fmla="*/ 4797866 w 4818968"/>
              <a:gd name="connsiteY143" fmla="*/ 506437 h 2732750"/>
              <a:gd name="connsiteX144" fmla="*/ 4755663 w 4818968"/>
              <a:gd name="connsiteY144" fmla="*/ 485335 h 2732750"/>
              <a:gd name="connsiteX145" fmla="*/ 4720494 w 4818968"/>
              <a:gd name="connsiteY145" fmla="*/ 457200 h 2732750"/>
              <a:gd name="connsiteX146" fmla="*/ 4678291 w 4818968"/>
              <a:gd name="connsiteY146" fmla="*/ 443132 h 2732750"/>
              <a:gd name="connsiteX147" fmla="*/ 4593885 w 4818968"/>
              <a:gd name="connsiteY147" fmla="*/ 464233 h 2732750"/>
              <a:gd name="connsiteX148" fmla="*/ 4530580 w 4818968"/>
              <a:gd name="connsiteY148" fmla="*/ 499403 h 2732750"/>
              <a:gd name="connsiteX149" fmla="*/ 4509479 w 4818968"/>
              <a:gd name="connsiteY149" fmla="*/ 513470 h 2732750"/>
              <a:gd name="connsiteX150" fmla="*/ 4481343 w 4818968"/>
              <a:gd name="connsiteY150" fmla="*/ 555673 h 2732750"/>
              <a:gd name="connsiteX151" fmla="*/ 4439140 w 4818968"/>
              <a:gd name="connsiteY151" fmla="*/ 590843 h 2732750"/>
              <a:gd name="connsiteX152" fmla="*/ 4396937 w 4818968"/>
              <a:gd name="connsiteY152" fmla="*/ 618978 h 2732750"/>
              <a:gd name="connsiteX153" fmla="*/ 4340666 w 4818968"/>
              <a:gd name="connsiteY153" fmla="*/ 647113 h 2732750"/>
              <a:gd name="connsiteX154" fmla="*/ 4312531 w 4818968"/>
              <a:gd name="connsiteY154" fmla="*/ 661181 h 2732750"/>
              <a:gd name="connsiteX155" fmla="*/ 4270328 w 4818968"/>
              <a:gd name="connsiteY155" fmla="*/ 675249 h 2732750"/>
              <a:gd name="connsiteX156" fmla="*/ 4242192 w 4818968"/>
              <a:gd name="connsiteY156" fmla="*/ 689317 h 2732750"/>
              <a:gd name="connsiteX157" fmla="*/ 4171854 w 4818968"/>
              <a:gd name="connsiteY157" fmla="*/ 710418 h 2732750"/>
              <a:gd name="connsiteX158" fmla="*/ 3890500 w 4818968"/>
              <a:gd name="connsiteY158" fmla="*/ 696350 h 2732750"/>
              <a:gd name="connsiteX159" fmla="*/ 3869399 w 4818968"/>
              <a:gd name="connsiteY159" fmla="*/ 689317 h 2732750"/>
              <a:gd name="connsiteX160" fmla="*/ 3834229 w 4818968"/>
              <a:gd name="connsiteY160" fmla="*/ 682283 h 2732750"/>
              <a:gd name="connsiteX161" fmla="*/ 3770925 w 4818968"/>
              <a:gd name="connsiteY161" fmla="*/ 675249 h 2732750"/>
              <a:gd name="connsiteX162" fmla="*/ 3679485 w 4818968"/>
              <a:gd name="connsiteY162" fmla="*/ 661181 h 2732750"/>
              <a:gd name="connsiteX163" fmla="*/ 3609146 w 4818968"/>
              <a:gd name="connsiteY163" fmla="*/ 654147 h 2732750"/>
              <a:gd name="connsiteX164" fmla="*/ 3573977 w 4818968"/>
              <a:gd name="connsiteY164" fmla="*/ 647113 h 2732750"/>
              <a:gd name="connsiteX165" fmla="*/ 3257454 w 4818968"/>
              <a:gd name="connsiteY165" fmla="*/ 647113 h 2732750"/>
              <a:gd name="connsiteX166" fmla="*/ 3222285 w 4818968"/>
              <a:gd name="connsiteY166" fmla="*/ 654147 h 2732750"/>
              <a:gd name="connsiteX167" fmla="*/ 3130845 w 4818968"/>
              <a:gd name="connsiteY167" fmla="*/ 661181 h 2732750"/>
              <a:gd name="connsiteX168" fmla="*/ 3088642 w 4818968"/>
              <a:gd name="connsiteY168" fmla="*/ 675249 h 2732750"/>
              <a:gd name="connsiteX169" fmla="*/ 3039405 w 4818968"/>
              <a:gd name="connsiteY169" fmla="*/ 703384 h 2732750"/>
              <a:gd name="connsiteX170" fmla="*/ 2976100 w 4818968"/>
              <a:gd name="connsiteY170" fmla="*/ 731520 h 2732750"/>
              <a:gd name="connsiteX171" fmla="*/ 2575171 w 4818968"/>
              <a:gd name="connsiteY171" fmla="*/ 717452 h 2732750"/>
              <a:gd name="connsiteX172" fmla="*/ 2547036 w 4818968"/>
              <a:gd name="connsiteY172" fmla="*/ 710418 h 2732750"/>
              <a:gd name="connsiteX173" fmla="*/ 2476697 w 4818968"/>
              <a:gd name="connsiteY173" fmla="*/ 689317 h 2732750"/>
              <a:gd name="connsiteX174" fmla="*/ 2441528 w 4818968"/>
              <a:gd name="connsiteY174" fmla="*/ 682283 h 2732750"/>
              <a:gd name="connsiteX175" fmla="*/ 2413392 w 4818968"/>
              <a:gd name="connsiteY175" fmla="*/ 675249 h 2732750"/>
              <a:gd name="connsiteX176" fmla="*/ 2371189 w 4818968"/>
              <a:gd name="connsiteY176" fmla="*/ 661181 h 2732750"/>
              <a:gd name="connsiteX177" fmla="*/ 2336020 w 4818968"/>
              <a:gd name="connsiteY177" fmla="*/ 654147 h 2732750"/>
              <a:gd name="connsiteX178" fmla="*/ 2293817 w 4818968"/>
              <a:gd name="connsiteY178" fmla="*/ 640080 h 2732750"/>
              <a:gd name="connsiteX179" fmla="*/ 2195343 w 4818968"/>
              <a:gd name="connsiteY179" fmla="*/ 626012 h 2732750"/>
              <a:gd name="connsiteX180" fmla="*/ 2139072 w 4818968"/>
              <a:gd name="connsiteY180" fmla="*/ 611944 h 2732750"/>
              <a:gd name="connsiteX181" fmla="*/ 2103903 w 4818968"/>
              <a:gd name="connsiteY181" fmla="*/ 604910 h 2732750"/>
              <a:gd name="connsiteX182" fmla="*/ 2082802 w 4818968"/>
              <a:gd name="connsiteY182" fmla="*/ 597877 h 2732750"/>
              <a:gd name="connsiteX183" fmla="*/ 2047632 w 4818968"/>
              <a:gd name="connsiteY183" fmla="*/ 590843 h 2732750"/>
              <a:gd name="connsiteX184" fmla="*/ 1998396 w 4818968"/>
              <a:gd name="connsiteY184" fmla="*/ 576775 h 2732750"/>
              <a:gd name="connsiteX185" fmla="*/ 1576365 w 4818968"/>
              <a:gd name="connsiteY185" fmla="*/ 562707 h 2732750"/>
              <a:gd name="connsiteX186" fmla="*/ 1541196 w 4818968"/>
              <a:gd name="connsiteY186" fmla="*/ 555673 h 2732750"/>
              <a:gd name="connsiteX187" fmla="*/ 1463823 w 4818968"/>
              <a:gd name="connsiteY187" fmla="*/ 541606 h 2732750"/>
              <a:gd name="connsiteX188" fmla="*/ 1421620 w 4818968"/>
              <a:gd name="connsiteY188" fmla="*/ 520504 h 2732750"/>
              <a:gd name="connsiteX189" fmla="*/ 1393485 w 4818968"/>
              <a:gd name="connsiteY189" fmla="*/ 513470 h 2732750"/>
              <a:gd name="connsiteX190" fmla="*/ 1372383 w 4818968"/>
              <a:gd name="connsiteY190" fmla="*/ 499403 h 2732750"/>
              <a:gd name="connsiteX191" fmla="*/ 1323146 w 4818968"/>
              <a:gd name="connsiteY191" fmla="*/ 450166 h 2732750"/>
              <a:gd name="connsiteX192" fmla="*/ 1302045 w 4818968"/>
              <a:gd name="connsiteY192" fmla="*/ 443132 h 2732750"/>
              <a:gd name="connsiteX193" fmla="*/ 1231706 w 4818968"/>
              <a:gd name="connsiteY193" fmla="*/ 393895 h 2732750"/>
              <a:gd name="connsiteX194" fmla="*/ 1210605 w 4818968"/>
              <a:gd name="connsiteY194" fmla="*/ 379827 h 2732750"/>
              <a:gd name="connsiteX195" fmla="*/ 1189503 w 4818968"/>
              <a:gd name="connsiteY195" fmla="*/ 358726 h 2732750"/>
              <a:gd name="connsiteX196" fmla="*/ 1126199 w 4818968"/>
              <a:gd name="connsiteY196" fmla="*/ 323557 h 2732750"/>
              <a:gd name="connsiteX197" fmla="*/ 1105097 w 4818968"/>
              <a:gd name="connsiteY197" fmla="*/ 309489 h 2732750"/>
              <a:gd name="connsiteX198" fmla="*/ 1083996 w 4818968"/>
              <a:gd name="connsiteY198" fmla="*/ 302455 h 2732750"/>
              <a:gd name="connsiteX199" fmla="*/ 1055860 w 4818968"/>
              <a:gd name="connsiteY199" fmla="*/ 288387 h 2732750"/>
              <a:gd name="connsiteX200" fmla="*/ 1034759 w 4818968"/>
              <a:gd name="connsiteY200" fmla="*/ 274320 h 2732750"/>
              <a:gd name="connsiteX201" fmla="*/ 985522 w 4818968"/>
              <a:gd name="connsiteY201" fmla="*/ 253218 h 2732750"/>
              <a:gd name="connsiteX202" fmla="*/ 915183 w 4818968"/>
              <a:gd name="connsiteY202" fmla="*/ 189913 h 2732750"/>
              <a:gd name="connsiteX203" fmla="*/ 901116 w 4818968"/>
              <a:gd name="connsiteY203" fmla="*/ 168812 h 2732750"/>
              <a:gd name="connsiteX204" fmla="*/ 858912 w 4818968"/>
              <a:gd name="connsiteY204" fmla="*/ 126609 h 2732750"/>
              <a:gd name="connsiteX205" fmla="*/ 809676 w 4818968"/>
              <a:gd name="connsiteY205" fmla="*/ 77372 h 2732750"/>
              <a:gd name="connsiteX206" fmla="*/ 788574 w 4818968"/>
              <a:gd name="connsiteY206" fmla="*/ 63304 h 2732750"/>
              <a:gd name="connsiteX207" fmla="*/ 739337 w 4818968"/>
              <a:gd name="connsiteY207" fmla="*/ 49237 h 2732750"/>
              <a:gd name="connsiteX208" fmla="*/ 676032 w 4818968"/>
              <a:gd name="connsiteY208" fmla="*/ 42203 h 2732750"/>
              <a:gd name="connsiteX209" fmla="*/ 640863 w 4818968"/>
              <a:gd name="connsiteY209" fmla="*/ 35169 h 2732750"/>
              <a:gd name="connsiteX210" fmla="*/ 598660 w 4818968"/>
              <a:gd name="connsiteY210" fmla="*/ 28135 h 2732750"/>
              <a:gd name="connsiteX211" fmla="*/ 535356 w 4818968"/>
              <a:gd name="connsiteY211" fmla="*/ 21101 h 2732750"/>
              <a:gd name="connsiteX212" fmla="*/ 352476 w 4818968"/>
              <a:gd name="connsiteY212" fmla="*/ 0 h 2732750"/>
              <a:gd name="connsiteX213" fmla="*/ 99257 w 4818968"/>
              <a:gd name="connsiteY213" fmla="*/ 7033 h 2732750"/>
              <a:gd name="connsiteX214" fmla="*/ 78156 w 4818968"/>
              <a:gd name="connsiteY214" fmla="*/ 14067 h 2732750"/>
              <a:gd name="connsiteX215" fmla="*/ 50020 w 4818968"/>
              <a:gd name="connsiteY215" fmla="*/ 21101 h 2732750"/>
              <a:gd name="connsiteX0" fmla="*/ 50020 w 4818968"/>
              <a:gd name="connsiteY0" fmla="*/ 21101 h 2732750"/>
              <a:gd name="connsiteX1" fmla="*/ 3762 w 4818968"/>
              <a:gd name="connsiteY1" fmla="*/ 76437 h 2732750"/>
              <a:gd name="connsiteX2" fmla="*/ 2588 w 4818968"/>
              <a:gd name="connsiteY2" fmla="*/ 168420 h 2732750"/>
              <a:gd name="connsiteX3" fmla="*/ 19735 w 4818968"/>
              <a:gd name="connsiteY3" fmla="*/ 314227 h 2732750"/>
              <a:gd name="connsiteX4" fmla="*/ 36244 w 4818968"/>
              <a:gd name="connsiteY4" fmla="*/ 342361 h 2732750"/>
              <a:gd name="connsiteX5" fmla="*/ 43278 w 4818968"/>
              <a:gd name="connsiteY5" fmla="*/ 391890 h 2732750"/>
              <a:gd name="connsiteX6" fmla="*/ 73758 w 4818968"/>
              <a:gd name="connsiteY6" fmla="*/ 472146 h 2732750"/>
              <a:gd name="connsiteX7" fmla="*/ 134426 w 4818968"/>
              <a:gd name="connsiteY7" fmla="*/ 618978 h 2732750"/>
              <a:gd name="connsiteX8" fmla="*/ 141460 w 4818968"/>
              <a:gd name="connsiteY8" fmla="*/ 640080 h 2732750"/>
              <a:gd name="connsiteX9" fmla="*/ 183663 w 4818968"/>
              <a:gd name="connsiteY9" fmla="*/ 668215 h 2732750"/>
              <a:gd name="connsiteX10" fmla="*/ 197731 w 4818968"/>
              <a:gd name="connsiteY10" fmla="*/ 689317 h 2732750"/>
              <a:gd name="connsiteX11" fmla="*/ 204765 w 4818968"/>
              <a:gd name="connsiteY11" fmla="*/ 710418 h 2732750"/>
              <a:gd name="connsiteX12" fmla="*/ 225866 w 4818968"/>
              <a:gd name="connsiteY12" fmla="*/ 731520 h 2732750"/>
              <a:gd name="connsiteX13" fmla="*/ 254002 w 4818968"/>
              <a:gd name="connsiteY13" fmla="*/ 766689 h 2732750"/>
              <a:gd name="connsiteX14" fmla="*/ 282137 w 4818968"/>
              <a:gd name="connsiteY14" fmla="*/ 808892 h 2732750"/>
              <a:gd name="connsiteX15" fmla="*/ 296205 w 4818968"/>
              <a:gd name="connsiteY15" fmla="*/ 829993 h 2732750"/>
              <a:gd name="connsiteX16" fmla="*/ 338408 w 4818968"/>
              <a:gd name="connsiteY16" fmla="*/ 858129 h 2732750"/>
              <a:gd name="connsiteX17" fmla="*/ 366543 w 4818968"/>
              <a:gd name="connsiteY17" fmla="*/ 900332 h 2732750"/>
              <a:gd name="connsiteX18" fmla="*/ 401712 w 4818968"/>
              <a:gd name="connsiteY18" fmla="*/ 942535 h 2732750"/>
              <a:gd name="connsiteX19" fmla="*/ 447774 w 4818968"/>
              <a:gd name="connsiteY19" fmla="*/ 976337 h 2732750"/>
              <a:gd name="connsiteX20" fmla="*/ 504729 w 4818968"/>
              <a:gd name="connsiteY20" fmla="*/ 1024890 h 2732750"/>
              <a:gd name="connsiteX21" fmla="*/ 626796 w 4818968"/>
              <a:gd name="connsiteY21" fmla="*/ 1104313 h 2732750"/>
              <a:gd name="connsiteX22" fmla="*/ 647897 w 4818968"/>
              <a:gd name="connsiteY22" fmla="*/ 1118381 h 2732750"/>
              <a:gd name="connsiteX23" fmla="*/ 711202 w 4818968"/>
              <a:gd name="connsiteY23" fmla="*/ 1139483 h 2732750"/>
              <a:gd name="connsiteX24" fmla="*/ 732303 w 4818968"/>
              <a:gd name="connsiteY24" fmla="*/ 1146517 h 2732750"/>
              <a:gd name="connsiteX25" fmla="*/ 802642 w 4818968"/>
              <a:gd name="connsiteY25" fmla="*/ 1167618 h 2732750"/>
              <a:gd name="connsiteX26" fmla="*/ 823743 w 4818968"/>
              <a:gd name="connsiteY26" fmla="*/ 1174652 h 2732750"/>
              <a:gd name="connsiteX27" fmla="*/ 844845 w 4818968"/>
              <a:gd name="connsiteY27" fmla="*/ 1181686 h 2732750"/>
              <a:gd name="connsiteX28" fmla="*/ 908149 w 4818968"/>
              <a:gd name="connsiteY28" fmla="*/ 1209821 h 2732750"/>
              <a:gd name="connsiteX29" fmla="*/ 929251 w 4818968"/>
              <a:gd name="connsiteY29" fmla="*/ 1216855 h 2732750"/>
              <a:gd name="connsiteX30" fmla="*/ 950352 w 4818968"/>
              <a:gd name="connsiteY30" fmla="*/ 1223889 h 2732750"/>
              <a:gd name="connsiteX31" fmla="*/ 985522 w 4818968"/>
              <a:gd name="connsiteY31" fmla="*/ 1259058 h 2732750"/>
              <a:gd name="connsiteX32" fmla="*/ 1027725 w 4818968"/>
              <a:gd name="connsiteY32" fmla="*/ 1273126 h 2732750"/>
              <a:gd name="connsiteX33" fmla="*/ 1069928 w 4818968"/>
              <a:gd name="connsiteY33" fmla="*/ 1301261 h 2732750"/>
              <a:gd name="connsiteX34" fmla="*/ 1091029 w 4818968"/>
              <a:gd name="connsiteY34" fmla="*/ 1315329 h 2732750"/>
              <a:gd name="connsiteX35" fmla="*/ 1189503 w 4818968"/>
              <a:gd name="connsiteY35" fmla="*/ 1403838 h 2732750"/>
              <a:gd name="connsiteX36" fmla="*/ 1229655 w 4818968"/>
              <a:gd name="connsiteY36" fmla="*/ 1449656 h 2732750"/>
              <a:gd name="connsiteX37" fmla="*/ 1252564 w 4818968"/>
              <a:gd name="connsiteY37" fmla="*/ 1473932 h 2732750"/>
              <a:gd name="connsiteX38" fmla="*/ 1266876 w 4818968"/>
              <a:gd name="connsiteY38" fmla="*/ 1498209 h 2732750"/>
              <a:gd name="connsiteX39" fmla="*/ 1280943 w 4818968"/>
              <a:gd name="connsiteY39" fmla="*/ 1547446 h 2732750"/>
              <a:gd name="connsiteX40" fmla="*/ 1287977 w 4818968"/>
              <a:gd name="connsiteY40" fmla="*/ 1568547 h 2732750"/>
              <a:gd name="connsiteX41" fmla="*/ 1287977 w 4818968"/>
              <a:gd name="connsiteY41" fmla="*/ 1638886 h 2732750"/>
              <a:gd name="connsiteX42" fmla="*/ 1302045 w 4818968"/>
              <a:gd name="connsiteY42" fmla="*/ 1737360 h 2732750"/>
              <a:gd name="connsiteX43" fmla="*/ 1309079 w 4818968"/>
              <a:gd name="connsiteY43" fmla="*/ 1758461 h 2732750"/>
              <a:gd name="connsiteX44" fmla="*/ 1316112 w 4818968"/>
              <a:gd name="connsiteY44" fmla="*/ 1786597 h 2732750"/>
              <a:gd name="connsiteX45" fmla="*/ 1337214 w 4818968"/>
              <a:gd name="connsiteY45" fmla="*/ 1828800 h 2732750"/>
              <a:gd name="connsiteX46" fmla="*/ 1344248 w 4818968"/>
              <a:gd name="connsiteY46" fmla="*/ 1849901 h 2732750"/>
              <a:gd name="connsiteX47" fmla="*/ 1363982 w 4818968"/>
              <a:gd name="connsiteY47" fmla="*/ 1959268 h 2732750"/>
              <a:gd name="connsiteX48" fmla="*/ 1380541 w 4818968"/>
              <a:gd name="connsiteY48" fmla="*/ 1980369 h 2732750"/>
              <a:gd name="connsiteX49" fmla="*/ 1387574 w 4818968"/>
              <a:gd name="connsiteY49" fmla="*/ 2008505 h 2732750"/>
              <a:gd name="connsiteX50" fmla="*/ 1411167 w 4818968"/>
              <a:gd name="connsiteY50" fmla="*/ 2047533 h 2732750"/>
              <a:gd name="connsiteX51" fmla="*/ 1437495 w 4818968"/>
              <a:gd name="connsiteY51" fmla="*/ 2085877 h 2732750"/>
              <a:gd name="connsiteX52" fmla="*/ 1463823 w 4818968"/>
              <a:gd name="connsiteY52" fmla="*/ 2131255 h 2732750"/>
              <a:gd name="connsiteX53" fmla="*/ 1478575 w 4818968"/>
              <a:gd name="connsiteY53" fmla="*/ 2168232 h 2732750"/>
              <a:gd name="connsiteX54" fmla="*/ 1520094 w 4818968"/>
              <a:gd name="connsiteY54" fmla="*/ 2215661 h 2732750"/>
              <a:gd name="connsiteX55" fmla="*/ 1541196 w 4818968"/>
              <a:gd name="connsiteY55" fmla="*/ 2232220 h 2732750"/>
              <a:gd name="connsiteX56" fmla="*/ 1577049 w 4818968"/>
              <a:gd name="connsiteY56" fmla="*/ 2263530 h 2732750"/>
              <a:gd name="connsiteX57" fmla="*/ 1605184 w 4818968"/>
              <a:gd name="connsiteY57" fmla="*/ 2302558 h 2732750"/>
              <a:gd name="connsiteX58" fmla="*/ 1631268 w 4818968"/>
              <a:gd name="connsiteY58" fmla="*/ 2353163 h 2732750"/>
              <a:gd name="connsiteX59" fmla="*/ 1660771 w 4818968"/>
              <a:gd name="connsiteY59" fmla="*/ 2398541 h 2732750"/>
              <a:gd name="connsiteX60" fmla="*/ 1727251 w 4818968"/>
              <a:gd name="connsiteY60" fmla="*/ 2455935 h 2732750"/>
              <a:gd name="connsiteX61" fmla="*/ 1871786 w 4818968"/>
              <a:gd name="connsiteY61" fmla="*/ 2542833 h 2732750"/>
              <a:gd name="connsiteX62" fmla="*/ 1913989 w 4818968"/>
              <a:gd name="connsiteY62" fmla="*/ 2546252 h 2732750"/>
              <a:gd name="connsiteX63" fmla="*/ 1942125 w 4818968"/>
              <a:gd name="connsiteY63" fmla="*/ 2560320 h 2732750"/>
              <a:gd name="connsiteX64" fmla="*/ 1984328 w 4818968"/>
              <a:gd name="connsiteY64" fmla="*/ 2588455 h 2732750"/>
              <a:gd name="connsiteX65" fmla="*/ 2019497 w 4818968"/>
              <a:gd name="connsiteY65" fmla="*/ 2623624 h 2732750"/>
              <a:gd name="connsiteX66" fmla="*/ 2061700 w 4818968"/>
              <a:gd name="connsiteY66" fmla="*/ 2637692 h 2732750"/>
              <a:gd name="connsiteX67" fmla="*/ 2082802 w 4818968"/>
              <a:gd name="connsiteY67" fmla="*/ 2651760 h 2732750"/>
              <a:gd name="connsiteX68" fmla="*/ 2132039 w 4818968"/>
              <a:gd name="connsiteY68" fmla="*/ 2678527 h 2732750"/>
              <a:gd name="connsiteX69" fmla="*/ 2180592 w 4818968"/>
              <a:gd name="connsiteY69" fmla="*/ 2689420 h 2732750"/>
              <a:gd name="connsiteX70" fmla="*/ 2447878 w 4818968"/>
              <a:gd name="connsiteY70" fmla="*/ 2728888 h 2732750"/>
              <a:gd name="connsiteX71" fmla="*/ 2538634 w 4818968"/>
              <a:gd name="connsiteY71" fmla="*/ 2732747 h 2732750"/>
              <a:gd name="connsiteX72" fmla="*/ 2701780 w 4818968"/>
              <a:gd name="connsiteY72" fmla="*/ 2727764 h 2732750"/>
              <a:gd name="connsiteX73" fmla="*/ 2821356 w 4818968"/>
              <a:gd name="connsiteY73" fmla="*/ 2700997 h 2732750"/>
              <a:gd name="connsiteX74" fmla="*/ 2855157 w 4818968"/>
              <a:gd name="connsiteY74" fmla="*/ 2699629 h 2732750"/>
              <a:gd name="connsiteX75" fmla="*/ 2936388 w 4818968"/>
              <a:gd name="connsiteY75" fmla="*/ 2660601 h 2732750"/>
              <a:gd name="connsiteX76" fmla="*/ 3004236 w 4818968"/>
              <a:gd name="connsiteY76" fmla="*/ 2616590 h 2732750"/>
              <a:gd name="connsiteX77" fmla="*/ 3032371 w 4818968"/>
              <a:gd name="connsiteY77" fmla="*/ 2609557 h 2732750"/>
              <a:gd name="connsiteX78" fmla="*/ 3074574 w 4818968"/>
              <a:gd name="connsiteY78" fmla="*/ 2581421 h 2732750"/>
              <a:gd name="connsiteX79" fmla="*/ 3095676 w 4818968"/>
              <a:gd name="connsiteY79" fmla="*/ 2567353 h 2732750"/>
              <a:gd name="connsiteX80" fmla="*/ 3123811 w 4818968"/>
              <a:gd name="connsiteY80" fmla="*/ 2546252 h 2732750"/>
              <a:gd name="connsiteX81" fmla="*/ 3166014 w 4818968"/>
              <a:gd name="connsiteY81" fmla="*/ 2511083 h 2732750"/>
              <a:gd name="connsiteX82" fmla="*/ 3180082 w 4818968"/>
              <a:gd name="connsiteY82" fmla="*/ 2489981 h 2732750"/>
              <a:gd name="connsiteX83" fmla="*/ 3201183 w 4818968"/>
              <a:gd name="connsiteY83" fmla="*/ 2482947 h 2732750"/>
              <a:gd name="connsiteX84" fmla="*/ 3243386 w 4818968"/>
              <a:gd name="connsiteY84" fmla="*/ 2454812 h 2732750"/>
              <a:gd name="connsiteX85" fmla="*/ 3264488 w 4818968"/>
              <a:gd name="connsiteY85" fmla="*/ 2440744 h 2732750"/>
              <a:gd name="connsiteX86" fmla="*/ 3299657 w 4818968"/>
              <a:gd name="connsiteY86" fmla="*/ 2405575 h 2732750"/>
              <a:gd name="connsiteX87" fmla="*/ 3313725 w 4818968"/>
              <a:gd name="connsiteY87" fmla="*/ 2384473 h 2732750"/>
              <a:gd name="connsiteX88" fmla="*/ 3362962 w 4818968"/>
              <a:gd name="connsiteY88" fmla="*/ 2321169 h 2732750"/>
              <a:gd name="connsiteX89" fmla="*/ 3377029 w 4818968"/>
              <a:gd name="connsiteY89" fmla="*/ 2300067 h 2732750"/>
              <a:gd name="connsiteX90" fmla="*/ 3400622 w 4818968"/>
              <a:gd name="connsiteY90" fmla="*/ 2282141 h 2732750"/>
              <a:gd name="connsiteX91" fmla="*/ 3427390 w 4818968"/>
              <a:gd name="connsiteY91" fmla="*/ 2239254 h 2732750"/>
              <a:gd name="connsiteX92" fmla="*/ 3454841 w 4818968"/>
              <a:gd name="connsiteY92" fmla="*/ 2204768 h 2732750"/>
              <a:gd name="connsiteX93" fmla="*/ 3474819 w 4818968"/>
              <a:gd name="connsiteY93" fmla="*/ 2161637 h 2732750"/>
              <a:gd name="connsiteX94" fmla="*/ 3495237 w 4818968"/>
              <a:gd name="connsiteY94" fmla="*/ 2124661 h 2732750"/>
              <a:gd name="connsiteX95" fmla="*/ 3531774 w 4818968"/>
              <a:gd name="connsiteY95" fmla="*/ 2060917 h 2732750"/>
              <a:gd name="connsiteX96" fmla="*/ 3573977 w 4818968"/>
              <a:gd name="connsiteY96" fmla="*/ 2018713 h 2732750"/>
              <a:gd name="connsiteX97" fmla="*/ 3595079 w 4818968"/>
              <a:gd name="connsiteY97" fmla="*/ 1997612 h 2732750"/>
              <a:gd name="connsiteX98" fmla="*/ 3623214 w 4818968"/>
              <a:gd name="connsiteY98" fmla="*/ 1955409 h 2732750"/>
              <a:gd name="connsiteX99" fmla="*/ 3637282 w 4818968"/>
              <a:gd name="connsiteY99" fmla="*/ 1934307 h 2732750"/>
              <a:gd name="connsiteX100" fmla="*/ 3679485 w 4818968"/>
              <a:gd name="connsiteY100" fmla="*/ 1906172 h 2732750"/>
              <a:gd name="connsiteX101" fmla="*/ 3721688 w 4818968"/>
              <a:gd name="connsiteY101" fmla="*/ 1863969 h 2732750"/>
              <a:gd name="connsiteX102" fmla="*/ 3763891 w 4818968"/>
              <a:gd name="connsiteY102" fmla="*/ 1835833 h 2732750"/>
              <a:gd name="connsiteX103" fmla="*/ 3777959 w 4818968"/>
              <a:gd name="connsiteY103" fmla="*/ 1814732 h 2732750"/>
              <a:gd name="connsiteX104" fmla="*/ 3820162 w 4818968"/>
              <a:gd name="connsiteY104" fmla="*/ 1793630 h 2732750"/>
              <a:gd name="connsiteX105" fmla="*/ 3862365 w 4818968"/>
              <a:gd name="connsiteY105" fmla="*/ 1772529 h 2732750"/>
              <a:gd name="connsiteX106" fmla="*/ 3925669 w 4818968"/>
              <a:gd name="connsiteY106" fmla="*/ 1737360 h 2732750"/>
              <a:gd name="connsiteX107" fmla="*/ 3967872 w 4818968"/>
              <a:gd name="connsiteY107" fmla="*/ 1709224 h 2732750"/>
              <a:gd name="connsiteX108" fmla="*/ 3988974 w 4818968"/>
              <a:gd name="connsiteY108" fmla="*/ 1695157 h 2732750"/>
              <a:gd name="connsiteX109" fmla="*/ 4038211 w 4818968"/>
              <a:gd name="connsiteY109" fmla="*/ 1681089 h 2732750"/>
              <a:gd name="connsiteX110" fmla="*/ 4101516 w 4818968"/>
              <a:gd name="connsiteY110" fmla="*/ 1659987 h 2732750"/>
              <a:gd name="connsiteX111" fmla="*/ 4157786 w 4818968"/>
              <a:gd name="connsiteY111" fmla="*/ 1638886 h 2732750"/>
              <a:gd name="connsiteX112" fmla="*/ 4199989 w 4818968"/>
              <a:gd name="connsiteY112" fmla="*/ 1610750 h 2732750"/>
              <a:gd name="connsiteX113" fmla="*/ 4221091 w 4818968"/>
              <a:gd name="connsiteY113" fmla="*/ 1589649 h 2732750"/>
              <a:gd name="connsiteX114" fmla="*/ 4249226 w 4818968"/>
              <a:gd name="connsiteY114" fmla="*/ 1582615 h 2732750"/>
              <a:gd name="connsiteX115" fmla="*/ 4312531 w 4818968"/>
              <a:gd name="connsiteY115" fmla="*/ 1554480 h 2732750"/>
              <a:gd name="connsiteX116" fmla="*/ 4333632 w 4818968"/>
              <a:gd name="connsiteY116" fmla="*/ 1533378 h 2732750"/>
              <a:gd name="connsiteX117" fmla="*/ 4354734 w 4818968"/>
              <a:gd name="connsiteY117" fmla="*/ 1519310 h 2732750"/>
              <a:gd name="connsiteX118" fmla="*/ 4375836 w 4818968"/>
              <a:gd name="connsiteY118" fmla="*/ 1498209 h 2732750"/>
              <a:gd name="connsiteX119" fmla="*/ 4396937 w 4818968"/>
              <a:gd name="connsiteY119" fmla="*/ 1491175 h 2732750"/>
              <a:gd name="connsiteX120" fmla="*/ 4418039 w 4818968"/>
              <a:gd name="connsiteY120" fmla="*/ 1470073 h 2732750"/>
              <a:gd name="connsiteX121" fmla="*/ 4432106 w 4818968"/>
              <a:gd name="connsiteY121" fmla="*/ 1448972 h 2732750"/>
              <a:gd name="connsiteX122" fmla="*/ 4453208 w 4818968"/>
              <a:gd name="connsiteY122" fmla="*/ 1434904 h 2732750"/>
              <a:gd name="connsiteX123" fmla="*/ 4474309 w 4818968"/>
              <a:gd name="connsiteY123" fmla="*/ 1413803 h 2732750"/>
              <a:gd name="connsiteX124" fmla="*/ 4516512 w 4818968"/>
              <a:gd name="connsiteY124" fmla="*/ 1385667 h 2732750"/>
              <a:gd name="connsiteX125" fmla="*/ 4565749 w 4818968"/>
              <a:gd name="connsiteY125" fmla="*/ 1322363 h 2732750"/>
              <a:gd name="connsiteX126" fmla="*/ 4586851 w 4818968"/>
              <a:gd name="connsiteY126" fmla="*/ 1280160 h 2732750"/>
              <a:gd name="connsiteX127" fmla="*/ 4593885 w 4818968"/>
              <a:gd name="connsiteY127" fmla="*/ 1259058 h 2732750"/>
              <a:gd name="connsiteX128" fmla="*/ 4622020 w 4818968"/>
              <a:gd name="connsiteY128" fmla="*/ 1216855 h 2732750"/>
              <a:gd name="connsiteX129" fmla="*/ 4636088 w 4818968"/>
              <a:gd name="connsiteY129" fmla="*/ 1195753 h 2732750"/>
              <a:gd name="connsiteX130" fmla="*/ 4650156 w 4818968"/>
              <a:gd name="connsiteY130" fmla="*/ 1174652 h 2732750"/>
              <a:gd name="connsiteX131" fmla="*/ 4664223 w 4818968"/>
              <a:gd name="connsiteY131" fmla="*/ 1132449 h 2732750"/>
              <a:gd name="connsiteX132" fmla="*/ 4671257 w 4818968"/>
              <a:gd name="connsiteY132" fmla="*/ 1111347 h 2732750"/>
              <a:gd name="connsiteX133" fmla="*/ 4685325 w 4818968"/>
              <a:gd name="connsiteY133" fmla="*/ 1090246 h 2732750"/>
              <a:gd name="connsiteX134" fmla="*/ 4706426 w 4818968"/>
              <a:gd name="connsiteY134" fmla="*/ 1041009 h 2732750"/>
              <a:gd name="connsiteX135" fmla="*/ 4720494 w 4818968"/>
              <a:gd name="connsiteY135" fmla="*/ 998806 h 2732750"/>
              <a:gd name="connsiteX136" fmla="*/ 4748629 w 4818968"/>
              <a:gd name="connsiteY136" fmla="*/ 956603 h 2732750"/>
              <a:gd name="connsiteX137" fmla="*/ 4755663 w 4818968"/>
              <a:gd name="connsiteY137" fmla="*/ 935501 h 2732750"/>
              <a:gd name="connsiteX138" fmla="*/ 4769731 w 4818968"/>
              <a:gd name="connsiteY138" fmla="*/ 858129 h 2732750"/>
              <a:gd name="connsiteX139" fmla="*/ 4783799 w 4818968"/>
              <a:gd name="connsiteY139" fmla="*/ 780757 h 2732750"/>
              <a:gd name="connsiteX140" fmla="*/ 4804900 w 4818968"/>
              <a:gd name="connsiteY140" fmla="*/ 759655 h 2732750"/>
              <a:gd name="connsiteX141" fmla="*/ 4818968 w 4818968"/>
              <a:gd name="connsiteY141" fmla="*/ 738553 h 2732750"/>
              <a:gd name="connsiteX142" fmla="*/ 4804900 w 4818968"/>
              <a:gd name="connsiteY142" fmla="*/ 555673 h 2732750"/>
              <a:gd name="connsiteX143" fmla="*/ 4797866 w 4818968"/>
              <a:gd name="connsiteY143" fmla="*/ 506437 h 2732750"/>
              <a:gd name="connsiteX144" fmla="*/ 4755663 w 4818968"/>
              <a:gd name="connsiteY144" fmla="*/ 485335 h 2732750"/>
              <a:gd name="connsiteX145" fmla="*/ 4720494 w 4818968"/>
              <a:gd name="connsiteY145" fmla="*/ 457200 h 2732750"/>
              <a:gd name="connsiteX146" fmla="*/ 4678291 w 4818968"/>
              <a:gd name="connsiteY146" fmla="*/ 443132 h 2732750"/>
              <a:gd name="connsiteX147" fmla="*/ 4593885 w 4818968"/>
              <a:gd name="connsiteY147" fmla="*/ 464233 h 2732750"/>
              <a:gd name="connsiteX148" fmla="*/ 4530580 w 4818968"/>
              <a:gd name="connsiteY148" fmla="*/ 499403 h 2732750"/>
              <a:gd name="connsiteX149" fmla="*/ 4509479 w 4818968"/>
              <a:gd name="connsiteY149" fmla="*/ 513470 h 2732750"/>
              <a:gd name="connsiteX150" fmla="*/ 4481343 w 4818968"/>
              <a:gd name="connsiteY150" fmla="*/ 555673 h 2732750"/>
              <a:gd name="connsiteX151" fmla="*/ 4439140 w 4818968"/>
              <a:gd name="connsiteY151" fmla="*/ 590843 h 2732750"/>
              <a:gd name="connsiteX152" fmla="*/ 4396937 w 4818968"/>
              <a:gd name="connsiteY152" fmla="*/ 618978 h 2732750"/>
              <a:gd name="connsiteX153" fmla="*/ 4340666 w 4818968"/>
              <a:gd name="connsiteY153" fmla="*/ 647113 h 2732750"/>
              <a:gd name="connsiteX154" fmla="*/ 4312531 w 4818968"/>
              <a:gd name="connsiteY154" fmla="*/ 661181 h 2732750"/>
              <a:gd name="connsiteX155" fmla="*/ 4270328 w 4818968"/>
              <a:gd name="connsiteY155" fmla="*/ 675249 h 2732750"/>
              <a:gd name="connsiteX156" fmla="*/ 4242192 w 4818968"/>
              <a:gd name="connsiteY156" fmla="*/ 689317 h 2732750"/>
              <a:gd name="connsiteX157" fmla="*/ 4171854 w 4818968"/>
              <a:gd name="connsiteY157" fmla="*/ 710418 h 2732750"/>
              <a:gd name="connsiteX158" fmla="*/ 3890500 w 4818968"/>
              <a:gd name="connsiteY158" fmla="*/ 696350 h 2732750"/>
              <a:gd name="connsiteX159" fmla="*/ 3869399 w 4818968"/>
              <a:gd name="connsiteY159" fmla="*/ 689317 h 2732750"/>
              <a:gd name="connsiteX160" fmla="*/ 3834229 w 4818968"/>
              <a:gd name="connsiteY160" fmla="*/ 682283 h 2732750"/>
              <a:gd name="connsiteX161" fmla="*/ 3770925 w 4818968"/>
              <a:gd name="connsiteY161" fmla="*/ 675249 h 2732750"/>
              <a:gd name="connsiteX162" fmla="*/ 3679485 w 4818968"/>
              <a:gd name="connsiteY162" fmla="*/ 661181 h 2732750"/>
              <a:gd name="connsiteX163" fmla="*/ 3609146 w 4818968"/>
              <a:gd name="connsiteY163" fmla="*/ 654147 h 2732750"/>
              <a:gd name="connsiteX164" fmla="*/ 3573977 w 4818968"/>
              <a:gd name="connsiteY164" fmla="*/ 647113 h 2732750"/>
              <a:gd name="connsiteX165" fmla="*/ 3257454 w 4818968"/>
              <a:gd name="connsiteY165" fmla="*/ 647113 h 2732750"/>
              <a:gd name="connsiteX166" fmla="*/ 3222285 w 4818968"/>
              <a:gd name="connsiteY166" fmla="*/ 654147 h 2732750"/>
              <a:gd name="connsiteX167" fmla="*/ 3130845 w 4818968"/>
              <a:gd name="connsiteY167" fmla="*/ 661181 h 2732750"/>
              <a:gd name="connsiteX168" fmla="*/ 3088642 w 4818968"/>
              <a:gd name="connsiteY168" fmla="*/ 675249 h 2732750"/>
              <a:gd name="connsiteX169" fmla="*/ 3039405 w 4818968"/>
              <a:gd name="connsiteY169" fmla="*/ 703384 h 2732750"/>
              <a:gd name="connsiteX170" fmla="*/ 2976100 w 4818968"/>
              <a:gd name="connsiteY170" fmla="*/ 731520 h 2732750"/>
              <a:gd name="connsiteX171" fmla="*/ 2575171 w 4818968"/>
              <a:gd name="connsiteY171" fmla="*/ 717452 h 2732750"/>
              <a:gd name="connsiteX172" fmla="*/ 2547036 w 4818968"/>
              <a:gd name="connsiteY172" fmla="*/ 710418 h 2732750"/>
              <a:gd name="connsiteX173" fmla="*/ 2476697 w 4818968"/>
              <a:gd name="connsiteY173" fmla="*/ 689317 h 2732750"/>
              <a:gd name="connsiteX174" fmla="*/ 2441528 w 4818968"/>
              <a:gd name="connsiteY174" fmla="*/ 682283 h 2732750"/>
              <a:gd name="connsiteX175" fmla="*/ 2413392 w 4818968"/>
              <a:gd name="connsiteY175" fmla="*/ 675249 h 2732750"/>
              <a:gd name="connsiteX176" fmla="*/ 2371189 w 4818968"/>
              <a:gd name="connsiteY176" fmla="*/ 661181 h 2732750"/>
              <a:gd name="connsiteX177" fmla="*/ 2336020 w 4818968"/>
              <a:gd name="connsiteY177" fmla="*/ 654147 h 2732750"/>
              <a:gd name="connsiteX178" fmla="*/ 2293817 w 4818968"/>
              <a:gd name="connsiteY178" fmla="*/ 640080 h 2732750"/>
              <a:gd name="connsiteX179" fmla="*/ 2195343 w 4818968"/>
              <a:gd name="connsiteY179" fmla="*/ 626012 h 2732750"/>
              <a:gd name="connsiteX180" fmla="*/ 2139072 w 4818968"/>
              <a:gd name="connsiteY180" fmla="*/ 611944 h 2732750"/>
              <a:gd name="connsiteX181" fmla="*/ 2103903 w 4818968"/>
              <a:gd name="connsiteY181" fmla="*/ 604910 h 2732750"/>
              <a:gd name="connsiteX182" fmla="*/ 2082802 w 4818968"/>
              <a:gd name="connsiteY182" fmla="*/ 597877 h 2732750"/>
              <a:gd name="connsiteX183" fmla="*/ 2047632 w 4818968"/>
              <a:gd name="connsiteY183" fmla="*/ 590843 h 2732750"/>
              <a:gd name="connsiteX184" fmla="*/ 1998396 w 4818968"/>
              <a:gd name="connsiteY184" fmla="*/ 576775 h 2732750"/>
              <a:gd name="connsiteX185" fmla="*/ 1576365 w 4818968"/>
              <a:gd name="connsiteY185" fmla="*/ 562707 h 2732750"/>
              <a:gd name="connsiteX186" fmla="*/ 1541196 w 4818968"/>
              <a:gd name="connsiteY186" fmla="*/ 555673 h 2732750"/>
              <a:gd name="connsiteX187" fmla="*/ 1463823 w 4818968"/>
              <a:gd name="connsiteY187" fmla="*/ 541606 h 2732750"/>
              <a:gd name="connsiteX188" fmla="*/ 1421620 w 4818968"/>
              <a:gd name="connsiteY188" fmla="*/ 520504 h 2732750"/>
              <a:gd name="connsiteX189" fmla="*/ 1393485 w 4818968"/>
              <a:gd name="connsiteY189" fmla="*/ 513470 h 2732750"/>
              <a:gd name="connsiteX190" fmla="*/ 1372383 w 4818968"/>
              <a:gd name="connsiteY190" fmla="*/ 499403 h 2732750"/>
              <a:gd name="connsiteX191" fmla="*/ 1323146 w 4818968"/>
              <a:gd name="connsiteY191" fmla="*/ 450166 h 2732750"/>
              <a:gd name="connsiteX192" fmla="*/ 1302045 w 4818968"/>
              <a:gd name="connsiteY192" fmla="*/ 443132 h 2732750"/>
              <a:gd name="connsiteX193" fmla="*/ 1231706 w 4818968"/>
              <a:gd name="connsiteY193" fmla="*/ 393895 h 2732750"/>
              <a:gd name="connsiteX194" fmla="*/ 1210605 w 4818968"/>
              <a:gd name="connsiteY194" fmla="*/ 379827 h 2732750"/>
              <a:gd name="connsiteX195" fmla="*/ 1189503 w 4818968"/>
              <a:gd name="connsiteY195" fmla="*/ 358726 h 2732750"/>
              <a:gd name="connsiteX196" fmla="*/ 1126199 w 4818968"/>
              <a:gd name="connsiteY196" fmla="*/ 323557 h 2732750"/>
              <a:gd name="connsiteX197" fmla="*/ 1105097 w 4818968"/>
              <a:gd name="connsiteY197" fmla="*/ 309489 h 2732750"/>
              <a:gd name="connsiteX198" fmla="*/ 1083996 w 4818968"/>
              <a:gd name="connsiteY198" fmla="*/ 302455 h 2732750"/>
              <a:gd name="connsiteX199" fmla="*/ 1055860 w 4818968"/>
              <a:gd name="connsiteY199" fmla="*/ 288387 h 2732750"/>
              <a:gd name="connsiteX200" fmla="*/ 1034759 w 4818968"/>
              <a:gd name="connsiteY200" fmla="*/ 274320 h 2732750"/>
              <a:gd name="connsiteX201" fmla="*/ 985522 w 4818968"/>
              <a:gd name="connsiteY201" fmla="*/ 253218 h 2732750"/>
              <a:gd name="connsiteX202" fmla="*/ 915183 w 4818968"/>
              <a:gd name="connsiteY202" fmla="*/ 189913 h 2732750"/>
              <a:gd name="connsiteX203" fmla="*/ 901116 w 4818968"/>
              <a:gd name="connsiteY203" fmla="*/ 168812 h 2732750"/>
              <a:gd name="connsiteX204" fmla="*/ 858912 w 4818968"/>
              <a:gd name="connsiteY204" fmla="*/ 126609 h 2732750"/>
              <a:gd name="connsiteX205" fmla="*/ 809676 w 4818968"/>
              <a:gd name="connsiteY205" fmla="*/ 77372 h 2732750"/>
              <a:gd name="connsiteX206" fmla="*/ 788574 w 4818968"/>
              <a:gd name="connsiteY206" fmla="*/ 63304 h 2732750"/>
              <a:gd name="connsiteX207" fmla="*/ 739337 w 4818968"/>
              <a:gd name="connsiteY207" fmla="*/ 49237 h 2732750"/>
              <a:gd name="connsiteX208" fmla="*/ 676032 w 4818968"/>
              <a:gd name="connsiteY208" fmla="*/ 42203 h 2732750"/>
              <a:gd name="connsiteX209" fmla="*/ 640863 w 4818968"/>
              <a:gd name="connsiteY209" fmla="*/ 35169 h 2732750"/>
              <a:gd name="connsiteX210" fmla="*/ 598660 w 4818968"/>
              <a:gd name="connsiteY210" fmla="*/ 28135 h 2732750"/>
              <a:gd name="connsiteX211" fmla="*/ 535356 w 4818968"/>
              <a:gd name="connsiteY211" fmla="*/ 21101 h 2732750"/>
              <a:gd name="connsiteX212" fmla="*/ 352476 w 4818968"/>
              <a:gd name="connsiteY212" fmla="*/ 0 h 2732750"/>
              <a:gd name="connsiteX213" fmla="*/ 99257 w 4818968"/>
              <a:gd name="connsiteY213" fmla="*/ 7033 h 2732750"/>
              <a:gd name="connsiteX214" fmla="*/ 78156 w 4818968"/>
              <a:gd name="connsiteY214" fmla="*/ 14067 h 2732750"/>
              <a:gd name="connsiteX215" fmla="*/ 50020 w 4818968"/>
              <a:gd name="connsiteY215" fmla="*/ 21101 h 2732750"/>
              <a:gd name="connsiteX0" fmla="*/ 50020 w 4818968"/>
              <a:gd name="connsiteY0" fmla="*/ 21101 h 2732750"/>
              <a:gd name="connsiteX1" fmla="*/ 3762 w 4818968"/>
              <a:gd name="connsiteY1" fmla="*/ 76437 h 2732750"/>
              <a:gd name="connsiteX2" fmla="*/ 2588 w 4818968"/>
              <a:gd name="connsiteY2" fmla="*/ 168420 h 2732750"/>
              <a:gd name="connsiteX3" fmla="*/ 19735 w 4818968"/>
              <a:gd name="connsiteY3" fmla="*/ 314227 h 2732750"/>
              <a:gd name="connsiteX4" fmla="*/ 36244 w 4818968"/>
              <a:gd name="connsiteY4" fmla="*/ 342361 h 2732750"/>
              <a:gd name="connsiteX5" fmla="*/ 43278 w 4818968"/>
              <a:gd name="connsiteY5" fmla="*/ 391890 h 2732750"/>
              <a:gd name="connsiteX6" fmla="*/ 73758 w 4818968"/>
              <a:gd name="connsiteY6" fmla="*/ 472146 h 2732750"/>
              <a:gd name="connsiteX7" fmla="*/ 134426 w 4818968"/>
              <a:gd name="connsiteY7" fmla="*/ 618978 h 2732750"/>
              <a:gd name="connsiteX8" fmla="*/ 141460 w 4818968"/>
              <a:gd name="connsiteY8" fmla="*/ 640080 h 2732750"/>
              <a:gd name="connsiteX9" fmla="*/ 183663 w 4818968"/>
              <a:gd name="connsiteY9" fmla="*/ 668215 h 2732750"/>
              <a:gd name="connsiteX10" fmla="*/ 197731 w 4818968"/>
              <a:gd name="connsiteY10" fmla="*/ 689317 h 2732750"/>
              <a:gd name="connsiteX11" fmla="*/ 204765 w 4818968"/>
              <a:gd name="connsiteY11" fmla="*/ 710418 h 2732750"/>
              <a:gd name="connsiteX12" fmla="*/ 225866 w 4818968"/>
              <a:gd name="connsiteY12" fmla="*/ 731520 h 2732750"/>
              <a:gd name="connsiteX13" fmla="*/ 254002 w 4818968"/>
              <a:gd name="connsiteY13" fmla="*/ 766689 h 2732750"/>
              <a:gd name="connsiteX14" fmla="*/ 282137 w 4818968"/>
              <a:gd name="connsiteY14" fmla="*/ 808892 h 2732750"/>
              <a:gd name="connsiteX15" fmla="*/ 296205 w 4818968"/>
              <a:gd name="connsiteY15" fmla="*/ 829993 h 2732750"/>
              <a:gd name="connsiteX16" fmla="*/ 338408 w 4818968"/>
              <a:gd name="connsiteY16" fmla="*/ 858129 h 2732750"/>
              <a:gd name="connsiteX17" fmla="*/ 366543 w 4818968"/>
              <a:gd name="connsiteY17" fmla="*/ 900332 h 2732750"/>
              <a:gd name="connsiteX18" fmla="*/ 401712 w 4818968"/>
              <a:gd name="connsiteY18" fmla="*/ 942535 h 2732750"/>
              <a:gd name="connsiteX19" fmla="*/ 447774 w 4818968"/>
              <a:gd name="connsiteY19" fmla="*/ 976337 h 2732750"/>
              <a:gd name="connsiteX20" fmla="*/ 504729 w 4818968"/>
              <a:gd name="connsiteY20" fmla="*/ 1024890 h 2732750"/>
              <a:gd name="connsiteX21" fmla="*/ 626796 w 4818968"/>
              <a:gd name="connsiteY21" fmla="*/ 1104313 h 2732750"/>
              <a:gd name="connsiteX22" fmla="*/ 647897 w 4818968"/>
              <a:gd name="connsiteY22" fmla="*/ 1118381 h 2732750"/>
              <a:gd name="connsiteX23" fmla="*/ 711202 w 4818968"/>
              <a:gd name="connsiteY23" fmla="*/ 1139483 h 2732750"/>
              <a:gd name="connsiteX24" fmla="*/ 732303 w 4818968"/>
              <a:gd name="connsiteY24" fmla="*/ 1146517 h 2732750"/>
              <a:gd name="connsiteX25" fmla="*/ 802642 w 4818968"/>
              <a:gd name="connsiteY25" fmla="*/ 1167618 h 2732750"/>
              <a:gd name="connsiteX26" fmla="*/ 823743 w 4818968"/>
              <a:gd name="connsiteY26" fmla="*/ 1174652 h 2732750"/>
              <a:gd name="connsiteX27" fmla="*/ 844845 w 4818968"/>
              <a:gd name="connsiteY27" fmla="*/ 1181686 h 2732750"/>
              <a:gd name="connsiteX28" fmla="*/ 908149 w 4818968"/>
              <a:gd name="connsiteY28" fmla="*/ 1209821 h 2732750"/>
              <a:gd name="connsiteX29" fmla="*/ 929251 w 4818968"/>
              <a:gd name="connsiteY29" fmla="*/ 1216855 h 2732750"/>
              <a:gd name="connsiteX30" fmla="*/ 950352 w 4818968"/>
              <a:gd name="connsiteY30" fmla="*/ 1223889 h 2732750"/>
              <a:gd name="connsiteX31" fmla="*/ 985522 w 4818968"/>
              <a:gd name="connsiteY31" fmla="*/ 1259058 h 2732750"/>
              <a:gd name="connsiteX32" fmla="*/ 1027725 w 4818968"/>
              <a:gd name="connsiteY32" fmla="*/ 1273126 h 2732750"/>
              <a:gd name="connsiteX33" fmla="*/ 1069928 w 4818968"/>
              <a:gd name="connsiteY33" fmla="*/ 1301261 h 2732750"/>
              <a:gd name="connsiteX34" fmla="*/ 1091029 w 4818968"/>
              <a:gd name="connsiteY34" fmla="*/ 1315329 h 2732750"/>
              <a:gd name="connsiteX35" fmla="*/ 1189503 w 4818968"/>
              <a:gd name="connsiteY35" fmla="*/ 1403838 h 2732750"/>
              <a:gd name="connsiteX36" fmla="*/ 1229655 w 4818968"/>
              <a:gd name="connsiteY36" fmla="*/ 1449656 h 2732750"/>
              <a:gd name="connsiteX37" fmla="*/ 1252564 w 4818968"/>
              <a:gd name="connsiteY37" fmla="*/ 1473932 h 2732750"/>
              <a:gd name="connsiteX38" fmla="*/ 1266876 w 4818968"/>
              <a:gd name="connsiteY38" fmla="*/ 1498209 h 2732750"/>
              <a:gd name="connsiteX39" fmla="*/ 1280943 w 4818968"/>
              <a:gd name="connsiteY39" fmla="*/ 1547446 h 2732750"/>
              <a:gd name="connsiteX40" fmla="*/ 1287977 w 4818968"/>
              <a:gd name="connsiteY40" fmla="*/ 1568547 h 2732750"/>
              <a:gd name="connsiteX41" fmla="*/ 1287977 w 4818968"/>
              <a:gd name="connsiteY41" fmla="*/ 1638886 h 2732750"/>
              <a:gd name="connsiteX42" fmla="*/ 1302045 w 4818968"/>
              <a:gd name="connsiteY42" fmla="*/ 1737360 h 2732750"/>
              <a:gd name="connsiteX43" fmla="*/ 1309079 w 4818968"/>
              <a:gd name="connsiteY43" fmla="*/ 1758461 h 2732750"/>
              <a:gd name="connsiteX44" fmla="*/ 1316112 w 4818968"/>
              <a:gd name="connsiteY44" fmla="*/ 1786597 h 2732750"/>
              <a:gd name="connsiteX45" fmla="*/ 1337214 w 4818968"/>
              <a:gd name="connsiteY45" fmla="*/ 1828800 h 2732750"/>
              <a:gd name="connsiteX46" fmla="*/ 1344248 w 4818968"/>
              <a:gd name="connsiteY46" fmla="*/ 1849901 h 2732750"/>
              <a:gd name="connsiteX47" fmla="*/ 1363982 w 4818968"/>
              <a:gd name="connsiteY47" fmla="*/ 1959268 h 2732750"/>
              <a:gd name="connsiteX48" fmla="*/ 1380541 w 4818968"/>
              <a:gd name="connsiteY48" fmla="*/ 1980369 h 2732750"/>
              <a:gd name="connsiteX49" fmla="*/ 1387574 w 4818968"/>
              <a:gd name="connsiteY49" fmla="*/ 2008505 h 2732750"/>
              <a:gd name="connsiteX50" fmla="*/ 1411167 w 4818968"/>
              <a:gd name="connsiteY50" fmla="*/ 2047533 h 2732750"/>
              <a:gd name="connsiteX51" fmla="*/ 1437495 w 4818968"/>
              <a:gd name="connsiteY51" fmla="*/ 2085877 h 2732750"/>
              <a:gd name="connsiteX52" fmla="*/ 1463823 w 4818968"/>
              <a:gd name="connsiteY52" fmla="*/ 2131255 h 2732750"/>
              <a:gd name="connsiteX53" fmla="*/ 1478575 w 4818968"/>
              <a:gd name="connsiteY53" fmla="*/ 2168232 h 2732750"/>
              <a:gd name="connsiteX54" fmla="*/ 1520094 w 4818968"/>
              <a:gd name="connsiteY54" fmla="*/ 2215661 h 2732750"/>
              <a:gd name="connsiteX55" fmla="*/ 1541196 w 4818968"/>
              <a:gd name="connsiteY55" fmla="*/ 2232220 h 2732750"/>
              <a:gd name="connsiteX56" fmla="*/ 1577049 w 4818968"/>
              <a:gd name="connsiteY56" fmla="*/ 2263530 h 2732750"/>
              <a:gd name="connsiteX57" fmla="*/ 1605184 w 4818968"/>
              <a:gd name="connsiteY57" fmla="*/ 2302558 h 2732750"/>
              <a:gd name="connsiteX58" fmla="*/ 1631268 w 4818968"/>
              <a:gd name="connsiteY58" fmla="*/ 2353163 h 2732750"/>
              <a:gd name="connsiteX59" fmla="*/ 1660771 w 4818968"/>
              <a:gd name="connsiteY59" fmla="*/ 2398541 h 2732750"/>
              <a:gd name="connsiteX60" fmla="*/ 1727251 w 4818968"/>
              <a:gd name="connsiteY60" fmla="*/ 2455935 h 2732750"/>
              <a:gd name="connsiteX61" fmla="*/ 1871786 w 4818968"/>
              <a:gd name="connsiteY61" fmla="*/ 2542833 h 2732750"/>
              <a:gd name="connsiteX62" fmla="*/ 1907639 w 4818968"/>
              <a:gd name="connsiteY62" fmla="*/ 2574827 h 2732750"/>
              <a:gd name="connsiteX63" fmla="*/ 1942125 w 4818968"/>
              <a:gd name="connsiteY63" fmla="*/ 2560320 h 2732750"/>
              <a:gd name="connsiteX64" fmla="*/ 1984328 w 4818968"/>
              <a:gd name="connsiteY64" fmla="*/ 2588455 h 2732750"/>
              <a:gd name="connsiteX65" fmla="*/ 2019497 w 4818968"/>
              <a:gd name="connsiteY65" fmla="*/ 2623624 h 2732750"/>
              <a:gd name="connsiteX66" fmla="*/ 2061700 w 4818968"/>
              <a:gd name="connsiteY66" fmla="*/ 2637692 h 2732750"/>
              <a:gd name="connsiteX67" fmla="*/ 2082802 w 4818968"/>
              <a:gd name="connsiteY67" fmla="*/ 2651760 h 2732750"/>
              <a:gd name="connsiteX68" fmla="*/ 2132039 w 4818968"/>
              <a:gd name="connsiteY68" fmla="*/ 2678527 h 2732750"/>
              <a:gd name="connsiteX69" fmla="*/ 2180592 w 4818968"/>
              <a:gd name="connsiteY69" fmla="*/ 2689420 h 2732750"/>
              <a:gd name="connsiteX70" fmla="*/ 2447878 w 4818968"/>
              <a:gd name="connsiteY70" fmla="*/ 2728888 h 2732750"/>
              <a:gd name="connsiteX71" fmla="*/ 2538634 w 4818968"/>
              <a:gd name="connsiteY71" fmla="*/ 2732747 h 2732750"/>
              <a:gd name="connsiteX72" fmla="*/ 2701780 w 4818968"/>
              <a:gd name="connsiteY72" fmla="*/ 2727764 h 2732750"/>
              <a:gd name="connsiteX73" fmla="*/ 2821356 w 4818968"/>
              <a:gd name="connsiteY73" fmla="*/ 2700997 h 2732750"/>
              <a:gd name="connsiteX74" fmla="*/ 2855157 w 4818968"/>
              <a:gd name="connsiteY74" fmla="*/ 2699629 h 2732750"/>
              <a:gd name="connsiteX75" fmla="*/ 2936388 w 4818968"/>
              <a:gd name="connsiteY75" fmla="*/ 2660601 h 2732750"/>
              <a:gd name="connsiteX76" fmla="*/ 3004236 w 4818968"/>
              <a:gd name="connsiteY76" fmla="*/ 2616590 h 2732750"/>
              <a:gd name="connsiteX77" fmla="*/ 3032371 w 4818968"/>
              <a:gd name="connsiteY77" fmla="*/ 2609557 h 2732750"/>
              <a:gd name="connsiteX78" fmla="*/ 3074574 w 4818968"/>
              <a:gd name="connsiteY78" fmla="*/ 2581421 h 2732750"/>
              <a:gd name="connsiteX79" fmla="*/ 3095676 w 4818968"/>
              <a:gd name="connsiteY79" fmla="*/ 2567353 h 2732750"/>
              <a:gd name="connsiteX80" fmla="*/ 3123811 w 4818968"/>
              <a:gd name="connsiteY80" fmla="*/ 2546252 h 2732750"/>
              <a:gd name="connsiteX81" fmla="*/ 3166014 w 4818968"/>
              <a:gd name="connsiteY81" fmla="*/ 2511083 h 2732750"/>
              <a:gd name="connsiteX82" fmla="*/ 3180082 w 4818968"/>
              <a:gd name="connsiteY82" fmla="*/ 2489981 h 2732750"/>
              <a:gd name="connsiteX83" fmla="*/ 3201183 w 4818968"/>
              <a:gd name="connsiteY83" fmla="*/ 2482947 h 2732750"/>
              <a:gd name="connsiteX84" fmla="*/ 3243386 w 4818968"/>
              <a:gd name="connsiteY84" fmla="*/ 2454812 h 2732750"/>
              <a:gd name="connsiteX85" fmla="*/ 3264488 w 4818968"/>
              <a:gd name="connsiteY85" fmla="*/ 2440744 h 2732750"/>
              <a:gd name="connsiteX86" fmla="*/ 3299657 w 4818968"/>
              <a:gd name="connsiteY86" fmla="*/ 2405575 h 2732750"/>
              <a:gd name="connsiteX87" fmla="*/ 3313725 w 4818968"/>
              <a:gd name="connsiteY87" fmla="*/ 2384473 h 2732750"/>
              <a:gd name="connsiteX88" fmla="*/ 3362962 w 4818968"/>
              <a:gd name="connsiteY88" fmla="*/ 2321169 h 2732750"/>
              <a:gd name="connsiteX89" fmla="*/ 3377029 w 4818968"/>
              <a:gd name="connsiteY89" fmla="*/ 2300067 h 2732750"/>
              <a:gd name="connsiteX90" fmla="*/ 3400622 w 4818968"/>
              <a:gd name="connsiteY90" fmla="*/ 2282141 h 2732750"/>
              <a:gd name="connsiteX91" fmla="*/ 3427390 w 4818968"/>
              <a:gd name="connsiteY91" fmla="*/ 2239254 h 2732750"/>
              <a:gd name="connsiteX92" fmla="*/ 3454841 w 4818968"/>
              <a:gd name="connsiteY92" fmla="*/ 2204768 h 2732750"/>
              <a:gd name="connsiteX93" fmla="*/ 3474819 w 4818968"/>
              <a:gd name="connsiteY93" fmla="*/ 2161637 h 2732750"/>
              <a:gd name="connsiteX94" fmla="*/ 3495237 w 4818968"/>
              <a:gd name="connsiteY94" fmla="*/ 2124661 h 2732750"/>
              <a:gd name="connsiteX95" fmla="*/ 3531774 w 4818968"/>
              <a:gd name="connsiteY95" fmla="*/ 2060917 h 2732750"/>
              <a:gd name="connsiteX96" fmla="*/ 3573977 w 4818968"/>
              <a:gd name="connsiteY96" fmla="*/ 2018713 h 2732750"/>
              <a:gd name="connsiteX97" fmla="*/ 3595079 w 4818968"/>
              <a:gd name="connsiteY97" fmla="*/ 1997612 h 2732750"/>
              <a:gd name="connsiteX98" fmla="*/ 3623214 w 4818968"/>
              <a:gd name="connsiteY98" fmla="*/ 1955409 h 2732750"/>
              <a:gd name="connsiteX99" fmla="*/ 3637282 w 4818968"/>
              <a:gd name="connsiteY99" fmla="*/ 1934307 h 2732750"/>
              <a:gd name="connsiteX100" fmla="*/ 3679485 w 4818968"/>
              <a:gd name="connsiteY100" fmla="*/ 1906172 h 2732750"/>
              <a:gd name="connsiteX101" fmla="*/ 3721688 w 4818968"/>
              <a:gd name="connsiteY101" fmla="*/ 1863969 h 2732750"/>
              <a:gd name="connsiteX102" fmla="*/ 3763891 w 4818968"/>
              <a:gd name="connsiteY102" fmla="*/ 1835833 h 2732750"/>
              <a:gd name="connsiteX103" fmla="*/ 3777959 w 4818968"/>
              <a:gd name="connsiteY103" fmla="*/ 1814732 h 2732750"/>
              <a:gd name="connsiteX104" fmla="*/ 3820162 w 4818968"/>
              <a:gd name="connsiteY104" fmla="*/ 1793630 h 2732750"/>
              <a:gd name="connsiteX105" fmla="*/ 3862365 w 4818968"/>
              <a:gd name="connsiteY105" fmla="*/ 1772529 h 2732750"/>
              <a:gd name="connsiteX106" fmla="*/ 3925669 w 4818968"/>
              <a:gd name="connsiteY106" fmla="*/ 1737360 h 2732750"/>
              <a:gd name="connsiteX107" fmla="*/ 3967872 w 4818968"/>
              <a:gd name="connsiteY107" fmla="*/ 1709224 h 2732750"/>
              <a:gd name="connsiteX108" fmla="*/ 3988974 w 4818968"/>
              <a:gd name="connsiteY108" fmla="*/ 1695157 h 2732750"/>
              <a:gd name="connsiteX109" fmla="*/ 4038211 w 4818968"/>
              <a:gd name="connsiteY109" fmla="*/ 1681089 h 2732750"/>
              <a:gd name="connsiteX110" fmla="*/ 4101516 w 4818968"/>
              <a:gd name="connsiteY110" fmla="*/ 1659987 h 2732750"/>
              <a:gd name="connsiteX111" fmla="*/ 4157786 w 4818968"/>
              <a:gd name="connsiteY111" fmla="*/ 1638886 h 2732750"/>
              <a:gd name="connsiteX112" fmla="*/ 4199989 w 4818968"/>
              <a:gd name="connsiteY112" fmla="*/ 1610750 h 2732750"/>
              <a:gd name="connsiteX113" fmla="*/ 4221091 w 4818968"/>
              <a:gd name="connsiteY113" fmla="*/ 1589649 h 2732750"/>
              <a:gd name="connsiteX114" fmla="*/ 4249226 w 4818968"/>
              <a:gd name="connsiteY114" fmla="*/ 1582615 h 2732750"/>
              <a:gd name="connsiteX115" fmla="*/ 4312531 w 4818968"/>
              <a:gd name="connsiteY115" fmla="*/ 1554480 h 2732750"/>
              <a:gd name="connsiteX116" fmla="*/ 4333632 w 4818968"/>
              <a:gd name="connsiteY116" fmla="*/ 1533378 h 2732750"/>
              <a:gd name="connsiteX117" fmla="*/ 4354734 w 4818968"/>
              <a:gd name="connsiteY117" fmla="*/ 1519310 h 2732750"/>
              <a:gd name="connsiteX118" fmla="*/ 4375836 w 4818968"/>
              <a:gd name="connsiteY118" fmla="*/ 1498209 h 2732750"/>
              <a:gd name="connsiteX119" fmla="*/ 4396937 w 4818968"/>
              <a:gd name="connsiteY119" fmla="*/ 1491175 h 2732750"/>
              <a:gd name="connsiteX120" fmla="*/ 4418039 w 4818968"/>
              <a:gd name="connsiteY120" fmla="*/ 1470073 h 2732750"/>
              <a:gd name="connsiteX121" fmla="*/ 4432106 w 4818968"/>
              <a:gd name="connsiteY121" fmla="*/ 1448972 h 2732750"/>
              <a:gd name="connsiteX122" fmla="*/ 4453208 w 4818968"/>
              <a:gd name="connsiteY122" fmla="*/ 1434904 h 2732750"/>
              <a:gd name="connsiteX123" fmla="*/ 4474309 w 4818968"/>
              <a:gd name="connsiteY123" fmla="*/ 1413803 h 2732750"/>
              <a:gd name="connsiteX124" fmla="*/ 4516512 w 4818968"/>
              <a:gd name="connsiteY124" fmla="*/ 1385667 h 2732750"/>
              <a:gd name="connsiteX125" fmla="*/ 4565749 w 4818968"/>
              <a:gd name="connsiteY125" fmla="*/ 1322363 h 2732750"/>
              <a:gd name="connsiteX126" fmla="*/ 4586851 w 4818968"/>
              <a:gd name="connsiteY126" fmla="*/ 1280160 h 2732750"/>
              <a:gd name="connsiteX127" fmla="*/ 4593885 w 4818968"/>
              <a:gd name="connsiteY127" fmla="*/ 1259058 h 2732750"/>
              <a:gd name="connsiteX128" fmla="*/ 4622020 w 4818968"/>
              <a:gd name="connsiteY128" fmla="*/ 1216855 h 2732750"/>
              <a:gd name="connsiteX129" fmla="*/ 4636088 w 4818968"/>
              <a:gd name="connsiteY129" fmla="*/ 1195753 h 2732750"/>
              <a:gd name="connsiteX130" fmla="*/ 4650156 w 4818968"/>
              <a:gd name="connsiteY130" fmla="*/ 1174652 h 2732750"/>
              <a:gd name="connsiteX131" fmla="*/ 4664223 w 4818968"/>
              <a:gd name="connsiteY131" fmla="*/ 1132449 h 2732750"/>
              <a:gd name="connsiteX132" fmla="*/ 4671257 w 4818968"/>
              <a:gd name="connsiteY132" fmla="*/ 1111347 h 2732750"/>
              <a:gd name="connsiteX133" fmla="*/ 4685325 w 4818968"/>
              <a:gd name="connsiteY133" fmla="*/ 1090246 h 2732750"/>
              <a:gd name="connsiteX134" fmla="*/ 4706426 w 4818968"/>
              <a:gd name="connsiteY134" fmla="*/ 1041009 h 2732750"/>
              <a:gd name="connsiteX135" fmla="*/ 4720494 w 4818968"/>
              <a:gd name="connsiteY135" fmla="*/ 998806 h 2732750"/>
              <a:gd name="connsiteX136" fmla="*/ 4748629 w 4818968"/>
              <a:gd name="connsiteY136" fmla="*/ 956603 h 2732750"/>
              <a:gd name="connsiteX137" fmla="*/ 4755663 w 4818968"/>
              <a:gd name="connsiteY137" fmla="*/ 935501 h 2732750"/>
              <a:gd name="connsiteX138" fmla="*/ 4769731 w 4818968"/>
              <a:gd name="connsiteY138" fmla="*/ 858129 h 2732750"/>
              <a:gd name="connsiteX139" fmla="*/ 4783799 w 4818968"/>
              <a:gd name="connsiteY139" fmla="*/ 780757 h 2732750"/>
              <a:gd name="connsiteX140" fmla="*/ 4804900 w 4818968"/>
              <a:gd name="connsiteY140" fmla="*/ 759655 h 2732750"/>
              <a:gd name="connsiteX141" fmla="*/ 4818968 w 4818968"/>
              <a:gd name="connsiteY141" fmla="*/ 738553 h 2732750"/>
              <a:gd name="connsiteX142" fmla="*/ 4804900 w 4818968"/>
              <a:gd name="connsiteY142" fmla="*/ 555673 h 2732750"/>
              <a:gd name="connsiteX143" fmla="*/ 4797866 w 4818968"/>
              <a:gd name="connsiteY143" fmla="*/ 506437 h 2732750"/>
              <a:gd name="connsiteX144" fmla="*/ 4755663 w 4818968"/>
              <a:gd name="connsiteY144" fmla="*/ 485335 h 2732750"/>
              <a:gd name="connsiteX145" fmla="*/ 4720494 w 4818968"/>
              <a:gd name="connsiteY145" fmla="*/ 457200 h 2732750"/>
              <a:gd name="connsiteX146" fmla="*/ 4678291 w 4818968"/>
              <a:gd name="connsiteY146" fmla="*/ 443132 h 2732750"/>
              <a:gd name="connsiteX147" fmla="*/ 4593885 w 4818968"/>
              <a:gd name="connsiteY147" fmla="*/ 464233 h 2732750"/>
              <a:gd name="connsiteX148" fmla="*/ 4530580 w 4818968"/>
              <a:gd name="connsiteY148" fmla="*/ 499403 h 2732750"/>
              <a:gd name="connsiteX149" fmla="*/ 4509479 w 4818968"/>
              <a:gd name="connsiteY149" fmla="*/ 513470 h 2732750"/>
              <a:gd name="connsiteX150" fmla="*/ 4481343 w 4818968"/>
              <a:gd name="connsiteY150" fmla="*/ 555673 h 2732750"/>
              <a:gd name="connsiteX151" fmla="*/ 4439140 w 4818968"/>
              <a:gd name="connsiteY151" fmla="*/ 590843 h 2732750"/>
              <a:gd name="connsiteX152" fmla="*/ 4396937 w 4818968"/>
              <a:gd name="connsiteY152" fmla="*/ 618978 h 2732750"/>
              <a:gd name="connsiteX153" fmla="*/ 4340666 w 4818968"/>
              <a:gd name="connsiteY153" fmla="*/ 647113 h 2732750"/>
              <a:gd name="connsiteX154" fmla="*/ 4312531 w 4818968"/>
              <a:gd name="connsiteY154" fmla="*/ 661181 h 2732750"/>
              <a:gd name="connsiteX155" fmla="*/ 4270328 w 4818968"/>
              <a:gd name="connsiteY155" fmla="*/ 675249 h 2732750"/>
              <a:gd name="connsiteX156" fmla="*/ 4242192 w 4818968"/>
              <a:gd name="connsiteY156" fmla="*/ 689317 h 2732750"/>
              <a:gd name="connsiteX157" fmla="*/ 4171854 w 4818968"/>
              <a:gd name="connsiteY157" fmla="*/ 710418 h 2732750"/>
              <a:gd name="connsiteX158" fmla="*/ 3890500 w 4818968"/>
              <a:gd name="connsiteY158" fmla="*/ 696350 h 2732750"/>
              <a:gd name="connsiteX159" fmla="*/ 3869399 w 4818968"/>
              <a:gd name="connsiteY159" fmla="*/ 689317 h 2732750"/>
              <a:gd name="connsiteX160" fmla="*/ 3834229 w 4818968"/>
              <a:gd name="connsiteY160" fmla="*/ 682283 h 2732750"/>
              <a:gd name="connsiteX161" fmla="*/ 3770925 w 4818968"/>
              <a:gd name="connsiteY161" fmla="*/ 675249 h 2732750"/>
              <a:gd name="connsiteX162" fmla="*/ 3679485 w 4818968"/>
              <a:gd name="connsiteY162" fmla="*/ 661181 h 2732750"/>
              <a:gd name="connsiteX163" fmla="*/ 3609146 w 4818968"/>
              <a:gd name="connsiteY163" fmla="*/ 654147 h 2732750"/>
              <a:gd name="connsiteX164" fmla="*/ 3573977 w 4818968"/>
              <a:gd name="connsiteY164" fmla="*/ 647113 h 2732750"/>
              <a:gd name="connsiteX165" fmla="*/ 3257454 w 4818968"/>
              <a:gd name="connsiteY165" fmla="*/ 647113 h 2732750"/>
              <a:gd name="connsiteX166" fmla="*/ 3222285 w 4818968"/>
              <a:gd name="connsiteY166" fmla="*/ 654147 h 2732750"/>
              <a:gd name="connsiteX167" fmla="*/ 3130845 w 4818968"/>
              <a:gd name="connsiteY167" fmla="*/ 661181 h 2732750"/>
              <a:gd name="connsiteX168" fmla="*/ 3088642 w 4818968"/>
              <a:gd name="connsiteY168" fmla="*/ 675249 h 2732750"/>
              <a:gd name="connsiteX169" fmla="*/ 3039405 w 4818968"/>
              <a:gd name="connsiteY169" fmla="*/ 703384 h 2732750"/>
              <a:gd name="connsiteX170" fmla="*/ 2976100 w 4818968"/>
              <a:gd name="connsiteY170" fmla="*/ 731520 h 2732750"/>
              <a:gd name="connsiteX171" fmla="*/ 2575171 w 4818968"/>
              <a:gd name="connsiteY171" fmla="*/ 717452 h 2732750"/>
              <a:gd name="connsiteX172" fmla="*/ 2547036 w 4818968"/>
              <a:gd name="connsiteY172" fmla="*/ 710418 h 2732750"/>
              <a:gd name="connsiteX173" fmla="*/ 2476697 w 4818968"/>
              <a:gd name="connsiteY173" fmla="*/ 689317 h 2732750"/>
              <a:gd name="connsiteX174" fmla="*/ 2441528 w 4818968"/>
              <a:gd name="connsiteY174" fmla="*/ 682283 h 2732750"/>
              <a:gd name="connsiteX175" fmla="*/ 2413392 w 4818968"/>
              <a:gd name="connsiteY175" fmla="*/ 675249 h 2732750"/>
              <a:gd name="connsiteX176" fmla="*/ 2371189 w 4818968"/>
              <a:gd name="connsiteY176" fmla="*/ 661181 h 2732750"/>
              <a:gd name="connsiteX177" fmla="*/ 2336020 w 4818968"/>
              <a:gd name="connsiteY177" fmla="*/ 654147 h 2732750"/>
              <a:gd name="connsiteX178" fmla="*/ 2293817 w 4818968"/>
              <a:gd name="connsiteY178" fmla="*/ 640080 h 2732750"/>
              <a:gd name="connsiteX179" fmla="*/ 2195343 w 4818968"/>
              <a:gd name="connsiteY179" fmla="*/ 626012 h 2732750"/>
              <a:gd name="connsiteX180" fmla="*/ 2139072 w 4818968"/>
              <a:gd name="connsiteY180" fmla="*/ 611944 h 2732750"/>
              <a:gd name="connsiteX181" fmla="*/ 2103903 w 4818968"/>
              <a:gd name="connsiteY181" fmla="*/ 604910 h 2732750"/>
              <a:gd name="connsiteX182" fmla="*/ 2082802 w 4818968"/>
              <a:gd name="connsiteY182" fmla="*/ 597877 h 2732750"/>
              <a:gd name="connsiteX183" fmla="*/ 2047632 w 4818968"/>
              <a:gd name="connsiteY183" fmla="*/ 590843 h 2732750"/>
              <a:gd name="connsiteX184" fmla="*/ 1998396 w 4818968"/>
              <a:gd name="connsiteY184" fmla="*/ 576775 h 2732750"/>
              <a:gd name="connsiteX185" fmla="*/ 1576365 w 4818968"/>
              <a:gd name="connsiteY185" fmla="*/ 562707 h 2732750"/>
              <a:gd name="connsiteX186" fmla="*/ 1541196 w 4818968"/>
              <a:gd name="connsiteY186" fmla="*/ 555673 h 2732750"/>
              <a:gd name="connsiteX187" fmla="*/ 1463823 w 4818968"/>
              <a:gd name="connsiteY187" fmla="*/ 541606 h 2732750"/>
              <a:gd name="connsiteX188" fmla="*/ 1421620 w 4818968"/>
              <a:gd name="connsiteY188" fmla="*/ 520504 h 2732750"/>
              <a:gd name="connsiteX189" fmla="*/ 1393485 w 4818968"/>
              <a:gd name="connsiteY189" fmla="*/ 513470 h 2732750"/>
              <a:gd name="connsiteX190" fmla="*/ 1372383 w 4818968"/>
              <a:gd name="connsiteY190" fmla="*/ 499403 h 2732750"/>
              <a:gd name="connsiteX191" fmla="*/ 1323146 w 4818968"/>
              <a:gd name="connsiteY191" fmla="*/ 450166 h 2732750"/>
              <a:gd name="connsiteX192" fmla="*/ 1302045 w 4818968"/>
              <a:gd name="connsiteY192" fmla="*/ 443132 h 2732750"/>
              <a:gd name="connsiteX193" fmla="*/ 1231706 w 4818968"/>
              <a:gd name="connsiteY193" fmla="*/ 393895 h 2732750"/>
              <a:gd name="connsiteX194" fmla="*/ 1210605 w 4818968"/>
              <a:gd name="connsiteY194" fmla="*/ 379827 h 2732750"/>
              <a:gd name="connsiteX195" fmla="*/ 1189503 w 4818968"/>
              <a:gd name="connsiteY195" fmla="*/ 358726 h 2732750"/>
              <a:gd name="connsiteX196" fmla="*/ 1126199 w 4818968"/>
              <a:gd name="connsiteY196" fmla="*/ 323557 h 2732750"/>
              <a:gd name="connsiteX197" fmla="*/ 1105097 w 4818968"/>
              <a:gd name="connsiteY197" fmla="*/ 309489 h 2732750"/>
              <a:gd name="connsiteX198" fmla="*/ 1083996 w 4818968"/>
              <a:gd name="connsiteY198" fmla="*/ 302455 h 2732750"/>
              <a:gd name="connsiteX199" fmla="*/ 1055860 w 4818968"/>
              <a:gd name="connsiteY199" fmla="*/ 288387 h 2732750"/>
              <a:gd name="connsiteX200" fmla="*/ 1034759 w 4818968"/>
              <a:gd name="connsiteY200" fmla="*/ 274320 h 2732750"/>
              <a:gd name="connsiteX201" fmla="*/ 985522 w 4818968"/>
              <a:gd name="connsiteY201" fmla="*/ 253218 h 2732750"/>
              <a:gd name="connsiteX202" fmla="*/ 915183 w 4818968"/>
              <a:gd name="connsiteY202" fmla="*/ 189913 h 2732750"/>
              <a:gd name="connsiteX203" fmla="*/ 901116 w 4818968"/>
              <a:gd name="connsiteY203" fmla="*/ 168812 h 2732750"/>
              <a:gd name="connsiteX204" fmla="*/ 858912 w 4818968"/>
              <a:gd name="connsiteY204" fmla="*/ 126609 h 2732750"/>
              <a:gd name="connsiteX205" fmla="*/ 809676 w 4818968"/>
              <a:gd name="connsiteY205" fmla="*/ 77372 h 2732750"/>
              <a:gd name="connsiteX206" fmla="*/ 788574 w 4818968"/>
              <a:gd name="connsiteY206" fmla="*/ 63304 h 2732750"/>
              <a:gd name="connsiteX207" fmla="*/ 739337 w 4818968"/>
              <a:gd name="connsiteY207" fmla="*/ 49237 h 2732750"/>
              <a:gd name="connsiteX208" fmla="*/ 676032 w 4818968"/>
              <a:gd name="connsiteY208" fmla="*/ 42203 h 2732750"/>
              <a:gd name="connsiteX209" fmla="*/ 640863 w 4818968"/>
              <a:gd name="connsiteY209" fmla="*/ 35169 h 2732750"/>
              <a:gd name="connsiteX210" fmla="*/ 598660 w 4818968"/>
              <a:gd name="connsiteY210" fmla="*/ 28135 h 2732750"/>
              <a:gd name="connsiteX211" fmla="*/ 535356 w 4818968"/>
              <a:gd name="connsiteY211" fmla="*/ 21101 h 2732750"/>
              <a:gd name="connsiteX212" fmla="*/ 352476 w 4818968"/>
              <a:gd name="connsiteY212" fmla="*/ 0 h 2732750"/>
              <a:gd name="connsiteX213" fmla="*/ 99257 w 4818968"/>
              <a:gd name="connsiteY213" fmla="*/ 7033 h 2732750"/>
              <a:gd name="connsiteX214" fmla="*/ 78156 w 4818968"/>
              <a:gd name="connsiteY214" fmla="*/ 14067 h 2732750"/>
              <a:gd name="connsiteX215" fmla="*/ 50020 w 4818968"/>
              <a:gd name="connsiteY215" fmla="*/ 21101 h 2732750"/>
              <a:gd name="connsiteX0" fmla="*/ 50020 w 4818968"/>
              <a:gd name="connsiteY0" fmla="*/ 21101 h 2732750"/>
              <a:gd name="connsiteX1" fmla="*/ 3762 w 4818968"/>
              <a:gd name="connsiteY1" fmla="*/ 76437 h 2732750"/>
              <a:gd name="connsiteX2" fmla="*/ 2588 w 4818968"/>
              <a:gd name="connsiteY2" fmla="*/ 168420 h 2732750"/>
              <a:gd name="connsiteX3" fmla="*/ 19735 w 4818968"/>
              <a:gd name="connsiteY3" fmla="*/ 314227 h 2732750"/>
              <a:gd name="connsiteX4" fmla="*/ 36244 w 4818968"/>
              <a:gd name="connsiteY4" fmla="*/ 342361 h 2732750"/>
              <a:gd name="connsiteX5" fmla="*/ 43278 w 4818968"/>
              <a:gd name="connsiteY5" fmla="*/ 391890 h 2732750"/>
              <a:gd name="connsiteX6" fmla="*/ 73758 w 4818968"/>
              <a:gd name="connsiteY6" fmla="*/ 472146 h 2732750"/>
              <a:gd name="connsiteX7" fmla="*/ 134426 w 4818968"/>
              <a:gd name="connsiteY7" fmla="*/ 618978 h 2732750"/>
              <a:gd name="connsiteX8" fmla="*/ 141460 w 4818968"/>
              <a:gd name="connsiteY8" fmla="*/ 640080 h 2732750"/>
              <a:gd name="connsiteX9" fmla="*/ 183663 w 4818968"/>
              <a:gd name="connsiteY9" fmla="*/ 668215 h 2732750"/>
              <a:gd name="connsiteX10" fmla="*/ 197731 w 4818968"/>
              <a:gd name="connsiteY10" fmla="*/ 689317 h 2732750"/>
              <a:gd name="connsiteX11" fmla="*/ 204765 w 4818968"/>
              <a:gd name="connsiteY11" fmla="*/ 710418 h 2732750"/>
              <a:gd name="connsiteX12" fmla="*/ 225866 w 4818968"/>
              <a:gd name="connsiteY12" fmla="*/ 731520 h 2732750"/>
              <a:gd name="connsiteX13" fmla="*/ 254002 w 4818968"/>
              <a:gd name="connsiteY13" fmla="*/ 766689 h 2732750"/>
              <a:gd name="connsiteX14" fmla="*/ 282137 w 4818968"/>
              <a:gd name="connsiteY14" fmla="*/ 808892 h 2732750"/>
              <a:gd name="connsiteX15" fmla="*/ 296205 w 4818968"/>
              <a:gd name="connsiteY15" fmla="*/ 829993 h 2732750"/>
              <a:gd name="connsiteX16" fmla="*/ 338408 w 4818968"/>
              <a:gd name="connsiteY16" fmla="*/ 858129 h 2732750"/>
              <a:gd name="connsiteX17" fmla="*/ 366543 w 4818968"/>
              <a:gd name="connsiteY17" fmla="*/ 900332 h 2732750"/>
              <a:gd name="connsiteX18" fmla="*/ 401712 w 4818968"/>
              <a:gd name="connsiteY18" fmla="*/ 942535 h 2732750"/>
              <a:gd name="connsiteX19" fmla="*/ 447774 w 4818968"/>
              <a:gd name="connsiteY19" fmla="*/ 976337 h 2732750"/>
              <a:gd name="connsiteX20" fmla="*/ 504729 w 4818968"/>
              <a:gd name="connsiteY20" fmla="*/ 1024890 h 2732750"/>
              <a:gd name="connsiteX21" fmla="*/ 626796 w 4818968"/>
              <a:gd name="connsiteY21" fmla="*/ 1104313 h 2732750"/>
              <a:gd name="connsiteX22" fmla="*/ 647897 w 4818968"/>
              <a:gd name="connsiteY22" fmla="*/ 1118381 h 2732750"/>
              <a:gd name="connsiteX23" fmla="*/ 711202 w 4818968"/>
              <a:gd name="connsiteY23" fmla="*/ 1139483 h 2732750"/>
              <a:gd name="connsiteX24" fmla="*/ 732303 w 4818968"/>
              <a:gd name="connsiteY24" fmla="*/ 1146517 h 2732750"/>
              <a:gd name="connsiteX25" fmla="*/ 802642 w 4818968"/>
              <a:gd name="connsiteY25" fmla="*/ 1167618 h 2732750"/>
              <a:gd name="connsiteX26" fmla="*/ 823743 w 4818968"/>
              <a:gd name="connsiteY26" fmla="*/ 1174652 h 2732750"/>
              <a:gd name="connsiteX27" fmla="*/ 844845 w 4818968"/>
              <a:gd name="connsiteY27" fmla="*/ 1181686 h 2732750"/>
              <a:gd name="connsiteX28" fmla="*/ 908149 w 4818968"/>
              <a:gd name="connsiteY28" fmla="*/ 1209821 h 2732750"/>
              <a:gd name="connsiteX29" fmla="*/ 929251 w 4818968"/>
              <a:gd name="connsiteY29" fmla="*/ 1216855 h 2732750"/>
              <a:gd name="connsiteX30" fmla="*/ 950352 w 4818968"/>
              <a:gd name="connsiteY30" fmla="*/ 1223889 h 2732750"/>
              <a:gd name="connsiteX31" fmla="*/ 985522 w 4818968"/>
              <a:gd name="connsiteY31" fmla="*/ 1259058 h 2732750"/>
              <a:gd name="connsiteX32" fmla="*/ 1027725 w 4818968"/>
              <a:gd name="connsiteY32" fmla="*/ 1273126 h 2732750"/>
              <a:gd name="connsiteX33" fmla="*/ 1069928 w 4818968"/>
              <a:gd name="connsiteY33" fmla="*/ 1301261 h 2732750"/>
              <a:gd name="connsiteX34" fmla="*/ 1091029 w 4818968"/>
              <a:gd name="connsiteY34" fmla="*/ 1315329 h 2732750"/>
              <a:gd name="connsiteX35" fmla="*/ 1189503 w 4818968"/>
              <a:gd name="connsiteY35" fmla="*/ 1403838 h 2732750"/>
              <a:gd name="connsiteX36" fmla="*/ 1229655 w 4818968"/>
              <a:gd name="connsiteY36" fmla="*/ 1449656 h 2732750"/>
              <a:gd name="connsiteX37" fmla="*/ 1252564 w 4818968"/>
              <a:gd name="connsiteY37" fmla="*/ 1473932 h 2732750"/>
              <a:gd name="connsiteX38" fmla="*/ 1266876 w 4818968"/>
              <a:gd name="connsiteY38" fmla="*/ 1498209 h 2732750"/>
              <a:gd name="connsiteX39" fmla="*/ 1280943 w 4818968"/>
              <a:gd name="connsiteY39" fmla="*/ 1547446 h 2732750"/>
              <a:gd name="connsiteX40" fmla="*/ 1287977 w 4818968"/>
              <a:gd name="connsiteY40" fmla="*/ 1568547 h 2732750"/>
              <a:gd name="connsiteX41" fmla="*/ 1287977 w 4818968"/>
              <a:gd name="connsiteY41" fmla="*/ 1638886 h 2732750"/>
              <a:gd name="connsiteX42" fmla="*/ 1302045 w 4818968"/>
              <a:gd name="connsiteY42" fmla="*/ 1737360 h 2732750"/>
              <a:gd name="connsiteX43" fmla="*/ 1309079 w 4818968"/>
              <a:gd name="connsiteY43" fmla="*/ 1758461 h 2732750"/>
              <a:gd name="connsiteX44" fmla="*/ 1316112 w 4818968"/>
              <a:gd name="connsiteY44" fmla="*/ 1786597 h 2732750"/>
              <a:gd name="connsiteX45" fmla="*/ 1337214 w 4818968"/>
              <a:gd name="connsiteY45" fmla="*/ 1828800 h 2732750"/>
              <a:gd name="connsiteX46" fmla="*/ 1344248 w 4818968"/>
              <a:gd name="connsiteY46" fmla="*/ 1849901 h 2732750"/>
              <a:gd name="connsiteX47" fmla="*/ 1363982 w 4818968"/>
              <a:gd name="connsiteY47" fmla="*/ 1959268 h 2732750"/>
              <a:gd name="connsiteX48" fmla="*/ 1380541 w 4818968"/>
              <a:gd name="connsiteY48" fmla="*/ 1980369 h 2732750"/>
              <a:gd name="connsiteX49" fmla="*/ 1387574 w 4818968"/>
              <a:gd name="connsiteY49" fmla="*/ 2008505 h 2732750"/>
              <a:gd name="connsiteX50" fmla="*/ 1411167 w 4818968"/>
              <a:gd name="connsiteY50" fmla="*/ 2047533 h 2732750"/>
              <a:gd name="connsiteX51" fmla="*/ 1437495 w 4818968"/>
              <a:gd name="connsiteY51" fmla="*/ 2085877 h 2732750"/>
              <a:gd name="connsiteX52" fmla="*/ 1463823 w 4818968"/>
              <a:gd name="connsiteY52" fmla="*/ 2131255 h 2732750"/>
              <a:gd name="connsiteX53" fmla="*/ 1478575 w 4818968"/>
              <a:gd name="connsiteY53" fmla="*/ 2168232 h 2732750"/>
              <a:gd name="connsiteX54" fmla="*/ 1520094 w 4818968"/>
              <a:gd name="connsiteY54" fmla="*/ 2215661 h 2732750"/>
              <a:gd name="connsiteX55" fmla="*/ 1541196 w 4818968"/>
              <a:gd name="connsiteY55" fmla="*/ 2232220 h 2732750"/>
              <a:gd name="connsiteX56" fmla="*/ 1577049 w 4818968"/>
              <a:gd name="connsiteY56" fmla="*/ 2263530 h 2732750"/>
              <a:gd name="connsiteX57" fmla="*/ 1605184 w 4818968"/>
              <a:gd name="connsiteY57" fmla="*/ 2302558 h 2732750"/>
              <a:gd name="connsiteX58" fmla="*/ 1631268 w 4818968"/>
              <a:gd name="connsiteY58" fmla="*/ 2353163 h 2732750"/>
              <a:gd name="connsiteX59" fmla="*/ 1660771 w 4818968"/>
              <a:gd name="connsiteY59" fmla="*/ 2398541 h 2732750"/>
              <a:gd name="connsiteX60" fmla="*/ 1727251 w 4818968"/>
              <a:gd name="connsiteY60" fmla="*/ 2455935 h 2732750"/>
              <a:gd name="connsiteX61" fmla="*/ 1871786 w 4818968"/>
              <a:gd name="connsiteY61" fmla="*/ 2542833 h 2732750"/>
              <a:gd name="connsiteX62" fmla="*/ 1907639 w 4818968"/>
              <a:gd name="connsiteY62" fmla="*/ 2574827 h 2732750"/>
              <a:gd name="connsiteX63" fmla="*/ 1984328 w 4818968"/>
              <a:gd name="connsiteY63" fmla="*/ 2588455 h 2732750"/>
              <a:gd name="connsiteX64" fmla="*/ 2019497 w 4818968"/>
              <a:gd name="connsiteY64" fmla="*/ 2623624 h 2732750"/>
              <a:gd name="connsiteX65" fmla="*/ 2061700 w 4818968"/>
              <a:gd name="connsiteY65" fmla="*/ 2637692 h 2732750"/>
              <a:gd name="connsiteX66" fmla="*/ 2082802 w 4818968"/>
              <a:gd name="connsiteY66" fmla="*/ 2651760 h 2732750"/>
              <a:gd name="connsiteX67" fmla="*/ 2132039 w 4818968"/>
              <a:gd name="connsiteY67" fmla="*/ 2678527 h 2732750"/>
              <a:gd name="connsiteX68" fmla="*/ 2180592 w 4818968"/>
              <a:gd name="connsiteY68" fmla="*/ 2689420 h 2732750"/>
              <a:gd name="connsiteX69" fmla="*/ 2447878 w 4818968"/>
              <a:gd name="connsiteY69" fmla="*/ 2728888 h 2732750"/>
              <a:gd name="connsiteX70" fmla="*/ 2538634 w 4818968"/>
              <a:gd name="connsiteY70" fmla="*/ 2732747 h 2732750"/>
              <a:gd name="connsiteX71" fmla="*/ 2701780 w 4818968"/>
              <a:gd name="connsiteY71" fmla="*/ 2727764 h 2732750"/>
              <a:gd name="connsiteX72" fmla="*/ 2821356 w 4818968"/>
              <a:gd name="connsiteY72" fmla="*/ 2700997 h 2732750"/>
              <a:gd name="connsiteX73" fmla="*/ 2855157 w 4818968"/>
              <a:gd name="connsiteY73" fmla="*/ 2699629 h 2732750"/>
              <a:gd name="connsiteX74" fmla="*/ 2936388 w 4818968"/>
              <a:gd name="connsiteY74" fmla="*/ 2660601 h 2732750"/>
              <a:gd name="connsiteX75" fmla="*/ 3004236 w 4818968"/>
              <a:gd name="connsiteY75" fmla="*/ 2616590 h 2732750"/>
              <a:gd name="connsiteX76" fmla="*/ 3032371 w 4818968"/>
              <a:gd name="connsiteY76" fmla="*/ 2609557 h 2732750"/>
              <a:gd name="connsiteX77" fmla="*/ 3074574 w 4818968"/>
              <a:gd name="connsiteY77" fmla="*/ 2581421 h 2732750"/>
              <a:gd name="connsiteX78" fmla="*/ 3095676 w 4818968"/>
              <a:gd name="connsiteY78" fmla="*/ 2567353 h 2732750"/>
              <a:gd name="connsiteX79" fmla="*/ 3123811 w 4818968"/>
              <a:gd name="connsiteY79" fmla="*/ 2546252 h 2732750"/>
              <a:gd name="connsiteX80" fmla="*/ 3166014 w 4818968"/>
              <a:gd name="connsiteY80" fmla="*/ 2511083 h 2732750"/>
              <a:gd name="connsiteX81" fmla="*/ 3180082 w 4818968"/>
              <a:gd name="connsiteY81" fmla="*/ 2489981 h 2732750"/>
              <a:gd name="connsiteX82" fmla="*/ 3201183 w 4818968"/>
              <a:gd name="connsiteY82" fmla="*/ 2482947 h 2732750"/>
              <a:gd name="connsiteX83" fmla="*/ 3243386 w 4818968"/>
              <a:gd name="connsiteY83" fmla="*/ 2454812 h 2732750"/>
              <a:gd name="connsiteX84" fmla="*/ 3264488 w 4818968"/>
              <a:gd name="connsiteY84" fmla="*/ 2440744 h 2732750"/>
              <a:gd name="connsiteX85" fmla="*/ 3299657 w 4818968"/>
              <a:gd name="connsiteY85" fmla="*/ 2405575 h 2732750"/>
              <a:gd name="connsiteX86" fmla="*/ 3313725 w 4818968"/>
              <a:gd name="connsiteY86" fmla="*/ 2384473 h 2732750"/>
              <a:gd name="connsiteX87" fmla="*/ 3362962 w 4818968"/>
              <a:gd name="connsiteY87" fmla="*/ 2321169 h 2732750"/>
              <a:gd name="connsiteX88" fmla="*/ 3377029 w 4818968"/>
              <a:gd name="connsiteY88" fmla="*/ 2300067 h 2732750"/>
              <a:gd name="connsiteX89" fmla="*/ 3400622 w 4818968"/>
              <a:gd name="connsiteY89" fmla="*/ 2282141 h 2732750"/>
              <a:gd name="connsiteX90" fmla="*/ 3427390 w 4818968"/>
              <a:gd name="connsiteY90" fmla="*/ 2239254 h 2732750"/>
              <a:gd name="connsiteX91" fmla="*/ 3454841 w 4818968"/>
              <a:gd name="connsiteY91" fmla="*/ 2204768 h 2732750"/>
              <a:gd name="connsiteX92" fmla="*/ 3474819 w 4818968"/>
              <a:gd name="connsiteY92" fmla="*/ 2161637 h 2732750"/>
              <a:gd name="connsiteX93" fmla="*/ 3495237 w 4818968"/>
              <a:gd name="connsiteY93" fmla="*/ 2124661 h 2732750"/>
              <a:gd name="connsiteX94" fmla="*/ 3531774 w 4818968"/>
              <a:gd name="connsiteY94" fmla="*/ 2060917 h 2732750"/>
              <a:gd name="connsiteX95" fmla="*/ 3573977 w 4818968"/>
              <a:gd name="connsiteY95" fmla="*/ 2018713 h 2732750"/>
              <a:gd name="connsiteX96" fmla="*/ 3595079 w 4818968"/>
              <a:gd name="connsiteY96" fmla="*/ 1997612 h 2732750"/>
              <a:gd name="connsiteX97" fmla="*/ 3623214 w 4818968"/>
              <a:gd name="connsiteY97" fmla="*/ 1955409 h 2732750"/>
              <a:gd name="connsiteX98" fmla="*/ 3637282 w 4818968"/>
              <a:gd name="connsiteY98" fmla="*/ 1934307 h 2732750"/>
              <a:gd name="connsiteX99" fmla="*/ 3679485 w 4818968"/>
              <a:gd name="connsiteY99" fmla="*/ 1906172 h 2732750"/>
              <a:gd name="connsiteX100" fmla="*/ 3721688 w 4818968"/>
              <a:gd name="connsiteY100" fmla="*/ 1863969 h 2732750"/>
              <a:gd name="connsiteX101" fmla="*/ 3763891 w 4818968"/>
              <a:gd name="connsiteY101" fmla="*/ 1835833 h 2732750"/>
              <a:gd name="connsiteX102" fmla="*/ 3777959 w 4818968"/>
              <a:gd name="connsiteY102" fmla="*/ 1814732 h 2732750"/>
              <a:gd name="connsiteX103" fmla="*/ 3820162 w 4818968"/>
              <a:gd name="connsiteY103" fmla="*/ 1793630 h 2732750"/>
              <a:gd name="connsiteX104" fmla="*/ 3862365 w 4818968"/>
              <a:gd name="connsiteY104" fmla="*/ 1772529 h 2732750"/>
              <a:gd name="connsiteX105" fmla="*/ 3925669 w 4818968"/>
              <a:gd name="connsiteY105" fmla="*/ 1737360 h 2732750"/>
              <a:gd name="connsiteX106" fmla="*/ 3967872 w 4818968"/>
              <a:gd name="connsiteY106" fmla="*/ 1709224 h 2732750"/>
              <a:gd name="connsiteX107" fmla="*/ 3988974 w 4818968"/>
              <a:gd name="connsiteY107" fmla="*/ 1695157 h 2732750"/>
              <a:gd name="connsiteX108" fmla="*/ 4038211 w 4818968"/>
              <a:gd name="connsiteY108" fmla="*/ 1681089 h 2732750"/>
              <a:gd name="connsiteX109" fmla="*/ 4101516 w 4818968"/>
              <a:gd name="connsiteY109" fmla="*/ 1659987 h 2732750"/>
              <a:gd name="connsiteX110" fmla="*/ 4157786 w 4818968"/>
              <a:gd name="connsiteY110" fmla="*/ 1638886 h 2732750"/>
              <a:gd name="connsiteX111" fmla="*/ 4199989 w 4818968"/>
              <a:gd name="connsiteY111" fmla="*/ 1610750 h 2732750"/>
              <a:gd name="connsiteX112" fmla="*/ 4221091 w 4818968"/>
              <a:gd name="connsiteY112" fmla="*/ 1589649 h 2732750"/>
              <a:gd name="connsiteX113" fmla="*/ 4249226 w 4818968"/>
              <a:gd name="connsiteY113" fmla="*/ 1582615 h 2732750"/>
              <a:gd name="connsiteX114" fmla="*/ 4312531 w 4818968"/>
              <a:gd name="connsiteY114" fmla="*/ 1554480 h 2732750"/>
              <a:gd name="connsiteX115" fmla="*/ 4333632 w 4818968"/>
              <a:gd name="connsiteY115" fmla="*/ 1533378 h 2732750"/>
              <a:gd name="connsiteX116" fmla="*/ 4354734 w 4818968"/>
              <a:gd name="connsiteY116" fmla="*/ 1519310 h 2732750"/>
              <a:gd name="connsiteX117" fmla="*/ 4375836 w 4818968"/>
              <a:gd name="connsiteY117" fmla="*/ 1498209 h 2732750"/>
              <a:gd name="connsiteX118" fmla="*/ 4396937 w 4818968"/>
              <a:gd name="connsiteY118" fmla="*/ 1491175 h 2732750"/>
              <a:gd name="connsiteX119" fmla="*/ 4418039 w 4818968"/>
              <a:gd name="connsiteY119" fmla="*/ 1470073 h 2732750"/>
              <a:gd name="connsiteX120" fmla="*/ 4432106 w 4818968"/>
              <a:gd name="connsiteY120" fmla="*/ 1448972 h 2732750"/>
              <a:gd name="connsiteX121" fmla="*/ 4453208 w 4818968"/>
              <a:gd name="connsiteY121" fmla="*/ 1434904 h 2732750"/>
              <a:gd name="connsiteX122" fmla="*/ 4474309 w 4818968"/>
              <a:gd name="connsiteY122" fmla="*/ 1413803 h 2732750"/>
              <a:gd name="connsiteX123" fmla="*/ 4516512 w 4818968"/>
              <a:gd name="connsiteY123" fmla="*/ 1385667 h 2732750"/>
              <a:gd name="connsiteX124" fmla="*/ 4565749 w 4818968"/>
              <a:gd name="connsiteY124" fmla="*/ 1322363 h 2732750"/>
              <a:gd name="connsiteX125" fmla="*/ 4586851 w 4818968"/>
              <a:gd name="connsiteY125" fmla="*/ 1280160 h 2732750"/>
              <a:gd name="connsiteX126" fmla="*/ 4593885 w 4818968"/>
              <a:gd name="connsiteY126" fmla="*/ 1259058 h 2732750"/>
              <a:gd name="connsiteX127" fmla="*/ 4622020 w 4818968"/>
              <a:gd name="connsiteY127" fmla="*/ 1216855 h 2732750"/>
              <a:gd name="connsiteX128" fmla="*/ 4636088 w 4818968"/>
              <a:gd name="connsiteY128" fmla="*/ 1195753 h 2732750"/>
              <a:gd name="connsiteX129" fmla="*/ 4650156 w 4818968"/>
              <a:gd name="connsiteY129" fmla="*/ 1174652 h 2732750"/>
              <a:gd name="connsiteX130" fmla="*/ 4664223 w 4818968"/>
              <a:gd name="connsiteY130" fmla="*/ 1132449 h 2732750"/>
              <a:gd name="connsiteX131" fmla="*/ 4671257 w 4818968"/>
              <a:gd name="connsiteY131" fmla="*/ 1111347 h 2732750"/>
              <a:gd name="connsiteX132" fmla="*/ 4685325 w 4818968"/>
              <a:gd name="connsiteY132" fmla="*/ 1090246 h 2732750"/>
              <a:gd name="connsiteX133" fmla="*/ 4706426 w 4818968"/>
              <a:gd name="connsiteY133" fmla="*/ 1041009 h 2732750"/>
              <a:gd name="connsiteX134" fmla="*/ 4720494 w 4818968"/>
              <a:gd name="connsiteY134" fmla="*/ 998806 h 2732750"/>
              <a:gd name="connsiteX135" fmla="*/ 4748629 w 4818968"/>
              <a:gd name="connsiteY135" fmla="*/ 956603 h 2732750"/>
              <a:gd name="connsiteX136" fmla="*/ 4755663 w 4818968"/>
              <a:gd name="connsiteY136" fmla="*/ 935501 h 2732750"/>
              <a:gd name="connsiteX137" fmla="*/ 4769731 w 4818968"/>
              <a:gd name="connsiteY137" fmla="*/ 858129 h 2732750"/>
              <a:gd name="connsiteX138" fmla="*/ 4783799 w 4818968"/>
              <a:gd name="connsiteY138" fmla="*/ 780757 h 2732750"/>
              <a:gd name="connsiteX139" fmla="*/ 4804900 w 4818968"/>
              <a:gd name="connsiteY139" fmla="*/ 759655 h 2732750"/>
              <a:gd name="connsiteX140" fmla="*/ 4818968 w 4818968"/>
              <a:gd name="connsiteY140" fmla="*/ 738553 h 2732750"/>
              <a:gd name="connsiteX141" fmla="*/ 4804900 w 4818968"/>
              <a:gd name="connsiteY141" fmla="*/ 555673 h 2732750"/>
              <a:gd name="connsiteX142" fmla="*/ 4797866 w 4818968"/>
              <a:gd name="connsiteY142" fmla="*/ 506437 h 2732750"/>
              <a:gd name="connsiteX143" fmla="*/ 4755663 w 4818968"/>
              <a:gd name="connsiteY143" fmla="*/ 485335 h 2732750"/>
              <a:gd name="connsiteX144" fmla="*/ 4720494 w 4818968"/>
              <a:gd name="connsiteY144" fmla="*/ 457200 h 2732750"/>
              <a:gd name="connsiteX145" fmla="*/ 4678291 w 4818968"/>
              <a:gd name="connsiteY145" fmla="*/ 443132 h 2732750"/>
              <a:gd name="connsiteX146" fmla="*/ 4593885 w 4818968"/>
              <a:gd name="connsiteY146" fmla="*/ 464233 h 2732750"/>
              <a:gd name="connsiteX147" fmla="*/ 4530580 w 4818968"/>
              <a:gd name="connsiteY147" fmla="*/ 499403 h 2732750"/>
              <a:gd name="connsiteX148" fmla="*/ 4509479 w 4818968"/>
              <a:gd name="connsiteY148" fmla="*/ 513470 h 2732750"/>
              <a:gd name="connsiteX149" fmla="*/ 4481343 w 4818968"/>
              <a:gd name="connsiteY149" fmla="*/ 555673 h 2732750"/>
              <a:gd name="connsiteX150" fmla="*/ 4439140 w 4818968"/>
              <a:gd name="connsiteY150" fmla="*/ 590843 h 2732750"/>
              <a:gd name="connsiteX151" fmla="*/ 4396937 w 4818968"/>
              <a:gd name="connsiteY151" fmla="*/ 618978 h 2732750"/>
              <a:gd name="connsiteX152" fmla="*/ 4340666 w 4818968"/>
              <a:gd name="connsiteY152" fmla="*/ 647113 h 2732750"/>
              <a:gd name="connsiteX153" fmla="*/ 4312531 w 4818968"/>
              <a:gd name="connsiteY153" fmla="*/ 661181 h 2732750"/>
              <a:gd name="connsiteX154" fmla="*/ 4270328 w 4818968"/>
              <a:gd name="connsiteY154" fmla="*/ 675249 h 2732750"/>
              <a:gd name="connsiteX155" fmla="*/ 4242192 w 4818968"/>
              <a:gd name="connsiteY155" fmla="*/ 689317 h 2732750"/>
              <a:gd name="connsiteX156" fmla="*/ 4171854 w 4818968"/>
              <a:gd name="connsiteY156" fmla="*/ 710418 h 2732750"/>
              <a:gd name="connsiteX157" fmla="*/ 3890500 w 4818968"/>
              <a:gd name="connsiteY157" fmla="*/ 696350 h 2732750"/>
              <a:gd name="connsiteX158" fmla="*/ 3869399 w 4818968"/>
              <a:gd name="connsiteY158" fmla="*/ 689317 h 2732750"/>
              <a:gd name="connsiteX159" fmla="*/ 3834229 w 4818968"/>
              <a:gd name="connsiteY159" fmla="*/ 682283 h 2732750"/>
              <a:gd name="connsiteX160" fmla="*/ 3770925 w 4818968"/>
              <a:gd name="connsiteY160" fmla="*/ 675249 h 2732750"/>
              <a:gd name="connsiteX161" fmla="*/ 3679485 w 4818968"/>
              <a:gd name="connsiteY161" fmla="*/ 661181 h 2732750"/>
              <a:gd name="connsiteX162" fmla="*/ 3609146 w 4818968"/>
              <a:gd name="connsiteY162" fmla="*/ 654147 h 2732750"/>
              <a:gd name="connsiteX163" fmla="*/ 3573977 w 4818968"/>
              <a:gd name="connsiteY163" fmla="*/ 647113 h 2732750"/>
              <a:gd name="connsiteX164" fmla="*/ 3257454 w 4818968"/>
              <a:gd name="connsiteY164" fmla="*/ 647113 h 2732750"/>
              <a:gd name="connsiteX165" fmla="*/ 3222285 w 4818968"/>
              <a:gd name="connsiteY165" fmla="*/ 654147 h 2732750"/>
              <a:gd name="connsiteX166" fmla="*/ 3130845 w 4818968"/>
              <a:gd name="connsiteY166" fmla="*/ 661181 h 2732750"/>
              <a:gd name="connsiteX167" fmla="*/ 3088642 w 4818968"/>
              <a:gd name="connsiteY167" fmla="*/ 675249 h 2732750"/>
              <a:gd name="connsiteX168" fmla="*/ 3039405 w 4818968"/>
              <a:gd name="connsiteY168" fmla="*/ 703384 h 2732750"/>
              <a:gd name="connsiteX169" fmla="*/ 2976100 w 4818968"/>
              <a:gd name="connsiteY169" fmla="*/ 731520 h 2732750"/>
              <a:gd name="connsiteX170" fmla="*/ 2575171 w 4818968"/>
              <a:gd name="connsiteY170" fmla="*/ 717452 h 2732750"/>
              <a:gd name="connsiteX171" fmla="*/ 2547036 w 4818968"/>
              <a:gd name="connsiteY171" fmla="*/ 710418 h 2732750"/>
              <a:gd name="connsiteX172" fmla="*/ 2476697 w 4818968"/>
              <a:gd name="connsiteY172" fmla="*/ 689317 h 2732750"/>
              <a:gd name="connsiteX173" fmla="*/ 2441528 w 4818968"/>
              <a:gd name="connsiteY173" fmla="*/ 682283 h 2732750"/>
              <a:gd name="connsiteX174" fmla="*/ 2413392 w 4818968"/>
              <a:gd name="connsiteY174" fmla="*/ 675249 h 2732750"/>
              <a:gd name="connsiteX175" fmla="*/ 2371189 w 4818968"/>
              <a:gd name="connsiteY175" fmla="*/ 661181 h 2732750"/>
              <a:gd name="connsiteX176" fmla="*/ 2336020 w 4818968"/>
              <a:gd name="connsiteY176" fmla="*/ 654147 h 2732750"/>
              <a:gd name="connsiteX177" fmla="*/ 2293817 w 4818968"/>
              <a:gd name="connsiteY177" fmla="*/ 640080 h 2732750"/>
              <a:gd name="connsiteX178" fmla="*/ 2195343 w 4818968"/>
              <a:gd name="connsiteY178" fmla="*/ 626012 h 2732750"/>
              <a:gd name="connsiteX179" fmla="*/ 2139072 w 4818968"/>
              <a:gd name="connsiteY179" fmla="*/ 611944 h 2732750"/>
              <a:gd name="connsiteX180" fmla="*/ 2103903 w 4818968"/>
              <a:gd name="connsiteY180" fmla="*/ 604910 h 2732750"/>
              <a:gd name="connsiteX181" fmla="*/ 2082802 w 4818968"/>
              <a:gd name="connsiteY181" fmla="*/ 597877 h 2732750"/>
              <a:gd name="connsiteX182" fmla="*/ 2047632 w 4818968"/>
              <a:gd name="connsiteY182" fmla="*/ 590843 h 2732750"/>
              <a:gd name="connsiteX183" fmla="*/ 1998396 w 4818968"/>
              <a:gd name="connsiteY183" fmla="*/ 576775 h 2732750"/>
              <a:gd name="connsiteX184" fmla="*/ 1576365 w 4818968"/>
              <a:gd name="connsiteY184" fmla="*/ 562707 h 2732750"/>
              <a:gd name="connsiteX185" fmla="*/ 1541196 w 4818968"/>
              <a:gd name="connsiteY185" fmla="*/ 555673 h 2732750"/>
              <a:gd name="connsiteX186" fmla="*/ 1463823 w 4818968"/>
              <a:gd name="connsiteY186" fmla="*/ 541606 h 2732750"/>
              <a:gd name="connsiteX187" fmla="*/ 1421620 w 4818968"/>
              <a:gd name="connsiteY187" fmla="*/ 520504 h 2732750"/>
              <a:gd name="connsiteX188" fmla="*/ 1393485 w 4818968"/>
              <a:gd name="connsiteY188" fmla="*/ 513470 h 2732750"/>
              <a:gd name="connsiteX189" fmla="*/ 1372383 w 4818968"/>
              <a:gd name="connsiteY189" fmla="*/ 499403 h 2732750"/>
              <a:gd name="connsiteX190" fmla="*/ 1323146 w 4818968"/>
              <a:gd name="connsiteY190" fmla="*/ 450166 h 2732750"/>
              <a:gd name="connsiteX191" fmla="*/ 1302045 w 4818968"/>
              <a:gd name="connsiteY191" fmla="*/ 443132 h 2732750"/>
              <a:gd name="connsiteX192" fmla="*/ 1231706 w 4818968"/>
              <a:gd name="connsiteY192" fmla="*/ 393895 h 2732750"/>
              <a:gd name="connsiteX193" fmla="*/ 1210605 w 4818968"/>
              <a:gd name="connsiteY193" fmla="*/ 379827 h 2732750"/>
              <a:gd name="connsiteX194" fmla="*/ 1189503 w 4818968"/>
              <a:gd name="connsiteY194" fmla="*/ 358726 h 2732750"/>
              <a:gd name="connsiteX195" fmla="*/ 1126199 w 4818968"/>
              <a:gd name="connsiteY195" fmla="*/ 323557 h 2732750"/>
              <a:gd name="connsiteX196" fmla="*/ 1105097 w 4818968"/>
              <a:gd name="connsiteY196" fmla="*/ 309489 h 2732750"/>
              <a:gd name="connsiteX197" fmla="*/ 1083996 w 4818968"/>
              <a:gd name="connsiteY197" fmla="*/ 302455 h 2732750"/>
              <a:gd name="connsiteX198" fmla="*/ 1055860 w 4818968"/>
              <a:gd name="connsiteY198" fmla="*/ 288387 h 2732750"/>
              <a:gd name="connsiteX199" fmla="*/ 1034759 w 4818968"/>
              <a:gd name="connsiteY199" fmla="*/ 274320 h 2732750"/>
              <a:gd name="connsiteX200" fmla="*/ 985522 w 4818968"/>
              <a:gd name="connsiteY200" fmla="*/ 253218 h 2732750"/>
              <a:gd name="connsiteX201" fmla="*/ 915183 w 4818968"/>
              <a:gd name="connsiteY201" fmla="*/ 189913 h 2732750"/>
              <a:gd name="connsiteX202" fmla="*/ 901116 w 4818968"/>
              <a:gd name="connsiteY202" fmla="*/ 168812 h 2732750"/>
              <a:gd name="connsiteX203" fmla="*/ 858912 w 4818968"/>
              <a:gd name="connsiteY203" fmla="*/ 126609 h 2732750"/>
              <a:gd name="connsiteX204" fmla="*/ 809676 w 4818968"/>
              <a:gd name="connsiteY204" fmla="*/ 77372 h 2732750"/>
              <a:gd name="connsiteX205" fmla="*/ 788574 w 4818968"/>
              <a:gd name="connsiteY205" fmla="*/ 63304 h 2732750"/>
              <a:gd name="connsiteX206" fmla="*/ 739337 w 4818968"/>
              <a:gd name="connsiteY206" fmla="*/ 49237 h 2732750"/>
              <a:gd name="connsiteX207" fmla="*/ 676032 w 4818968"/>
              <a:gd name="connsiteY207" fmla="*/ 42203 h 2732750"/>
              <a:gd name="connsiteX208" fmla="*/ 640863 w 4818968"/>
              <a:gd name="connsiteY208" fmla="*/ 35169 h 2732750"/>
              <a:gd name="connsiteX209" fmla="*/ 598660 w 4818968"/>
              <a:gd name="connsiteY209" fmla="*/ 28135 h 2732750"/>
              <a:gd name="connsiteX210" fmla="*/ 535356 w 4818968"/>
              <a:gd name="connsiteY210" fmla="*/ 21101 h 2732750"/>
              <a:gd name="connsiteX211" fmla="*/ 352476 w 4818968"/>
              <a:gd name="connsiteY211" fmla="*/ 0 h 2732750"/>
              <a:gd name="connsiteX212" fmla="*/ 99257 w 4818968"/>
              <a:gd name="connsiteY212" fmla="*/ 7033 h 2732750"/>
              <a:gd name="connsiteX213" fmla="*/ 78156 w 4818968"/>
              <a:gd name="connsiteY213" fmla="*/ 14067 h 2732750"/>
              <a:gd name="connsiteX214" fmla="*/ 50020 w 4818968"/>
              <a:gd name="connsiteY214" fmla="*/ 21101 h 2732750"/>
              <a:gd name="connsiteX0" fmla="*/ 50020 w 4818968"/>
              <a:gd name="connsiteY0" fmla="*/ 21101 h 2732750"/>
              <a:gd name="connsiteX1" fmla="*/ 3762 w 4818968"/>
              <a:gd name="connsiteY1" fmla="*/ 76437 h 2732750"/>
              <a:gd name="connsiteX2" fmla="*/ 2588 w 4818968"/>
              <a:gd name="connsiteY2" fmla="*/ 168420 h 2732750"/>
              <a:gd name="connsiteX3" fmla="*/ 19735 w 4818968"/>
              <a:gd name="connsiteY3" fmla="*/ 314227 h 2732750"/>
              <a:gd name="connsiteX4" fmla="*/ 36244 w 4818968"/>
              <a:gd name="connsiteY4" fmla="*/ 342361 h 2732750"/>
              <a:gd name="connsiteX5" fmla="*/ 43278 w 4818968"/>
              <a:gd name="connsiteY5" fmla="*/ 391890 h 2732750"/>
              <a:gd name="connsiteX6" fmla="*/ 73758 w 4818968"/>
              <a:gd name="connsiteY6" fmla="*/ 472146 h 2732750"/>
              <a:gd name="connsiteX7" fmla="*/ 134426 w 4818968"/>
              <a:gd name="connsiteY7" fmla="*/ 618978 h 2732750"/>
              <a:gd name="connsiteX8" fmla="*/ 141460 w 4818968"/>
              <a:gd name="connsiteY8" fmla="*/ 640080 h 2732750"/>
              <a:gd name="connsiteX9" fmla="*/ 183663 w 4818968"/>
              <a:gd name="connsiteY9" fmla="*/ 668215 h 2732750"/>
              <a:gd name="connsiteX10" fmla="*/ 197731 w 4818968"/>
              <a:gd name="connsiteY10" fmla="*/ 689317 h 2732750"/>
              <a:gd name="connsiteX11" fmla="*/ 204765 w 4818968"/>
              <a:gd name="connsiteY11" fmla="*/ 710418 h 2732750"/>
              <a:gd name="connsiteX12" fmla="*/ 225866 w 4818968"/>
              <a:gd name="connsiteY12" fmla="*/ 731520 h 2732750"/>
              <a:gd name="connsiteX13" fmla="*/ 254002 w 4818968"/>
              <a:gd name="connsiteY13" fmla="*/ 766689 h 2732750"/>
              <a:gd name="connsiteX14" fmla="*/ 282137 w 4818968"/>
              <a:gd name="connsiteY14" fmla="*/ 808892 h 2732750"/>
              <a:gd name="connsiteX15" fmla="*/ 296205 w 4818968"/>
              <a:gd name="connsiteY15" fmla="*/ 829993 h 2732750"/>
              <a:gd name="connsiteX16" fmla="*/ 338408 w 4818968"/>
              <a:gd name="connsiteY16" fmla="*/ 858129 h 2732750"/>
              <a:gd name="connsiteX17" fmla="*/ 366543 w 4818968"/>
              <a:gd name="connsiteY17" fmla="*/ 900332 h 2732750"/>
              <a:gd name="connsiteX18" fmla="*/ 401712 w 4818968"/>
              <a:gd name="connsiteY18" fmla="*/ 942535 h 2732750"/>
              <a:gd name="connsiteX19" fmla="*/ 447774 w 4818968"/>
              <a:gd name="connsiteY19" fmla="*/ 976337 h 2732750"/>
              <a:gd name="connsiteX20" fmla="*/ 504729 w 4818968"/>
              <a:gd name="connsiteY20" fmla="*/ 1024890 h 2732750"/>
              <a:gd name="connsiteX21" fmla="*/ 626796 w 4818968"/>
              <a:gd name="connsiteY21" fmla="*/ 1104313 h 2732750"/>
              <a:gd name="connsiteX22" fmla="*/ 647897 w 4818968"/>
              <a:gd name="connsiteY22" fmla="*/ 1118381 h 2732750"/>
              <a:gd name="connsiteX23" fmla="*/ 711202 w 4818968"/>
              <a:gd name="connsiteY23" fmla="*/ 1139483 h 2732750"/>
              <a:gd name="connsiteX24" fmla="*/ 732303 w 4818968"/>
              <a:gd name="connsiteY24" fmla="*/ 1146517 h 2732750"/>
              <a:gd name="connsiteX25" fmla="*/ 802642 w 4818968"/>
              <a:gd name="connsiteY25" fmla="*/ 1167618 h 2732750"/>
              <a:gd name="connsiteX26" fmla="*/ 823743 w 4818968"/>
              <a:gd name="connsiteY26" fmla="*/ 1174652 h 2732750"/>
              <a:gd name="connsiteX27" fmla="*/ 844845 w 4818968"/>
              <a:gd name="connsiteY27" fmla="*/ 1181686 h 2732750"/>
              <a:gd name="connsiteX28" fmla="*/ 908149 w 4818968"/>
              <a:gd name="connsiteY28" fmla="*/ 1209821 h 2732750"/>
              <a:gd name="connsiteX29" fmla="*/ 929251 w 4818968"/>
              <a:gd name="connsiteY29" fmla="*/ 1216855 h 2732750"/>
              <a:gd name="connsiteX30" fmla="*/ 950352 w 4818968"/>
              <a:gd name="connsiteY30" fmla="*/ 1223889 h 2732750"/>
              <a:gd name="connsiteX31" fmla="*/ 985522 w 4818968"/>
              <a:gd name="connsiteY31" fmla="*/ 1259058 h 2732750"/>
              <a:gd name="connsiteX32" fmla="*/ 1027725 w 4818968"/>
              <a:gd name="connsiteY32" fmla="*/ 1273126 h 2732750"/>
              <a:gd name="connsiteX33" fmla="*/ 1069928 w 4818968"/>
              <a:gd name="connsiteY33" fmla="*/ 1301261 h 2732750"/>
              <a:gd name="connsiteX34" fmla="*/ 1091029 w 4818968"/>
              <a:gd name="connsiteY34" fmla="*/ 1315329 h 2732750"/>
              <a:gd name="connsiteX35" fmla="*/ 1189503 w 4818968"/>
              <a:gd name="connsiteY35" fmla="*/ 1403838 h 2732750"/>
              <a:gd name="connsiteX36" fmla="*/ 1229655 w 4818968"/>
              <a:gd name="connsiteY36" fmla="*/ 1449656 h 2732750"/>
              <a:gd name="connsiteX37" fmla="*/ 1252564 w 4818968"/>
              <a:gd name="connsiteY37" fmla="*/ 1473932 h 2732750"/>
              <a:gd name="connsiteX38" fmla="*/ 1266876 w 4818968"/>
              <a:gd name="connsiteY38" fmla="*/ 1498209 h 2732750"/>
              <a:gd name="connsiteX39" fmla="*/ 1280943 w 4818968"/>
              <a:gd name="connsiteY39" fmla="*/ 1547446 h 2732750"/>
              <a:gd name="connsiteX40" fmla="*/ 1287977 w 4818968"/>
              <a:gd name="connsiteY40" fmla="*/ 1568547 h 2732750"/>
              <a:gd name="connsiteX41" fmla="*/ 1287977 w 4818968"/>
              <a:gd name="connsiteY41" fmla="*/ 1638886 h 2732750"/>
              <a:gd name="connsiteX42" fmla="*/ 1302045 w 4818968"/>
              <a:gd name="connsiteY42" fmla="*/ 1737360 h 2732750"/>
              <a:gd name="connsiteX43" fmla="*/ 1309079 w 4818968"/>
              <a:gd name="connsiteY43" fmla="*/ 1758461 h 2732750"/>
              <a:gd name="connsiteX44" fmla="*/ 1316112 w 4818968"/>
              <a:gd name="connsiteY44" fmla="*/ 1786597 h 2732750"/>
              <a:gd name="connsiteX45" fmla="*/ 1337214 w 4818968"/>
              <a:gd name="connsiteY45" fmla="*/ 1828800 h 2732750"/>
              <a:gd name="connsiteX46" fmla="*/ 1344248 w 4818968"/>
              <a:gd name="connsiteY46" fmla="*/ 1849901 h 2732750"/>
              <a:gd name="connsiteX47" fmla="*/ 1363982 w 4818968"/>
              <a:gd name="connsiteY47" fmla="*/ 1959268 h 2732750"/>
              <a:gd name="connsiteX48" fmla="*/ 1380541 w 4818968"/>
              <a:gd name="connsiteY48" fmla="*/ 1980369 h 2732750"/>
              <a:gd name="connsiteX49" fmla="*/ 1387574 w 4818968"/>
              <a:gd name="connsiteY49" fmla="*/ 2008505 h 2732750"/>
              <a:gd name="connsiteX50" fmla="*/ 1411167 w 4818968"/>
              <a:gd name="connsiteY50" fmla="*/ 2047533 h 2732750"/>
              <a:gd name="connsiteX51" fmla="*/ 1437495 w 4818968"/>
              <a:gd name="connsiteY51" fmla="*/ 2085877 h 2732750"/>
              <a:gd name="connsiteX52" fmla="*/ 1463823 w 4818968"/>
              <a:gd name="connsiteY52" fmla="*/ 2131255 h 2732750"/>
              <a:gd name="connsiteX53" fmla="*/ 1478575 w 4818968"/>
              <a:gd name="connsiteY53" fmla="*/ 2168232 h 2732750"/>
              <a:gd name="connsiteX54" fmla="*/ 1520094 w 4818968"/>
              <a:gd name="connsiteY54" fmla="*/ 2215661 h 2732750"/>
              <a:gd name="connsiteX55" fmla="*/ 1541196 w 4818968"/>
              <a:gd name="connsiteY55" fmla="*/ 2232220 h 2732750"/>
              <a:gd name="connsiteX56" fmla="*/ 1577049 w 4818968"/>
              <a:gd name="connsiteY56" fmla="*/ 2263530 h 2732750"/>
              <a:gd name="connsiteX57" fmla="*/ 1605184 w 4818968"/>
              <a:gd name="connsiteY57" fmla="*/ 2302558 h 2732750"/>
              <a:gd name="connsiteX58" fmla="*/ 1631268 w 4818968"/>
              <a:gd name="connsiteY58" fmla="*/ 2353163 h 2732750"/>
              <a:gd name="connsiteX59" fmla="*/ 1660771 w 4818968"/>
              <a:gd name="connsiteY59" fmla="*/ 2398541 h 2732750"/>
              <a:gd name="connsiteX60" fmla="*/ 1727251 w 4818968"/>
              <a:gd name="connsiteY60" fmla="*/ 2455935 h 2732750"/>
              <a:gd name="connsiteX61" fmla="*/ 1871786 w 4818968"/>
              <a:gd name="connsiteY61" fmla="*/ 2542833 h 2732750"/>
              <a:gd name="connsiteX62" fmla="*/ 1907639 w 4818968"/>
              <a:gd name="connsiteY62" fmla="*/ 2574827 h 2732750"/>
              <a:gd name="connsiteX63" fmla="*/ 2019497 w 4818968"/>
              <a:gd name="connsiteY63" fmla="*/ 2623624 h 2732750"/>
              <a:gd name="connsiteX64" fmla="*/ 2061700 w 4818968"/>
              <a:gd name="connsiteY64" fmla="*/ 2637692 h 2732750"/>
              <a:gd name="connsiteX65" fmla="*/ 2082802 w 4818968"/>
              <a:gd name="connsiteY65" fmla="*/ 2651760 h 2732750"/>
              <a:gd name="connsiteX66" fmla="*/ 2132039 w 4818968"/>
              <a:gd name="connsiteY66" fmla="*/ 2678527 h 2732750"/>
              <a:gd name="connsiteX67" fmla="*/ 2180592 w 4818968"/>
              <a:gd name="connsiteY67" fmla="*/ 2689420 h 2732750"/>
              <a:gd name="connsiteX68" fmla="*/ 2447878 w 4818968"/>
              <a:gd name="connsiteY68" fmla="*/ 2728888 h 2732750"/>
              <a:gd name="connsiteX69" fmla="*/ 2538634 w 4818968"/>
              <a:gd name="connsiteY69" fmla="*/ 2732747 h 2732750"/>
              <a:gd name="connsiteX70" fmla="*/ 2701780 w 4818968"/>
              <a:gd name="connsiteY70" fmla="*/ 2727764 h 2732750"/>
              <a:gd name="connsiteX71" fmla="*/ 2821356 w 4818968"/>
              <a:gd name="connsiteY71" fmla="*/ 2700997 h 2732750"/>
              <a:gd name="connsiteX72" fmla="*/ 2855157 w 4818968"/>
              <a:gd name="connsiteY72" fmla="*/ 2699629 h 2732750"/>
              <a:gd name="connsiteX73" fmla="*/ 2936388 w 4818968"/>
              <a:gd name="connsiteY73" fmla="*/ 2660601 h 2732750"/>
              <a:gd name="connsiteX74" fmla="*/ 3004236 w 4818968"/>
              <a:gd name="connsiteY74" fmla="*/ 2616590 h 2732750"/>
              <a:gd name="connsiteX75" fmla="*/ 3032371 w 4818968"/>
              <a:gd name="connsiteY75" fmla="*/ 2609557 h 2732750"/>
              <a:gd name="connsiteX76" fmla="*/ 3074574 w 4818968"/>
              <a:gd name="connsiteY76" fmla="*/ 2581421 h 2732750"/>
              <a:gd name="connsiteX77" fmla="*/ 3095676 w 4818968"/>
              <a:gd name="connsiteY77" fmla="*/ 2567353 h 2732750"/>
              <a:gd name="connsiteX78" fmla="*/ 3123811 w 4818968"/>
              <a:gd name="connsiteY78" fmla="*/ 2546252 h 2732750"/>
              <a:gd name="connsiteX79" fmla="*/ 3166014 w 4818968"/>
              <a:gd name="connsiteY79" fmla="*/ 2511083 h 2732750"/>
              <a:gd name="connsiteX80" fmla="*/ 3180082 w 4818968"/>
              <a:gd name="connsiteY80" fmla="*/ 2489981 h 2732750"/>
              <a:gd name="connsiteX81" fmla="*/ 3201183 w 4818968"/>
              <a:gd name="connsiteY81" fmla="*/ 2482947 h 2732750"/>
              <a:gd name="connsiteX82" fmla="*/ 3243386 w 4818968"/>
              <a:gd name="connsiteY82" fmla="*/ 2454812 h 2732750"/>
              <a:gd name="connsiteX83" fmla="*/ 3264488 w 4818968"/>
              <a:gd name="connsiteY83" fmla="*/ 2440744 h 2732750"/>
              <a:gd name="connsiteX84" fmla="*/ 3299657 w 4818968"/>
              <a:gd name="connsiteY84" fmla="*/ 2405575 h 2732750"/>
              <a:gd name="connsiteX85" fmla="*/ 3313725 w 4818968"/>
              <a:gd name="connsiteY85" fmla="*/ 2384473 h 2732750"/>
              <a:gd name="connsiteX86" fmla="*/ 3362962 w 4818968"/>
              <a:gd name="connsiteY86" fmla="*/ 2321169 h 2732750"/>
              <a:gd name="connsiteX87" fmla="*/ 3377029 w 4818968"/>
              <a:gd name="connsiteY87" fmla="*/ 2300067 h 2732750"/>
              <a:gd name="connsiteX88" fmla="*/ 3400622 w 4818968"/>
              <a:gd name="connsiteY88" fmla="*/ 2282141 h 2732750"/>
              <a:gd name="connsiteX89" fmla="*/ 3427390 w 4818968"/>
              <a:gd name="connsiteY89" fmla="*/ 2239254 h 2732750"/>
              <a:gd name="connsiteX90" fmla="*/ 3454841 w 4818968"/>
              <a:gd name="connsiteY90" fmla="*/ 2204768 h 2732750"/>
              <a:gd name="connsiteX91" fmla="*/ 3474819 w 4818968"/>
              <a:gd name="connsiteY91" fmla="*/ 2161637 h 2732750"/>
              <a:gd name="connsiteX92" fmla="*/ 3495237 w 4818968"/>
              <a:gd name="connsiteY92" fmla="*/ 2124661 h 2732750"/>
              <a:gd name="connsiteX93" fmla="*/ 3531774 w 4818968"/>
              <a:gd name="connsiteY93" fmla="*/ 2060917 h 2732750"/>
              <a:gd name="connsiteX94" fmla="*/ 3573977 w 4818968"/>
              <a:gd name="connsiteY94" fmla="*/ 2018713 h 2732750"/>
              <a:gd name="connsiteX95" fmla="*/ 3595079 w 4818968"/>
              <a:gd name="connsiteY95" fmla="*/ 1997612 h 2732750"/>
              <a:gd name="connsiteX96" fmla="*/ 3623214 w 4818968"/>
              <a:gd name="connsiteY96" fmla="*/ 1955409 h 2732750"/>
              <a:gd name="connsiteX97" fmla="*/ 3637282 w 4818968"/>
              <a:gd name="connsiteY97" fmla="*/ 1934307 h 2732750"/>
              <a:gd name="connsiteX98" fmla="*/ 3679485 w 4818968"/>
              <a:gd name="connsiteY98" fmla="*/ 1906172 h 2732750"/>
              <a:gd name="connsiteX99" fmla="*/ 3721688 w 4818968"/>
              <a:gd name="connsiteY99" fmla="*/ 1863969 h 2732750"/>
              <a:gd name="connsiteX100" fmla="*/ 3763891 w 4818968"/>
              <a:gd name="connsiteY100" fmla="*/ 1835833 h 2732750"/>
              <a:gd name="connsiteX101" fmla="*/ 3777959 w 4818968"/>
              <a:gd name="connsiteY101" fmla="*/ 1814732 h 2732750"/>
              <a:gd name="connsiteX102" fmla="*/ 3820162 w 4818968"/>
              <a:gd name="connsiteY102" fmla="*/ 1793630 h 2732750"/>
              <a:gd name="connsiteX103" fmla="*/ 3862365 w 4818968"/>
              <a:gd name="connsiteY103" fmla="*/ 1772529 h 2732750"/>
              <a:gd name="connsiteX104" fmla="*/ 3925669 w 4818968"/>
              <a:gd name="connsiteY104" fmla="*/ 1737360 h 2732750"/>
              <a:gd name="connsiteX105" fmla="*/ 3967872 w 4818968"/>
              <a:gd name="connsiteY105" fmla="*/ 1709224 h 2732750"/>
              <a:gd name="connsiteX106" fmla="*/ 3988974 w 4818968"/>
              <a:gd name="connsiteY106" fmla="*/ 1695157 h 2732750"/>
              <a:gd name="connsiteX107" fmla="*/ 4038211 w 4818968"/>
              <a:gd name="connsiteY107" fmla="*/ 1681089 h 2732750"/>
              <a:gd name="connsiteX108" fmla="*/ 4101516 w 4818968"/>
              <a:gd name="connsiteY108" fmla="*/ 1659987 h 2732750"/>
              <a:gd name="connsiteX109" fmla="*/ 4157786 w 4818968"/>
              <a:gd name="connsiteY109" fmla="*/ 1638886 h 2732750"/>
              <a:gd name="connsiteX110" fmla="*/ 4199989 w 4818968"/>
              <a:gd name="connsiteY110" fmla="*/ 1610750 h 2732750"/>
              <a:gd name="connsiteX111" fmla="*/ 4221091 w 4818968"/>
              <a:gd name="connsiteY111" fmla="*/ 1589649 h 2732750"/>
              <a:gd name="connsiteX112" fmla="*/ 4249226 w 4818968"/>
              <a:gd name="connsiteY112" fmla="*/ 1582615 h 2732750"/>
              <a:gd name="connsiteX113" fmla="*/ 4312531 w 4818968"/>
              <a:gd name="connsiteY113" fmla="*/ 1554480 h 2732750"/>
              <a:gd name="connsiteX114" fmla="*/ 4333632 w 4818968"/>
              <a:gd name="connsiteY114" fmla="*/ 1533378 h 2732750"/>
              <a:gd name="connsiteX115" fmla="*/ 4354734 w 4818968"/>
              <a:gd name="connsiteY115" fmla="*/ 1519310 h 2732750"/>
              <a:gd name="connsiteX116" fmla="*/ 4375836 w 4818968"/>
              <a:gd name="connsiteY116" fmla="*/ 1498209 h 2732750"/>
              <a:gd name="connsiteX117" fmla="*/ 4396937 w 4818968"/>
              <a:gd name="connsiteY117" fmla="*/ 1491175 h 2732750"/>
              <a:gd name="connsiteX118" fmla="*/ 4418039 w 4818968"/>
              <a:gd name="connsiteY118" fmla="*/ 1470073 h 2732750"/>
              <a:gd name="connsiteX119" fmla="*/ 4432106 w 4818968"/>
              <a:gd name="connsiteY119" fmla="*/ 1448972 h 2732750"/>
              <a:gd name="connsiteX120" fmla="*/ 4453208 w 4818968"/>
              <a:gd name="connsiteY120" fmla="*/ 1434904 h 2732750"/>
              <a:gd name="connsiteX121" fmla="*/ 4474309 w 4818968"/>
              <a:gd name="connsiteY121" fmla="*/ 1413803 h 2732750"/>
              <a:gd name="connsiteX122" fmla="*/ 4516512 w 4818968"/>
              <a:gd name="connsiteY122" fmla="*/ 1385667 h 2732750"/>
              <a:gd name="connsiteX123" fmla="*/ 4565749 w 4818968"/>
              <a:gd name="connsiteY123" fmla="*/ 1322363 h 2732750"/>
              <a:gd name="connsiteX124" fmla="*/ 4586851 w 4818968"/>
              <a:gd name="connsiteY124" fmla="*/ 1280160 h 2732750"/>
              <a:gd name="connsiteX125" fmla="*/ 4593885 w 4818968"/>
              <a:gd name="connsiteY125" fmla="*/ 1259058 h 2732750"/>
              <a:gd name="connsiteX126" fmla="*/ 4622020 w 4818968"/>
              <a:gd name="connsiteY126" fmla="*/ 1216855 h 2732750"/>
              <a:gd name="connsiteX127" fmla="*/ 4636088 w 4818968"/>
              <a:gd name="connsiteY127" fmla="*/ 1195753 h 2732750"/>
              <a:gd name="connsiteX128" fmla="*/ 4650156 w 4818968"/>
              <a:gd name="connsiteY128" fmla="*/ 1174652 h 2732750"/>
              <a:gd name="connsiteX129" fmla="*/ 4664223 w 4818968"/>
              <a:gd name="connsiteY129" fmla="*/ 1132449 h 2732750"/>
              <a:gd name="connsiteX130" fmla="*/ 4671257 w 4818968"/>
              <a:gd name="connsiteY130" fmla="*/ 1111347 h 2732750"/>
              <a:gd name="connsiteX131" fmla="*/ 4685325 w 4818968"/>
              <a:gd name="connsiteY131" fmla="*/ 1090246 h 2732750"/>
              <a:gd name="connsiteX132" fmla="*/ 4706426 w 4818968"/>
              <a:gd name="connsiteY132" fmla="*/ 1041009 h 2732750"/>
              <a:gd name="connsiteX133" fmla="*/ 4720494 w 4818968"/>
              <a:gd name="connsiteY133" fmla="*/ 998806 h 2732750"/>
              <a:gd name="connsiteX134" fmla="*/ 4748629 w 4818968"/>
              <a:gd name="connsiteY134" fmla="*/ 956603 h 2732750"/>
              <a:gd name="connsiteX135" fmla="*/ 4755663 w 4818968"/>
              <a:gd name="connsiteY135" fmla="*/ 935501 h 2732750"/>
              <a:gd name="connsiteX136" fmla="*/ 4769731 w 4818968"/>
              <a:gd name="connsiteY136" fmla="*/ 858129 h 2732750"/>
              <a:gd name="connsiteX137" fmla="*/ 4783799 w 4818968"/>
              <a:gd name="connsiteY137" fmla="*/ 780757 h 2732750"/>
              <a:gd name="connsiteX138" fmla="*/ 4804900 w 4818968"/>
              <a:gd name="connsiteY138" fmla="*/ 759655 h 2732750"/>
              <a:gd name="connsiteX139" fmla="*/ 4818968 w 4818968"/>
              <a:gd name="connsiteY139" fmla="*/ 738553 h 2732750"/>
              <a:gd name="connsiteX140" fmla="*/ 4804900 w 4818968"/>
              <a:gd name="connsiteY140" fmla="*/ 555673 h 2732750"/>
              <a:gd name="connsiteX141" fmla="*/ 4797866 w 4818968"/>
              <a:gd name="connsiteY141" fmla="*/ 506437 h 2732750"/>
              <a:gd name="connsiteX142" fmla="*/ 4755663 w 4818968"/>
              <a:gd name="connsiteY142" fmla="*/ 485335 h 2732750"/>
              <a:gd name="connsiteX143" fmla="*/ 4720494 w 4818968"/>
              <a:gd name="connsiteY143" fmla="*/ 457200 h 2732750"/>
              <a:gd name="connsiteX144" fmla="*/ 4678291 w 4818968"/>
              <a:gd name="connsiteY144" fmla="*/ 443132 h 2732750"/>
              <a:gd name="connsiteX145" fmla="*/ 4593885 w 4818968"/>
              <a:gd name="connsiteY145" fmla="*/ 464233 h 2732750"/>
              <a:gd name="connsiteX146" fmla="*/ 4530580 w 4818968"/>
              <a:gd name="connsiteY146" fmla="*/ 499403 h 2732750"/>
              <a:gd name="connsiteX147" fmla="*/ 4509479 w 4818968"/>
              <a:gd name="connsiteY147" fmla="*/ 513470 h 2732750"/>
              <a:gd name="connsiteX148" fmla="*/ 4481343 w 4818968"/>
              <a:gd name="connsiteY148" fmla="*/ 555673 h 2732750"/>
              <a:gd name="connsiteX149" fmla="*/ 4439140 w 4818968"/>
              <a:gd name="connsiteY149" fmla="*/ 590843 h 2732750"/>
              <a:gd name="connsiteX150" fmla="*/ 4396937 w 4818968"/>
              <a:gd name="connsiteY150" fmla="*/ 618978 h 2732750"/>
              <a:gd name="connsiteX151" fmla="*/ 4340666 w 4818968"/>
              <a:gd name="connsiteY151" fmla="*/ 647113 h 2732750"/>
              <a:gd name="connsiteX152" fmla="*/ 4312531 w 4818968"/>
              <a:gd name="connsiteY152" fmla="*/ 661181 h 2732750"/>
              <a:gd name="connsiteX153" fmla="*/ 4270328 w 4818968"/>
              <a:gd name="connsiteY153" fmla="*/ 675249 h 2732750"/>
              <a:gd name="connsiteX154" fmla="*/ 4242192 w 4818968"/>
              <a:gd name="connsiteY154" fmla="*/ 689317 h 2732750"/>
              <a:gd name="connsiteX155" fmla="*/ 4171854 w 4818968"/>
              <a:gd name="connsiteY155" fmla="*/ 710418 h 2732750"/>
              <a:gd name="connsiteX156" fmla="*/ 3890500 w 4818968"/>
              <a:gd name="connsiteY156" fmla="*/ 696350 h 2732750"/>
              <a:gd name="connsiteX157" fmla="*/ 3869399 w 4818968"/>
              <a:gd name="connsiteY157" fmla="*/ 689317 h 2732750"/>
              <a:gd name="connsiteX158" fmla="*/ 3834229 w 4818968"/>
              <a:gd name="connsiteY158" fmla="*/ 682283 h 2732750"/>
              <a:gd name="connsiteX159" fmla="*/ 3770925 w 4818968"/>
              <a:gd name="connsiteY159" fmla="*/ 675249 h 2732750"/>
              <a:gd name="connsiteX160" fmla="*/ 3679485 w 4818968"/>
              <a:gd name="connsiteY160" fmla="*/ 661181 h 2732750"/>
              <a:gd name="connsiteX161" fmla="*/ 3609146 w 4818968"/>
              <a:gd name="connsiteY161" fmla="*/ 654147 h 2732750"/>
              <a:gd name="connsiteX162" fmla="*/ 3573977 w 4818968"/>
              <a:gd name="connsiteY162" fmla="*/ 647113 h 2732750"/>
              <a:gd name="connsiteX163" fmla="*/ 3257454 w 4818968"/>
              <a:gd name="connsiteY163" fmla="*/ 647113 h 2732750"/>
              <a:gd name="connsiteX164" fmla="*/ 3222285 w 4818968"/>
              <a:gd name="connsiteY164" fmla="*/ 654147 h 2732750"/>
              <a:gd name="connsiteX165" fmla="*/ 3130845 w 4818968"/>
              <a:gd name="connsiteY165" fmla="*/ 661181 h 2732750"/>
              <a:gd name="connsiteX166" fmla="*/ 3088642 w 4818968"/>
              <a:gd name="connsiteY166" fmla="*/ 675249 h 2732750"/>
              <a:gd name="connsiteX167" fmla="*/ 3039405 w 4818968"/>
              <a:gd name="connsiteY167" fmla="*/ 703384 h 2732750"/>
              <a:gd name="connsiteX168" fmla="*/ 2976100 w 4818968"/>
              <a:gd name="connsiteY168" fmla="*/ 731520 h 2732750"/>
              <a:gd name="connsiteX169" fmla="*/ 2575171 w 4818968"/>
              <a:gd name="connsiteY169" fmla="*/ 717452 h 2732750"/>
              <a:gd name="connsiteX170" fmla="*/ 2547036 w 4818968"/>
              <a:gd name="connsiteY170" fmla="*/ 710418 h 2732750"/>
              <a:gd name="connsiteX171" fmla="*/ 2476697 w 4818968"/>
              <a:gd name="connsiteY171" fmla="*/ 689317 h 2732750"/>
              <a:gd name="connsiteX172" fmla="*/ 2441528 w 4818968"/>
              <a:gd name="connsiteY172" fmla="*/ 682283 h 2732750"/>
              <a:gd name="connsiteX173" fmla="*/ 2413392 w 4818968"/>
              <a:gd name="connsiteY173" fmla="*/ 675249 h 2732750"/>
              <a:gd name="connsiteX174" fmla="*/ 2371189 w 4818968"/>
              <a:gd name="connsiteY174" fmla="*/ 661181 h 2732750"/>
              <a:gd name="connsiteX175" fmla="*/ 2336020 w 4818968"/>
              <a:gd name="connsiteY175" fmla="*/ 654147 h 2732750"/>
              <a:gd name="connsiteX176" fmla="*/ 2293817 w 4818968"/>
              <a:gd name="connsiteY176" fmla="*/ 640080 h 2732750"/>
              <a:gd name="connsiteX177" fmla="*/ 2195343 w 4818968"/>
              <a:gd name="connsiteY177" fmla="*/ 626012 h 2732750"/>
              <a:gd name="connsiteX178" fmla="*/ 2139072 w 4818968"/>
              <a:gd name="connsiteY178" fmla="*/ 611944 h 2732750"/>
              <a:gd name="connsiteX179" fmla="*/ 2103903 w 4818968"/>
              <a:gd name="connsiteY179" fmla="*/ 604910 h 2732750"/>
              <a:gd name="connsiteX180" fmla="*/ 2082802 w 4818968"/>
              <a:gd name="connsiteY180" fmla="*/ 597877 h 2732750"/>
              <a:gd name="connsiteX181" fmla="*/ 2047632 w 4818968"/>
              <a:gd name="connsiteY181" fmla="*/ 590843 h 2732750"/>
              <a:gd name="connsiteX182" fmla="*/ 1998396 w 4818968"/>
              <a:gd name="connsiteY182" fmla="*/ 576775 h 2732750"/>
              <a:gd name="connsiteX183" fmla="*/ 1576365 w 4818968"/>
              <a:gd name="connsiteY183" fmla="*/ 562707 h 2732750"/>
              <a:gd name="connsiteX184" fmla="*/ 1541196 w 4818968"/>
              <a:gd name="connsiteY184" fmla="*/ 555673 h 2732750"/>
              <a:gd name="connsiteX185" fmla="*/ 1463823 w 4818968"/>
              <a:gd name="connsiteY185" fmla="*/ 541606 h 2732750"/>
              <a:gd name="connsiteX186" fmla="*/ 1421620 w 4818968"/>
              <a:gd name="connsiteY186" fmla="*/ 520504 h 2732750"/>
              <a:gd name="connsiteX187" fmla="*/ 1393485 w 4818968"/>
              <a:gd name="connsiteY187" fmla="*/ 513470 h 2732750"/>
              <a:gd name="connsiteX188" fmla="*/ 1372383 w 4818968"/>
              <a:gd name="connsiteY188" fmla="*/ 499403 h 2732750"/>
              <a:gd name="connsiteX189" fmla="*/ 1323146 w 4818968"/>
              <a:gd name="connsiteY189" fmla="*/ 450166 h 2732750"/>
              <a:gd name="connsiteX190" fmla="*/ 1302045 w 4818968"/>
              <a:gd name="connsiteY190" fmla="*/ 443132 h 2732750"/>
              <a:gd name="connsiteX191" fmla="*/ 1231706 w 4818968"/>
              <a:gd name="connsiteY191" fmla="*/ 393895 h 2732750"/>
              <a:gd name="connsiteX192" fmla="*/ 1210605 w 4818968"/>
              <a:gd name="connsiteY192" fmla="*/ 379827 h 2732750"/>
              <a:gd name="connsiteX193" fmla="*/ 1189503 w 4818968"/>
              <a:gd name="connsiteY193" fmla="*/ 358726 h 2732750"/>
              <a:gd name="connsiteX194" fmla="*/ 1126199 w 4818968"/>
              <a:gd name="connsiteY194" fmla="*/ 323557 h 2732750"/>
              <a:gd name="connsiteX195" fmla="*/ 1105097 w 4818968"/>
              <a:gd name="connsiteY195" fmla="*/ 309489 h 2732750"/>
              <a:gd name="connsiteX196" fmla="*/ 1083996 w 4818968"/>
              <a:gd name="connsiteY196" fmla="*/ 302455 h 2732750"/>
              <a:gd name="connsiteX197" fmla="*/ 1055860 w 4818968"/>
              <a:gd name="connsiteY197" fmla="*/ 288387 h 2732750"/>
              <a:gd name="connsiteX198" fmla="*/ 1034759 w 4818968"/>
              <a:gd name="connsiteY198" fmla="*/ 274320 h 2732750"/>
              <a:gd name="connsiteX199" fmla="*/ 985522 w 4818968"/>
              <a:gd name="connsiteY199" fmla="*/ 253218 h 2732750"/>
              <a:gd name="connsiteX200" fmla="*/ 915183 w 4818968"/>
              <a:gd name="connsiteY200" fmla="*/ 189913 h 2732750"/>
              <a:gd name="connsiteX201" fmla="*/ 901116 w 4818968"/>
              <a:gd name="connsiteY201" fmla="*/ 168812 h 2732750"/>
              <a:gd name="connsiteX202" fmla="*/ 858912 w 4818968"/>
              <a:gd name="connsiteY202" fmla="*/ 126609 h 2732750"/>
              <a:gd name="connsiteX203" fmla="*/ 809676 w 4818968"/>
              <a:gd name="connsiteY203" fmla="*/ 77372 h 2732750"/>
              <a:gd name="connsiteX204" fmla="*/ 788574 w 4818968"/>
              <a:gd name="connsiteY204" fmla="*/ 63304 h 2732750"/>
              <a:gd name="connsiteX205" fmla="*/ 739337 w 4818968"/>
              <a:gd name="connsiteY205" fmla="*/ 49237 h 2732750"/>
              <a:gd name="connsiteX206" fmla="*/ 676032 w 4818968"/>
              <a:gd name="connsiteY206" fmla="*/ 42203 h 2732750"/>
              <a:gd name="connsiteX207" fmla="*/ 640863 w 4818968"/>
              <a:gd name="connsiteY207" fmla="*/ 35169 h 2732750"/>
              <a:gd name="connsiteX208" fmla="*/ 598660 w 4818968"/>
              <a:gd name="connsiteY208" fmla="*/ 28135 h 2732750"/>
              <a:gd name="connsiteX209" fmla="*/ 535356 w 4818968"/>
              <a:gd name="connsiteY209" fmla="*/ 21101 h 2732750"/>
              <a:gd name="connsiteX210" fmla="*/ 352476 w 4818968"/>
              <a:gd name="connsiteY210" fmla="*/ 0 h 2732750"/>
              <a:gd name="connsiteX211" fmla="*/ 99257 w 4818968"/>
              <a:gd name="connsiteY211" fmla="*/ 7033 h 2732750"/>
              <a:gd name="connsiteX212" fmla="*/ 78156 w 4818968"/>
              <a:gd name="connsiteY212" fmla="*/ 14067 h 2732750"/>
              <a:gd name="connsiteX213" fmla="*/ 50020 w 4818968"/>
              <a:gd name="connsiteY213" fmla="*/ 21101 h 2732750"/>
              <a:gd name="connsiteX0" fmla="*/ 50020 w 4818968"/>
              <a:gd name="connsiteY0" fmla="*/ 21101 h 2732750"/>
              <a:gd name="connsiteX1" fmla="*/ 3762 w 4818968"/>
              <a:gd name="connsiteY1" fmla="*/ 76437 h 2732750"/>
              <a:gd name="connsiteX2" fmla="*/ 2588 w 4818968"/>
              <a:gd name="connsiteY2" fmla="*/ 168420 h 2732750"/>
              <a:gd name="connsiteX3" fmla="*/ 19735 w 4818968"/>
              <a:gd name="connsiteY3" fmla="*/ 314227 h 2732750"/>
              <a:gd name="connsiteX4" fmla="*/ 36244 w 4818968"/>
              <a:gd name="connsiteY4" fmla="*/ 342361 h 2732750"/>
              <a:gd name="connsiteX5" fmla="*/ 43278 w 4818968"/>
              <a:gd name="connsiteY5" fmla="*/ 391890 h 2732750"/>
              <a:gd name="connsiteX6" fmla="*/ 73758 w 4818968"/>
              <a:gd name="connsiteY6" fmla="*/ 472146 h 2732750"/>
              <a:gd name="connsiteX7" fmla="*/ 134426 w 4818968"/>
              <a:gd name="connsiteY7" fmla="*/ 618978 h 2732750"/>
              <a:gd name="connsiteX8" fmla="*/ 141460 w 4818968"/>
              <a:gd name="connsiteY8" fmla="*/ 640080 h 2732750"/>
              <a:gd name="connsiteX9" fmla="*/ 183663 w 4818968"/>
              <a:gd name="connsiteY9" fmla="*/ 668215 h 2732750"/>
              <a:gd name="connsiteX10" fmla="*/ 197731 w 4818968"/>
              <a:gd name="connsiteY10" fmla="*/ 689317 h 2732750"/>
              <a:gd name="connsiteX11" fmla="*/ 204765 w 4818968"/>
              <a:gd name="connsiteY11" fmla="*/ 710418 h 2732750"/>
              <a:gd name="connsiteX12" fmla="*/ 225866 w 4818968"/>
              <a:gd name="connsiteY12" fmla="*/ 731520 h 2732750"/>
              <a:gd name="connsiteX13" fmla="*/ 254002 w 4818968"/>
              <a:gd name="connsiteY13" fmla="*/ 766689 h 2732750"/>
              <a:gd name="connsiteX14" fmla="*/ 282137 w 4818968"/>
              <a:gd name="connsiteY14" fmla="*/ 808892 h 2732750"/>
              <a:gd name="connsiteX15" fmla="*/ 296205 w 4818968"/>
              <a:gd name="connsiteY15" fmla="*/ 829993 h 2732750"/>
              <a:gd name="connsiteX16" fmla="*/ 338408 w 4818968"/>
              <a:gd name="connsiteY16" fmla="*/ 858129 h 2732750"/>
              <a:gd name="connsiteX17" fmla="*/ 366543 w 4818968"/>
              <a:gd name="connsiteY17" fmla="*/ 900332 h 2732750"/>
              <a:gd name="connsiteX18" fmla="*/ 401712 w 4818968"/>
              <a:gd name="connsiteY18" fmla="*/ 942535 h 2732750"/>
              <a:gd name="connsiteX19" fmla="*/ 447774 w 4818968"/>
              <a:gd name="connsiteY19" fmla="*/ 976337 h 2732750"/>
              <a:gd name="connsiteX20" fmla="*/ 504729 w 4818968"/>
              <a:gd name="connsiteY20" fmla="*/ 1024890 h 2732750"/>
              <a:gd name="connsiteX21" fmla="*/ 626796 w 4818968"/>
              <a:gd name="connsiteY21" fmla="*/ 1104313 h 2732750"/>
              <a:gd name="connsiteX22" fmla="*/ 647897 w 4818968"/>
              <a:gd name="connsiteY22" fmla="*/ 1118381 h 2732750"/>
              <a:gd name="connsiteX23" fmla="*/ 711202 w 4818968"/>
              <a:gd name="connsiteY23" fmla="*/ 1139483 h 2732750"/>
              <a:gd name="connsiteX24" fmla="*/ 732303 w 4818968"/>
              <a:gd name="connsiteY24" fmla="*/ 1146517 h 2732750"/>
              <a:gd name="connsiteX25" fmla="*/ 802642 w 4818968"/>
              <a:gd name="connsiteY25" fmla="*/ 1167618 h 2732750"/>
              <a:gd name="connsiteX26" fmla="*/ 823743 w 4818968"/>
              <a:gd name="connsiteY26" fmla="*/ 1174652 h 2732750"/>
              <a:gd name="connsiteX27" fmla="*/ 844845 w 4818968"/>
              <a:gd name="connsiteY27" fmla="*/ 1181686 h 2732750"/>
              <a:gd name="connsiteX28" fmla="*/ 908149 w 4818968"/>
              <a:gd name="connsiteY28" fmla="*/ 1209821 h 2732750"/>
              <a:gd name="connsiteX29" fmla="*/ 929251 w 4818968"/>
              <a:gd name="connsiteY29" fmla="*/ 1216855 h 2732750"/>
              <a:gd name="connsiteX30" fmla="*/ 950352 w 4818968"/>
              <a:gd name="connsiteY30" fmla="*/ 1223889 h 2732750"/>
              <a:gd name="connsiteX31" fmla="*/ 985522 w 4818968"/>
              <a:gd name="connsiteY31" fmla="*/ 1259058 h 2732750"/>
              <a:gd name="connsiteX32" fmla="*/ 1027725 w 4818968"/>
              <a:gd name="connsiteY32" fmla="*/ 1273126 h 2732750"/>
              <a:gd name="connsiteX33" fmla="*/ 1069928 w 4818968"/>
              <a:gd name="connsiteY33" fmla="*/ 1301261 h 2732750"/>
              <a:gd name="connsiteX34" fmla="*/ 1091029 w 4818968"/>
              <a:gd name="connsiteY34" fmla="*/ 1315329 h 2732750"/>
              <a:gd name="connsiteX35" fmla="*/ 1189503 w 4818968"/>
              <a:gd name="connsiteY35" fmla="*/ 1403838 h 2732750"/>
              <a:gd name="connsiteX36" fmla="*/ 1229655 w 4818968"/>
              <a:gd name="connsiteY36" fmla="*/ 1449656 h 2732750"/>
              <a:gd name="connsiteX37" fmla="*/ 1252564 w 4818968"/>
              <a:gd name="connsiteY37" fmla="*/ 1473932 h 2732750"/>
              <a:gd name="connsiteX38" fmla="*/ 1266876 w 4818968"/>
              <a:gd name="connsiteY38" fmla="*/ 1498209 h 2732750"/>
              <a:gd name="connsiteX39" fmla="*/ 1280943 w 4818968"/>
              <a:gd name="connsiteY39" fmla="*/ 1547446 h 2732750"/>
              <a:gd name="connsiteX40" fmla="*/ 1287977 w 4818968"/>
              <a:gd name="connsiteY40" fmla="*/ 1568547 h 2732750"/>
              <a:gd name="connsiteX41" fmla="*/ 1287977 w 4818968"/>
              <a:gd name="connsiteY41" fmla="*/ 1638886 h 2732750"/>
              <a:gd name="connsiteX42" fmla="*/ 1302045 w 4818968"/>
              <a:gd name="connsiteY42" fmla="*/ 1737360 h 2732750"/>
              <a:gd name="connsiteX43" fmla="*/ 1309079 w 4818968"/>
              <a:gd name="connsiteY43" fmla="*/ 1758461 h 2732750"/>
              <a:gd name="connsiteX44" fmla="*/ 1316112 w 4818968"/>
              <a:gd name="connsiteY44" fmla="*/ 1786597 h 2732750"/>
              <a:gd name="connsiteX45" fmla="*/ 1337214 w 4818968"/>
              <a:gd name="connsiteY45" fmla="*/ 1828800 h 2732750"/>
              <a:gd name="connsiteX46" fmla="*/ 1344248 w 4818968"/>
              <a:gd name="connsiteY46" fmla="*/ 1849901 h 2732750"/>
              <a:gd name="connsiteX47" fmla="*/ 1363982 w 4818968"/>
              <a:gd name="connsiteY47" fmla="*/ 1959268 h 2732750"/>
              <a:gd name="connsiteX48" fmla="*/ 1380541 w 4818968"/>
              <a:gd name="connsiteY48" fmla="*/ 1980369 h 2732750"/>
              <a:gd name="connsiteX49" fmla="*/ 1387574 w 4818968"/>
              <a:gd name="connsiteY49" fmla="*/ 2008505 h 2732750"/>
              <a:gd name="connsiteX50" fmla="*/ 1411167 w 4818968"/>
              <a:gd name="connsiteY50" fmla="*/ 2047533 h 2732750"/>
              <a:gd name="connsiteX51" fmla="*/ 1437495 w 4818968"/>
              <a:gd name="connsiteY51" fmla="*/ 2085877 h 2732750"/>
              <a:gd name="connsiteX52" fmla="*/ 1463823 w 4818968"/>
              <a:gd name="connsiteY52" fmla="*/ 2131255 h 2732750"/>
              <a:gd name="connsiteX53" fmla="*/ 1478575 w 4818968"/>
              <a:gd name="connsiteY53" fmla="*/ 2168232 h 2732750"/>
              <a:gd name="connsiteX54" fmla="*/ 1520094 w 4818968"/>
              <a:gd name="connsiteY54" fmla="*/ 2215661 h 2732750"/>
              <a:gd name="connsiteX55" fmla="*/ 1541196 w 4818968"/>
              <a:gd name="connsiteY55" fmla="*/ 2232220 h 2732750"/>
              <a:gd name="connsiteX56" fmla="*/ 1577049 w 4818968"/>
              <a:gd name="connsiteY56" fmla="*/ 2263530 h 2732750"/>
              <a:gd name="connsiteX57" fmla="*/ 1605184 w 4818968"/>
              <a:gd name="connsiteY57" fmla="*/ 2302558 h 2732750"/>
              <a:gd name="connsiteX58" fmla="*/ 1631268 w 4818968"/>
              <a:gd name="connsiteY58" fmla="*/ 2353163 h 2732750"/>
              <a:gd name="connsiteX59" fmla="*/ 1660771 w 4818968"/>
              <a:gd name="connsiteY59" fmla="*/ 2398541 h 2732750"/>
              <a:gd name="connsiteX60" fmla="*/ 1727251 w 4818968"/>
              <a:gd name="connsiteY60" fmla="*/ 2455935 h 2732750"/>
              <a:gd name="connsiteX61" fmla="*/ 1871786 w 4818968"/>
              <a:gd name="connsiteY61" fmla="*/ 2542833 h 2732750"/>
              <a:gd name="connsiteX62" fmla="*/ 1907639 w 4818968"/>
              <a:gd name="connsiteY62" fmla="*/ 2574827 h 2732750"/>
              <a:gd name="connsiteX63" fmla="*/ 2019497 w 4818968"/>
              <a:gd name="connsiteY63" fmla="*/ 2623624 h 2732750"/>
              <a:gd name="connsiteX64" fmla="*/ 2082802 w 4818968"/>
              <a:gd name="connsiteY64" fmla="*/ 2651760 h 2732750"/>
              <a:gd name="connsiteX65" fmla="*/ 2132039 w 4818968"/>
              <a:gd name="connsiteY65" fmla="*/ 2678527 h 2732750"/>
              <a:gd name="connsiteX66" fmla="*/ 2180592 w 4818968"/>
              <a:gd name="connsiteY66" fmla="*/ 2689420 h 2732750"/>
              <a:gd name="connsiteX67" fmla="*/ 2447878 w 4818968"/>
              <a:gd name="connsiteY67" fmla="*/ 2728888 h 2732750"/>
              <a:gd name="connsiteX68" fmla="*/ 2538634 w 4818968"/>
              <a:gd name="connsiteY68" fmla="*/ 2732747 h 2732750"/>
              <a:gd name="connsiteX69" fmla="*/ 2701780 w 4818968"/>
              <a:gd name="connsiteY69" fmla="*/ 2727764 h 2732750"/>
              <a:gd name="connsiteX70" fmla="*/ 2821356 w 4818968"/>
              <a:gd name="connsiteY70" fmla="*/ 2700997 h 2732750"/>
              <a:gd name="connsiteX71" fmla="*/ 2855157 w 4818968"/>
              <a:gd name="connsiteY71" fmla="*/ 2699629 h 2732750"/>
              <a:gd name="connsiteX72" fmla="*/ 2936388 w 4818968"/>
              <a:gd name="connsiteY72" fmla="*/ 2660601 h 2732750"/>
              <a:gd name="connsiteX73" fmla="*/ 3004236 w 4818968"/>
              <a:gd name="connsiteY73" fmla="*/ 2616590 h 2732750"/>
              <a:gd name="connsiteX74" fmla="*/ 3032371 w 4818968"/>
              <a:gd name="connsiteY74" fmla="*/ 2609557 h 2732750"/>
              <a:gd name="connsiteX75" fmla="*/ 3074574 w 4818968"/>
              <a:gd name="connsiteY75" fmla="*/ 2581421 h 2732750"/>
              <a:gd name="connsiteX76" fmla="*/ 3095676 w 4818968"/>
              <a:gd name="connsiteY76" fmla="*/ 2567353 h 2732750"/>
              <a:gd name="connsiteX77" fmla="*/ 3123811 w 4818968"/>
              <a:gd name="connsiteY77" fmla="*/ 2546252 h 2732750"/>
              <a:gd name="connsiteX78" fmla="*/ 3166014 w 4818968"/>
              <a:gd name="connsiteY78" fmla="*/ 2511083 h 2732750"/>
              <a:gd name="connsiteX79" fmla="*/ 3180082 w 4818968"/>
              <a:gd name="connsiteY79" fmla="*/ 2489981 h 2732750"/>
              <a:gd name="connsiteX80" fmla="*/ 3201183 w 4818968"/>
              <a:gd name="connsiteY80" fmla="*/ 2482947 h 2732750"/>
              <a:gd name="connsiteX81" fmla="*/ 3243386 w 4818968"/>
              <a:gd name="connsiteY81" fmla="*/ 2454812 h 2732750"/>
              <a:gd name="connsiteX82" fmla="*/ 3264488 w 4818968"/>
              <a:gd name="connsiteY82" fmla="*/ 2440744 h 2732750"/>
              <a:gd name="connsiteX83" fmla="*/ 3299657 w 4818968"/>
              <a:gd name="connsiteY83" fmla="*/ 2405575 h 2732750"/>
              <a:gd name="connsiteX84" fmla="*/ 3313725 w 4818968"/>
              <a:gd name="connsiteY84" fmla="*/ 2384473 h 2732750"/>
              <a:gd name="connsiteX85" fmla="*/ 3362962 w 4818968"/>
              <a:gd name="connsiteY85" fmla="*/ 2321169 h 2732750"/>
              <a:gd name="connsiteX86" fmla="*/ 3377029 w 4818968"/>
              <a:gd name="connsiteY86" fmla="*/ 2300067 h 2732750"/>
              <a:gd name="connsiteX87" fmla="*/ 3400622 w 4818968"/>
              <a:gd name="connsiteY87" fmla="*/ 2282141 h 2732750"/>
              <a:gd name="connsiteX88" fmla="*/ 3427390 w 4818968"/>
              <a:gd name="connsiteY88" fmla="*/ 2239254 h 2732750"/>
              <a:gd name="connsiteX89" fmla="*/ 3454841 w 4818968"/>
              <a:gd name="connsiteY89" fmla="*/ 2204768 h 2732750"/>
              <a:gd name="connsiteX90" fmla="*/ 3474819 w 4818968"/>
              <a:gd name="connsiteY90" fmla="*/ 2161637 h 2732750"/>
              <a:gd name="connsiteX91" fmla="*/ 3495237 w 4818968"/>
              <a:gd name="connsiteY91" fmla="*/ 2124661 h 2732750"/>
              <a:gd name="connsiteX92" fmla="*/ 3531774 w 4818968"/>
              <a:gd name="connsiteY92" fmla="*/ 2060917 h 2732750"/>
              <a:gd name="connsiteX93" fmla="*/ 3573977 w 4818968"/>
              <a:gd name="connsiteY93" fmla="*/ 2018713 h 2732750"/>
              <a:gd name="connsiteX94" fmla="*/ 3595079 w 4818968"/>
              <a:gd name="connsiteY94" fmla="*/ 1997612 h 2732750"/>
              <a:gd name="connsiteX95" fmla="*/ 3623214 w 4818968"/>
              <a:gd name="connsiteY95" fmla="*/ 1955409 h 2732750"/>
              <a:gd name="connsiteX96" fmla="*/ 3637282 w 4818968"/>
              <a:gd name="connsiteY96" fmla="*/ 1934307 h 2732750"/>
              <a:gd name="connsiteX97" fmla="*/ 3679485 w 4818968"/>
              <a:gd name="connsiteY97" fmla="*/ 1906172 h 2732750"/>
              <a:gd name="connsiteX98" fmla="*/ 3721688 w 4818968"/>
              <a:gd name="connsiteY98" fmla="*/ 1863969 h 2732750"/>
              <a:gd name="connsiteX99" fmla="*/ 3763891 w 4818968"/>
              <a:gd name="connsiteY99" fmla="*/ 1835833 h 2732750"/>
              <a:gd name="connsiteX100" fmla="*/ 3777959 w 4818968"/>
              <a:gd name="connsiteY100" fmla="*/ 1814732 h 2732750"/>
              <a:gd name="connsiteX101" fmla="*/ 3820162 w 4818968"/>
              <a:gd name="connsiteY101" fmla="*/ 1793630 h 2732750"/>
              <a:gd name="connsiteX102" fmla="*/ 3862365 w 4818968"/>
              <a:gd name="connsiteY102" fmla="*/ 1772529 h 2732750"/>
              <a:gd name="connsiteX103" fmla="*/ 3925669 w 4818968"/>
              <a:gd name="connsiteY103" fmla="*/ 1737360 h 2732750"/>
              <a:gd name="connsiteX104" fmla="*/ 3967872 w 4818968"/>
              <a:gd name="connsiteY104" fmla="*/ 1709224 h 2732750"/>
              <a:gd name="connsiteX105" fmla="*/ 3988974 w 4818968"/>
              <a:gd name="connsiteY105" fmla="*/ 1695157 h 2732750"/>
              <a:gd name="connsiteX106" fmla="*/ 4038211 w 4818968"/>
              <a:gd name="connsiteY106" fmla="*/ 1681089 h 2732750"/>
              <a:gd name="connsiteX107" fmla="*/ 4101516 w 4818968"/>
              <a:gd name="connsiteY107" fmla="*/ 1659987 h 2732750"/>
              <a:gd name="connsiteX108" fmla="*/ 4157786 w 4818968"/>
              <a:gd name="connsiteY108" fmla="*/ 1638886 h 2732750"/>
              <a:gd name="connsiteX109" fmla="*/ 4199989 w 4818968"/>
              <a:gd name="connsiteY109" fmla="*/ 1610750 h 2732750"/>
              <a:gd name="connsiteX110" fmla="*/ 4221091 w 4818968"/>
              <a:gd name="connsiteY110" fmla="*/ 1589649 h 2732750"/>
              <a:gd name="connsiteX111" fmla="*/ 4249226 w 4818968"/>
              <a:gd name="connsiteY111" fmla="*/ 1582615 h 2732750"/>
              <a:gd name="connsiteX112" fmla="*/ 4312531 w 4818968"/>
              <a:gd name="connsiteY112" fmla="*/ 1554480 h 2732750"/>
              <a:gd name="connsiteX113" fmla="*/ 4333632 w 4818968"/>
              <a:gd name="connsiteY113" fmla="*/ 1533378 h 2732750"/>
              <a:gd name="connsiteX114" fmla="*/ 4354734 w 4818968"/>
              <a:gd name="connsiteY114" fmla="*/ 1519310 h 2732750"/>
              <a:gd name="connsiteX115" fmla="*/ 4375836 w 4818968"/>
              <a:gd name="connsiteY115" fmla="*/ 1498209 h 2732750"/>
              <a:gd name="connsiteX116" fmla="*/ 4396937 w 4818968"/>
              <a:gd name="connsiteY116" fmla="*/ 1491175 h 2732750"/>
              <a:gd name="connsiteX117" fmla="*/ 4418039 w 4818968"/>
              <a:gd name="connsiteY117" fmla="*/ 1470073 h 2732750"/>
              <a:gd name="connsiteX118" fmla="*/ 4432106 w 4818968"/>
              <a:gd name="connsiteY118" fmla="*/ 1448972 h 2732750"/>
              <a:gd name="connsiteX119" fmla="*/ 4453208 w 4818968"/>
              <a:gd name="connsiteY119" fmla="*/ 1434904 h 2732750"/>
              <a:gd name="connsiteX120" fmla="*/ 4474309 w 4818968"/>
              <a:gd name="connsiteY120" fmla="*/ 1413803 h 2732750"/>
              <a:gd name="connsiteX121" fmla="*/ 4516512 w 4818968"/>
              <a:gd name="connsiteY121" fmla="*/ 1385667 h 2732750"/>
              <a:gd name="connsiteX122" fmla="*/ 4565749 w 4818968"/>
              <a:gd name="connsiteY122" fmla="*/ 1322363 h 2732750"/>
              <a:gd name="connsiteX123" fmla="*/ 4586851 w 4818968"/>
              <a:gd name="connsiteY123" fmla="*/ 1280160 h 2732750"/>
              <a:gd name="connsiteX124" fmla="*/ 4593885 w 4818968"/>
              <a:gd name="connsiteY124" fmla="*/ 1259058 h 2732750"/>
              <a:gd name="connsiteX125" fmla="*/ 4622020 w 4818968"/>
              <a:gd name="connsiteY125" fmla="*/ 1216855 h 2732750"/>
              <a:gd name="connsiteX126" fmla="*/ 4636088 w 4818968"/>
              <a:gd name="connsiteY126" fmla="*/ 1195753 h 2732750"/>
              <a:gd name="connsiteX127" fmla="*/ 4650156 w 4818968"/>
              <a:gd name="connsiteY127" fmla="*/ 1174652 h 2732750"/>
              <a:gd name="connsiteX128" fmla="*/ 4664223 w 4818968"/>
              <a:gd name="connsiteY128" fmla="*/ 1132449 h 2732750"/>
              <a:gd name="connsiteX129" fmla="*/ 4671257 w 4818968"/>
              <a:gd name="connsiteY129" fmla="*/ 1111347 h 2732750"/>
              <a:gd name="connsiteX130" fmla="*/ 4685325 w 4818968"/>
              <a:gd name="connsiteY130" fmla="*/ 1090246 h 2732750"/>
              <a:gd name="connsiteX131" fmla="*/ 4706426 w 4818968"/>
              <a:gd name="connsiteY131" fmla="*/ 1041009 h 2732750"/>
              <a:gd name="connsiteX132" fmla="*/ 4720494 w 4818968"/>
              <a:gd name="connsiteY132" fmla="*/ 998806 h 2732750"/>
              <a:gd name="connsiteX133" fmla="*/ 4748629 w 4818968"/>
              <a:gd name="connsiteY133" fmla="*/ 956603 h 2732750"/>
              <a:gd name="connsiteX134" fmla="*/ 4755663 w 4818968"/>
              <a:gd name="connsiteY134" fmla="*/ 935501 h 2732750"/>
              <a:gd name="connsiteX135" fmla="*/ 4769731 w 4818968"/>
              <a:gd name="connsiteY135" fmla="*/ 858129 h 2732750"/>
              <a:gd name="connsiteX136" fmla="*/ 4783799 w 4818968"/>
              <a:gd name="connsiteY136" fmla="*/ 780757 h 2732750"/>
              <a:gd name="connsiteX137" fmla="*/ 4804900 w 4818968"/>
              <a:gd name="connsiteY137" fmla="*/ 759655 h 2732750"/>
              <a:gd name="connsiteX138" fmla="*/ 4818968 w 4818968"/>
              <a:gd name="connsiteY138" fmla="*/ 738553 h 2732750"/>
              <a:gd name="connsiteX139" fmla="*/ 4804900 w 4818968"/>
              <a:gd name="connsiteY139" fmla="*/ 555673 h 2732750"/>
              <a:gd name="connsiteX140" fmla="*/ 4797866 w 4818968"/>
              <a:gd name="connsiteY140" fmla="*/ 506437 h 2732750"/>
              <a:gd name="connsiteX141" fmla="*/ 4755663 w 4818968"/>
              <a:gd name="connsiteY141" fmla="*/ 485335 h 2732750"/>
              <a:gd name="connsiteX142" fmla="*/ 4720494 w 4818968"/>
              <a:gd name="connsiteY142" fmla="*/ 457200 h 2732750"/>
              <a:gd name="connsiteX143" fmla="*/ 4678291 w 4818968"/>
              <a:gd name="connsiteY143" fmla="*/ 443132 h 2732750"/>
              <a:gd name="connsiteX144" fmla="*/ 4593885 w 4818968"/>
              <a:gd name="connsiteY144" fmla="*/ 464233 h 2732750"/>
              <a:gd name="connsiteX145" fmla="*/ 4530580 w 4818968"/>
              <a:gd name="connsiteY145" fmla="*/ 499403 h 2732750"/>
              <a:gd name="connsiteX146" fmla="*/ 4509479 w 4818968"/>
              <a:gd name="connsiteY146" fmla="*/ 513470 h 2732750"/>
              <a:gd name="connsiteX147" fmla="*/ 4481343 w 4818968"/>
              <a:gd name="connsiteY147" fmla="*/ 555673 h 2732750"/>
              <a:gd name="connsiteX148" fmla="*/ 4439140 w 4818968"/>
              <a:gd name="connsiteY148" fmla="*/ 590843 h 2732750"/>
              <a:gd name="connsiteX149" fmla="*/ 4396937 w 4818968"/>
              <a:gd name="connsiteY149" fmla="*/ 618978 h 2732750"/>
              <a:gd name="connsiteX150" fmla="*/ 4340666 w 4818968"/>
              <a:gd name="connsiteY150" fmla="*/ 647113 h 2732750"/>
              <a:gd name="connsiteX151" fmla="*/ 4312531 w 4818968"/>
              <a:gd name="connsiteY151" fmla="*/ 661181 h 2732750"/>
              <a:gd name="connsiteX152" fmla="*/ 4270328 w 4818968"/>
              <a:gd name="connsiteY152" fmla="*/ 675249 h 2732750"/>
              <a:gd name="connsiteX153" fmla="*/ 4242192 w 4818968"/>
              <a:gd name="connsiteY153" fmla="*/ 689317 h 2732750"/>
              <a:gd name="connsiteX154" fmla="*/ 4171854 w 4818968"/>
              <a:gd name="connsiteY154" fmla="*/ 710418 h 2732750"/>
              <a:gd name="connsiteX155" fmla="*/ 3890500 w 4818968"/>
              <a:gd name="connsiteY155" fmla="*/ 696350 h 2732750"/>
              <a:gd name="connsiteX156" fmla="*/ 3869399 w 4818968"/>
              <a:gd name="connsiteY156" fmla="*/ 689317 h 2732750"/>
              <a:gd name="connsiteX157" fmla="*/ 3834229 w 4818968"/>
              <a:gd name="connsiteY157" fmla="*/ 682283 h 2732750"/>
              <a:gd name="connsiteX158" fmla="*/ 3770925 w 4818968"/>
              <a:gd name="connsiteY158" fmla="*/ 675249 h 2732750"/>
              <a:gd name="connsiteX159" fmla="*/ 3679485 w 4818968"/>
              <a:gd name="connsiteY159" fmla="*/ 661181 h 2732750"/>
              <a:gd name="connsiteX160" fmla="*/ 3609146 w 4818968"/>
              <a:gd name="connsiteY160" fmla="*/ 654147 h 2732750"/>
              <a:gd name="connsiteX161" fmla="*/ 3573977 w 4818968"/>
              <a:gd name="connsiteY161" fmla="*/ 647113 h 2732750"/>
              <a:gd name="connsiteX162" fmla="*/ 3257454 w 4818968"/>
              <a:gd name="connsiteY162" fmla="*/ 647113 h 2732750"/>
              <a:gd name="connsiteX163" fmla="*/ 3222285 w 4818968"/>
              <a:gd name="connsiteY163" fmla="*/ 654147 h 2732750"/>
              <a:gd name="connsiteX164" fmla="*/ 3130845 w 4818968"/>
              <a:gd name="connsiteY164" fmla="*/ 661181 h 2732750"/>
              <a:gd name="connsiteX165" fmla="*/ 3088642 w 4818968"/>
              <a:gd name="connsiteY165" fmla="*/ 675249 h 2732750"/>
              <a:gd name="connsiteX166" fmla="*/ 3039405 w 4818968"/>
              <a:gd name="connsiteY166" fmla="*/ 703384 h 2732750"/>
              <a:gd name="connsiteX167" fmla="*/ 2976100 w 4818968"/>
              <a:gd name="connsiteY167" fmla="*/ 731520 h 2732750"/>
              <a:gd name="connsiteX168" fmla="*/ 2575171 w 4818968"/>
              <a:gd name="connsiteY168" fmla="*/ 717452 h 2732750"/>
              <a:gd name="connsiteX169" fmla="*/ 2547036 w 4818968"/>
              <a:gd name="connsiteY169" fmla="*/ 710418 h 2732750"/>
              <a:gd name="connsiteX170" fmla="*/ 2476697 w 4818968"/>
              <a:gd name="connsiteY170" fmla="*/ 689317 h 2732750"/>
              <a:gd name="connsiteX171" fmla="*/ 2441528 w 4818968"/>
              <a:gd name="connsiteY171" fmla="*/ 682283 h 2732750"/>
              <a:gd name="connsiteX172" fmla="*/ 2413392 w 4818968"/>
              <a:gd name="connsiteY172" fmla="*/ 675249 h 2732750"/>
              <a:gd name="connsiteX173" fmla="*/ 2371189 w 4818968"/>
              <a:gd name="connsiteY173" fmla="*/ 661181 h 2732750"/>
              <a:gd name="connsiteX174" fmla="*/ 2336020 w 4818968"/>
              <a:gd name="connsiteY174" fmla="*/ 654147 h 2732750"/>
              <a:gd name="connsiteX175" fmla="*/ 2293817 w 4818968"/>
              <a:gd name="connsiteY175" fmla="*/ 640080 h 2732750"/>
              <a:gd name="connsiteX176" fmla="*/ 2195343 w 4818968"/>
              <a:gd name="connsiteY176" fmla="*/ 626012 h 2732750"/>
              <a:gd name="connsiteX177" fmla="*/ 2139072 w 4818968"/>
              <a:gd name="connsiteY177" fmla="*/ 611944 h 2732750"/>
              <a:gd name="connsiteX178" fmla="*/ 2103903 w 4818968"/>
              <a:gd name="connsiteY178" fmla="*/ 604910 h 2732750"/>
              <a:gd name="connsiteX179" fmla="*/ 2082802 w 4818968"/>
              <a:gd name="connsiteY179" fmla="*/ 597877 h 2732750"/>
              <a:gd name="connsiteX180" fmla="*/ 2047632 w 4818968"/>
              <a:gd name="connsiteY180" fmla="*/ 590843 h 2732750"/>
              <a:gd name="connsiteX181" fmla="*/ 1998396 w 4818968"/>
              <a:gd name="connsiteY181" fmla="*/ 576775 h 2732750"/>
              <a:gd name="connsiteX182" fmla="*/ 1576365 w 4818968"/>
              <a:gd name="connsiteY182" fmla="*/ 562707 h 2732750"/>
              <a:gd name="connsiteX183" fmla="*/ 1541196 w 4818968"/>
              <a:gd name="connsiteY183" fmla="*/ 555673 h 2732750"/>
              <a:gd name="connsiteX184" fmla="*/ 1463823 w 4818968"/>
              <a:gd name="connsiteY184" fmla="*/ 541606 h 2732750"/>
              <a:gd name="connsiteX185" fmla="*/ 1421620 w 4818968"/>
              <a:gd name="connsiteY185" fmla="*/ 520504 h 2732750"/>
              <a:gd name="connsiteX186" fmla="*/ 1393485 w 4818968"/>
              <a:gd name="connsiteY186" fmla="*/ 513470 h 2732750"/>
              <a:gd name="connsiteX187" fmla="*/ 1372383 w 4818968"/>
              <a:gd name="connsiteY187" fmla="*/ 499403 h 2732750"/>
              <a:gd name="connsiteX188" fmla="*/ 1323146 w 4818968"/>
              <a:gd name="connsiteY188" fmla="*/ 450166 h 2732750"/>
              <a:gd name="connsiteX189" fmla="*/ 1302045 w 4818968"/>
              <a:gd name="connsiteY189" fmla="*/ 443132 h 2732750"/>
              <a:gd name="connsiteX190" fmla="*/ 1231706 w 4818968"/>
              <a:gd name="connsiteY190" fmla="*/ 393895 h 2732750"/>
              <a:gd name="connsiteX191" fmla="*/ 1210605 w 4818968"/>
              <a:gd name="connsiteY191" fmla="*/ 379827 h 2732750"/>
              <a:gd name="connsiteX192" fmla="*/ 1189503 w 4818968"/>
              <a:gd name="connsiteY192" fmla="*/ 358726 h 2732750"/>
              <a:gd name="connsiteX193" fmla="*/ 1126199 w 4818968"/>
              <a:gd name="connsiteY193" fmla="*/ 323557 h 2732750"/>
              <a:gd name="connsiteX194" fmla="*/ 1105097 w 4818968"/>
              <a:gd name="connsiteY194" fmla="*/ 309489 h 2732750"/>
              <a:gd name="connsiteX195" fmla="*/ 1083996 w 4818968"/>
              <a:gd name="connsiteY195" fmla="*/ 302455 h 2732750"/>
              <a:gd name="connsiteX196" fmla="*/ 1055860 w 4818968"/>
              <a:gd name="connsiteY196" fmla="*/ 288387 h 2732750"/>
              <a:gd name="connsiteX197" fmla="*/ 1034759 w 4818968"/>
              <a:gd name="connsiteY197" fmla="*/ 274320 h 2732750"/>
              <a:gd name="connsiteX198" fmla="*/ 985522 w 4818968"/>
              <a:gd name="connsiteY198" fmla="*/ 253218 h 2732750"/>
              <a:gd name="connsiteX199" fmla="*/ 915183 w 4818968"/>
              <a:gd name="connsiteY199" fmla="*/ 189913 h 2732750"/>
              <a:gd name="connsiteX200" fmla="*/ 901116 w 4818968"/>
              <a:gd name="connsiteY200" fmla="*/ 168812 h 2732750"/>
              <a:gd name="connsiteX201" fmla="*/ 858912 w 4818968"/>
              <a:gd name="connsiteY201" fmla="*/ 126609 h 2732750"/>
              <a:gd name="connsiteX202" fmla="*/ 809676 w 4818968"/>
              <a:gd name="connsiteY202" fmla="*/ 77372 h 2732750"/>
              <a:gd name="connsiteX203" fmla="*/ 788574 w 4818968"/>
              <a:gd name="connsiteY203" fmla="*/ 63304 h 2732750"/>
              <a:gd name="connsiteX204" fmla="*/ 739337 w 4818968"/>
              <a:gd name="connsiteY204" fmla="*/ 49237 h 2732750"/>
              <a:gd name="connsiteX205" fmla="*/ 676032 w 4818968"/>
              <a:gd name="connsiteY205" fmla="*/ 42203 h 2732750"/>
              <a:gd name="connsiteX206" fmla="*/ 640863 w 4818968"/>
              <a:gd name="connsiteY206" fmla="*/ 35169 h 2732750"/>
              <a:gd name="connsiteX207" fmla="*/ 598660 w 4818968"/>
              <a:gd name="connsiteY207" fmla="*/ 28135 h 2732750"/>
              <a:gd name="connsiteX208" fmla="*/ 535356 w 4818968"/>
              <a:gd name="connsiteY208" fmla="*/ 21101 h 2732750"/>
              <a:gd name="connsiteX209" fmla="*/ 352476 w 4818968"/>
              <a:gd name="connsiteY209" fmla="*/ 0 h 2732750"/>
              <a:gd name="connsiteX210" fmla="*/ 99257 w 4818968"/>
              <a:gd name="connsiteY210" fmla="*/ 7033 h 2732750"/>
              <a:gd name="connsiteX211" fmla="*/ 78156 w 4818968"/>
              <a:gd name="connsiteY211" fmla="*/ 14067 h 2732750"/>
              <a:gd name="connsiteX212" fmla="*/ 50020 w 4818968"/>
              <a:gd name="connsiteY212" fmla="*/ 21101 h 2732750"/>
              <a:gd name="connsiteX0" fmla="*/ 50020 w 4818968"/>
              <a:gd name="connsiteY0" fmla="*/ 21101 h 2732750"/>
              <a:gd name="connsiteX1" fmla="*/ 3762 w 4818968"/>
              <a:gd name="connsiteY1" fmla="*/ 76437 h 2732750"/>
              <a:gd name="connsiteX2" fmla="*/ 2588 w 4818968"/>
              <a:gd name="connsiteY2" fmla="*/ 168420 h 2732750"/>
              <a:gd name="connsiteX3" fmla="*/ 19735 w 4818968"/>
              <a:gd name="connsiteY3" fmla="*/ 314227 h 2732750"/>
              <a:gd name="connsiteX4" fmla="*/ 36244 w 4818968"/>
              <a:gd name="connsiteY4" fmla="*/ 342361 h 2732750"/>
              <a:gd name="connsiteX5" fmla="*/ 43278 w 4818968"/>
              <a:gd name="connsiteY5" fmla="*/ 391890 h 2732750"/>
              <a:gd name="connsiteX6" fmla="*/ 73758 w 4818968"/>
              <a:gd name="connsiteY6" fmla="*/ 472146 h 2732750"/>
              <a:gd name="connsiteX7" fmla="*/ 134426 w 4818968"/>
              <a:gd name="connsiteY7" fmla="*/ 618978 h 2732750"/>
              <a:gd name="connsiteX8" fmla="*/ 141460 w 4818968"/>
              <a:gd name="connsiteY8" fmla="*/ 640080 h 2732750"/>
              <a:gd name="connsiteX9" fmla="*/ 183663 w 4818968"/>
              <a:gd name="connsiteY9" fmla="*/ 668215 h 2732750"/>
              <a:gd name="connsiteX10" fmla="*/ 197731 w 4818968"/>
              <a:gd name="connsiteY10" fmla="*/ 689317 h 2732750"/>
              <a:gd name="connsiteX11" fmla="*/ 204765 w 4818968"/>
              <a:gd name="connsiteY11" fmla="*/ 710418 h 2732750"/>
              <a:gd name="connsiteX12" fmla="*/ 225866 w 4818968"/>
              <a:gd name="connsiteY12" fmla="*/ 731520 h 2732750"/>
              <a:gd name="connsiteX13" fmla="*/ 254002 w 4818968"/>
              <a:gd name="connsiteY13" fmla="*/ 766689 h 2732750"/>
              <a:gd name="connsiteX14" fmla="*/ 282137 w 4818968"/>
              <a:gd name="connsiteY14" fmla="*/ 808892 h 2732750"/>
              <a:gd name="connsiteX15" fmla="*/ 296205 w 4818968"/>
              <a:gd name="connsiteY15" fmla="*/ 829993 h 2732750"/>
              <a:gd name="connsiteX16" fmla="*/ 338408 w 4818968"/>
              <a:gd name="connsiteY16" fmla="*/ 858129 h 2732750"/>
              <a:gd name="connsiteX17" fmla="*/ 366543 w 4818968"/>
              <a:gd name="connsiteY17" fmla="*/ 900332 h 2732750"/>
              <a:gd name="connsiteX18" fmla="*/ 401712 w 4818968"/>
              <a:gd name="connsiteY18" fmla="*/ 942535 h 2732750"/>
              <a:gd name="connsiteX19" fmla="*/ 447774 w 4818968"/>
              <a:gd name="connsiteY19" fmla="*/ 976337 h 2732750"/>
              <a:gd name="connsiteX20" fmla="*/ 504729 w 4818968"/>
              <a:gd name="connsiteY20" fmla="*/ 1024890 h 2732750"/>
              <a:gd name="connsiteX21" fmla="*/ 626796 w 4818968"/>
              <a:gd name="connsiteY21" fmla="*/ 1104313 h 2732750"/>
              <a:gd name="connsiteX22" fmla="*/ 647897 w 4818968"/>
              <a:gd name="connsiteY22" fmla="*/ 1118381 h 2732750"/>
              <a:gd name="connsiteX23" fmla="*/ 711202 w 4818968"/>
              <a:gd name="connsiteY23" fmla="*/ 1139483 h 2732750"/>
              <a:gd name="connsiteX24" fmla="*/ 732303 w 4818968"/>
              <a:gd name="connsiteY24" fmla="*/ 1146517 h 2732750"/>
              <a:gd name="connsiteX25" fmla="*/ 802642 w 4818968"/>
              <a:gd name="connsiteY25" fmla="*/ 1167618 h 2732750"/>
              <a:gd name="connsiteX26" fmla="*/ 823743 w 4818968"/>
              <a:gd name="connsiteY26" fmla="*/ 1174652 h 2732750"/>
              <a:gd name="connsiteX27" fmla="*/ 844845 w 4818968"/>
              <a:gd name="connsiteY27" fmla="*/ 1181686 h 2732750"/>
              <a:gd name="connsiteX28" fmla="*/ 908149 w 4818968"/>
              <a:gd name="connsiteY28" fmla="*/ 1209821 h 2732750"/>
              <a:gd name="connsiteX29" fmla="*/ 929251 w 4818968"/>
              <a:gd name="connsiteY29" fmla="*/ 1216855 h 2732750"/>
              <a:gd name="connsiteX30" fmla="*/ 950352 w 4818968"/>
              <a:gd name="connsiteY30" fmla="*/ 1223889 h 2732750"/>
              <a:gd name="connsiteX31" fmla="*/ 985522 w 4818968"/>
              <a:gd name="connsiteY31" fmla="*/ 1259058 h 2732750"/>
              <a:gd name="connsiteX32" fmla="*/ 1027725 w 4818968"/>
              <a:gd name="connsiteY32" fmla="*/ 1273126 h 2732750"/>
              <a:gd name="connsiteX33" fmla="*/ 1069928 w 4818968"/>
              <a:gd name="connsiteY33" fmla="*/ 1301261 h 2732750"/>
              <a:gd name="connsiteX34" fmla="*/ 1091029 w 4818968"/>
              <a:gd name="connsiteY34" fmla="*/ 1315329 h 2732750"/>
              <a:gd name="connsiteX35" fmla="*/ 1189503 w 4818968"/>
              <a:gd name="connsiteY35" fmla="*/ 1403838 h 2732750"/>
              <a:gd name="connsiteX36" fmla="*/ 1229655 w 4818968"/>
              <a:gd name="connsiteY36" fmla="*/ 1449656 h 2732750"/>
              <a:gd name="connsiteX37" fmla="*/ 1252564 w 4818968"/>
              <a:gd name="connsiteY37" fmla="*/ 1473932 h 2732750"/>
              <a:gd name="connsiteX38" fmla="*/ 1266876 w 4818968"/>
              <a:gd name="connsiteY38" fmla="*/ 1498209 h 2732750"/>
              <a:gd name="connsiteX39" fmla="*/ 1280943 w 4818968"/>
              <a:gd name="connsiteY39" fmla="*/ 1547446 h 2732750"/>
              <a:gd name="connsiteX40" fmla="*/ 1287977 w 4818968"/>
              <a:gd name="connsiteY40" fmla="*/ 1568547 h 2732750"/>
              <a:gd name="connsiteX41" fmla="*/ 1287977 w 4818968"/>
              <a:gd name="connsiteY41" fmla="*/ 1638886 h 2732750"/>
              <a:gd name="connsiteX42" fmla="*/ 1302045 w 4818968"/>
              <a:gd name="connsiteY42" fmla="*/ 1737360 h 2732750"/>
              <a:gd name="connsiteX43" fmla="*/ 1309079 w 4818968"/>
              <a:gd name="connsiteY43" fmla="*/ 1758461 h 2732750"/>
              <a:gd name="connsiteX44" fmla="*/ 1316112 w 4818968"/>
              <a:gd name="connsiteY44" fmla="*/ 1786597 h 2732750"/>
              <a:gd name="connsiteX45" fmla="*/ 1337214 w 4818968"/>
              <a:gd name="connsiteY45" fmla="*/ 1828800 h 2732750"/>
              <a:gd name="connsiteX46" fmla="*/ 1344248 w 4818968"/>
              <a:gd name="connsiteY46" fmla="*/ 1849901 h 2732750"/>
              <a:gd name="connsiteX47" fmla="*/ 1363982 w 4818968"/>
              <a:gd name="connsiteY47" fmla="*/ 1959268 h 2732750"/>
              <a:gd name="connsiteX48" fmla="*/ 1380541 w 4818968"/>
              <a:gd name="connsiteY48" fmla="*/ 1980369 h 2732750"/>
              <a:gd name="connsiteX49" fmla="*/ 1387574 w 4818968"/>
              <a:gd name="connsiteY49" fmla="*/ 2008505 h 2732750"/>
              <a:gd name="connsiteX50" fmla="*/ 1411167 w 4818968"/>
              <a:gd name="connsiteY50" fmla="*/ 2047533 h 2732750"/>
              <a:gd name="connsiteX51" fmla="*/ 1437495 w 4818968"/>
              <a:gd name="connsiteY51" fmla="*/ 2085877 h 2732750"/>
              <a:gd name="connsiteX52" fmla="*/ 1463823 w 4818968"/>
              <a:gd name="connsiteY52" fmla="*/ 2131255 h 2732750"/>
              <a:gd name="connsiteX53" fmla="*/ 1478575 w 4818968"/>
              <a:gd name="connsiteY53" fmla="*/ 2168232 h 2732750"/>
              <a:gd name="connsiteX54" fmla="*/ 1520094 w 4818968"/>
              <a:gd name="connsiteY54" fmla="*/ 2215661 h 2732750"/>
              <a:gd name="connsiteX55" fmla="*/ 1541196 w 4818968"/>
              <a:gd name="connsiteY55" fmla="*/ 2232220 h 2732750"/>
              <a:gd name="connsiteX56" fmla="*/ 1577049 w 4818968"/>
              <a:gd name="connsiteY56" fmla="*/ 2263530 h 2732750"/>
              <a:gd name="connsiteX57" fmla="*/ 1605184 w 4818968"/>
              <a:gd name="connsiteY57" fmla="*/ 2302558 h 2732750"/>
              <a:gd name="connsiteX58" fmla="*/ 1631268 w 4818968"/>
              <a:gd name="connsiteY58" fmla="*/ 2353163 h 2732750"/>
              <a:gd name="connsiteX59" fmla="*/ 1660771 w 4818968"/>
              <a:gd name="connsiteY59" fmla="*/ 2398541 h 2732750"/>
              <a:gd name="connsiteX60" fmla="*/ 1727251 w 4818968"/>
              <a:gd name="connsiteY60" fmla="*/ 2455935 h 2732750"/>
              <a:gd name="connsiteX61" fmla="*/ 1871786 w 4818968"/>
              <a:gd name="connsiteY61" fmla="*/ 2542833 h 2732750"/>
              <a:gd name="connsiteX62" fmla="*/ 1907639 w 4818968"/>
              <a:gd name="connsiteY62" fmla="*/ 2574827 h 2732750"/>
              <a:gd name="connsiteX63" fmla="*/ 2019497 w 4818968"/>
              <a:gd name="connsiteY63" fmla="*/ 2623624 h 2732750"/>
              <a:gd name="connsiteX64" fmla="*/ 2132039 w 4818968"/>
              <a:gd name="connsiteY64" fmla="*/ 2678527 h 2732750"/>
              <a:gd name="connsiteX65" fmla="*/ 2180592 w 4818968"/>
              <a:gd name="connsiteY65" fmla="*/ 2689420 h 2732750"/>
              <a:gd name="connsiteX66" fmla="*/ 2447878 w 4818968"/>
              <a:gd name="connsiteY66" fmla="*/ 2728888 h 2732750"/>
              <a:gd name="connsiteX67" fmla="*/ 2538634 w 4818968"/>
              <a:gd name="connsiteY67" fmla="*/ 2732747 h 2732750"/>
              <a:gd name="connsiteX68" fmla="*/ 2701780 w 4818968"/>
              <a:gd name="connsiteY68" fmla="*/ 2727764 h 2732750"/>
              <a:gd name="connsiteX69" fmla="*/ 2821356 w 4818968"/>
              <a:gd name="connsiteY69" fmla="*/ 2700997 h 2732750"/>
              <a:gd name="connsiteX70" fmla="*/ 2855157 w 4818968"/>
              <a:gd name="connsiteY70" fmla="*/ 2699629 h 2732750"/>
              <a:gd name="connsiteX71" fmla="*/ 2936388 w 4818968"/>
              <a:gd name="connsiteY71" fmla="*/ 2660601 h 2732750"/>
              <a:gd name="connsiteX72" fmla="*/ 3004236 w 4818968"/>
              <a:gd name="connsiteY72" fmla="*/ 2616590 h 2732750"/>
              <a:gd name="connsiteX73" fmla="*/ 3032371 w 4818968"/>
              <a:gd name="connsiteY73" fmla="*/ 2609557 h 2732750"/>
              <a:gd name="connsiteX74" fmla="*/ 3074574 w 4818968"/>
              <a:gd name="connsiteY74" fmla="*/ 2581421 h 2732750"/>
              <a:gd name="connsiteX75" fmla="*/ 3095676 w 4818968"/>
              <a:gd name="connsiteY75" fmla="*/ 2567353 h 2732750"/>
              <a:gd name="connsiteX76" fmla="*/ 3123811 w 4818968"/>
              <a:gd name="connsiteY76" fmla="*/ 2546252 h 2732750"/>
              <a:gd name="connsiteX77" fmla="*/ 3166014 w 4818968"/>
              <a:gd name="connsiteY77" fmla="*/ 2511083 h 2732750"/>
              <a:gd name="connsiteX78" fmla="*/ 3180082 w 4818968"/>
              <a:gd name="connsiteY78" fmla="*/ 2489981 h 2732750"/>
              <a:gd name="connsiteX79" fmla="*/ 3201183 w 4818968"/>
              <a:gd name="connsiteY79" fmla="*/ 2482947 h 2732750"/>
              <a:gd name="connsiteX80" fmla="*/ 3243386 w 4818968"/>
              <a:gd name="connsiteY80" fmla="*/ 2454812 h 2732750"/>
              <a:gd name="connsiteX81" fmla="*/ 3264488 w 4818968"/>
              <a:gd name="connsiteY81" fmla="*/ 2440744 h 2732750"/>
              <a:gd name="connsiteX82" fmla="*/ 3299657 w 4818968"/>
              <a:gd name="connsiteY82" fmla="*/ 2405575 h 2732750"/>
              <a:gd name="connsiteX83" fmla="*/ 3313725 w 4818968"/>
              <a:gd name="connsiteY83" fmla="*/ 2384473 h 2732750"/>
              <a:gd name="connsiteX84" fmla="*/ 3362962 w 4818968"/>
              <a:gd name="connsiteY84" fmla="*/ 2321169 h 2732750"/>
              <a:gd name="connsiteX85" fmla="*/ 3377029 w 4818968"/>
              <a:gd name="connsiteY85" fmla="*/ 2300067 h 2732750"/>
              <a:gd name="connsiteX86" fmla="*/ 3400622 w 4818968"/>
              <a:gd name="connsiteY86" fmla="*/ 2282141 h 2732750"/>
              <a:gd name="connsiteX87" fmla="*/ 3427390 w 4818968"/>
              <a:gd name="connsiteY87" fmla="*/ 2239254 h 2732750"/>
              <a:gd name="connsiteX88" fmla="*/ 3454841 w 4818968"/>
              <a:gd name="connsiteY88" fmla="*/ 2204768 h 2732750"/>
              <a:gd name="connsiteX89" fmla="*/ 3474819 w 4818968"/>
              <a:gd name="connsiteY89" fmla="*/ 2161637 h 2732750"/>
              <a:gd name="connsiteX90" fmla="*/ 3495237 w 4818968"/>
              <a:gd name="connsiteY90" fmla="*/ 2124661 h 2732750"/>
              <a:gd name="connsiteX91" fmla="*/ 3531774 w 4818968"/>
              <a:gd name="connsiteY91" fmla="*/ 2060917 h 2732750"/>
              <a:gd name="connsiteX92" fmla="*/ 3573977 w 4818968"/>
              <a:gd name="connsiteY92" fmla="*/ 2018713 h 2732750"/>
              <a:gd name="connsiteX93" fmla="*/ 3595079 w 4818968"/>
              <a:gd name="connsiteY93" fmla="*/ 1997612 h 2732750"/>
              <a:gd name="connsiteX94" fmla="*/ 3623214 w 4818968"/>
              <a:gd name="connsiteY94" fmla="*/ 1955409 h 2732750"/>
              <a:gd name="connsiteX95" fmla="*/ 3637282 w 4818968"/>
              <a:gd name="connsiteY95" fmla="*/ 1934307 h 2732750"/>
              <a:gd name="connsiteX96" fmla="*/ 3679485 w 4818968"/>
              <a:gd name="connsiteY96" fmla="*/ 1906172 h 2732750"/>
              <a:gd name="connsiteX97" fmla="*/ 3721688 w 4818968"/>
              <a:gd name="connsiteY97" fmla="*/ 1863969 h 2732750"/>
              <a:gd name="connsiteX98" fmla="*/ 3763891 w 4818968"/>
              <a:gd name="connsiteY98" fmla="*/ 1835833 h 2732750"/>
              <a:gd name="connsiteX99" fmla="*/ 3777959 w 4818968"/>
              <a:gd name="connsiteY99" fmla="*/ 1814732 h 2732750"/>
              <a:gd name="connsiteX100" fmla="*/ 3820162 w 4818968"/>
              <a:gd name="connsiteY100" fmla="*/ 1793630 h 2732750"/>
              <a:gd name="connsiteX101" fmla="*/ 3862365 w 4818968"/>
              <a:gd name="connsiteY101" fmla="*/ 1772529 h 2732750"/>
              <a:gd name="connsiteX102" fmla="*/ 3925669 w 4818968"/>
              <a:gd name="connsiteY102" fmla="*/ 1737360 h 2732750"/>
              <a:gd name="connsiteX103" fmla="*/ 3967872 w 4818968"/>
              <a:gd name="connsiteY103" fmla="*/ 1709224 h 2732750"/>
              <a:gd name="connsiteX104" fmla="*/ 3988974 w 4818968"/>
              <a:gd name="connsiteY104" fmla="*/ 1695157 h 2732750"/>
              <a:gd name="connsiteX105" fmla="*/ 4038211 w 4818968"/>
              <a:gd name="connsiteY105" fmla="*/ 1681089 h 2732750"/>
              <a:gd name="connsiteX106" fmla="*/ 4101516 w 4818968"/>
              <a:gd name="connsiteY106" fmla="*/ 1659987 h 2732750"/>
              <a:gd name="connsiteX107" fmla="*/ 4157786 w 4818968"/>
              <a:gd name="connsiteY107" fmla="*/ 1638886 h 2732750"/>
              <a:gd name="connsiteX108" fmla="*/ 4199989 w 4818968"/>
              <a:gd name="connsiteY108" fmla="*/ 1610750 h 2732750"/>
              <a:gd name="connsiteX109" fmla="*/ 4221091 w 4818968"/>
              <a:gd name="connsiteY109" fmla="*/ 1589649 h 2732750"/>
              <a:gd name="connsiteX110" fmla="*/ 4249226 w 4818968"/>
              <a:gd name="connsiteY110" fmla="*/ 1582615 h 2732750"/>
              <a:gd name="connsiteX111" fmla="*/ 4312531 w 4818968"/>
              <a:gd name="connsiteY111" fmla="*/ 1554480 h 2732750"/>
              <a:gd name="connsiteX112" fmla="*/ 4333632 w 4818968"/>
              <a:gd name="connsiteY112" fmla="*/ 1533378 h 2732750"/>
              <a:gd name="connsiteX113" fmla="*/ 4354734 w 4818968"/>
              <a:gd name="connsiteY113" fmla="*/ 1519310 h 2732750"/>
              <a:gd name="connsiteX114" fmla="*/ 4375836 w 4818968"/>
              <a:gd name="connsiteY114" fmla="*/ 1498209 h 2732750"/>
              <a:gd name="connsiteX115" fmla="*/ 4396937 w 4818968"/>
              <a:gd name="connsiteY115" fmla="*/ 1491175 h 2732750"/>
              <a:gd name="connsiteX116" fmla="*/ 4418039 w 4818968"/>
              <a:gd name="connsiteY116" fmla="*/ 1470073 h 2732750"/>
              <a:gd name="connsiteX117" fmla="*/ 4432106 w 4818968"/>
              <a:gd name="connsiteY117" fmla="*/ 1448972 h 2732750"/>
              <a:gd name="connsiteX118" fmla="*/ 4453208 w 4818968"/>
              <a:gd name="connsiteY118" fmla="*/ 1434904 h 2732750"/>
              <a:gd name="connsiteX119" fmla="*/ 4474309 w 4818968"/>
              <a:gd name="connsiteY119" fmla="*/ 1413803 h 2732750"/>
              <a:gd name="connsiteX120" fmla="*/ 4516512 w 4818968"/>
              <a:gd name="connsiteY120" fmla="*/ 1385667 h 2732750"/>
              <a:gd name="connsiteX121" fmla="*/ 4565749 w 4818968"/>
              <a:gd name="connsiteY121" fmla="*/ 1322363 h 2732750"/>
              <a:gd name="connsiteX122" fmla="*/ 4586851 w 4818968"/>
              <a:gd name="connsiteY122" fmla="*/ 1280160 h 2732750"/>
              <a:gd name="connsiteX123" fmla="*/ 4593885 w 4818968"/>
              <a:gd name="connsiteY123" fmla="*/ 1259058 h 2732750"/>
              <a:gd name="connsiteX124" fmla="*/ 4622020 w 4818968"/>
              <a:gd name="connsiteY124" fmla="*/ 1216855 h 2732750"/>
              <a:gd name="connsiteX125" fmla="*/ 4636088 w 4818968"/>
              <a:gd name="connsiteY125" fmla="*/ 1195753 h 2732750"/>
              <a:gd name="connsiteX126" fmla="*/ 4650156 w 4818968"/>
              <a:gd name="connsiteY126" fmla="*/ 1174652 h 2732750"/>
              <a:gd name="connsiteX127" fmla="*/ 4664223 w 4818968"/>
              <a:gd name="connsiteY127" fmla="*/ 1132449 h 2732750"/>
              <a:gd name="connsiteX128" fmla="*/ 4671257 w 4818968"/>
              <a:gd name="connsiteY128" fmla="*/ 1111347 h 2732750"/>
              <a:gd name="connsiteX129" fmla="*/ 4685325 w 4818968"/>
              <a:gd name="connsiteY129" fmla="*/ 1090246 h 2732750"/>
              <a:gd name="connsiteX130" fmla="*/ 4706426 w 4818968"/>
              <a:gd name="connsiteY130" fmla="*/ 1041009 h 2732750"/>
              <a:gd name="connsiteX131" fmla="*/ 4720494 w 4818968"/>
              <a:gd name="connsiteY131" fmla="*/ 998806 h 2732750"/>
              <a:gd name="connsiteX132" fmla="*/ 4748629 w 4818968"/>
              <a:gd name="connsiteY132" fmla="*/ 956603 h 2732750"/>
              <a:gd name="connsiteX133" fmla="*/ 4755663 w 4818968"/>
              <a:gd name="connsiteY133" fmla="*/ 935501 h 2732750"/>
              <a:gd name="connsiteX134" fmla="*/ 4769731 w 4818968"/>
              <a:gd name="connsiteY134" fmla="*/ 858129 h 2732750"/>
              <a:gd name="connsiteX135" fmla="*/ 4783799 w 4818968"/>
              <a:gd name="connsiteY135" fmla="*/ 780757 h 2732750"/>
              <a:gd name="connsiteX136" fmla="*/ 4804900 w 4818968"/>
              <a:gd name="connsiteY136" fmla="*/ 759655 h 2732750"/>
              <a:gd name="connsiteX137" fmla="*/ 4818968 w 4818968"/>
              <a:gd name="connsiteY137" fmla="*/ 738553 h 2732750"/>
              <a:gd name="connsiteX138" fmla="*/ 4804900 w 4818968"/>
              <a:gd name="connsiteY138" fmla="*/ 555673 h 2732750"/>
              <a:gd name="connsiteX139" fmla="*/ 4797866 w 4818968"/>
              <a:gd name="connsiteY139" fmla="*/ 506437 h 2732750"/>
              <a:gd name="connsiteX140" fmla="*/ 4755663 w 4818968"/>
              <a:gd name="connsiteY140" fmla="*/ 485335 h 2732750"/>
              <a:gd name="connsiteX141" fmla="*/ 4720494 w 4818968"/>
              <a:gd name="connsiteY141" fmla="*/ 457200 h 2732750"/>
              <a:gd name="connsiteX142" fmla="*/ 4678291 w 4818968"/>
              <a:gd name="connsiteY142" fmla="*/ 443132 h 2732750"/>
              <a:gd name="connsiteX143" fmla="*/ 4593885 w 4818968"/>
              <a:gd name="connsiteY143" fmla="*/ 464233 h 2732750"/>
              <a:gd name="connsiteX144" fmla="*/ 4530580 w 4818968"/>
              <a:gd name="connsiteY144" fmla="*/ 499403 h 2732750"/>
              <a:gd name="connsiteX145" fmla="*/ 4509479 w 4818968"/>
              <a:gd name="connsiteY145" fmla="*/ 513470 h 2732750"/>
              <a:gd name="connsiteX146" fmla="*/ 4481343 w 4818968"/>
              <a:gd name="connsiteY146" fmla="*/ 555673 h 2732750"/>
              <a:gd name="connsiteX147" fmla="*/ 4439140 w 4818968"/>
              <a:gd name="connsiteY147" fmla="*/ 590843 h 2732750"/>
              <a:gd name="connsiteX148" fmla="*/ 4396937 w 4818968"/>
              <a:gd name="connsiteY148" fmla="*/ 618978 h 2732750"/>
              <a:gd name="connsiteX149" fmla="*/ 4340666 w 4818968"/>
              <a:gd name="connsiteY149" fmla="*/ 647113 h 2732750"/>
              <a:gd name="connsiteX150" fmla="*/ 4312531 w 4818968"/>
              <a:gd name="connsiteY150" fmla="*/ 661181 h 2732750"/>
              <a:gd name="connsiteX151" fmla="*/ 4270328 w 4818968"/>
              <a:gd name="connsiteY151" fmla="*/ 675249 h 2732750"/>
              <a:gd name="connsiteX152" fmla="*/ 4242192 w 4818968"/>
              <a:gd name="connsiteY152" fmla="*/ 689317 h 2732750"/>
              <a:gd name="connsiteX153" fmla="*/ 4171854 w 4818968"/>
              <a:gd name="connsiteY153" fmla="*/ 710418 h 2732750"/>
              <a:gd name="connsiteX154" fmla="*/ 3890500 w 4818968"/>
              <a:gd name="connsiteY154" fmla="*/ 696350 h 2732750"/>
              <a:gd name="connsiteX155" fmla="*/ 3869399 w 4818968"/>
              <a:gd name="connsiteY155" fmla="*/ 689317 h 2732750"/>
              <a:gd name="connsiteX156" fmla="*/ 3834229 w 4818968"/>
              <a:gd name="connsiteY156" fmla="*/ 682283 h 2732750"/>
              <a:gd name="connsiteX157" fmla="*/ 3770925 w 4818968"/>
              <a:gd name="connsiteY157" fmla="*/ 675249 h 2732750"/>
              <a:gd name="connsiteX158" fmla="*/ 3679485 w 4818968"/>
              <a:gd name="connsiteY158" fmla="*/ 661181 h 2732750"/>
              <a:gd name="connsiteX159" fmla="*/ 3609146 w 4818968"/>
              <a:gd name="connsiteY159" fmla="*/ 654147 h 2732750"/>
              <a:gd name="connsiteX160" fmla="*/ 3573977 w 4818968"/>
              <a:gd name="connsiteY160" fmla="*/ 647113 h 2732750"/>
              <a:gd name="connsiteX161" fmla="*/ 3257454 w 4818968"/>
              <a:gd name="connsiteY161" fmla="*/ 647113 h 2732750"/>
              <a:gd name="connsiteX162" fmla="*/ 3222285 w 4818968"/>
              <a:gd name="connsiteY162" fmla="*/ 654147 h 2732750"/>
              <a:gd name="connsiteX163" fmla="*/ 3130845 w 4818968"/>
              <a:gd name="connsiteY163" fmla="*/ 661181 h 2732750"/>
              <a:gd name="connsiteX164" fmla="*/ 3088642 w 4818968"/>
              <a:gd name="connsiteY164" fmla="*/ 675249 h 2732750"/>
              <a:gd name="connsiteX165" fmla="*/ 3039405 w 4818968"/>
              <a:gd name="connsiteY165" fmla="*/ 703384 h 2732750"/>
              <a:gd name="connsiteX166" fmla="*/ 2976100 w 4818968"/>
              <a:gd name="connsiteY166" fmla="*/ 731520 h 2732750"/>
              <a:gd name="connsiteX167" fmla="*/ 2575171 w 4818968"/>
              <a:gd name="connsiteY167" fmla="*/ 717452 h 2732750"/>
              <a:gd name="connsiteX168" fmla="*/ 2547036 w 4818968"/>
              <a:gd name="connsiteY168" fmla="*/ 710418 h 2732750"/>
              <a:gd name="connsiteX169" fmla="*/ 2476697 w 4818968"/>
              <a:gd name="connsiteY169" fmla="*/ 689317 h 2732750"/>
              <a:gd name="connsiteX170" fmla="*/ 2441528 w 4818968"/>
              <a:gd name="connsiteY170" fmla="*/ 682283 h 2732750"/>
              <a:gd name="connsiteX171" fmla="*/ 2413392 w 4818968"/>
              <a:gd name="connsiteY171" fmla="*/ 675249 h 2732750"/>
              <a:gd name="connsiteX172" fmla="*/ 2371189 w 4818968"/>
              <a:gd name="connsiteY172" fmla="*/ 661181 h 2732750"/>
              <a:gd name="connsiteX173" fmla="*/ 2336020 w 4818968"/>
              <a:gd name="connsiteY173" fmla="*/ 654147 h 2732750"/>
              <a:gd name="connsiteX174" fmla="*/ 2293817 w 4818968"/>
              <a:gd name="connsiteY174" fmla="*/ 640080 h 2732750"/>
              <a:gd name="connsiteX175" fmla="*/ 2195343 w 4818968"/>
              <a:gd name="connsiteY175" fmla="*/ 626012 h 2732750"/>
              <a:gd name="connsiteX176" fmla="*/ 2139072 w 4818968"/>
              <a:gd name="connsiteY176" fmla="*/ 611944 h 2732750"/>
              <a:gd name="connsiteX177" fmla="*/ 2103903 w 4818968"/>
              <a:gd name="connsiteY177" fmla="*/ 604910 h 2732750"/>
              <a:gd name="connsiteX178" fmla="*/ 2082802 w 4818968"/>
              <a:gd name="connsiteY178" fmla="*/ 597877 h 2732750"/>
              <a:gd name="connsiteX179" fmla="*/ 2047632 w 4818968"/>
              <a:gd name="connsiteY179" fmla="*/ 590843 h 2732750"/>
              <a:gd name="connsiteX180" fmla="*/ 1998396 w 4818968"/>
              <a:gd name="connsiteY180" fmla="*/ 576775 h 2732750"/>
              <a:gd name="connsiteX181" fmla="*/ 1576365 w 4818968"/>
              <a:gd name="connsiteY181" fmla="*/ 562707 h 2732750"/>
              <a:gd name="connsiteX182" fmla="*/ 1541196 w 4818968"/>
              <a:gd name="connsiteY182" fmla="*/ 555673 h 2732750"/>
              <a:gd name="connsiteX183" fmla="*/ 1463823 w 4818968"/>
              <a:gd name="connsiteY183" fmla="*/ 541606 h 2732750"/>
              <a:gd name="connsiteX184" fmla="*/ 1421620 w 4818968"/>
              <a:gd name="connsiteY184" fmla="*/ 520504 h 2732750"/>
              <a:gd name="connsiteX185" fmla="*/ 1393485 w 4818968"/>
              <a:gd name="connsiteY185" fmla="*/ 513470 h 2732750"/>
              <a:gd name="connsiteX186" fmla="*/ 1372383 w 4818968"/>
              <a:gd name="connsiteY186" fmla="*/ 499403 h 2732750"/>
              <a:gd name="connsiteX187" fmla="*/ 1323146 w 4818968"/>
              <a:gd name="connsiteY187" fmla="*/ 450166 h 2732750"/>
              <a:gd name="connsiteX188" fmla="*/ 1302045 w 4818968"/>
              <a:gd name="connsiteY188" fmla="*/ 443132 h 2732750"/>
              <a:gd name="connsiteX189" fmla="*/ 1231706 w 4818968"/>
              <a:gd name="connsiteY189" fmla="*/ 393895 h 2732750"/>
              <a:gd name="connsiteX190" fmla="*/ 1210605 w 4818968"/>
              <a:gd name="connsiteY190" fmla="*/ 379827 h 2732750"/>
              <a:gd name="connsiteX191" fmla="*/ 1189503 w 4818968"/>
              <a:gd name="connsiteY191" fmla="*/ 358726 h 2732750"/>
              <a:gd name="connsiteX192" fmla="*/ 1126199 w 4818968"/>
              <a:gd name="connsiteY192" fmla="*/ 323557 h 2732750"/>
              <a:gd name="connsiteX193" fmla="*/ 1105097 w 4818968"/>
              <a:gd name="connsiteY193" fmla="*/ 309489 h 2732750"/>
              <a:gd name="connsiteX194" fmla="*/ 1083996 w 4818968"/>
              <a:gd name="connsiteY194" fmla="*/ 302455 h 2732750"/>
              <a:gd name="connsiteX195" fmla="*/ 1055860 w 4818968"/>
              <a:gd name="connsiteY195" fmla="*/ 288387 h 2732750"/>
              <a:gd name="connsiteX196" fmla="*/ 1034759 w 4818968"/>
              <a:gd name="connsiteY196" fmla="*/ 274320 h 2732750"/>
              <a:gd name="connsiteX197" fmla="*/ 985522 w 4818968"/>
              <a:gd name="connsiteY197" fmla="*/ 253218 h 2732750"/>
              <a:gd name="connsiteX198" fmla="*/ 915183 w 4818968"/>
              <a:gd name="connsiteY198" fmla="*/ 189913 h 2732750"/>
              <a:gd name="connsiteX199" fmla="*/ 901116 w 4818968"/>
              <a:gd name="connsiteY199" fmla="*/ 168812 h 2732750"/>
              <a:gd name="connsiteX200" fmla="*/ 858912 w 4818968"/>
              <a:gd name="connsiteY200" fmla="*/ 126609 h 2732750"/>
              <a:gd name="connsiteX201" fmla="*/ 809676 w 4818968"/>
              <a:gd name="connsiteY201" fmla="*/ 77372 h 2732750"/>
              <a:gd name="connsiteX202" fmla="*/ 788574 w 4818968"/>
              <a:gd name="connsiteY202" fmla="*/ 63304 h 2732750"/>
              <a:gd name="connsiteX203" fmla="*/ 739337 w 4818968"/>
              <a:gd name="connsiteY203" fmla="*/ 49237 h 2732750"/>
              <a:gd name="connsiteX204" fmla="*/ 676032 w 4818968"/>
              <a:gd name="connsiteY204" fmla="*/ 42203 h 2732750"/>
              <a:gd name="connsiteX205" fmla="*/ 640863 w 4818968"/>
              <a:gd name="connsiteY205" fmla="*/ 35169 h 2732750"/>
              <a:gd name="connsiteX206" fmla="*/ 598660 w 4818968"/>
              <a:gd name="connsiteY206" fmla="*/ 28135 h 2732750"/>
              <a:gd name="connsiteX207" fmla="*/ 535356 w 4818968"/>
              <a:gd name="connsiteY207" fmla="*/ 21101 h 2732750"/>
              <a:gd name="connsiteX208" fmla="*/ 352476 w 4818968"/>
              <a:gd name="connsiteY208" fmla="*/ 0 h 2732750"/>
              <a:gd name="connsiteX209" fmla="*/ 99257 w 4818968"/>
              <a:gd name="connsiteY209" fmla="*/ 7033 h 2732750"/>
              <a:gd name="connsiteX210" fmla="*/ 78156 w 4818968"/>
              <a:gd name="connsiteY210" fmla="*/ 14067 h 2732750"/>
              <a:gd name="connsiteX211" fmla="*/ 50020 w 4818968"/>
              <a:gd name="connsiteY211" fmla="*/ 21101 h 2732750"/>
              <a:gd name="connsiteX0" fmla="*/ 50020 w 4818968"/>
              <a:gd name="connsiteY0" fmla="*/ 21101 h 2732750"/>
              <a:gd name="connsiteX1" fmla="*/ 3762 w 4818968"/>
              <a:gd name="connsiteY1" fmla="*/ 76437 h 2732750"/>
              <a:gd name="connsiteX2" fmla="*/ 2588 w 4818968"/>
              <a:gd name="connsiteY2" fmla="*/ 168420 h 2732750"/>
              <a:gd name="connsiteX3" fmla="*/ 19735 w 4818968"/>
              <a:gd name="connsiteY3" fmla="*/ 314227 h 2732750"/>
              <a:gd name="connsiteX4" fmla="*/ 36244 w 4818968"/>
              <a:gd name="connsiteY4" fmla="*/ 342361 h 2732750"/>
              <a:gd name="connsiteX5" fmla="*/ 43278 w 4818968"/>
              <a:gd name="connsiteY5" fmla="*/ 391890 h 2732750"/>
              <a:gd name="connsiteX6" fmla="*/ 73758 w 4818968"/>
              <a:gd name="connsiteY6" fmla="*/ 472146 h 2732750"/>
              <a:gd name="connsiteX7" fmla="*/ 134426 w 4818968"/>
              <a:gd name="connsiteY7" fmla="*/ 618978 h 2732750"/>
              <a:gd name="connsiteX8" fmla="*/ 141460 w 4818968"/>
              <a:gd name="connsiteY8" fmla="*/ 640080 h 2732750"/>
              <a:gd name="connsiteX9" fmla="*/ 183663 w 4818968"/>
              <a:gd name="connsiteY9" fmla="*/ 668215 h 2732750"/>
              <a:gd name="connsiteX10" fmla="*/ 197731 w 4818968"/>
              <a:gd name="connsiteY10" fmla="*/ 689317 h 2732750"/>
              <a:gd name="connsiteX11" fmla="*/ 204765 w 4818968"/>
              <a:gd name="connsiteY11" fmla="*/ 710418 h 2732750"/>
              <a:gd name="connsiteX12" fmla="*/ 225866 w 4818968"/>
              <a:gd name="connsiteY12" fmla="*/ 731520 h 2732750"/>
              <a:gd name="connsiteX13" fmla="*/ 254002 w 4818968"/>
              <a:gd name="connsiteY13" fmla="*/ 766689 h 2732750"/>
              <a:gd name="connsiteX14" fmla="*/ 282137 w 4818968"/>
              <a:gd name="connsiteY14" fmla="*/ 808892 h 2732750"/>
              <a:gd name="connsiteX15" fmla="*/ 296205 w 4818968"/>
              <a:gd name="connsiteY15" fmla="*/ 829993 h 2732750"/>
              <a:gd name="connsiteX16" fmla="*/ 338408 w 4818968"/>
              <a:gd name="connsiteY16" fmla="*/ 858129 h 2732750"/>
              <a:gd name="connsiteX17" fmla="*/ 366543 w 4818968"/>
              <a:gd name="connsiteY17" fmla="*/ 900332 h 2732750"/>
              <a:gd name="connsiteX18" fmla="*/ 401712 w 4818968"/>
              <a:gd name="connsiteY18" fmla="*/ 942535 h 2732750"/>
              <a:gd name="connsiteX19" fmla="*/ 447774 w 4818968"/>
              <a:gd name="connsiteY19" fmla="*/ 976337 h 2732750"/>
              <a:gd name="connsiteX20" fmla="*/ 504729 w 4818968"/>
              <a:gd name="connsiteY20" fmla="*/ 1024890 h 2732750"/>
              <a:gd name="connsiteX21" fmla="*/ 626796 w 4818968"/>
              <a:gd name="connsiteY21" fmla="*/ 1104313 h 2732750"/>
              <a:gd name="connsiteX22" fmla="*/ 647897 w 4818968"/>
              <a:gd name="connsiteY22" fmla="*/ 1118381 h 2732750"/>
              <a:gd name="connsiteX23" fmla="*/ 711202 w 4818968"/>
              <a:gd name="connsiteY23" fmla="*/ 1139483 h 2732750"/>
              <a:gd name="connsiteX24" fmla="*/ 732303 w 4818968"/>
              <a:gd name="connsiteY24" fmla="*/ 1146517 h 2732750"/>
              <a:gd name="connsiteX25" fmla="*/ 802642 w 4818968"/>
              <a:gd name="connsiteY25" fmla="*/ 1167618 h 2732750"/>
              <a:gd name="connsiteX26" fmla="*/ 823743 w 4818968"/>
              <a:gd name="connsiteY26" fmla="*/ 1174652 h 2732750"/>
              <a:gd name="connsiteX27" fmla="*/ 844845 w 4818968"/>
              <a:gd name="connsiteY27" fmla="*/ 1181686 h 2732750"/>
              <a:gd name="connsiteX28" fmla="*/ 908149 w 4818968"/>
              <a:gd name="connsiteY28" fmla="*/ 1209821 h 2732750"/>
              <a:gd name="connsiteX29" fmla="*/ 929251 w 4818968"/>
              <a:gd name="connsiteY29" fmla="*/ 1216855 h 2732750"/>
              <a:gd name="connsiteX30" fmla="*/ 950352 w 4818968"/>
              <a:gd name="connsiteY30" fmla="*/ 1223889 h 2732750"/>
              <a:gd name="connsiteX31" fmla="*/ 985522 w 4818968"/>
              <a:gd name="connsiteY31" fmla="*/ 1259058 h 2732750"/>
              <a:gd name="connsiteX32" fmla="*/ 1027725 w 4818968"/>
              <a:gd name="connsiteY32" fmla="*/ 1273126 h 2732750"/>
              <a:gd name="connsiteX33" fmla="*/ 1069928 w 4818968"/>
              <a:gd name="connsiteY33" fmla="*/ 1301261 h 2732750"/>
              <a:gd name="connsiteX34" fmla="*/ 1091029 w 4818968"/>
              <a:gd name="connsiteY34" fmla="*/ 1315329 h 2732750"/>
              <a:gd name="connsiteX35" fmla="*/ 1189503 w 4818968"/>
              <a:gd name="connsiteY35" fmla="*/ 1403838 h 2732750"/>
              <a:gd name="connsiteX36" fmla="*/ 1229655 w 4818968"/>
              <a:gd name="connsiteY36" fmla="*/ 1449656 h 2732750"/>
              <a:gd name="connsiteX37" fmla="*/ 1252564 w 4818968"/>
              <a:gd name="connsiteY37" fmla="*/ 1473932 h 2732750"/>
              <a:gd name="connsiteX38" fmla="*/ 1266876 w 4818968"/>
              <a:gd name="connsiteY38" fmla="*/ 1498209 h 2732750"/>
              <a:gd name="connsiteX39" fmla="*/ 1280943 w 4818968"/>
              <a:gd name="connsiteY39" fmla="*/ 1547446 h 2732750"/>
              <a:gd name="connsiteX40" fmla="*/ 1287977 w 4818968"/>
              <a:gd name="connsiteY40" fmla="*/ 1568547 h 2732750"/>
              <a:gd name="connsiteX41" fmla="*/ 1287977 w 4818968"/>
              <a:gd name="connsiteY41" fmla="*/ 1638886 h 2732750"/>
              <a:gd name="connsiteX42" fmla="*/ 1302045 w 4818968"/>
              <a:gd name="connsiteY42" fmla="*/ 1737360 h 2732750"/>
              <a:gd name="connsiteX43" fmla="*/ 1309079 w 4818968"/>
              <a:gd name="connsiteY43" fmla="*/ 1758461 h 2732750"/>
              <a:gd name="connsiteX44" fmla="*/ 1316112 w 4818968"/>
              <a:gd name="connsiteY44" fmla="*/ 1786597 h 2732750"/>
              <a:gd name="connsiteX45" fmla="*/ 1337214 w 4818968"/>
              <a:gd name="connsiteY45" fmla="*/ 1828800 h 2732750"/>
              <a:gd name="connsiteX46" fmla="*/ 1344248 w 4818968"/>
              <a:gd name="connsiteY46" fmla="*/ 1849901 h 2732750"/>
              <a:gd name="connsiteX47" fmla="*/ 1363982 w 4818968"/>
              <a:gd name="connsiteY47" fmla="*/ 1959268 h 2732750"/>
              <a:gd name="connsiteX48" fmla="*/ 1380541 w 4818968"/>
              <a:gd name="connsiteY48" fmla="*/ 1980369 h 2732750"/>
              <a:gd name="connsiteX49" fmla="*/ 1387574 w 4818968"/>
              <a:gd name="connsiteY49" fmla="*/ 2008505 h 2732750"/>
              <a:gd name="connsiteX50" fmla="*/ 1411167 w 4818968"/>
              <a:gd name="connsiteY50" fmla="*/ 2047533 h 2732750"/>
              <a:gd name="connsiteX51" fmla="*/ 1437495 w 4818968"/>
              <a:gd name="connsiteY51" fmla="*/ 2085877 h 2732750"/>
              <a:gd name="connsiteX52" fmla="*/ 1463823 w 4818968"/>
              <a:gd name="connsiteY52" fmla="*/ 2131255 h 2732750"/>
              <a:gd name="connsiteX53" fmla="*/ 1478575 w 4818968"/>
              <a:gd name="connsiteY53" fmla="*/ 2168232 h 2732750"/>
              <a:gd name="connsiteX54" fmla="*/ 1520094 w 4818968"/>
              <a:gd name="connsiteY54" fmla="*/ 2215661 h 2732750"/>
              <a:gd name="connsiteX55" fmla="*/ 1541196 w 4818968"/>
              <a:gd name="connsiteY55" fmla="*/ 2232220 h 2732750"/>
              <a:gd name="connsiteX56" fmla="*/ 1577049 w 4818968"/>
              <a:gd name="connsiteY56" fmla="*/ 2263530 h 2732750"/>
              <a:gd name="connsiteX57" fmla="*/ 1605184 w 4818968"/>
              <a:gd name="connsiteY57" fmla="*/ 2302558 h 2732750"/>
              <a:gd name="connsiteX58" fmla="*/ 1631268 w 4818968"/>
              <a:gd name="connsiteY58" fmla="*/ 2353163 h 2732750"/>
              <a:gd name="connsiteX59" fmla="*/ 1660771 w 4818968"/>
              <a:gd name="connsiteY59" fmla="*/ 2398541 h 2732750"/>
              <a:gd name="connsiteX60" fmla="*/ 1727251 w 4818968"/>
              <a:gd name="connsiteY60" fmla="*/ 2455935 h 2732750"/>
              <a:gd name="connsiteX61" fmla="*/ 1871786 w 4818968"/>
              <a:gd name="connsiteY61" fmla="*/ 2542833 h 2732750"/>
              <a:gd name="connsiteX62" fmla="*/ 1907639 w 4818968"/>
              <a:gd name="connsiteY62" fmla="*/ 2574827 h 2732750"/>
              <a:gd name="connsiteX63" fmla="*/ 2022672 w 4818968"/>
              <a:gd name="connsiteY63" fmla="*/ 2636324 h 2732750"/>
              <a:gd name="connsiteX64" fmla="*/ 2132039 w 4818968"/>
              <a:gd name="connsiteY64" fmla="*/ 2678527 h 2732750"/>
              <a:gd name="connsiteX65" fmla="*/ 2180592 w 4818968"/>
              <a:gd name="connsiteY65" fmla="*/ 2689420 h 2732750"/>
              <a:gd name="connsiteX66" fmla="*/ 2447878 w 4818968"/>
              <a:gd name="connsiteY66" fmla="*/ 2728888 h 2732750"/>
              <a:gd name="connsiteX67" fmla="*/ 2538634 w 4818968"/>
              <a:gd name="connsiteY67" fmla="*/ 2732747 h 2732750"/>
              <a:gd name="connsiteX68" fmla="*/ 2701780 w 4818968"/>
              <a:gd name="connsiteY68" fmla="*/ 2727764 h 2732750"/>
              <a:gd name="connsiteX69" fmla="*/ 2821356 w 4818968"/>
              <a:gd name="connsiteY69" fmla="*/ 2700997 h 2732750"/>
              <a:gd name="connsiteX70" fmla="*/ 2855157 w 4818968"/>
              <a:gd name="connsiteY70" fmla="*/ 2699629 h 2732750"/>
              <a:gd name="connsiteX71" fmla="*/ 2936388 w 4818968"/>
              <a:gd name="connsiteY71" fmla="*/ 2660601 h 2732750"/>
              <a:gd name="connsiteX72" fmla="*/ 3004236 w 4818968"/>
              <a:gd name="connsiteY72" fmla="*/ 2616590 h 2732750"/>
              <a:gd name="connsiteX73" fmla="*/ 3032371 w 4818968"/>
              <a:gd name="connsiteY73" fmla="*/ 2609557 h 2732750"/>
              <a:gd name="connsiteX74" fmla="*/ 3074574 w 4818968"/>
              <a:gd name="connsiteY74" fmla="*/ 2581421 h 2732750"/>
              <a:gd name="connsiteX75" fmla="*/ 3095676 w 4818968"/>
              <a:gd name="connsiteY75" fmla="*/ 2567353 h 2732750"/>
              <a:gd name="connsiteX76" fmla="*/ 3123811 w 4818968"/>
              <a:gd name="connsiteY76" fmla="*/ 2546252 h 2732750"/>
              <a:gd name="connsiteX77" fmla="*/ 3166014 w 4818968"/>
              <a:gd name="connsiteY77" fmla="*/ 2511083 h 2732750"/>
              <a:gd name="connsiteX78" fmla="*/ 3180082 w 4818968"/>
              <a:gd name="connsiteY78" fmla="*/ 2489981 h 2732750"/>
              <a:gd name="connsiteX79" fmla="*/ 3201183 w 4818968"/>
              <a:gd name="connsiteY79" fmla="*/ 2482947 h 2732750"/>
              <a:gd name="connsiteX80" fmla="*/ 3243386 w 4818968"/>
              <a:gd name="connsiteY80" fmla="*/ 2454812 h 2732750"/>
              <a:gd name="connsiteX81" fmla="*/ 3264488 w 4818968"/>
              <a:gd name="connsiteY81" fmla="*/ 2440744 h 2732750"/>
              <a:gd name="connsiteX82" fmla="*/ 3299657 w 4818968"/>
              <a:gd name="connsiteY82" fmla="*/ 2405575 h 2732750"/>
              <a:gd name="connsiteX83" fmla="*/ 3313725 w 4818968"/>
              <a:gd name="connsiteY83" fmla="*/ 2384473 h 2732750"/>
              <a:gd name="connsiteX84" fmla="*/ 3362962 w 4818968"/>
              <a:gd name="connsiteY84" fmla="*/ 2321169 h 2732750"/>
              <a:gd name="connsiteX85" fmla="*/ 3377029 w 4818968"/>
              <a:gd name="connsiteY85" fmla="*/ 2300067 h 2732750"/>
              <a:gd name="connsiteX86" fmla="*/ 3400622 w 4818968"/>
              <a:gd name="connsiteY86" fmla="*/ 2282141 h 2732750"/>
              <a:gd name="connsiteX87" fmla="*/ 3427390 w 4818968"/>
              <a:gd name="connsiteY87" fmla="*/ 2239254 h 2732750"/>
              <a:gd name="connsiteX88" fmla="*/ 3454841 w 4818968"/>
              <a:gd name="connsiteY88" fmla="*/ 2204768 h 2732750"/>
              <a:gd name="connsiteX89" fmla="*/ 3474819 w 4818968"/>
              <a:gd name="connsiteY89" fmla="*/ 2161637 h 2732750"/>
              <a:gd name="connsiteX90" fmla="*/ 3495237 w 4818968"/>
              <a:gd name="connsiteY90" fmla="*/ 2124661 h 2732750"/>
              <a:gd name="connsiteX91" fmla="*/ 3531774 w 4818968"/>
              <a:gd name="connsiteY91" fmla="*/ 2060917 h 2732750"/>
              <a:gd name="connsiteX92" fmla="*/ 3573977 w 4818968"/>
              <a:gd name="connsiteY92" fmla="*/ 2018713 h 2732750"/>
              <a:gd name="connsiteX93" fmla="*/ 3595079 w 4818968"/>
              <a:gd name="connsiteY93" fmla="*/ 1997612 h 2732750"/>
              <a:gd name="connsiteX94" fmla="*/ 3623214 w 4818968"/>
              <a:gd name="connsiteY94" fmla="*/ 1955409 h 2732750"/>
              <a:gd name="connsiteX95" fmla="*/ 3637282 w 4818968"/>
              <a:gd name="connsiteY95" fmla="*/ 1934307 h 2732750"/>
              <a:gd name="connsiteX96" fmla="*/ 3679485 w 4818968"/>
              <a:gd name="connsiteY96" fmla="*/ 1906172 h 2732750"/>
              <a:gd name="connsiteX97" fmla="*/ 3721688 w 4818968"/>
              <a:gd name="connsiteY97" fmla="*/ 1863969 h 2732750"/>
              <a:gd name="connsiteX98" fmla="*/ 3763891 w 4818968"/>
              <a:gd name="connsiteY98" fmla="*/ 1835833 h 2732750"/>
              <a:gd name="connsiteX99" fmla="*/ 3777959 w 4818968"/>
              <a:gd name="connsiteY99" fmla="*/ 1814732 h 2732750"/>
              <a:gd name="connsiteX100" fmla="*/ 3820162 w 4818968"/>
              <a:gd name="connsiteY100" fmla="*/ 1793630 h 2732750"/>
              <a:gd name="connsiteX101" fmla="*/ 3862365 w 4818968"/>
              <a:gd name="connsiteY101" fmla="*/ 1772529 h 2732750"/>
              <a:gd name="connsiteX102" fmla="*/ 3925669 w 4818968"/>
              <a:gd name="connsiteY102" fmla="*/ 1737360 h 2732750"/>
              <a:gd name="connsiteX103" fmla="*/ 3967872 w 4818968"/>
              <a:gd name="connsiteY103" fmla="*/ 1709224 h 2732750"/>
              <a:gd name="connsiteX104" fmla="*/ 3988974 w 4818968"/>
              <a:gd name="connsiteY104" fmla="*/ 1695157 h 2732750"/>
              <a:gd name="connsiteX105" fmla="*/ 4038211 w 4818968"/>
              <a:gd name="connsiteY105" fmla="*/ 1681089 h 2732750"/>
              <a:gd name="connsiteX106" fmla="*/ 4101516 w 4818968"/>
              <a:gd name="connsiteY106" fmla="*/ 1659987 h 2732750"/>
              <a:gd name="connsiteX107" fmla="*/ 4157786 w 4818968"/>
              <a:gd name="connsiteY107" fmla="*/ 1638886 h 2732750"/>
              <a:gd name="connsiteX108" fmla="*/ 4199989 w 4818968"/>
              <a:gd name="connsiteY108" fmla="*/ 1610750 h 2732750"/>
              <a:gd name="connsiteX109" fmla="*/ 4221091 w 4818968"/>
              <a:gd name="connsiteY109" fmla="*/ 1589649 h 2732750"/>
              <a:gd name="connsiteX110" fmla="*/ 4249226 w 4818968"/>
              <a:gd name="connsiteY110" fmla="*/ 1582615 h 2732750"/>
              <a:gd name="connsiteX111" fmla="*/ 4312531 w 4818968"/>
              <a:gd name="connsiteY111" fmla="*/ 1554480 h 2732750"/>
              <a:gd name="connsiteX112" fmla="*/ 4333632 w 4818968"/>
              <a:gd name="connsiteY112" fmla="*/ 1533378 h 2732750"/>
              <a:gd name="connsiteX113" fmla="*/ 4354734 w 4818968"/>
              <a:gd name="connsiteY113" fmla="*/ 1519310 h 2732750"/>
              <a:gd name="connsiteX114" fmla="*/ 4375836 w 4818968"/>
              <a:gd name="connsiteY114" fmla="*/ 1498209 h 2732750"/>
              <a:gd name="connsiteX115" fmla="*/ 4396937 w 4818968"/>
              <a:gd name="connsiteY115" fmla="*/ 1491175 h 2732750"/>
              <a:gd name="connsiteX116" fmla="*/ 4418039 w 4818968"/>
              <a:gd name="connsiteY116" fmla="*/ 1470073 h 2732750"/>
              <a:gd name="connsiteX117" fmla="*/ 4432106 w 4818968"/>
              <a:gd name="connsiteY117" fmla="*/ 1448972 h 2732750"/>
              <a:gd name="connsiteX118" fmla="*/ 4453208 w 4818968"/>
              <a:gd name="connsiteY118" fmla="*/ 1434904 h 2732750"/>
              <a:gd name="connsiteX119" fmla="*/ 4474309 w 4818968"/>
              <a:gd name="connsiteY119" fmla="*/ 1413803 h 2732750"/>
              <a:gd name="connsiteX120" fmla="*/ 4516512 w 4818968"/>
              <a:gd name="connsiteY120" fmla="*/ 1385667 h 2732750"/>
              <a:gd name="connsiteX121" fmla="*/ 4565749 w 4818968"/>
              <a:gd name="connsiteY121" fmla="*/ 1322363 h 2732750"/>
              <a:gd name="connsiteX122" fmla="*/ 4586851 w 4818968"/>
              <a:gd name="connsiteY122" fmla="*/ 1280160 h 2732750"/>
              <a:gd name="connsiteX123" fmla="*/ 4593885 w 4818968"/>
              <a:gd name="connsiteY123" fmla="*/ 1259058 h 2732750"/>
              <a:gd name="connsiteX124" fmla="*/ 4622020 w 4818968"/>
              <a:gd name="connsiteY124" fmla="*/ 1216855 h 2732750"/>
              <a:gd name="connsiteX125" fmla="*/ 4636088 w 4818968"/>
              <a:gd name="connsiteY125" fmla="*/ 1195753 h 2732750"/>
              <a:gd name="connsiteX126" fmla="*/ 4650156 w 4818968"/>
              <a:gd name="connsiteY126" fmla="*/ 1174652 h 2732750"/>
              <a:gd name="connsiteX127" fmla="*/ 4664223 w 4818968"/>
              <a:gd name="connsiteY127" fmla="*/ 1132449 h 2732750"/>
              <a:gd name="connsiteX128" fmla="*/ 4671257 w 4818968"/>
              <a:gd name="connsiteY128" fmla="*/ 1111347 h 2732750"/>
              <a:gd name="connsiteX129" fmla="*/ 4685325 w 4818968"/>
              <a:gd name="connsiteY129" fmla="*/ 1090246 h 2732750"/>
              <a:gd name="connsiteX130" fmla="*/ 4706426 w 4818968"/>
              <a:gd name="connsiteY130" fmla="*/ 1041009 h 2732750"/>
              <a:gd name="connsiteX131" fmla="*/ 4720494 w 4818968"/>
              <a:gd name="connsiteY131" fmla="*/ 998806 h 2732750"/>
              <a:gd name="connsiteX132" fmla="*/ 4748629 w 4818968"/>
              <a:gd name="connsiteY132" fmla="*/ 956603 h 2732750"/>
              <a:gd name="connsiteX133" fmla="*/ 4755663 w 4818968"/>
              <a:gd name="connsiteY133" fmla="*/ 935501 h 2732750"/>
              <a:gd name="connsiteX134" fmla="*/ 4769731 w 4818968"/>
              <a:gd name="connsiteY134" fmla="*/ 858129 h 2732750"/>
              <a:gd name="connsiteX135" fmla="*/ 4783799 w 4818968"/>
              <a:gd name="connsiteY135" fmla="*/ 780757 h 2732750"/>
              <a:gd name="connsiteX136" fmla="*/ 4804900 w 4818968"/>
              <a:gd name="connsiteY136" fmla="*/ 759655 h 2732750"/>
              <a:gd name="connsiteX137" fmla="*/ 4818968 w 4818968"/>
              <a:gd name="connsiteY137" fmla="*/ 738553 h 2732750"/>
              <a:gd name="connsiteX138" fmla="*/ 4804900 w 4818968"/>
              <a:gd name="connsiteY138" fmla="*/ 555673 h 2732750"/>
              <a:gd name="connsiteX139" fmla="*/ 4797866 w 4818968"/>
              <a:gd name="connsiteY139" fmla="*/ 506437 h 2732750"/>
              <a:gd name="connsiteX140" fmla="*/ 4755663 w 4818968"/>
              <a:gd name="connsiteY140" fmla="*/ 485335 h 2732750"/>
              <a:gd name="connsiteX141" fmla="*/ 4720494 w 4818968"/>
              <a:gd name="connsiteY141" fmla="*/ 457200 h 2732750"/>
              <a:gd name="connsiteX142" fmla="*/ 4678291 w 4818968"/>
              <a:gd name="connsiteY142" fmla="*/ 443132 h 2732750"/>
              <a:gd name="connsiteX143" fmla="*/ 4593885 w 4818968"/>
              <a:gd name="connsiteY143" fmla="*/ 464233 h 2732750"/>
              <a:gd name="connsiteX144" fmla="*/ 4530580 w 4818968"/>
              <a:gd name="connsiteY144" fmla="*/ 499403 h 2732750"/>
              <a:gd name="connsiteX145" fmla="*/ 4509479 w 4818968"/>
              <a:gd name="connsiteY145" fmla="*/ 513470 h 2732750"/>
              <a:gd name="connsiteX146" fmla="*/ 4481343 w 4818968"/>
              <a:gd name="connsiteY146" fmla="*/ 555673 h 2732750"/>
              <a:gd name="connsiteX147" fmla="*/ 4439140 w 4818968"/>
              <a:gd name="connsiteY147" fmla="*/ 590843 h 2732750"/>
              <a:gd name="connsiteX148" fmla="*/ 4396937 w 4818968"/>
              <a:gd name="connsiteY148" fmla="*/ 618978 h 2732750"/>
              <a:gd name="connsiteX149" fmla="*/ 4340666 w 4818968"/>
              <a:gd name="connsiteY149" fmla="*/ 647113 h 2732750"/>
              <a:gd name="connsiteX150" fmla="*/ 4312531 w 4818968"/>
              <a:gd name="connsiteY150" fmla="*/ 661181 h 2732750"/>
              <a:gd name="connsiteX151" fmla="*/ 4270328 w 4818968"/>
              <a:gd name="connsiteY151" fmla="*/ 675249 h 2732750"/>
              <a:gd name="connsiteX152" fmla="*/ 4242192 w 4818968"/>
              <a:gd name="connsiteY152" fmla="*/ 689317 h 2732750"/>
              <a:gd name="connsiteX153" fmla="*/ 4171854 w 4818968"/>
              <a:gd name="connsiteY153" fmla="*/ 710418 h 2732750"/>
              <a:gd name="connsiteX154" fmla="*/ 3890500 w 4818968"/>
              <a:gd name="connsiteY154" fmla="*/ 696350 h 2732750"/>
              <a:gd name="connsiteX155" fmla="*/ 3869399 w 4818968"/>
              <a:gd name="connsiteY155" fmla="*/ 689317 h 2732750"/>
              <a:gd name="connsiteX156" fmla="*/ 3834229 w 4818968"/>
              <a:gd name="connsiteY156" fmla="*/ 682283 h 2732750"/>
              <a:gd name="connsiteX157" fmla="*/ 3770925 w 4818968"/>
              <a:gd name="connsiteY157" fmla="*/ 675249 h 2732750"/>
              <a:gd name="connsiteX158" fmla="*/ 3679485 w 4818968"/>
              <a:gd name="connsiteY158" fmla="*/ 661181 h 2732750"/>
              <a:gd name="connsiteX159" fmla="*/ 3609146 w 4818968"/>
              <a:gd name="connsiteY159" fmla="*/ 654147 h 2732750"/>
              <a:gd name="connsiteX160" fmla="*/ 3573977 w 4818968"/>
              <a:gd name="connsiteY160" fmla="*/ 647113 h 2732750"/>
              <a:gd name="connsiteX161" fmla="*/ 3257454 w 4818968"/>
              <a:gd name="connsiteY161" fmla="*/ 647113 h 2732750"/>
              <a:gd name="connsiteX162" fmla="*/ 3222285 w 4818968"/>
              <a:gd name="connsiteY162" fmla="*/ 654147 h 2732750"/>
              <a:gd name="connsiteX163" fmla="*/ 3130845 w 4818968"/>
              <a:gd name="connsiteY163" fmla="*/ 661181 h 2732750"/>
              <a:gd name="connsiteX164" fmla="*/ 3088642 w 4818968"/>
              <a:gd name="connsiteY164" fmla="*/ 675249 h 2732750"/>
              <a:gd name="connsiteX165" fmla="*/ 3039405 w 4818968"/>
              <a:gd name="connsiteY165" fmla="*/ 703384 h 2732750"/>
              <a:gd name="connsiteX166" fmla="*/ 2976100 w 4818968"/>
              <a:gd name="connsiteY166" fmla="*/ 731520 h 2732750"/>
              <a:gd name="connsiteX167" fmla="*/ 2575171 w 4818968"/>
              <a:gd name="connsiteY167" fmla="*/ 717452 h 2732750"/>
              <a:gd name="connsiteX168" fmla="*/ 2547036 w 4818968"/>
              <a:gd name="connsiteY168" fmla="*/ 710418 h 2732750"/>
              <a:gd name="connsiteX169" fmla="*/ 2476697 w 4818968"/>
              <a:gd name="connsiteY169" fmla="*/ 689317 h 2732750"/>
              <a:gd name="connsiteX170" fmla="*/ 2441528 w 4818968"/>
              <a:gd name="connsiteY170" fmla="*/ 682283 h 2732750"/>
              <a:gd name="connsiteX171" fmla="*/ 2413392 w 4818968"/>
              <a:gd name="connsiteY171" fmla="*/ 675249 h 2732750"/>
              <a:gd name="connsiteX172" fmla="*/ 2371189 w 4818968"/>
              <a:gd name="connsiteY172" fmla="*/ 661181 h 2732750"/>
              <a:gd name="connsiteX173" fmla="*/ 2336020 w 4818968"/>
              <a:gd name="connsiteY173" fmla="*/ 654147 h 2732750"/>
              <a:gd name="connsiteX174" fmla="*/ 2293817 w 4818968"/>
              <a:gd name="connsiteY174" fmla="*/ 640080 h 2732750"/>
              <a:gd name="connsiteX175" fmla="*/ 2195343 w 4818968"/>
              <a:gd name="connsiteY175" fmla="*/ 626012 h 2732750"/>
              <a:gd name="connsiteX176" fmla="*/ 2139072 w 4818968"/>
              <a:gd name="connsiteY176" fmla="*/ 611944 h 2732750"/>
              <a:gd name="connsiteX177" fmla="*/ 2103903 w 4818968"/>
              <a:gd name="connsiteY177" fmla="*/ 604910 h 2732750"/>
              <a:gd name="connsiteX178" fmla="*/ 2082802 w 4818968"/>
              <a:gd name="connsiteY178" fmla="*/ 597877 h 2732750"/>
              <a:gd name="connsiteX179" fmla="*/ 2047632 w 4818968"/>
              <a:gd name="connsiteY179" fmla="*/ 590843 h 2732750"/>
              <a:gd name="connsiteX180" fmla="*/ 1998396 w 4818968"/>
              <a:gd name="connsiteY180" fmla="*/ 576775 h 2732750"/>
              <a:gd name="connsiteX181" fmla="*/ 1576365 w 4818968"/>
              <a:gd name="connsiteY181" fmla="*/ 562707 h 2732750"/>
              <a:gd name="connsiteX182" fmla="*/ 1541196 w 4818968"/>
              <a:gd name="connsiteY182" fmla="*/ 555673 h 2732750"/>
              <a:gd name="connsiteX183" fmla="*/ 1463823 w 4818968"/>
              <a:gd name="connsiteY183" fmla="*/ 541606 h 2732750"/>
              <a:gd name="connsiteX184" fmla="*/ 1421620 w 4818968"/>
              <a:gd name="connsiteY184" fmla="*/ 520504 h 2732750"/>
              <a:gd name="connsiteX185" fmla="*/ 1393485 w 4818968"/>
              <a:gd name="connsiteY185" fmla="*/ 513470 h 2732750"/>
              <a:gd name="connsiteX186" fmla="*/ 1372383 w 4818968"/>
              <a:gd name="connsiteY186" fmla="*/ 499403 h 2732750"/>
              <a:gd name="connsiteX187" fmla="*/ 1323146 w 4818968"/>
              <a:gd name="connsiteY187" fmla="*/ 450166 h 2732750"/>
              <a:gd name="connsiteX188" fmla="*/ 1302045 w 4818968"/>
              <a:gd name="connsiteY188" fmla="*/ 443132 h 2732750"/>
              <a:gd name="connsiteX189" fmla="*/ 1231706 w 4818968"/>
              <a:gd name="connsiteY189" fmla="*/ 393895 h 2732750"/>
              <a:gd name="connsiteX190" fmla="*/ 1210605 w 4818968"/>
              <a:gd name="connsiteY190" fmla="*/ 379827 h 2732750"/>
              <a:gd name="connsiteX191" fmla="*/ 1189503 w 4818968"/>
              <a:gd name="connsiteY191" fmla="*/ 358726 h 2732750"/>
              <a:gd name="connsiteX192" fmla="*/ 1126199 w 4818968"/>
              <a:gd name="connsiteY192" fmla="*/ 323557 h 2732750"/>
              <a:gd name="connsiteX193" fmla="*/ 1105097 w 4818968"/>
              <a:gd name="connsiteY193" fmla="*/ 309489 h 2732750"/>
              <a:gd name="connsiteX194" fmla="*/ 1083996 w 4818968"/>
              <a:gd name="connsiteY194" fmla="*/ 302455 h 2732750"/>
              <a:gd name="connsiteX195" fmla="*/ 1055860 w 4818968"/>
              <a:gd name="connsiteY195" fmla="*/ 288387 h 2732750"/>
              <a:gd name="connsiteX196" fmla="*/ 1034759 w 4818968"/>
              <a:gd name="connsiteY196" fmla="*/ 274320 h 2732750"/>
              <a:gd name="connsiteX197" fmla="*/ 985522 w 4818968"/>
              <a:gd name="connsiteY197" fmla="*/ 253218 h 2732750"/>
              <a:gd name="connsiteX198" fmla="*/ 915183 w 4818968"/>
              <a:gd name="connsiteY198" fmla="*/ 189913 h 2732750"/>
              <a:gd name="connsiteX199" fmla="*/ 901116 w 4818968"/>
              <a:gd name="connsiteY199" fmla="*/ 168812 h 2732750"/>
              <a:gd name="connsiteX200" fmla="*/ 858912 w 4818968"/>
              <a:gd name="connsiteY200" fmla="*/ 126609 h 2732750"/>
              <a:gd name="connsiteX201" fmla="*/ 809676 w 4818968"/>
              <a:gd name="connsiteY201" fmla="*/ 77372 h 2732750"/>
              <a:gd name="connsiteX202" fmla="*/ 788574 w 4818968"/>
              <a:gd name="connsiteY202" fmla="*/ 63304 h 2732750"/>
              <a:gd name="connsiteX203" fmla="*/ 739337 w 4818968"/>
              <a:gd name="connsiteY203" fmla="*/ 49237 h 2732750"/>
              <a:gd name="connsiteX204" fmla="*/ 676032 w 4818968"/>
              <a:gd name="connsiteY204" fmla="*/ 42203 h 2732750"/>
              <a:gd name="connsiteX205" fmla="*/ 640863 w 4818968"/>
              <a:gd name="connsiteY205" fmla="*/ 35169 h 2732750"/>
              <a:gd name="connsiteX206" fmla="*/ 598660 w 4818968"/>
              <a:gd name="connsiteY206" fmla="*/ 28135 h 2732750"/>
              <a:gd name="connsiteX207" fmla="*/ 535356 w 4818968"/>
              <a:gd name="connsiteY207" fmla="*/ 21101 h 2732750"/>
              <a:gd name="connsiteX208" fmla="*/ 352476 w 4818968"/>
              <a:gd name="connsiteY208" fmla="*/ 0 h 2732750"/>
              <a:gd name="connsiteX209" fmla="*/ 99257 w 4818968"/>
              <a:gd name="connsiteY209" fmla="*/ 7033 h 2732750"/>
              <a:gd name="connsiteX210" fmla="*/ 78156 w 4818968"/>
              <a:gd name="connsiteY210" fmla="*/ 14067 h 2732750"/>
              <a:gd name="connsiteX211" fmla="*/ 50020 w 4818968"/>
              <a:gd name="connsiteY211" fmla="*/ 21101 h 2732750"/>
              <a:gd name="connsiteX0" fmla="*/ 50020 w 4818968"/>
              <a:gd name="connsiteY0" fmla="*/ 21101 h 2732750"/>
              <a:gd name="connsiteX1" fmla="*/ 3762 w 4818968"/>
              <a:gd name="connsiteY1" fmla="*/ 76437 h 2732750"/>
              <a:gd name="connsiteX2" fmla="*/ 2588 w 4818968"/>
              <a:gd name="connsiteY2" fmla="*/ 168420 h 2732750"/>
              <a:gd name="connsiteX3" fmla="*/ 19735 w 4818968"/>
              <a:gd name="connsiteY3" fmla="*/ 314227 h 2732750"/>
              <a:gd name="connsiteX4" fmla="*/ 36244 w 4818968"/>
              <a:gd name="connsiteY4" fmla="*/ 342361 h 2732750"/>
              <a:gd name="connsiteX5" fmla="*/ 43278 w 4818968"/>
              <a:gd name="connsiteY5" fmla="*/ 391890 h 2732750"/>
              <a:gd name="connsiteX6" fmla="*/ 73758 w 4818968"/>
              <a:gd name="connsiteY6" fmla="*/ 472146 h 2732750"/>
              <a:gd name="connsiteX7" fmla="*/ 134426 w 4818968"/>
              <a:gd name="connsiteY7" fmla="*/ 618978 h 2732750"/>
              <a:gd name="connsiteX8" fmla="*/ 141460 w 4818968"/>
              <a:gd name="connsiteY8" fmla="*/ 640080 h 2732750"/>
              <a:gd name="connsiteX9" fmla="*/ 183663 w 4818968"/>
              <a:gd name="connsiteY9" fmla="*/ 668215 h 2732750"/>
              <a:gd name="connsiteX10" fmla="*/ 197731 w 4818968"/>
              <a:gd name="connsiteY10" fmla="*/ 689317 h 2732750"/>
              <a:gd name="connsiteX11" fmla="*/ 204765 w 4818968"/>
              <a:gd name="connsiteY11" fmla="*/ 710418 h 2732750"/>
              <a:gd name="connsiteX12" fmla="*/ 225866 w 4818968"/>
              <a:gd name="connsiteY12" fmla="*/ 731520 h 2732750"/>
              <a:gd name="connsiteX13" fmla="*/ 254002 w 4818968"/>
              <a:gd name="connsiteY13" fmla="*/ 766689 h 2732750"/>
              <a:gd name="connsiteX14" fmla="*/ 282137 w 4818968"/>
              <a:gd name="connsiteY14" fmla="*/ 808892 h 2732750"/>
              <a:gd name="connsiteX15" fmla="*/ 296205 w 4818968"/>
              <a:gd name="connsiteY15" fmla="*/ 829993 h 2732750"/>
              <a:gd name="connsiteX16" fmla="*/ 338408 w 4818968"/>
              <a:gd name="connsiteY16" fmla="*/ 858129 h 2732750"/>
              <a:gd name="connsiteX17" fmla="*/ 366543 w 4818968"/>
              <a:gd name="connsiteY17" fmla="*/ 900332 h 2732750"/>
              <a:gd name="connsiteX18" fmla="*/ 401712 w 4818968"/>
              <a:gd name="connsiteY18" fmla="*/ 942535 h 2732750"/>
              <a:gd name="connsiteX19" fmla="*/ 447774 w 4818968"/>
              <a:gd name="connsiteY19" fmla="*/ 976337 h 2732750"/>
              <a:gd name="connsiteX20" fmla="*/ 504729 w 4818968"/>
              <a:gd name="connsiteY20" fmla="*/ 1024890 h 2732750"/>
              <a:gd name="connsiteX21" fmla="*/ 626796 w 4818968"/>
              <a:gd name="connsiteY21" fmla="*/ 1104313 h 2732750"/>
              <a:gd name="connsiteX22" fmla="*/ 647897 w 4818968"/>
              <a:gd name="connsiteY22" fmla="*/ 1118381 h 2732750"/>
              <a:gd name="connsiteX23" fmla="*/ 711202 w 4818968"/>
              <a:gd name="connsiteY23" fmla="*/ 1139483 h 2732750"/>
              <a:gd name="connsiteX24" fmla="*/ 732303 w 4818968"/>
              <a:gd name="connsiteY24" fmla="*/ 1146517 h 2732750"/>
              <a:gd name="connsiteX25" fmla="*/ 802642 w 4818968"/>
              <a:gd name="connsiteY25" fmla="*/ 1167618 h 2732750"/>
              <a:gd name="connsiteX26" fmla="*/ 823743 w 4818968"/>
              <a:gd name="connsiteY26" fmla="*/ 1174652 h 2732750"/>
              <a:gd name="connsiteX27" fmla="*/ 844845 w 4818968"/>
              <a:gd name="connsiteY27" fmla="*/ 1181686 h 2732750"/>
              <a:gd name="connsiteX28" fmla="*/ 908149 w 4818968"/>
              <a:gd name="connsiteY28" fmla="*/ 1209821 h 2732750"/>
              <a:gd name="connsiteX29" fmla="*/ 929251 w 4818968"/>
              <a:gd name="connsiteY29" fmla="*/ 1216855 h 2732750"/>
              <a:gd name="connsiteX30" fmla="*/ 950352 w 4818968"/>
              <a:gd name="connsiteY30" fmla="*/ 1223889 h 2732750"/>
              <a:gd name="connsiteX31" fmla="*/ 985522 w 4818968"/>
              <a:gd name="connsiteY31" fmla="*/ 1259058 h 2732750"/>
              <a:gd name="connsiteX32" fmla="*/ 1027725 w 4818968"/>
              <a:gd name="connsiteY32" fmla="*/ 1273126 h 2732750"/>
              <a:gd name="connsiteX33" fmla="*/ 1069928 w 4818968"/>
              <a:gd name="connsiteY33" fmla="*/ 1301261 h 2732750"/>
              <a:gd name="connsiteX34" fmla="*/ 1091029 w 4818968"/>
              <a:gd name="connsiteY34" fmla="*/ 1315329 h 2732750"/>
              <a:gd name="connsiteX35" fmla="*/ 1189503 w 4818968"/>
              <a:gd name="connsiteY35" fmla="*/ 1403838 h 2732750"/>
              <a:gd name="connsiteX36" fmla="*/ 1229655 w 4818968"/>
              <a:gd name="connsiteY36" fmla="*/ 1449656 h 2732750"/>
              <a:gd name="connsiteX37" fmla="*/ 1252564 w 4818968"/>
              <a:gd name="connsiteY37" fmla="*/ 1473932 h 2732750"/>
              <a:gd name="connsiteX38" fmla="*/ 1266876 w 4818968"/>
              <a:gd name="connsiteY38" fmla="*/ 1498209 h 2732750"/>
              <a:gd name="connsiteX39" fmla="*/ 1280943 w 4818968"/>
              <a:gd name="connsiteY39" fmla="*/ 1547446 h 2732750"/>
              <a:gd name="connsiteX40" fmla="*/ 1287977 w 4818968"/>
              <a:gd name="connsiteY40" fmla="*/ 1568547 h 2732750"/>
              <a:gd name="connsiteX41" fmla="*/ 1287977 w 4818968"/>
              <a:gd name="connsiteY41" fmla="*/ 1638886 h 2732750"/>
              <a:gd name="connsiteX42" fmla="*/ 1302045 w 4818968"/>
              <a:gd name="connsiteY42" fmla="*/ 1737360 h 2732750"/>
              <a:gd name="connsiteX43" fmla="*/ 1309079 w 4818968"/>
              <a:gd name="connsiteY43" fmla="*/ 1758461 h 2732750"/>
              <a:gd name="connsiteX44" fmla="*/ 1316112 w 4818968"/>
              <a:gd name="connsiteY44" fmla="*/ 1786597 h 2732750"/>
              <a:gd name="connsiteX45" fmla="*/ 1337214 w 4818968"/>
              <a:gd name="connsiteY45" fmla="*/ 1828800 h 2732750"/>
              <a:gd name="connsiteX46" fmla="*/ 1344248 w 4818968"/>
              <a:gd name="connsiteY46" fmla="*/ 1849901 h 2732750"/>
              <a:gd name="connsiteX47" fmla="*/ 1363982 w 4818968"/>
              <a:gd name="connsiteY47" fmla="*/ 1959268 h 2732750"/>
              <a:gd name="connsiteX48" fmla="*/ 1380541 w 4818968"/>
              <a:gd name="connsiteY48" fmla="*/ 1980369 h 2732750"/>
              <a:gd name="connsiteX49" fmla="*/ 1387574 w 4818968"/>
              <a:gd name="connsiteY49" fmla="*/ 2008505 h 2732750"/>
              <a:gd name="connsiteX50" fmla="*/ 1411167 w 4818968"/>
              <a:gd name="connsiteY50" fmla="*/ 2047533 h 2732750"/>
              <a:gd name="connsiteX51" fmla="*/ 1437495 w 4818968"/>
              <a:gd name="connsiteY51" fmla="*/ 2085877 h 2732750"/>
              <a:gd name="connsiteX52" fmla="*/ 1463823 w 4818968"/>
              <a:gd name="connsiteY52" fmla="*/ 2131255 h 2732750"/>
              <a:gd name="connsiteX53" fmla="*/ 1478575 w 4818968"/>
              <a:gd name="connsiteY53" fmla="*/ 2168232 h 2732750"/>
              <a:gd name="connsiteX54" fmla="*/ 1520094 w 4818968"/>
              <a:gd name="connsiteY54" fmla="*/ 2215661 h 2732750"/>
              <a:gd name="connsiteX55" fmla="*/ 1541196 w 4818968"/>
              <a:gd name="connsiteY55" fmla="*/ 2232220 h 2732750"/>
              <a:gd name="connsiteX56" fmla="*/ 1577049 w 4818968"/>
              <a:gd name="connsiteY56" fmla="*/ 2263530 h 2732750"/>
              <a:gd name="connsiteX57" fmla="*/ 1605184 w 4818968"/>
              <a:gd name="connsiteY57" fmla="*/ 2302558 h 2732750"/>
              <a:gd name="connsiteX58" fmla="*/ 1631268 w 4818968"/>
              <a:gd name="connsiteY58" fmla="*/ 2353163 h 2732750"/>
              <a:gd name="connsiteX59" fmla="*/ 1660771 w 4818968"/>
              <a:gd name="connsiteY59" fmla="*/ 2398541 h 2732750"/>
              <a:gd name="connsiteX60" fmla="*/ 1727251 w 4818968"/>
              <a:gd name="connsiteY60" fmla="*/ 2455935 h 2732750"/>
              <a:gd name="connsiteX61" fmla="*/ 1871786 w 4818968"/>
              <a:gd name="connsiteY61" fmla="*/ 2542833 h 2732750"/>
              <a:gd name="connsiteX62" fmla="*/ 1907639 w 4818968"/>
              <a:gd name="connsiteY62" fmla="*/ 2574827 h 2732750"/>
              <a:gd name="connsiteX63" fmla="*/ 2022672 w 4818968"/>
              <a:gd name="connsiteY63" fmla="*/ 2636324 h 2732750"/>
              <a:gd name="connsiteX64" fmla="*/ 2132039 w 4818968"/>
              <a:gd name="connsiteY64" fmla="*/ 2678527 h 2732750"/>
              <a:gd name="connsiteX65" fmla="*/ 2231392 w 4818968"/>
              <a:gd name="connsiteY65" fmla="*/ 2711645 h 2732750"/>
              <a:gd name="connsiteX66" fmla="*/ 2447878 w 4818968"/>
              <a:gd name="connsiteY66" fmla="*/ 2728888 h 2732750"/>
              <a:gd name="connsiteX67" fmla="*/ 2538634 w 4818968"/>
              <a:gd name="connsiteY67" fmla="*/ 2732747 h 2732750"/>
              <a:gd name="connsiteX68" fmla="*/ 2701780 w 4818968"/>
              <a:gd name="connsiteY68" fmla="*/ 2727764 h 2732750"/>
              <a:gd name="connsiteX69" fmla="*/ 2821356 w 4818968"/>
              <a:gd name="connsiteY69" fmla="*/ 2700997 h 2732750"/>
              <a:gd name="connsiteX70" fmla="*/ 2855157 w 4818968"/>
              <a:gd name="connsiteY70" fmla="*/ 2699629 h 2732750"/>
              <a:gd name="connsiteX71" fmla="*/ 2936388 w 4818968"/>
              <a:gd name="connsiteY71" fmla="*/ 2660601 h 2732750"/>
              <a:gd name="connsiteX72" fmla="*/ 3004236 w 4818968"/>
              <a:gd name="connsiteY72" fmla="*/ 2616590 h 2732750"/>
              <a:gd name="connsiteX73" fmla="*/ 3032371 w 4818968"/>
              <a:gd name="connsiteY73" fmla="*/ 2609557 h 2732750"/>
              <a:gd name="connsiteX74" fmla="*/ 3074574 w 4818968"/>
              <a:gd name="connsiteY74" fmla="*/ 2581421 h 2732750"/>
              <a:gd name="connsiteX75" fmla="*/ 3095676 w 4818968"/>
              <a:gd name="connsiteY75" fmla="*/ 2567353 h 2732750"/>
              <a:gd name="connsiteX76" fmla="*/ 3123811 w 4818968"/>
              <a:gd name="connsiteY76" fmla="*/ 2546252 h 2732750"/>
              <a:gd name="connsiteX77" fmla="*/ 3166014 w 4818968"/>
              <a:gd name="connsiteY77" fmla="*/ 2511083 h 2732750"/>
              <a:gd name="connsiteX78" fmla="*/ 3180082 w 4818968"/>
              <a:gd name="connsiteY78" fmla="*/ 2489981 h 2732750"/>
              <a:gd name="connsiteX79" fmla="*/ 3201183 w 4818968"/>
              <a:gd name="connsiteY79" fmla="*/ 2482947 h 2732750"/>
              <a:gd name="connsiteX80" fmla="*/ 3243386 w 4818968"/>
              <a:gd name="connsiteY80" fmla="*/ 2454812 h 2732750"/>
              <a:gd name="connsiteX81" fmla="*/ 3264488 w 4818968"/>
              <a:gd name="connsiteY81" fmla="*/ 2440744 h 2732750"/>
              <a:gd name="connsiteX82" fmla="*/ 3299657 w 4818968"/>
              <a:gd name="connsiteY82" fmla="*/ 2405575 h 2732750"/>
              <a:gd name="connsiteX83" fmla="*/ 3313725 w 4818968"/>
              <a:gd name="connsiteY83" fmla="*/ 2384473 h 2732750"/>
              <a:gd name="connsiteX84" fmla="*/ 3362962 w 4818968"/>
              <a:gd name="connsiteY84" fmla="*/ 2321169 h 2732750"/>
              <a:gd name="connsiteX85" fmla="*/ 3377029 w 4818968"/>
              <a:gd name="connsiteY85" fmla="*/ 2300067 h 2732750"/>
              <a:gd name="connsiteX86" fmla="*/ 3400622 w 4818968"/>
              <a:gd name="connsiteY86" fmla="*/ 2282141 h 2732750"/>
              <a:gd name="connsiteX87" fmla="*/ 3427390 w 4818968"/>
              <a:gd name="connsiteY87" fmla="*/ 2239254 h 2732750"/>
              <a:gd name="connsiteX88" fmla="*/ 3454841 w 4818968"/>
              <a:gd name="connsiteY88" fmla="*/ 2204768 h 2732750"/>
              <a:gd name="connsiteX89" fmla="*/ 3474819 w 4818968"/>
              <a:gd name="connsiteY89" fmla="*/ 2161637 h 2732750"/>
              <a:gd name="connsiteX90" fmla="*/ 3495237 w 4818968"/>
              <a:gd name="connsiteY90" fmla="*/ 2124661 h 2732750"/>
              <a:gd name="connsiteX91" fmla="*/ 3531774 w 4818968"/>
              <a:gd name="connsiteY91" fmla="*/ 2060917 h 2732750"/>
              <a:gd name="connsiteX92" fmla="*/ 3573977 w 4818968"/>
              <a:gd name="connsiteY92" fmla="*/ 2018713 h 2732750"/>
              <a:gd name="connsiteX93" fmla="*/ 3595079 w 4818968"/>
              <a:gd name="connsiteY93" fmla="*/ 1997612 h 2732750"/>
              <a:gd name="connsiteX94" fmla="*/ 3623214 w 4818968"/>
              <a:gd name="connsiteY94" fmla="*/ 1955409 h 2732750"/>
              <a:gd name="connsiteX95" fmla="*/ 3637282 w 4818968"/>
              <a:gd name="connsiteY95" fmla="*/ 1934307 h 2732750"/>
              <a:gd name="connsiteX96" fmla="*/ 3679485 w 4818968"/>
              <a:gd name="connsiteY96" fmla="*/ 1906172 h 2732750"/>
              <a:gd name="connsiteX97" fmla="*/ 3721688 w 4818968"/>
              <a:gd name="connsiteY97" fmla="*/ 1863969 h 2732750"/>
              <a:gd name="connsiteX98" fmla="*/ 3763891 w 4818968"/>
              <a:gd name="connsiteY98" fmla="*/ 1835833 h 2732750"/>
              <a:gd name="connsiteX99" fmla="*/ 3777959 w 4818968"/>
              <a:gd name="connsiteY99" fmla="*/ 1814732 h 2732750"/>
              <a:gd name="connsiteX100" fmla="*/ 3820162 w 4818968"/>
              <a:gd name="connsiteY100" fmla="*/ 1793630 h 2732750"/>
              <a:gd name="connsiteX101" fmla="*/ 3862365 w 4818968"/>
              <a:gd name="connsiteY101" fmla="*/ 1772529 h 2732750"/>
              <a:gd name="connsiteX102" fmla="*/ 3925669 w 4818968"/>
              <a:gd name="connsiteY102" fmla="*/ 1737360 h 2732750"/>
              <a:gd name="connsiteX103" fmla="*/ 3967872 w 4818968"/>
              <a:gd name="connsiteY103" fmla="*/ 1709224 h 2732750"/>
              <a:gd name="connsiteX104" fmla="*/ 3988974 w 4818968"/>
              <a:gd name="connsiteY104" fmla="*/ 1695157 h 2732750"/>
              <a:gd name="connsiteX105" fmla="*/ 4038211 w 4818968"/>
              <a:gd name="connsiteY105" fmla="*/ 1681089 h 2732750"/>
              <a:gd name="connsiteX106" fmla="*/ 4101516 w 4818968"/>
              <a:gd name="connsiteY106" fmla="*/ 1659987 h 2732750"/>
              <a:gd name="connsiteX107" fmla="*/ 4157786 w 4818968"/>
              <a:gd name="connsiteY107" fmla="*/ 1638886 h 2732750"/>
              <a:gd name="connsiteX108" fmla="*/ 4199989 w 4818968"/>
              <a:gd name="connsiteY108" fmla="*/ 1610750 h 2732750"/>
              <a:gd name="connsiteX109" fmla="*/ 4221091 w 4818968"/>
              <a:gd name="connsiteY109" fmla="*/ 1589649 h 2732750"/>
              <a:gd name="connsiteX110" fmla="*/ 4249226 w 4818968"/>
              <a:gd name="connsiteY110" fmla="*/ 1582615 h 2732750"/>
              <a:gd name="connsiteX111" fmla="*/ 4312531 w 4818968"/>
              <a:gd name="connsiteY111" fmla="*/ 1554480 h 2732750"/>
              <a:gd name="connsiteX112" fmla="*/ 4333632 w 4818968"/>
              <a:gd name="connsiteY112" fmla="*/ 1533378 h 2732750"/>
              <a:gd name="connsiteX113" fmla="*/ 4354734 w 4818968"/>
              <a:gd name="connsiteY113" fmla="*/ 1519310 h 2732750"/>
              <a:gd name="connsiteX114" fmla="*/ 4375836 w 4818968"/>
              <a:gd name="connsiteY114" fmla="*/ 1498209 h 2732750"/>
              <a:gd name="connsiteX115" fmla="*/ 4396937 w 4818968"/>
              <a:gd name="connsiteY115" fmla="*/ 1491175 h 2732750"/>
              <a:gd name="connsiteX116" fmla="*/ 4418039 w 4818968"/>
              <a:gd name="connsiteY116" fmla="*/ 1470073 h 2732750"/>
              <a:gd name="connsiteX117" fmla="*/ 4432106 w 4818968"/>
              <a:gd name="connsiteY117" fmla="*/ 1448972 h 2732750"/>
              <a:gd name="connsiteX118" fmla="*/ 4453208 w 4818968"/>
              <a:gd name="connsiteY118" fmla="*/ 1434904 h 2732750"/>
              <a:gd name="connsiteX119" fmla="*/ 4474309 w 4818968"/>
              <a:gd name="connsiteY119" fmla="*/ 1413803 h 2732750"/>
              <a:gd name="connsiteX120" fmla="*/ 4516512 w 4818968"/>
              <a:gd name="connsiteY120" fmla="*/ 1385667 h 2732750"/>
              <a:gd name="connsiteX121" fmla="*/ 4565749 w 4818968"/>
              <a:gd name="connsiteY121" fmla="*/ 1322363 h 2732750"/>
              <a:gd name="connsiteX122" fmla="*/ 4586851 w 4818968"/>
              <a:gd name="connsiteY122" fmla="*/ 1280160 h 2732750"/>
              <a:gd name="connsiteX123" fmla="*/ 4593885 w 4818968"/>
              <a:gd name="connsiteY123" fmla="*/ 1259058 h 2732750"/>
              <a:gd name="connsiteX124" fmla="*/ 4622020 w 4818968"/>
              <a:gd name="connsiteY124" fmla="*/ 1216855 h 2732750"/>
              <a:gd name="connsiteX125" fmla="*/ 4636088 w 4818968"/>
              <a:gd name="connsiteY125" fmla="*/ 1195753 h 2732750"/>
              <a:gd name="connsiteX126" fmla="*/ 4650156 w 4818968"/>
              <a:gd name="connsiteY126" fmla="*/ 1174652 h 2732750"/>
              <a:gd name="connsiteX127" fmla="*/ 4664223 w 4818968"/>
              <a:gd name="connsiteY127" fmla="*/ 1132449 h 2732750"/>
              <a:gd name="connsiteX128" fmla="*/ 4671257 w 4818968"/>
              <a:gd name="connsiteY128" fmla="*/ 1111347 h 2732750"/>
              <a:gd name="connsiteX129" fmla="*/ 4685325 w 4818968"/>
              <a:gd name="connsiteY129" fmla="*/ 1090246 h 2732750"/>
              <a:gd name="connsiteX130" fmla="*/ 4706426 w 4818968"/>
              <a:gd name="connsiteY130" fmla="*/ 1041009 h 2732750"/>
              <a:gd name="connsiteX131" fmla="*/ 4720494 w 4818968"/>
              <a:gd name="connsiteY131" fmla="*/ 998806 h 2732750"/>
              <a:gd name="connsiteX132" fmla="*/ 4748629 w 4818968"/>
              <a:gd name="connsiteY132" fmla="*/ 956603 h 2732750"/>
              <a:gd name="connsiteX133" fmla="*/ 4755663 w 4818968"/>
              <a:gd name="connsiteY133" fmla="*/ 935501 h 2732750"/>
              <a:gd name="connsiteX134" fmla="*/ 4769731 w 4818968"/>
              <a:gd name="connsiteY134" fmla="*/ 858129 h 2732750"/>
              <a:gd name="connsiteX135" fmla="*/ 4783799 w 4818968"/>
              <a:gd name="connsiteY135" fmla="*/ 780757 h 2732750"/>
              <a:gd name="connsiteX136" fmla="*/ 4804900 w 4818968"/>
              <a:gd name="connsiteY136" fmla="*/ 759655 h 2732750"/>
              <a:gd name="connsiteX137" fmla="*/ 4818968 w 4818968"/>
              <a:gd name="connsiteY137" fmla="*/ 738553 h 2732750"/>
              <a:gd name="connsiteX138" fmla="*/ 4804900 w 4818968"/>
              <a:gd name="connsiteY138" fmla="*/ 555673 h 2732750"/>
              <a:gd name="connsiteX139" fmla="*/ 4797866 w 4818968"/>
              <a:gd name="connsiteY139" fmla="*/ 506437 h 2732750"/>
              <a:gd name="connsiteX140" fmla="*/ 4755663 w 4818968"/>
              <a:gd name="connsiteY140" fmla="*/ 485335 h 2732750"/>
              <a:gd name="connsiteX141" fmla="*/ 4720494 w 4818968"/>
              <a:gd name="connsiteY141" fmla="*/ 457200 h 2732750"/>
              <a:gd name="connsiteX142" fmla="*/ 4678291 w 4818968"/>
              <a:gd name="connsiteY142" fmla="*/ 443132 h 2732750"/>
              <a:gd name="connsiteX143" fmla="*/ 4593885 w 4818968"/>
              <a:gd name="connsiteY143" fmla="*/ 464233 h 2732750"/>
              <a:gd name="connsiteX144" fmla="*/ 4530580 w 4818968"/>
              <a:gd name="connsiteY144" fmla="*/ 499403 h 2732750"/>
              <a:gd name="connsiteX145" fmla="*/ 4509479 w 4818968"/>
              <a:gd name="connsiteY145" fmla="*/ 513470 h 2732750"/>
              <a:gd name="connsiteX146" fmla="*/ 4481343 w 4818968"/>
              <a:gd name="connsiteY146" fmla="*/ 555673 h 2732750"/>
              <a:gd name="connsiteX147" fmla="*/ 4439140 w 4818968"/>
              <a:gd name="connsiteY147" fmla="*/ 590843 h 2732750"/>
              <a:gd name="connsiteX148" fmla="*/ 4396937 w 4818968"/>
              <a:gd name="connsiteY148" fmla="*/ 618978 h 2732750"/>
              <a:gd name="connsiteX149" fmla="*/ 4340666 w 4818968"/>
              <a:gd name="connsiteY149" fmla="*/ 647113 h 2732750"/>
              <a:gd name="connsiteX150" fmla="*/ 4312531 w 4818968"/>
              <a:gd name="connsiteY150" fmla="*/ 661181 h 2732750"/>
              <a:gd name="connsiteX151" fmla="*/ 4270328 w 4818968"/>
              <a:gd name="connsiteY151" fmla="*/ 675249 h 2732750"/>
              <a:gd name="connsiteX152" fmla="*/ 4242192 w 4818968"/>
              <a:gd name="connsiteY152" fmla="*/ 689317 h 2732750"/>
              <a:gd name="connsiteX153" fmla="*/ 4171854 w 4818968"/>
              <a:gd name="connsiteY153" fmla="*/ 710418 h 2732750"/>
              <a:gd name="connsiteX154" fmla="*/ 3890500 w 4818968"/>
              <a:gd name="connsiteY154" fmla="*/ 696350 h 2732750"/>
              <a:gd name="connsiteX155" fmla="*/ 3869399 w 4818968"/>
              <a:gd name="connsiteY155" fmla="*/ 689317 h 2732750"/>
              <a:gd name="connsiteX156" fmla="*/ 3834229 w 4818968"/>
              <a:gd name="connsiteY156" fmla="*/ 682283 h 2732750"/>
              <a:gd name="connsiteX157" fmla="*/ 3770925 w 4818968"/>
              <a:gd name="connsiteY157" fmla="*/ 675249 h 2732750"/>
              <a:gd name="connsiteX158" fmla="*/ 3679485 w 4818968"/>
              <a:gd name="connsiteY158" fmla="*/ 661181 h 2732750"/>
              <a:gd name="connsiteX159" fmla="*/ 3609146 w 4818968"/>
              <a:gd name="connsiteY159" fmla="*/ 654147 h 2732750"/>
              <a:gd name="connsiteX160" fmla="*/ 3573977 w 4818968"/>
              <a:gd name="connsiteY160" fmla="*/ 647113 h 2732750"/>
              <a:gd name="connsiteX161" fmla="*/ 3257454 w 4818968"/>
              <a:gd name="connsiteY161" fmla="*/ 647113 h 2732750"/>
              <a:gd name="connsiteX162" fmla="*/ 3222285 w 4818968"/>
              <a:gd name="connsiteY162" fmla="*/ 654147 h 2732750"/>
              <a:gd name="connsiteX163" fmla="*/ 3130845 w 4818968"/>
              <a:gd name="connsiteY163" fmla="*/ 661181 h 2732750"/>
              <a:gd name="connsiteX164" fmla="*/ 3088642 w 4818968"/>
              <a:gd name="connsiteY164" fmla="*/ 675249 h 2732750"/>
              <a:gd name="connsiteX165" fmla="*/ 3039405 w 4818968"/>
              <a:gd name="connsiteY165" fmla="*/ 703384 h 2732750"/>
              <a:gd name="connsiteX166" fmla="*/ 2976100 w 4818968"/>
              <a:gd name="connsiteY166" fmla="*/ 731520 h 2732750"/>
              <a:gd name="connsiteX167" fmla="*/ 2575171 w 4818968"/>
              <a:gd name="connsiteY167" fmla="*/ 717452 h 2732750"/>
              <a:gd name="connsiteX168" fmla="*/ 2547036 w 4818968"/>
              <a:gd name="connsiteY168" fmla="*/ 710418 h 2732750"/>
              <a:gd name="connsiteX169" fmla="*/ 2476697 w 4818968"/>
              <a:gd name="connsiteY169" fmla="*/ 689317 h 2732750"/>
              <a:gd name="connsiteX170" fmla="*/ 2441528 w 4818968"/>
              <a:gd name="connsiteY170" fmla="*/ 682283 h 2732750"/>
              <a:gd name="connsiteX171" fmla="*/ 2413392 w 4818968"/>
              <a:gd name="connsiteY171" fmla="*/ 675249 h 2732750"/>
              <a:gd name="connsiteX172" fmla="*/ 2371189 w 4818968"/>
              <a:gd name="connsiteY172" fmla="*/ 661181 h 2732750"/>
              <a:gd name="connsiteX173" fmla="*/ 2336020 w 4818968"/>
              <a:gd name="connsiteY173" fmla="*/ 654147 h 2732750"/>
              <a:gd name="connsiteX174" fmla="*/ 2293817 w 4818968"/>
              <a:gd name="connsiteY174" fmla="*/ 640080 h 2732750"/>
              <a:gd name="connsiteX175" fmla="*/ 2195343 w 4818968"/>
              <a:gd name="connsiteY175" fmla="*/ 626012 h 2732750"/>
              <a:gd name="connsiteX176" fmla="*/ 2139072 w 4818968"/>
              <a:gd name="connsiteY176" fmla="*/ 611944 h 2732750"/>
              <a:gd name="connsiteX177" fmla="*/ 2103903 w 4818968"/>
              <a:gd name="connsiteY177" fmla="*/ 604910 h 2732750"/>
              <a:gd name="connsiteX178" fmla="*/ 2082802 w 4818968"/>
              <a:gd name="connsiteY178" fmla="*/ 597877 h 2732750"/>
              <a:gd name="connsiteX179" fmla="*/ 2047632 w 4818968"/>
              <a:gd name="connsiteY179" fmla="*/ 590843 h 2732750"/>
              <a:gd name="connsiteX180" fmla="*/ 1998396 w 4818968"/>
              <a:gd name="connsiteY180" fmla="*/ 576775 h 2732750"/>
              <a:gd name="connsiteX181" fmla="*/ 1576365 w 4818968"/>
              <a:gd name="connsiteY181" fmla="*/ 562707 h 2732750"/>
              <a:gd name="connsiteX182" fmla="*/ 1541196 w 4818968"/>
              <a:gd name="connsiteY182" fmla="*/ 555673 h 2732750"/>
              <a:gd name="connsiteX183" fmla="*/ 1463823 w 4818968"/>
              <a:gd name="connsiteY183" fmla="*/ 541606 h 2732750"/>
              <a:gd name="connsiteX184" fmla="*/ 1421620 w 4818968"/>
              <a:gd name="connsiteY184" fmla="*/ 520504 h 2732750"/>
              <a:gd name="connsiteX185" fmla="*/ 1393485 w 4818968"/>
              <a:gd name="connsiteY185" fmla="*/ 513470 h 2732750"/>
              <a:gd name="connsiteX186" fmla="*/ 1372383 w 4818968"/>
              <a:gd name="connsiteY186" fmla="*/ 499403 h 2732750"/>
              <a:gd name="connsiteX187" fmla="*/ 1323146 w 4818968"/>
              <a:gd name="connsiteY187" fmla="*/ 450166 h 2732750"/>
              <a:gd name="connsiteX188" fmla="*/ 1302045 w 4818968"/>
              <a:gd name="connsiteY188" fmla="*/ 443132 h 2732750"/>
              <a:gd name="connsiteX189" fmla="*/ 1231706 w 4818968"/>
              <a:gd name="connsiteY189" fmla="*/ 393895 h 2732750"/>
              <a:gd name="connsiteX190" fmla="*/ 1210605 w 4818968"/>
              <a:gd name="connsiteY190" fmla="*/ 379827 h 2732750"/>
              <a:gd name="connsiteX191" fmla="*/ 1189503 w 4818968"/>
              <a:gd name="connsiteY191" fmla="*/ 358726 h 2732750"/>
              <a:gd name="connsiteX192" fmla="*/ 1126199 w 4818968"/>
              <a:gd name="connsiteY192" fmla="*/ 323557 h 2732750"/>
              <a:gd name="connsiteX193" fmla="*/ 1105097 w 4818968"/>
              <a:gd name="connsiteY193" fmla="*/ 309489 h 2732750"/>
              <a:gd name="connsiteX194" fmla="*/ 1083996 w 4818968"/>
              <a:gd name="connsiteY194" fmla="*/ 302455 h 2732750"/>
              <a:gd name="connsiteX195" fmla="*/ 1055860 w 4818968"/>
              <a:gd name="connsiteY195" fmla="*/ 288387 h 2732750"/>
              <a:gd name="connsiteX196" fmla="*/ 1034759 w 4818968"/>
              <a:gd name="connsiteY196" fmla="*/ 274320 h 2732750"/>
              <a:gd name="connsiteX197" fmla="*/ 985522 w 4818968"/>
              <a:gd name="connsiteY197" fmla="*/ 253218 h 2732750"/>
              <a:gd name="connsiteX198" fmla="*/ 915183 w 4818968"/>
              <a:gd name="connsiteY198" fmla="*/ 189913 h 2732750"/>
              <a:gd name="connsiteX199" fmla="*/ 901116 w 4818968"/>
              <a:gd name="connsiteY199" fmla="*/ 168812 h 2732750"/>
              <a:gd name="connsiteX200" fmla="*/ 858912 w 4818968"/>
              <a:gd name="connsiteY200" fmla="*/ 126609 h 2732750"/>
              <a:gd name="connsiteX201" fmla="*/ 809676 w 4818968"/>
              <a:gd name="connsiteY201" fmla="*/ 77372 h 2732750"/>
              <a:gd name="connsiteX202" fmla="*/ 788574 w 4818968"/>
              <a:gd name="connsiteY202" fmla="*/ 63304 h 2732750"/>
              <a:gd name="connsiteX203" fmla="*/ 739337 w 4818968"/>
              <a:gd name="connsiteY203" fmla="*/ 49237 h 2732750"/>
              <a:gd name="connsiteX204" fmla="*/ 676032 w 4818968"/>
              <a:gd name="connsiteY204" fmla="*/ 42203 h 2732750"/>
              <a:gd name="connsiteX205" fmla="*/ 640863 w 4818968"/>
              <a:gd name="connsiteY205" fmla="*/ 35169 h 2732750"/>
              <a:gd name="connsiteX206" fmla="*/ 598660 w 4818968"/>
              <a:gd name="connsiteY206" fmla="*/ 28135 h 2732750"/>
              <a:gd name="connsiteX207" fmla="*/ 535356 w 4818968"/>
              <a:gd name="connsiteY207" fmla="*/ 21101 h 2732750"/>
              <a:gd name="connsiteX208" fmla="*/ 352476 w 4818968"/>
              <a:gd name="connsiteY208" fmla="*/ 0 h 2732750"/>
              <a:gd name="connsiteX209" fmla="*/ 99257 w 4818968"/>
              <a:gd name="connsiteY209" fmla="*/ 7033 h 2732750"/>
              <a:gd name="connsiteX210" fmla="*/ 78156 w 4818968"/>
              <a:gd name="connsiteY210" fmla="*/ 14067 h 2732750"/>
              <a:gd name="connsiteX211" fmla="*/ 50020 w 4818968"/>
              <a:gd name="connsiteY211" fmla="*/ 21101 h 2732750"/>
              <a:gd name="connsiteX0" fmla="*/ 50020 w 4818968"/>
              <a:gd name="connsiteY0" fmla="*/ 21101 h 2741588"/>
              <a:gd name="connsiteX1" fmla="*/ 3762 w 4818968"/>
              <a:gd name="connsiteY1" fmla="*/ 76437 h 2741588"/>
              <a:gd name="connsiteX2" fmla="*/ 2588 w 4818968"/>
              <a:gd name="connsiteY2" fmla="*/ 168420 h 2741588"/>
              <a:gd name="connsiteX3" fmla="*/ 19735 w 4818968"/>
              <a:gd name="connsiteY3" fmla="*/ 314227 h 2741588"/>
              <a:gd name="connsiteX4" fmla="*/ 36244 w 4818968"/>
              <a:gd name="connsiteY4" fmla="*/ 342361 h 2741588"/>
              <a:gd name="connsiteX5" fmla="*/ 43278 w 4818968"/>
              <a:gd name="connsiteY5" fmla="*/ 391890 h 2741588"/>
              <a:gd name="connsiteX6" fmla="*/ 73758 w 4818968"/>
              <a:gd name="connsiteY6" fmla="*/ 472146 h 2741588"/>
              <a:gd name="connsiteX7" fmla="*/ 134426 w 4818968"/>
              <a:gd name="connsiteY7" fmla="*/ 618978 h 2741588"/>
              <a:gd name="connsiteX8" fmla="*/ 141460 w 4818968"/>
              <a:gd name="connsiteY8" fmla="*/ 640080 h 2741588"/>
              <a:gd name="connsiteX9" fmla="*/ 183663 w 4818968"/>
              <a:gd name="connsiteY9" fmla="*/ 668215 h 2741588"/>
              <a:gd name="connsiteX10" fmla="*/ 197731 w 4818968"/>
              <a:gd name="connsiteY10" fmla="*/ 689317 h 2741588"/>
              <a:gd name="connsiteX11" fmla="*/ 204765 w 4818968"/>
              <a:gd name="connsiteY11" fmla="*/ 710418 h 2741588"/>
              <a:gd name="connsiteX12" fmla="*/ 225866 w 4818968"/>
              <a:gd name="connsiteY12" fmla="*/ 731520 h 2741588"/>
              <a:gd name="connsiteX13" fmla="*/ 254002 w 4818968"/>
              <a:gd name="connsiteY13" fmla="*/ 766689 h 2741588"/>
              <a:gd name="connsiteX14" fmla="*/ 282137 w 4818968"/>
              <a:gd name="connsiteY14" fmla="*/ 808892 h 2741588"/>
              <a:gd name="connsiteX15" fmla="*/ 296205 w 4818968"/>
              <a:gd name="connsiteY15" fmla="*/ 829993 h 2741588"/>
              <a:gd name="connsiteX16" fmla="*/ 338408 w 4818968"/>
              <a:gd name="connsiteY16" fmla="*/ 858129 h 2741588"/>
              <a:gd name="connsiteX17" fmla="*/ 366543 w 4818968"/>
              <a:gd name="connsiteY17" fmla="*/ 900332 h 2741588"/>
              <a:gd name="connsiteX18" fmla="*/ 401712 w 4818968"/>
              <a:gd name="connsiteY18" fmla="*/ 942535 h 2741588"/>
              <a:gd name="connsiteX19" fmla="*/ 447774 w 4818968"/>
              <a:gd name="connsiteY19" fmla="*/ 976337 h 2741588"/>
              <a:gd name="connsiteX20" fmla="*/ 504729 w 4818968"/>
              <a:gd name="connsiteY20" fmla="*/ 1024890 h 2741588"/>
              <a:gd name="connsiteX21" fmla="*/ 626796 w 4818968"/>
              <a:gd name="connsiteY21" fmla="*/ 1104313 h 2741588"/>
              <a:gd name="connsiteX22" fmla="*/ 647897 w 4818968"/>
              <a:gd name="connsiteY22" fmla="*/ 1118381 h 2741588"/>
              <a:gd name="connsiteX23" fmla="*/ 711202 w 4818968"/>
              <a:gd name="connsiteY23" fmla="*/ 1139483 h 2741588"/>
              <a:gd name="connsiteX24" fmla="*/ 732303 w 4818968"/>
              <a:gd name="connsiteY24" fmla="*/ 1146517 h 2741588"/>
              <a:gd name="connsiteX25" fmla="*/ 802642 w 4818968"/>
              <a:gd name="connsiteY25" fmla="*/ 1167618 h 2741588"/>
              <a:gd name="connsiteX26" fmla="*/ 823743 w 4818968"/>
              <a:gd name="connsiteY26" fmla="*/ 1174652 h 2741588"/>
              <a:gd name="connsiteX27" fmla="*/ 844845 w 4818968"/>
              <a:gd name="connsiteY27" fmla="*/ 1181686 h 2741588"/>
              <a:gd name="connsiteX28" fmla="*/ 908149 w 4818968"/>
              <a:gd name="connsiteY28" fmla="*/ 1209821 h 2741588"/>
              <a:gd name="connsiteX29" fmla="*/ 929251 w 4818968"/>
              <a:gd name="connsiteY29" fmla="*/ 1216855 h 2741588"/>
              <a:gd name="connsiteX30" fmla="*/ 950352 w 4818968"/>
              <a:gd name="connsiteY30" fmla="*/ 1223889 h 2741588"/>
              <a:gd name="connsiteX31" fmla="*/ 985522 w 4818968"/>
              <a:gd name="connsiteY31" fmla="*/ 1259058 h 2741588"/>
              <a:gd name="connsiteX32" fmla="*/ 1027725 w 4818968"/>
              <a:gd name="connsiteY32" fmla="*/ 1273126 h 2741588"/>
              <a:gd name="connsiteX33" fmla="*/ 1069928 w 4818968"/>
              <a:gd name="connsiteY33" fmla="*/ 1301261 h 2741588"/>
              <a:gd name="connsiteX34" fmla="*/ 1091029 w 4818968"/>
              <a:gd name="connsiteY34" fmla="*/ 1315329 h 2741588"/>
              <a:gd name="connsiteX35" fmla="*/ 1189503 w 4818968"/>
              <a:gd name="connsiteY35" fmla="*/ 1403838 h 2741588"/>
              <a:gd name="connsiteX36" fmla="*/ 1229655 w 4818968"/>
              <a:gd name="connsiteY36" fmla="*/ 1449656 h 2741588"/>
              <a:gd name="connsiteX37" fmla="*/ 1252564 w 4818968"/>
              <a:gd name="connsiteY37" fmla="*/ 1473932 h 2741588"/>
              <a:gd name="connsiteX38" fmla="*/ 1266876 w 4818968"/>
              <a:gd name="connsiteY38" fmla="*/ 1498209 h 2741588"/>
              <a:gd name="connsiteX39" fmla="*/ 1280943 w 4818968"/>
              <a:gd name="connsiteY39" fmla="*/ 1547446 h 2741588"/>
              <a:gd name="connsiteX40" fmla="*/ 1287977 w 4818968"/>
              <a:gd name="connsiteY40" fmla="*/ 1568547 h 2741588"/>
              <a:gd name="connsiteX41" fmla="*/ 1287977 w 4818968"/>
              <a:gd name="connsiteY41" fmla="*/ 1638886 h 2741588"/>
              <a:gd name="connsiteX42" fmla="*/ 1302045 w 4818968"/>
              <a:gd name="connsiteY42" fmla="*/ 1737360 h 2741588"/>
              <a:gd name="connsiteX43" fmla="*/ 1309079 w 4818968"/>
              <a:gd name="connsiteY43" fmla="*/ 1758461 h 2741588"/>
              <a:gd name="connsiteX44" fmla="*/ 1316112 w 4818968"/>
              <a:gd name="connsiteY44" fmla="*/ 1786597 h 2741588"/>
              <a:gd name="connsiteX45" fmla="*/ 1337214 w 4818968"/>
              <a:gd name="connsiteY45" fmla="*/ 1828800 h 2741588"/>
              <a:gd name="connsiteX46" fmla="*/ 1344248 w 4818968"/>
              <a:gd name="connsiteY46" fmla="*/ 1849901 h 2741588"/>
              <a:gd name="connsiteX47" fmla="*/ 1363982 w 4818968"/>
              <a:gd name="connsiteY47" fmla="*/ 1959268 h 2741588"/>
              <a:gd name="connsiteX48" fmla="*/ 1380541 w 4818968"/>
              <a:gd name="connsiteY48" fmla="*/ 1980369 h 2741588"/>
              <a:gd name="connsiteX49" fmla="*/ 1387574 w 4818968"/>
              <a:gd name="connsiteY49" fmla="*/ 2008505 h 2741588"/>
              <a:gd name="connsiteX50" fmla="*/ 1411167 w 4818968"/>
              <a:gd name="connsiteY50" fmla="*/ 2047533 h 2741588"/>
              <a:gd name="connsiteX51" fmla="*/ 1437495 w 4818968"/>
              <a:gd name="connsiteY51" fmla="*/ 2085877 h 2741588"/>
              <a:gd name="connsiteX52" fmla="*/ 1463823 w 4818968"/>
              <a:gd name="connsiteY52" fmla="*/ 2131255 h 2741588"/>
              <a:gd name="connsiteX53" fmla="*/ 1478575 w 4818968"/>
              <a:gd name="connsiteY53" fmla="*/ 2168232 h 2741588"/>
              <a:gd name="connsiteX54" fmla="*/ 1520094 w 4818968"/>
              <a:gd name="connsiteY54" fmla="*/ 2215661 h 2741588"/>
              <a:gd name="connsiteX55" fmla="*/ 1541196 w 4818968"/>
              <a:gd name="connsiteY55" fmla="*/ 2232220 h 2741588"/>
              <a:gd name="connsiteX56" fmla="*/ 1577049 w 4818968"/>
              <a:gd name="connsiteY56" fmla="*/ 2263530 h 2741588"/>
              <a:gd name="connsiteX57" fmla="*/ 1605184 w 4818968"/>
              <a:gd name="connsiteY57" fmla="*/ 2302558 h 2741588"/>
              <a:gd name="connsiteX58" fmla="*/ 1631268 w 4818968"/>
              <a:gd name="connsiteY58" fmla="*/ 2353163 h 2741588"/>
              <a:gd name="connsiteX59" fmla="*/ 1660771 w 4818968"/>
              <a:gd name="connsiteY59" fmla="*/ 2398541 h 2741588"/>
              <a:gd name="connsiteX60" fmla="*/ 1727251 w 4818968"/>
              <a:gd name="connsiteY60" fmla="*/ 2455935 h 2741588"/>
              <a:gd name="connsiteX61" fmla="*/ 1871786 w 4818968"/>
              <a:gd name="connsiteY61" fmla="*/ 2542833 h 2741588"/>
              <a:gd name="connsiteX62" fmla="*/ 1907639 w 4818968"/>
              <a:gd name="connsiteY62" fmla="*/ 2574827 h 2741588"/>
              <a:gd name="connsiteX63" fmla="*/ 2022672 w 4818968"/>
              <a:gd name="connsiteY63" fmla="*/ 2636324 h 2741588"/>
              <a:gd name="connsiteX64" fmla="*/ 2132039 w 4818968"/>
              <a:gd name="connsiteY64" fmla="*/ 2678527 h 2741588"/>
              <a:gd name="connsiteX65" fmla="*/ 2231392 w 4818968"/>
              <a:gd name="connsiteY65" fmla="*/ 2711645 h 2741588"/>
              <a:gd name="connsiteX66" fmla="*/ 2454228 w 4818968"/>
              <a:gd name="connsiteY66" fmla="*/ 2741588 h 2741588"/>
              <a:gd name="connsiteX67" fmla="*/ 2538634 w 4818968"/>
              <a:gd name="connsiteY67" fmla="*/ 2732747 h 2741588"/>
              <a:gd name="connsiteX68" fmla="*/ 2701780 w 4818968"/>
              <a:gd name="connsiteY68" fmla="*/ 2727764 h 2741588"/>
              <a:gd name="connsiteX69" fmla="*/ 2821356 w 4818968"/>
              <a:gd name="connsiteY69" fmla="*/ 2700997 h 2741588"/>
              <a:gd name="connsiteX70" fmla="*/ 2855157 w 4818968"/>
              <a:gd name="connsiteY70" fmla="*/ 2699629 h 2741588"/>
              <a:gd name="connsiteX71" fmla="*/ 2936388 w 4818968"/>
              <a:gd name="connsiteY71" fmla="*/ 2660601 h 2741588"/>
              <a:gd name="connsiteX72" fmla="*/ 3004236 w 4818968"/>
              <a:gd name="connsiteY72" fmla="*/ 2616590 h 2741588"/>
              <a:gd name="connsiteX73" fmla="*/ 3032371 w 4818968"/>
              <a:gd name="connsiteY73" fmla="*/ 2609557 h 2741588"/>
              <a:gd name="connsiteX74" fmla="*/ 3074574 w 4818968"/>
              <a:gd name="connsiteY74" fmla="*/ 2581421 h 2741588"/>
              <a:gd name="connsiteX75" fmla="*/ 3095676 w 4818968"/>
              <a:gd name="connsiteY75" fmla="*/ 2567353 h 2741588"/>
              <a:gd name="connsiteX76" fmla="*/ 3123811 w 4818968"/>
              <a:gd name="connsiteY76" fmla="*/ 2546252 h 2741588"/>
              <a:gd name="connsiteX77" fmla="*/ 3166014 w 4818968"/>
              <a:gd name="connsiteY77" fmla="*/ 2511083 h 2741588"/>
              <a:gd name="connsiteX78" fmla="*/ 3180082 w 4818968"/>
              <a:gd name="connsiteY78" fmla="*/ 2489981 h 2741588"/>
              <a:gd name="connsiteX79" fmla="*/ 3201183 w 4818968"/>
              <a:gd name="connsiteY79" fmla="*/ 2482947 h 2741588"/>
              <a:gd name="connsiteX80" fmla="*/ 3243386 w 4818968"/>
              <a:gd name="connsiteY80" fmla="*/ 2454812 h 2741588"/>
              <a:gd name="connsiteX81" fmla="*/ 3264488 w 4818968"/>
              <a:gd name="connsiteY81" fmla="*/ 2440744 h 2741588"/>
              <a:gd name="connsiteX82" fmla="*/ 3299657 w 4818968"/>
              <a:gd name="connsiteY82" fmla="*/ 2405575 h 2741588"/>
              <a:gd name="connsiteX83" fmla="*/ 3313725 w 4818968"/>
              <a:gd name="connsiteY83" fmla="*/ 2384473 h 2741588"/>
              <a:gd name="connsiteX84" fmla="*/ 3362962 w 4818968"/>
              <a:gd name="connsiteY84" fmla="*/ 2321169 h 2741588"/>
              <a:gd name="connsiteX85" fmla="*/ 3377029 w 4818968"/>
              <a:gd name="connsiteY85" fmla="*/ 2300067 h 2741588"/>
              <a:gd name="connsiteX86" fmla="*/ 3400622 w 4818968"/>
              <a:gd name="connsiteY86" fmla="*/ 2282141 h 2741588"/>
              <a:gd name="connsiteX87" fmla="*/ 3427390 w 4818968"/>
              <a:gd name="connsiteY87" fmla="*/ 2239254 h 2741588"/>
              <a:gd name="connsiteX88" fmla="*/ 3454841 w 4818968"/>
              <a:gd name="connsiteY88" fmla="*/ 2204768 h 2741588"/>
              <a:gd name="connsiteX89" fmla="*/ 3474819 w 4818968"/>
              <a:gd name="connsiteY89" fmla="*/ 2161637 h 2741588"/>
              <a:gd name="connsiteX90" fmla="*/ 3495237 w 4818968"/>
              <a:gd name="connsiteY90" fmla="*/ 2124661 h 2741588"/>
              <a:gd name="connsiteX91" fmla="*/ 3531774 w 4818968"/>
              <a:gd name="connsiteY91" fmla="*/ 2060917 h 2741588"/>
              <a:gd name="connsiteX92" fmla="*/ 3573977 w 4818968"/>
              <a:gd name="connsiteY92" fmla="*/ 2018713 h 2741588"/>
              <a:gd name="connsiteX93" fmla="*/ 3595079 w 4818968"/>
              <a:gd name="connsiteY93" fmla="*/ 1997612 h 2741588"/>
              <a:gd name="connsiteX94" fmla="*/ 3623214 w 4818968"/>
              <a:gd name="connsiteY94" fmla="*/ 1955409 h 2741588"/>
              <a:gd name="connsiteX95" fmla="*/ 3637282 w 4818968"/>
              <a:gd name="connsiteY95" fmla="*/ 1934307 h 2741588"/>
              <a:gd name="connsiteX96" fmla="*/ 3679485 w 4818968"/>
              <a:gd name="connsiteY96" fmla="*/ 1906172 h 2741588"/>
              <a:gd name="connsiteX97" fmla="*/ 3721688 w 4818968"/>
              <a:gd name="connsiteY97" fmla="*/ 1863969 h 2741588"/>
              <a:gd name="connsiteX98" fmla="*/ 3763891 w 4818968"/>
              <a:gd name="connsiteY98" fmla="*/ 1835833 h 2741588"/>
              <a:gd name="connsiteX99" fmla="*/ 3777959 w 4818968"/>
              <a:gd name="connsiteY99" fmla="*/ 1814732 h 2741588"/>
              <a:gd name="connsiteX100" fmla="*/ 3820162 w 4818968"/>
              <a:gd name="connsiteY100" fmla="*/ 1793630 h 2741588"/>
              <a:gd name="connsiteX101" fmla="*/ 3862365 w 4818968"/>
              <a:gd name="connsiteY101" fmla="*/ 1772529 h 2741588"/>
              <a:gd name="connsiteX102" fmla="*/ 3925669 w 4818968"/>
              <a:gd name="connsiteY102" fmla="*/ 1737360 h 2741588"/>
              <a:gd name="connsiteX103" fmla="*/ 3967872 w 4818968"/>
              <a:gd name="connsiteY103" fmla="*/ 1709224 h 2741588"/>
              <a:gd name="connsiteX104" fmla="*/ 3988974 w 4818968"/>
              <a:gd name="connsiteY104" fmla="*/ 1695157 h 2741588"/>
              <a:gd name="connsiteX105" fmla="*/ 4038211 w 4818968"/>
              <a:gd name="connsiteY105" fmla="*/ 1681089 h 2741588"/>
              <a:gd name="connsiteX106" fmla="*/ 4101516 w 4818968"/>
              <a:gd name="connsiteY106" fmla="*/ 1659987 h 2741588"/>
              <a:gd name="connsiteX107" fmla="*/ 4157786 w 4818968"/>
              <a:gd name="connsiteY107" fmla="*/ 1638886 h 2741588"/>
              <a:gd name="connsiteX108" fmla="*/ 4199989 w 4818968"/>
              <a:gd name="connsiteY108" fmla="*/ 1610750 h 2741588"/>
              <a:gd name="connsiteX109" fmla="*/ 4221091 w 4818968"/>
              <a:gd name="connsiteY109" fmla="*/ 1589649 h 2741588"/>
              <a:gd name="connsiteX110" fmla="*/ 4249226 w 4818968"/>
              <a:gd name="connsiteY110" fmla="*/ 1582615 h 2741588"/>
              <a:gd name="connsiteX111" fmla="*/ 4312531 w 4818968"/>
              <a:gd name="connsiteY111" fmla="*/ 1554480 h 2741588"/>
              <a:gd name="connsiteX112" fmla="*/ 4333632 w 4818968"/>
              <a:gd name="connsiteY112" fmla="*/ 1533378 h 2741588"/>
              <a:gd name="connsiteX113" fmla="*/ 4354734 w 4818968"/>
              <a:gd name="connsiteY113" fmla="*/ 1519310 h 2741588"/>
              <a:gd name="connsiteX114" fmla="*/ 4375836 w 4818968"/>
              <a:gd name="connsiteY114" fmla="*/ 1498209 h 2741588"/>
              <a:gd name="connsiteX115" fmla="*/ 4396937 w 4818968"/>
              <a:gd name="connsiteY115" fmla="*/ 1491175 h 2741588"/>
              <a:gd name="connsiteX116" fmla="*/ 4418039 w 4818968"/>
              <a:gd name="connsiteY116" fmla="*/ 1470073 h 2741588"/>
              <a:gd name="connsiteX117" fmla="*/ 4432106 w 4818968"/>
              <a:gd name="connsiteY117" fmla="*/ 1448972 h 2741588"/>
              <a:gd name="connsiteX118" fmla="*/ 4453208 w 4818968"/>
              <a:gd name="connsiteY118" fmla="*/ 1434904 h 2741588"/>
              <a:gd name="connsiteX119" fmla="*/ 4474309 w 4818968"/>
              <a:gd name="connsiteY119" fmla="*/ 1413803 h 2741588"/>
              <a:gd name="connsiteX120" fmla="*/ 4516512 w 4818968"/>
              <a:gd name="connsiteY120" fmla="*/ 1385667 h 2741588"/>
              <a:gd name="connsiteX121" fmla="*/ 4565749 w 4818968"/>
              <a:gd name="connsiteY121" fmla="*/ 1322363 h 2741588"/>
              <a:gd name="connsiteX122" fmla="*/ 4586851 w 4818968"/>
              <a:gd name="connsiteY122" fmla="*/ 1280160 h 2741588"/>
              <a:gd name="connsiteX123" fmla="*/ 4593885 w 4818968"/>
              <a:gd name="connsiteY123" fmla="*/ 1259058 h 2741588"/>
              <a:gd name="connsiteX124" fmla="*/ 4622020 w 4818968"/>
              <a:gd name="connsiteY124" fmla="*/ 1216855 h 2741588"/>
              <a:gd name="connsiteX125" fmla="*/ 4636088 w 4818968"/>
              <a:gd name="connsiteY125" fmla="*/ 1195753 h 2741588"/>
              <a:gd name="connsiteX126" fmla="*/ 4650156 w 4818968"/>
              <a:gd name="connsiteY126" fmla="*/ 1174652 h 2741588"/>
              <a:gd name="connsiteX127" fmla="*/ 4664223 w 4818968"/>
              <a:gd name="connsiteY127" fmla="*/ 1132449 h 2741588"/>
              <a:gd name="connsiteX128" fmla="*/ 4671257 w 4818968"/>
              <a:gd name="connsiteY128" fmla="*/ 1111347 h 2741588"/>
              <a:gd name="connsiteX129" fmla="*/ 4685325 w 4818968"/>
              <a:gd name="connsiteY129" fmla="*/ 1090246 h 2741588"/>
              <a:gd name="connsiteX130" fmla="*/ 4706426 w 4818968"/>
              <a:gd name="connsiteY130" fmla="*/ 1041009 h 2741588"/>
              <a:gd name="connsiteX131" fmla="*/ 4720494 w 4818968"/>
              <a:gd name="connsiteY131" fmla="*/ 998806 h 2741588"/>
              <a:gd name="connsiteX132" fmla="*/ 4748629 w 4818968"/>
              <a:gd name="connsiteY132" fmla="*/ 956603 h 2741588"/>
              <a:gd name="connsiteX133" fmla="*/ 4755663 w 4818968"/>
              <a:gd name="connsiteY133" fmla="*/ 935501 h 2741588"/>
              <a:gd name="connsiteX134" fmla="*/ 4769731 w 4818968"/>
              <a:gd name="connsiteY134" fmla="*/ 858129 h 2741588"/>
              <a:gd name="connsiteX135" fmla="*/ 4783799 w 4818968"/>
              <a:gd name="connsiteY135" fmla="*/ 780757 h 2741588"/>
              <a:gd name="connsiteX136" fmla="*/ 4804900 w 4818968"/>
              <a:gd name="connsiteY136" fmla="*/ 759655 h 2741588"/>
              <a:gd name="connsiteX137" fmla="*/ 4818968 w 4818968"/>
              <a:gd name="connsiteY137" fmla="*/ 738553 h 2741588"/>
              <a:gd name="connsiteX138" fmla="*/ 4804900 w 4818968"/>
              <a:gd name="connsiteY138" fmla="*/ 555673 h 2741588"/>
              <a:gd name="connsiteX139" fmla="*/ 4797866 w 4818968"/>
              <a:gd name="connsiteY139" fmla="*/ 506437 h 2741588"/>
              <a:gd name="connsiteX140" fmla="*/ 4755663 w 4818968"/>
              <a:gd name="connsiteY140" fmla="*/ 485335 h 2741588"/>
              <a:gd name="connsiteX141" fmla="*/ 4720494 w 4818968"/>
              <a:gd name="connsiteY141" fmla="*/ 457200 h 2741588"/>
              <a:gd name="connsiteX142" fmla="*/ 4678291 w 4818968"/>
              <a:gd name="connsiteY142" fmla="*/ 443132 h 2741588"/>
              <a:gd name="connsiteX143" fmla="*/ 4593885 w 4818968"/>
              <a:gd name="connsiteY143" fmla="*/ 464233 h 2741588"/>
              <a:gd name="connsiteX144" fmla="*/ 4530580 w 4818968"/>
              <a:gd name="connsiteY144" fmla="*/ 499403 h 2741588"/>
              <a:gd name="connsiteX145" fmla="*/ 4509479 w 4818968"/>
              <a:gd name="connsiteY145" fmla="*/ 513470 h 2741588"/>
              <a:gd name="connsiteX146" fmla="*/ 4481343 w 4818968"/>
              <a:gd name="connsiteY146" fmla="*/ 555673 h 2741588"/>
              <a:gd name="connsiteX147" fmla="*/ 4439140 w 4818968"/>
              <a:gd name="connsiteY147" fmla="*/ 590843 h 2741588"/>
              <a:gd name="connsiteX148" fmla="*/ 4396937 w 4818968"/>
              <a:gd name="connsiteY148" fmla="*/ 618978 h 2741588"/>
              <a:gd name="connsiteX149" fmla="*/ 4340666 w 4818968"/>
              <a:gd name="connsiteY149" fmla="*/ 647113 h 2741588"/>
              <a:gd name="connsiteX150" fmla="*/ 4312531 w 4818968"/>
              <a:gd name="connsiteY150" fmla="*/ 661181 h 2741588"/>
              <a:gd name="connsiteX151" fmla="*/ 4270328 w 4818968"/>
              <a:gd name="connsiteY151" fmla="*/ 675249 h 2741588"/>
              <a:gd name="connsiteX152" fmla="*/ 4242192 w 4818968"/>
              <a:gd name="connsiteY152" fmla="*/ 689317 h 2741588"/>
              <a:gd name="connsiteX153" fmla="*/ 4171854 w 4818968"/>
              <a:gd name="connsiteY153" fmla="*/ 710418 h 2741588"/>
              <a:gd name="connsiteX154" fmla="*/ 3890500 w 4818968"/>
              <a:gd name="connsiteY154" fmla="*/ 696350 h 2741588"/>
              <a:gd name="connsiteX155" fmla="*/ 3869399 w 4818968"/>
              <a:gd name="connsiteY155" fmla="*/ 689317 h 2741588"/>
              <a:gd name="connsiteX156" fmla="*/ 3834229 w 4818968"/>
              <a:gd name="connsiteY156" fmla="*/ 682283 h 2741588"/>
              <a:gd name="connsiteX157" fmla="*/ 3770925 w 4818968"/>
              <a:gd name="connsiteY157" fmla="*/ 675249 h 2741588"/>
              <a:gd name="connsiteX158" fmla="*/ 3679485 w 4818968"/>
              <a:gd name="connsiteY158" fmla="*/ 661181 h 2741588"/>
              <a:gd name="connsiteX159" fmla="*/ 3609146 w 4818968"/>
              <a:gd name="connsiteY159" fmla="*/ 654147 h 2741588"/>
              <a:gd name="connsiteX160" fmla="*/ 3573977 w 4818968"/>
              <a:gd name="connsiteY160" fmla="*/ 647113 h 2741588"/>
              <a:gd name="connsiteX161" fmla="*/ 3257454 w 4818968"/>
              <a:gd name="connsiteY161" fmla="*/ 647113 h 2741588"/>
              <a:gd name="connsiteX162" fmla="*/ 3222285 w 4818968"/>
              <a:gd name="connsiteY162" fmla="*/ 654147 h 2741588"/>
              <a:gd name="connsiteX163" fmla="*/ 3130845 w 4818968"/>
              <a:gd name="connsiteY163" fmla="*/ 661181 h 2741588"/>
              <a:gd name="connsiteX164" fmla="*/ 3088642 w 4818968"/>
              <a:gd name="connsiteY164" fmla="*/ 675249 h 2741588"/>
              <a:gd name="connsiteX165" fmla="*/ 3039405 w 4818968"/>
              <a:gd name="connsiteY165" fmla="*/ 703384 h 2741588"/>
              <a:gd name="connsiteX166" fmla="*/ 2976100 w 4818968"/>
              <a:gd name="connsiteY166" fmla="*/ 731520 h 2741588"/>
              <a:gd name="connsiteX167" fmla="*/ 2575171 w 4818968"/>
              <a:gd name="connsiteY167" fmla="*/ 717452 h 2741588"/>
              <a:gd name="connsiteX168" fmla="*/ 2547036 w 4818968"/>
              <a:gd name="connsiteY168" fmla="*/ 710418 h 2741588"/>
              <a:gd name="connsiteX169" fmla="*/ 2476697 w 4818968"/>
              <a:gd name="connsiteY169" fmla="*/ 689317 h 2741588"/>
              <a:gd name="connsiteX170" fmla="*/ 2441528 w 4818968"/>
              <a:gd name="connsiteY170" fmla="*/ 682283 h 2741588"/>
              <a:gd name="connsiteX171" fmla="*/ 2413392 w 4818968"/>
              <a:gd name="connsiteY171" fmla="*/ 675249 h 2741588"/>
              <a:gd name="connsiteX172" fmla="*/ 2371189 w 4818968"/>
              <a:gd name="connsiteY172" fmla="*/ 661181 h 2741588"/>
              <a:gd name="connsiteX173" fmla="*/ 2336020 w 4818968"/>
              <a:gd name="connsiteY173" fmla="*/ 654147 h 2741588"/>
              <a:gd name="connsiteX174" fmla="*/ 2293817 w 4818968"/>
              <a:gd name="connsiteY174" fmla="*/ 640080 h 2741588"/>
              <a:gd name="connsiteX175" fmla="*/ 2195343 w 4818968"/>
              <a:gd name="connsiteY175" fmla="*/ 626012 h 2741588"/>
              <a:gd name="connsiteX176" fmla="*/ 2139072 w 4818968"/>
              <a:gd name="connsiteY176" fmla="*/ 611944 h 2741588"/>
              <a:gd name="connsiteX177" fmla="*/ 2103903 w 4818968"/>
              <a:gd name="connsiteY177" fmla="*/ 604910 h 2741588"/>
              <a:gd name="connsiteX178" fmla="*/ 2082802 w 4818968"/>
              <a:gd name="connsiteY178" fmla="*/ 597877 h 2741588"/>
              <a:gd name="connsiteX179" fmla="*/ 2047632 w 4818968"/>
              <a:gd name="connsiteY179" fmla="*/ 590843 h 2741588"/>
              <a:gd name="connsiteX180" fmla="*/ 1998396 w 4818968"/>
              <a:gd name="connsiteY180" fmla="*/ 576775 h 2741588"/>
              <a:gd name="connsiteX181" fmla="*/ 1576365 w 4818968"/>
              <a:gd name="connsiteY181" fmla="*/ 562707 h 2741588"/>
              <a:gd name="connsiteX182" fmla="*/ 1541196 w 4818968"/>
              <a:gd name="connsiteY182" fmla="*/ 555673 h 2741588"/>
              <a:gd name="connsiteX183" fmla="*/ 1463823 w 4818968"/>
              <a:gd name="connsiteY183" fmla="*/ 541606 h 2741588"/>
              <a:gd name="connsiteX184" fmla="*/ 1421620 w 4818968"/>
              <a:gd name="connsiteY184" fmla="*/ 520504 h 2741588"/>
              <a:gd name="connsiteX185" fmla="*/ 1393485 w 4818968"/>
              <a:gd name="connsiteY185" fmla="*/ 513470 h 2741588"/>
              <a:gd name="connsiteX186" fmla="*/ 1372383 w 4818968"/>
              <a:gd name="connsiteY186" fmla="*/ 499403 h 2741588"/>
              <a:gd name="connsiteX187" fmla="*/ 1323146 w 4818968"/>
              <a:gd name="connsiteY187" fmla="*/ 450166 h 2741588"/>
              <a:gd name="connsiteX188" fmla="*/ 1302045 w 4818968"/>
              <a:gd name="connsiteY188" fmla="*/ 443132 h 2741588"/>
              <a:gd name="connsiteX189" fmla="*/ 1231706 w 4818968"/>
              <a:gd name="connsiteY189" fmla="*/ 393895 h 2741588"/>
              <a:gd name="connsiteX190" fmla="*/ 1210605 w 4818968"/>
              <a:gd name="connsiteY190" fmla="*/ 379827 h 2741588"/>
              <a:gd name="connsiteX191" fmla="*/ 1189503 w 4818968"/>
              <a:gd name="connsiteY191" fmla="*/ 358726 h 2741588"/>
              <a:gd name="connsiteX192" fmla="*/ 1126199 w 4818968"/>
              <a:gd name="connsiteY192" fmla="*/ 323557 h 2741588"/>
              <a:gd name="connsiteX193" fmla="*/ 1105097 w 4818968"/>
              <a:gd name="connsiteY193" fmla="*/ 309489 h 2741588"/>
              <a:gd name="connsiteX194" fmla="*/ 1083996 w 4818968"/>
              <a:gd name="connsiteY194" fmla="*/ 302455 h 2741588"/>
              <a:gd name="connsiteX195" fmla="*/ 1055860 w 4818968"/>
              <a:gd name="connsiteY195" fmla="*/ 288387 h 2741588"/>
              <a:gd name="connsiteX196" fmla="*/ 1034759 w 4818968"/>
              <a:gd name="connsiteY196" fmla="*/ 274320 h 2741588"/>
              <a:gd name="connsiteX197" fmla="*/ 985522 w 4818968"/>
              <a:gd name="connsiteY197" fmla="*/ 253218 h 2741588"/>
              <a:gd name="connsiteX198" fmla="*/ 915183 w 4818968"/>
              <a:gd name="connsiteY198" fmla="*/ 189913 h 2741588"/>
              <a:gd name="connsiteX199" fmla="*/ 901116 w 4818968"/>
              <a:gd name="connsiteY199" fmla="*/ 168812 h 2741588"/>
              <a:gd name="connsiteX200" fmla="*/ 858912 w 4818968"/>
              <a:gd name="connsiteY200" fmla="*/ 126609 h 2741588"/>
              <a:gd name="connsiteX201" fmla="*/ 809676 w 4818968"/>
              <a:gd name="connsiteY201" fmla="*/ 77372 h 2741588"/>
              <a:gd name="connsiteX202" fmla="*/ 788574 w 4818968"/>
              <a:gd name="connsiteY202" fmla="*/ 63304 h 2741588"/>
              <a:gd name="connsiteX203" fmla="*/ 739337 w 4818968"/>
              <a:gd name="connsiteY203" fmla="*/ 49237 h 2741588"/>
              <a:gd name="connsiteX204" fmla="*/ 676032 w 4818968"/>
              <a:gd name="connsiteY204" fmla="*/ 42203 h 2741588"/>
              <a:gd name="connsiteX205" fmla="*/ 640863 w 4818968"/>
              <a:gd name="connsiteY205" fmla="*/ 35169 h 2741588"/>
              <a:gd name="connsiteX206" fmla="*/ 598660 w 4818968"/>
              <a:gd name="connsiteY206" fmla="*/ 28135 h 2741588"/>
              <a:gd name="connsiteX207" fmla="*/ 535356 w 4818968"/>
              <a:gd name="connsiteY207" fmla="*/ 21101 h 2741588"/>
              <a:gd name="connsiteX208" fmla="*/ 352476 w 4818968"/>
              <a:gd name="connsiteY208" fmla="*/ 0 h 2741588"/>
              <a:gd name="connsiteX209" fmla="*/ 99257 w 4818968"/>
              <a:gd name="connsiteY209" fmla="*/ 7033 h 2741588"/>
              <a:gd name="connsiteX210" fmla="*/ 78156 w 4818968"/>
              <a:gd name="connsiteY210" fmla="*/ 14067 h 2741588"/>
              <a:gd name="connsiteX211" fmla="*/ 50020 w 4818968"/>
              <a:gd name="connsiteY211" fmla="*/ 21101 h 2741588"/>
              <a:gd name="connsiteX0" fmla="*/ 50020 w 4818968"/>
              <a:gd name="connsiteY0" fmla="*/ 21101 h 2745824"/>
              <a:gd name="connsiteX1" fmla="*/ 3762 w 4818968"/>
              <a:gd name="connsiteY1" fmla="*/ 76437 h 2745824"/>
              <a:gd name="connsiteX2" fmla="*/ 2588 w 4818968"/>
              <a:gd name="connsiteY2" fmla="*/ 168420 h 2745824"/>
              <a:gd name="connsiteX3" fmla="*/ 19735 w 4818968"/>
              <a:gd name="connsiteY3" fmla="*/ 314227 h 2745824"/>
              <a:gd name="connsiteX4" fmla="*/ 36244 w 4818968"/>
              <a:gd name="connsiteY4" fmla="*/ 342361 h 2745824"/>
              <a:gd name="connsiteX5" fmla="*/ 43278 w 4818968"/>
              <a:gd name="connsiteY5" fmla="*/ 391890 h 2745824"/>
              <a:gd name="connsiteX6" fmla="*/ 73758 w 4818968"/>
              <a:gd name="connsiteY6" fmla="*/ 472146 h 2745824"/>
              <a:gd name="connsiteX7" fmla="*/ 134426 w 4818968"/>
              <a:gd name="connsiteY7" fmla="*/ 618978 h 2745824"/>
              <a:gd name="connsiteX8" fmla="*/ 141460 w 4818968"/>
              <a:gd name="connsiteY8" fmla="*/ 640080 h 2745824"/>
              <a:gd name="connsiteX9" fmla="*/ 183663 w 4818968"/>
              <a:gd name="connsiteY9" fmla="*/ 668215 h 2745824"/>
              <a:gd name="connsiteX10" fmla="*/ 197731 w 4818968"/>
              <a:gd name="connsiteY10" fmla="*/ 689317 h 2745824"/>
              <a:gd name="connsiteX11" fmla="*/ 204765 w 4818968"/>
              <a:gd name="connsiteY11" fmla="*/ 710418 h 2745824"/>
              <a:gd name="connsiteX12" fmla="*/ 225866 w 4818968"/>
              <a:gd name="connsiteY12" fmla="*/ 731520 h 2745824"/>
              <a:gd name="connsiteX13" fmla="*/ 254002 w 4818968"/>
              <a:gd name="connsiteY13" fmla="*/ 766689 h 2745824"/>
              <a:gd name="connsiteX14" fmla="*/ 282137 w 4818968"/>
              <a:gd name="connsiteY14" fmla="*/ 808892 h 2745824"/>
              <a:gd name="connsiteX15" fmla="*/ 296205 w 4818968"/>
              <a:gd name="connsiteY15" fmla="*/ 829993 h 2745824"/>
              <a:gd name="connsiteX16" fmla="*/ 338408 w 4818968"/>
              <a:gd name="connsiteY16" fmla="*/ 858129 h 2745824"/>
              <a:gd name="connsiteX17" fmla="*/ 366543 w 4818968"/>
              <a:gd name="connsiteY17" fmla="*/ 900332 h 2745824"/>
              <a:gd name="connsiteX18" fmla="*/ 401712 w 4818968"/>
              <a:gd name="connsiteY18" fmla="*/ 942535 h 2745824"/>
              <a:gd name="connsiteX19" fmla="*/ 447774 w 4818968"/>
              <a:gd name="connsiteY19" fmla="*/ 976337 h 2745824"/>
              <a:gd name="connsiteX20" fmla="*/ 504729 w 4818968"/>
              <a:gd name="connsiteY20" fmla="*/ 1024890 h 2745824"/>
              <a:gd name="connsiteX21" fmla="*/ 626796 w 4818968"/>
              <a:gd name="connsiteY21" fmla="*/ 1104313 h 2745824"/>
              <a:gd name="connsiteX22" fmla="*/ 647897 w 4818968"/>
              <a:gd name="connsiteY22" fmla="*/ 1118381 h 2745824"/>
              <a:gd name="connsiteX23" fmla="*/ 711202 w 4818968"/>
              <a:gd name="connsiteY23" fmla="*/ 1139483 h 2745824"/>
              <a:gd name="connsiteX24" fmla="*/ 732303 w 4818968"/>
              <a:gd name="connsiteY24" fmla="*/ 1146517 h 2745824"/>
              <a:gd name="connsiteX25" fmla="*/ 802642 w 4818968"/>
              <a:gd name="connsiteY25" fmla="*/ 1167618 h 2745824"/>
              <a:gd name="connsiteX26" fmla="*/ 823743 w 4818968"/>
              <a:gd name="connsiteY26" fmla="*/ 1174652 h 2745824"/>
              <a:gd name="connsiteX27" fmla="*/ 844845 w 4818968"/>
              <a:gd name="connsiteY27" fmla="*/ 1181686 h 2745824"/>
              <a:gd name="connsiteX28" fmla="*/ 908149 w 4818968"/>
              <a:gd name="connsiteY28" fmla="*/ 1209821 h 2745824"/>
              <a:gd name="connsiteX29" fmla="*/ 929251 w 4818968"/>
              <a:gd name="connsiteY29" fmla="*/ 1216855 h 2745824"/>
              <a:gd name="connsiteX30" fmla="*/ 950352 w 4818968"/>
              <a:gd name="connsiteY30" fmla="*/ 1223889 h 2745824"/>
              <a:gd name="connsiteX31" fmla="*/ 985522 w 4818968"/>
              <a:gd name="connsiteY31" fmla="*/ 1259058 h 2745824"/>
              <a:gd name="connsiteX32" fmla="*/ 1027725 w 4818968"/>
              <a:gd name="connsiteY32" fmla="*/ 1273126 h 2745824"/>
              <a:gd name="connsiteX33" fmla="*/ 1069928 w 4818968"/>
              <a:gd name="connsiteY33" fmla="*/ 1301261 h 2745824"/>
              <a:gd name="connsiteX34" fmla="*/ 1091029 w 4818968"/>
              <a:gd name="connsiteY34" fmla="*/ 1315329 h 2745824"/>
              <a:gd name="connsiteX35" fmla="*/ 1189503 w 4818968"/>
              <a:gd name="connsiteY35" fmla="*/ 1403838 h 2745824"/>
              <a:gd name="connsiteX36" fmla="*/ 1229655 w 4818968"/>
              <a:gd name="connsiteY36" fmla="*/ 1449656 h 2745824"/>
              <a:gd name="connsiteX37" fmla="*/ 1252564 w 4818968"/>
              <a:gd name="connsiteY37" fmla="*/ 1473932 h 2745824"/>
              <a:gd name="connsiteX38" fmla="*/ 1266876 w 4818968"/>
              <a:gd name="connsiteY38" fmla="*/ 1498209 h 2745824"/>
              <a:gd name="connsiteX39" fmla="*/ 1280943 w 4818968"/>
              <a:gd name="connsiteY39" fmla="*/ 1547446 h 2745824"/>
              <a:gd name="connsiteX40" fmla="*/ 1287977 w 4818968"/>
              <a:gd name="connsiteY40" fmla="*/ 1568547 h 2745824"/>
              <a:gd name="connsiteX41" fmla="*/ 1287977 w 4818968"/>
              <a:gd name="connsiteY41" fmla="*/ 1638886 h 2745824"/>
              <a:gd name="connsiteX42" fmla="*/ 1302045 w 4818968"/>
              <a:gd name="connsiteY42" fmla="*/ 1737360 h 2745824"/>
              <a:gd name="connsiteX43" fmla="*/ 1309079 w 4818968"/>
              <a:gd name="connsiteY43" fmla="*/ 1758461 h 2745824"/>
              <a:gd name="connsiteX44" fmla="*/ 1316112 w 4818968"/>
              <a:gd name="connsiteY44" fmla="*/ 1786597 h 2745824"/>
              <a:gd name="connsiteX45" fmla="*/ 1337214 w 4818968"/>
              <a:gd name="connsiteY45" fmla="*/ 1828800 h 2745824"/>
              <a:gd name="connsiteX46" fmla="*/ 1344248 w 4818968"/>
              <a:gd name="connsiteY46" fmla="*/ 1849901 h 2745824"/>
              <a:gd name="connsiteX47" fmla="*/ 1363982 w 4818968"/>
              <a:gd name="connsiteY47" fmla="*/ 1959268 h 2745824"/>
              <a:gd name="connsiteX48" fmla="*/ 1380541 w 4818968"/>
              <a:gd name="connsiteY48" fmla="*/ 1980369 h 2745824"/>
              <a:gd name="connsiteX49" fmla="*/ 1387574 w 4818968"/>
              <a:gd name="connsiteY49" fmla="*/ 2008505 h 2745824"/>
              <a:gd name="connsiteX50" fmla="*/ 1411167 w 4818968"/>
              <a:gd name="connsiteY50" fmla="*/ 2047533 h 2745824"/>
              <a:gd name="connsiteX51" fmla="*/ 1437495 w 4818968"/>
              <a:gd name="connsiteY51" fmla="*/ 2085877 h 2745824"/>
              <a:gd name="connsiteX52" fmla="*/ 1463823 w 4818968"/>
              <a:gd name="connsiteY52" fmla="*/ 2131255 h 2745824"/>
              <a:gd name="connsiteX53" fmla="*/ 1478575 w 4818968"/>
              <a:gd name="connsiteY53" fmla="*/ 2168232 h 2745824"/>
              <a:gd name="connsiteX54" fmla="*/ 1520094 w 4818968"/>
              <a:gd name="connsiteY54" fmla="*/ 2215661 h 2745824"/>
              <a:gd name="connsiteX55" fmla="*/ 1541196 w 4818968"/>
              <a:gd name="connsiteY55" fmla="*/ 2232220 h 2745824"/>
              <a:gd name="connsiteX56" fmla="*/ 1577049 w 4818968"/>
              <a:gd name="connsiteY56" fmla="*/ 2263530 h 2745824"/>
              <a:gd name="connsiteX57" fmla="*/ 1605184 w 4818968"/>
              <a:gd name="connsiteY57" fmla="*/ 2302558 h 2745824"/>
              <a:gd name="connsiteX58" fmla="*/ 1631268 w 4818968"/>
              <a:gd name="connsiteY58" fmla="*/ 2353163 h 2745824"/>
              <a:gd name="connsiteX59" fmla="*/ 1660771 w 4818968"/>
              <a:gd name="connsiteY59" fmla="*/ 2398541 h 2745824"/>
              <a:gd name="connsiteX60" fmla="*/ 1727251 w 4818968"/>
              <a:gd name="connsiteY60" fmla="*/ 2455935 h 2745824"/>
              <a:gd name="connsiteX61" fmla="*/ 1871786 w 4818968"/>
              <a:gd name="connsiteY61" fmla="*/ 2542833 h 2745824"/>
              <a:gd name="connsiteX62" fmla="*/ 1907639 w 4818968"/>
              <a:gd name="connsiteY62" fmla="*/ 2574827 h 2745824"/>
              <a:gd name="connsiteX63" fmla="*/ 2022672 w 4818968"/>
              <a:gd name="connsiteY63" fmla="*/ 2636324 h 2745824"/>
              <a:gd name="connsiteX64" fmla="*/ 2132039 w 4818968"/>
              <a:gd name="connsiteY64" fmla="*/ 2678527 h 2745824"/>
              <a:gd name="connsiteX65" fmla="*/ 2231392 w 4818968"/>
              <a:gd name="connsiteY65" fmla="*/ 2711645 h 2745824"/>
              <a:gd name="connsiteX66" fmla="*/ 2454228 w 4818968"/>
              <a:gd name="connsiteY66" fmla="*/ 2741588 h 2745824"/>
              <a:gd name="connsiteX67" fmla="*/ 2544984 w 4818968"/>
              <a:gd name="connsiteY67" fmla="*/ 2745447 h 2745824"/>
              <a:gd name="connsiteX68" fmla="*/ 2701780 w 4818968"/>
              <a:gd name="connsiteY68" fmla="*/ 2727764 h 2745824"/>
              <a:gd name="connsiteX69" fmla="*/ 2821356 w 4818968"/>
              <a:gd name="connsiteY69" fmla="*/ 2700997 h 2745824"/>
              <a:gd name="connsiteX70" fmla="*/ 2855157 w 4818968"/>
              <a:gd name="connsiteY70" fmla="*/ 2699629 h 2745824"/>
              <a:gd name="connsiteX71" fmla="*/ 2936388 w 4818968"/>
              <a:gd name="connsiteY71" fmla="*/ 2660601 h 2745824"/>
              <a:gd name="connsiteX72" fmla="*/ 3004236 w 4818968"/>
              <a:gd name="connsiteY72" fmla="*/ 2616590 h 2745824"/>
              <a:gd name="connsiteX73" fmla="*/ 3032371 w 4818968"/>
              <a:gd name="connsiteY73" fmla="*/ 2609557 h 2745824"/>
              <a:gd name="connsiteX74" fmla="*/ 3074574 w 4818968"/>
              <a:gd name="connsiteY74" fmla="*/ 2581421 h 2745824"/>
              <a:gd name="connsiteX75" fmla="*/ 3095676 w 4818968"/>
              <a:gd name="connsiteY75" fmla="*/ 2567353 h 2745824"/>
              <a:gd name="connsiteX76" fmla="*/ 3123811 w 4818968"/>
              <a:gd name="connsiteY76" fmla="*/ 2546252 h 2745824"/>
              <a:gd name="connsiteX77" fmla="*/ 3166014 w 4818968"/>
              <a:gd name="connsiteY77" fmla="*/ 2511083 h 2745824"/>
              <a:gd name="connsiteX78" fmla="*/ 3180082 w 4818968"/>
              <a:gd name="connsiteY78" fmla="*/ 2489981 h 2745824"/>
              <a:gd name="connsiteX79" fmla="*/ 3201183 w 4818968"/>
              <a:gd name="connsiteY79" fmla="*/ 2482947 h 2745824"/>
              <a:gd name="connsiteX80" fmla="*/ 3243386 w 4818968"/>
              <a:gd name="connsiteY80" fmla="*/ 2454812 h 2745824"/>
              <a:gd name="connsiteX81" fmla="*/ 3264488 w 4818968"/>
              <a:gd name="connsiteY81" fmla="*/ 2440744 h 2745824"/>
              <a:gd name="connsiteX82" fmla="*/ 3299657 w 4818968"/>
              <a:gd name="connsiteY82" fmla="*/ 2405575 h 2745824"/>
              <a:gd name="connsiteX83" fmla="*/ 3313725 w 4818968"/>
              <a:gd name="connsiteY83" fmla="*/ 2384473 h 2745824"/>
              <a:gd name="connsiteX84" fmla="*/ 3362962 w 4818968"/>
              <a:gd name="connsiteY84" fmla="*/ 2321169 h 2745824"/>
              <a:gd name="connsiteX85" fmla="*/ 3377029 w 4818968"/>
              <a:gd name="connsiteY85" fmla="*/ 2300067 h 2745824"/>
              <a:gd name="connsiteX86" fmla="*/ 3400622 w 4818968"/>
              <a:gd name="connsiteY86" fmla="*/ 2282141 h 2745824"/>
              <a:gd name="connsiteX87" fmla="*/ 3427390 w 4818968"/>
              <a:gd name="connsiteY87" fmla="*/ 2239254 h 2745824"/>
              <a:gd name="connsiteX88" fmla="*/ 3454841 w 4818968"/>
              <a:gd name="connsiteY88" fmla="*/ 2204768 h 2745824"/>
              <a:gd name="connsiteX89" fmla="*/ 3474819 w 4818968"/>
              <a:gd name="connsiteY89" fmla="*/ 2161637 h 2745824"/>
              <a:gd name="connsiteX90" fmla="*/ 3495237 w 4818968"/>
              <a:gd name="connsiteY90" fmla="*/ 2124661 h 2745824"/>
              <a:gd name="connsiteX91" fmla="*/ 3531774 w 4818968"/>
              <a:gd name="connsiteY91" fmla="*/ 2060917 h 2745824"/>
              <a:gd name="connsiteX92" fmla="*/ 3573977 w 4818968"/>
              <a:gd name="connsiteY92" fmla="*/ 2018713 h 2745824"/>
              <a:gd name="connsiteX93" fmla="*/ 3595079 w 4818968"/>
              <a:gd name="connsiteY93" fmla="*/ 1997612 h 2745824"/>
              <a:gd name="connsiteX94" fmla="*/ 3623214 w 4818968"/>
              <a:gd name="connsiteY94" fmla="*/ 1955409 h 2745824"/>
              <a:gd name="connsiteX95" fmla="*/ 3637282 w 4818968"/>
              <a:gd name="connsiteY95" fmla="*/ 1934307 h 2745824"/>
              <a:gd name="connsiteX96" fmla="*/ 3679485 w 4818968"/>
              <a:gd name="connsiteY96" fmla="*/ 1906172 h 2745824"/>
              <a:gd name="connsiteX97" fmla="*/ 3721688 w 4818968"/>
              <a:gd name="connsiteY97" fmla="*/ 1863969 h 2745824"/>
              <a:gd name="connsiteX98" fmla="*/ 3763891 w 4818968"/>
              <a:gd name="connsiteY98" fmla="*/ 1835833 h 2745824"/>
              <a:gd name="connsiteX99" fmla="*/ 3777959 w 4818968"/>
              <a:gd name="connsiteY99" fmla="*/ 1814732 h 2745824"/>
              <a:gd name="connsiteX100" fmla="*/ 3820162 w 4818968"/>
              <a:gd name="connsiteY100" fmla="*/ 1793630 h 2745824"/>
              <a:gd name="connsiteX101" fmla="*/ 3862365 w 4818968"/>
              <a:gd name="connsiteY101" fmla="*/ 1772529 h 2745824"/>
              <a:gd name="connsiteX102" fmla="*/ 3925669 w 4818968"/>
              <a:gd name="connsiteY102" fmla="*/ 1737360 h 2745824"/>
              <a:gd name="connsiteX103" fmla="*/ 3967872 w 4818968"/>
              <a:gd name="connsiteY103" fmla="*/ 1709224 h 2745824"/>
              <a:gd name="connsiteX104" fmla="*/ 3988974 w 4818968"/>
              <a:gd name="connsiteY104" fmla="*/ 1695157 h 2745824"/>
              <a:gd name="connsiteX105" fmla="*/ 4038211 w 4818968"/>
              <a:gd name="connsiteY105" fmla="*/ 1681089 h 2745824"/>
              <a:gd name="connsiteX106" fmla="*/ 4101516 w 4818968"/>
              <a:gd name="connsiteY106" fmla="*/ 1659987 h 2745824"/>
              <a:gd name="connsiteX107" fmla="*/ 4157786 w 4818968"/>
              <a:gd name="connsiteY107" fmla="*/ 1638886 h 2745824"/>
              <a:gd name="connsiteX108" fmla="*/ 4199989 w 4818968"/>
              <a:gd name="connsiteY108" fmla="*/ 1610750 h 2745824"/>
              <a:gd name="connsiteX109" fmla="*/ 4221091 w 4818968"/>
              <a:gd name="connsiteY109" fmla="*/ 1589649 h 2745824"/>
              <a:gd name="connsiteX110" fmla="*/ 4249226 w 4818968"/>
              <a:gd name="connsiteY110" fmla="*/ 1582615 h 2745824"/>
              <a:gd name="connsiteX111" fmla="*/ 4312531 w 4818968"/>
              <a:gd name="connsiteY111" fmla="*/ 1554480 h 2745824"/>
              <a:gd name="connsiteX112" fmla="*/ 4333632 w 4818968"/>
              <a:gd name="connsiteY112" fmla="*/ 1533378 h 2745824"/>
              <a:gd name="connsiteX113" fmla="*/ 4354734 w 4818968"/>
              <a:gd name="connsiteY113" fmla="*/ 1519310 h 2745824"/>
              <a:gd name="connsiteX114" fmla="*/ 4375836 w 4818968"/>
              <a:gd name="connsiteY114" fmla="*/ 1498209 h 2745824"/>
              <a:gd name="connsiteX115" fmla="*/ 4396937 w 4818968"/>
              <a:gd name="connsiteY115" fmla="*/ 1491175 h 2745824"/>
              <a:gd name="connsiteX116" fmla="*/ 4418039 w 4818968"/>
              <a:gd name="connsiteY116" fmla="*/ 1470073 h 2745824"/>
              <a:gd name="connsiteX117" fmla="*/ 4432106 w 4818968"/>
              <a:gd name="connsiteY117" fmla="*/ 1448972 h 2745824"/>
              <a:gd name="connsiteX118" fmla="*/ 4453208 w 4818968"/>
              <a:gd name="connsiteY118" fmla="*/ 1434904 h 2745824"/>
              <a:gd name="connsiteX119" fmla="*/ 4474309 w 4818968"/>
              <a:gd name="connsiteY119" fmla="*/ 1413803 h 2745824"/>
              <a:gd name="connsiteX120" fmla="*/ 4516512 w 4818968"/>
              <a:gd name="connsiteY120" fmla="*/ 1385667 h 2745824"/>
              <a:gd name="connsiteX121" fmla="*/ 4565749 w 4818968"/>
              <a:gd name="connsiteY121" fmla="*/ 1322363 h 2745824"/>
              <a:gd name="connsiteX122" fmla="*/ 4586851 w 4818968"/>
              <a:gd name="connsiteY122" fmla="*/ 1280160 h 2745824"/>
              <a:gd name="connsiteX123" fmla="*/ 4593885 w 4818968"/>
              <a:gd name="connsiteY123" fmla="*/ 1259058 h 2745824"/>
              <a:gd name="connsiteX124" fmla="*/ 4622020 w 4818968"/>
              <a:gd name="connsiteY124" fmla="*/ 1216855 h 2745824"/>
              <a:gd name="connsiteX125" fmla="*/ 4636088 w 4818968"/>
              <a:gd name="connsiteY125" fmla="*/ 1195753 h 2745824"/>
              <a:gd name="connsiteX126" fmla="*/ 4650156 w 4818968"/>
              <a:gd name="connsiteY126" fmla="*/ 1174652 h 2745824"/>
              <a:gd name="connsiteX127" fmla="*/ 4664223 w 4818968"/>
              <a:gd name="connsiteY127" fmla="*/ 1132449 h 2745824"/>
              <a:gd name="connsiteX128" fmla="*/ 4671257 w 4818968"/>
              <a:gd name="connsiteY128" fmla="*/ 1111347 h 2745824"/>
              <a:gd name="connsiteX129" fmla="*/ 4685325 w 4818968"/>
              <a:gd name="connsiteY129" fmla="*/ 1090246 h 2745824"/>
              <a:gd name="connsiteX130" fmla="*/ 4706426 w 4818968"/>
              <a:gd name="connsiteY130" fmla="*/ 1041009 h 2745824"/>
              <a:gd name="connsiteX131" fmla="*/ 4720494 w 4818968"/>
              <a:gd name="connsiteY131" fmla="*/ 998806 h 2745824"/>
              <a:gd name="connsiteX132" fmla="*/ 4748629 w 4818968"/>
              <a:gd name="connsiteY132" fmla="*/ 956603 h 2745824"/>
              <a:gd name="connsiteX133" fmla="*/ 4755663 w 4818968"/>
              <a:gd name="connsiteY133" fmla="*/ 935501 h 2745824"/>
              <a:gd name="connsiteX134" fmla="*/ 4769731 w 4818968"/>
              <a:gd name="connsiteY134" fmla="*/ 858129 h 2745824"/>
              <a:gd name="connsiteX135" fmla="*/ 4783799 w 4818968"/>
              <a:gd name="connsiteY135" fmla="*/ 780757 h 2745824"/>
              <a:gd name="connsiteX136" fmla="*/ 4804900 w 4818968"/>
              <a:gd name="connsiteY136" fmla="*/ 759655 h 2745824"/>
              <a:gd name="connsiteX137" fmla="*/ 4818968 w 4818968"/>
              <a:gd name="connsiteY137" fmla="*/ 738553 h 2745824"/>
              <a:gd name="connsiteX138" fmla="*/ 4804900 w 4818968"/>
              <a:gd name="connsiteY138" fmla="*/ 555673 h 2745824"/>
              <a:gd name="connsiteX139" fmla="*/ 4797866 w 4818968"/>
              <a:gd name="connsiteY139" fmla="*/ 506437 h 2745824"/>
              <a:gd name="connsiteX140" fmla="*/ 4755663 w 4818968"/>
              <a:gd name="connsiteY140" fmla="*/ 485335 h 2745824"/>
              <a:gd name="connsiteX141" fmla="*/ 4720494 w 4818968"/>
              <a:gd name="connsiteY141" fmla="*/ 457200 h 2745824"/>
              <a:gd name="connsiteX142" fmla="*/ 4678291 w 4818968"/>
              <a:gd name="connsiteY142" fmla="*/ 443132 h 2745824"/>
              <a:gd name="connsiteX143" fmla="*/ 4593885 w 4818968"/>
              <a:gd name="connsiteY143" fmla="*/ 464233 h 2745824"/>
              <a:gd name="connsiteX144" fmla="*/ 4530580 w 4818968"/>
              <a:gd name="connsiteY144" fmla="*/ 499403 h 2745824"/>
              <a:gd name="connsiteX145" fmla="*/ 4509479 w 4818968"/>
              <a:gd name="connsiteY145" fmla="*/ 513470 h 2745824"/>
              <a:gd name="connsiteX146" fmla="*/ 4481343 w 4818968"/>
              <a:gd name="connsiteY146" fmla="*/ 555673 h 2745824"/>
              <a:gd name="connsiteX147" fmla="*/ 4439140 w 4818968"/>
              <a:gd name="connsiteY147" fmla="*/ 590843 h 2745824"/>
              <a:gd name="connsiteX148" fmla="*/ 4396937 w 4818968"/>
              <a:gd name="connsiteY148" fmla="*/ 618978 h 2745824"/>
              <a:gd name="connsiteX149" fmla="*/ 4340666 w 4818968"/>
              <a:gd name="connsiteY149" fmla="*/ 647113 h 2745824"/>
              <a:gd name="connsiteX150" fmla="*/ 4312531 w 4818968"/>
              <a:gd name="connsiteY150" fmla="*/ 661181 h 2745824"/>
              <a:gd name="connsiteX151" fmla="*/ 4270328 w 4818968"/>
              <a:gd name="connsiteY151" fmla="*/ 675249 h 2745824"/>
              <a:gd name="connsiteX152" fmla="*/ 4242192 w 4818968"/>
              <a:gd name="connsiteY152" fmla="*/ 689317 h 2745824"/>
              <a:gd name="connsiteX153" fmla="*/ 4171854 w 4818968"/>
              <a:gd name="connsiteY153" fmla="*/ 710418 h 2745824"/>
              <a:gd name="connsiteX154" fmla="*/ 3890500 w 4818968"/>
              <a:gd name="connsiteY154" fmla="*/ 696350 h 2745824"/>
              <a:gd name="connsiteX155" fmla="*/ 3869399 w 4818968"/>
              <a:gd name="connsiteY155" fmla="*/ 689317 h 2745824"/>
              <a:gd name="connsiteX156" fmla="*/ 3834229 w 4818968"/>
              <a:gd name="connsiteY156" fmla="*/ 682283 h 2745824"/>
              <a:gd name="connsiteX157" fmla="*/ 3770925 w 4818968"/>
              <a:gd name="connsiteY157" fmla="*/ 675249 h 2745824"/>
              <a:gd name="connsiteX158" fmla="*/ 3679485 w 4818968"/>
              <a:gd name="connsiteY158" fmla="*/ 661181 h 2745824"/>
              <a:gd name="connsiteX159" fmla="*/ 3609146 w 4818968"/>
              <a:gd name="connsiteY159" fmla="*/ 654147 h 2745824"/>
              <a:gd name="connsiteX160" fmla="*/ 3573977 w 4818968"/>
              <a:gd name="connsiteY160" fmla="*/ 647113 h 2745824"/>
              <a:gd name="connsiteX161" fmla="*/ 3257454 w 4818968"/>
              <a:gd name="connsiteY161" fmla="*/ 647113 h 2745824"/>
              <a:gd name="connsiteX162" fmla="*/ 3222285 w 4818968"/>
              <a:gd name="connsiteY162" fmla="*/ 654147 h 2745824"/>
              <a:gd name="connsiteX163" fmla="*/ 3130845 w 4818968"/>
              <a:gd name="connsiteY163" fmla="*/ 661181 h 2745824"/>
              <a:gd name="connsiteX164" fmla="*/ 3088642 w 4818968"/>
              <a:gd name="connsiteY164" fmla="*/ 675249 h 2745824"/>
              <a:gd name="connsiteX165" fmla="*/ 3039405 w 4818968"/>
              <a:gd name="connsiteY165" fmla="*/ 703384 h 2745824"/>
              <a:gd name="connsiteX166" fmla="*/ 2976100 w 4818968"/>
              <a:gd name="connsiteY166" fmla="*/ 731520 h 2745824"/>
              <a:gd name="connsiteX167" fmla="*/ 2575171 w 4818968"/>
              <a:gd name="connsiteY167" fmla="*/ 717452 h 2745824"/>
              <a:gd name="connsiteX168" fmla="*/ 2547036 w 4818968"/>
              <a:gd name="connsiteY168" fmla="*/ 710418 h 2745824"/>
              <a:gd name="connsiteX169" fmla="*/ 2476697 w 4818968"/>
              <a:gd name="connsiteY169" fmla="*/ 689317 h 2745824"/>
              <a:gd name="connsiteX170" fmla="*/ 2441528 w 4818968"/>
              <a:gd name="connsiteY170" fmla="*/ 682283 h 2745824"/>
              <a:gd name="connsiteX171" fmla="*/ 2413392 w 4818968"/>
              <a:gd name="connsiteY171" fmla="*/ 675249 h 2745824"/>
              <a:gd name="connsiteX172" fmla="*/ 2371189 w 4818968"/>
              <a:gd name="connsiteY172" fmla="*/ 661181 h 2745824"/>
              <a:gd name="connsiteX173" fmla="*/ 2336020 w 4818968"/>
              <a:gd name="connsiteY173" fmla="*/ 654147 h 2745824"/>
              <a:gd name="connsiteX174" fmla="*/ 2293817 w 4818968"/>
              <a:gd name="connsiteY174" fmla="*/ 640080 h 2745824"/>
              <a:gd name="connsiteX175" fmla="*/ 2195343 w 4818968"/>
              <a:gd name="connsiteY175" fmla="*/ 626012 h 2745824"/>
              <a:gd name="connsiteX176" fmla="*/ 2139072 w 4818968"/>
              <a:gd name="connsiteY176" fmla="*/ 611944 h 2745824"/>
              <a:gd name="connsiteX177" fmla="*/ 2103903 w 4818968"/>
              <a:gd name="connsiteY177" fmla="*/ 604910 h 2745824"/>
              <a:gd name="connsiteX178" fmla="*/ 2082802 w 4818968"/>
              <a:gd name="connsiteY178" fmla="*/ 597877 h 2745824"/>
              <a:gd name="connsiteX179" fmla="*/ 2047632 w 4818968"/>
              <a:gd name="connsiteY179" fmla="*/ 590843 h 2745824"/>
              <a:gd name="connsiteX180" fmla="*/ 1998396 w 4818968"/>
              <a:gd name="connsiteY180" fmla="*/ 576775 h 2745824"/>
              <a:gd name="connsiteX181" fmla="*/ 1576365 w 4818968"/>
              <a:gd name="connsiteY181" fmla="*/ 562707 h 2745824"/>
              <a:gd name="connsiteX182" fmla="*/ 1541196 w 4818968"/>
              <a:gd name="connsiteY182" fmla="*/ 555673 h 2745824"/>
              <a:gd name="connsiteX183" fmla="*/ 1463823 w 4818968"/>
              <a:gd name="connsiteY183" fmla="*/ 541606 h 2745824"/>
              <a:gd name="connsiteX184" fmla="*/ 1421620 w 4818968"/>
              <a:gd name="connsiteY184" fmla="*/ 520504 h 2745824"/>
              <a:gd name="connsiteX185" fmla="*/ 1393485 w 4818968"/>
              <a:gd name="connsiteY185" fmla="*/ 513470 h 2745824"/>
              <a:gd name="connsiteX186" fmla="*/ 1372383 w 4818968"/>
              <a:gd name="connsiteY186" fmla="*/ 499403 h 2745824"/>
              <a:gd name="connsiteX187" fmla="*/ 1323146 w 4818968"/>
              <a:gd name="connsiteY187" fmla="*/ 450166 h 2745824"/>
              <a:gd name="connsiteX188" fmla="*/ 1302045 w 4818968"/>
              <a:gd name="connsiteY188" fmla="*/ 443132 h 2745824"/>
              <a:gd name="connsiteX189" fmla="*/ 1231706 w 4818968"/>
              <a:gd name="connsiteY189" fmla="*/ 393895 h 2745824"/>
              <a:gd name="connsiteX190" fmla="*/ 1210605 w 4818968"/>
              <a:gd name="connsiteY190" fmla="*/ 379827 h 2745824"/>
              <a:gd name="connsiteX191" fmla="*/ 1189503 w 4818968"/>
              <a:gd name="connsiteY191" fmla="*/ 358726 h 2745824"/>
              <a:gd name="connsiteX192" fmla="*/ 1126199 w 4818968"/>
              <a:gd name="connsiteY192" fmla="*/ 323557 h 2745824"/>
              <a:gd name="connsiteX193" fmla="*/ 1105097 w 4818968"/>
              <a:gd name="connsiteY193" fmla="*/ 309489 h 2745824"/>
              <a:gd name="connsiteX194" fmla="*/ 1083996 w 4818968"/>
              <a:gd name="connsiteY194" fmla="*/ 302455 h 2745824"/>
              <a:gd name="connsiteX195" fmla="*/ 1055860 w 4818968"/>
              <a:gd name="connsiteY195" fmla="*/ 288387 h 2745824"/>
              <a:gd name="connsiteX196" fmla="*/ 1034759 w 4818968"/>
              <a:gd name="connsiteY196" fmla="*/ 274320 h 2745824"/>
              <a:gd name="connsiteX197" fmla="*/ 985522 w 4818968"/>
              <a:gd name="connsiteY197" fmla="*/ 253218 h 2745824"/>
              <a:gd name="connsiteX198" fmla="*/ 915183 w 4818968"/>
              <a:gd name="connsiteY198" fmla="*/ 189913 h 2745824"/>
              <a:gd name="connsiteX199" fmla="*/ 901116 w 4818968"/>
              <a:gd name="connsiteY199" fmla="*/ 168812 h 2745824"/>
              <a:gd name="connsiteX200" fmla="*/ 858912 w 4818968"/>
              <a:gd name="connsiteY200" fmla="*/ 126609 h 2745824"/>
              <a:gd name="connsiteX201" fmla="*/ 809676 w 4818968"/>
              <a:gd name="connsiteY201" fmla="*/ 77372 h 2745824"/>
              <a:gd name="connsiteX202" fmla="*/ 788574 w 4818968"/>
              <a:gd name="connsiteY202" fmla="*/ 63304 h 2745824"/>
              <a:gd name="connsiteX203" fmla="*/ 739337 w 4818968"/>
              <a:gd name="connsiteY203" fmla="*/ 49237 h 2745824"/>
              <a:gd name="connsiteX204" fmla="*/ 676032 w 4818968"/>
              <a:gd name="connsiteY204" fmla="*/ 42203 h 2745824"/>
              <a:gd name="connsiteX205" fmla="*/ 640863 w 4818968"/>
              <a:gd name="connsiteY205" fmla="*/ 35169 h 2745824"/>
              <a:gd name="connsiteX206" fmla="*/ 598660 w 4818968"/>
              <a:gd name="connsiteY206" fmla="*/ 28135 h 2745824"/>
              <a:gd name="connsiteX207" fmla="*/ 535356 w 4818968"/>
              <a:gd name="connsiteY207" fmla="*/ 21101 h 2745824"/>
              <a:gd name="connsiteX208" fmla="*/ 352476 w 4818968"/>
              <a:gd name="connsiteY208" fmla="*/ 0 h 2745824"/>
              <a:gd name="connsiteX209" fmla="*/ 99257 w 4818968"/>
              <a:gd name="connsiteY209" fmla="*/ 7033 h 2745824"/>
              <a:gd name="connsiteX210" fmla="*/ 78156 w 4818968"/>
              <a:gd name="connsiteY210" fmla="*/ 14067 h 2745824"/>
              <a:gd name="connsiteX211" fmla="*/ 50020 w 4818968"/>
              <a:gd name="connsiteY211" fmla="*/ 21101 h 2745824"/>
              <a:gd name="connsiteX0" fmla="*/ 50020 w 4818968"/>
              <a:gd name="connsiteY0" fmla="*/ 21101 h 2745451"/>
              <a:gd name="connsiteX1" fmla="*/ 3762 w 4818968"/>
              <a:gd name="connsiteY1" fmla="*/ 76437 h 2745451"/>
              <a:gd name="connsiteX2" fmla="*/ 2588 w 4818968"/>
              <a:gd name="connsiteY2" fmla="*/ 168420 h 2745451"/>
              <a:gd name="connsiteX3" fmla="*/ 19735 w 4818968"/>
              <a:gd name="connsiteY3" fmla="*/ 314227 h 2745451"/>
              <a:gd name="connsiteX4" fmla="*/ 36244 w 4818968"/>
              <a:gd name="connsiteY4" fmla="*/ 342361 h 2745451"/>
              <a:gd name="connsiteX5" fmla="*/ 43278 w 4818968"/>
              <a:gd name="connsiteY5" fmla="*/ 391890 h 2745451"/>
              <a:gd name="connsiteX6" fmla="*/ 73758 w 4818968"/>
              <a:gd name="connsiteY6" fmla="*/ 472146 h 2745451"/>
              <a:gd name="connsiteX7" fmla="*/ 134426 w 4818968"/>
              <a:gd name="connsiteY7" fmla="*/ 618978 h 2745451"/>
              <a:gd name="connsiteX8" fmla="*/ 141460 w 4818968"/>
              <a:gd name="connsiteY8" fmla="*/ 640080 h 2745451"/>
              <a:gd name="connsiteX9" fmla="*/ 183663 w 4818968"/>
              <a:gd name="connsiteY9" fmla="*/ 668215 h 2745451"/>
              <a:gd name="connsiteX10" fmla="*/ 197731 w 4818968"/>
              <a:gd name="connsiteY10" fmla="*/ 689317 h 2745451"/>
              <a:gd name="connsiteX11" fmla="*/ 204765 w 4818968"/>
              <a:gd name="connsiteY11" fmla="*/ 710418 h 2745451"/>
              <a:gd name="connsiteX12" fmla="*/ 225866 w 4818968"/>
              <a:gd name="connsiteY12" fmla="*/ 731520 h 2745451"/>
              <a:gd name="connsiteX13" fmla="*/ 254002 w 4818968"/>
              <a:gd name="connsiteY13" fmla="*/ 766689 h 2745451"/>
              <a:gd name="connsiteX14" fmla="*/ 282137 w 4818968"/>
              <a:gd name="connsiteY14" fmla="*/ 808892 h 2745451"/>
              <a:gd name="connsiteX15" fmla="*/ 296205 w 4818968"/>
              <a:gd name="connsiteY15" fmla="*/ 829993 h 2745451"/>
              <a:gd name="connsiteX16" fmla="*/ 338408 w 4818968"/>
              <a:gd name="connsiteY16" fmla="*/ 858129 h 2745451"/>
              <a:gd name="connsiteX17" fmla="*/ 366543 w 4818968"/>
              <a:gd name="connsiteY17" fmla="*/ 900332 h 2745451"/>
              <a:gd name="connsiteX18" fmla="*/ 401712 w 4818968"/>
              <a:gd name="connsiteY18" fmla="*/ 942535 h 2745451"/>
              <a:gd name="connsiteX19" fmla="*/ 447774 w 4818968"/>
              <a:gd name="connsiteY19" fmla="*/ 976337 h 2745451"/>
              <a:gd name="connsiteX20" fmla="*/ 504729 w 4818968"/>
              <a:gd name="connsiteY20" fmla="*/ 1024890 h 2745451"/>
              <a:gd name="connsiteX21" fmla="*/ 626796 w 4818968"/>
              <a:gd name="connsiteY21" fmla="*/ 1104313 h 2745451"/>
              <a:gd name="connsiteX22" fmla="*/ 647897 w 4818968"/>
              <a:gd name="connsiteY22" fmla="*/ 1118381 h 2745451"/>
              <a:gd name="connsiteX23" fmla="*/ 711202 w 4818968"/>
              <a:gd name="connsiteY23" fmla="*/ 1139483 h 2745451"/>
              <a:gd name="connsiteX24" fmla="*/ 732303 w 4818968"/>
              <a:gd name="connsiteY24" fmla="*/ 1146517 h 2745451"/>
              <a:gd name="connsiteX25" fmla="*/ 802642 w 4818968"/>
              <a:gd name="connsiteY25" fmla="*/ 1167618 h 2745451"/>
              <a:gd name="connsiteX26" fmla="*/ 823743 w 4818968"/>
              <a:gd name="connsiteY26" fmla="*/ 1174652 h 2745451"/>
              <a:gd name="connsiteX27" fmla="*/ 844845 w 4818968"/>
              <a:gd name="connsiteY27" fmla="*/ 1181686 h 2745451"/>
              <a:gd name="connsiteX28" fmla="*/ 908149 w 4818968"/>
              <a:gd name="connsiteY28" fmla="*/ 1209821 h 2745451"/>
              <a:gd name="connsiteX29" fmla="*/ 929251 w 4818968"/>
              <a:gd name="connsiteY29" fmla="*/ 1216855 h 2745451"/>
              <a:gd name="connsiteX30" fmla="*/ 950352 w 4818968"/>
              <a:gd name="connsiteY30" fmla="*/ 1223889 h 2745451"/>
              <a:gd name="connsiteX31" fmla="*/ 985522 w 4818968"/>
              <a:gd name="connsiteY31" fmla="*/ 1259058 h 2745451"/>
              <a:gd name="connsiteX32" fmla="*/ 1027725 w 4818968"/>
              <a:gd name="connsiteY32" fmla="*/ 1273126 h 2745451"/>
              <a:gd name="connsiteX33" fmla="*/ 1069928 w 4818968"/>
              <a:gd name="connsiteY33" fmla="*/ 1301261 h 2745451"/>
              <a:gd name="connsiteX34" fmla="*/ 1091029 w 4818968"/>
              <a:gd name="connsiteY34" fmla="*/ 1315329 h 2745451"/>
              <a:gd name="connsiteX35" fmla="*/ 1189503 w 4818968"/>
              <a:gd name="connsiteY35" fmla="*/ 1403838 h 2745451"/>
              <a:gd name="connsiteX36" fmla="*/ 1229655 w 4818968"/>
              <a:gd name="connsiteY36" fmla="*/ 1449656 h 2745451"/>
              <a:gd name="connsiteX37" fmla="*/ 1252564 w 4818968"/>
              <a:gd name="connsiteY37" fmla="*/ 1473932 h 2745451"/>
              <a:gd name="connsiteX38" fmla="*/ 1266876 w 4818968"/>
              <a:gd name="connsiteY38" fmla="*/ 1498209 h 2745451"/>
              <a:gd name="connsiteX39" fmla="*/ 1280943 w 4818968"/>
              <a:gd name="connsiteY39" fmla="*/ 1547446 h 2745451"/>
              <a:gd name="connsiteX40" fmla="*/ 1287977 w 4818968"/>
              <a:gd name="connsiteY40" fmla="*/ 1568547 h 2745451"/>
              <a:gd name="connsiteX41" fmla="*/ 1287977 w 4818968"/>
              <a:gd name="connsiteY41" fmla="*/ 1638886 h 2745451"/>
              <a:gd name="connsiteX42" fmla="*/ 1302045 w 4818968"/>
              <a:gd name="connsiteY42" fmla="*/ 1737360 h 2745451"/>
              <a:gd name="connsiteX43" fmla="*/ 1309079 w 4818968"/>
              <a:gd name="connsiteY43" fmla="*/ 1758461 h 2745451"/>
              <a:gd name="connsiteX44" fmla="*/ 1316112 w 4818968"/>
              <a:gd name="connsiteY44" fmla="*/ 1786597 h 2745451"/>
              <a:gd name="connsiteX45" fmla="*/ 1337214 w 4818968"/>
              <a:gd name="connsiteY45" fmla="*/ 1828800 h 2745451"/>
              <a:gd name="connsiteX46" fmla="*/ 1344248 w 4818968"/>
              <a:gd name="connsiteY46" fmla="*/ 1849901 h 2745451"/>
              <a:gd name="connsiteX47" fmla="*/ 1363982 w 4818968"/>
              <a:gd name="connsiteY47" fmla="*/ 1959268 h 2745451"/>
              <a:gd name="connsiteX48" fmla="*/ 1380541 w 4818968"/>
              <a:gd name="connsiteY48" fmla="*/ 1980369 h 2745451"/>
              <a:gd name="connsiteX49" fmla="*/ 1387574 w 4818968"/>
              <a:gd name="connsiteY49" fmla="*/ 2008505 h 2745451"/>
              <a:gd name="connsiteX50" fmla="*/ 1411167 w 4818968"/>
              <a:gd name="connsiteY50" fmla="*/ 2047533 h 2745451"/>
              <a:gd name="connsiteX51" fmla="*/ 1437495 w 4818968"/>
              <a:gd name="connsiteY51" fmla="*/ 2085877 h 2745451"/>
              <a:gd name="connsiteX52" fmla="*/ 1463823 w 4818968"/>
              <a:gd name="connsiteY52" fmla="*/ 2131255 h 2745451"/>
              <a:gd name="connsiteX53" fmla="*/ 1478575 w 4818968"/>
              <a:gd name="connsiteY53" fmla="*/ 2168232 h 2745451"/>
              <a:gd name="connsiteX54" fmla="*/ 1520094 w 4818968"/>
              <a:gd name="connsiteY54" fmla="*/ 2215661 h 2745451"/>
              <a:gd name="connsiteX55" fmla="*/ 1541196 w 4818968"/>
              <a:gd name="connsiteY55" fmla="*/ 2232220 h 2745451"/>
              <a:gd name="connsiteX56" fmla="*/ 1577049 w 4818968"/>
              <a:gd name="connsiteY56" fmla="*/ 2263530 h 2745451"/>
              <a:gd name="connsiteX57" fmla="*/ 1605184 w 4818968"/>
              <a:gd name="connsiteY57" fmla="*/ 2302558 h 2745451"/>
              <a:gd name="connsiteX58" fmla="*/ 1631268 w 4818968"/>
              <a:gd name="connsiteY58" fmla="*/ 2353163 h 2745451"/>
              <a:gd name="connsiteX59" fmla="*/ 1660771 w 4818968"/>
              <a:gd name="connsiteY59" fmla="*/ 2398541 h 2745451"/>
              <a:gd name="connsiteX60" fmla="*/ 1727251 w 4818968"/>
              <a:gd name="connsiteY60" fmla="*/ 2455935 h 2745451"/>
              <a:gd name="connsiteX61" fmla="*/ 1871786 w 4818968"/>
              <a:gd name="connsiteY61" fmla="*/ 2542833 h 2745451"/>
              <a:gd name="connsiteX62" fmla="*/ 1907639 w 4818968"/>
              <a:gd name="connsiteY62" fmla="*/ 2574827 h 2745451"/>
              <a:gd name="connsiteX63" fmla="*/ 2022672 w 4818968"/>
              <a:gd name="connsiteY63" fmla="*/ 2636324 h 2745451"/>
              <a:gd name="connsiteX64" fmla="*/ 2132039 w 4818968"/>
              <a:gd name="connsiteY64" fmla="*/ 2678527 h 2745451"/>
              <a:gd name="connsiteX65" fmla="*/ 2231392 w 4818968"/>
              <a:gd name="connsiteY65" fmla="*/ 2711645 h 2745451"/>
              <a:gd name="connsiteX66" fmla="*/ 2454228 w 4818968"/>
              <a:gd name="connsiteY66" fmla="*/ 2741588 h 2745451"/>
              <a:gd name="connsiteX67" fmla="*/ 2544984 w 4818968"/>
              <a:gd name="connsiteY67" fmla="*/ 2745447 h 2745451"/>
              <a:gd name="connsiteX68" fmla="*/ 2704955 w 4818968"/>
              <a:gd name="connsiteY68" fmla="*/ 2743639 h 2745451"/>
              <a:gd name="connsiteX69" fmla="*/ 2821356 w 4818968"/>
              <a:gd name="connsiteY69" fmla="*/ 2700997 h 2745451"/>
              <a:gd name="connsiteX70" fmla="*/ 2855157 w 4818968"/>
              <a:gd name="connsiteY70" fmla="*/ 2699629 h 2745451"/>
              <a:gd name="connsiteX71" fmla="*/ 2936388 w 4818968"/>
              <a:gd name="connsiteY71" fmla="*/ 2660601 h 2745451"/>
              <a:gd name="connsiteX72" fmla="*/ 3004236 w 4818968"/>
              <a:gd name="connsiteY72" fmla="*/ 2616590 h 2745451"/>
              <a:gd name="connsiteX73" fmla="*/ 3032371 w 4818968"/>
              <a:gd name="connsiteY73" fmla="*/ 2609557 h 2745451"/>
              <a:gd name="connsiteX74" fmla="*/ 3074574 w 4818968"/>
              <a:gd name="connsiteY74" fmla="*/ 2581421 h 2745451"/>
              <a:gd name="connsiteX75" fmla="*/ 3095676 w 4818968"/>
              <a:gd name="connsiteY75" fmla="*/ 2567353 h 2745451"/>
              <a:gd name="connsiteX76" fmla="*/ 3123811 w 4818968"/>
              <a:gd name="connsiteY76" fmla="*/ 2546252 h 2745451"/>
              <a:gd name="connsiteX77" fmla="*/ 3166014 w 4818968"/>
              <a:gd name="connsiteY77" fmla="*/ 2511083 h 2745451"/>
              <a:gd name="connsiteX78" fmla="*/ 3180082 w 4818968"/>
              <a:gd name="connsiteY78" fmla="*/ 2489981 h 2745451"/>
              <a:gd name="connsiteX79" fmla="*/ 3201183 w 4818968"/>
              <a:gd name="connsiteY79" fmla="*/ 2482947 h 2745451"/>
              <a:gd name="connsiteX80" fmla="*/ 3243386 w 4818968"/>
              <a:gd name="connsiteY80" fmla="*/ 2454812 h 2745451"/>
              <a:gd name="connsiteX81" fmla="*/ 3264488 w 4818968"/>
              <a:gd name="connsiteY81" fmla="*/ 2440744 h 2745451"/>
              <a:gd name="connsiteX82" fmla="*/ 3299657 w 4818968"/>
              <a:gd name="connsiteY82" fmla="*/ 2405575 h 2745451"/>
              <a:gd name="connsiteX83" fmla="*/ 3313725 w 4818968"/>
              <a:gd name="connsiteY83" fmla="*/ 2384473 h 2745451"/>
              <a:gd name="connsiteX84" fmla="*/ 3362962 w 4818968"/>
              <a:gd name="connsiteY84" fmla="*/ 2321169 h 2745451"/>
              <a:gd name="connsiteX85" fmla="*/ 3377029 w 4818968"/>
              <a:gd name="connsiteY85" fmla="*/ 2300067 h 2745451"/>
              <a:gd name="connsiteX86" fmla="*/ 3400622 w 4818968"/>
              <a:gd name="connsiteY86" fmla="*/ 2282141 h 2745451"/>
              <a:gd name="connsiteX87" fmla="*/ 3427390 w 4818968"/>
              <a:gd name="connsiteY87" fmla="*/ 2239254 h 2745451"/>
              <a:gd name="connsiteX88" fmla="*/ 3454841 w 4818968"/>
              <a:gd name="connsiteY88" fmla="*/ 2204768 h 2745451"/>
              <a:gd name="connsiteX89" fmla="*/ 3474819 w 4818968"/>
              <a:gd name="connsiteY89" fmla="*/ 2161637 h 2745451"/>
              <a:gd name="connsiteX90" fmla="*/ 3495237 w 4818968"/>
              <a:gd name="connsiteY90" fmla="*/ 2124661 h 2745451"/>
              <a:gd name="connsiteX91" fmla="*/ 3531774 w 4818968"/>
              <a:gd name="connsiteY91" fmla="*/ 2060917 h 2745451"/>
              <a:gd name="connsiteX92" fmla="*/ 3573977 w 4818968"/>
              <a:gd name="connsiteY92" fmla="*/ 2018713 h 2745451"/>
              <a:gd name="connsiteX93" fmla="*/ 3595079 w 4818968"/>
              <a:gd name="connsiteY93" fmla="*/ 1997612 h 2745451"/>
              <a:gd name="connsiteX94" fmla="*/ 3623214 w 4818968"/>
              <a:gd name="connsiteY94" fmla="*/ 1955409 h 2745451"/>
              <a:gd name="connsiteX95" fmla="*/ 3637282 w 4818968"/>
              <a:gd name="connsiteY95" fmla="*/ 1934307 h 2745451"/>
              <a:gd name="connsiteX96" fmla="*/ 3679485 w 4818968"/>
              <a:gd name="connsiteY96" fmla="*/ 1906172 h 2745451"/>
              <a:gd name="connsiteX97" fmla="*/ 3721688 w 4818968"/>
              <a:gd name="connsiteY97" fmla="*/ 1863969 h 2745451"/>
              <a:gd name="connsiteX98" fmla="*/ 3763891 w 4818968"/>
              <a:gd name="connsiteY98" fmla="*/ 1835833 h 2745451"/>
              <a:gd name="connsiteX99" fmla="*/ 3777959 w 4818968"/>
              <a:gd name="connsiteY99" fmla="*/ 1814732 h 2745451"/>
              <a:gd name="connsiteX100" fmla="*/ 3820162 w 4818968"/>
              <a:gd name="connsiteY100" fmla="*/ 1793630 h 2745451"/>
              <a:gd name="connsiteX101" fmla="*/ 3862365 w 4818968"/>
              <a:gd name="connsiteY101" fmla="*/ 1772529 h 2745451"/>
              <a:gd name="connsiteX102" fmla="*/ 3925669 w 4818968"/>
              <a:gd name="connsiteY102" fmla="*/ 1737360 h 2745451"/>
              <a:gd name="connsiteX103" fmla="*/ 3967872 w 4818968"/>
              <a:gd name="connsiteY103" fmla="*/ 1709224 h 2745451"/>
              <a:gd name="connsiteX104" fmla="*/ 3988974 w 4818968"/>
              <a:gd name="connsiteY104" fmla="*/ 1695157 h 2745451"/>
              <a:gd name="connsiteX105" fmla="*/ 4038211 w 4818968"/>
              <a:gd name="connsiteY105" fmla="*/ 1681089 h 2745451"/>
              <a:gd name="connsiteX106" fmla="*/ 4101516 w 4818968"/>
              <a:gd name="connsiteY106" fmla="*/ 1659987 h 2745451"/>
              <a:gd name="connsiteX107" fmla="*/ 4157786 w 4818968"/>
              <a:gd name="connsiteY107" fmla="*/ 1638886 h 2745451"/>
              <a:gd name="connsiteX108" fmla="*/ 4199989 w 4818968"/>
              <a:gd name="connsiteY108" fmla="*/ 1610750 h 2745451"/>
              <a:gd name="connsiteX109" fmla="*/ 4221091 w 4818968"/>
              <a:gd name="connsiteY109" fmla="*/ 1589649 h 2745451"/>
              <a:gd name="connsiteX110" fmla="*/ 4249226 w 4818968"/>
              <a:gd name="connsiteY110" fmla="*/ 1582615 h 2745451"/>
              <a:gd name="connsiteX111" fmla="*/ 4312531 w 4818968"/>
              <a:gd name="connsiteY111" fmla="*/ 1554480 h 2745451"/>
              <a:gd name="connsiteX112" fmla="*/ 4333632 w 4818968"/>
              <a:gd name="connsiteY112" fmla="*/ 1533378 h 2745451"/>
              <a:gd name="connsiteX113" fmla="*/ 4354734 w 4818968"/>
              <a:gd name="connsiteY113" fmla="*/ 1519310 h 2745451"/>
              <a:gd name="connsiteX114" fmla="*/ 4375836 w 4818968"/>
              <a:gd name="connsiteY114" fmla="*/ 1498209 h 2745451"/>
              <a:gd name="connsiteX115" fmla="*/ 4396937 w 4818968"/>
              <a:gd name="connsiteY115" fmla="*/ 1491175 h 2745451"/>
              <a:gd name="connsiteX116" fmla="*/ 4418039 w 4818968"/>
              <a:gd name="connsiteY116" fmla="*/ 1470073 h 2745451"/>
              <a:gd name="connsiteX117" fmla="*/ 4432106 w 4818968"/>
              <a:gd name="connsiteY117" fmla="*/ 1448972 h 2745451"/>
              <a:gd name="connsiteX118" fmla="*/ 4453208 w 4818968"/>
              <a:gd name="connsiteY118" fmla="*/ 1434904 h 2745451"/>
              <a:gd name="connsiteX119" fmla="*/ 4474309 w 4818968"/>
              <a:gd name="connsiteY119" fmla="*/ 1413803 h 2745451"/>
              <a:gd name="connsiteX120" fmla="*/ 4516512 w 4818968"/>
              <a:gd name="connsiteY120" fmla="*/ 1385667 h 2745451"/>
              <a:gd name="connsiteX121" fmla="*/ 4565749 w 4818968"/>
              <a:gd name="connsiteY121" fmla="*/ 1322363 h 2745451"/>
              <a:gd name="connsiteX122" fmla="*/ 4586851 w 4818968"/>
              <a:gd name="connsiteY122" fmla="*/ 1280160 h 2745451"/>
              <a:gd name="connsiteX123" fmla="*/ 4593885 w 4818968"/>
              <a:gd name="connsiteY123" fmla="*/ 1259058 h 2745451"/>
              <a:gd name="connsiteX124" fmla="*/ 4622020 w 4818968"/>
              <a:gd name="connsiteY124" fmla="*/ 1216855 h 2745451"/>
              <a:gd name="connsiteX125" fmla="*/ 4636088 w 4818968"/>
              <a:gd name="connsiteY125" fmla="*/ 1195753 h 2745451"/>
              <a:gd name="connsiteX126" fmla="*/ 4650156 w 4818968"/>
              <a:gd name="connsiteY126" fmla="*/ 1174652 h 2745451"/>
              <a:gd name="connsiteX127" fmla="*/ 4664223 w 4818968"/>
              <a:gd name="connsiteY127" fmla="*/ 1132449 h 2745451"/>
              <a:gd name="connsiteX128" fmla="*/ 4671257 w 4818968"/>
              <a:gd name="connsiteY128" fmla="*/ 1111347 h 2745451"/>
              <a:gd name="connsiteX129" fmla="*/ 4685325 w 4818968"/>
              <a:gd name="connsiteY129" fmla="*/ 1090246 h 2745451"/>
              <a:gd name="connsiteX130" fmla="*/ 4706426 w 4818968"/>
              <a:gd name="connsiteY130" fmla="*/ 1041009 h 2745451"/>
              <a:gd name="connsiteX131" fmla="*/ 4720494 w 4818968"/>
              <a:gd name="connsiteY131" fmla="*/ 998806 h 2745451"/>
              <a:gd name="connsiteX132" fmla="*/ 4748629 w 4818968"/>
              <a:gd name="connsiteY132" fmla="*/ 956603 h 2745451"/>
              <a:gd name="connsiteX133" fmla="*/ 4755663 w 4818968"/>
              <a:gd name="connsiteY133" fmla="*/ 935501 h 2745451"/>
              <a:gd name="connsiteX134" fmla="*/ 4769731 w 4818968"/>
              <a:gd name="connsiteY134" fmla="*/ 858129 h 2745451"/>
              <a:gd name="connsiteX135" fmla="*/ 4783799 w 4818968"/>
              <a:gd name="connsiteY135" fmla="*/ 780757 h 2745451"/>
              <a:gd name="connsiteX136" fmla="*/ 4804900 w 4818968"/>
              <a:gd name="connsiteY136" fmla="*/ 759655 h 2745451"/>
              <a:gd name="connsiteX137" fmla="*/ 4818968 w 4818968"/>
              <a:gd name="connsiteY137" fmla="*/ 738553 h 2745451"/>
              <a:gd name="connsiteX138" fmla="*/ 4804900 w 4818968"/>
              <a:gd name="connsiteY138" fmla="*/ 555673 h 2745451"/>
              <a:gd name="connsiteX139" fmla="*/ 4797866 w 4818968"/>
              <a:gd name="connsiteY139" fmla="*/ 506437 h 2745451"/>
              <a:gd name="connsiteX140" fmla="*/ 4755663 w 4818968"/>
              <a:gd name="connsiteY140" fmla="*/ 485335 h 2745451"/>
              <a:gd name="connsiteX141" fmla="*/ 4720494 w 4818968"/>
              <a:gd name="connsiteY141" fmla="*/ 457200 h 2745451"/>
              <a:gd name="connsiteX142" fmla="*/ 4678291 w 4818968"/>
              <a:gd name="connsiteY142" fmla="*/ 443132 h 2745451"/>
              <a:gd name="connsiteX143" fmla="*/ 4593885 w 4818968"/>
              <a:gd name="connsiteY143" fmla="*/ 464233 h 2745451"/>
              <a:gd name="connsiteX144" fmla="*/ 4530580 w 4818968"/>
              <a:gd name="connsiteY144" fmla="*/ 499403 h 2745451"/>
              <a:gd name="connsiteX145" fmla="*/ 4509479 w 4818968"/>
              <a:gd name="connsiteY145" fmla="*/ 513470 h 2745451"/>
              <a:gd name="connsiteX146" fmla="*/ 4481343 w 4818968"/>
              <a:gd name="connsiteY146" fmla="*/ 555673 h 2745451"/>
              <a:gd name="connsiteX147" fmla="*/ 4439140 w 4818968"/>
              <a:gd name="connsiteY147" fmla="*/ 590843 h 2745451"/>
              <a:gd name="connsiteX148" fmla="*/ 4396937 w 4818968"/>
              <a:gd name="connsiteY148" fmla="*/ 618978 h 2745451"/>
              <a:gd name="connsiteX149" fmla="*/ 4340666 w 4818968"/>
              <a:gd name="connsiteY149" fmla="*/ 647113 h 2745451"/>
              <a:gd name="connsiteX150" fmla="*/ 4312531 w 4818968"/>
              <a:gd name="connsiteY150" fmla="*/ 661181 h 2745451"/>
              <a:gd name="connsiteX151" fmla="*/ 4270328 w 4818968"/>
              <a:gd name="connsiteY151" fmla="*/ 675249 h 2745451"/>
              <a:gd name="connsiteX152" fmla="*/ 4242192 w 4818968"/>
              <a:gd name="connsiteY152" fmla="*/ 689317 h 2745451"/>
              <a:gd name="connsiteX153" fmla="*/ 4171854 w 4818968"/>
              <a:gd name="connsiteY153" fmla="*/ 710418 h 2745451"/>
              <a:gd name="connsiteX154" fmla="*/ 3890500 w 4818968"/>
              <a:gd name="connsiteY154" fmla="*/ 696350 h 2745451"/>
              <a:gd name="connsiteX155" fmla="*/ 3869399 w 4818968"/>
              <a:gd name="connsiteY155" fmla="*/ 689317 h 2745451"/>
              <a:gd name="connsiteX156" fmla="*/ 3834229 w 4818968"/>
              <a:gd name="connsiteY156" fmla="*/ 682283 h 2745451"/>
              <a:gd name="connsiteX157" fmla="*/ 3770925 w 4818968"/>
              <a:gd name="connsiteY157" fmla="*/ 675249 h 2745451"/>
              <a:gd name="connsiteX158" fmla="*/ 3679485 w 4818968"/>
              <a:gd name="connsiteY158" fmla="*/ 661181 h 2745451"/>
              <a:gd name="connsiteX159" fmla="*/ 3609146 w 4818968"/>
              <a:gd name="connsiteY159" fmla="*/ 654147 h 2745451"/>
              <a:gd name="connsiteX160" fmla="*/ 3573977 w 4818968"/>
              <a:gd name="connsiteY160" fmla="*/ 647113 h 2745451"/>
              <a:gd name="connsiteX161" fmla="*/ 3257454 w 4818968"/>
              <a:gd name="connsiteY161" fmla="*/ 647113 h 2745451"/>
              <a:gd name="connsiteX162" fmla="*/ 3222285 w 4818968"/>
              <a:gd name="connsiteY162" fmla="*/ 654147 h 2745451"/>
              <a:gd name="connsiteX163" fmla="*/ 3130845 w 4818968"/>
              <a:gd name="connsiteY163" fmla="*/ 661181 h 2745451"/>
              <a:gd name="connsiteX164" fmla="*/ 3088642 w 4818968"/>
              <a:gd name="connsiteY164" fmla="*/ 675249 h 2745451"/>
              <a:gd name="connsiteX165" fmla="*/ 3039405 w 4818968"/>
              <a:gd name="connsiteY165" fmla="*/ 703384 h 2745451"/>
              <a:gd name="connsiteX166" fmla="*/ 2976100 w 4818968"/>
              <a:gd name="connsiteY166" fmla="*/ 731520 h 2745451"/>
              <a:gd name="connsiteX167" fmla="*/ 2575171 w 4818968"/>
              <a:gd name="connsiteY167" fmla="*/ 717452 h 2745451"/>
              <a:gd name="connsiteX168" fmla="*/ 2547036 w 4818968"/>
              <a:gd name="connsiteY168" fmla="*/ 710418 h 2745451"/>
              <a:gd name="connsiteX169" fmla="*/ 2476697 w 4818968"/>
              <a:gd name="connsiteY169" fmla="*/ 689317 h 2745451"/>
              <a:gd name="connsiteX170" fmla="*/ 2441528 w 4818968"/>
              <a:gd name="connsiteY170" fmla="*/ 682283 h 2745451"/>
              <a:gd name="connsiteX171" fmla="*/ 2413392 w 4818968"/>
              <a:gd name="connsiteY171" fmla="*/ 675249 h 2745451"/>
              <a:gd name="connsiteX172" fmla="*/ 2371189 w 4818968"/>
              <a:gd name="connsiteY172" fmla="*/ 661181 h 2745451"/>
              <a:gd name="connsiteX173" fmla="*/ 2336020 w 4818968"/>
              <a:gd name="connsiteY173" fmla="*/ 654147 h 2745451"/>
              <a:gd name="connsiteX174" fmla="*/ 2293817 w 4818968"/>
              <a:gd name="connsiteY174" fmla="*/ 640080 h 2745451"/>
              <a:gd name="connsiteX175" fmla="*/ 2195343 w 4818968"/>
              <a:gd name="connsiteY175" fmla="*/ 626012 h 2745451"/>
              <a:gd name="connsiteX176" fmla="*/ 2139072 w 4818968"/>
              <a:gd name="connsiteY176" fmla="*/ 611944 h 2745451"/>
              <a:gd name="connsiteX177" fmla="*/ 2103903 w 4818968"/>
              <a:gd name="connsiteY177" fmla="*/ 604910 h 2745451"/>
              <a:gd name="connsiteX178" fmla="*/ 2082802 w 4818968"/>
              <a:gd name="connsiteY178" fmla="*/ 597877 h 2745451"/>
              <a:gd name="connsiteX179" fmla="*/ 2047632 w 4818968"/>
              <a:gd name="connsiteY179" fmla="*/ 590843 h 2745451"/>
              <a:gd name="connsiteX180" fmla="*/ 1998396 w 4818968"/>
              <a:gd name="connsiteY180" fmla="*/ 576775 h 2745451"/>
              <a:gd name="connsiteX181" fmla="*/ 1576365 w 4818968"/>
              <a:gd name="connsiteY181" fmla="*/ 562707 h 2745451"/>
              <a:gd name="connsiteX182" fmla="*/ 1541196 w 4818968"/>
              <a:gd name="connsiteY182" fmla="*/ 555673 h 2745451"/>
              <a:gd name="connsiteX183" fmla="*/ 1463823 w 4818968"/>
              <a:gd name="connsiteY183" fmla="*/ 541606 h 2745451"/>
              <a:gd name="connsiteX184" fmla="*/ 1421620 w 4818968"/>
              <a:gd name="connsiteY184" fmla="*/ 520504 h 2745451"/>
              <a:gd name="connsiteX185" fmla="*/ 1393485 w 4818968"/>
              <a:gd name="connsiteY185" fmla="*/ 513470 h 2745451"/>
              <a:gd name="connsiteX186" fmla="*/ 1372383 w 4818968"/>
              <a:gd name="connsiteY186" fmla="*/ 499403 h 2745451"/>
              <a:gd name="connsiteX187" fmla="*/ 1323146 w 4818968"/>
              <a:gd name="connsiteY187" fmla="*/ 450166 h 2745451"/>
              <a:gd name="connsiteX188" fmla="*/ 1302045 w 4818968"/>
              <a:gd name="connsiteY188" fmla="*/ 443132 h 2745451"/>
              <a:gd name="connsiteX189" fmla="*/ 1231706 w 4818968"/>
              <a:gd name="connsiteY189" fmla="*/ 393895 h 2745451"/>
              <a:gd name="connsiteX190" fmla="*/ 1210605 w 4818968"/>
              <a:gd name="connsiteY190" fmla="*/ 379827 h 2745451"/>
              <a:gd name="connsiteX191" fmla="*/ 1189503 w 4818968"/>
              <a:gd name="connsiteY191" fmla="*/ 358726 h 2745451"/>
              <a:gd name="connsiteX192" fmla="*/ 1126199 w 4818968"/>
              <a:gd name="connsiteY192" fmla="*/ 323557 h 2745451"/>
              <a:gd name="connsiteX193" fmla="*/ 1105097 w 4818968"/>
              <a:gd name="connsiteY193" fmla="*/ 309489 h 2745451"/>
              <a:gd name="connsiteX194" fmla="*/ 1083996 w 4818968"/>
              <a:gd name="connsiteY194" fmla="*/ 302455 h 2745451"/>
              <a:gd name="connsiteX195" fmla="*/ 1055860 w 4818968"/>
              <a:gd name="connsiteY195" fmla="*/ 288387 h 2745451"/>
              <a:gd name="connsiteX196" fmla="*/ 1034759 w 4818968"/>
              <a:gd name="connsiteY196" fmla="*/ 274320 h 2745451"/>
              <a:gd name="connsiteX197" fmla="*/ 985522 w 4818968"/>
              <a:gd name="connsiteY197" fmla="*/ 253218 h 2745451"/>
              <a:gd name="connsiteX198" fmla="*/ 915183 w 4818968"/>
              <a:gd name="connsiteY198" fmla="*/ 189913 h 2745451"/>
              <a:gd name="connsiteX199" fmla="*/ 901116 w 4818968"/>
              <a:gd name="connsiteY199" fmla="*/ 168812 h 2745451"/>
              <a:gd name="connsiteX200" fmla="*/ 858912 w 4818968"/>
              <a:gd name="connsiteY200" fmla="*/ 126609 h 2745451"/>
              <a:gd name="connsiteX201" fmla="*/ 809676 w 4818968"/>
              <a:gd name="connsiteY201" fmla="*/ 77372 h 2745451"/>
              <a:gd name="connsiteX202" fmla="*/ 788574 w 4818968"/>
              <a:gd name="connsiteY202" fmla="*/ 63304 h 2745451"/>
              <a:gd name="connsiteX203" fmla="*/ 739337 w 4818968"/>
              <a:gd name="connsiteY203" fmla="*/ 49237 h 2745451"/>
              <a:gd name="connsiteX204" fmla="*/ 676032 w 4818968"/>
              <a:gd name="connsiteY204" fmla="*/ 42203 h 2745451"/>
              <a:gd name="connsiteX205" fmla="*/ 640863 w 4818968"/>
              <a:gd name="connsiteY205" fmla="*/ 35169 h 2745451"/>
              <a:gd name="connsiteX206" fmla="*/ 598660 w 4818968"/>
              <a:gd name="connsiteY206" fmla="*/ 28135 h 2745451"/>
              <a:gd name="connsiteX207" fmla="*/ 535356 w 4818968"/>
              <a:gd name="connsiteY207" fmla="*/ 21101 h 2745451"/>
              <a:gd name="connsiteX208" fmla="*/ 352476 w 4818968"/>
              <a:gd name="connsiteY208" fmla="*/ 0 h 2745451"/>
              <a:gd name="connsiteX209" fmla="*/ 99257 w 4818968"/>
              <a:gd name="connsiteY209" fmla="*/ 7033 h 2745451"/>
              <a:gd name="connsiteX210" fmla="*/ 78156 w 4818968"/>
              <a:gd name="connsiteY210" fmla="*/ 14067 h 2745451"/>
              <a:gd name="connsiteX211" fmla="*/ 50020 w 4818968"/>
              <a:gd name="connsiteY211" fmla="*/ 21101 h 2745451"/>
              <a:gd name="connsiteX0" fmla="*/ 50020 w 4818968"/>
              <a:gd name="connsiteY0" fmla="*/ 21101 h 2747361"/>
              <a:gd name="connsiteX1" fmla="*/ 3762 w 4818968"/>
              <a:gd name="connsiteY1" fmla="*/ 76437 h 2747361"/>
              <a:gd name="connsiteX2" fmla="*/ 2588 w 4818968"/>
              <a:gd name="connsiteY2" fmla="*/ 168420 h 2747361"/>
              <a:gd name="connsiteX3" fmla="*/ 19735 w 4818968"/>
              <a:gd name="connsiteY3" fmla="*/ 314227 h 2747361"/>
              <a:gd name="connsiteX4" fmla="*/ 36244 w 4818968"/>
              <a:gd name="connsiteY4" fmla="*/ 342361 h 2747361"/>
              <a:gd name="connsiteX5" fmla="*/ 43278 w 4818968"/>
              <a:gd name="connsiteY5" fmla="*/ 391890 h 2747361"/>
              <a:gd name="connsiteX6" fmla="*/ 73758 w 4818968"/>
              <a:gd name="connsiteY6" fmla="*/ 472146 h 2747361"/>
              <a:gd name="connsiteX7" fmla="*/ 134426 w 4818968"/>
              <a:gd name="connsiteY7" fmla="*/ 618978 h 2747361"/>
              <a:gd name="connsiteX8" fmla="*/ 141460 w 4818968"/>
              <a:gd name="connsiteY8" fmla="*/ 640080 h 2747361"/>
              <a:gd name="connsiteX9" fmla="*/ 183663 w 4818968"/>
              <a:gd name="connsiteY9" fmla="*/ 668215 h 2747361"/>
              <a:gd name="connsiteX10" fmla="*/ 197731 w 4818968"/>
              <a:gd name="connsiteY10" fmla="*/ 689317 h 2747361"/>
              <a:gd name="connsiteX11" fmla="*/ 204765 w 4818968"/>
              <a:gd name="connsiteY11" fmla="*/ 710418 h 2747361"/>
              <a:gd name="connsiteX12" fmla="*/ 225866 w 4818968"/>
              <a:gd name="connsiteY12" fmla="*/ 731520 h 2747361"/>
              <a:gd name="connsiteX13" fmla="*/ 254002 w 4818968"/>
              <a:gd name="connsiteY13" fmla="*/ 766689 h 2747361"/>
              <a:gd name="connsiteX14" fmla="*/ 282137 w 4818968"/>
              <a:gd name="connsiteY14" fmla="*/ 808892 h 2747361"/>
              <a:gd name="connsiteX15" fmla="*/ 296205 w 4818968"/>
              <a:gd name="connsiteY15" fmla="*/ 829993 h 2747361"/>
              <a:gd name="connsiteX16" fmla="*/ 338408 w 4818968"/>
              <a:gd name="connsiteY16" fmla="*/ 858129 h 2747361"/>
              <a:gd name="connsiteX17" fmla="*/ 366543 w 4818968"/>
              <a:gd name="connsiteY17" fmla="*/ 900332 h 2747361"/>
              <a:gd name="connsiteX18" fmla="*/ 401712 w 4818968"/>
              <a:gd name="connsiteY18" fmla="*/ 942535 h 2747361"/>
              <a:gd name="connsiteX19" fmla="*/ 447774 w 4818968"/>
              <a:gd name="connsiteY19" fmla="*/ 976337 h 2747361"/>
              <a:gd name="connsiteX20" fmla="*/ 504729 w 4818968"/>
              <a:gd name="connsiteY20" fmla="*/ 1024890 h 2747361"/>
              <a:gd name="connsiteX21" fmla="*/ 626796 w 4818968"/>
              <a:gd name="connsiteY21" fmla="*/ 1104313 h 2747361"/>
              <a:gd name="connsiteX22" fmla="*/ 647897 w 4818968"/>
              <a:gd name="connsiteY22" fmla="*/ 1118381 h 2747361"/>
              <a:gd name="connsiteX23" fmla="*/ 711202 w 4818968"/>
              <a:gd name="connsiteY23" fmla="*/ 1139483 h 2747361"/>
              <a:gd name="connsiteX24" fmla="*/ 732303 w 4818968"/>
              <a:gd name="connsiteY24" fmla="*/ 1146517 h 2747361"/>
              <a:gd name="connsiteX25" fmla="*/ 802642 w 4818968"/>
              <a:gd name="connsiteY25" fmla="*/ 1167618 h 2747361"/>
              <a:gd name="connsiteX26" fmla="*/ 823743 w 4818968"/>
              <a:gd name="connsiteY26" fmla="*/ 1174652 h 2747361"/>
              <a:gd name="connsiteX27" fmla="*/ 844845 w 4818968"/>
              <a:gd name="connsiteY27" fmla="*/ 1181686 h 2747361"/>
              <a:gd name="connsiteX28" fmla="*/ 908149 w 4818968"/>
              <a:gd name="connsiteY28" fmla="*/ 1209821 h 2747361"/>
              <a:gd name="connsiteX29" fmla="*/ 929251 w 4818968"/>
              <a:gd name="connsiteY29" fmla="*/ 1216855 h 2747361"/>
              <a:gd name="connsiteX30" fmla="*/ 950352 w 4818968"/>
              <a:gd name="connsiteY30" fmla="*/ 1223889 h 2747361"/>
              <a:gd name="connsiteX31" fmla="*/ 985522 w 4818968"/>
              <a:gd name="connsiteY31" fmla="*/ 1259058 h 2747361"/>
              <a:gd name="connsiteX32" fmla="*/ 1027725 w 4818968"/>
              <a:gd name="connsiteY32" fmla="*/ 1273126 h 2747361"/>
              <a:gd name="connsiteX33" fmla="*/ 1069928 w 4818968"/>
              <a:gd name="connsiteY33" fmla="*/ 1301261 h 2747361"/>
              <a:gd name="connsiteX34" fmla="*/ 1091029 w 4818968"/>
              <a:gd name="connsiteY34" fmla="*/ 1315329 h 2747361"/>
              <a:gd name="connsiteX35" fmla="*/ 1189503 w 4818968"/>
              <a:gd name="connsiteY35" fmla="*/ 1403838 h 2747361"/>
              <a:gd name="connsiteX36" fmla="*/ 1229655 w 4818968"/>
              <a:gd name="connsiteY36" fmla="*/ 1449656 h 2747361"/>
              <a:gd name="connsiteX37" fmla="*/ 1252564 w 4818968"/>
              <a:gd name="connsiteY37" fmla="*/ 1473932 h 2747361"/>
              <a:gd name="connsiteX38" fmla="*/ 1266876 w 4818968"/>
              <a:gd name="connsiteY38" fmla="*/ 1498209 h 2747361"/>
              <a:gd name="connsiteX39" fmla="*/ 1280943 w 4818968"/>
              <a:gd name="connsiteY39" fmla="*/ 1547446 h 2747361"/>
              <a:gd name="connsiteX40" fmla="*/ 1287977 w 4818968"/>
              <a:gd name="connsiteY40" fmla="*/ 1568547 h 2747361"/>
              <a:gd name="connsiteX41" fmla="*/ 1287977 w 4818968"/>
              <a:gd name="connsiteY41" fmla="*/ 1638886 h 2747361"/>
              <a:gd name="connsiteX42" fmla="*/ 1302045 w 4818968"/>
              <a:gd name="connsiteY42" fmla="*/ 1737360 h 2747361"/>
              <a:gd name="connsiteX43" fmla="*/ 1309079 w 4818968"/>
              <a:gd name="connsiteY43" fmla="*/ 1758461 h 2747361"/>
              <a:gd name="connsiteX44" fmla="*/ 1316112 w 4818968"/>
              <a:gd name="connsiteY44" fmla="*/ 1786597 h 2747361"/>
              <a:gd name="connsiteX45" fmla="*/ 1337214 w 4818968"/>
              <a:gd name="connsiteY45" fmla="*/ 1828800 h 2747361"/>
              <a:gd name="connsiteX46" fmla="*/ 1344248 w 4818968"/>
              <a:gd name="connsiteY46" fmla="*/ 1849901 h 2747361"/>
              <a:gd name="connsiteX47" fmla="*/ 1363982 w 4818968"/>
              <a:gd name="connsiteY47" fmla="*/ 1959268 h 2747361"/>
              <a:gd name="connsiteX48" fmla="*/ 1380541 w 4818968"/>
              <a:gd name="connsiteY48" fmla="*/ 1980369 h 2747361"/>
              <a:gd name="connsiteX49" fmla="*/ 1387574 w 4818968"/>
              <a:gd name="connsiteY49" fmla="*/ 2008505 h 2747361"/>
              <a:gd name="connsiteX50" fmla="*/ 1411167 w 4818968"/>
              <a:gd name="connsiteY50" fmla="*/ 2047533 h 2747361"/>
              <a:gd name="connsiteX51" fmla="*/ 1437495 w 4818968"/>
              <a:gd name="connsiteY51" fmla="*/ 2085877 h 2747361"/>
              <a:gd name="connsiteX52" fmla="*/ 1463823 w 4818968"/>
              <a:gd name="connsiteY52" fmla="*/ 2131255 h 2747361"/>
              <a:gd name="connsiteX53" fmla="*/ 1478575 w 4818968"/>
              <a:gd name="connsiteY53" fmla="*/ 2168232 h 2747361"/>
              <a:gd name="connsiteX54" fmla="*/ 1520094 w 4818968"/>
              <a:gd name="connsiteY54" fmla="*/ 2215661 h 2747361"/>
              <a:gd name="connsiteX55" fmla="*/ 1541196 w 4818968"/>
              <a:gd name="connsiteY55" fmla="*/ 2232220 h 2747361"/>
              <a:gd name="connsiteX56" fmla="*/ 1577049 w 4818968"/>
              <a:gd name="connsiteY56" fmla="*/ 2263530 h 2747361"/>
              <a:gd name="connsiteX57" fmla="*/ 1605184 w 4818968"/>
              <a:gd name="connsiteY57" fmla="*/ 2302558 h 2747361"/>
              <a:gd name="connsiteX58" fmla="*/ 1631268 w 4818968"/>
              <a:gd name="connsiteY58" fmla="*/ 2353163 h 2747361"/>
              <a:gd name="connsiteX59" fmla="*/ 1660771 w 4818968"/>
              <a:gd name="connsiteY59" fmla="*/ 2398541 h 2747361"/>
              <a:gd name="connsiteX60" fmla="*/ 1727251 w 4818968"/>
              <a:gd name="connsiteY60" fmla="*/ 2455935 h 2747361"/>
              <a:gd name="connsiteX61" fmla="*/ 1871786 w 4818968"/>
              <a:gd name="connsiteY61" fmla="*/ 2542833 h 2747361"/>
              <a:gd name="connsiteX62" fmla="*/ 1907639 w 4818968"/>
              <a:gd name="connsiteY62" fmla="*/ 2574827 h 2747361"/>
              <a:gd name="connsiteX63" fmla="*/ 2022672 w 4818968"/>
              <a:gd name="connsiteY63" fmla="*/ 2636324 h 2747361"/>
              <a:gd name="connsiteX64" fmla="*/ 2132039 w 4818968"/>
              <a:gd name="connsiteY64" fmla="*/ 2678527 h 2747361"/>
              <a:gd name="connsiteX65" fmla="*/ 2231392 w 4818968"/>
              <a:gd name="connsiteY65" fmla="*/ 2711645 h 2747361"/>
              <a:gd name="connsiteX66" fmla="*/ 2454228 w 4818968"/>
              <a:gd name="connsiteY66" fmla="*/ 2741588 h 2747361"/>
              <a:gd name="connsiteX67" fmla="*/ 2544984 w 4818968"/>
              <a:gd name="connsiteY67" fmla="*/ 2745447 h 2747361"/>
              <a:gd name="connsiteX68" fmla="*/ 2821356 w 4818968"/>
              <a:gd name="connsiteY68" fmla="*/ 2700997 h 2747361"/>
              <a:gd name="connsiteX69" fmla="*/ 2855157 w 4818968"/>
              <a:gd name="connsiteY69" fmla="*/ 2699629 h 2747361"/>
              <a:gd name="connsiteX70" fmla="*/ 2936388 w 4818968"/>
              <a:gd name="connsiteY70" fmla="*/ 2660601 h 2747361"/>
              <a:gd name="connsiteX71" fmla="*/ 3004236 w 4818968"/>
              <a:gd name="connsiteY71" fmla="*/ 2616590 h 2747361"/>
              <a:gd name="connsiteX72" fmla="*/ 3032371 w 4818968"/>
              <a:gd name="connsiteY72" fmla="*/ 2609557 h 2747361"/>
              <a:gd name="connsiteX73" fmla="*/ 3074574 w 4818968"/>
              <a:gd name="connsiteY73" fmla="*/ 2581421 h 2747361"/>
              <a:gd name="connsiteX74" fmla="*/ 3095676 w 4818968"/>
              <a:gd name="connsiteY74" fmla="*/ 2567353 h 2747361"/>
              <a:gd name="connsiteX75" fmla="*/ 3123811 w 4818968"/>
              <a:gd name="connsiteY75" fmla="*/ 2546252 h 2747361"/>
              <a:gd name="connsiteX76" fmla="*/ 3166014 w 4818968"/>
              <a:gd name="connsiteY76" fmla="*/ 2511083 h 2747361"/>
              <a:gd name="connsiteX77" fmla="*/ 3180082 w 4818968"/>
              <a:gd name="connsiteY77" fmla="*/ 2489981 h 2747361"/>
              <a:gd name="connsiteX78" fmla="*/ 3201183 w 4818968"/>
              <a:gd name="connsiteY78" fmla="*/ 2482947 h 2747361"/>
              <a:gd name="connsiteX79" fmla="*/ 3243386 w 4818968"/>
              <a:gd name="connsiteY79" fmla="*/ 2454812 h 2747361"/>
              <a:gd name="connsiteX80" fmla="*/ 3264488 w 4818968"/>
              <a:gd name="connsiteY80" fmla="*/ 2440744 h 2747361"/>
              <a:gd name="connsiteX81" fmla="*/ 3299657 w 4818968"/>
              <a:gd name="connsiteY81" fmla="*/ 2405575 h 2747361"/>
              <a:gd name="connsiteX82" fmla="*/ 3313725 w 4818968"/>
              <a:gd name="connsiteY82" fmla="*/ 2384473 h 2747361"/>
              <a:gd name="connsiteX83" fmla="*/ 3362962 w 4818968"/>
              <a:gd name="connsiteY83" fmla="*/ 2321169 h 2747361"/>
              <a:gd name="connsiteX84" fmla="*/ 3377029 w 4818968"/>
              <a:gd name="connsiteY84" fmla="*/ 2300067 h 2747361"/>
              <a:gd name="connsiteX85" fmla="*/ 3400622 w 4818968"/>
              <a:gd name="connsiteY85" fmla="*/ 2282141 h 2747361"/>
              <a:gd name="connsiteX86" fmla="*/ 3427390 w 4818968"/>
              <a:gd name="connsiteY86" fmla="*/ 2239254 h 2747361"/>
              <a:gd name="connsiteX87" fmla="*/ 3454841 w 4818968"/>
              <a:gd name="connsiteY87" fmla="*/ 2204768 h 2747361"/>
              <a:gd name="connsiteX88" fmla="*/ 3474819 w 4818968"/>
              <a:gd name="connsiteY88" fmla="*/ 2161637 h 2747361"/>
              <a:gd name="connsiteX89" fmla="*/ 3495237 w 4818968"/>
              <a:gd name="connsiteY89" fmla="*/ 2124661 h 2747361"/>
              <a:gd name="connsiteX90" fmla="*/ 3531774 w 4818968"/>
              <a:gd name="connsiteY90" fmla="*/ 2060917 h 2747361"/>
              <a:gd name="connsiteX91" fmla="*/ 3573977 w 4818968"/>
              <a:gd name="connsiteY91" fmla="*/ 2018713 h 2747361"/>
              <a:gd name="connsiteX92" fmla="*/ 3595079 w 4818968"/>
              <a:gd name="connsiteY92" fmla="*/ 1997612 h 2747361"/>
              <a:gd name="connsiteX93" fmla="*/ 3623214 w 4818968"/>
              <a:gd name="connsiteY93" fmla="*/ 1955409 h 2747361"/>
              <a:gd name="connsiteX94" fmla="*/ 3637282 w 4818968"/>
              <a:gd name="connsiteY94" fmla="*/ 1934307 h 2747361"/>
              <a:gd name="connsiteX95" fmla="*/ 3679485 w 4818968"/>
              <a:gd name="connsiteY95" fmla="*/ 1906172 h 2747361"/>
              <a:gd name="connsiteX96" fmla="*/ 3721688 w 4818968"/>
              <a:gd name="connsiteY96" fmla="*/ 1863969 h 2747361"/>
              <a:gd name="connsiteX97" fmla="*/ 3763891 w 4818968"/>
              <a:gd name="connsiteY97" fmla="*/ 1835833 h 2747361"/>
              <a:gd name="connsiteX98" fmla="*/ 3777959 w 4818968"/>
              <a:gd name="connsiteY98" fmla="*/ 1814732 h 2747361"/>
              <a:gd name="connsiteX99" fmla="*/ 3820162 w 4818968"/>
              <a:gd name="connsiteY99" fmla="*/ 1793630 h 2747361"/>
              <a:gd name="connsiteX100" fmla="*/ 3862365 w 4818968"/>
              <a:gd name="connsiteY100" fmla="*/ 1772529 h 2747361"/>
              <a:gd name="connsiteX101" fmla="*/ 3925669 w 4818968"/>
              <a:gd name="connsiteY101" fmla="*/ 1737360 h 2747361"/>
              <a:gd name="connsiteX102" fmla="*/ 3967872 w 4818968"/>
              <a:gd name="connsiteY102" fmla="*/ 1709224 h 2747361"/>
              <a:gd name="connsiteX103" fmla="*/ 3988974 w 4818968"/>
              <a:gd name="connsiteY103" fmla="*/ 1695157 h 2747361"/>
              <a:gd name="connsiteX104" fmla="*/ 4038211 w 4818968"/>
              <a:gd name="connsiteY104" fmla="*/ 1681089 h 2747361"/>
              <a:gd name="connsiteX105" fmla="*/ 4101516 w 4818968"/>
              <a:gd name="connsiteY105" fmla="*/ 1659987 h 2747361"/>
              <a:gd name="connsiteX106" fmla="*/ 4157786 w 4818968"/>
              <a:gd name="connsiteY106" fmla="*/ 1638886 h 2747361"/>
              <a:gd name="connsiteX107" fmla="*/ 4199989 w 4818968"/>
              <a:gd name="connsiteY107" fmla="*/ 1610750 h 2747361"/>
              <a:gd name="connsiteX108" fmla="*/ 4221091 w 4818968"/>
              <a:gd name="connsiteY108" fmla="*/ 1589649 h 2747361"/>
              <a:gd name="connsiteX109" fmla="*/ 4249226 w 4818968"/>
              <a:gd name="connsiteY109" fmla="*/ 1582615 h 2747361"/>
              <a:gd name="connsiteX110" fmla="*/ 4312531 w 4818968"/>
              <a:gd name="connsiteY110" fmla="*/ 1554480 h 2747361"/>
              <a:gd name="connsiteX111" fmla="*/ 4333632 w 4818968"/>
              <a:gd name="connsiteY111" fmla="*/ 1533378 h 2747361"/>
              <a:gd name="connsiteX112" fmla="*/ 4354734 w 4818968"/>
              <a:gd name="connsiteY112" fmla="*/ 1519310 h 2747361"/>
              <a:gd name="connsiteX113" fmla="*/ 4375836 w 4818968"/>
              <a:gd name="connsiteY113" fmla="*/ 1498209 h 2747361"/>
              <a:gd name="connsiteX114" fmla="*/ 4396937 w 4818968"/>
              <a:gd name="connsiteY114" fmla="*/ 1491175 h 2747361"/>
              <a:gd name="connsiteX115" fmla="*/ 4418039 w 4818968"/>
              <a:gd name="connsiteY115" fmla="*/ 1470073 h 2747361"/>
              <a:gd name="connsiteX116" fmla="*/ 4432106 w 4818968"/>
              <a:gd name="connsiteY116" fmla="*/ 1448972 h 2747361"/>
              <a:gd name="connsiteX117" fmla="*/ 4453208 w 4818968"/>
              <a:gd name="connsiteY117" fmla="*/ 1434904 h 2747361"/>
              <a:gd name="connsiteX118" fmla="*/ 4474309 w 4818968"/>
              <a:gd name="connsiteY118" fmla="*/ 1413803 h 2747361"/>
              <a:gd name="connsiteX119" fmla="*/ 4516512 w 4818968"/>
              <a:gd name="connsiteY119" fmla="*/ 1385667 h 2747361"/>
              <a:gd name="connsiteX120" fmla="*/ 4565749 w 4818968"/>
              <a:gd name="connsiteY120" fmla="*/ 1322363 h 2747361"/>
              <a:gd name="connsiteX121" fmla="*/ 4586851 w 4818968"/>
              <a:gd name="connsiteY121" fmla="*/ 1280160 h 2747361"/>
              <a:gd name="connsiteX122" fmla="*/ 4593885 w 4818968"/>
              <a:gd name="connsiteY122" fmla="*/ 1259058 h 2747361"/>
              <a:gd name="connsiteX123" fmla="*/ 4622020 w 4818968"/>
              <a:gd name="connsiteY123" fmla="*/ 1216855 h 2747361"/>
              <a:gd name="connsiteX124" fmla="*/ 4636088 w 4818968"/>
              <a:gd name="connsiteY124" fmla="*/ 1195753 h 2747361"/>
              <a:gd name="connsiteX125" fmla="*/ 4650156 w 4818968"/>
              <a:gd name="connsiteY125" fmla="*/ 1174652 h 2747361"/>
              <a:gd name="connsiteX126" fmla="*/ 4664223 w 4818968"/>
              <a:gd name="connsiteY126" fmla="*/ 1132449 h 2747361"/>
              <a:gd name="connsiteX127" fmla="*/ 4671257 w 4818968"/>
              <a:gd name="connsiteY127" fmla="*/ 1111347 h 2747361"/>
              <a:gd name="connsiteX128" fmla="*/ 4685325 w 4818968"/>
              <a:gd name="connsiteY128" fmla="*/ 1090246 h 2747361"/>
              <a:gd name="connsiteX129" fmla="*/ 4706426 w 4818968"/>
              <a:gd name="connsiteY129" fmla="*/ 1041009 h 2747361"/>
              <a:gd name="connsiteX130" fmla="*/ 4720494 w 4818968"/>
              <a:gd name="connsiteY130" fmla="*/ 998806 h 2747361"/>
              <a:gd name="connsiteX131" fmla="*/ 4748629 w 4818968"/>
              <a:gd name="connsiteY131" fmla="*/ 956603 h 2747361"/>
              <a:gd name="connsiteX132" fmla="*/ 4755663 w 4818968"/>
              <a:gd name="connsiteY132" fmla="*/ 935501 h 2747361"/>
              <a:gd name="connsiteX133" fmla="*/ 4769731 w 4818968"/>
              <a:gd name="connsiteY133" fmla="*/ 858129 h 2747361"/>
              <a:gd name="connsiteX134" fmla="*/ 4783799 w 4818968"/>
              <a:gd name="connsiteY134" fmla="*/ 780757 h 2747361"/>
              <a:gd name="connsiteX135" fmla="*/ 4804900 w 4818968"/>
              <a:gd name="connsiteY135" fmla="*/ 759655 h 2747361"/>
              <a:gd name="connsiteX136" fmla="*/ 4818968 w 4818968"/>
              <a:gd name="connsiteY136" fmla="*/ 738553 h 2747361"/>
              <a:gd name="connsiteX137" fmla="*/ 4804900 w 4818968"/>
              <a:gd name="connsiteY137" fmla="*/ 555673 h 2747361"/>
              <a:gd name="connsiteX138" fmla="*/ 4797866 w 4818968"/>
              <a:gd name="connsiteY138" fmla="*/ 506437 h 2747361"/>
              <a:gd name="connsiteX139" fmla="*/ 4755663 w 4818968"/>
              <a:gd name="connsiteY139" fmla="*/ 485335 h 2747361"/>
              <a:gd name="connsiteX140" fmla="*/ 4720494 w 4818968"/>
              <a:gd name="connsiteY140" fmla="*/ 457200 h 2747361"/>
              <a:gd name="connsiteX141" fmla="*/ 4678291 w 4818968"/>
              <a:gd name="connsiteY141" fmla="*/ 443132 h 2747361"/>
              <a:gd name="connsiteX142" fmla="*/ 4593885 w 4818968"/>
              <a:gd name="connsiteY142" fmla="*/ 464233 h 2747361"/>
              <a:gd name="connsiteX143" fmla="*/ 4530580 w 4818968"/>
              <a:gd name="connsiteY143" fmla="*/ 499403 h 2747361"/>
              <a:gd name="connsiteX144" fmla="*/ 4509479 w 4818968"/>
              <a:gd name="connsiteY144" fmla="*/ 513470 h 2747361"/>
              <a:gd name="connsiteX145" fmla="*/ 4481343 w 4818968"/>
              <a:gd name="connsiteY145" fmla="*/ 555673 h 2747361"/>
              <a:gd name="connsiteX146" fmla="*/ 4439140 w 4818968"/>
              <a:gd name="connsiteY146" fmla="*/ 590843 h 2747361"/>
              <a:gd name="connsiteX147" fmla="*/ 4396937 w 4818968"/>
              <a:gd name="connsiteY147" fmla="*/ 618978 h 2747361"/>
              <a:gd name="connsiteX148" fmla="*/ 4340666 w 4818968"/>
              <a:gd name="connsiteY148" fmla="*/ 647113 h 2747361"/>
              <a:gd name="connsiteX149" fmla="*/ 4312531 w 4818968"/>
              <a:gd name="connsiteY149" fmla="*/ 661181 h 2747361"/>
              <a:gd name="connsiteX150" fmla="*/ 4270328 w 4818968"/>
              <a:gd name="connsiteY150" fmla="*/ 675249 h 2747361"/>
              <a:gd name="connsiteX151" fmla="*/ 4242192 w 4818968"/>
              <a:gd name="connsiteY151" fmla="*/ 689317 h 2747361"/>
              <a:gd name="connsiteX152" fmla="*/ 4171854 w 4818968"/>
              <a:gd name="connsiteY152" fmla="*/ 710418 h 2747361"/>
              <a:gd name="connsiteX153" fmla="*/ 3890500 w 4818968"/>
              <a:gd name="connsiteY153" fmla="*/ 696350 h 2747361"/>
              <a:gd name="connsiteX154" fmla="*/ 3869399 w 4818968"/>
              <a:gd name="connsiteY154" fmla="*/ 689317 h 2747361"/>
              <a:gd name="connsiteX155" fmla="*/ 3834229 w 4818968"/>
              <a:gd name="connsiteY155" fmla="*/ 682283 h 2747361"/>
              <a:gd name="connsiteX156" fmla="*/ 3770925 w 4818968"/>
              <a:gd name="connsiteY156" fmla="*/ 675249 h 2747361"/>
              <a:gd name="connsiteX157" fmla="*/ 3679485 w 4818968"/>
              <a:gd name="connsiteY157" fmla="*/ 661181 h 2747361"/>
              <a:gd name="connsiteX158" fmla="*/ 3609146 w 4818968"/>
              <a:gd name="connsiteY158" fmla="*/ 654147 h 2747361"/>
              <a:gd name="connsiteX159" fmla="*/ 3573977 w 4818968"/>
              <a:gd name="connsiteY159" fmla="*/ 647113 h 2747361"/>
              <a:gd name="connsiteX160" fmla="*/ 3257454 w 4818968"/>
              <a:gd name="connsiteY160" fmla="*/ 647113 h 2747361"/>
              <a:gd name="connsiteX161" fmla="*/ 3222285 w 4818968"/>
              <a:gd name="connsiteY161" fmla="*/ 654147 h 2747361"/>
              <a:gd name="connsiteX162" fmla="*/ 3130845 w 4818968"/>
              <a:gd name="connsiteY162" fmla="*/ 661181 h 2747361"/>
              <a:gd name="connsiteX163" fmla="*/ 3088642 w 4818968"/>
              <a:gd name="connsiteY163" fmla="*/ 675249 h 2747361"/>
              <a:gd name="connsiteX164" fmla="*/ 3039405 w 4818968"/>
              <a:gd name="connsiteY164" fmla="*/ 703384 h 2747361"/>
              <a:gd name="connsiteX165" fmla="*/ 2976100 w 4818968"/>
              <a:gd name="connsiteY165" fmla="*/ 731520 h 2747361"/>
              <a:gd name="connsiteX166" fmla="*/ 2575171 w 4818968"/>
              <a:gd name="connsiteY166" fmla="*/ 717452 h 2747361"/>
              <a:gd name="connsiteX167" fmla="*/ 2547036 w 4818968"/>
              <a:gd name="connsiteY167" fmla="*/ 710418 h 2747361"/>
              <a:gd name="connsiteX168" fmla="*/ 2476697 w 4818968"/>
              <a:gd name="connsiteY168" fmla="*/ 689317 h 2747361"/>
              <a:gd name="connsiteX169" fmla="*/ 2441528 w 4818968"/>
              <a:gd name="connsiteY169" fmla="*/ 682283 h 2747361"/>
              <a:gd name="connsiteX170" fmla="*/ 2413392 w 4818968"/>
              <a:gd name="connsiteY170" fmla="*/ 675249 h 2747361"/>
              <a:gd name="connsiteX171" fmla="*/ 2371189 w 4818968"/>
              <a:gd name="connsiteY171" fmla="*/ 661181 h 2747361"/>
              <a:gd name="connsiteX172" fmla="*/ 2336020 w 4818968"/>
              <a:gd name="connsiteY172" fmla="*/ 654147 h 2747361"/>
              <a:gd name="connsiteX173" fmla="*/ 2293817 w 4818968"/>
              <a:gd name="connsiteY173" fmla="*/ 640080 h 2747361"/>
              <a:gd name="connsiteX174" fmla="*/ 2195343 w 4818968"/>
              <a:gd name="connsiteY174" fmla="*/ 626012 h 2747361"/>
              <a:gd name="connsiteX175" fmla="*/ 2139072 w 4818968"/>
              <a:gd name="connsiteY175" fmla="*/ 611944 h 2747361"/>
              <a:gd name="connsiteX176" fmla="*/ 2103903 w 4818968"/>
              <a:gd name="connsiteY176" fmla="*/ 604910 h 2747361"/>
              <a:gd name="connsiteX177" fmla="*/ 2082802 w 4818968"/>
              <a:gd name="connsiteY177" fmla="*/ 597877 h 2747361"/>
              <a:gd name="connsiteX178" fmla="*/ 2047632 w 4818968"/>
              <a:gd name="connsiteY178" fmla="*/ 590843 h 2747361"/>
              <a:gd name="connsiteX179" fmla="*/ 1998396 w 4818968"/>
              <a:gd name="connsiteY179" fmla="*/ 576775 h 2747361"/>
              <a:gd name="connsiteX180" fmla="*/ 1576365 w 4818968"/>
              <a:gd name="connsiteY180" fmla="*/ 562707 h 2747361"/>
              <a:gd name="connsiteX181" fmla="*/ 1541196 w 4818968"/>
              <a:gd name="connsiteY181" fmla="*/ 555673 h 2747361"/>
              <a:gd name="connsiteX182" fmla="*/ 1463823 w 4818968"/>
              <a:gd name="connsiteY182" fmla="*/ 541606 h 2747361"/>
              <a:gd name="connsiteX183" fmla="*/ 1421620 w 4818968"/>
              <a:gd name="connsiteY183" fmla="*/ 520504 h 2747361"/>
              <a:gd name="connsiteX184" fmla="*/ 1393485 w 4818968"/>
              <a:gd name="connsiteY184" fmla="*/ 513470 h 2747361"/>
              <a:gd name="connsiteX185" fmla="*/ 1372383 w 4818968"/>
              <a:gd name="connsiteY185" fmla="*/ 499403 h 2747361"/>
              <a:gd name="connsiteX186" fmla="*/ 1323146 w 4818968"/>
              <a:gd name="connsiteY186" fmla="*/ 450166 h 2747361"/>
              <a:gd name="connsiteX187" fmla="*/ 1302045 w 4818968"/>
              <a:gd name="connsiteY187" fmla="*/ 443132 h 2747361"/>
              <a:gd name="connsiteX188" fmla="*/ 1231706 w 4818968"/>
              <a:gd name="connsiteY188" fmla="*/ 393895 h 2747361"/>
              <a:gd name="connsiteX189" fmla="*/ 1210605 w 4818968"/>
              <a:gd name="connsiteY189" fmla="*/ 379827 h 2747361"/>
              <a:gd name="connsiteX190" fmla="*/ 1189503 w 4818968"/>
              <a:gd name="connsiteY190" fmla="*/ 358726 h 2747361"/>
              <a:gd name="connsiteX191" fmla="*/ 1126199 w 4818968"/>
              <a:gd name="connsiteY191" fmla="*/ 323557 h 2747361"/>
              <a:gd name="connsiteX192" fmla="*/ 1105097 w 4818968"/>
              <a:gd name="connsiteY192" fmla="*/ 309489 h 2747361"/>
              <a:gd name="connsiteX193" fmla="*/ 1083996 w 4818968"/>
              <a:gd name="connsiteY193" fmla="*/ 302455 h 2747361"/>
              <a:gd name="connsiteX194" fmla="*/ 1055860 w 4818968"/>
              <a:gd name="connsiteY194" fmla="*/ 288387 h 2747361"/>
              <a:gd name="connsiteX195" fmla="*/ 1034759 w 4818968"/>
              <a:gd name="connsiteY195" fmla="*/ 274320 h 2747361"/>
              <a:gd name="connsiteX196" fmla="*/ 985522 w 4818968"/>
              <a:gd name="connsiteY196" fmla="*/ 253218 h 2747361"/>
              <a:gd name="connsiteX197" fmla="*/ 915183 w 4818968"/>
              <a:gd name="connsiteY197" fmla="*/ 189913 h 2747361"/>
              <a:gd name="connsiteX198" fmla="*/ 901116 w 4818968"/>
              <a:gd name="connsiteY198" fmla="*/ 168812 h 2747361"/>
              <a:gd name="connsiteX199" fmla="*/ 858912 w 4818968"/>
              <a:gd name="connsiteY199" fmla="*/ 126609 h 2747361"/>
              <a:gd name="connsiteX200" fmla="*/ 809676 w 4818968"/>
              <a:gd name="connsiteY200" fmla="*/ 77372 h 2747361"/>
              <a:gd name="connsiteX201" fmla="*/ 788574 w 4818968"/>
              <a:gd name="connsiteY201" fmla="*/ 63304 h 2747361"/>
              <a:gd name="connsiteX202" fmla="*/ 739337 w 4818968"/>
              <a:gd name="connsiteY202" fmla="*/ 49237 h 2747361"/>
              <a:gd name="connsiteX203" fmla="*/ 676032 w 4818968"/>
              <a:gd name="connsiteY203" fmla="*/ 42203 h 2747361"/>
              <a:gd name="connsiteX204" fmla="*/ 640863 w 4818968"/>
              <a:gd name="connsiteY204" fmla="*/ 35169 h 2747361"/>
              <a:gd name="connsiteX205" fmla="*/ 598660 w 4818968"/>
              <a:gd name="connsiteY205" fmla="*/ 28135 h 2747361"/>
              <a:gd name="connsiteX206" fmla="*/ 535356 w 4818968"/>
              <a:gd name="connsiteY206" fmla="*/ 21101 h 2747361"/>
              <a:gd name="connsiteX207" fmla="*/ 352476 w 4818968"/>
              <a:gd name="connsiteY207" fmla="*/ 0 h 2747361"/>
              <a:gd name="connsiteX208" fmla="*/ 99257 w 4818968"/>
              <a:gd name="connsiteY208" fmla="*/ 7033 h 2747361"/>
              <a:gd name="connsiteX209" fmla="*/ 78156 w 4818968"/>
              <a:gd name="connsiteY209" fmla="*/ 14067 h 2747361"/>
              <a:gd name="connsiteX210" fmla="*/ 50020 w 4818968"/>
              <a:gd name="connsiteY210" fmla="*/ 21101 h 2747361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1356 w 4818968"/>
              <a:gd name="connsiteY69" fmla="*/ 2700997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62962 w 4818968"/>
              <a:gd name="connsiteY84" fmla="*/ 2321169 h 2745499"/>
              <a:gd name="connsiteX85" fmla="*/ 3377029 w 4818968"/>
              <a:gd name="connsiteY85" fmla="*/ 2300067 h 2745499"/>
              <a:gd name="connsiteX86" fmla="*/ 3400622 w 4818968"/>
              <a:gd name="connsiteY86" fmla="*/ 2282141 h 2745499"/>
              <a:gd name="connsiteX87" fmla="*/ 3427390 w 4818968"/>
              <a:gd name="connsiteY87" fmla="*/ 2239254 h 2745499"/>
              <a:gd name="connsiteX88" fmla="*/ 3454841 w 4818968"/>
              <a:gd name="connsiteY88" fmla="*/ 2204768 h 2745499"/>
              <a:gd name="connsiteX89" fmla="*/ 3474819 w 4818968"/>
              <a:gd name="connsiteY89" fmla="*/ 2161637 h 2745499"/>
              <a:gd name="connsiteX90" fmla="*/ 3495237 w 4818968"/>
              <a:gd name="connsiteY90" fmla="*/ 2124661 h 2745499"/>
              <a:gd name="connsiteX91" fmla="*/ 3531774 w 4818968"/>
              <a:gd name="connsiteY91" fmla="*/ 2060917 h 2745499"/>
              <a:gd name="connsiteX92" fmla="*/ 3573977 w 4818968"/>
              <a:gd name="connsiteY92" fmla="*/ 2018713 h 2745499"/>
              <a:gd name="connsiteX93" fmla="*/ 3595079 w 4818968"/>
              <a:gd name="connsiteY93" fmla="*/ 1997612 h 2745499"/>
              <a:gd name="connsiteX94" fmla="*/ 3623214 w 4818968"/>
              <a:gd name="connsiteY94" fmla="*/ 1955409 h 2745499"/>
              <a:gd name="connsiteX95" fmla="*/ 3637282 w 4818968"/>
              <a:gd name="connsiteY95" fmla="*/ 1934307 h 2745499"/>
              <a:gd name="connsiteX96" fmla="*/ 3679485 w 4818968"/>
              <a:gd name="connsiteY96" fmla="*/ 1906172 h 2745499"/>
              <a:gd name="connsiteX97" fmla="*/ 3721688 w 4818968"/>
              <a:gd name="connsiteY97" fmla="*/ 1863969 h 2745499"/>
              <a:gd name="connsiteX98" fmla="*/ 3763891 w 4818968"/>
              <a:gd name="connsiteY98" fmla="*/ 1835833 h 2745499"/>
              <a:gd name="connsiteX99" fmla="*/ 3777959 w 4818968"/>
              <a:gd name="connsiteY99" fmla="*/ 1814732 h 2745499"/>
              <a:gd name="connsiteX100" fmla="*/ 3820162 w 4818968"/>
              <a:gd name="connsiteY100" fmla="*/ 1793630 h 2745499"/>
              <a:gd name="connsiteX101" fmla="*/ 3862365 w 4818968"/>
              <a:gd name="connsiteY101" fmla="*/ 1772529 h 2745499"/>
              <a:gd name="connsiteX102" fmla="*/ 3925669 w 4818968"/>
              <a:gd name="connsiteY102" fmla="*/ 1737360 h 2745499"/>
              <a:gd name="connsiteX103" fmla="*/ 3967872 w 4818968"/>
              <a:gd name="connsiteY103" fmla="*/ 1709224 h 2745499"/>
              <a:gd name="connsiteX104" fmla="*/ 3988974 w 4818968"/>
              <a:gd name="connsiteY104" fmla="*/ 1695157 h 2745499"/>
              <a:gd name="connsiteX105" fmla="*/ 4038211 w 4818968"/>
              <a:gd name="connsiteY105" fmla="*/ 1681089 h 2745499"/>
              <a:gd name="connsiteX106" fmla="*/ 4101516 w 4818968"/>
              <a:gd name="connsiteY106" fmla="*/ 1659987 h 2745499"/>
              <a:gd name="connsiteX107" fmla="*/ 4157786 w 4818968"/>
              <a:gd name="connsiteY107" fmla="*/ 1638886 h 2745499"/>
              <a:gd name="connsiteX108" fmla="*/ 4199989 w 4818968"/>
              <a:gd name="connsiteY108" fmla="*/ 1610750 h 2745499"/>
              <a:gd name="connsiteX109" fmla="*/ 4221091 w 4818968"/>
              <a:gd name="connsiteY109" fmla="*/ 1589649 h 2745499"/>
              <a:gd name="connsiteX110" fmla="*/ 4249226 w 4818968"/>
              <a:gd name="connsiteY110" fmla="*/ 1582615 h 2745499"/>
              <a:gd name="connsiteX111" fmla="*/ 4312531 w 4818968"/>
              <a:gd name="connsiteY111" fmla="*/ 1554480 h 2745499"/>
              <a:gd name="connsiteX112" fmla="*/ 4333632 w 4818968"/>
              <a:gd name="connsiteY112" fmla="*/ 1533378 h 2745499"/>
              <a:gd name="connsiteX113" fmla="*/ 4354734 w 4818968"/>
              <a:gd name="connsiteY113" fmla="*/ 1519310 h 2745499"/>
              <a:gd name="connsiteX114" fmla="*/ 4375836 w 4818968"/>
              <a:gd name="connsiteY114" fmla="*/ 1498209 h 2745499"/>
              <a:gd name="connsiteX115" fmla="*/ 4396937 w 4818968"/>
              <a:gd name="connsiteY115" fmla="*/ 1491175 h 2745499"/>
              <a:gd name="connsiteX116" fmla="*/ 4418039 w 4818968"/>
              <a:gd name="connsiteY116" fmla="*/ 1470073 h 2745499"/>
              <a:gd name="connsiteX117" fmla="*/ 4432106 w 4818968"/>
              <a:gd name="connsiteY117" fmla="*/ 1448972 h 2745499"/>
              <a:gd name="connsiteX118" fmla="*/ 4453208 w 4818968"/>
              <a:gd name="connsiteY118" fmla="*/ 1434904 h 2745499"/>
              <a:gd name="connsiteX119" fmla="*/ 4474309 w 4818968"/>
              <a:gd name="connsiteY119" fmla="*/ 1413803 h 2745499"/>
              <a:gd name="connsiteX120" fmla="*/ 4516512 w 4818968"/>
              <a:gd name="connsiteY120" fmla="*/ 1385667 h 2745499"/>
              <a:gd name="connsiteX121" fmla="*/ 4565749 w 4818968"/>
              <a:gd name="connsiteY121" fmla="*/ 1322363 h 2745499"/>
              <a:gd name="connsiteX122" fmla="*/ 4586851 w 4818968"/>
              <a:gd name="connsiteY122" fmla="*/ 1280160 h 2745499"/>
              <a:gd name="connsiteX123" fmla="*/ 4593885 w 4818968"/>
              <a:gd name="connsiteY123" fmla="*/ 1259058 h 2745499"/>
              <a:gd name="connsiteX124" fmla="*/ 4622020 w 4818968"/>
              <a:gd name="connsiteY124" fmla="*/ 1216855 h 2745499"/>
              <a:gd name="connsiteX125" fmla="*/ 4636088 w 4818968"/>
              <a:gd name="connsiteY125" fmla="*/ 1195753 h 2745499"/>
              <a:gd name="connsiteX126" fmla="*/ 4650156 w 4818968"/>
              <a:gd name="connsiteY126" fmla="*/ 1174652 h 2745499"/>
              <a:gd name="connsiteX127" fmla="*/ 4664223 w 4818968"/>
              <a:gd name="connsiteY127" fmla="*/ 1132449 h 2745499"/>
              <a:gd name="connsiteX128" fmla="*/ 4671257 w 4818968"/>
              <a:gd name="connsiteY128" fmla="*/ 1111347 h 2745499"/>
              <a:gd name="connsiteX129" fmla="*/ 4685325 w 4818968"/>
              <a:gd name="connsiteY129" fmla="*/ 1090246 h 2745499"/>
              <a:gd name="connsiteX130" fmla="*/ 4706426 w 4818968"/>
              <a:gd name="connsiteY130" fmla="*/ 1041009 h 2745499"/>
              <a:gd name="connsiteX131" fmla="*/ 4720494 w 4818968"/>
              <a:gd name="connsiteY131" fmla="*/ 998806 h 2745499"/>
              <a:gd name="connsiteX132" fmla="*/ 4748629 w 4818968"/>
              <a:gd name="connsiteY132" fmla="*/ 956603 h 2745499"/>
              <a:gd name="connsiteX133" fmla="*/ 4755663 w 4818968"/>
              <a:gd name="connsiteY133" fmla="*/ 935501 h 2745499"/>
              <a:gd name="connsiteX134" fmla="*/ 4769731 w 4818968"/>
              <a:gd name="connsiteY134" fmla="*/ 858129 h 2745499"/>
              <a:gd name="connsiteX135" fmla="*/ 4783799 w 4818968"/>
              <a:gd name="connsiteY135" fmla="*/ 780757 h 2745499"/>
              <a:gd name="connsiteX136" fmla="*/ 4804900 w 4818968"/>
              <a:gd name="connsiteY136" fmla="*/ 759655 h 2745499"/>
              <a:gd name="connsiteX137" fmla="*/ 4818968 w 4818968"/>
              <a:gd name="connsiteY137" fmla="*/ 738553 h 2745499"/>
              <a:gd name="connsiteX138" fmla="*/ 4804900 w 4818968"/>
              <a:gd name="connsiteY138" fmla="*/ 555673 h 2745499"/>
              <a:gd name="connsiteX139" fmla="*/ 4797866 w 4818968"/>
              <a:gd name="connsiteY139" fmla="*/ 506437 h 2745499"/>
              <a:gd name="connsiteX140" fmla="*/ 4755663 w 4818968"/>
              <a:gd name="connsiteY140" fmla="*/ 485335 h 2745499"/>
              <a:gd name="connsiteX141" fmla="*/ 4720494 w 4818968"/>
              <a:gd name="connsiteY141" fmla="*/ 457200 h 2745499"/>
              <a:gd name="connsiteX142" fmla="*/ 4678291 w 4818968"/>
              <a:gd name="connsiteY142" fmla="*/ 443132 h 2745499"/>
              <a:gd name="connsiteX143" fmla="*/ 4593885 w 4818968"/>
              <a:gd name="connsiteY143" fmla="*/ 464233 h 2745499"/>
              <a:gd name="connsiteX144" fmla="*/ 4530580 w 4818968"/>
              <a:gd name="connsiteY144" fmla="*/ 499403 h 2745499"/>
              <a:gd name="connsiteX145" fmla="*/ 4509479 w 4818968"/>
              <a:gd name="connsiteY145" fmla="*/ 513470 h 2745499"/>
              <a:gd name="connsiteX146" fmla="*/ 4481343 w 4818968"/>
              <a:gd name="connsiteY146" fmla="*/ 555673 h 2745499"/>
              <a:gd name="connsiteX147" fmla="*/ 4439140 w 4818968"/>
              <a:gd name="connsiteY147" fmla="*/ 590843 h 2745499"/>
              <a:gd name="connsiteX148" fmla="*/ 4396937 w 4818968"/>
              <a:gd name="connsiteY148" fmla="*/ 618978 h 2745499"/>
              <a:gd name="connsiteX149" fmla="*/ 4340666 w 4818968"/>
              <a:gd name="connsiteY149" fmla="*/ 647113 h 2745499"/>
              <a:gd name="connsiteX150" fmla="*/ 4312531 w 4818968"/>
              <a:gd name="connsiteY150" fmla="*/ 661181 h 2745499"/>
              <a:gd name="connsiteX151" fmla="*/ 4270328 w 4818968"/>
              <a:gd name="connsiteY151" fmla="*/ 675249 h 2745499"/>
              <a:gd name="connsiteX152" fmla="*/ 4242192 w 4818968"/>
              <a:gd name="connsiteY152" fmla="*/ 689317 h 2745499"/>
              <a:gd name="connsiteX153" fmla="*/ 4171854 w 4818968"/>
              <a:gd name="connsiteY153" fmla="*/ 710418 h 2745499"/>
              <a:gd name="connsiteX154" fmla="*/ 3890500 w 4818968"/>
              <a:gd name="connsiteY154" fmla="*/ 696350 h 2745499"/>
              <a:gd name="connsiteX155" fmla="*/ 3869399 w 4818968"/>
              <a:gd name="connsiteY155" fmla="*/ 689317 h 2745499"/>
              <a:gd name="connsiteX156" fmla="*/ 3834229 w 4818968"/>
              <a:gd name="connsiteY156" fmla="*/ 682283 h 2745499"/>
              <a:gd name="connsiteX157" fmla="*/ 3770925 w 4818968"/>
              <a:gd name="connsiteY157" fmla="*/ 675249 h 2745499"/>
              <a:gd name="connsiteX158" fmla="*/ 3679485 w 4818968"/>
              <a:gd name="connsiteY158" fmla="*/ 661181 h 2745499"/>
              <a:gd name="connsiteX159" fmla="*/ 3609146 w 4818968"/>
              <a:gd name="connsiteY159" fmla="*/ 654147 h 2745499"/>
              <a:gd name="connsiteX160" fmla="*/ 3573977 w 4818968"/>
              <a:gd name="connsiteY160" fmla="*/ 647113 h 2745499"/>
              <a:gd name="connsiteX161" fmla="*/ 3257454 w 4818968"/>
              <a:gd name="connsiteY161" fmla="*/ 647113 h 2745499"/>
              <a:gd name="connsiteX162" fmla="*/ 3222285 w 4818968"/>
              <a:gd name="connsiteY162" fmla="*/ 654147 h 2745499"/>
              <a:gd name="connsiteX163" fmla="*/ 3130845 w 4818968"/>
              <a:gd name="connsiteY163" fmla="*/ 661181 h 2745499"/>
              <a:gd name="connsiteX164" fmla="*/ 3088642 w 4818968"/>
              <a:gd name="connsiteY164" fmla="*/ 675249 h 2745499"/>
              <a:gd name="connsiteX165" fmla="*/ 3039405 w 4818968"/>
              <a:gd name="connsiteY165" fmla="*/ 703384 h 2745499"/>
              <a:gd name="connsiteX166" fmla="*/ 2976100 w 4818968"/>
              <a:gd name="connsiteY166" fmla="*/ 731520 h 2745499"/>
              <a:gd name="connsiteX167" fmla="*/ 2575171 w 4818968"/>
              <a:gd name="connsiteY167" fmla="*/ 717452 h 2745499"/>
              <a:gd name="connsiteX168" fmla="*/ 2547036 w 4818968"/>
              <a:gd name="connsiteY168" fmla="*/ 710418 h 2745499"/>
              <a:gd name="connsiteX169" fmla="*/ 2476697 w 4818968"/>
              <a:gd name="connsiteY169" fmla="*/ 689317 h 2745499"/>
              <a:gd name="connsiteX170" fmla="*/ 2441528 w 4818968"/>
              <a:gd name="connsiteY170" fmla="*/ 682283 h 2745499"/>
              <a:gd name="connsiteX171" fmla="*/ 2413392 w 4818968"/>
              <a:gd name="connsiteY171" fmla="*/ 675249 h 2745499"/>
              <a:gd name="connsiteX172" fmla="*/ 2371189 w 4818968"/>
              <a:gd name="connsiteY172" fmla="*/ 661181 h 2745499"/>
              <a:gd name="connsiteX173" fmla="*/ 2336020 w 4818968"/>
              <a:gd name="connsiteY173" fmla="*/ 654147 h 2745499"/>
              <a:gd name="connsiteX174" fmla="*/ 2293817 w 4818968"/>
              <a:gd name="connsiteY174" fmla="*/ 640080 h 2745499"/>
              <a:gd name="connsiteX175" fmla="*/ 2195343 w 4818968"/>
              <a:gd name="connsiteY175" fmla="*/ 626012 h 2745499"/>
              <a:gd name="connsiteX176" fmla="*/ 2139072 w 4818968"/>
              <a:gd name="connsiteY176" fmla="*/ 611944 h 2745499"/>
              <a:gd name="connsiteX177" fmla="*/ 2103903 w 4818968"/>
              <a:gd name="connsiteY177" fmla="*/ 604910 h 2745499"/>
              <a:gd name="connsiteX178" fmla="*/ 2082802 w 4818968"/>
              <a:gd name="connsiteY178" fmla="*/ 597877 h 2745499"/>
              <a:gd name="connsiteX179" fmla="*/ 2047632 w 4818968"/>
              <a:gd name="connsiteY179" fmla="*/ 590843 h 2745499"/>
              <a:gd name="connsiteX180" fmla="*/ 1998396 w 4818968"/>
              <a:gd name="connsiteY180" fmla="*/ 576775 h 2745499"/>
              <a:gd name="connsiteX181" fmla="*/ 1576365 w 4818968"/>
              <a:gd name="connsiteY181" fmla="*/ 562707 h 2745499"/>
              <a:gd name="connsiteX182" fmla="*/ 1541196 w 4818968"/>
              <a:gd name="connsiteY182" fmla="*/ 555673 h 2745499"/>
              <a:gd name="connsiteX183" fmla="*/ 1463823 w 4818968"/>
              <a:gd name="connsiteY183" fmla="*/ 541606 h 2745499"/>
              <a:gd name="connsiteX184" fmla="*/ 1421620 w 4818968"/>
              <a:gd name="connsiteY184" fmla="*/ 520504 h 2745499"/>
              <a:gd name="connsiteX185" fmla="*/ 1393485 w 4818968"/>
              <a:gd name="connsiteY185" fmla="*/ 513470 h 2745499"/>
              <a:gd name="connsiteX186" fmla="*/ 1372383 w 4818968"/>
              <a:gd name="connsiteY186" fmla="*/ 499403 h 2745499"/>
              <a:gd name="connsiteX187" fmla="*/ 1323146 w 4818968"/>
              <a:gd name="connsiteY187" fmla="*/ 450166 h 2745499"/>
              <a:gd name="connsiteX188" fmla="*/ 1302045 w 4818968"/>
              <a:gd name="connsiteY188" fmla="*/ 443132 h 2745499"/>
              <a:gd name="connsiteX189" fmla="*/ 1231706 w 4818968"/>
              <a:gd name="connsiteY189" fmla="*/ 393895 h 2745499"/>
              <a:gd name="connsiteX190" fmla="*/ 1210605 w 4818968"/>
              <a:gd name="connsiteY190" fmla="*/ 379827 h 2745499"/>
              <a:gd name="connsiteX191" fmla="*/ 1189503 w 4818968"/>
              <a:gd name="connsiteY191" fmla="*/ 358726 h 2745499"/>
              <a:gd name="connsiteX192" fmla="*/ 1126199 w 4818968"/>
              <a:gd name="connsiteY192" fmla="*/ 323557 h 2745499"/>
              <a:gd name="connsiteX193" fmla="*/ 1105097 w 4818968"/>
              <a:gd name="connsiteY193" fmla="*/ 309489 h 2745499"/>
              <a:gd name="connsiteX194" fmla="*/ 1083996 w 4818968"/>
              <a:gd name="connsiteY194" fmla="*/ 302455 h 2745499"/>
              <a:gd name="connsiteX195" fmla="*/ 1055860 w 4818968"/>
              <a:gd name="connsiteY195" fmla="*/ 288387 h 2745499"/>
              <a:gd name="connsiteX196" fmla="*/ 1034759 w 4818968"/>
              <a:gd name="connsiteY196" fmla="*/ 274320 h 2745499"/>
              <a:gd name="connsiteX197" fmla="*/ 985522 w 4818968"/>
              <a:gd name="connsiteY197" fmla="*/ 253218 h 2745499"/>
              <a:gd name="connsiteX198" fmla="*/ 915183 w 4818968"/>
              <a:gd name="connsiteY198" fmla="*/ 189913 h 2745499"/>
              <a:gd name="connsiteX199" fmla="*/ 901116 w 4818968"/>
              <a:gd name="connsiteY199" fmla="*/ 168812 h 2745499"/>
              <a:gd name="connsiteX200" fmla="*/ 858912 w 4818968"/>
              <a:gd name="connsiteY200" fmla="*/ 126609 h 2745499"/>
              <a:gd name="connsiteX201" fmla="*/ 809676 w 4818968"/>
              <a:gd name="connsiteY201" fmla="*/ 77372 h 2745499"/>
              <a:gd name="connsiteX202" fmla="*/ 788574 w 4818968"/>
              <a:gd name="connsiteY202" fmla="*/ 63304 h 2745499"/>
              <a:gd name="connsiteX203" fmla="*/ 739337 w 4818968"/>
              <a:gd name="connsiteY203" fmla="*/ 49237 h 2745499"/>
              <a:gd name="connsiteX204" fmla="*/ 676032 w 4818968"/>
              <a:gd name="connsiteY204" fmla="*/ 42203 h 2745499"/>
              <a:gd name="connsiteX205" fmla="*/ 640863 w 4818968"/>
              <a:gd name="connsiteY205" fmla="*/ 35169 h 2745499"/>
              <a:gd name="connsiteX206" fmla="*/ 598660 w 4818968"/>
              <a:gd name="connsiteY206" fmla="*/ 28135 h 2745499"/>
              <a:gd name="connsiteX207" fmla="*/ 535356 w 4818968"/>
              <a:gd name="connsiteY207" fmla="*/ 21101 h 2745499"/>
              <a:gd name="connsiteX208" fmla="*/ 352476 w 4818968"/>
              <a:gd name="connsiteY208" fmla="*/ 0 h 2745499"/>
              <a:gd name="connsiteX209" fmla="*/ 99257 w 4818968"/>
              <a:gd name="connsiteY209" fmla="*/ 7033 h 2745499"/>
              <a:gd name="connsiteX210" fmla="*/ 78156 w 4818968"/>
              <a:gd name="connsiteY210" fmla="*/ 14067 h 2745499"/>
              <a:gd name="connsiteX211" fmla="*/ 50020 w 4818968"/>
              <a:gd name="connsiteY211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62962 w 4818968"/>
              <a:gd name="connsiteY84" fmla="*/ 2321169 h 2745499"/>
              <a:gd name="connsiteX85" fmla="*/ 3377029 w 4818968"/>
              <a:gd name="connsiteY85" fmla="*/ 2300067 h 2745499"/>
              <a:gd name="connsiteX86" fmla="*/ 3400622 w 4818968"/>
              <a:gd name="connsiteY86" fmla="*/ 2282141 h 2745499"/>
              <a:gd name="connsiteX87" fmla="*/ 3427390 w 4818968"/>
              <a:gd name="connsiteY87" fmla="*/ 2239254 h 2745499"/>
              <a:gd name="connsiteX88" fmla="*/ 3454841 w 4818968"/>
              <a:gd name="connsiteY88" fmla="*/ 2204768 h 2745499"/>
              <a:gd name="connsiteX89" fmla="*/ 3474819 w 4818968"/>
              <a:gd name="connsiteY89" fmla="*/ 2161637 h 2745499"/>
              <a:gd name="connsiteX90" fmla="*/ 3495237 w 4818968"/>
              <a:gd name="connsiteY90" fmla="*/ 2124661 h 2745499"/>
              <a:gd name="connsiteX91" fmla="*/ 3531774 w 4818968"/>
              <a:gd name="connsiteY91" fmla="*/ 2060917 h 2745499"/>
              <a:gd name="connsiteX92" fmla="*/ 3573977 w 4818968"/>
              <a:gd name="connsiteY92" fmla="*/ 2018713 h 2745499"/>
              <a:gd name="connsiteX93" fmla="*/ 3595079 w 4818968"/>
              <a:gd name="connsiteY93" fmla="*/ 1997612 h 2745499"/>
              <a:gd name="connsiteX94" fmla="*/ 3623214 w 4818968"/>
              <a:gd name="connsiteY94" fmla="*/ 1955409 h 2745499"/>
              <a:gd name="connsiteX95" fmla="*/ 3637282 w 4818968"/>
              <a:gd name="connsiteY95" fmla="*/ 1934307 h 2745499"/>
              <a:gd name="connsiteX96" fmla="*/ 3679485 w 4818968"/>
              <a:gd name="connsiteY96" fmla="*/ 1906172 h 2745499"/>
              <a:gd name="connsiteX97" fmla="*/ 3721688 w 4818968"/>
              <a:gd name="connsiteY97" fmla="*/ 1863969 h 2745499"/>
              <a:gd name="connsiteX98" fmla="*/ 3763891 w 4818968"/>
              <a:gd name="connsiteY98" fmla="*/ 1835833 h 2745499"/>
              <a:gd name="connsiteX99" fmla="*/ 3777959 w 4818968"/>
              <a:gd name="connsiteY99" fmla="*/ 1814732 h 2745499"/>
              <a:gd name="connsiteX100" fmla="*/ 3820162 w 4818968"/>
              <a:gd name="connsiteY100" fmla="*/ 1793630 h 2745499"/>
              <a:gd name="connsiteX101" fmla="*/ 3862365 w 4818968"/>
              <a:gd name="connsiteY101" fmla="*/ 1772529 h 2745499"/>
              <a:gd name="connsiteX102" fmla="*/ 3925669 w 4818968"/>
              <a:gd name="connsiteY102" fmla="*/ 1737360 h 2745499"/>
              <a:gd name="connsiteX103" fmla="*/ 3967872 w 4818968"/>
              <a:gd name="connsiteY103" fmla="*/ 1709224 h 2745499"/>
              <a:gd name="connsiteX104" fmla="*/ 3988974 w 4818968"/>
              <a:gd name="connsiteY104" fmla="*/ 1695157 h 2745499"/>
              <a:gd name="connsiteX105" fmla="*/ 4038211 w 4818968"/>
              <a:gd name="connsiteY105" fmla="*/ 1681089 h 2745499"/>
              <a:gd name="connsiteX106" fmla="*/ 4101516 w 4818968"/>
              <a:gd name="connsiteY106" fmla="*/ 1659987 h 2745499"/>
              <a:gd name="connsiteX107" fmla="*/ 4157786 w 4818968"/>
              <a:gd name="connsiteY107" fmla="*/ 1638886 h 2745499"/>
              <a:gd name="connsiteX108" fmla="*/ 4199989 w 4818968"/>
              <a:gd name="connsiteY108" fmla="*/ 1610750 h 2745499"/>
              <a:gd name="connsiteX109" fmla="*/ 4221091 w 4818968"/>
              <a:gd name="connsiteY109" fmla="*/ 1589649 h 2745499"/>
              <a:gd name="connsiteX110" fmla="*/ 4249226 w 4818968"/>
              <a:gd name="connsiteY110" fmla="*/ 1582615 h 2745499"/>
              <a:gd name="connsiteX111" fmla="*/ 4312531 w 4818968"/>
              <a:gd name="connsiteY111" fmla="*/ 1554480 h 2745499"/>
              <a:gd name="connsiteX112" fmla="*/ 4333632 w 4818968"/>
              <a:gd name="connsiteY112" fmla="*/ 1533378 h 2745499"/>
              <a:gd name="connsiteX113" fmla="*/ 4354734 w 4818968"/>
              <a:gd name="connsiteY113" fmla="*/ 1519310 h 2745499"/>
              <a:gd name="connsiteX114" fmla="*/ 4375836 w 4818968"/>
              <a:gd name="connsiteY114" fmla="*/ 1498209 h 2745499"/>
              <a:gd name="connsiteX115" fmla="*/ 4396937 w 4818968"/>
              <a:gd name="connsiteY115" fmla="*/ 1491175 h 2745499"/>
              <a:gd name="connsiteX116" fmla="*/ 4418039 w 4818968"/>
              <a:gd name="connsiteY116" fmla="*/ 1470073 h 2745499"/>
              <a:gd name="connsiteX117" fmla="*/ 4432106 w 4818968"/>
              <a:gd name="connsiteY117" fmla="*/ 1448972 h 2745499"/>
              <a:gd name="connsiteX118" fmla="*/ 4453208 w 4818968"/>
              <a:gd name="connsiteY118" fmla="*/ 1434904 h 2745499"/>
              <a:gd name="connsiteX119" fmla="*/ 4474309 w 4818968"/>
              <a:gd name="connsiteY119" fmla="*/ 1413803 h 2745499"/>
              <a:gd name="connsiteX120" fmla="*/ 4516512 w 4818968"/>
              <a:gd name="connsiteY120" fmla="*/ 1385667 h 2745499"/>
              <a:gd name="connsiteX121" fmla="*/ 4565749 w 4818968"/>
              <a:gd name="connsiteY121" fmla="*/ 1322363 h 2745499"/>
              <a:gd name="connsiteX122" fmla="*/ 4586851 w 4818968"/>
              <a:gd name="connsiteY122" fmla="*/ 1280160 h 2745499"/>
              <a:gd name="connsiteX123" fmla="*/ 4593885 w 4818968"/>
              <a:gd name="connsiteY123" fmla="*/ 1259058 h 2745499"/>
              <a:gd name="connsiteX124" fmla="*/ 4622020 w 4818968"/>
              <a:gd name="connsiteY124" fmla="*/ 1216855 h 2745499"/>
              <a:gd name="connsiteX125" fmla="*/ 4636088 w 4818968"/>
              <a:gd name="connsiteY125" fmla="*/ 1195753 h 2745499"/>
              <a:gd name="connsiteX126" fmla="*/ 4650156 w 4818968"/>
              <a:gd name="connsiteY126" fmla="*/ 1174652 h 2745499"/>
              <a:gd name="connsiteX127" fmla="*/ 4664223 w 4818968"/>
              <a:gd name="connsiteY127" fmla="*/ 1132449 h 2745499"/>
              <a:gd name="connsiteX128" fmla="*/ 4671257 w 4818968"/>
              <a:gd name="connsiteY128" fmla="*/ 1111347 h 2745499"/>
              <a:gd name="connsiteX129" fmla="*/ 4685325 w 4818968"/>
              <a:gd name="connsiteY129" fmla="*/ 1090246 h 2745499"/>
              <a:gd name="connsiteX130" fmla="*/ 4706426 w 4818968"/>
              <a:gd name="connsiteY130" fmla="*/ 1041009 h 2745499"/>
              <a:gd name="connsiteX131" fmla="*/ 4720494 w 4818968"/>
              <a:gd name="connsiteY131" fmla="*/ 998806 h 2745499"/>
              <a:gd name="connsiteX132" fmla="*/ 4748629 w 4818968"/>
              <a:gd name="connsiteY132" fmla="*/ 956603 h 2745499"/>
              <a:gd name="connsiteX133" fmla="*/ 4755663 w 4818968"/>
              <a:gd name="connsiteY133" fmla="*/ 935501 h 2745499"/>
              <a:gd name="connsiteX134" fmla="*/ 4769731 w 4818968"/>
              <a:gd name="connsiteY134" fmla="*/ 858129 h 2745499"/>
              <a:gd name="connsiteX135" fmla="*/ 4783799 w 4818968"/>
              <a:gd name="connsiteY135" fmla="*/ 780757 h 2745499"/>
              <a:gd name="connsiteX136" fmla="*/ 4804900 w 4818968"/>
              <a:gd name="connsiteY136" fmla="*/ 759655 h 2745499"/>
              <a:gd name="connsiteX137" fmla="*/ 4818968 w 4818968"/>
              <a:gd name="connsiteY137" fmla="*/ 738553 h 2745499"/>
              <a:gd name="connsiteX138" fmla="*/ 4804900 w 4818968"/>
              <a:gd name="connsiteY138" fmla="*/ 555673 h 2745499"/>
              <a:gd name="connsiteX139" fmla="*/ 4797866 w 4818968"/>
              <a:gd name="connsiteY139" fmla="*/ 506437 h 2745499"/>
              <a:gd name="connsiteX140" fmla="*/ 4755663 w 4818968"/>
              <a:gd name="connsiteY140" fmla="*/ 485335 h 2745499"/>
              <a:gd name="connsiteX141" fmla="*/ 4720494 w 4818968"/>
              <a:gd name="connsiteY141" fmla="*/ 457200 h 2745499"/>
              <a:gd name="connsiteX142" fmla="*/ 4678291 w 4818968"/>
              <a:gd name="connsiteY142" fmla="*/ 443132 h 2745499"/>
              <a:gd name="connsiteX143" fmla="*/ 4593885 w 4818968"/>
              <a:gd name="connsiteY143" fmla="*/ 464233 h 2745499"/>
              <a:gd name="connsiteX144" fmla="*/ 4530580 w 4818968"/>
              <a:gd name="connsiteY144" fmla="*/ 499403 h 2745499"/>
              <a:gd name="connsiteX145" fmla="*/ 4509479 w 4818968"/>
              <a:gd name="connsiteY145" fmla="*/ 513470 h 2745499"/>
              <a:gd name="connsiteX146" fmla="*/ 4481343 w 4818968"/>
              <a:gd name="connsiteY146" fmla="*/ 555673 h 2745499"/>
              <a:gd name="connsiteX147" fmla="*/ 4439140 w 4818968"/>
              <a:gd name="connsiteY147" fmla="*/ 590843 h 2745499"/>
              <a:gd name="connsiteX148" fmla="*/ 4396937 w 4818968"/>
              <a:gd name="connsiteY148" fmla="*/ 618978 h 2745499"/>
              <a:gd name="connsiteX149" fmla="*/ 4340666 w 4818968"/>
              <a:gd name="connsiteY149" fmla="*/ 647113 h 2745499"/>
              <a:gd name="connsiteX150" fmla="*/ 4312531 w 4818968"/>
              <a:gd name="connsiteY150" fmla="*/ 661181 h 2745499"/>
              <a:gd name="connsiteX151" fmla="*/ 4270328 w 4818968"/>
              <a:gd name="connsiteY151" fmla="*/ 675249 h 2745499"/>
              <a:gd name="connsiteX152" fmla="*/ 4242192 w 4818968"/>
              <a:gd name="connsiteY152" fmla="*/ 689317 h 2745499"/>
              <a:gd name="connsiteX153" fmla="*/ 4171854 w 4818968"/>
              <a:gd name="connsiteY153" fmla="*/ 710418 h 2745499"/>
              <a:gd name="connsiteX154" fmla="*/ 3890500 w 4818968"/>
              <a:gd name="connsiteY154" fmla="*/ 696350 h 2745499"/>
              <a:gd name="connsiteX155" fmla="*/ 3869399 w 4818968"/>
              <a:gd name="connsiteY155" fmla="*/ 689317 h 2745499"/>
              <a:gd name="connsiteX156" fmla="*/ 3834229 w 4818968"/>
              <a:gd name="connsiteY156" fmla="*/ 682283 h 2745499"/>
              <a:gd name="connsiteX157" fmla="*/ 3770925 w 4818968"/>
              <a:gd name="connsiteY157" fmla="*/ 675249 h 2745499"/>
              <a:gd name="connsiteX158" fmla="*/ 3679485 w 4818968"/>
              <a:gd name="connsiteY158" fmla="*/ 661181 h 2745499"/>
              <a:gd name="connsiteX159" fmla="*/ 3609146 w 4818968"/>
              <a:gd name="connsiteY159" fmla="*/ 654147 h 2745499"/>
              <a:gd name="connsiteX160" fmla="*/ 3573977 w 4818968"/>
              <a:gd name="connsiteY160" fmla="*/ 647113 h 2745499"/>
              <a:gd name="connsiteX161" fmla="*/ 3257454 w 4818968"/>
              <a:gd name="connsiteY161" fmla="*/ 647113 h 2745499"/>
              <a:gd name="connsiteX162" fmla="*/ 3222285 w 4818968"/>
              <a:gd name="connsiteY162" fmla="*/ 654147 h 2745499"/>
              <a:gd name="connsiteX163" fmla="*/ 3130845 w 4818968"/>
              <a:gd name="connsiteY163" fmla="*/ 661181 h 2745499"/>
              <a:gd name="connsiteX164" fmla="*/ 3088642 w 4818968"/>
              <a:gd name="connsiteY164" fmla="*/ 675249 h 2745499"/>
              <a:gd name="connsiteX165" fmla="*/ 3039405 w 4818968"/>
              <a:gd name="connsiteY165" fmla="*/ 703384 h 2745499"/>
              <a:gd name="connsiteX166" fmla="*/ 2976100 w 4818968"/>
              <a:gd name="connsiteY166" fmla="*/ 731520 h 2745499"/>
              <a:gd name="connsiteX167" fmla="*/ 2575171 w 4818968"/>
              <a:gd name="connsiteY167" fmla="*/ 717452 h 2745499"/>
              <a:gd name="connsiteX168" fmla="*/ 2547036 w 4818968"/>
              <a:gd name="connsiteY168" fmla="*/ 710418 h 2745499"/>
              <a:gd name="connsiteX169" fmla="*/ 2476697 w 4818968"/>
              <a:gd name="connsiteY169" fmla="*/ 689317 h 2745499"/>
              <a:gd name="connsiteX170" fmla="*/ 2441528 w 4818968"/>
              <a:gd name="connsiteY170" fmla="*/ 682283 h 2745499"/>
              <a:gd name="connsiteX171" fmla="*/ 2413392 w 4818968"/>
              <a:gd name="connsiteY171" fmla="*/ 675249 h 2745499"/>
              <a:gd name="connsiteX172" fmla="*/ 2371189 w 4818968"/>
              <a:gd name="connsiteY172" fmla="*/ 661181 h 2745499"/>
              <a:gd name="connsiteX173" fmla="*/ 2336020 w 4818968"/>
              <a:gd name="connsiteY173" fmla="*/ 654147 h 2745499"/>
              <a:gd name="connsiteX174" fmla="*/ 2293817 w 4818968"/>
              <a:gd name="connsiteY174" fmla="*/ 640080 h 2745499"/>
              <a:gd name="connsiteX175" fmla="*/ 2195343 w 4818968"/>
              <a:gd name="connsiteY175" fmla="*/ 626012 h 2745499"/>
              <a:gd name="connsiteX176" fmla="*/ 2139072 w 4818968"/>
              <a:gd name="connsiteY176" fmla="*/ 611944 h 2745499"/>
              <a:gd name="connsiteX177" fmla="*/ 2103903 w 4818968"/>
              <a:gd name="connsiteY177" fmla="*/ 604910 h 2745499"/>
              <a:gd name="connsiteX178" fmla="*/ 2082802 w 4818968"/>
              <a:gd name="connsiteY178" fmla="*/ 597877 h 2745499"/>
              <a:gd name="connsiteX179" fmla="*/ 2047632 w 4818968"/>
              <a:gd name="connsiteY179" fmla="*/ 590843 h 2745499"/>
              <a:gd name="connsiteX180" fmla="*/ 1998396 w 4818968"/>
              <a:gd name="connsiteY180" fmla="*/ 576775 h 2745499"/>
              <a:gd name="connsiteX181" fmla="*/ 1576365 w 4818968"/>
              <a:gd name="connsiteY181" fmla="*/ 562707 h 2745499"/>
              <a:gd name="connsiteX182" fmla="*/ 1541196 w 4818968"/>
              <a:gd name="connsiteY182" fmla="*/ 555673 h 2745499"/>
              <a:gd name="connsiteX183" fmla="*/ 1463823 w 4818968"/>
              <a:gd name="connsiteY183" fmla="*/ 541606 h 2745499"/>
              <a:gd name="connsiteX184" fmla="*/ 1421620 w 4818968"/>
              <a:gd name="connsiteY184" fmla="*/ 520504 h 2745499"/>
              <a:gd name="connsiteX185" fmla="*/ 1393485 w 4818968"/>
              <a:gd name="connsiteY185" fmla="*/ 513470 h 2745499"/>
              <a:gd name="connsiteX186" fmla="*/ 1372383 w 4818968"/>
              <a:gd name="connsiteY186" fmla="*/ 499403 h 2745499"/>
              <a:gd name="connsiteX187" fmla="*/ 1323146 w 4818968"/>
              <a:gd name="connsiteY187" fmla="*/ 450166 h 2745499"/>
              <a:gd name="connsiteX188" fmla="*/ 1302045 w 4818968"/>
              <a:gd name="connsiteY188" fmla="*/ 443132 h 2745499"/>
              <a:gd name="connsiteX189" fmla="*/ 1231706 w 4818968"/>
              <a:gd name="connsiteY189" fmla="*/ 393895 h 2745499"/>
              <a:gd name="connsiteX190" fmla="*/ 1210605 w 4818968"/>
              <a:gd name="connsiteY190" fmla="*/ 379827 h 2745499"/>
              <a:gd name="connsiteX191" fmla="*/ 1189503 w 4818968"/>
              <a:gd name="connsiteY191" fmla="*/ 358726 h 2745499"/>
              <a:gd name="connsiteX192" fmla="*/ 1126199 w 4818968"/>
              <a:gd name="connsiteY192" fmla="*/ 323557 h 2745499"/>
              <a:gd name="connsiteX193" fmla="*/ 1105097 w 4818968"/>
              <a:gd name="connsiteY193" fmla="*/ 309489 h 2745499"/>
              <a:gd name="connsiteX194" fmla="*/ 1083996 w 4818968"/>
              <a:gd name="connsiteY194" fmla="*/ 302455 h 2745499"/>
              <a:gd name="connsiteX195" fmla="*/ 1055860 w 4818968"/>
              <a:gd name="connsiteY195" fmla="*/ 288387 h 2745499"/>
              <a:gd name="connsiteX196" fmla="*/ 1034759 w 4818968"/>
              <a:gd name="connsiteY196" fmla="*/ 274320 h 2745499"/>
              <a:gd name="connsiteX197" fmla="*/ 985522 w 4818968"/>
              <a:gd name="connsiteY197" fmla="*/ 253218 h 2745499"/>
              <a:gd name="connsiteX198" fmla="*/ 915183 w 4818968"/>
              <a:gd name="connsiteY198" fmla="*/ 189913 h 2745499"/>
              <a:gd name="connsiteX199" fmla="*/ 901116 w 4818968"/>
              <a:gd name="connsiteY199" fmla="*/ 168812 h 2745499"/>
              <a:gd name="connsiteX200" fmla="*/ 858912 w 4818968"/>
              <a:gd name="connsiteY200" fmla="*/ 126609 h 2745499"/>
              <a:gd name="connsiteX201" fmla="*/ 809676 w 4818968"/>
              <a:gd name="connsiteY201" fmla="*/ 77372 h 2745499"/>
              <a:gd name="connsiteX202" fmla="*/ 788574 w 4818968"/>
              <a:gd name="connsiteY202" fmla="*/ 63304 h 2745499"/>
              <a:gd name="connsiteX203" fmla="*/ 739337 w 4818968"/>
              <a:gd name="connsiteY203" fmla="*/ 49237 h 2745499"/>
              <a:gd name="connsiteX204" fmla="*/ 676032 w 4818968"/>
              <a:gd name="connsiteY204" fmla="*/ 42203 h 2745499"/>
              <a:gd name="connsiteX205" fmla="*/ 640863 w 4818968"/>
              <a:gd name="connsiteY205" fmla="*/ 35169 h 2745499"/>
              <a:gd name="connsiteX206" fmla="*/ 598660 w 4818968"/>
              <a:gd name="connsiteY206" fmla="*/ 28135 h 2745499"/>
              <a:gd name="connsiteX207" fmla="*/ 535356 w 4818968"/>
              <a:gd name="connsiteY207" fmla="*/ 21101 h 2745499"/>
              <a:gd name="connsiteX208" fmla="*/ 352476 w 4818968"/>
              <a:gd name="connsiteY208" fmla="*/ 0 h 2745499"/>
              <a:gd name="connsiteX209" fmla="*/ 99257 w 4818968"/>
              <a:gd name="connsiteY209" fmla="*/ 7033 h 2745499"/>
              <a:gd name="connsiteX210" fmla="*/ 78156 w 4818968"/>
              <a:gd name="connsiteY210" fmla="*/ 14067 h 2745499"/>
              <a:gd name="connsiteX211" fmla="*/ 50020 w 4818968"/>
              <a:gd name="connsiteY211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62962 w 4818968"/>
              <a:gd name="connsiteY84" fmla="*/ 2321169 h 2745499"/>
              <a:gd name="connsiteX85" fmla="*/ 3377029 w 4818968"/>
              <a:gd name="connsiteY85" fmla="*/ 2300067 h 2745499"/>
              <a:gd name="connsiteX86" fmla="*/ 3400622 w 4818968"/>
              <a:gd name="connsiteY86" fmla="*/ 2282141 h 2745499"/>
              <a:gd name="connsiteX87" fmla="*/ 3427390 w 4818968"/>
              <a:gd name="connsiteY87" fmla="*/ 2239254 h 2745499"/>
              <a:gd name="connsiteX88" fmla="*/ 3454841 w 4818968"/>
              <a:gd name="connsiteY88" fmla="*/ 2204768 h 2745499"/>
              <a:gd name="connsiteX89" fmla="*/ 3474819 w 4818968"/>
              <a:gd name="connsiteY89" fmla="*/ 2161637 h 2745499"/>
              <a:gd name="connsiteX90" fmla="*/ 3495237 w 4818968"/>
              <a:gd name="connsiteY90" fmla="*/ 2124661 h 2745499"/>
              <a:gd name="connsiteX91" fmla="*/ 3573049 w 4818968"/>
              <a:gd name="connsiteY91" fmla="*/ 2102192 h 2745499"/>
              <a:gd name="connsiteX92" fmla="*/ 3573977 w 4818968"/>
              <a:gd name="connsiteY92" fmla="*/ 2018713 h 2745499"/>
              <a:gd name="connsiteX93" fmla="*/ 3595079 w 4818968"/>
              <a:gd name="connsiteY93" fmla="*/ 1997612 h 2745499"/>
              <a:gd name="connsiteX94" fmla="*/ 3623214 w 4818968"/>
              <a:gd name="connsiteY94" fmla="*/ 1955409 h 2745499"/>
              <a:gd name="connsiteX95" fmla="*/ 3637282 w 4818968"/>
              <a:gd name="connsiteY95" fmla="*/ 1934307 h 2745499"/>
              <a:gd name="connsiteX96" fmla="*/ 3679485 w 4818968"/>
              <a:gd name="connsiteY96" fmla="*/ 1906172 h 2745499"/>
              <a:gd name="connsiteX97" fmla="*/ 3721688 w 4818968"/>
              <a:gd name="connsiteY97" fmla="*/ 1863969 h 2745499"/>
              <a:gd name="connsiteX98" fmla="*/ 3763891 w 4818968"/>
              <a:gd name="connsiteY98" fmla="*/ 1835833 h 2745499"/>
              <a:gd name="connsiteX99" fmla="*/ 3777959 w 4818968"/>
              <a:gd name="connsiteY99" fmla="*/ 1814732 h 2745499"/>
              <a:gd name="connsiteX100" fmla="*/ 3820162 w 4818968"/>
              <a:gd name="connsiteY100" fmla="*/ 1793630 h 2745499"/>
              <a:gd name="connsiteX101" fmla="*/ 3862365 w 4818968"/>
              <a:gd name="connsiteY101" fmla="*/ 1772529 h 2745499"/>
              <a:gd name="connsiteX102" fmla="*/ 3925669 w 4818968"/>
              <a:gd name="connsiteY102" fmla="*/ 1737360 h 2745499"/>
              <a:gd name="connsiteX103" fmla="*/ 3967872 w 4818968"/>
              <a:gd name="connsiteY103" fmla="*/ 1709224 h 2745499"/>
              <a:gd name="connsiteX104" fmla="*/ 3988974 w 4818968"/>
              <a:gd name="connsiteY104" fmla="*/ 1695157 h 2745499"/>
              <a:gd name="connsiteX105" fmla="*/ 4038211 w 4818968"/>
              <a:gd name="connsiteY105" fmla="*/ 1681089 h 2745499"/>
              <a:gd name="connsiteX106" fmla="*/ 4101516 w 4818968"/>
              <a:gd name="connsiteY106" fmla="*/ 1659987 h 2745499"/>
              <a:gd name="connsiteX107" fmla="*/ 4157786 w 4818968"/>
              <a:gd name="connsiteY107" fmla="*/ 1638886 h 2745499"/>
              <a:gd name="connsiteX108" fmla="*/ 4199989 w 4818968"/>
              <a:gd name="connsiteY108" fmla="*/ 1610750 h 2745499"/>
              <a:gd name="connsiteX109" fmla="*/ 4221091 w 4818968"/>
              <a:gd name="connsiteY109" fmla="*/ 1589649 h 2745499"/>
              <a:gd name="connsiteX110" fmla="*/ 4249226 w 4818968"/>
              <a:gd name="connsiteY110" fmla="*/ 1582615 h 2745499"/>
              <a:gd name="connsiteX111" fmla="*/ 4312531 w 4818968"/>
              <a:gd name="connsiteY111" fmla="*/ 1554480 h 2745499"/>
              <a:gd name="connsiteX112" fmla="*/ 4333632 w 4818968"/>
              <a:gd name="connsiteY112" fmla="*/ 1533378 h 2745499"/>
              <a:gd name="connsiteX113" fmla="*/ 4354734 w 4818968"/>
              <a:gd name="connsiteY113" fmla="*/ 1519310 h 2745499"/>
              <a:gd name="connsiteX114" fmla="*/ 4375836 w 4818968"/>
              <a:gd name="connsiteY114" fmla="*/ 1498209 h 2745499"/>
              <a:gd name="connsiteX115" fmla="*/ 4396937 w 4818968"/>
              <a:gd name="connsiteY115" fmla="*/ 1491175 h 2745499"/>
              <a:gd name="connsiteX116" fmla="*/ 4418039 w 4818968"/>
              <a:gd name="connsiteY116" fmla="*/ 1470073 h 2745499"/>
              <a:gd name="connsiteX117" fmla="*/ 4432106 w 4818968"/>
              <a:gd name="connsiteY117" fmla="*/ 1448972 h 2745499"/>
              <a:gd name="connsiteX118" fmla="*/ 4453208 w 4818968"/>
              <a:gd name="connsiteY118" fmla="*/ 1434904 h 2745499"/>
              <a:gd name="connsiteX119" fmla="*/ 4474309 w 4818968"/>
              <a:gd name="connsiteY119" fmla="*/ 1413803 h 2745499"/>
              <a:gd name="connsiteX120" fmla="*/ 4516512 w 4818968"/>
              <a:gd name="connsiteY120" fmla="*/ 1385667 h 2745499"/>
              <a:gd name="connsiteX121" fmla="*/ 4565749 w 4818968"/>
              <a:gd name="connsiteY121" fmla="*/ 1322363 h 2745499"/>
              <a:gd name="connsiteX122" fmla="*/ 4586851 w 4818968"/>
              <a:gd name="connsiteY122" fmla="*/ 1280160 h 2745499"/>
              <a:gd name="connsiteX123" fmla="*/ 4593885 w 4818968"/>
              <a:gd name="connsiteY123" fmla="*/ 1259058 h 2745499"/>
              <a:gd name="connsiteX124" fmla="*/ 4622020 w 4818968"/>
              <a:gd name="connsiteY124" fmla="*/ 1216855 h 2745499"/>
              <a:gd name="connsiteX125" fmla="*/ 4636088 w 4818968"/>
              <a:gd name="connsiteY125" fmla="*/ 1195753 h 2745499"/>
              <a:gd name="connsiteX126" fmla="*/ 4650156 w 4818968"/>
              <a:gd name="connsiteY126" fmla="*/ 1174652 h 2745499"/>
              <a:gd name="connsiteX127" fmla="*/ 4664223 w 4818968"/>
              <a:gd name="connsiteY127" fmla="*/ 1132449 h 2745499"/>
              <a:gd name="connsiteX128" fmla="*/ 4671257 w 4818968"/>
              <a:gd name="connsiteY128" fmla="*/ 1111347 h 2745499"/>
              <a:gd name="connsiteX129" fmla="*/ 4685325 w 4818968"/>
              <a:gd name="connsiteY129" fmla="*/ 1090246 h 2745499"/>
              <a:gd name="connsiteX130" fmla="*/ 4706426 w 4818968"/>
              <a:gd name="connsiteY130" fmla="*/ 1041009 h 2745499"/>
              <a:gd name="connsiteX131" fmla="*/ 4720494 w 4818968"/>
              <a:gd name="connsiteY131" fmla="*/ 998806 h 2745499"/>
              <a:gd name="connsiteX132" fmla="*/ 4748629 w 4818968"/>
              <a:gd name="connsiteY132" fmla="*/ 956603 h 2745499"/>
              <a:gd name="connsiteX133" fmla="*/ 4755663 w 4818968"/>
              <a:gd name="connsiteY133" fmla="*/ 935501 h 2745499"/>
              <a:gd name="connsiteX134" fmla="*/ 4769731 w 4818968"/>
              <a:gd name="connsiteY134" fmla="*/ 858129 h 2745499"/>
              <a:gd name="connsiteX135" fmla="*/ 4783799 w 4818968"/>
              <a:gd name="connsiteY135" fmla="*/ 780757 h 2745499"/>
              <a:gd name="connsiteX136" fmla="*/ 4804900 w 4818968"/>
              <a:gd name="connsiteY136" fmla="*/ 759655 h 2745499"/>
              <a:gd name="connsiteX137" fmla="*/ 4818968 w 4818968"/>
              <a:gd name="connsiteY137" fmla="*/ 738553 h 2745499"/>
              <a:gd name="connsiteX138" fmla="*/ 4804900 w 4818968"/>
              <a:gd name="connsiteY138" fmla="*/ 555673 h 2745499"/>
              <a:gd name="connsiteX139" fmla="*/ 4797866 w 4818968"/>
              <a:gd name="connsiteY139" fmla="*/ 506437 h 2745499"/>
              <a:gd name="connsiteX140" fmla="*/ 4755663 w 4818968"/>
              <a:gd name="connsiteY140" fmla="*/ 485335 h 2745499"/>
              <a:gd name="connsiteX141" fmla="*/ 4720494 w 4818968"/>
              <a:gd name="connsiteY141" fmla="*/ 457200 h 2745499"/>
              <a:gd name="connsiteX142" fmla="*/ 4678291 w 4818968"/>
              <a:gd name="connsiteY142" fmla="*/ 443132 h 2745499"/>
              <a:gd name="connsiteX143" fmla="*/ 4593885 w 4818968"/>
              <a:gd name="connsiteY143" fmla="*/ 464233 h 2745499"/>
              <a:gd name="connsiteX144" fmla="*/ 4530580 w 4818968"/>
              <a:gd name="connsiteY144" fmla="*/ 499403 h 2745499"/>
              <a:gd name="connsiteX145" fmla="*/ 4509479 w 4818968"/>
              <a:gd name="connsiteY145" fmla="*/ 513470 h 2745499"/>
              <a:gd name="connsiteX146" fmla="*/ 4481343 w 4818968"/>
              <a:gd name="connsiteY146" fmla="*/ 555673 h 2745499"/>
              <a:gd name="connsiteX147" fmla="*/ 4439140 w 4818968"/>
              <a:gd name="connsiteY147" fmla="*/ 590843 h 2745499"/>
              <a:gd name="connsiteX148" fmla="*/ 4396937 w 4818968"/>
              <a:gd name="connsiteY148" fmla="*/ 618978 h 2745499"/>
              <a:gd name="connsiteX149" fmla="*/ 4340666 w 4818968"/>
              <a:gd name="connsiteY149" fmla="*/ 647113 h 2745499"/>
              <a:gd name="connsiteX150" fmla="*/ 4312531 w 4818968"/>
              <a:gd name="connsiteY150" fmla="*/ 661181 h 2745499"/>
              <a:gd name="connsiteX151" fmla="*/ 4270328 w 4818968"/>
              <a:gd name="connsiteY151" fmla="*/ 675249 h 2745499"/>
              <a:gd name="connsiteX152" fmla="*/ 4242192 w 4818968"/>
              <a:gd name="connsiteY152" fmla="*/ 689317 h 2745499"/>
              <a:gd name="connsiteX153" fmla="*/ 4171854 w 4818968"/>
              <a:gd name="connsiteY153" fmla="*/ 710418 h 2745499"/>
              <a:gd name="connsiteX154" fmla="*/ 3890500 w 4818968"/>
              <a:gd name="connsiteY154" fmla="*/ 696350 h 2745499"/>
              <a:gd name="connsiteX155" fmla="*/ 3869399 w 4818968"/>
              <a:gd name="connsiteY155" fmla="*/ 689317 h 2745499"/>
              <a:gd name="connsiteX156" fmla="*/ 3834229 w 4818968"/>
              <a:gd name="connsiteY156" fmla="*/ 682283 h 2745499"/>
              <a:gd name="connsiteX157" fmla="*/ 3770925 w 4818968"/>
              <a:gd name="connsiteY157" fmla="*/ 675249 h 2745499"/>
              <a:gd name="connsiteX158" fmla="*/ 3679485 w 4818968"/>
              <a:gd name="connsiteY158" fmla="*/ 661181 h 2745499"/>
              <a:gd name="connsiteX159" fmla="*/ 3609146 w 4818968"/>
              <a:gd name="connsiteY159" fmla="*/ 654147 h 2745499"/>
              <a:gd name="connsiteX160" fmla="*/ 3573977 w 4818968"/>
              <a:gd name="connsiteY160" fmla="*/ 647113 h 2745499"/>
              <a:gd name="connsiteX161" fmla="*/ 3257454 w 4818968"/>
              <a:gd name="connsiteY161" fmla="*/ 647113 h 2745499"/>
              <a:gd name="connsiteX162" fmla="*/ 3222285 w 4818968"/>
              <a:gd name="connsiteY162" fmla="*/ 654147 h 2745499"/>
              <a:gd name="connsiteX163" fmla="*/ 3130845 w 4818968"/>
              <a:gd name="connsiteY163" fmla="*/ 661181 h 2745499"/>
              <a:gd name="connsiteX164" fmla="*/ 3088642 w 4818968"/>
              <a:gd name="connsiteY164" fmla="*/ 675249 h 2745499"/>
              <a:gd name="connsiteX165" fmla="*/ 3039405 w 4818968"/>
              <a:gd name="connsiteY165" fmla="*/ 703384 h 2745499"/>
              <a:gd name="connsiteX166" fmla="*/ 2976100 w 4818968"/>
              <a:gd name="connsiteY166" fmla="*/ 731520 h 2745499"/>
              <a:gd name="connsiteX167" fmla="*/ 2575171 w 4818968"/>
              <a:gd name="connsiteY167" fmla="*/ 717452 h 2745499"/>
              <a:gd name="connsiteX168" fmla="*/ 2547036 w 4818968"/>
              <a:gd name="connsiteY168" fmla="*/ 710418 h 2745499"/>
              <a:gd name="connsiteX169" fmla="*/ 2476697 w 4818968"/>
              <a:gd name="connsiteY169" fmla="*/ 689317 h 2745499"/>
              <a:gd name="connsiteX170" fmla="*/ 2441528 w 4818968"/>
              <a:gd name="connsiteY170" fmla="*/ 682283 h 2745499"/>
              <a:gd name="connsiteX171" fmla="*/ 2413392 w 4818968"/>
              <a:gd name="connsiteY171" fmla="*/ 675249 h 2745499"/>
              <a:gd name="connsiteX172" fmla="*/ 2371189 w 4818968"/>
              <a:gd name="connsiteY172" fmla="*/ 661181 h 2745499"/>
              <a:gd name="connsiteX173" fmla="*/ 2336020 w 4818968"/>
              <a:gd name="connsiteY173" fmla="*/ 654147 h 2745499"/>
              <a:gd name="connsiteX174" fmla="*/ 2293817 w 4818968"/>
              <a:gd name="connsiteY174" fmla="*/ 640080 h 2745499"/>
              <a:gd name="connsiteX175" fmla="*/ 2195343 w 4818968"/>
              <a:gd name="connsiteY175" fmla="*/ 626012 h 2745499"/>
              <a:gd name="connsiteX176" fmla="*/ 2139072 w 4818968"/>
              <a:gd name="connsiteY176" fmla="*/ 611944 h 2745499"/>
              <a:gd name="connsiteX177" fmla="*/ 2103903 w 4818968"/>
              <a:gd name="connsiteY177" fmla="*/ 604910 h 2745499"/>
              <a:gd name="connsiteX178" fmla="*/ 2082802 w 4818968"/>
              <a:gd name="connsiteY178" fmla="*/ 597877 h 2745499"/>
              <a:gd name="connsiteX179" fmla="*/ 2047632 w 4818968"/>
              <a:gd name="connsiteY179" fmla="*/ 590843 h 2745499"/>
              <a:gd name="connsiteX180" fmla="*/ 1998396 w 4818968"/>
              <a:gd name="connsiteY180" fmla="*/ 576775 h 2745499"/>
              <a:gd name="connsiteX181" fmla="*/ 1576365 w 4818968"/>
              <a:gd name="connsiteY181" fmla="*/ 562707 h 2745499"/>
              <a:gd name="connsiteX182" fmla="*/ 1541196 w 4818968"/>
              <a:gd name="connsiteY182" fmla="*/ 555673 h 2745499"/>
              <a:gd name="connsiteX183" fmla="*/ 1463823 w 4818968"/>
              <a:gd name="connsiteY183" fmla="*/ 541606 h 2745499"/>
              <a:gd name="connsiteX184" fmla="*/ 1421620 w 4818968"/>
              <a:gd name="connsiteY184" fmla="*/ 520504 h 2745499"/>
              <a:gd name="connsiteX185" fmla="*/ 1393485 w 4818968"/>
              <a:gd name="connsiteY185" fmla="*/ 513470 h 2745499"/>
              <a:gd name="connsiteX186" fmla="*/ 1372383 w 4818968"/>
              <a:gd name="connsiteY186" fmla="*/ 499403 h 2745499"/>
              <a:gd name="connsiteX187" fmla="*/ 1323146 w 4818968"/>
              <a:gd name="connsiteY187" fmla="*/ 450166 h 2745499"/>
              <a:gd name="connsiteX188" fmla="*/ 1302045 w 4818968"/>
              <a:gd name="connsiteY188" fmla="*/ 443132 h 2745499"/>
              <a:gd name="connsiteX189" fmla="*/ 1231706 w 4818968"/>
              <a:gd name="connsiteY189" fmla="*/ 393895 h 2745499"/>
              <a:gd name="connsiteX190" fmla="*/ 1210605 w 4818968"/>
              <a:gd name="connsiteY190" fmla="*/ 379827 h 2745499"/>
              <a:gd name="connsiteX191" fmla="*/ 1189503 w 4818968"/>
              <a:gd name="connsiteY191" fmla="*/ 358726 h 2745499"/>
              <a:gd name="connsiteX192" fmla="*/ 1126199 w 4818968"/>
              <a:gd name="connsiteY192" fmla="*/ 323557 h 2745499"/>
              <a:gd name="connsiteX193" fmla="*/ 1105097 w 4818968"/>
              <a:gd name="connsiteY193" fmla="*/ 309489 h 2745499"/>
              <a:gd name="connsiteX194" fmla="*/ 1083996 w 4818968"/>
              <a:gd name="connsiteY194" fmla="*/ 302455 h 2745499"/>
              <a:gd name="connsiteX195" fmla="*/ 1055860 w 4818968"/>
              <a:gd name="connsiteY195" fmla="*/ 288387 h 2745499"/>
              <a:gd name="connsiteX196" fmla="*/ 1034759 w 4818968"/>
              <a:gd name="connsiteY196" fmla="*/ 274320 h 2745499"/>
              <a:gd name="connsiteX197" fmla="*/ 985522 w 4818968"/>
              <a:gd name="connsiteY197" fmla="*/ 253218 h 2745499"/>
              <a:gd name="connsiteX198" fmla="*/ 915183 w 4818968"/>
              <a:gd name="connsiteY198" fmla="*/ 189913 h 2745499"/>
              <a:gd name="connsiteX199" fmla="*/ 901116 w 4818968"/>
              <a:gd name="connsiteY199" fmla="*/ 168812 h 2745499"/>
              <a:gd name="connsiteX200" fmla="*/ 858912 w 4818968"/>
              <a:gd name="connsiteY200" fmla="*/ 126609 h 2745499"/>
              <a:gd name="connsiteX201" fmla="*/ 809676 w 4818968"/>
              <a:gd name="connsiteY201" fmla="*/ 77372 h 2745499"/>
              <a:gd name="connsiteX202" fmla="*/ 788574 w 4818968"/>
              <a:gd name="connsiteY202" fmla="*/ 63304 h 2745499"/>
              <a:gd name="connsiteX203" fmla="*/ 739337 w 4818968"/>
              <a:gd name="connsiteY203" fmla="*/ 49237 h 2745499"/>
              <a:gd name="connsiteX204" fmla="*/ 676032 w 4818968"/>
              <a:gd name="connsiteY204" fmla="*/ 42203 h 2745499"/>
              <a:gd name="connsiteX205" fmla="*/ 640863 w 4818968"/>
              <a:gd name="connsiteY205" fmla="*/ 35169 h 2745499"/>
              <a:gd name="connsiteX206" fmla="*/ 598660 w 4818968"/>
              <a:gd name="connsiteY206" fmla="*/ 28135 h 2745499"/>
              <a:gd name="connsiteX207" fmla="*/ 535356 w 4818968"/>
              <a:gd name="connsiteY207" fmla="*/ 21101 h 2745499"/>
              <a:gd name="connsiteX208" fmla="*/ 352476 w 4818968"/>
              <a:gd name="connsiteY208" fmla="*/ 0 h 2745499"/>
              <a:gd name="connsiteX209" fmla="*/ 99257 w 4818968"/>
              <a:gd name="connsiteY209" fmla="*/ 7033 h 2745499"/>
              <a:gd name="connsiteX210" fmla="*/ 78156 w 4818968"/>
              <a:gd name="connsiteY210" fmla="*/ 14067 h 2745499"/>
              <a:gd name="connsiteX211" fmla="*/ 50020 w 4818968"/>
              <a:gd name="connsiteY211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62962 w 4818968"/>
              <a:gd name="connsiteY84" fmla="*/ 2321169 h 2745499"/>
              <a:gd name="connsiteX85" fmla="*/ 3377029 w 4818968"/>
              <a:gd name="connsiteY85" fmla="*/ 2300067 h 2745499"/>
              <a:gd name="connsiteX86" fmla="*/ 3400622 w 4818968"/>
              <a:gd name="connsiteY86" fmla="*/ 2282141 h 2745499"/>
              <a:gd name="connsiteX87" fmla="*/ 3427390 w 4818968"/>
              <a:gd name="connsiteY87" fmla="*/ 2239254 h 2745499"/>
              <a:gd name="connsiteX88" fmla="*/ 3454841 w 4818968"/>
              <a:gd name="connsiteY88" fmla="*/ 2204768 h 2745499"/>
              <a:gd name="connsiteX89" fmla="*/ 3474819 w 4818968"/>
              <a:gd name="connsiteY89" fmla="*/ 2161637 h 2745499"/>
              <a:gd name="connsiteX90" fmla="*/ 3573049 w 4818968"/>
              <a:gd name="connsiteY90" fmla="*/ 2102192 h 2745499"/>
              <a:gd name="connsiteX91" fmla="*/ 3573977 w 4818968"/>
              <a:gd name="connsiteY91" fmla="*/ 2018713 h 2745499"/>
              <a:gd name="connsiteX92" fmla="*/ 3595079 w 4818968"/>
              <a:gd name="connsiteY92" fmla="*/ 1997612 h 2745499"/>
              <a:gd name="connsiteX93" fmla="*/ 3623214 w 4818968"/>
              <a:gd name="connsiteY93" fmla="*/ 1955409 h 2745499"/>
              <a:gd name="connsiteX94" fmla="*/ 3637282 w 4818968"/>
              <a:gd name="connsiteY94" fmla="*/ 1934307 h 2745499"/>
              <a:gd name="connsiteX95" fmla="*/ 3679485 w 4818968"/>
              <a:gd name="connsiteY95" fmla="*/ 1906172 h 2745499"/>
              <a:gd name="connsiteX96" fmla="*/ 3721688 w 4818968"/>
              <a:gd name="connsiteY96" fmla="*/ 1863969 h 2745499"/>
              <a:gd name="connsiteX97" fmla="*/ 3763891 w 4818968"/>
              <a:gd name="connsiteY97" fmla="*/ 1835833 h 2745499"/>
              <a:gd name="connsiteX98" fmla="*/ 3777959 w 4818968"/>
              <a:gd name="connsiteY98" fmla="*/ 1814732 h 2745499"/>
              <a:gd name="connsiteX99" fmla="*/ 3820162 w 4818968"/>
              <a:gd name="connsiteY99" fmla="*/ 1793630 h 2745499"/>
              <a:gd name="connsiteX100" fmla="*/ 3862365 w 4818968"/>
              <a:gd name="connsiteY100" fmla="*/ 1772529 h 2745499"/>
              <a:gd name="connsiteX101" fmla="*/ 3925669 w 4818968"/>
              <a:gd name="connsiteY101" fmla="*/ 1737360 h 2745499"/>
              <a:gd name="connsiteX102" fmla="*/ 3967872 w 4818968"/>
              <a:gd name="connsiteY102" fmla="*/ 1709224 h 2745499"/>
              <a:gd name="connsiteX103" fmla="*/ 3988974 w 4818968"/>
              <a:gd name="connsiteY103" fmla="*/ 1695157 h 2745499"/>
              <a:gd name="connsiteX104" fmla="*/ 4038211 w 4818968"/>
              <a:gd name="connsiteY104" fmla="*/ 1681089 h 2745499"/>
              <a:gd name="connsiteX105" fmla="*/ 4101516 w 4818968"/>
              <a:gd name="connsiteY105" fmla="*/ 1659987 h 2745499"/>
              <a:gd name="connsiteX106" fmla="*/ 4157786 w 4818968"/>
              <a:gd name="connsiteY106" fmla="*/ 1638886 h 2745499"/>
              <a:gd name="connsiteX107" fmla="*/ 4199989 w 4818968"/>
              <a:gd name="connsiteY107" fmla="*/ 1610750 h 2745499"/>
              <a:gd name="connsiteX108" fmla="*/ 4221091 w 4818968"/>
              <a:gd name="connsiteY108" fmla="*/ 1589649 h 2745499"/>
              <a:gd name="connsiteX109" fmla="*/ 4249226 w 4818968"/>
              <a:gd name="connsiteY109" fmla="*/ 1582615 h 2745499"/>
              <a:gd name="connsiteX110" fmla="*/ 4312531 w 4818968"/>
              <a:gd name="connsiteY110" fmla="*/ 1554480 h 2745499"/>
              <a:gd name="connsiteX111" fmla="*/ 4333632 w 4818968"/>
              <a:gd name="connsiteY111" fmla="*/ 1533378 h 2745499"/>
              <a:gd name="connsiteX112" fmla="*/ 4354734 w 4818968"/>
              <a:gd name="connsiteY112" fmla="*/ 1519310 h 2745499"/>
              <a:gd name="connsiteX113" fmla="*/ 4375836 w 4818968"/>
              <a:gd name="connsiteY113" fmla="*/ 1498209 h 2745499"/>
              <a:gd name="connsiteX114" fmla="*/ 4396937 w 4818968"/>
              <a:gd name="connsiteY114" fmla="*/ 1491175 h 2745499"/>
              <a:gd name="connsiteX115" fmla="*/ 4418039 w 4818968"/>
              <a:gd name="connsiteY115" fmla="*/ 1470073 h 2745499"/>
              <a:gd name="connsiteX116" fmla="*/ 4432106 w 4818968"/>
              <a:gd name="connsiteY116" fmla="*/ 1448972 h 2745499"/>
              <a:gd name="connsiteX117" fmla="*/ 4453208 w 4818968"/>
              <a:gd name="connsiteY117" fmla="*/ 1434904 h 2745499"/>
              <a:gd name="connsiteX118" fmla="*/ 4474309 w 4818968"/>
              <a:gd name="connsiteY118" fmla="*/ 1413803 h 2745499"/>
              <a:gd name="connsiteX119" fmla="*/ 4516512 w 4818968"/>
              <a:gd name="connsiteY119" fmla="*/ 1385667 h 2745499"/>
              <a:gd name="connsiteX120" fmla="*/ 4565749 w 4818968"/>
              <a:gd name="connsiteY120" fmla="*/ 1322363 h 2745499"/>
              <a:gd name="connsiteX121" fmla="*/ 4586851 w 4818968"/>
              <a:gd name="connsiteY121" fmla="*/ 1280160 h 2745499"/>
              <a:gd name="connsiteX122" fmla="*/ 4593885 w 4818968"/>
              <a:gd name="connsiteY122" fmla="*/ 1259058 h 2745499"/>
              <a:gd name="connsiteX123" fmla="*/ 4622020 w 4818968"/>
              <a:gd name="connsiteY123" fmla="*/ 1216855 h 2745499"/>
              <a:gd name="connsiteX124" fmla="*/ 4636088 w 4818968"/>
              <a:gd name="connsiteY124" fmla="*/ 1195753 h 2745499"/>
              <a:gd name="connsiteX125" fmla="*/ 4650156 w 4818968"/>
              <a:gd name="connsiteY125" fmla="*/ 1174652 h 2745499"/>
              <a:gd name="connsiteX126" fmla="*/ 4664223 w 4818968"/>
              <a:gd name="connsiteY126" fmla="*/ 1132449 h 2745499"/>
              <a:gd name="connsiteX127" fmla="*/ 4671257 w 4818968"/>
              <a:gd name="connsiteY127" fmla="*/ 1111347 h 2745499"/>
              <a:gd name="connsiteX128" fmla="*/ 4685325 w 4818968"/>
              <a:gd name="connsiteY128" fmla="*/ 1090246 h 2745499"/>
              <a:gd name="connsiteX129" fmla="*/ 4706426 w 4818968"/>
              <a:gd name="connsiteY129" fmla="*/ 1041009 h 2745499"/>
              <a:gd name="connsiteX130" fmla="*/ 4720494 w 4818968"/>
              <a:gd name="connsiteY130" fmla="*/ 998806 h 2745499"/>
              <a:gd name="connsiteX131" fmla="*/ 4748629 w 4818968"/>
              <a:gd name="connsiteY131" fmla="*/ 956603 h 2745499"/>
              <a:gd name="connsiteX132" fmla="*/ 4755663 w 4818968"/>
              <a:gd name="connsiteY132" fmla="*/ 935501 h 2745499"/>
              <a:gd name="connsiteX133" fmla="*/ 4769731 w 4818968"/>
              <a:gd name="connsiteY133" fmla="*/ 858129 h 2745499"/>
              <a:gd name="connsiteX134" fmla="*/ 4783799 w 4818968"/>
              <a:gd name="connsiteY134" fmla="*/ 780757 h 2745499"/>
              <a:gd name="connsiteX135" fmla="*/ 4804900 w 4818968"/>
              <a:gd name="connsiteY135" fmla="*/ 759655 h 2745499"/>
              <a:gd name="connsiteX136" fmla="*/ 4818968 w 4818968"/>
              <a:gd name="connsiteY136" fmla="*/ 738553 h 2745499"/>
              <a:gd name="connsiteX137" fmla="*/ 4804900 w 4818968"/>
              <a:gd name="connsiteY137" fmla="*/ 555673 h 2745499"/>
              <a:gd name="connsiteX138" fmla="*/ 4797866 w 4818968"/>
              <a:gd name="connsiteY138" fmla="*/ 506437 h 2745499"/>
              <a:gd name="connsiteX139" fmla="*/ 4755663 w 4818968"/>
              <a:gd name="connsiteY139" fmla="*/ 485335 h 2745499"/>
              <a:gd name="connsiteX140" fmla="*/ 4720494 w 4818968"/>
              <a:gd name="connsiteY140" fmla="*/ 457200 h 2745499"/>
              <a:gd name="connsiteX141" fmla="*/ 4678291 w 4818968"/>
              <a:gd name="connsiteY141" fmla="*/ 443132 h 2745499"/>
              <a:gd name="connsiteX142" fmla="*/ 4593885 w 4818968"/>
              <a:gd name="connsiteY142" fmla="*/ 464233 h 2745499"/>
              <a:gd name="connsiteX143" fmla="*/ 4530580 w 4818968"/>
              <a:gd name="connsiteY143" fmla="*/ 499403 h 2745499"/>
              <a:gd name="connsiteX144" fmla="*/ 4509479 w 4818968"/>
              <a:gd name="connsiteY144" fmla="*/ 513470 h 2745499"/>
              <a:gd name="connsiteX145" fmla="*/ 4481343 w 4818968"/>
              <a:gd name="connsiteY145" fmla="*/ 555673 h 2745499"/>
              <a:gd name="connsiteX146" fmla="*/ 4439140 w 4818968"/>
              <a:gd name="connsiteY146" fmla="*/ 590843 h 2745499"/>
              <a:gd name="connsiteX147" fmla="*/ 4396937 w 4818968"/>
              <a:gd name="connsiteY147" fmla="*/ 618978 h 2745499"/>
              <a:gd name="connsiteX148" fmla="*/ 4340666 w 4818968"/>
              <a:gd name="connsiteY148" fmla="*/ 647113 h 2745499"/>
              <a:gd name="connsiteX149" fmla="*/ 4312531 w 4818968"/>
              <a:gd name="connsiteY149" fmla="*/ 661181 h 2745499"/>
              <a:gd name="connsiteX150" fmla="*/ 4270328 w 4818968"/>
              <a:gd name="connsiteY150" fmla="*/ 675249 h 2745499"/>
              <a:gd name="connsiteX151" fmla="*/ 4242192 w 4818968"/>
              <a:gd name="connsiteY151" fmla="*/ 689317 h 2745499"/>
              <a:gd name="connsiteX152" fmla="*/ 4171854 w 4818968"/>
              <a:gd name="connsiteY152" fmla="*/ 710418 h 2745499"/>
              <a:gd name="connsiteX153" fmla="*/ 3890500 w 4818968"/>
              <a:gd name="connsiteY153" fmla="*/ 696350 h 2745499"/>
              <a:gd name="connsiteX154" fmla="*/ 3869399 w 4818968"/>
              <a:gd name="connsiteY154" fmla="*/ 689317 h 2745499"/>
              <a:gd name="connsiteX155" fmla="*/ 3834229 w 4818968"/>
              <a:gd name="connsiteY155" fmla="*/ 682283 h 2745499"/>
              <a:gd name="connsiteX156" fmla="*/ 3770925 w 4818968"/>
              <a:gd name="connsiteY156" fmla="*/ 675249 h 2745499"/>
              <a:gd name="connsiteX157" fmla="*/ 3679485 w 4818968"/>
              <a:gd name="connsiteY157" fmla="*/ 661181 h 2745499"/>
              <a:gd name="connsiteX158" fmla="*/ 3609146 w 4818968"/>
              <a:gd name="connsiteY158" fmla="*/ 654147 h 2745499"/>
              <a:gd name="connsiteX159" fmla="*/ 3573977 w 4818968"/>
              <a:gd name="connsiteY159" fmla="*/ 647113 h 2745499"/>
              <a:gd name="connsiteX160" fmla="*/ 3257454 w 4818968"/>
              <a:gd name="connsiteY160" fmla="*/ 647113 h 2745499"/>
              <a:gd name="connsiteX161" fmla="*/ 3222285 w 4818968"/>
              <a:gd name="connsiteY161" fmla="*/ 654147 h 2745499"/>
              <a:gd name="connsiteX162" fmla="*/ 3130845 w 4818968"/>
              <a:gd name="connsiteY162" fmla="*/ 661181 h 2745499"/>
              <a:gd name="connsiteX163" fmla="*/ 3088642 w 4818968"/>
              <a:gd name="connsiteY163" fmla="*/ 675249 h 2745499"/>
              <a:gd name="connsiteX164" fmla="*/ 3039405 w 4818968"/>
              <a:gd name="connsiteY164" fmla="*/ 703384 h 2745499"/>
              <a:gd name="connsiteX165" fmla="*/ 2976100 w 4818968"/>
              <a:gd name="connsiteY165" fmla="*/ 731520 h 2745499"/>
              <a:gd name="connsiteX166" fmla="*/ 2575171 w 4818968"/>
              <a:gd name="connsiteY166" fmla="*/ 717452 h 2745499"/>
              <a:gd name="connsiteX167" fmla="*/ 2547036 w 4818968"/>
              <a:gd name="connsiteY167" fmla="*/ 710418 h 2745499"/>
              <a:gd name="connsiteX168" fmla="*/ 2476697 w 4818968"/>
              <a:gd name="connsiteY168" fmla="*/ 689317 h 2745499"/>
              <a:gd name="connsiteX169" fmla="*/ 2441528 w 4818968"/>
              <a:gd name="connsiteY169" fmla="*/ 682283 h 2745499"/>
              <a:gd name="connsiteX170" fmla="*/ 2413392 w 4818968"/>
              <a:gd name="connsiteY170" fmla="*/ 675249 h 2745499"/>
              <a:gd name="connsiteX171" fmla="*/ 2371189 w 4818968"/>
              <a:gd name="connsiteY171" fmla="*/ 661181 h 2745499"/>
              <a:gd name="connsiteX172" fmla="*/ 2336020 w 4818968"/>
              <a:gd name="connsiteY172" fmla="*/ 654147 h 2745499"/>
              <a:gd name="connsiteX173" fmla="*/ 2293817 w 4818968"/>
              <a:gd name="connsiteY173" fmla="*/ 640080 h 2745499"/>
              <a:gd name="connsiteX174" fmla="*/ 2195343 w 4818968"/>
              <a:gd name="connsiteY174" fmla="*/ 626012 h 2745499"/>
              <a:gd name="connsiteX175" fmla="*/ 2139072 w 4818968"/>
              <a:gd name="connsiteY175" fmla="*/ 611944 h 2745499"/>
              <a:gd name="connsiteX176" fmla="*/ 2103903 w 4818968"/>
              <a:gd name="connsiteY176" fmla="*/ 604910 h 2745499"/>
              <a:gd name="connsiteX177" fmla="*/ 2082802 w 4818968"/>
              <a:gd name="connsiteY177" fmla="*/ 597877 h 2745499"/>
              <a:gd name="connsiteX178" fmla="*/ 2047632 w 4818968"/>
              <a:gd name="connsiteY178" fmla="*/ 590843 h 2745499"/>
              <a:gd name="connsiteX179" fmla="*/ 1998396 w 4818968"/>
              <a:gd name="connsiteY179" fmla="*/ 576775 h 2745499"/>
              <a:gd name="connsiteX180" fmla="*/ 1576365 w 4818968"/>
              <a:gd name="connsiteY180" fmla="*/ 562707 h 2745499"/>
              <a:gd name="connsiteX181" fmla="*/ 1541196 w 4818968"/>
              <a:gd name="connsiteY181" fmla="*/ 555673 h 2745499"/>
              <a:gd name="connsiteX182" fmla="*/ 1463823 w 4818968"/>
              <a:gd name="connsiteY182" fmla="*/ 541606 h 2745499"/>
              <a:gd name="connsiteX183" fmla="*/ 1421620 w 4818968"/>
              <a:gd name="connsiteY183" fmla="*/ 520504 h 2745499"/>
              <a:gd name="connsiteX184" fmla="*/ 1393485 w 4818968"/>
              <a:gd name="connsiteY184" fmla="*/ 513470 h 2745499"/>
              <a:gd name="connsiteX185" fmla="*/ 1372383 w 4818968"/>
              <a:gd name="connsiteY185" fmla="*/ 499403 h 2745499"/>
              <a:gd name="connsiteX186" fmla="*/ 1323146 w 4818968"/>
              <a:gd name="connsiteY186" fmla="*/ 450166 h 2745499"/>
              <a:gd name="connsiteX187" fmla="*/ 1302045 w 4818968"/>
              <a:gd name="connsiteY187" fmla="*/ 443132 h 2745499"/>
              <a:gd name="connsiteX188" fmla="*/ 1231706 w 4818968"/>
              <a:gd name="connsiteY188" fmla="*/ 393895 h 2745499"/>
              <a:gd name="connsiteX189" fmla="*/ 1210605 w 4818968"/>
              <a:gd name="connsiteY189" fmla="*/ 379827 h 2745499"/>
              <a:gd name="connsiteX190" fmla="*/ 1189503 w 4818968"/>
              <a:gd name="connsiteY190" fmla="*/ 358726 h 2745499"/>
              <a:gd name="connsiteX191" fmla="*/ 1126199 w 4818968"/>
              <a:gd name="connsiteY191" fmla="*/ 323557 h 2745499"/>
              <a:gd name="connsiteX192" fmla="*/ 1105097 w 4818968"/>
              <a:gd name="connsiteY192" fmla="*/ 309489 h 2745499"/>
              <a:gd name="connsiteX193" fmla="*/ 1083996 w 4818968"/>
              <a:gd name="connsiteY193" fmla="*/ 302455 h 2745499"/>
              <a:gd name="connsiteX194" fmla="*/ 1055860 w 4818968"/>
              <a:gd name="connsiteY194" fmla="*/ 288387 h 2745499"/>
              <a:gd name="connsiteX195" fmla="*/ 1034759 w 4818968"/>
              <a:gd name="connsiteY195" fmla="*/ 274320 h 2745499"/>
              <a:gd name="connsiteX196" fmla="*/ 985522 w 4818968"/>
              <a:gd name="connsiteY196" fmla="*/ 253218 h 2745499"/>
              <a:gd name="connsiteX197" fmla="*/ 915183 w 4818968"/>
              <a:gd name="connsiteY197" fmla="*/ 189913 h 2745499"/>
              <a:gd name="connsiteX198" fmla="*/ 901116 w 4818968"/>
              <a:gd name="connsiteY198" fmla="*/ 168812 h 2745499"/>
              <a:gd name="connsiteX199" fmla="*/ 858912 w 4818968"/>
              <a:gd name="connsiteY199" fmla="*/ 126609 h 2745499"/>
              <a:gd name="connsiteX200" fmla="*/ 809676 w 4818968"/>
              <a:gd name="connsiteY200" fmla="*/ 77372 h 2745499"/>
              <a:gd name="connsiteX201" fmla="*/ 788574 w 4818968"/>
              <a:gd name="connsiteY201" fmla="*/ 63304 h 2745499"/>
              <a:gd name="connsiteX202" fmla="*/ 739337 w 4818968"/>
              <a:gd name="connsiteY202" fmla="*/ 49237 h 2745499"/>
              <a:gd name="connsiteX203" fmla="*/ 676032 w 4818968"/>
              <a:gd name="connsiteY203" fmla="*/ 42203 h 2745499"/>
              <a:gd name="connsiteX204" fmla="*/ 640863 w 4818968"/>
              <a:gd name="connsiteY204" fmla="*/ 35169 h 2745499"/>
              <a:gd name="connsiteX205" fmla="*/ 598660 w 4818968"/>
              <a:gd name="connsiteY205" fmla="*/ 28135 h 2745499"/>
              <a:gd name="connsiteX206" fmla="*/ 535356 w 4818968"/>
              <a:gd name="connsiteY206" fmla="*/ 21101 h 2745499"/>
              <a:gd name="connsiteX207" fmla="*/ 352476 w 4818968"/>
              <a:gd name="connsiteY207" fmla="*/ 0 h 2745499"/>
              <a:gd name="connsiteX208" fmla="*/ 99257 w 4818968"/>
              <a:gd name="connsiteY208" fmla="*/ 7033 h 2745499"/>
              <a:gd name="connsiteX209" fmla="*/ 78156 w 4818968"/>
              <a:gd name="connsiteY209" fmla="*/ 14067 h 2745499"/>
              <a:gd name="connsiteX210" fmla="*/ 50020 w 4818968"/>
              <a:gd name="connsiteY210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62962 w 4818968"/>
              <a:gd name="connsiteY84" fmla="*/ 2321169 h 2745499"/>
              <a:gd name="connsiteX85" fmla="*/ 3377029 w 4818968"/>
              <a:gd name="connsiteY85" fmla="*/ 2300067 h 2745499"/>
              <a:gd name="connsiteX86" fmla="*/ 3400622 w 4818968"/>
              <a:gd name="connsiteY86" fmla="*/ 2282141 h 2745499"/>
              <a:gd name="connsiteX87" fmla="*/ 3427390 w 4818968"/>
              <a:gd name="connsiteY87" fmla="*/ 2239254 h 2745499"/>
              <a:gd name="connsiteX88" fmla="*/ 3454841 w 4818968"/>
              <a:gd name="connsiteY88" fmla="*/ 2204768 h 2745499"/>
              <a:gd name="connsiteX89" fmla="*/ 3506569 w 4818968"/>
              <a:gd name="connsiteY89" fmla="*/ 2190212 h 2745499"/>
              <a:gd name="connsiteX90" fmla="*/ 3573049 w 4818968"/>
              <a:gd name="connsiteY90" fmla="*/ 2102192 h 2745499"/>
              <a:gd name="connsiteX91" fmla="*/ 3573977 w 4818968"/>
              <a:gd name="connsiteY91" fmla="*/ 2018713 h 2745499"/>
              <a:gd name="connsiteX92" fmla="*/ 3595079 w 4818968"/>
              <a:gd name="connsiteY92" fmla="*/ 1997612 h 2745499"/>
              <a:gd name="connsiteX93" fmla="*/ 3623214 w 4818968"/>
              <a:gd name="connsiteY93" fmla="*/ 1955409 h 2745499"/>
              <a:gd name="connsiteX94" fmla="*/ 3637282 w 4818968"/>
              <a:gd name="connsiteY94" fmla="*/ 1934307 h 2745499"/>
              <a:gd name="connsiteX95" fmla="*/ 3679485 w 4818968"/>
              <a:gd name="connsiteY95" fmla="*/ 1906172 h 2745499"/>
              <a:gd name="connsiteX96" fmla="*/ 3721688 w 4818968"/>
              <a:gd name="connsiteY96" fmla="*/ 1863969 h 2745499"/>
              <a:gd name="connsiteX97" fmla="*/ 3763891 w 4818968"/>
              <a:gd name="connsiteY97" fmla="*/ 1835833 h 2745499"/>
              <a:gd name="connsiteX98" fmla="*/ 3777959 w 4818968"/>
              <a:gd name="connsiteY98" fmla="*/ 1814732 h 2745499"/>
              <a:gd name="connsiteX99" fmla="*/ 3820162 w 4818968"/>
              <a:gd name="connsiteY99" fmla="*/ 1793630 h 2745499"/>
              <a:gd name="connsiteX100" fmla="*/ 3862365 w 4818968"/>
              <a:gd name="connsiteY100" fmla="*/ 1772529 h 2745499"/>
              <a:gd name="connsiteX101" fmla="*/ 3925669 w 4818968"/>
              <a:gd name="connsiteY101" fmla="*/ 1737360 h 2745499"/>
              <a:gd name="connsiteX102" fmla="*/ 3967872 w 4818968"/>
              <a:gd name="connsiteY102" fmla="*/ 1709224 h 2745499"/>
              <a:gd name="connsiteX103" fmla="*/ 3988974 w 4818968"/>
              <a:gd name="connsiteY103" fmla="*/ 1695157 h 2745499"/>
              <a:gd name="connsiteX104" fmla="*/ 4038211 w 4818968"/>
              <a:gd name="connsiteY104" fmla="*/ 1681089 h 2745499"/>
              <a:gd name="connsiteX105" fmla="*/ 4101516 w 4818968"/>
              <a:gd name="connsiteY105" fmla="*/ 1659987 h 2745499"/>
              <a:gd name="connsiteX106" fmla="*/ 4157786 w 4818968"/>
              <a:gd name="connsiteY106" fmla="*/ 1638886 h 2745499"/>
              <a:gd name="connsiteX107" fmla="*/ 4199989 w 4818968"/>
              <a:gd name="connsiteY107" fmla="*/ 1610750 h 2745499"/>
              <a:gd name="connsiteX108" fmla="*/ 4221091 w 4818968"/>
              <a:gd name="connsiteY108" fmla="*/ 1589649 h 2745499"/>
              <a:gd name="connsiteX109" fmla="*/ 4249226 w 4818968"/>
              <a:gd name="connsiteY109" fmla="*/ 1582615 h 2745499"/>
              <a:gd name="connsiteX110" fmla="*/ 4312531 w 4818968"/>
              <a:gd name="connsiteY110" fmla="*/ 1554480 h 2745499"/>
              <a:gd name="connsiteX111" fmla="*/ 4333632 w 4818968"/>
              <a:gd name="connsiteY111" fmla="*/ 1533378 h 2745499"/>
              <a:gd name="connsiteX112" fmla="*/ 4354734 w 4818968"/>
              <a:gd name="connsiteY112" fmla="*/ 1519310 h 2745499"/>
              <a:gd name="connsiteX113" fmla="*/ 4375836 w 4818968"/>
              <a:gd name="connsiteY113" fmla="*/ 1498209 h 2745499"/>
              <a:gd name="connsiteX114" fmla="*/ 4396937 w 4818968"/>
              <a:gd name="connsiteY114" fmla="*/ 1491175 h 2745499"/>
              <a:gd name="connsiteX115" fmla="*/ 4418039 w 4818968"/>
              <a:gd name="connsiteY115" fmla="*/ 1470073 h 2745499"/>
              <a:gd name="connsiteX116" fmla="*/ 4432106 w 4818968"/>
              <a:gd name="connsiteY116" fmla="*/ 1448972 h 2745499"/>
              <a:gd name="connsiteX117" fmla="*/ 4453208 w 4818968"/>
              <a:gd name="connsiteY117" fmla="*/ 1434904 h 2745499"/>
              <a:gd name="connsiteX118" fmla="*/ 4474309 w 4818968"/>
              <a:gd name="connsiteY118" fmla="*/ 1413803 h 2745499"/>
              <a:gd name="connsiteX119" fmla="*/ 4516512 w 4818968"/>
              <a:gd name="connsiteY119" fmla="*/ 1385667 h 2745499"/>
              <a:gd name="connsiteX120" fmla="*/ 4565749 w 4818968"/>
              <a:gd name="connsiteY120" fmla="*/ 1322363 h 2745499"/>
              <a:gd name="connsiteX121" fmla="*/ 4586851 w 4818968"/>
              <a:gd name="connsiteY121" fmla="*/ 1280160 h 2745499"/>
              <a:gd name="connsiteX122" fmla="*/ 4593885 w 4818968"/>
              <a:gd name="connsiteY122" fmla="*/ 1259058 h 2745499"/>
              <a:gd name="connsiteX123" fmla="*/ 4622020 w 4818968"/>
              <a:gd name="connsiteY123" fmla="*/ 1216855 h 2745499"/>
              <a:gd name="connsiteX124" fmla="*/ 4636088 w 4818968"/>
              <a:gd name="connsiteY124" fmla="*/ 1195753 h 2745499"/>
              <a:gd name="connsiteX125" fmla="*/ 4650156 w 4818968"/>
              <a:gd name="connsiteY125" fmla="*/ 1174652 h 2745499"/>
              <a:gd name="connsiteX126" fmla="*/ 4664223 w 4818968"/>
              <a:gd name="connsiteY126" fmla="*/ 1132449 h 2745499"/>
              <a:gd name="connsiteX127" fmla="*/ 4671257 w 4818968"/>
              <a:gd name="connsiteY127" fmla="*/ 1111347 h 2745499"/>
              <a:gd name="connsiteX128" fmla="*/ 4685325 w 4818968"/>
              <a:gd name="connsiteY128" fmla="*/ 1090246 h 2745499"/>
              <a:gd name="connsiteX129" fmla="*/ 4706426 w 4818968"/>
              <a:gd name="connsiteY129" fmla="*/ 1041009 h 2745499"/>
              <a:gd name="connsiteX130" fmla="*/ 4720494 w 4818968"/>
              <a:gd name="connsiteY130" fmla="*/ 998806 h 2745499"/>
              <a:gd name="connsiteX131" fmla="*/ 4748629 w 4818968"/>
              <a:gd name="connsiteY131" fmla="*/ 956603 h 2745499"/>
              <a:gd name="connsiteX132" fmla="*/ 4755663 w 4818968"/>
              <a:gd name="connsiteY132" fmla="*/ 935501 h 2745499"/>
              <a:gd name="connsiteX133" fmla="*/ 4769731 w 4818968"/>
              <a:gd name="connsiteY133" fmla="*/ 858129 h 2745499"/>
              <a:gd name="connsiteX134" fmla="*/ 4783799 w 4818968"/>
              <a:gd name="connsiteY134" fmla="*/ 780757 h 2745499"/>
              <a:gd name="connsiteX135" fmla="*/ 4804900 w 4818968"/>
              <a:gd name="connsiteY135" fmla="*/ 759655 h 2745499"/>
              <a:gd name="connsiteX136" fmla="*/ 4818968 w 4818968"/>
              <a:gd name="connsiteY136" fmla="*/ 738553 h 2745499"/>
              <a:gd name="connsiteX137" fmla="*/ 4804900 w 4818968"/>
              <a:gd name="connsiteY137" fmla="*/ 555673 h 2745499"/>
              <a:gd name="connsiteX138" fmla="*/ 4797866 w 4818968"/>
              <a:gd name="connsiteY138" fmla="*/ 506437 h 2745499"/>
              <a:gd name="connsiteX139" fmla="*/ 4755663 w 4818968"/>
              <a:gd name="connsiteY139" fmla="*/ 485335 h 2745499"/>
              <a:gd name="connsiteX140" fmla="*/ 4720494 w 4818968"/>
              <a:gd name="connsiteY140" fmla="*/ 457200 h 2745499"/>
              <a:gd name="connsiteX141" fmla="*/ 4678291 w 4818968"/>
              <a:gd name="connsiteY141" fmla="*/ 443132 h 2745499"/>
              <a:gd name="connsiteX142" fmla="*/ 4593885 w 4818968"/>
              <a:gd name="connsiteY142" fmla="*/ 464233 h 2745499"/>
              <a:gd name="connsiteX143" fmla="*/ 4530580 w 4818968"/>
              <a:gd name="connsiteY143" fmla="*/ 499403 h 2745499"/>
              <a:gd name="connsiteX144" fmla="*/ 4509479 w 4818968"/>
              <a:gd name="connsiteY144" fmla="*/ 513470 h 2745499"/>
              <a:gd name="connsiteX145" fmla="*/ 4481343 w 4818968"/>
              <a:gd name="connsiteY145" fmla="*/ 555673 h 2745499"/>
              <a:gd name="connsiteX146" fmla="*/ 4439140 w 4818968"/>
              <a:gd name="connsiteY146" fmla="*/ 590843 h 2745499"/>
              <a:gd name="connsiteX147" fmla="*/ 4396937 w 4818968"/>
              <a:gd name="connsiteY147" fmla="*/ 618978 h 2745499"/>
              <a:gd name="connsiteX148" fmla="*/ 4340666 w 4818968"/>
              <a:gd name="connsiteY148" fmla="*/ 647113 h 2745499"/>
              <a:gd name="connsiteX149" fmla="*/ 4312531 w 4818968"/>
              <a:gd name="connsiteY149" fmla="*/ 661181 h 2745499"/>
              <a:gd name="connsiteX150" fmla="*/ 4270328 w 4818968"/>
              <a:gd name="connsiteY150" fmla="*/ 675249 h 2745499"/>
              <a:gd name="connsiteX151" fmla="*/ 4242192 w 4818968"/>
              <a:gd name="connsiteY151" fmla="*/ 689317 h 2745499"/>
              <a:gd name="connsiteX152" fmla="*/ 4171854 w 4818968"/>
              <a:gd name="connsiteY152" fmla="*/ 710418 h 2745499"/>
              <a:gd name="connsiteX153" fmla="*/ 3890500 w 4818968"/>
              <a:gd name="connsiteY153" fmla="*/ 696350 h 2745499"/>
              <a:gd name="connsiteX154" fmla="*/ 3869399 w 4818968"/>
              <a:gd name="connsiteY154" fmla="*/ 689317 h 2745499"/>
              <a:gd name="connsiteX155" fmla="*/ 3834229 w 4818968"/>
              <a:gd name="connsiteY155" fmla="*/ 682283 h 2745499"/>
              <a:gd name="connsiteX156" fmla="*/ 3770925 w 4818968"/>
              <a:gd name="connsiteY156" fmla="*/ 675249 h 2745499"/>
              <a:gd name="connsiteX157" fmla="*/ 3679485 w 4818968"/>
              <a:gd name="connsiteY157" fmla="*/ 661181 h 2745499"/>
              <a:gd name="connsiteX158" fmla="*/ 3609146 w 4818968"/>
              <a:gd name="connsiteY158" fmla="*/ 654147 h 2745499"/>
              <a:gd name="connsiteX159" fmla="*/ 3573977 w 4818968"/>
              <a:gd name="connsiteY159" fmla="*/ 647113 h 2745499"/>
              <a:gd name="connsiteX160" fmla="*/ 3257454 w 4818968"/>
              <a:gd name="connsiteY160" fmla="*/ 647113 h 2745499"/>
              <a:gd name="connsiteX161" fmla="*/ 3222285 w 4818968"/>
              <a:gd name="connsiteY161" fmla="*/ 654147 h 2745499"/>
              <a:gd name="connsiteX162" fmla="*/ 3130845 w 4818968"/>
              <a:gd name="connsiteY162" fmla="*/ 661181 h 2745499"/>
              <a:gd name="connsiteX163" fmla="*/ 3088642 w 4818968"/>
              <a:gd name="connsiteY163" fmla="*/ 675249 h 2745499"/>
              <a:gd name="connsiteX164" fmla="*/ 3039405 w 4818968"/>
              <a:gd name="connsiteY164" fmla="*/ 703384 h 2745499"/>
              <a:gd name="connsiteX165" fmla="*/ 2976100 w 4818968"/>
              <a:gd name="connsiteY165" fmla="*/ 731520 h 2745499"/>
              <a:gd name="connsiteX166" fmla="*/ 2575171 w 4818968"/>
              <a:gd name="connsiteY166" fmla="*/ 717452 h 2745499"/>
              <a:gd name="connsiteX167" fmla="*/ 2547036 w 4818968"/>
              <a:gd name="connsiteY167" fmla="*/ 710418 h 2745499"/>
              <a:gd name="connsiteX168" fmla="*/ 2476697 w 4818968"/>
              <a:gd name="connsiteY168" fmla="*/ 689317 h 2745499"/>
              <a:gd name="connsiteX169" fmla="*/ 2441528 w 4818968"/>
              <a:gd name="connsiteY169" fmla="*/ 682283 h 2745499"/>
              <a:gd name="connsiteX170" fmla="*/ 2413392 w 4818968"/>
              <a:gd name="connsiteY170" fmla="*/ 675249 h 2745499"/>
              <a:gd name="connsiteX171" fmla="*/ 2371189 w 4818968"/>
              <a:gd name="connsiteY171" fmla="*/ 661181 h 2745499"/>
              <a:gd name="connsiteX172" fmla="*/ 2336020 w 4818968"/>
              <a:gd name="connsiteY172" fmla="*/ 654147 h 2745499"/>
              <a:gd name="connsiteX173" fmla="*/ 2293817 w 4818968"/>
              <a:gd name="connsiteY173" fmla="*/ 640080 h 2745499"/>
              <a:gd name="connsiteX174" fmla="*/ 2195343 w 4818968"/>
              <a:gd name="connsiteY174" fmla="*/ 626012 h 2745499"/>
              <a:gd name="connsiteX175" fmla="*/ 2139072 w 4818968"/>
              <a:gd name="connsiteY175" fmla="*/ 611944 h 2745499"/>
              <a:gd name="connsiteX176" fmla="*/ 2103903 w 4818968"/>
              <a:gd name="connsiteY176" fmla="*/ 604910 h 2745499"/>
              <a:gd name="connsiteX177" fmla="*/ 2082802 w 4818968"/>
              <a:gd name="connsiteY177" fmla="*/ 597877 h 2745499"/>
              <a:gd name="connsiteX178" fmla="*/ 2047632 w 4818968"/>
              <a:gd name="connsiteY178" fmla="*/ 590843 h 2745499"/>
              <a:gd name="connsiteX179" fmla="*/ 1998396 w 4818968"/>
              <a:gd name="connsiteY179" fmla="*/ 576775 h 2745499"/>
              <a:gd name="connsiteX180" fmla="*/ 1576365 w 4818968"/>
              <a:gd name="connsiteY180" fmla="*/ 562707 h 2745499"/>
              <a:gd name="connsiteX181" fmla="*/ 1541196 w 4818968"/>
              <a:gd name="connsiteY181" fmla="*/ 555673 h 2745499"/>
              <a:gd name="connsiteX182" fmla="*/ 1463823 w 4818968"/>
              <a:gd name="connsiteY182" fmla="*/ 541606 h 2745499"/>
              <a:gd name="connsiteX183" fmla="*/ 1421620 w 4818968"/>
              <a:gd name="connsiteY183" fmla="*/ 520504 h 2745499"/>
              <a:gd name="connsiteX184" fmla="*/ 1393485 w 4818968"/>
              <a:gd name="connsiteY184" fmla="*/ 513470 h 2745499"/>
              <a:gd name="connsiteX185" fmla="*/ 1372383 w 4818968"/>
              <a:gd name="connsiteY185" fmla="*/ 499403 h 2745499"/>
              <a:gd name="connsiteX186" fmla="*/ 1323146 w 4818968"/>
              <a:gd name="connsiteY186" fmla="*/ 450166 h 2745499"/>
              <a:gd name="connsiteX187" fmla="*/ 1302045 w 4818968"/>
              <a:gd name="connsiteY187" fmla="*/ 443132 h 2745499"/>
              <a:gd name="connsiteX188" fmla="*/ 1231706 w 4818968"/>
              <a:gd name="connsiteY188" fmla="*/ 393895 h 2745499"/>
              <a:gd name="connsiteX189" fmla="*/ 1210605 w 4818968"/>
              <a:gd name="connsiteY189" fmla="*/ 379827 h 2745499"/>
              <a:gd name="connsiteX190" fmla="*/ 1189503 w 4818968"/>
              <a:gd name="connsiteY190" fmla="*/ 358726 h 2745499"/>
              <a:gd name="connsiteX191" fmla="*/ 1126199 w 4818968"/>
              <a:gd name="connsiteY191" fmla="*/ 323557 h 2745499"/>
              <a:gd name="connsiteX192" fmla="*/ 1105097 w 4818968"/>
              <a:gd name="connsiteY192" fmla="*/ 309489 h 2745499"/>
              <a:gd name="connsiteX193" fmla="*/ 1083996 w 4818968"/>
              <a:gd name="connsiteY193" fmla="*/ 302455 h 2745499"/>
              <a:gd name="connsiteX194" fmla="*/ 1055860 w 4818968"/>
              <a:gd name="connsiteY194" fmla="*/ 288387 h 2745499"/>
              <a:gd name="connsiteX195" fmla="*/ 1034759 w 4818968"/>
              <a:gd name="connsiteY195" fmla="*/ 274320 h 2745499"/>
              <a:gd name="connsiteX196" fmla="*/ 985522 w 4818968"/>
              <a:gd name="connsiteY196" fmla="*/ 253218 h 2745499"/>
              <a:gd name="connsiteX197" fmla="*/ 915183 w 4818968"/>
              <a:gd name="connsiteY197" fmla="*/ 189913 h 2745499"/>
              <a:gd name="connsiteX198" fmla="*/ 901116 w 4818968"/>
              <a:gd name="connsiteY198" fmla="*/ 168812 h 2745499"/>
              <a:gd name="connsiteX199" fmla="*/ 858912 w 4818968"/>
              <a:gd name="connsiteY199" fmla="*/ 126609 h 2745499"/>
              <a:gd name="connsiteX200" fmla="*/ 809676 w 4818968"/>
              <a:gd name="connsiteY200" fmla="*/ 77372 h 2745499"/>
              <a:gd name="connsiteX201" fmla="*/ 788574 w 4818968"/>
              <a:gd name="connsiteY201" fmla="*/ 63304 h 2745499"/>
              <a:gd name="connsiteX202" fmla="*/ 739337 w 4818968"/>
              <a:gd name="connsiteY202" fmla="*/ 49237 h 2745499"/>
              <a:gd name="connsiteX203" fmla="*/ 676032 w 4818968"/>
              <a:gd name="connsiteY203" fmla="*/ 42203 h 2745499"/>
              <a:gd name="connsiteX204" fmla="*/ 640863 w 4818968"/>
              <a:gd name="connsiteY204" fmla="*/ 35169 h 2745499"/>
              <a:gd name="connsiteX205" fmla="*/ 598660 w 4818968"/>
              <a:gd name="connsiteY205" fmla="*/ 28135 h 2745499"/>
              <a:gd name="connsiteX206" fmla="*/ 535356 w 4818968"/>
              <a:gd name="connsiteY206" fmla="*/ 21101 h 2745499"/>
              <a:gd name="connsiteX207" fmla="*/ 352476 w 4818968"/>
              <a:gd name="connsiteY207" fmla="*/ 0 h 2745499"/>
              <a:gd name="connsiteX208" fmla="*/ 99257 w 4818968"/>
              <a:gd name="connsiteY208" fmla="*/ 7033 h 2745499"/>
              <a:gd name="connsiteX209" fmla="*/ 78156 w 4818968"/>
              <a:gd name="connsiteY209" fmla="*/ 14067 h 2745499"/>
              <a:gd name="connsiteX210" fmla="*/ 50020 w 4818968"/>
              <a:gd name="connsiteY210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62962 w 4818968"/>
              <a:gd name="connsiteY84" fmla="*/ 2321169 h 2745499"/>
              <a:gd name="connsiteX85" fmla="*/ 3377029 w 4818968"/>
              <a:gd name="connsiteY85" fmla="*/ 2300067 h 2745499"/>
              <a:gd name="connsiteX86" fmla="*/ 3400622 w 4818968"/>
              <a:gd name="connsiteY86" fmla="*/ 2282141 h 2745499"/>
              <a:gd name="connsiteX87" fmla="*/ 3427390 w 4818968"/>
              <a:gd name="connsiteY87" fmla="*/ 2239254 h 2745499"/>
              <a:gd name="connsiteX88" fmla="*/ 3506569 w 4818968"/>
              <a:gd name="connsiteY88" fmla="*/ 2190212 h 2745499"/>
              <a:gd name="connsiteX89" fmla="*/ 3573049 w 4818968"/>
              <a:gd name="connsiteY89" fmla="*/ 2102192 h 2745499"/>
              <a:gd name="connsiteX90" fmla="*/ 3573977 w 4818968"/>
              <a:gd name="connsiteY90" fmla="*/ 2018713 h 2745499"/>
              <a:gd name="connsiteX91" fmla="*/ 3595079 w 4818968"/>
              <a:gd name="connsiteY91" fmla="*/ 1997612 h 2745499"/>
              <a:gd name="connsiteX92" fmla="*/ 3623214 w 4818968"/>
              <a:gd name="connsiteY92" fmla="*/ 1955409 h 2745499"/>
              <a:gd name="connsiteX93" fmla="*/ 3637282 w 4818968"/>
              <a:gd name="connsiteY93" fmla="*/ 1934307 h 2745499"/>
              <a:gd name="connsiteX94" fmla="*/ 3679485 w 4818968"/>
              <a:gd name="connsiteY94" fmla="*/ 1906172 h 2745499"/>
              <a:gd name="connsiteX95" fmla="*/ 3721688 w 4818968"/>
              <a:gd name="connsiteY95" fmla="*/ 1863969 h 2745499"/>
              <a:gd name="connsiteX96" fmla="*/ 3763891 w 4818968"/>
              <a:gd name="connsiteY96" fmla="*/ 1835833 h 2745499"/>
              <a:gd name="connsiteX97" fmla="*/ 3777959 w 4818968"/>
              <a:gd name="connsiteY97" fmla="*/ 1814732 h 2745499"/>
              <a:gd name="connsiteX98" fmla="*/ 3820162 w 4818968"/>
              <a:gd name="connsiteY98" fmla="*/ 1793630 h 2745499"/>
              <a:gd name="connsiteX99" fmla="*/ 3862365 w 4818968"/>
              <a:gd name="connsiteY99" fmla="*/ 1772529 h 2745499"/>
              <a:gd name="connsiteX100" fmla="*/ 3925669 w 4818968"/>
              <a:gd name="connsiteY100" fmla="*/ 1737360 h 2745499"/>
              <a:gd name="connsiteX101" fmla="*/ 3967872 w 4818968"/>
              <a:gd name="connsiteY101" fmla="*/ 1709224 h 2745499"/>
              <a:gd name="connsiteX102" fmla="*/ 3988974 w 4818968"/>
              <a:gd name="connsiteY102" fmla="*/ 1695157 h 2745499"/>
              <a:gd name="connsiteX103" fmla="*/ 4038211 w 4818968"/>
              <a:gd name="connsiteY103" fmla="*/ 1681089 h 2745499"/>
              <a:gd name="connsiteX104" fmla="*/ 4101516 w 4818968"/>
              <a:gd name="connsiteY104" fmla="*/ 1659987 h 2745499"/>
              <a:gd name="connsiteX105" fmla="*/ 4157786 w 4818968"/>
              <a:gd name="connsiteY105" fmla="*/ 1638886 h 2745499"/>
              <a:gd name="connsiteX106" fmla="*/ 4199989 w 4818968"/>
              <a:gd name="connsiteY106" fmla="*/ 1610750 h 2745499"/>
              <a:gd name="connsiteX107" fmla="*/ 4221091 w 4818968"/>
              <a:gd name="connsiteY107" fmla="*/ 1589649 h 2745499"/>
              <a:gd name="connsiteX108" fmla="*/ 4249226 w 4818968"/>
              <a:gd name="connsiteY108" fmla="*/ 1582615 h 2745499"/>
              <a:gd name="connsiteX109" fmla="*/ 4312531 w 4818968"/>
              <a:gd name="connsiteY109" fmla="*/ 1554480 h 2745499"/>
              <a:gd name="connsiteX110" fmla="*/ 4333632 w 4818968"/>
              <a:gd name="connsiteY110" fmla="*/ 1533378 h 2745499"/>
              <a:gd name="connsiteX111" fmla="*/ 4354734 w 4818968"/>
              <a:gd name="connsiteY111" fmla="*/ 1519310 h 2745499"/>
              <a:gd name="connsiteX112" fmla="*/ 4375836 w 4818968"/>
              <a:gd name="connsiteY112" fmla="*/ 1498209 h 2745499"/>
              <a:gd name="connsiteX113" fmla="*/ 4396937 w 4818968"/>
              <a:gd name="connsiteY113" fmla="*/ 1491175 h 2745499"/>
              <a:gd name="connsiteX114" fmla="*/ 4418039 w 4818968"/>
              <a:gd name="connsiteY114" fmla="*/ 1470073 h 2745499"/>
              <a:gd name="connsiteX115" fmla="*/ 4432106 w 4818968"/>
              <a:gd name="connsiteY115" fmla="*/ 1448972 h 2745499"/>
              <a:gd name="connsiteX116" fmla="*/ 4453208 w 4818968"/>
              <a:gd name="connsiteY116" fmla="*/ 1434904 h 2745499"/>
              <a:gd name="connsiteX117" fmla="*/ 4474309 w 4818968"/>
              <a:gd name="connsiteY117" fmla="*/ 1413803 h 2745499"/>
              <a:gd name="connsiteX118" fmla="*/ 4516512 w 4818968"/>
              <a:gd name="connsiteY118" fmla="*/ 1385667 h 2745499"/>
              <a:gd name="connsiteX119" fmla="*/ 4565749 w 4818968"/>
              <a:gd name="connsiteY119" fmla="*/ 1322363 h 2745499"/>
              <a:gd name="connsiteX120" fmla="*/ 4586851 w 4818968"/>
              <a:gd name="connsiteY120" fmla="*/ 1280160 h 2745499"/>
              <a:gd name="connsiteX121" fmla="*/ 4593885 w 4818968"/>
              <a:gd name="connsiteY121" fmla="*/ 1259058 h 2745499"/>
              <a:gd name="connsiteX122" fmla="*/ 4622020 w 4818968"/>
              <a:gd name="connsiteY122" fmla="*/ 1216855 h 2745499"/>
              <a:gd name="connsiteX123" fmla="*/ 4636088 w 4818968"/>
              <a:gd name="connsiteY123" fmla="*/ 1195753 h 2745499"/>
              <a:gd name="connsiteX124" fmla="*/ 4650156 w 4818968"/>
              <a:gd name="connsiteY124" fmla="*/ 1174652 h 2745499"/>
              <a:gd name="connsiteX125" fmla="*/ 4664223 w 4818968"/>
              <a:gd name="connsiteY125" fmla="*/ 1132449 h 2745499"/>
              <a:gd name="connsiteX126" fmla="*/ 4671257 w 4818968"/>
              <a:gd name="connsiteY126" fmla="*/ 1111347 h 2745499"/>
              <a:gd name="connsiteX127" fmla="*/ 4685325 w 4818968"/>
              <a:gd name="connsiteY127" fmla="*/ 1090246 h 2745499"/>
              <a:gd name="connsiteX128" fmla="*/ 4706426 w 4818968"/>
              <a:gd name="connsiteY128" fmla="*/ 1041009 h 2745499"/>
              <a:gd name="connsiteX129" fmla="*/ 4720494 w 4818968"/>
              <a:gd name="connsiteY129" fmla="*/ 998806 h 2745499"/>
              <a:gd name="connsiteX130" fmla="*/ 4748629 w 4818968"/>
              <a:gd name="connsiteY130" fmla="*/ 956603 h 2745499"/>
              <a:gd name="connsiteX131" fmla="*/ 4755663 w 4818968"/>
              <a:gd name="connsiteY131" fmla="*/ 935501 h 2745499"/>
              <a:gd name="connsiteX132" fmla="*/ 4769731 w 4818968"/>
              <a:gd name="connsiteY132" fmla="*/ 858129 h 2745499"/>
              <a:gd name="connsiteX133" fmla="*/ 4783799 w 4818968"/>
              <a:gd name="connsiteY133" fmla="*/ 780757 h 2745499"/>
              <a:gd name="connsiteX134" fmla="*/ 4804900 w 4818968"/>
              <a:gd name="connsiteY134" fmla="*/ 759655 h 2745499"/>
              <a:gd name="connsiteX135" fmla="*/ 4818968 w 4818968"/>
              <a:gd name="connsiteY135" fmla="*/ 738553 h 2745499"/>
              <a:gd name="connsiteX136" fmla="*/ 4804900 w 4818968"/>
              <a:gd name="connsiteY136" fmla="*/ 555673 h 2745499"/>
              <a:gd name="connsiteX137" fmla="*/ 4797866 w 4818968"/>
              <a:gd name="connsiteY137" fmla="*/ 506437 h 2745499"/>
              <a:gd name="connsiteX138" fmla="*/ 4755663 w 4818968"/>
              <a:gd name="connsiteY138" fmla="*/ 485335 h 2745499"/>
              <a:gd name="connsiteX139" fmla="*/ 4720494 w 4818968"/>
              <a:gd name="connsiteY139" fmla="*/ 457200 h 2745499"/>
              <a:gd name="connsiteX140" fmla="*/ 4678291 w 4818968"/>
              <a:gd name="connsiteY140" fmla="*/ 443132 h 2745499"/>
              <a:gd name="connsiteX141" fmla="*/ 4593885 w 4818968"/>
              <a:gd name="connsiteY141" fmla="*/ 464233 h 2745499"/>
              <a:gd name="connsiteX142" fmla="*/ 4530580 w 4818968"/>
              <a:gd name="connsiteY142" fmla="*/ 499403 h 2745499"/>
              <a:gd name="connsiteX143" fmla="*/ 4509479 w 4818968"/>
              <a:gd name="connsiteY143" fmla="*/ 513470 h 2745499"/>
              <a:gd name="connsiteX144" fmla="*/ 4481343 w 4818968"/>
              <a:gd name="connsiteY144" fmla="*/ 555673 h 2745499"/>
              <a:gd name="connsiteX145" fmla="*/ 4439140 w 4818968"/>
              <a:gd name="connsiteY145" fmla="*/ 590843 h 2745499"/>
              <a:gd name="connsiteX146" fmla="*/ 4396937 w 4818968"/>
              <a:gd name="connsiteY146" fmla="*/ 618978 h 2745499"/>
              <a:gd name="connsiteX147" fmla="*/ 4340666 w 4818968"/>
              <a:gd name="connsiteY147" fmla="*/ 647113 h 2745499"/>
              <a:gd name="connsiteX148" fmla="*/ 4312531 w 4818968"/>
              <a:gd name="connsiteY148" fmla="*/ 661181 h 2745499"/>
              <a:gd name="connsiteX149" fmla="*/ 4270328 w 4818968"/>
              <a:gd name="connsiteY149" fmla="*/ 675249 h 2745499"/>
              <a:gd name="connsiteX150" fmla="*/ 4242192 w 4818968"/>
              <a:gd name="connsiteY150" fmla="*/ 689317 h 2745499"/>
              <a:gd name="connsiteX151" fmla="*/ 4171854 w 4818968"/>
              <a:gd name="connsiteY151" fmla="*/ 710418 h 2745499"/>
              <a:gd name="connsiteX152" fmla="*/ 3890500 w 4818968"/>
              <a:gd name="connsiteY152" fmla="*/ 696350 h 2745499"/>
              <a:gd name="connsiteX153" fmla="*/ 3869399 w 4818968"/>
              <a:gd name="connsiteY153" fmla="*/ 689317 h 2745499"/>
              <a:gd name="connsiteX154" fmla="*/ 3834229 w 4818968"/>
              <a:gd name="connsiteY154" fmla="*/ 682283 h 2745499"/>
              <a:gd name="connsiteX155" fmla="*/ 3770925 w 4818968"/>
              <a:gd name="connsiteY155" fmla="*/ 675249 h 2745499"/>
              <a:gd name="connsiteX156" fmla="*/ 3679485 w 4818968"/>
              <a:gd name="connsiteY156" fmla="*/ 661181 h 2745499"/>
              <a:gd name="connsiteX157" fmla="*/ 3609146 w 4818968"/>
              <a:gd name="connsiteY157" fmla="*/ 654147 h 2745499"/>
              <a:gd name="connsiteX158" fmla="*/ 3573977 w 4818968"/>
              <a:gd name="connsiteY158" fmla="*/ 647113 h 2745499"/>
              <a:gd name="connsiteX159" fmla="*/ 3257454 w 4818968"/>
              <a:gd name="connsiteY159" fmla="*/ 647113 h 2745499"/>
              <a:gd name="connsiteX160" fmla="*/ 3222285 w 4818968"/>
              <a:gd name="connsiteY160" fmla="*/ 654147 h 2745499"/>
              <a:gd name="connsiteX161" fmla="*/ 3130845 w 4818968"/>
              <a:gd name="connsiteY161" fmla="*/ 661181 h 2745499"/>
              <a:gd name="connsiteX162" fmla="*/ 3088642 w 4818968"/>
              <a:gd name="connsiteY162" fmla="*/ 675249 h 2745499"/>
              <a:gd name="connsiteX163" fmla="*/ 3039405 w 4818968"/>
              <a:gd name="connsiteY163" fmla="*/ 703384 h 2745499"/>
              <a:gd name="connsiteX164" fmla="*/ 2976100 w 4818968"/>
              <a:gd name="connsiteY164" fmla="*/ 731520 h 2745499"/>
              <a:gd name="connsiteX165" fmla="*/ 2575171 w 4818968"/>
              <a:gd name="connsiteY165" fmla="*/ 717452 h 2745499"/>
              <a:gd name="connsiteX166" fmla="*/ 2547036 w 4818968"/>
              <a:gd name="connsiteY166" fmla="*/ 710418 h 2745499"/>
              <a:gd name="connsiteX167" fmla="*/ 2476697 w 4818968"/>
              <a:gd name="connsiteY167" fmla="*/ 689317 h 2745499"/>
              <a:gd name="connsiteX168" fmla="*/ 2441528 w 4818968"/>
              <a:gd name="connsiteY168" fmla="*/ 682283 h 2745499"/>
              <a:gd name="connsiteX169" fmla="*/ 2413392 w 4818968"/>
              <a:gd name="connsiteY169" fmla="*/ 675249 h 2745499"/>
              <a:gd name="connsiteX170" fmla="*/ 2371189 w 4818968"/>
              <a:gd name="connsiteY170" fmla="*/ 661181 h 2745499"/>
              <a:gd name="connsiteX171" fmla="*/ 2336020 w 4818968"/>
              <a:gd name="connsiteY171" fmla="*/ 654147 h 2745499"/>
              <a:gd name="connsiteX172" fmla="*/ 2293817 w 4818968"/>
              <a:gd name="connsiteY172" fmla="*/ 640080 h 2745499"/>
              <a:gd name="connsiteX173" fmla="*/ 2195343 w 4818968"/>
              <a:gd name="connsiteY173" fmla="*/ 626012 h 2745499"/>
              <a:gd name="connsiteX174" fmla="*/ 2139072 w 4818968"/>
              <a:gd name="connsiteY174" fmla="*/ 611944 h 2745499"/>
              <a:gd name="connsiteX175" fmla="*/ 2103903 w 4818968"/>
              <a:gd name="connsiteY175" fmla="*/ 604910 h 2745499"/>
              <a:gd name="connsiteX176" fmla="*/ 2082802 w 4818968"/>
              <a:gd name="connsiteY176" fmla="*/ 597877 h 2745499"/>
              <a:gd name="connsiteX177" fmla="*/ 2047632 w 4818968"/>
              <a:gd name="connsiteY177" fmla="*/ 590843 h 2745499"/>
              <a:gd name="connsiteX178" fmla="*/ 1998396 w 4818968"/>
              <a:gd name="connsiteY178" fmla="*/ 576775 h 2745499"/>
              <a:gd name="connsiteX179" fmla="*/ 1576365 w 4818968"/>
              <a:gd name="connsiteY179" fmla="*/ 562707 h 2745499"/>
              <a:gd name="connsiteX180" fmla="*/ 1541196 w 4818968"/>
              <a:gd name="connsiteY180" fmla="*/ 555673 h 2745499"/>
              <a:gd name="connsiteX181" fmla="*/ 1463823 w 4818968"/>
              <a:gd name="connsiteY181" fmla="*/ 541606 h 2745499"/>
              <a:gd name="connsiteX182" fmla="*/ 1421620 w 4818968"/>
              <a:gd name="connsiteY182" fmla="*/ 520504 h 2745499"/>
              <a:gd name="connsiteX183" fmla="*/ 1393485 w 4818968"/>
              <a:gd name="connsiteY183" fmla="*/ 513470 h 2745499"/>
              <a:gd name="connsiteX184" fmla="*/ 1372383 w 4818968"/>
              <a:gd name="connsiteY184" fmla="*/ 499403 h 2745499"/>
              <a:gd name="connsiteX185" fmla="*/ 1323146 w 4818968"/>
              <a:gd name="connsiteY185" fmla="*/ 450166 h 2745499"/>
              <a:gd name="connsiteX186" fmla="*/ 1302045 w 4818968"/>
              <a:gd name="connsiteY186" fmla="*/ 443132 h 2745499"/>
              <a:gd name="connsiteX187" fmla="*/ 1231706 w 4818968"/>
              <a:gd name="connsiteY187" fmla="*/ 393895 h 2745499"/>
              <a:gd name="connsiteX188" fmla="*/ 1210605 w 4818968"/>
              <a:gd name="connsiteY188" fmla="*/ 379827 h 2745499"/>
              <a:gd name="connsiteX189" fmla="*/ 1189503 w 4818968"/>
              <a:gd name="connsiteY189" fmla="*/ 358726 h 2745499"/>
              <a:gd name="connsiteX190" fmla="*/ 1126199 w 4818968"/>
              <a:gd name="connsiteY190" fmla="*/ 323557 h 2745499"/>
              <a:gd name="connsiteX191" fmla="*/ 1105097 w 4818968"/>
              <a:gd name="connsiteY191" fmla="*/ 309489 h 2745499"/>
              <a:gd name="connsiteX192" fmla="*/ 1083996 w 4818968"/>
              <a:gd name="connsiteY192" fmla="*/ 302455 h 2745499"/>
              <a:gd name="connsiteX193" fmla="*/ 1055860 w 4818968"/>
              <a:gd name="connsiteY193" fmla="*/ 288387 h 2745499"/>
              <a:gd name="connsiteX194" fmla="*/ 1034759 w 4818968"/>
              <a:gd name="connsiteY194" fmla="*/ 274320 h 2745499"/>
              <a:gd name="connsiteX195" fmla="*/ 985522 w 4818968"/>
              <a:gd name="connsiteY195" fmla="*/ 253218 h 2745499"/>
              <a:gd name="connsiteX196" fmla="*/ 915183 w 4818968"/>
              <a:gd name="connsiteY196" fmla="*/ 189913 h 2745499"/>
              <a:gd name="connsiteX197" fmla="*/ 901116 w 4818968"/>
              <a:gd name="connsiteY197" fmla="*/ 168812 h 2745499"/>
              <a:gd name="connsiteX198" fmla="*/ 858912 w 4818968"/>
              <a:gd name="connsiteY198" fmla="*/ 126609 h 2745499"/>
              <a:gd name="connsiteX199" fmla="*/ 809676 w 4818968"/>
              <a:gd name="connsiteY199" fmla="*/ 77372 h 2745499"/>
              <a:gd name="connsiteX200" fmla="*/ 788574 w 4818968"/>
              <a:gd name="connsiteY200" fmla="*/ 63304 h 2745499"/>
              <a:gd name="connsiteX201" fmla="*/ 739337 w 4818968"/>
              <a:gd name="connsiteY201" fmla="*/ 49237 h 2745499"/>
              <a:gd name="connsiteX202" fmla="*/ 676032 w 4818968"/>
              <a:gd name="connsiteY202" fmla="*/ 42203 h 2745499"/>
              <a:gd name="connsiteX203" fmla="*/ 640863 w 4818968"/>
              <a:gd name="connsiteY203" fmla="*/ 35169 h 2745499"/>
              <a:gd name="connsiteX204" fmla="*/ 598660 w 4818968"/>
              <a:gd name="connsiteY204" fmla="*/ 28135 h 2745499"/>
              <a:gd name="connsiteX205" fmla="*/ 535356 w 4818968"/>
              <a:gd name="connsiteY205" fmla="*/ 21101 h 2745499"/>
              <a:gd name="connsiteX206" fmla="*/ 352476 w 4818968"/>
              <a:gd name="connsiteY206" fmla="*/ 0 h 2745499"/>
              <a:gd name="connsiteX207" fmla="*/ 99257 w 4818968"/>
              <a:gd name="connsiteY207" fmla="*/ 7033 h 2745499"/>
              <a:gd name="connsiteX208" fmla="*/ 78156 w 4818968"/>
              <a:gd name="connsiteY208" fmla="*/ 14067 h 2745499"/>
              <a:gd name="connsiteX209" fmla="*/ 50020 w 4818968"/>
              <a:gd name="connsiteY209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62962 w 4818968"/>
              <a:gd name="connsiteY84" fmla="*/ 2321169 h 2745499"/>
              <a:gd name="connsiteX85" fmla="*/ 3377029 w 4818968"/>
              <a:gd name="connsiteY85" fmla="*/ 2300067 h 2745499"/>
              <a:gd name="connsiteX86" fmla="*/ 3400622 w 4818968"/>
              <a:gd name="connsiteY86" fmla="*/ 2282141 h 2745499"/>
              <a:gd name="connsiteX87" fmla="*/ 3436915 w 4818968"/>
              <a:gd name="connsiteY87" fmla="*/ 2258304 h 2745499"/>
              <a:gd name="connsiteX88" fmla="*/ 3506569 w 4818968"/>
              <a:gd name="connsiteY88" fmla="*/ 2190212 h 2745499"/>
              <a:gd name="connsiteX89" fmla="*/ 3573049 w 4818968"/>
              <a:gd name="connsiteY89" fmla="*/ 2102192 h 2745499"/>
              <a:gd name="connsiteX90" fmla="*/ 3573977 w 4818968"/>
              <a:gd name="connsiteY90" fmla="*/ 2018713 h 2745499"/>
              <a:gd name="connsiteX91" fmla="*/ 3595079 w 4818968"/>
              <a:gd name="connsiteY91" fmla="*/ 1997612 h 2745499"/>
              <a:gd name="connsiteX92" fmla="*/ 3623214 w 4818968"/>
              <a:gd name="connsiteY92" fmla="*/ 1955409 h 2745499"/>
              <a:gd name="connsiteX93" fmla="*/ 3637282 w 4818968"/>
              <a:gd name="connsiteY93" fmla="*/ 1934307 h 2745499"/>
              <a:gd name="connsiteX94" fmla="*/ 3679485 w 4818968"/>
              <a:gd name="connsiteY94" fmla="*/ 1906172 h 2745499"/>
              <a:gd name="connsiteX95" fmla="*/ 3721688 w 4818968"/>
              <a:gd name="connsiteY95" fmla="*/ 1863969 h 2745499"/>
              <a:gd name="connsiteX96" fmla="*/ 3763891 w 4818968"/>
              <a:gd name="connsiteY96" fmla="*/ 1835833 h 2745499"/>
              <a:gd name="connsiteX97" fmla="*/ 3777959 w 4818968"/>
              <a:gd name="connsiteY97" fmla="*/ 1814732 h 2745499"/>
              <a:gd name="connsiteX98" fmla="*/ 3820162 w 4818968"/>
              <a:gd name="connsiteY98" fmla="*/ 1793630 h 2745499"/>
              <a:gd name="connsiteX99" fmla="*/ 3862365 w 4818968"/>
              <a:gd name="connsiteY99" fmla="*/ 1772529 h 2745499"/>
              <a:gd name="connsiteX100" fmla="*/ 3925669 w 4818968"/>
              <a:gd name="connsiteY100" fmla="*/ 1737360 h 2745499"/>
              <a:gd name="connsiteX101" fmla="*/ 3967872 w 4818968"/>
              <a:gd name="connsiteY101" fmla="*/ 1709224 h 2745499"/>
              <a:gd name="connsiteX102" fmla="*/ 3988974 w 4818968"/>
              <a:gd name="connsiteY102" fmla="*/ 1695157 h 2745499"/>
              <a:gd name="connsiteX103" fmla="*/ 4038211 w 4818968"/>
              <a:gd name="connsiteY103" fmla="*/ 1681089 h 2745499"/>
              <a:gd name="connsiteX104" fmla="*/ 4101516 w 4818968"/>
              <a:gd name="connsiteY104" fmla="*/ 1659987 h 2745499"/>
              <a:gd name="connsiteX105" fmla="*/ 4157786 w 4818968"/>
              <a:gd name="connsiteY105" fmla="*/ 1638886 h 2745499"/>
              <a:gd name="connsiteX106" fmla="*/ 4199989 w 4818968"/>
              <a:gd name="connsiteY106" fmla="*/ 1610750 h 2745499"/>
              <a:gd name="connsiteX107" fmla="*/ 4221091 w 4818968"/>
              <a:gd name="connsiteY107" fmla="*/ 1589649 h 2745499"/>
              <a:gd name="connsiteX108" fmla="*/ 4249226 w 4818968"/>
              <a:gd name="connsiteY108" fmla="*/ 1582615 h 2745499"/>
              <a:gd name="connsiteX109" fmla="*/ 4312531 w 4818968"/>
              <a:gd name="connsiteY109" fmla="*/ 1554480 h 2745499"/>
              <a:gd name="connsiteX110" fmla="*/ 4333632 w 4818968"/>
              <a:gd name="connsiteY110" fmla="*/ 1533378 h 2745499"/>
              <a:gd name="connsiteX111" fmla="*/ 4354734 w 4818968"/>
              <a:gd name="connsiteY111" fmla="*/ 1519310 h 2745499"/>
              <a:gd name="connsiteX112" fmla="*/ 4375836 w 4818968"/>
              <a:gd name="connsiteY112" fmla="*/ 1498209 h 2745499"/>
              <a:gd name="connsiteX113" fmla="*/ 4396937 w 4818968"/>
              <a:gd name="connsiteY113" fmla="*/ 1491175 h 2745499"/>
              <a:gd name="connsiteX114" fmla="*/ 4418039 w 4818968"/>
              <a:gd name="connsiteY114" fmla="*/ 1470073 h 2745499"/>
              <a:gd name="connsiteX115" fmla="*/ 4432106 w 4818968"/>
              <a:gd name="connsiteY115" fmla="*/ 1448972 h 2745499"/>
              <a:gd name="connsiteX116" fmla="*/ 4453208 w 4818968"/>
              <a:gd name="connsiteY116" fmla="*/ 1434904 h 2745499"/>
              <a:gd name="connsiteX117" fmla="*/ 4474309 w 4818968"/>
              <a:gd name="connsiteY117" fmla="*/ 1413803 h 2745499"/>
              <a:gd name="connsiteX118" fmla="*/ 4516512 w 4818968"/>
              <a:gd name="connsiteY118" fmla="*/ 1385667 h 2745499"/>
              <a:gd name="connsiteX119" fmla="*/ 4565749 w 4818968"/>
              <a:gd name="connsiteY119" fmla="*/ 1322363 h 2745499"/>
              <a:gd name="connsiteX120" fmla="*/ 4586851 w 4818968"/>
              <a:gd name="connsiteY120" fmla="*/ 1280160 h 2745499"/>
              <a:gd name="connsiteX121" fmla="*/ 4593885 w 4818968"/>
              <a:gd name="connsiteY121" fmla="*/ 1259058 h 2745499"/>
              <a:gd name="connsiteX122" fmla="*/ 4622020 w 4818968"/>
              <a:gd name="connsiteY122" fmla="*/ 1216855 h 2745499"/>
              <a:gd name="connsiteX123" fmla="*/ 4636088 w 4818968"/>
              <a:gd name="connsiteY123" fmla="*/ 1195753 h 2745499"/>
              <a:gd name="connsiteX124" fmla="*/ 4650156 w 4818968"/>
              <a:gd name="connsiteY124" fmla="*/ 1174652 h 2745499"/>
              <a:gd name="connsiteX125" fmla="*/ 4664223 w 4818968"/>
              <a:gd name="connsiteY125" fmla="*/ 1132449 h 2745499"/>
              <a:gd name="connsiteX126" fmla="*/ 4671257 w 4818968"/>
              <a:gd name="connsiteY126" fmla="*/ 1111347 h 2745499"/>
              <a:gd name="connsiteX127" fmla="*/ 4685325 w 4818968"/>
              <a:gd name="connsiteY127" fmla="*/ 1090246 h 2745499"/>
              <a:gd name="connsiteX128" fmla="*/ 4706426 w 4818968"/>
              <a:gd name="connsiteY128" fmla="*/ 1041009 h 2745499"/>
              <a:gd name="connsiteX129" fmla="*/ 4720494 w 4818968"/>
              <a:gd name="connsiteY129" fmla="*/ 998806 h 2745499"/>
              <a:gd name="connsiteX130" fmla="*/ 4748629 w 4818968"/>
              <a:gd name="connsiteY130" fmla="*/ 956603 h 2745499"/>
              <a:gd name="connsiteX131" fmla="*/ 4755663 w 4818968"/>
              <a:gd name="connsiteY131" fmla="*/ 935501 h 2745499"/>
              <a:gd name="connsiteX132" fmla="*/ 4769731 w 4818968"/>
              <a:gd name="connsiteY132" fmla="*/ 858129 h 2745499"/>
              <a:gd name="connsiteX133" fmla="*/ 4783799 w 4818968"/>
              <a:gd name="connsiteY133" fmla="*/ 780757 h 2745499"/>
              <a:gd name="connsiteX134" fmla="*/ 4804900 w 4818968"/>
              <a:gd name="connsiteY134" fmla="*/ 759655 h 2745499"/>
              <a:gd name="connsiteX135" fmla="*/ 4818968 w 4818968"/>
              <a:gd name="connsiteY135" fmla="*/ 738553 h 2745499"/>
              <a:gd name="connsiteX136" fmla="*/ 4804900 w 4818968"/>
              <a:gd name="connsiteY136" fmla="*/ 555673 h 2745499"/>
              <a:gd name="connsiteX137" fmla="*/ 4797866 w 4818968"/>
              <a:gd name="connsiteY137" fmla="*/ 506437 h 2745499"/>
              <a:gd name="connsiteX138" fmla="*/ 4755663 w 4818968"/>
              <a:gd name="connsiteY138" fmla="*/ 485335 h 2745499"/>
              <a:gd name="connsiteX139" fmla="*/ 4720494 w 4818968"/>
              <a:gd name="connsiteY139" fmla="*/ 457200 h 2745499"/>
              <a:gd name="connsiteX140" fmla="*/ 4678291 w 4818968"/>
              <a:gd name="connsiteY140" fmla="*/ 443132 h 2745499"/>
              <a:gd name="connsiteX141" fmla="*/ 4593885 w 4818968"/>
              <a:gd name="connsiteY141" fmla="*/ 464233 h 2745499"/>
              <a:gd name="connsiteX142" fmla="*/ 4530580 w 4818968"/>
              <a:gd name="connsiteY142" fmla="*/ 499403 h 2745499"/>
              <a:gd name="connsiteX143" fmla="*/ 4509479 w 4818968"/>
              <a:gd name="connsiteY143" fmla="*/ 513470 h 2745499"/>
              <a:gd name="connsiteX144" fmla="*/ 4481343 w 4818968"/>
              <a:gd name="connsiteY144" fmla="*/ 555673 h 2745499"/>
              <a:gd name="connsiteX145" fmla="*/ 4439140 w 4818968"/>
              <a:gd name="connsiteY145" fmla="*/ 590843 h 2745499"/>
              <a:gd name="connsiteX146" fmla="*/ 4396937 w 4818968"/>
              <a:gd name="connsiteY146" fmla="*/ 618978 h 2745499"/>
              <a:gd name="connsiteX147" fmla="*/ 4340666 w 4818968"/>
              <a:gd name="connsiteY147" fmla="*/ 647113 h 2745499"/>
              <a:gd name="connsiteX148" fmla="*/ 4312531 w 4818968"/>
              <a:gd name="connsiteY148" fmla="*/ 661181 h 2745499"/>
              <a:gd name="connsiteX149" fmla="*/ 4270328 w 4818968"/>
              <a:gd name="connsiteY149" fmla="*/ 675249 h 2745499"/>
              <a:gd name="connsiteX150" fmla="*/ 4242192 w 4818968"/>
              <a:gd name="connsiteY150" fmla="*/ 689317 h 2745499"/>
              <a:gd name="connsiteX151" fmla="*/ 4171854 w 4818968"/>
              <a:gd name="connsiteY151" fmla="*/ 710418 h 2745499"/>
              <a:gd name="connsiteX152" fmla="*/ 3890500 w 4818968"/>
              <a:gd name="connsiteY152" fmla="*/ 696350 h 2745499"/>
              <a:gd name="connsiteX153" fmla="*/ 3869399 w 4818968"/>
              <a:gd name="connsiteY153" fmla="*/ 689317 h 2745499"/>
              <a:gd name="connsiteX154" fmla="*/ 3834229 w 4818968"/>
              <a:gd name="connsiteY154" fmla="*/ 682283 h 2745499"/>
              <a:gd name="connsiteX155" fmla="*/ 3770925 w 4818968"/>
              <a:gd name="connsiteY155" fmla="*/ 675249 h 2745499"/>
              <a:gd name="connsiteX156" fmla="*/ 3679485 w 4818968"/>
              <a:gd name="connsiteY156" fmla="*/ 661181 h 2745499"/>
              <a:gd name="connsiteX157" fmla="*/ 3609146 w 4818968"/>
              <a:gd name="connsiteY157" fmla="*/ 654147 h 2745499"/>
              <a:gd name="connsiteX158" fmla="*/ 3573977 w 4818968"/>
              <a:gd name="connsiteY158" fmla="*/ 647113 h 2745499"/>
              <a:gd name="connsiteX159" fmla="*/ 3257454 w 4818968"/>
              <a:gd name="connsiteY159" fmla="*/ 647113 h 2745499"/>
              <a:gd name="connsiteX160" fmla="*/ 3222285 w 4818968"/>
              <a:gd name="connsiteY160" fmla="*/ 654147 h 2745499"/>
              <a:gd name="connsiteX161" fmla="*/ 3130845 w 4818968"/>
              <a:gd name="connsiteY161" fmla="*/ 661181 h 2745499"/>
              <a:gd name="connsiteX162" fmla="*/ 3088642 w 4818968"/>
              <a:gd name="connsiteY162" fmla="*/ 675249 h 2745499"/>
              <a:gd name="connsiteX163" fmla="*/ 3039405 w 4818968"/>
              <a:gd name="connsiteY163" fmla="*/ 703384 h 2745499"/>
              <a:gd name="connsiteX164" fmla="*/ 2976100 w 4818968"/>
              <a:gd name="connsiteY164" fmla="*/ 731520 h 2745499"/>
              <a:gd name="connsiteX165" fmla="*/ 2575171 w 4818968"/>
              <a:gd name="connsiteY165" fmla="*/ 717452 h 2745499"/>
              <a:gd name="connsiteX166" fmla="*/ 2547036 w 4818968"/>
              <a:gd name="connsiteY166" fmla="*/ 710418 h 2745499"/>
              <a:gd name="connsiteX167" fmla="*/ 2476697 w 4818968"/>
              <a:gd name="connsiteY167" fmla="*/ 689317 h 2745499"/>
              <a:gd name="connsiteX168" fmla="*/ 2441528 w 4818968"/>
              <a:gd name="connsiteY168" fmla="*/ 682283 h 2745499"/>
              <a:gd name="connsiteX169" fmla="*/ 2413392 w 4818968"/>
              <a:gd name="connsiteY169" fmla="*/ 675249 h 2745499"/>
              <a:gd name="connsiteX170" fmla="*/ 2371189 w 4818968"/>
              <a:gd name="connsiteY170" fmla="*/ 661181 h 2745499"/>
              <a:gd name="connsiteX171" fmla="*/ 2336020 w 4818968"/>
              <a:gd name="connsiteY171" fmla="*/ 654147 h 2745499"/>
              <a:gd name="connsiteX172" fmla="*/ 2293817 w 4818968"/>
              <a:gd name="connsiteY172" fmla="*/ 640080 h 2745499"/>
              <a:gd name="connsiteX173" fmla="*/ 2195343 w 4818968"/>
              <a:gd name="connsiteY173" fmla="*/ 626012 h 2745499"/>
              <a:gd name="connsiteX174" fmla="*/ 2139072 w 4818968"/>
              <a:gd name="connsiteY174" fmla="*/ 611944 h 2745499"/>
              <a:gd name="connsiteX175" fmla="*/ 2103903 w 4818968"/>
              <a:gd name="connsiteY175" fmla="*/ 604910 h 2745499"/>
              <a:gd name="connsiteX176" fmla="*/ 2082802 w 4818968"/>
              <a:gd name="connsiteY176" fmla="*/ 597877 h 2745499"/>
              <a:gd name="connsiteX177" fmla="*/ 2047632 w 4818968"/>
              <a:gd name="connsiteY177" fmla="*/ 590843 h 2745499"/>
              <a:gd name="connsiteX178" fmla="*/ 1998396 w 4818968"/>
              <a:gd name="connsiteY178" fmla="*/ 576775 h 2745499"/>
              <a:gd name="connsiteX179" fmla="*/ 1576365 w 4818968"/>
              <a:gd name="connsiteY179" fmla="*/ 562707 h 2745499"/>
              <a:gd name="connsiteX180" fmla="*/ 1541196 w 4818968"/>
              <a:gd name="connsiteY180" fmla="*/ 555673 h 2745499"/>
              <a:gd name="connsiteX181" fmla="*/ 1463823 w 4818968"/>
              <a:gd name="connsiteY181" fmla="*/ 541606 h 2745499"/>
              <a:gd name="connsiteX182" fmla="*/ 1421620 w 4818968"/>
              <a:gd name="connsiteY182" fmla="*/ 520504 h 2745499"/>
              <a:gd name="connsiteX183" fmla="*/ 1393485 w 4818968"/>
              <a:gd name="connsiteY183" fmla="*/ 513470 h 2745499"/>
              <a:gd name="connsiteX184" fmla="*/ 1372383 w 4818968"/>
              <a:gd name="connsiteY184" fmla="*/ 499403 h 2745499"/>
              <a:gd name="connsiteX185" fmla="*/ 1323146 w 4818968"/>
              <a:gd name="connsiteY185" fmla="*/ 450166 h 2745499"/>
              <a:gd name="connsiteX186" fmla="*/ 1302045 w 4818968"/>
              <a:gd name="connsiteY186" fmla="*/ 443132 h 2745499"/>
              <a:gd name="connsiteX187" fmla="*/ 1231706 w 4818968"/>
              <a:gd name="connsiteY187" fmla="*/ 393895 h 2745499"/>
              <a:gd name="connsiteX188" fmla="*/ 1210605 w 4818968"/>
              <a:gd name="connsiteY188" fmla="*/ 379827 h 2745499"/>
              <a:gd name="connsiteX189" fmla="*/ 1189503 w 4818968"/>
              <a:gd name="connsiteY189" fmla="*/ 358726 h 2745499"/>
              <a:gd name="connsiteX190" fmla="*/ 1126199 w 4818968"/>
              <a:gd name="connsiteY190" fmla="*/ 323557 h 2745499"/>
              <a:gd name="connsiteX191" fmla="*/ 1105097 w 4818968"/>
              <a:gd name="connsiteY191" fmla="*/ 309489 h 2745499"/>
              <a:gd name="connsiteX192" fmla="*/ 1083996 w 4818968"/>
              <a:gd name="connsiteY192" fmla="*/ 302455 h 2745499"/>
              <a:gd name="connsiteX193" fmla="*/ 1055860 w 4818968"/>
              <a:gd name="connsiteY193" fmla="*/ 288387 h 2745499"/>
              <a:gd name="connsiteX194" fmla="*/ 1034759 w 4818968"/>
              <a:gd name="connsiteY194" fmla="*/ 274320 h 2745499"/>
              <a:gd name="connsiteX195" fmla="*/ 985522 w 4818968"/>
              <a:gd name="connsiteY195" fmla="*/ 253218 h 2745499"/>
              <a:gd name="connsiteX196" fmla="*/ 915183 w 4818968"/>
              <a:gd name="connsiteY196" fmla="*/ 189913 h 2745499"/>
              <a:gd name="connsiteX197" fmla="*/ 901116 w 4818968"/>
              <a:gd name="connsiteY197" fmla="*/ 168812 h 2745499"/>
              <a:gd name="connsiteX198" fmla="*/ 858912 w 4818968"/>
              <a:gd name="connsiteY198" fmla="*/ 126609 h 2745499"/>
              <a:gd name="connsiteX199" fmla="*/ 809676 w 4818968"/>
              <a:gd name="connsiteY199" fmla="*/ 77372 h 2745499"/>
              <a:gd name="connsiteX200" fmla="*/ 788574 w 4818968"/>
              <a:gd name="connsiteY200" fmla="*/ 63304 h 2745499"/>
              <a:gd name="connsiteX201" fmla="*/ 739337 w 4818968"/>
              <a:gd name="connsiteY201" fmla="*/ 49237 h 2745499"/>
              <a:gd name="connsiteX202" fmla="*/ 676032 w 4818968"/>
              <a:gd name="connsiteY202" fmla="*/ 42203 h 2745499"/>
              <a:gd name="connsiteX203" fmla="*/ 640863 w 4818968"/>
              <a:gd name="connsiteY203" fmla="*/ 35169 h 2745499"/>
              <a:gd name="connsiteX204" fmla="*/ 598660 w 4818968"/>
              <a:gd name="connsiteY204" fmla="*/ 28135 h 2745499"/>
              <a:gd name="connsiteX205" fmla="*/ 535356 w 4818968"/>
              <a:gd name="connsiteY205" fmla="*/ 21101 h 2745499"/>
              <a:gd name="connsiteX206" fmla="*/ 352476 w 4818968"/>
              <a:gd name="connsiteY206" fmla="*/ 0 h 2745499"/>
              <a:gd name="connsiteX207" fmla="*/ 99257 w 4818968"/>
              <a:gd name="connsiteY207" fmla="*/ 7033 h 2745499"/>
              <a:gd name="connsiteX208" fmla="*/ 78156 w 4818968"/>
              <a:gd name="connsiteY208" fmla="*/ 14067 h 2745499"/>
              <a:gd name="connsiteX209" fmla="*/ 50020 w 4818968"/>
              <a:gd name="connsiteY209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62962 w 4818968"/>
              <a:gd name="connsiteY84" fmla="*/ 2321169 h 2745499"/>
              <a:gd name="connsiteX85" fmla="*/ 3377029 w 4818968"/>
              <a:gd name="connsiteY85" fmla="*/ 2300067 h 2745499"/>
              <a:gd name="connsiteX86" fmla="*/ 3436915 w 4818968"/>
              <a:gd name="connsiteY86" fmla="*/ 2258304 h 2745499"/>
              <a:gd name="connsiteX87" fmla="*/ 3506569 w 4818968"/>
              <a:gd name="connsiteY87" fmla="*/ 2190212 h 2745499"/>
              <a:gd name="connsiteX88" fmla="*/ 3573049 w 4818968"/>
              <a:gd name="connsiteY88" fmla="*/ 2102192 h 2745499"/>
              <a:gd name="connsiteX89" fmla="*/ 3573977 w 4818968"/>
              <a:gd name="connsiteY89" fmla="*/ 2018713 h 2745499"/>
              <a:gd name="connsiteX90" fmla="*/ 3595079 w 4818968"/>
              <a:gd name="connsiteY90" fmla="*/ 1997612 h 2745499"/>
              <a:gd name="connsiteX91" fmla="*/ 3623214 w 4818968"/>
              <a:gd name="connsiteY91" fmla="*/ 1955409 h 2745499"/>
              <a:gd name="connsiteX92" fmla="*/ 3637282 w 4818968"/>
              <a:gd name="connsiteY92" fmla="*/ 1934307 h 2745499"/>
              <a:gd name="connsiteX93" fmla="*/ 3679485 w 4818968"/>
              <a:gd name="connsiteY93" fmla="*/ 1906172 h 2745499"/>
              <a:gd name="connsiteX94" fmla="*/ 3721688 w 4818968"/>
              <a:gd name="connsiteY94" fmla="*/ 1863969 h 2745499"/>
              <a:gd name="connsiteX95" fmla="*/ 3763891 w 4818968"/>
              <a:gd name="connsiteY95" fmla="*/ 1835833 h 2745499"/>
              <a:gd name="connsiteX96" fmla="*/ 3777959 w 4818968"/>
              <a:gd name="connsiteY96" fmla="*/ 1814732 h 2745499"/>
              <a:gd name="connsiteX97" fmla="*/ 3820162 w 4818968"/>
              <a:gd name="connsiteY97" fmla="*/ 1793630 h 2745499"/>
              <a:gd name="connsiteX98" fmla="*/ 3862365 w 4818968"/>
              <a:gd name="connsiteY98" fmla="*/ 1772529 h 2745499"/>
              <a:gd name="connsiteX99" fmla="*/ 3925669 w 4818968"/>
              <a:gd name="connsiteY99" fmla="*/ 1737360 h 2745499"/>
              <a:gd name="connsiteX100" fmla="*/ 3967872 w 4818968"/>
              <a:gd name="connsiteY100" fmla="*/ 1709224 h 2745499"/>
              <a:gd name="connsiteX101" fmla="*/ 3988974 w 4818968"/>
              <a:gd name="connsiteY101" fmla="*/ 1695157 h 2745499"/>
              <a:gd name="connsiteX102" fmla="*/ 4038211 w 4818968"/>
              <a:gd name="connsiteY102" fmla="*/ 1681089 h 2745499"/>
              <a:gd name="connsiteX103" fmla="*/ 4101516 w 4818968"/>
              <a:gd name="connsiteY103" fmla="*/ 1659987 h 2745499"/>
              <a:gd name="connsiteX104" fmla="*/ 4157786 w 4818968"/>
              <a:gd name="connsiteY104" fmla="*/ 1638886 h 2745499"/>
              <a:gd name="connsiteX105" fmla="*/ 4199989 w 4818968"/>
              <a:gd name="connsiteY105" fmla="*/ 1610750 h 2745499"/>
              <a:gd name="connsiteX106" fmla="*/ 4221091 w 4818968"/>
              <a:gd name="connsiteY106" fmla="*/ 1589649 h 2745499"/>
              <a:gd name="connsiteX107" fmla="*/ 4249226 w 4818968"/>
              <a:gd name="connsiteY107" fmla="*/ 1582615 h 2745499"/>
              <a:gd name="connsiteX108" fmla="*/ 4312531 w 4818968"/>
              <a:gd name="connsiteY108" fmla="*/ 1554480 h 2745499"/>
              <a:gd name="connsiteX109" fmla="*/ 4333632 w 4818968"/>
              <a:gd name="connsiteY109" fmla="*/ 1533378 h 2745499"/>
              <a:gd name="connsiteX110" fmla="*/ 4354734 w 4818968"/>
              <a:gd name="connsiteY110" fmla="*/ 1519310 h 2745499"/>
              <a:gd name="connsiteX111" fmla="*/ 4375836 w 4818968"/>
              <a:gd name="connsiteY111" fmla="*/ 1498209 h 2745499"/>
              <a:gd name="connsiteX112" fmla="*/ 4396937 w 4818968"/>
              <a:gd name="connsiteY112" fmla="*/ 1491175 h 2745499"/>
              <a:gd name="connsiteX113" fmla="*/ 4418039 w 4818968"/>
              <a:gd name="connsiteY113" fmla="*/ 1470073 h 2745499"/>
              <a:gd name="connsiteX114" fmla="*/ 4432106 w 4818968"/>
              <a:gd name="connsiteY114" fmla="*/ 1448972 h 2745499"/>
              <a:gd name="connsiteX115" fmla="*/ 4453208 w 4818968"/>
              <a:gd name="connsiteY115" fmla="*/ 1434904 h 2745499"/>
              <a:gd name="connsiteX116" fmla="*/ 4474309 w 4818968"/>
              <a:gd name="connsiteY116" fmla="*/ 1413803 h 2745499"/>
              <a:gd name="connsiteX117" fmla="*/ 4516512 w 4818968"/>
              <a:gd name="connsiteY117" fmla="*/ 1385667 h 2745499"/>
              <a:gd name="connsiteX118" fmla="*/ 4565749 w 4818968"/>
              <a:gd name="connsiteY118" fmla="*/ 1322363 h 2745499"/>
              <a:gd name="connsiteX119" fmla="*/ 4586851 w 4818968"/>
              <a:gd name="connsiteY119" fmla="*/ 1280160 h 2745499"/>
              <a:gd name="connsiteX120" fmla="*/ 4593885 w 4818968"/>
              <a:gd name="connsiteY120" fmla="*/ 1259058 h 2745499"/>
              <a:gd name="connsiteX121" fmla="*/ 4622020 w 4818968"/>
              <a:gd name="connsiteY121" fmla="*/ 1216855 h 2745499"/>
              <a:gd name="connsiteX122" fmla="*/ 4636088 w 4818968"/>
              <a:gd name="connsiteY122" fmla="*/ 1195753 h 2745499"/>
              <a:gd name="connsiteX123" fmla="*/ 4650156 w 4818968"/>
              <a:gd name="connsiteY123" fmla="*/ 1174652 h 2745499"/>
              <a:gd name="connsiteX124" fmla="*/ 4664223 w 4818968"/>
              <a:gd name="connsiteY124" fmla="*/ 1132449 h 2745499"/>
              <a:gd name="connsiteX125" fmla="*/ 4671257 w 4818968"/>
              <a:gd name="connsiteY125" fmla="*/ 1111347 h 2745499"/>
              <a:gd name="connsiteX126" fmla="*/ 4685325 w 4818968"/>
              <a:gd name="connsiteY126" fmla="*/ 1090246 h 2745499"/>
              <a:gd name="connsiteX127" fmla="*/ 4706426 w 4818968"/>
              <a:gd name="connsiteY127" fmla="*/ 1041009 h 2745499"/>
              <a:gd name="connsiteX128" fmla="*/ 4720494 w 4818968"/>
              <a:gd name="connsiteY128" fmla="*/ 998806 h 2745499"/>
              <a:gd name="connsiteX129" fmla="*/ 4748629 w 4818968"/>
              <a:gd name="connsiteY129" fmla="*/ 956603 h 2745499"/>
              <a:gd name="connsiteX130" fmla="*/ 4755663 w 4818968"/>
              <a:gd name="connsiteY130" fmla="*/ 935501 h 2745499"/>
              <a:gd name="connsiteX131" fmla="*/ 4769731 w 4818968"/>
              <a:gd name="connsiteY131" fmla="*/ 858129 h 2745499"/>
              <a:gd name="connsiteX132" fmla="*/ 4783799 w 4818968"/>
              <a:gd name="connsiteY132" fmla="*/ 780757 h 2745499"/>
              <a:gd name="connsiteX133" fmla="*/ 4804900 w 4818968"/>
              <a:gd name="connsiteY133" fmla="*/ 759655 h 2745499"/>
              <a:gd name="connsiteX134" fmla="*/ 4818968 w 4818968"/>
              <a:gd name="connsiteY134" fmla="*/ 738553 h 2745499"/>
              <a:gd name="connsiteX135" fmla="*/ 4804900 w 4818968"/>
              <a:gd name="connsiteY135" fmla="*/ 555673 h 2745499"/>
              <a:gd name="connsiteX136" fmla="*/ 4797866 w 4818968"/>
              <a:gd name="connsiteY136" fmla="*/ 506437 h 2745499"/>
              <a:gd name="connsiteX137" fmla="*/ 4755663 w 4818968"/>
              <a:gd name="connsiteY137" fmla="*/ 485335 h 2745499"/>
              <a:gd name="connsiteX138" fmla="*/ 4720494 w 4818968"/>
              <a:gd name="connsiteY138" fmla="*/ 457200 h 2745499"/>
              <a:gd name="connsiteX139" fmla="*/ 4678291 w 4818968"/>
              <a:gd name="connsiteY139" fmla="*/ 443132 h 2745499"/>
              <a:gd name="connsiteX140" fmla="*/ 4593885 w 4818968"/>
              <a:gd name="connsiteY140" fmla="*/ 464233 h 2745499"/>
              <a:gd name="connsiteX141" fmla="*/ 4530580 w 4818968"/>
              <a:gd name="connsiteY141" fmla="*/ 499403 h 2745499"/>
              <a:gd name="connsiteX142" fmla="*/ 4509479 w 4818968"/>
              <a:gd name="connsiteY142" fmla="*/ 513470 h 2745499"/>
              <a:gd name="connsiteX143" fmla="*/ 4481343 w 4818968"/>
              <a:gd name="connsiteY143" fmla="*/ 555673 h 2745499"/>
              <a:gd name="connsiteX144" fmla="*/ 4439140 w 4818968"/>
              <a:gd name="connsiteY144" fmla="*/ 590843 h 2745499"/>
              <a:gd name="connsiteX145" fmla="*/ 4396937 w 4818968"/>
              <a:gd name="connsiteY145" fmla="*/ 618978 h 2745499"/>
              <a:gd name="connsiteX146" fmla="*/ 4340666 w 4818968"/>
              <a:gd name="connsiteY146" fmla="*/ 647113 h 2745499"/>
              <a:gd name="connsiteX147" fmla="*/ 4312531 w 4818968"/>
              <a:gd name="connsiteY147" fmla="*/ 661181 h 2745499"/>
              <a:gd name="connsiteX148" fmla="*/ 4270328 w 4818968"/>
              <a:gd name="connsiteY148" fmla="*/ 675249 h 2745499"/>
              <a:gd name="connsiteX149" fmla="*/ 4242192 w 4818968"/>
              <a:gd name="connsiteY149" fmla="*/ 689317 h 2745499"/>
              <a:gd name="connsiteX150" fmla="*/ 4171854 w 4818968"/>
              <a:gd name="connsiteY150" fmla="*/ 710418 h 2745499"/>
              <a:gd name="connsiteX151" fmla="*/ 3890500 w 4818968"/>
              <a:gd name="connsiteY151" fmla="*/ 696350 h 2745499"/>
              <a:gd name="connsiteX152" fmla="*/ 3869399 w 4818968"/>
              <a:gd name="connsiteY152" fmla="*/ 689317 h 2745499"/>
              <a:gd name="connsiteX153" fmla="*/ 3834229 w 4818968"/>
              <a:gd name="connsiteY153" fmla="*/ 682283 h 2745499"/>
              <a:gd name="connsiteX154" fmla="*/ 3770925 w 4818968"/>
              <a:gd name="connsiteY154" fmla="*/ 675249 h 2745499"/>
              <a:gd name="connsiteX155" fmla="*/ 3679485 w 4818968"/>
              <a:gd name="connsiteY155" fmla="*/ 661181 h 2745499"/>
              <a:gd name="connsiteX156" fmla="*/ 3609146 w 4818968"/>
              <a:gd name="connsiteY156" fmla="*/ 654147 h 2745499"/>
              <a:gd name="connsiteX157" fmla="*/ 3573977 w 4818968"/>
              <a:gd name="connsiteY157" fmla="*/ 647113 h 2745499"/>
              <a:gd name="connsiteX158" fmla="*/ 3257454 w 4818968"/>
              <a:gd name="connsiteY158" fmla="*/ 647113 h 2745499"/>
              <a:gd name="connsiteX159" fmla="*/ 3222285 w 4818968"/>
              <a:gd name="connsiteY159" fmla="*/ 654147 h 2745499"/>
              <a:gd name="connsiteX160" fmla="*/ 3130845 w 4818968"/>
              <a:gd name="connsiteY160" fmla="*/ 661181 h 2745499"/>
              <a:gd name="connsiteX161" fmla="*/ 3088642 w 4818968"/>
              <a:gd name="connsiteY161" fmla="*/ 675249 h 2745499"/>
              <a:gd name="connsiteX162" fmla="*/ 3039405 w 4818968"/>
              <a:gd name="connsiteY162" fmla="*/ 703384 h 2745499"/>
              <a:gd name="connsiteX163" fmla="*/ 2976100 w 4818968"/>
              <a:gd name="connsiteY163" fmla="*/ 731520 h 2745499"/>
              <a:gd name="connsiteX164" fmla="*/ 2575171 w 4818968"/>
              <a:gd name="connsiteY164" fmla="*/ 717452 h 2745499"/>
              <a:gd name="connsiteX165" fmla="*/ 2547036 w 4818968"/>
              <a:gd name="connsiteY165" fmla="*/ 710418 h 2745499"/>
              <a:gd name="connsiteX166" fmla="*/ 2476697 w 4818968"/>
              <a:gd name="connsiteY166" fmla="*/ 689317 h 2745499"/>
              <a:gd name="connsiteX167" fmla="*/ 2441528 w 4818968"/>
              <a:gd name="connsiteY167" fmla="*/ 682283 h 2745499"/>
              <a:gd name="connsiteX168" fmla="*/ 2413392 w 4818968"/>
              <a:gd name="connsiteY168" fmla="*/ 675249 h 2745499"/>
              <a:gd name="connsiteX169" fmla="*/ 2371189 w 4818968"/>
              <a:gd name="connsiteY169" fmla="*/ 661181 h 2745499"/>
              <a:gd name="connsiteX170" fmla="*/ 2336020 w 4818968"/>
              <a:gd name="connsiteY170" fmla="*/ 654147 h 2745499"/>
              <a:gd name="connsiteX171" fmla="*/ 2293817 w 4818968"/>
              <a:gd name="connsiteY171" fmla="*/ 640080 h 2745499"/>
              <a:gd name="connsiteX172" fmla="*/ 2195343 w 4818968"/>
              <a:gd name="connsiteY172" fmla="*/ 626012 h 2745499"/>
              <a:gd name="connsiteX173" fmla="*/ 2139072 w 4818968"/>
              <a:gd name="connsiteY173" fmla="*/ 611944 h 2745499"/>
              <a:gd name="connsiteX174" fmla="*/ 2103903 w 4818968"/>
              <a:gd name="connsiteY174" fmla="*/ 604910 h 2745499"/>
              <a:gd name="connsiteX175" fmla="*/ 2082802 w 4818968"/>
              <a:gd name="connsiteY175" fmla="*/ 597877 h 2745499"/>
              <a:gd name="connsiteX176" fmla="*/ 2047632 w 4818968"/>
              <a:gd name="connsiteY176" fmla="*/ 590843 h 2745499"/>
              <a:gd name="connsiteX177" fmla="*/ 1998396 w 4818968"/>
              <a:gd name="connsiteY177" fmla="*/ 576775 h 2745499"/>
              <a:gd name="connsiteX178" fmla="*/ 1576365 w 4818968"/>
              <a:gd name="connsiteY178" fmla="*/ 562707 h 2745499"/>
              <a:gd name="connsiteX179" fmla="*/ 1541196 w 4818968"/>
              <a:gd name="connsiteY179" fmla="*/ 555673 h 2745499"/>
              <a:gd name="connsiteX180" fmla="*/ 1463823 w 4818968"/>
              <a:gd name="connsiteY180" fmla="*/ 541606 h 2745499"/>
              <a:gd name="connsiteX181" fmla="*/ 1421620 w 4818968"/>
              <a:gd name="connsiteY181" fmla="*/ 520504 h 2745499"/>
              <a:gd name="connsiteX182" fmla="*/ 1393485 w 4818968"/>
              <a:gd name="connsiteY182" fmla="*/ 513470 h 2745499"/>
              <a:gd name="connsiteX183" fmla="*/ 1372383 w 4818968"/>
              <a:gd name="connsiteY183" fmla="*/ 499403 h 2745499"/>
              <a:gd name="connsiteX184" fmla="*/ 1323146 w 4818968"/>
              <a:gd name="connsiteY184" fmla="*/ 450166 h 2745499"/>
              <a:gd name="connsiteX185" fmla="*/ 1302045 w 4818968"/>
              <a:gd name="connsiteY185" fmla="*/ 443132 h 2745499"/>
              <a:gd name="connsiteX186" fmla="*/ 1231706 w 4818968"/>
              <a:gd name="connsiteY186" fmla="*/ 393895 h 2745499"/>
              <a:gd name="connsiteX187" fmla="*/ 1210605 w 4818968"/>
              <a:gd name="connsiteY187" fmla="*/ 379827 h 2745499"/>
              <a:gd name="connsiteX188" fmla="*/ 1189503 w 4818968"/>
              <a:gd name="connsiteY188" fmla="*/ 358726 h 2745499"/>
              <a:gd name="connsiteX189" fmla="*/ 1126199 w 4818968"/>
              <a:gd name="connsiteY189" fmla="*/ 323557 h 2745499"/>
              <a:gd name="connsiteX190" fmla="*/ 1105097 w 4818968"/>
              <a:gd name="connsiteY190" fmla="*/ 309489 h 2745499"/>
              <a:gd name="connsiteX191" fmla="*/ 1083996 w 4818968"/>
              <a:gd name="connsiteY191" fmla="*/ 302455 h 2745499"/>
              <a:gd name="connsiteX192" fmla="*/ 1055860 w 4818968"/>
              <a:gd name="connsiteY192" fmla="*/ 288387 h 2745499"/>
              <a:gd name="connsiteX193" fmla="*/ 1034759 w 4818968"/>
              <a:gd name="connsiteY193" fmla="*/ 274320 h 2745499"/>
              <a:gd name="connsiteX194" fmla="*/ 985522 w 4818968"/>
              <a:gd name="connsiteY194" fmla="*/ 253218 h 2745499"/>
              <a:gd name="connsiteX195" fmla="*/ 915183 w 4818968"/>
              <a:gd name="connsiteY195" fmla="*/ 189913 h 2745499"/>
              <a:gd name="connsiteX196" fmla="*/ 901116 w 4818968"/>
              <a:gd name="connsiteY196" fmla="*/ 168812 h 2745499"/>
              <a:gd name="connsiteX197" fmla="*/ 858912 w 4818968"/>
              <a:gd name="connsiteY197" fmla="*/ 126609 h 2745499"/>
              <a:gd name="connsiteX198" fmla="*/ 809676 w 4818968"/>
              <a:gd name="connsiteY198" fmla="*/ 77372 h 2745499"/>
              <a:gd name="connsiteX199" fmla="*/ 788574 w 4818968"/>
              <a:gd name="connsiteY199" fmla="*/ 63304 h 2745499"/>
              <a:gd name="connsiteX200" fmla="*/ 739337 w 4818968"/>
              <a:gd name="connsiteY200" fmla="*/ 49237 h 2745499"/>
              <a:gd name="connsiteX201" fmla="*/ 676032 w 4818968"/>
              <a:gd name="connsiteY201" fmla="*/ 42203 h 2745499"/>
              <a:gd name="connsiteX202" fmla="*/ 640863 w 4818968"/>
              <a:gd name="connsiteY202" fmla="*/ 35169 h 2745499"/>
              <a:gd name="connsiteX203" fmla="*/ 598660 w 4818968"/>
              <a:gd name="connsiteY203" fmla="*/ 28135 h 2745499"/>
              <a:gd name="connsiteX204" fmla="*/ 535356 w 4818968"/>
              <a:gd name="connsiteY204" fmla="*/ 21101 h 2745499"/>
              <a:gd name="connsiteX205" fmla="*/ 352476 w 4818968"/>
              <a:gd name="connsiteY205" fmla="*/ 0 h 2745499"/>
              <a:gd name="connsiteX206" fmla="*/ 99257 w 4818968"/>
              <a:gd name="connsiteY206" fmla="*/ 7033 h 2745499"/>
              <a:gd name="connsiteX207" fmla="*/ 78156 w 4818968"/>
              <a:gd name="connsiteY207" fmla="*/ 14067 h 2745499"/>
              <a:gd name="connsiteX208" fmla="*/ 50020 w 4818968"/>
              <a:gd name="connsiteY208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62962 w 4818968"/>
              <a:gd name="connsiteY84" fmla="*/ 2321169 h 2745499"/>
              <a:gd name="connsiteX85" fmla="*/ 3389729 w 4818968"/>
              <a:gd name="connsiteY85" fmla="*/ 2319117 h 2745499"/>
              <a:gd name="connsiteX86" fmla="*/ 3436915 w 4818968"/>
              <a:gd name="connsiteY86" fmla="*/ 2258304 h 2745499"/>
              <a:gd name="connsiteX87" fmla="*/ 3506569 w 4818968"/>
              <a:gd name="connsiteY87" fmla="*/ 2190212 h 2745499"/>
              <a:gd name="connsiteX88" fmla="*/ 3573049 w 4818968"/>
              <a:gd name="connsiteY88" fmla="*/ 2102192 h 2745499"/>
              <a:gd name="connsiteX89" fmla="*/ 3573977 w 4818968"/>
              <a:gd name="connsiteY89" fmla="*/ 2018713 h 2745499"/>
              <a:gd name="connsiteX90" fmla="*/ 3595079 w 4818968"/>
              <a:gd name="connsiteY90" fmla="*/ 1997612 h 2745499"/>
              <a:gd name="connsiteX91" fmla="*/ 3623214 w 4818968"/>
              <a:gd name="connsiteY91" fmla="*/ 1955409 h 2745499"/>
              <a:gd name="connsiteX92" fmla="*/ 3637282 w 4818968"/>
              <a:gd name="connsiteY92" fmla="*/ 1934307 h 2745499"/>
              <a:gd name="connsiteX93" fmla="*/ 3679485 w 4818968"/>
              <a:gd name="connsiteY93" fmla="*/ 1906172 h 2745499"/>
              <a:gd name="connsiteX94" fmla="*/ 3721688 w 4818968"/>
              <a:gd name="connsiteY94" fmla="*/ 1863969 h 2745499"/>
              <a:gd name="connsiteX95" fmla="*/ 3763891 w 4818968"/>
              <a:gd name="connsiteY95" fmla="*/ 1835833 h 2745499"/>
              <a:gd name="connsiteX96" fmla="*/ 3777959 w 4818968"/>
              <a:gd name="connsiteY96" fmla="*/ 1814732 h 2745499"/>
              <a:gd name="connsiteX97" fmla="*/ 3820162 w 4818968"/>
              <a:gd name="connsiteY97" fmla="*/ 1793630 h 2745499"/>
              <a:gd name="connsiteX98" fmla="*/ 3862365 w 4818968"/>
              <a:gd name="connsiteY98" fmla="*/ 1772529 h 2745499"/>
              <a:gd name="connsiteX99" fmla="*/ 3925669 w 4818968"/>
              <a:gd name="connsiteY99" fmla="*/ 1737360 h 2745499"/>
              <a:gd name="connsiteX100" fmla="*/ 3967872 w 4818968"/>
              <a:gd name="connsiteY100" fmla="*/ 1709224 h 2745499"/>
              <a:gd name="connsiteX101" fmla="*/ 3988974 w 4818968"/>
              <a:gd name="connsiteY101" fmla="*/ 1695157 h 2745499"/>
              <a:gd name="connsiteX102" fmla="*/ 4038211 w 4818968"/>
              <a:gd name="connsiteY102" fmla="*/ 1681089 h 2745499"/>
              <a:gd name="connsiteX103" fmla="*/ 4101516 w 4818968"/>
              <a:gd name="connsiteY103" fmla="*/ 1659987 h 2745499"/>
              <a:gd name="connsiteX104" fmla="*/ 4157786 w 4818968"/>
              <a:gd name="connsiteY104" fmla="*/ 1638886 h 2745499"/>
              <a:gd name="connsiteX105" fmla="*/ 4199989 w 4818968"/>
              <a:gd name="connsiteY105" fmla="*/ 1610750 h 2745499"/>
              <a:gd name="connsiteX106" fmla="*/ 4221091 w 4818968"/>
              <a:gd name="connsiteY106" fmla="*/ 1589649 h 2745499"/>
              <a:gd name="connsiteX107" fmla="*/ 4249226 w 4818968"/>
              <a:gd name="connsiteY107" fmla="*/ 1582615 h 2745499"/>
              <a:gd name="connsiteX108" fmla="*/ 4312531 w 4818968"/>
              <a:gd name="connsiteY108" fmla="*/ 1554480 h 2745499"/>
              <a:gd name="connsiteX109" fmla="*/ 4333632 w 4818968"/>
              <a:gd name="connsiteY109" fmla="*/ 1533378 h 2745499"/>
              <a:gd name="connsiteX110" fmla="*/ 4354734 w 4818968"/>
              <a:gd name="connsiteY110" fmla="*/ 1519310 h 2745499"/>
              <a:gd name="connsiteX111" fmla="*/ 4375836 w 4818968"/>
              <a:gd name="connsiteY111" fmla="*/ 1498209 h 2745499"/>
              <a:gd name="connsiteX112" fmla="*/ 4396937 w 4818968"/>
              <a:gd name="connsiteY112" fmla="*/ 1491175 h 2745499"/>
              <a:gd name="connsiteX113" fmla="*/ 4418039 w 4818968"/>
              <a:gd name="connsiteY113" fmla="*/ 1470073 h 2745499"/>
              <a:gd name="connsiteX114" fmla="*/ 4432106 w 4818968"/>
              <a:gd name="connsiteY114" fmla="*/ 1448972 h 2745499"/>
              <a:gd name="connsiteX115" fmla="*/ 4453208 w 4818968"/>
              <a:gd name="connsiteY115" fmla="*/ 1434904 h 2745499"/>
              <a:gd name="connsiteX116" fmla="*/ 4474309 w 4818968"/>
              <a:gd name="connsiteY116" fmla="*/ 1413803 h 2745499"/>
              <a:gd name="connsiteX117" fmla="*/ 4516512 w 4818968"/>
              <a:gd name="connsiteY117" fmla="*/ 1385667 h 2745499"/>
              <a:gd name="connsiteX118" fmla="*/ 4565749 w 4818968"/>
              <a:gd name="connsiteY118" fmla="*/ 1322363 h 2745499"/>
              <a:gd name="connsiteX119" fmla="*/ 4586851 w 4818968"/>
              <a:gd name="connsiteY119" fmla="*/ 1280160 h 2745499"/>
              <a:gd name="connsiteX120" fmla="*/ 4593885 w 4818968"/>
              <a:gd name="connsiteY120" fmla="*/ 1259058 h 2745499"/>
              <a:gd name="connsiteX121" fmla="*/ 4622020 w 4818968"/>
              <a:gd name="connsiteY121" fmla="*/ 1216855 h 2745499"/>
              <a:gd name="connsiteX122" fmla="*/ 4636088 w 4818968"/>
              <a:gd name="connsiteY122" fmla="*/ 1195753 h 2745499"/>
              <a:gd name="connsiteX123" fmla="*/ 4650156 w 4818968"/>
              <a:gd name="connsiteY123" fmla="*/ 1174652 h 2745499"/>
              <a:gd name="connsiteX124" fmla="*/ 4664223 w 4818968"/>
              <a:gd name="connsiteY124" fmla="*/ 1132449 h 2745499"/>
              <a:gd name="connsiteX125" fmla="*/ 4671257 w 4818968"/>
              <a:gd name="connsiteY125" fmla="*/ 1111347 h 2745499"/>
              <a:gd name="connsiteX126" fmla="*/ 4685325 w 4818968"/>
              <a:gd name="connsiteY126" fmla="*/ 1090246 h 2745499"/>
              <a:gd name="connsiteX127" fmla="*/ 4706426 w 4818968"/>
              <a:gd name="connsiteY127" fmla="*/ 1041009 h 2745499"/>
              <a:gd name="connsiteX128" fmla="*/ 4720494 w 4818968"/>
              <a:gd name="connsiteY128" fmla="*/ 998806 h 2745499"/>
              <a:gd name="connsiteX129" fmla="*/ 4748629 w 4818968"/>
              <a:gd name="connsiteY129" fmla="*/ 956603 h 2745499"/>
              <a:gd name="connsiteX130" fmla="*/ 4755663 w 4818968"/>
              <a:gd name="connsiteY130" fmla="*/ 935501 h 2745499"/>
              <a:gd name="connsiteX131" fmla="*/ 4769731 w 4818968"/>
              <a:gd name="connsiteY131" fmla="*/ 858129 h 2745499"/>
              <a:gd name="connsiteX132" fmla="*/ 4783799 w 4818968"/>
              <a:gd name="connsiteY132" fmla="*/ 780757 h 2745499"/>
              <a:gd name="connsiteX133" fmla="*/ 4804900 w 4818968"/>
              <a:gd name="connsiteY133" fmla="*/ 759655 h 2745499"/>
              <a:gd name="connsiteX134" fmla="*/ 4818968 w 4818968"/>
              <a:gd name="connsiteY134" fmla="*/ 738553 h 2745499"/>
              <a:gd name="connsiteX135" fmla="*/ 4804900 w 4818968"/>
              <a:gd name="connsiteY135" fmla="*/ 555673 h 2745499"/>
              <a:gd name="connsiteX136" fmla="*/ 4797866 w 4818968"/>
              <a:gd name="connsiteY136" fmla="*/ 506437 h 2745499"/>
              <a:gd name="connsiteX137" fmla="*/ 4755663 w 4818968"/>
              <a:gd name="connsiteY137" fmla="*/ 485335 h 2745499"/>
              <a:gd name="connsiteX138" fmla="*/ 4720494 w 4818968"/>
              <a:gd name="connsiteY138" fmla="*/ 457200 h 2745499"/>
              <a:gd name="connsiteX139" fmla="*/ 4678291 w 4818968"/>
              <a:gd name="connsiteY139" fmla="*/ 443132 h 2745499"/>
              <a:gd name="connsiteX140" fmla="*/ 4593885 w 4818968"/>
              <a:gd name="connsiteY140" fmla="*/ 464233 h 2745499"/>
              <a:gd name="connsiteX141" fmla="*/ 4530580 w 4818968"/>
              <a:gd name="connsiteY141" fmla="*/ 499403 h 2745499"/>
              <a:gd name="connsiteX142" fmla="*/ 4509479 w 4818968"/>
              <a:gd name="connsiteY142" fmla="*/ 513470 h 2745499"/>
              <a:gd name="connsiteX143" fmla="*/ 4481343 w 4818968"/>
              <a:gd name="connsiteY143" fmla="*/ 555673 h 2745499"/>
              <a:gd name="connsiteX144" fmla="*/ 4439140 w 4818968"/>
              <a:gd name="connsiteY144" fmla="*/ 590843 h 2745499"/>
              <a:gd name="connsiteX145" fmla="*/ 4396937 w 4818968"/>
              <a:gd name="connsiteY145" fmla="*/ 618978 h 2745499"/>
              <a:gd name="connsiteX146" fmla="*/ 4340666 w 4818968"/>
              <a:gd name="connsiteY146" fmla="*/ 647113 h 2745499"/>
              <a:gd name="connsiteX147" fmla="*/ 4312531 w 4818968"/>
              <a:gd name="connsiteY147" fmla="*/ 661181 h 2745499"/>
              <a:gd name="connsiteX148" fmla="*/ 4270328 w 4818968"/>
              <a:gd name="connsiteY148" fmla="*/ 675249 h 2745499"/>
              <a:gd name="connsiteX149" fmla="*/ 4242192 w 4818968"/>
              <a:gd name="connsiteY149" fmla="*/ 689317 h 2745499"/>
              <a:gd name="connsiteX150" fmla="*/ 4171854 w 4818968"/>
              <a:gd name="connsiteY150" fmla="*/ 710418 h 2745499"/>
              <a:gd name="connsiteX151" fmla="*/ 3890500 w 4818968"/>
              <a:gd name="connsiteY151" fmla="*/ 696350 h 2745499"/>
              <a:gd name="connsiteX152" fmla="*/ 3869399 w 4818968"/>
              <a:gd name="connsiteY152" fmla="*/ 689317 h 2745499"/>
              <a:gd name="connsiteX153" fmla="*/ 3834229 w 4818968"/>
              <a:gd name="connsiteY153" fmla="*/ 682283 h 2745499"/>
              <a:gd name="connsiteX154" fmla="*/ 3770925 w 4818968"/>
              <a:gd name="connsiteY154" fmla="*/ 675249 h 2745499"/>
              <a:gd name="connsiteX155" fmla="*/ 3679485 w 4818968"/>
              <a:gd name="connsiteY155" fmla="*/ 661181 h 2745499"/>
              <a:gd name="connsiteX156" fmla="*/ 3609146 w 4818968"/>
              <a:gd name="connsiteY156" fmla="*/ 654147 h 2745499"/>
              <a:gd name="connsiteX157" fmla="*/ 3573977 w 4818968"/>
              <a:gd name="connsiteY157" fmla="*/ 647113 h 2745499"/>
              <a:gd name="connsiteX158" fmla="*/ 3257454 w 4818968"/>
              <a:gd name="connsiteY158" fmla="*/ 647113 h 2745499"/>
              <a:gd name="connsiteX159" fmla="*/ 3222285 w 4818968"/>
              <a:gd name="connsiteY159" fmla="*/ 654147 h 2745499"/>
              <a:gd name="connsiteX160" fmla="*/ 3130845 w 4818968"/>
              <a:gd name="connsiteY160" fmla="*/ 661181 h 2745499"/>
              <a:gd name="connsiteX161" fmla="*/ 3088642 w 4818968"/>
              <a:gd name="connsiteY161" fmla="*/ 675249 h 2745499"/>
              <a:gd name="connsiteX162" fmla="*/ 3039405 w 4818968"/>
              <a:gd name="connsiteY162" fmla="*/ 703384 h 2745499"/>
              <a:gd name="connsiteX163" fmla="*/ 2976100 w 4818968"/>
              <a:gd name="connsiteY163" fmla="*/ 731520 h 2745499"/>
              <a:gd name="connsiteX164" fmla="*/ 2575171 w 4818968"/>
              <a:gd name="connsiteY164" fmla="*/ 717452 h 2745499"/>
              <a:gd name="connsiteX165" fmla="*/ 2547036 w 4818968"/>
              <a:gd name="connsiteY165" fmla="*/ 710418 h 2745499"/>
              <a:gd name="connsiteX166" fmla="*/ 2476697 w 4818968"/>
              <a:gd name="connsiteY166" fmla="*/ 689317 h 2745499"/>
              <a:gd name="connsiteX167" fmla="*/ 2441528 w 4818968"/>
              <a:gd name="connsiteY167" fmla="*/ 682283 h 2745499"/>
              <a:gd name="connsiteX168" fmla="*/ 2413392 w 4818968"/>
              <a:gd name="connsiteY168" fmla="*/ 675249 h 2745499"/>
              <a:gd name="connsiteX169" fmla="*/ 2371189 w 4818968"/>
              <a:gd name="connsiteY169" fmla="*/ 661181 h 2745499"/>
              <a:gd name="connsiteX170" fmla="*/ 2336020 w 4818968"/>
              <a:gd name="connsiteY170" fmla="*/ 654147 h 2745499"/>
              <a:gd name="connsiteX171" fmla="*/ 2293817 w 4818968"/>
              <a:gd name="connsiteY171" fmla="*/ 640080 h 2745499"/>
              <a:gd name="connsiteX172" fmla="*/ 2195343 w 4818968"/>
              <a:gd name="connsiteY172" fmla="*/ 626012 h 2745499"/>
              <a:gd name="connsiteX173" fmla="*/ 2139072 w 4818968"/>
              <a:gd name="connsiteY173" fmla="*/ 611944 h 2745499"/>
              <a:gd name="connsiteX174" fmla="*/ 2103903 w 4818968"/>
              <a:gd name="connsiteY174" fmla="*/ 604910 h 2745499"/>
              <a:gd name="connsiteX175" fmla="*/ 2082802 w 4818968"/>
              <a:gd name="connsiteY175" fmla="*/ 597877 h 2745499"/>
              <a:gd name="connsiteX176" fmla="*/ 2047632 w 4818968"/>
              <a:gd name="connsiteY176" fmla="*/ 590843 h 2745499"/>
              <a:gd name="connsiteX177" fmla="*/ 1998396 w 4818968"/>
              <a:gd name="connsiteY177" fmla="*/ 576775 h 2745499"/>
              <a:gd name="connsiteX178" fmla="*/ 1576365 w 4818968"/>
              <a:gd name="connsiteY178" fmla="*/ 562707 h 2745499"/>
              <a:gd name="connsiteX179" fmla="*/ 1541196 w 4818968"/>
              <a:gd name="connsiteY179" fmla="*/ 555673 h 2745499"/>
              <a:gd name="connsiteX180" fmla="*/ 1463823 w 4818968"/>
              <a:gd name="connsiteY180" fmla="*/ 541606 h 2745499"/>
              <a:gd name="connsiteX181" fmla="*/ 1421620 w 4818968"/>
              <a:gd name="connsiteY181" fmla="*/ 520504 h 2745499"/>
              <a:gd name="connsiteX182" fmla="*/ 1393485 w 4818968"/>
              <a:gd name="connsiteY182" fmla="*/ 513470 h 2745499"/>
              <a:gd name="connsiteX183" fmla="*/ 1372383 w 4818968"/>
              <a:gd name="connsiteY183" fmla="*/ 499403 h 2745499"/>
              <a:gd name="connsiteX184" fmla="*/ 1323146 w 4818968"/>
              <a:gd name="connsiteY184" fmla="*/ 450166 h 2745499"/>
              <a:gd name="connsiteX185" fmla="*/ 1302045 w 4818968"/>
              <a:gd name="connsiteY185" fmla="*/ 443132 h 2745499"/>
              <a:gd name="connsiteX186" fmla="*/ 1231706 w 4818968"/>
              <a:gd name="connsiteY186" fmla="*/ 393895 h 2745499"/>
              <a:gd name="connsiteX187" fmla="*/ 1210605 w 4818968"/>
              <a:gd name="connsiteY187" fmla="*/ 379827 h 2745499"/>
              <a:gd name="connsiteX188" fmla="*/ 1189503 w 4818968"/>
              <a:gd name="connsiteY188" fmla="*/ 358726 h 2745499"/>
              <a:gd name="connsiteX189" fmla="*/ 1126199 w 4818968"/>
              <a:gd name="connsiteY189" fmla="*/ 323557 h 2745499"/>
              <a:gd name="connsiteX190" fmla="*/ 1105097 w 4818968"/>
              <a:gd name="connsiteY190" fmla="*/ 309489 h 2745499"/>
              <a:gd name="connsiteX191" fmla="*/ 1083996 w 4818968"/>
              <a:gd name="connsiteY191" fmla="*/ 302455 h 2745499"/>
              <a:gd name="connsiteX192" fmla="*/ 1055860 w 4818968"/>
              <a:gd name="connsiteY192" fmla="*/ 288387 h 2745499"/>
              <a:gd name="connsiteX193" fmla="*/ 1034759 w 4818968"/>
              <a:gd name="connsiteY193" fmla="*/ 274320 h 2745499"/>
              <a:gd name="connsiteX194" fmla="*/ 985522 w 4818968"/>
              <a:gd name="connsiteY194" fmla="*/ 253218 h 2745499"/>
              <a:gd name="connsiteX195" fmla="*/ 915183 w 4818968"/>
              <a:gd name="connsiteY195" fmla="*/ 189913 h 2745499"/>
              <a:gd name="connsiteX196" fmla="*/ 901116 w 4818968"/>
              <a:gd name="connsiteY196" fmla="*/ 168812 h 2745499"/>
              <a:gd name="connsiteX197" fmla="*/ 858912 w 4818968"/>
              <a:gd name="connsiteY197" fmla="*/ 126609 h 2745499"/>
              <a:gd name="connsiteX198" fmla="*/ 809676 w 4818968"/>
              <a:gd name="connsiteY198" fmla="*/ 77372 h 2745499"/>
              <a:gd name="connsiteX199" fmla="*/ 788574 w 4818968"/>
              <a:gd name="connsiteY199" fmla="*/ 63304 h 2745499"/>
              <a:gd name="connsiteX200" fmla="*/ 739337 w 4818968"/>
              <a:gd name="connsiteY200" fmla="*/ 49237 h 2745499"/>
              <a:gd name="connsiteX201" fmla="*/ 676032 w 4818968"/>
              <a:gd name="connsiteY201" fmla="*/ 42203 h 2745499"/>
              <a:gd name="connsiteX202" fmla="*/ 640863 w 4818968"/>
              <a:gd name="connsiteY202" fmla="*/ 35169 h 2745499"/>
              <a:gd name="connsiteX203" fmla="*/ 598660 w 4818968"/>
              <a:gd name="connsiteY203" fmla="*/ 28135 h 2745499"/>
              <a:gd name="connsiteX204" fmla="*/ 535356 w 4818968"/>
              <a:gd name="connsiteY204" fmla="*/ 21101 h 2745499"/>
              <a:gd name="connsiteX205" fmla="*/ 352476 w 4818968"/>
              <a:gd name="connsiteY205" fmla="*/ 0 h 2745499"/>
              <a:gd name="connsiteX206" fmla="*/ 99257 w 4818968"/>
              <a:gd name="connsiteY206" fmla="*/ 7033 h 2745499"/>
              <a:gd name="connsiteX207" fmla="*/ 78156 w 4818968"/>
              <a:gd name="connsiteY207" fmla="*/ 14067 h 2745499"/>
              <a:gd name="connsiteX208" fmla="*/ 50020 w 4818968"/>
              <a:gd name="connsiteY208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389729 w 4818968"/>
              <a:gd name="connsiteY85" fmla="*/ 2319117 h 2745499"/>
              <a:gd name="connsiteX86" fmla="*/ 3436915 w 4818968"/>
              <a:gd name="connsiteY86" fmla="*/ 2258304 h 2745499"/>
              <a:gd name="connsiteX87" fmla="*/ 3506569 w 4818968"/>
              <a:gd name="connsiteY87" fmla="*/ 2190212 h 2745499"/>
              <a:gd name="connsiteX88" fmla="*/ 3573049 w 4818968"/>
              <a:gd name="connsiteY88" fmla="*/ 2102192 h 2745499"/>
              <a:gd name="connsiteX89" fmla="*/ 3573977 w 4818968"/>
              <a:gd name="connsiteY89" fmla="*/ 2018713 h 2745499"/>
              <a:gd name="connsiteX90" fmla="*/ 3595079 w 4818968"/>
              <a:gd name="connsiteY90" fmla="*/ 1997612 h 2745499"/>
              <a:gd name="connsiteX91" fmla="*/ 3623214 w 4818968"/>
              <a:gd name="connsiteY91" fmla="*/ 1955409 h 2745499"/>
              <a:gd name="connsiteX92" fmla="*/ 3637282 w 4818968"/>
              <a:gd name="connsiteY92" fmla="*/ 1934307 h 2745499"/>
              <a:gd name="connsiteX93" fmla="*/ 3679485 w 4818968"/>
              <a:gd name="connsiteY93" fmla="*/ 1906172 h 2745499"/>
              <a:gd name="connsiteX94" fmla="*/ 3721688 w 4818968"/>
              <a:gd name="connsiteY94" fmla="*/ 1863969 h 2745499"/>
              <a:gd name="connsiteX95" fmla="*/ 3763891 w 4818968"/>
              <a:gd name="connsiteY95" fmla="*/ 1835833 h 2745499"/>
              <a:gd name="connsiteX96" fmla="*/ 3777959 w 4818968"/>
              <a:gd name="connsiteY96" fmla="*/ 1814732 h 2745499"/>
              <a:gd name="connsiteX97" fmla="*/ 3820162 w 4818968"/>
              <a:gd name="connsiteY97" fmla="*/ 1793630 h 2745499"/>
              <a:gd name="connsiteX98" fmla="*/ 3862365 w 4818968"/>
              <a:gd name="connsiteY98" fmla="*/ 1772529 h 2745499"/>
              <a:gd name="connsiteX99" fmla="*/ 3925669 w 4818968"/>
              <a:gd name="connsiteY99" fmla="*/ 1737360 h 2745499"/>
              <a:gd name="connsiteX100" fmla="*/ 3967872 w 4818968"/>
              <a:gd name="connsiteY100" fmla="*/ 1709224 h 2745499"/>
              <a:gd name="connsiteX101" fmla="*/ 3988974 w 4818968"/>
              <a:gd name="connsiteY101" fmla="*/ 1695157 h 2745499"/>
              <a:gd name="connsiteX102" fmla="*/ 4038211 w 4818968"/>
              <a:gd name="connsiteY102" fmla="*/ 1681089 h 2745499"/>
              <a:gd name="connsiteX103" fmla="*/ 4101516 w 4818968"/>
              <a:gd name="connsiteY103" fmla="*/ 1659987 h 2745499"/>
              <a:gd name="connsiteX104" fmla="*/ 4157786 w 4818968"/>
              <a:gd name="connsiteY104" fmla="*/ 1638886 h 2745499"/>
              <a:gd name="connsiteX105" fmla="*/ 4199989 w 4818968"/>
              <a:gd name="connsiteY105" fmla="*/ 1610750 h 2745499"/>
              <a:gd name="connsiteX106" fmla="*/ 4221091 w 4818968"/>
              <a:gd name="connsiteY106" fmla="*/ 1589649 h 2745499"/>
              <a:gd name="connsiteX107" fmla="*/ 4249226 w 4818968"/>
              <a:gd name="connsiteY107" fmla="*/ 1582615 h 2745499"/>
              <a:gd name="connsiteX108" fmla="*/ 4312531 w 4818968"/>
              <a:gd name="connsiteY108" fmla="*/ 1554480 h 2745499"/>
              <a:gd name="connsiteX109" fmla="*/ 4333632 w 4818968"/>
              <a:gd name="connsiteY109" fmla="*/ 1533378 h 2745499"/>
              <a:gd name="connsiteX110" fmla="*/ 4354734 w 4818968"/>
              <a:gd name="connsiteY110" fmla="*/ 1519310 h 2745499"/>
              <a:gd name="connsiteX111" fmla="*/ 4375836 w 4818968"/>
              <a:gd name="connsiteY111" fmla="*/ 1498209 h 2745499"/>
              <a:gd name="connsiteX112" fmla="*/ 4396937 w 4818968"/>
              <a:gd name="connsiteY112" fmla="*/ 1491175 h 2745499"/>
              <a:gd name="connsiteX113" fmla="*/ 4418039 w 4818968"/>
              <a:gd name="connsiteY113" fmla="*/ 1470073 h 2745499"/>
              <a:gd name="connsiteX114" fmla="*/ 4432106 w 4818968"/>
              <a:gd name="connsiteY114" fmla="*/ 1448972 h 2745499"/>
              <a:gd name="connsiteX115" fmla="*/ 4453208 w 4818968"/>
              <a:gd name="connsiteY115" fmla="*/ 1434904 h 2745499"/>
              <a:gd name="connsiteX116" fmla="*/ 4474309 w 4818968"/>
              <a:gd name="connsiteY116" fmla="*/ 1413803 h 2745499"/>
              <a:gd name="connsiteX117" fmla="*/ 4516512 w 4818968"/>
              <a:gd name="connsiteY117" fmla="*/ 1385667 h 2745499"/>
              <a:gd name="connsiteX118" fmla="*/ 4565749 w 4818968"/>
              <a:gd name="connsiteY118" fmla="*/ 1322363 h 2745499"/>
              <a:gd name="connsiteX119" fmla="*/ 4586851 w 4818968"/>
              <a:gd name="connsiteY119" fmla="*/ 1280160 h 2745499"/>
              <a:gd name="connsiteX120" fmla="*/ 4593885 w 4818968"/>
              <a:gd name="connsiteY120" fmla="*/ 1259058 h 2745499"/>
              <a:gd name="connsiteX121" fmla="*/ 4622020 w 4818968"/>
              <a:gd name="connsiteY121" fmla="*/ 1216855 h 2745499"/>
              <a:gd name="connsiteX122" fmla="*/ 4636088 w 4818968"/>
              <a:gd name="connsiteY122" fmla="*/ 1195753 h 2745499"/>
              <a:gd name="connsiteX123" fmla="*/ 4650156 w 4818968"/>
              <a:gd name="connsiteY123" fmla="*/ 1174652 h 2745499"/>
              <a:gd name="connsiteX124" fmla="*/ 4664223 w 4818968"/>
              <a:gd name="connsiteY124" fmla="*/ 1132449 h 2745499"/>
              <a:gd name="connsiteX125" fmla="*/ 4671257 w 4818968"/>
              <a:gd name="connsiteY125" fmla="*/ 1111347 h 2745499"/>
              <a:gd name="connsiteX126" fmla="*/ 4685325 w 4818968"/>
              <a:gd name="connsiteY126" fmla="*/ 1090246 h 2745499"/>
              <a:gd name="connsiteX127" fmla="*/ 4706426 w 4818968"/>
              <a:gd name="connsiteY127" fmla="*/ 1041009 h 2745499"/>
              <a:gd name="connsiteX128" fmla="*/ 4720494 w 4818968"/>
              <a:gd name="connsiteY128" fmla="*/ 998806 h 2745499"/>
              <a:gd name="connsiteX129" fmla="*/ 4748629 w 4818968"/>
              <a:gd name="connsiteY129" fmla="*/ 956603 h 2745499"/>
              <a:gd name="connsiteX130" fmla="*/ 4755663 w 4818968"/>
              <a:gd name="connsiteY130" fmla="*/ 935501 h 2745499"/>
              <a:gd name="connsiteX131" fmla="*/ 4769731 w 4818968"/>
              <a:gd name="connsiteY131" fmla="*/ 858129 h 2745499"/>
              <a:gd name="connsiteX132" fmla="*/ 4783799 w 4818968"/>
              <a:gd name="connsiteY132" fmla="*/ 780757 h 2745499"/>
              <a:gd name="connsiteX133" fmla="*/ 4804900 w 4818968"/>
              <a:gd name="connsiteY133" fmla="*/ 759655 h 2745499"/>
              <a:gd name="connsiteX134" fmla="*/ 4818968 w 4818968"/>
              <a:gd name="connsiteY134" fmla="*/ 738553 h 2745499"/>
              <a:gd name="connsiteX135" fmla="*/ 4804900 w 4818968"/>
              <a:gd name="connsiteY135" fmla="*/ 555673 h 2745499"/>
              <a:gd name="connsiteX136" fmla="*/ 4797866 w 4818968"/>
              <a:gd name="connsiteY136" fmla="*/ 506437 h 2745499"/>
              <a:gd name="connsiteX137" fmla="*/ 4755663 w 4818968"/>
              <a:gd name="connsiteY137" fmla="*/ 485335 h 2745499"/>
              <a:gd name="connsiteX138" fmla="*/ 4720494 w 4818968"/>
              <a:gd name="connsiteY138" fmla="*/ 457200 h 2745499"/>
              <a:gd name="connsiteX139" fmla="*/ 4678291 w 4818968"/>
              <a:gd name="connsiteY139" fmla="*/ 443132 h 2745499"/>
              <a:gd name="connsiteX140" fmla="*/ 4593885 w 4818968"/>
              <a:gd name="connsiteY140" fmla="*/ 464233 h 2745499"/>
              <a:gd name="connsiteX141" fmla="*/ 4530580 w 4818968"/>
              <a:gd name="connsiteY141" fmla="*/ 499403 h 2745499"/>
              <a:gd name="connsiteX142" fmla="*/ 4509479 w 4818968"/>
              <a:gd name="connsiteY142" fmla="*/ 513470 h 2745499"/>
              <a:gd name="connsiteX143" fmla="*/ 4481343 w 4818968"/>
              <a:gd name="connsiteY143" fmla="*/ 555673 h 2745499"/>
              <a:gd name="connsiteX144" fmla="*/ 4439140 w 4818968"/>
              <a:gd name="connsiteY144" fmla="*/ 590843 h 2745499"/>
              <a:gd name="connsiteX145" fmla="*/ 4396937 w 4818968"/>
              <a:gd name="connsiteY145" fmla="*/ 618978 h 2745499"/>
              <a:gd name="connsiteX146" fmla="*/ 4340666 w 4818968"/>
              <a:gd name="connsiteY146" fmla="*/ 647113 h 2745499"/>
              <a:gd name="connsiteX147" fmla="*/ 4312531 w 4818968"/>
              <a:gd name="connsiteY147" fmla="*/ 661181 h 2745499"/>
              <a:gd name="connsiteX148" fmla="*/ 4270328 w 4818968"/>
              <a:gd name="connsiteY148" fmla="*/ 675249 h 2745499"/>
              <a:gd name="connsiteX149" fmla="*/ 4242192 w 4818968"/>
              <a:gd name="connsiteY149" fmla="*/ 689317 h 2745499"/>
              <a:gd name="connsiteX150" fmla="*/ 4171854 w 4818968"/>
              <a:gd name="connsiteY150" fmla="*/ 710418 h 2745499"/>
              <a:gd name="connsiteX151" fmla="*/ 3890500 w 4818968"/>
              <a:gd name="connsiteY151" fmla="*/ 696350 h 2745499"/>
              <a:gd name="connsiteX152" fmla="*/ 3869399 w 4818968"/>
              <a:gd name="connsiteY152" fmla="*/ 689317 h 2745499"/>
              <a:gd name="connsiteX153" fmla="*/ 3834229 w 4818968"/>
              <a:gd name="connsiteY153" fmla="*/ 682283 h 2745499"/>
              <a:gd name="connsiteX154" fmla="*/ 3770925 w 4818968"/>
              <a:gd name="connsiteY154" fmla="*/ 675249 h 2745499"/>
              <a:gd name="connsiteX155" fmla="*/ 3679485 w 4818968"/>
              <a:gd name="connsiteY155" fmla="*/ 661181 h 2745499"/>
              <a:gd name="connsiteX156" fmla="*/ 3609146 w 4818968"/>
              <a:gd name="connsiteY156" fmla="*/ 654147 h 2745499"/>
              <a:gd name="connsiteX157" fmla="*/ 3573977 w 4818968"/>
              <a:gd name="connsiteY157" fmla="*/ 647113 h 2745499"/>
              <a:gd name="connsiteX158" fmla="*/ 3257454 w 4818968"/>
              <a:gd name="connsiteY158" fmla="*/ 647113 h 2745499"/>
              <a:gd name="connsiteX159" fmla="*/ 3222285 w 4818968"/>
              <a:gd name="connsiteY159" fmla="*/ 654147 h 2745499"/>
              <a:gd name="connsiteX160" fmla="*/ 3130845 w 4818968"/>
              <a:gd name="connsiteY160" fmla="*/ 661181 h 2745499"/>
              <a:gd name="connsiteX161" fmla="*/ 3088642 w 4818968"/>
              <a:gd name="connsiteY161" fmla="*/ 675249 h 2745499"/>
              <a:gd name="connsiteX162" fmla="*/ 3039405 w 4818968"/>
              <a:gd name="connsiteY162" fmla="*/ 703384 h 2745499"/>
              <a:gd name="connsiteX163" fmla="*/ 2976100 w 4818968"/>
              <a:gd name="connsiteY163" fmla="*/ 731520 h 2745499"/>
              <a:gd name="connsiteX164" fmla="*/ 2575171 w 4818968"/>
              <a:gd name="connsiteY164" fmla="*/ 717452 h 2745499"/>
              <a:gd name="connsiteX165" fmla="*/ 2547036 w 4818968"/>
              <a:gd name="connsiteY165" fmla="*/ 710418 h 2745499"/>
              <a:gd name="connsiteX166" fmla="*/ 2476697 w 4818968"/>
              <a:gd name="connsiteY166" fmla="*/ 689317 h 2745499"/>
              <a:gd name="connsiteX167" fmla="*/ 2441528 w 4818968"/>
              <a:gd name="connsiteY167" fmla="*/ 682283 h 2745499"/>
              <a:gd name="connsiteX168" fmla="*/ 2413392 w 4818968"/>
              <a:gd name="connsiteY168" fmla="*/ 675249 h 2745499"/>
              <a:gd name="connsiteX169" fmla="*/ 2371189 w 4818968"/>
              <a:gd name="connsiteY169" fmla="*/ 661181 h 2745499"/>
              <a:gd name="connsiteX170" fmla="*/ 2336020 w 4818968"/>
              <a:gd name="connsiteY170" fmla="*/ 654147 h 2745499"/>
              <a:gd name="connsiteX171" fmla="*/ 2293817 w 4818968"/>
              <a:gd name="connsiteY171" fmla="*/ 640080 h 2745499"/>
              <a:gd name="connsiteX172" fmla="*/ 2195343 w 4818968"/>
              <a:gd name="connsiteY172" fmla="*/ 626012 h 2745499"/>
              <a:gd name="connsiteX173" fmla="*/ 2139072 w 4818968"/>
              <a:gd name="connsiteY173" fmla="*/ 611944 h 2745499"/>
              <a:gd name="connsiteX174" fmla="*/ 2103903 w 4818968"/>
              <a:gd name="connsiteY174" fmla="*/ 604910 h 2745499"/>
              <a:gd name="connsiteX175" fmla="*/ 2082802 w 4818968"/>
              <a:gd name="connsiteY175" fmla="*/ 597877 h 2745499"/>
              <a:gd name="connsiteX176" fmla="*/ 2047632 w 4818968"/>
              <a:gd name="connsiteY176" fmla="*/ 590843 h 2745499"/>
              <a:gd name="connsiteX177" fmla="*/ 1998396 w 4818968"/>
              <a:gd name="connsiteY177" fmla="*/ 576775 h 2745499"/>
              <a:gd name="connsiteX178" fmla="*/ 1576365 w 4818968"/>
              <a:gd name="connsiteY178" fmla="*/ 562707 h 2745499"/>
              <a:gd name="connsiteX179" fmla="*/ 1541196 w 4818968"/>
              <a:gd name="connsiteY179" fmla="*/ 555673 h 2745499"/>
              <a:gd name="connsiteX180" fmla="*/ 1463823 w 4818968"/>
              <a:gd name="connsiteY180" fmla="*/ 541606 h 2745499"/>
              <a:gd name="connsiteX181" fmla="*/ 1421620 w 4818968"/>
              <a:gd name="connsiteY181" fmla="*/ 520504 h 2745499"/>
              <a:gd name="connsiteX182" fmla="*/ 1393485 w 4818968"/>
              <a:gd name="connsiteY182" fmla="*/ 513470 h 2745499"/>
              <a:gd name="connsiteX183" fmla="*/ 1372383 w 4818968"/>
              <a:gd name="connsiteY183" fmla="*/ 499403 h 2745499"/>
              <a:gd name="connsiteX184" fmla="*/ 1323146 w 4818968"/>
              <a:gd name="connsiteY184" fmla="*/ 450166 h 2745499"/>
              <a:gd name="connsiteX185" fmla="*/ 1302045 w 4818968"/>
              <a:gd name="connsiteY185" fmla="*/ 443132 h 2745499"/>
              <a:gd name="connsiteX186" fmla="*/ 1231706 w 4818968"/>
              <a:gd name="connsiteY186" fmla="*/ 393895 h 2745499"/>
              <a:gd name="connsiteX187" fmla="*/ 1210605 w 4818968"/>
              <a:gd name="connsiteY187" fmla="*/ 379827 h 2745499"/>
              <a:gd name="connsiteX188" fmla="*/ 1189503 w 4818968"/>
              <a:gd name="connsiteY188" fmla="*/ 358726 h 2745499"/>
              <a:gd name="connsiteX189" fmla="*/ 1126199 w 4818968"/>
              <a:gd name="connsiteY189" fmla="*/ 323557 h 2745499"/>
              <a:gd name="connsiteX190" fmla="*/ 1105097 w 4818968"/>
              <a:gd name="connsiteY190" fmla="*/ 309489 h 2745499"/>
              <a:gd name="connsiteX191" fmla="*/ 1083996 w 4818968"/>
              <a:gd name="connsiteY191" fmla="*/ 302455 h 2745499"/>
              <a:gd name="connsiteX192" fmla="*/ 1055860 w 4818968"/>
              <a:gd name="connsiteY192" fmla="*/ 288387 h 2745499"/>
              <a:gd name="connsiteX193" fmla="*/ 1034759 w 4818968"/>
              <a:gd name="connsiteY193" fmla="*/ 274320 h 2745499"/>
              <a:gd name="connsiteX194" fmla="*/ 985522 w 4818968"/>
              <a:gd name="connsiteY194" fmla="*/ 253218 h 2745499"/>
              <a:gd name="connsiteX195" fmla="*/ 915183 w 4818968"/>
              <a:gd name="connsiteY195" fmla="*/ 189913 h 2745499"/>
              <a:gd name="connsiteX196" fmla="*/ 901116 w 4818968"/>
              <a:gd name="connsiteY196" fmla="*/ 168812 h 2745499"/>
              <a:gd name="connsiteX197" fmla="*/ 858912 w 4818968"/>
              <a:gd name="connsiteY197" fmla="*/ 126609 h 2745499"/>
              <a:gd name="connsiteX198" fmla="*/ 809676 w 4818968"/>
              <a:gd name="connsiteY198" fmla="*/ 77372 h 2745499"/>
              <a:gd name="connsiteX199" fmla="*/ 788574 w 4818968"/>
              <a:gd name="connsiteY199" fmla="*/ 63304 h 2745499"/>
              <a:gd name="connsiteX200" fmla="*/ 739337 w 4818968"/>
              <a:gd name="connsiteY200" fmla="*/ 49237 h 2745499"/>
              <a:gd name="connsiteX201" fmla="*/ 676032 w 4818968"/>
              <a:gd name="connsiteY201" fmla="*/ 42203 h 2745499"/>
              <a:gd name="connsiteX202" fmla="*/ 640863 w 4818968"/>
              <a:gd name="connsiteY202" fmla="*/ 35169 h 2745499"/>
              <a:gd name="connsiteX203" fmla="*/ 598660 w 4818968"/>
              <a:gd name="connsiteY203" fmla="*/ 28135 h 2745499"/>
              <a:gd name="connsiteX204" fmla="*/ 535356 w 4818968"/>
              <a:gd name="connsiteY204" fmla="*/ 21101 h 2745499"/>
              <a:gd name="connsiteX205" fmla="*/ 352476 w 4818968"/>
              <a:gd name="connsiteY205" fmla="*/ 0 h 2745499"/>
              <a:gd name="connsiteX206" fmla="*/ 99257 w 4818968"/>
              <a:gd name="connsiteY206" fmla="*/ 7033 h 2745499"/>
              <a:gd name="connsiteX207" fmla="*/ 78156 w 4818968"/>
              <a:gd name="connsiteY207" fmla="*/ 14067 h 2745499"/>
              <a:gd name="connsiteX208" fmla="*/ 50020 w 4818968"/>
              <a:gd name="connsiteY208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389729 w 4818968"/>
              <a:gd name="connsiteY85" fmla="*/ 2319117 h 2745499"/>
              <a:gd name="connsiteX86" fmla="*/ 3433740 w 4818968"/>
              <a:gd name="connsiteY86" fmla="*/ 2264654 h 2745499"/>
              <a:gd name="connsiteX87" fmla="*/ 3506569 w 4818968"/>
              <a:gd name="connsiteY87" fmla="*/ 2190212 h 2745499"/>
              <a:gd name="connsiteX88" fmla="*/ 3573049 w 4818968"/>
              <a:gd name="connsiteY88" fmla="*/ 2102192 h 2745499"/>
              <a:gd name="connsiteX89" fmla="*/ 3573977 w 4818968"/>
              <a:gd name="connsiteY89" fmla="*/ 2018713 h 2745499"/>
              <a:gd name="connsiteX90" fmla="*/ 3595079 w 4818968"/>
              <a:gd name="connsiteY90" fmla="*/ 1997612 h 2745499"/>
              <a:gd name="connsiteX91" fmla="*/ 3623214 w 4818968"/>
              <a:gd name="connsiteY91" fmla="*/ 1955409 h 2745499"/>
              <a:gd name="connsiteX92" fmla="*/ 3637282 w 4818968"/>
              <a:gd name="connsiteY92" fmla="*/ 1934307 h 2745499"/>
              <a:gd name="connsiteX93" fmla="*/ 3679485 w 4818968"/>
              <a:gd name="connsiteY93" fmla="*/ 1906172 h 2745499"/>
              <a:gd name="connsiteX94" fmla="*/ 3721688 w 4818968"/>
              <a:gd name="connsiteY94" fmla="*/ 1863969 h 2745499"/>
              <a:gd name="connsiteX95" fmla="*/ 3763891 w 4818968"/>
              <a:gd name="connsiteY95" fmla="*/ 1835833 h 2745499"/>
              <a:gd name="connsiteX96" fmla="*/ 3777959 w 4818968"/>
              <a:gd name="connsiteY96" fmla="*/ 1814732 h 2745499"/>
              <a:gd name="connsiteX97" fmla="*/ 3820162 w 4818968"/>
              <a:gd name="connsiteY97" fmla="*/ 1793630 h 2745499"/>
              <a:gd name="connsiteX98" fmla="*/ 3862365 w 4818968"/>
              <a:gd name="connsiteY98" fmla="*/ 1772529 h 2745499"/>
              <a:gd name="connsiteX99" fmla="*/ 3925669 w 4818968"/>
              <a:gd name="connsiteY99" fmla="*/ 1737360 h 2745499"/>
              <a:gd name="connsiteX100" fmla="*/ 3967872 w 4818968"/>
              <a:gd name="connsiteY100" fmla="*/ 1709224 h 2745499"/>
              <a:gd name="connsiteX101" fmla="*/ 3988974 w 4818968"/>
              <a:gd name="connsiteY101" fmla="*/ 1695157 h 2745499"/>
              <a:gd name="connsiteX102" fmla="*/ 4038211 w 4818968"/>
              <a:gd name="connsiteY102" fmla="*/ 1681089 h 2745499"/>
              <a:gd name="connsiteX103" fmla="*/ 4101516 w 4818968"/>
              <a:gd name="connsiteY103" fmla="*/ 1659987 h 2745499"/>
              <a:gd name="connsiteX104" fmla="*/ 4157786 w 4818968"/>
              <a:gd name="connsiteY104" fmla="*/ 1638886 h 2745499"/>
              <a:gd name="connsiteX105" fmla="*/ 4199989 w 4818968"/>
              <a:gd name="connsiteY105" fmla="*/ 1610750 h 2745499"/>
              <a:gd name="connsiteX106" fmla="*/ 4221091 w 4818968"/>
              <a:gd name="connsiteY106" fmla="*/ 1589649 h 2745499"/>
              <a:gd name="connsiteX107" fmla="*/ 4249226 w 4818968"/>
              <a:gd name="connsiteY107" fmla="*/ 1582615 h 2745499"/>
              <a:gd name="connsiteX108" fmla="*/ 4312531 w 4818968"/>
              <a:gd name="connsiteY108" fmla="*/ 1554480 h 2745499"/>
              <a:gd name="connsiteX109" fmla="*/ 4333632 w 4818968"/>
              <a:gd name="connsiteY109" fmla="*/ 1533378 h 2745499"/>
              <a:gd name="connsiteX110" fmla="*/ 4354734 w 4818968"/>
              <a:gd name="connsiteY110" fmla="*/ 1519310 h 2745499"/>
              <a:gd name="connsiteX111" fmla="*/ 4375836 w 4818968"/>
              <a:gd name="connsiteY111" fmla="*/ 1498209 h 2745499"/>
              <a:gd name="connsiteX112" fmla="*/ 4396937 w 4818968"/>
              <a:gd name="connsiteY112" fmla="*/ 1491175 h 2745499"/>
              <a:gd name="connsiteX113" fmla="*/ 4418039 w 4818968"/>
              <a:gd name="connsiteY113" fmla="*/ 1470073 h 2745499"/>
              <a:gd name="connsiteX114" fmla="*/ 4432106 w 4818968"/>
              <a:gd name="connsiteY114" fmla="*/ 1448972 h 2745499"/>
              <a:gd name="connsiteX115" fmla="*/ 4453208 w 4818968"/>
              <a:gd name="connsiteY115" fmla="*/ 1434904 h 2745499"/>
              <a:gd name="connsiteX116" fmla="*/ 4474309 w 4818968"/>
              <a:gd name="connsiteY116" fmla="*/ 1413803 h 2745499"/>
              <a:gd name="connsiteX117" fmla="*/ 4516512 w 4818968"/>
              <a:gd name="connsiteY117" fmla="*/ 1385667 h 2745499"/>
              <a:gd name="connsiteX118" fmla="*/ 4565749 w 4818968"/>
              <a:gd name="connsiteY118" fmla="*/ 1322363 h 2745499"/>
              <a:gd name="connsiteX119" fmla="*/ 4586851 w 4818968"/>
              <a:gd name="connsiteY119" fmla="*/ 1280160 h 2745499"/>
              <a:gd name="connsiteX120" fmla="*/ 4593885 w 4818968"/>
              <a:gd name="connsiteY120" fmla="*/ 1259058 h 2745499"/>
              <a:gd name="connsiteX121" fmla="*/ 4622020 w 4818968"/>
              <a:gd name="connsiteY121" fmla="*/ 1216855 h 2745499"/>
              <a:gd name="connsiteX122" fmla="*/ 4636088 w 4818968"/>
              <a:gd name="connsiteY122" fmla="*/ 1195753 h 2745499"/>
              <a:gd name="connsiteX123" fmla="*/ 4650156 w 4818968"/>
              <a:gd name="connsiteY123" fmla="*/ 1174652 h 2745499"/>
              <a:gd name="connsiteX124" fmla="*/ 4664223 w 4818968"/>
              <a:gd name="connsiteY124" fmla="*/ 1132449 h 2745499"/>
              <a:gd name="connsiteX125" fmla="*/ 4671257 w 4818968"/>
              <a:gd name="connsiteY125" fmla="*/ 1111347 h 2745499"/>
              <a:gd name="connsiteX126" fmla="*/ 4685325 w 4818968"/>
              <a:gd name="connsiteY126" fmla="*/ 1090246 h 2745499"/>
              <a:gd name="connsiteX127" fmla="*/ 4706426 w 4818968"/>
              <a:gd name="connsiteY127" fmla="*/ 1041009 h 2745499"/>
              <a:gd name="connsiteX128" fmla="*/ 4720494 w 4818968"/>
              <a:gd name="connsiteY128" fmla="*/ 998806 h 2745499"/>
              <a:gd name="connsiteX129" fmla="*/ 4748629 w 4818968"/>
              <a:gd name="connsiteY129" fmla="*/ 956603 h 2745499"/>
              <a:gd name="connsiteX130" fmla="*/ 4755663 w 4818968"/>
              <a:gd name="connsiteY130" fmla="*/ 935501 h 2745499"/>
              <a:gd name="connsiteX131" fmla="*/ 4769731 w 4818968"/>
              <a:gd name="connsiteY131" fmla="*/ 858129 h 2745499"/>
              <a:gd name="connsiteX132" fmla="*/ 4783799 w 4818968"/>
              <a:gd name="connsiteY132" fmla="*/ 780757 h 2745499"/>
              <a:gd name="connsiteX133" fmla="*/ 4804900 w 4818968"/>
              <a:gd name="connsiteY133" fmla="*/ 759655 h 2745499"/>
              <a:gd name="connsiteX134" fmla="*/ 4818968 w 4818968"/>
              <a:gd name="connsiteY134" fmla="*/ 738553 h 2745499"/>
              <a:gd name="connsiteX135" fmla="*/ 4804900 w 4818968"/>
              <a:gd name="connsiteY135" fmla="*/ 555673 h 2745499"/>
              <a:gd name="connsiteX136" fmla="*/ 4797866 w 4818968"/>
              <a:gd name="connsiteY136" fmla="*/ 506437 h 2745499"/>
              <a:gd name="connsiteX137" fmla="*/ 4755663 w 4818968"/>
              <a:gd name="connsiteY137" fmla="*/ 485335 h 2745499"/>
              <a:gd name="connsiteX138" fmla="*/ 4720494 w 4818968"/>
              <a:gd name="connsiteY138" fmla="*/ 457200 h 2745499"/>
              <a:gd name="connsiteX139" fmla="*/ 4678291 w 4818968"/>
              <a:gd name="connsiteY139" fmla="*/ 443132 h 2745499"/>
              <a:gd name="connsiteX140" fmla="*/ 4593885 w 4818968"/>
              <a:gd name="connsiteY140" fmla="*/ 464233 h 2745499"/>
              <a:gd name="connsiteX141" fmla="*/ 4530580 w 4818968"/>
              <a:gd name="connsiteY141" fmla="*/ 499403 h 2745499"/>
              <a:gd name="connsiteX142" fmla="*/ 4509479 w 4818968"/>
              <a:gd name="connsiteY142" fmla="*/ 513470 h 2745499"/>
              <a:gd name="connsiteX143" fmla="*/ 4481343 w 4818968"/>
              <a:gd name="connsiteY143" fmla="*/ 555673 h 2745499"/>
              <a:gd name="connsiteX144" fmla="*/ 4439140 w 4818968"/>
              <a:gd name="connsiteY144" fmla="*/ 590843 h 2745499"/>
              <a:gd name="connsiteX145" fmla="*/ 4396937 w 4818968"/>
              <a:gd name="connsiteY145" fmla="*/ 618978 h 2745499"/>
              <a:gd name="connsiteX146" fmla="*/ 4340666 w 4818968"/>
              <a:gd name="connsiteY146" fmla="*/ 647113 h 2745499"/>
              <a:gd name="connsiteX147" fmla="*/ 4312531 w 4818968"/>
              <a:gd name="connsiteY147" fmla="*/ 661181 h 2745499"/>
              <a:gd name="connsiteX148" fmla="*/ 4270328 w 4818968"/>
              <a:gd name="connsiteY148" fmla="*/ 675249 h 2745499"/>
              <a:gd name="connsiteX149" fmla="*/ 4242192 w 4818968"/>
              <a:gd name="connsiteY149" fmla="*/ 689317 h 2745499"/>
              <a:gd name="connsiteX150" fmla="*/ 4171854 w 4818968"/>
              <a:gd name="connsiteY150" fmla="*/ 710418 h 2745499"/>
              <a:gd name="connsiteX151" fmla="*/ 3890500 w 4818968"/>
              <a:gd name="connsiteY151" fmla="*/ 696350 h 2745499"/>
              <a:gd name="connsiteX152" fmla="*/ 3869399 w 4818968"/>
              <a:gd name="connsiteY152" fmla="*/ 689317 h 2745499"/>
              <a:gd name="connsiteX153" fmla="*/ 3834229 w 4818968"/>
              <a:gd name="connsiteY153" fmla="*/ 682283 h 2745499"/>
              <a:gd name="connsiteX154" fmla="*/ 3770925 w 4818968"/>
              <a:gd name="connsiteY154" fmla="*/ 675249 h 2745499"/>
              <a:gd name="connsiteX155" fmla="*/ 3679485 w 4818968"/>
              <a:gd name="connsiteY155" fmla="*/ 661181 h 2745499"/>
              <a:gd name="connsiteX156" fmla="*/ 3609146 w 4818968"/>
              <a:gd name="connsiteY156" fmla="*/ 654147 h 2745499"/>
              <a:gd name="connsiteX157" fmla="*/ 3573977 w 4818968"/>
              <a:gd name="connsiteY157" fmla="*/ 647113 h 2745499"/>
              <a:gd name="connsiteX158" fmla="*/ 3257454 w 4818968"/>
              <a:gd name="connsiteY158" fmla="*/ 647113 h 2745499"/>
              <a:gd name="connsiteX159" fmla="*/ 3222285 w 4818968"/>
              <a:gd name="connsiteY159" fmla="*/ 654147 h 2745499"/>
              <a:gd name="connsiteX160" fmla="*/ 3130845 w 4818968"/>
              <a:gd name="connsiteY160" fmla="*/ 661181 h 2745499"/>
              <a:gd name="connsiteX161" fmla="*/ 3088642 w 4818968"/>
              <a:gd name="connsiteY161" fmla="*/ 675249 h 2745499"/>
              <a:gd name="connsiteX162" fmla="*/ 3039405 w 4818968"/>
              <a:gd name="connsiteY162" fmla="*/ 703384 h 2745499"/>
              <a:gd name="connsiteX163" fmla="*/ 2976100 w 4818968"/>
              <a:gd name="connsiteY163" fmla="*/ 731520 h 2745499"/>
              <a:gd name="connsiteX164" fmla="*/ 2575171 w 4818968"/>
              <a:gd name="connsiteY164" fmla="*/ 717452 h 2745499"/>
              <a:gd name="connsiteX165" fmla="*/ 2547036 w 4818968"/>
              <a:gd name="connsiteY165" fmla="*/ 710418 h 2745499"/>
              <a:gd name="connsiteX166" fmla="*/ 2476697 w 4818968"/>
              <a:gd name="connsiteY166" fmla="*/ 689317 h 2745499"/>
              <a:gd name="connsiteX167" fmla="*/ 2441528 w 4818968"/>
              <a:gd name="connsiteY167" fmla="*/ 682283 h 2745499"/>
              <a:gd name="connsiteX168" fmla="*/ 2413392 w 4818968"/>
              <a:gd name="connsiteY168" fmla="*/ 675249 h 2745499"/>
              <a:gd name="connsiteX169" fmla="*/ 2371189 w 4818968"/>
              <a:gd name="connsiteY169" fmla="*/ 661181 h 2745499"/>
              <a:gd name="connsiteX170" fmla="*/ 2336020 w 4818968"/>
              <a:gd name="connsiteY170" fmla="*/ 654147 h 2745499"/>
              <a:gd name="connsiteX171" fmla="*/ 2293817 w 4818968"/>
              <a:gd name="connsiteY171" fmla="*/ 640080 h 2745499"/>
              <a:gd name="connsiteX172" fmla="*/ 2195343 w 4818968"/>
              <a:gd name="connsiteY172" fmla="*/ 626012 h 2745499"/>
              <a:gd name="connsiteX173" fmla="*/ 2139072 w 4818968"/>
              <a:gd name="connsiteY173" fmla="*/ 611944 h 2745499"/>
              <a:gd name="connsiteX174" fmla="*/ 2103903 w 4818968"/>
              <a:gd name="connsiteY174" fmla="*/ 604910 h 2745499"/>
              <a:gd name="connsiteX175" fmla="*/ 2082802 w 4818968"/>
              <a:gd name="connsiteY175" fmla="*/ 597877 h 2745499"/>
              <a:gd name="connsiteX176" fmla="*/ 2047632 w 4818968"/>
              <a:gd name="connsiteY176" fmla="*/ 590843 h 2745499"/>
              <a:gd name="connsiteX177" fmla="*/ 1998396 w 4818968"/>
              <a:gd name="connsiteY177" fmla="*/ 576775 h 2745499"/>
              <a:gd name="connsiteX178" fmla="*/ 1576365 w 4818968"/>
              <a:gd name="connsiteY178" fmla="*/ 562707 h 2745499"/>
              <a:gd name="connsiteX179" fmla="*/ 1541196 w 4818968"/>
              <a:gd name="connsiteY179" fmla="*/ 555673 h 2745499"/>
              <a:gd name="connsiteX180" fmla="*/ 1463823 w 4818968"/>
              <a:gd name="connsiteY180" fmla="*/ 541606 h 2745499"/>
              <a:gd name="connsiteX181" fmla="*/ 1421620 w 4818968"/>
              <a:gd name="connsiteY181" fmla="*/ 520504 h 2745499"/>
              <a:gd name="connsiteX182" fmla="*/ 1393485 w 4818968"/>
              <a:gd name="connsiteY182" fmla="*/ 513470 h 2745499"/>
              <a:gd name="connsiteX183" fmla="*/ 1372383 w 4818968"/>
              <a:gd name="connsiteY183" fmla="*/ 499403 h 2745499"/>
              <a:gd name="connsiteX184" fmla="*/ 1323146 w 4818968"/>
              <a:gd name="connsiteY184" fmla="*/ 450166 h 2745499"/>
              <a:gd name="connsiteX185" fmla="*/ 1302045 w 4818968"/>
              <a:gd name="connsiteY185" fmla="*/ 443132 h 2745499"/>
              <a:gd name="connsiteX186" fmla="*/ 1231706 w 4818968"/>
              <a:gd name="connsiteY186" fmla="*/ 393895 h 2745499"/>
              <a:gd name="connsiteX187" fmla="*/ 1210605 w 4818968"/>
              <a:gd name="connsiteY187" fmla="*/ 379827 h 2745499"/>
              <a:gd name="connsiteX188" fmla="*/ 1189503 w 4818968"/>
              <a:gd name="connsiteY188" fmla="*/ 358726 h 2745499"/>
              <a:gd name="connsiteX189" fmla="*/ 1126199 w 4818968"/>
              <a:gd name="connsiteY189" fmla="*/ 323557 h 2745499"/>
              <a:gd name="connsiteX190" fmla="*/ 1105097 w 4818968"/>
              <a:gd name="connsiteY190" fmla="*/ 309489 h 2745499"/>
              <a:gd name="connsiteX191" fmla="*/ 1083996 w 4818968"/>
              <a:gd name="connsiteY191" fmla="*/ 302455 h 2745499"/>
              <a:gd name="connsiteX192" fmla="*/ 1055860 w 4818968"/>
              <a:gd name="connsiteY192" fmla="*/ 288387 h 2745499"/>
              <a:gd name="connsiteX193" fmla="*/ 1034759 w 4818968"/>
              <a:gd name="connsiteY193" fmla="*/ 274320 h 2745499"/>
              <a:gd name="connsiteX194" fmla="*/ 985522 w 4818968"/>
              <a:gd name="connsiteY194" fmla="*/ 253218 h 2745499"/>
              <a:gd name="connsiteX195" fmla="*/ 915183 w 4818968"/>
              <a:gd name="connsiteY195" fmla="*/ 189913 h 2745499"/>
              <a:gd name="connsiteX196" fmla="*/ 901116 w 4818968"/>
              <a:gd name="connsiteY196" fmla="*/ 168812 h 2745499"/>
              <a:gd name="connsiteX197" fmla="*/ 858912 w 4818968"/>
              <a:gd name="connsiteY197" fmla="*/ 126609 h 2745499"/>
              <a:gd name="connsiteX198" fmla="*/ 809676 w 4818968"/>
              <a:gd name="connsiteY198" fmla="*/ 77372 h 2745499"/>
              <a:gd name="connsiteX199" fmla="*/ 788574 w 4818968"/>
              <a:gd name="connsiteY199" fmla="*/ 63304 h 2745499"/>
              <a:gd name="connsiteX200" fmla="*/ 739337 w 4818968"/>
              <a:gd name="connsiteY200" fmla="*/ 49237 h 2745499"/>
              <a:gd name="connsiteX201" fmla="*/ 676032 w 4818968"/>
              <a:gd name="connsiteY201" fmla="*/ 42203 h 2745499"/>
              <a:gd name="connsiteX202" fmla="*/ 640863 w 4818968"/>
              <a:gd name="connsiteY202" fmla="*/ 35169 h 2745499"/>
              <a:gd name="connsiteX203" fmla="*/ 598660 w 4818968"/>
              <a:gd name="connsiteY203" fmla="*/ 28135 h 2745499"/>
              <a:gd name="connsiteX204" fmla="*/ 535356 w 4818968"/>
              <a:gd name="connsiteY204" fmla="*/ 21101 h 2745499"/>
              <a:gd name="connsiteX205" fmla="*/ 352476 w 4818968"/>
              <a:gd name="connsiteY205" fmla="*/ 0 h 2745499"/>
              <a:gd name="connsiteX206" fmla="*/ 99257 w 4818968"/>
              <a:gd name="connsiteY206" fmla="*/ 7033 h 2745499"/>
              <a:gd name="connsiteX207" fmla="*/ 78156 w 4818968"/>
              <a:gd name="connsiteY207" fmla="*/ 14067 h 2745499"/>
              <a:gd name="connsiteX208" fmla="*/ 50020 w 4818968"/>
              <a:gd name="connsiteY208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33740 w 4818968"/>
              <a:gd name="connsiteY85" fmla="*/ 2264654 h 2745499"/>
              <a:gd name="connsiteX86" fmla="*/ 3506569 w 4818968"/>
              <a:gd name="connsiteY86" fmla="*/ 2190212 h 2745499"/>
              <a:gd name="connsiteX87" fmla="*/ 3573049 w 4818968"/>
              <a:gd name="connsiteY87" fmla="*/ 2102192 h 2745499"/>
              <a:gd name="connsiteX88" fmla="*/ 3573977 w 4818968"/>
              <a:gd name="connsiteY88" fmla="*/ 2018713 h 2745499"/>
              <a:gd name="connsiteX89" fmla="*/ 3595079 w 4818968"/>
              <a:gd name="connsiteY89" fmla="*/ 1997612 h 2745499"/>
              <a:gd name="connsiteX90" fmla="*/ 3623214 w 4818968"/>
              <a:gd name="connsiteY90" fmla="*/ 1955409 h 2745499"/>
              <a:gd name="connsiteX91" fmla="*/ 3637282 w 4818968"/>
              <a:gd name="connsiteY91" fmla="*/ 1934307 h 2745499"/>
              <a:gd name="connsiteX92" fmla="*/ 3679485 w 4818968"/>
              <a:gd name="connsiteY92" fmla="*/ 1906172 h 2745499"/>
              <a:gd name="connsiteX93" fmla="*/ 3721688 w 4818968"/>
              <a:gd name="connsiteY93" fmla="*/ 1863969 h 2745499"/>
              <a:gd name="connsiteX94" fmla="*/ 3763891 w 4818968"/>
              <a:gd name="connsiteY94" fmla="*/ 1835833 h 2745499"/>
              <a:gd name="connsiteX95" fmla="*/ 3777959 w 4818968"/>
              <a:gd name="connsiteY95" fmla="*/ 1814732 h 2745499"/>
              <a:gd name="connsiteX96" fmla="*/ 3820162 w 4818968"/>
              <a:gd name="connsiteY96" fmla="*/ 1793630 h 2745499"/>
              <a:gd name="connsiteX97" fmla="*/ 3862365 w 4818968"/>
              <a:gd name="connsiteY97" fmla="*/ 1772529 h 2745499"/>
              <a:gd name="connsiteX98" fmla="*/ 3925669 w 4818968"/>
              <a:gd name="connsiteY98" fmla="*/ 1737360 h 2745499"/>
              <a:gd name="connsiteX99" fmla="*/ 3967872 w 4818968"/>
              <a:gd name="connsiteY99" fmla="*/ 1709224 h 2745499"/>
              <a:gd name="connsiteX100" fmla="*/ 3988974 w 4818968"/>
              <a:gd name="connsiteY100" fmla="*/ 1695157 h 2745499"/>
              <a:gd name="connsiteX101" fmla="*/ 4038211 w 4818968"/>
              <a:gd name="connsiteY101" fmla="*/ 1681089 h 2745499"/>
              <a:gd name="connsiteX102" fmla="*/ 4101516 w 4818968"/>
              <a:gd name="connsiteY102" fmla="*/ 1659987 h 2745499"/>
              <a:gd name="connsiteX103" fmla="*/ 4157786 w 4818968"/>
              <a:gd name="connsiteY103" fmla="*/ 1638886 h 2745499"/>
              <a:gd name="connsiteX104" fmla="*/ 4199989 w 4818968"/>
              <a:gd name="connsiteY104" fmla="*/ 1610750 h 2745499"/>
              <a:gd name="connsiteX105" fmla="*/ 4221091 w 4818968"/>
              <a:gd name="connsiteY105" fmla="*/ 1589649 h 2745499"/>
              <a:gd name="connsiteX106" fmla="*/ 4249226 w 4818968"/>
              <a:gd name="connsiteY106" fmla="*/ 1582615 h 2745499"/>
              <a:gd name="connsiteX107" fmla="*/ 4312531 w 4818968"/>
              <a:gd name="connsiteY107" fmla="*/ 1554480 h 2745499"/>
              <a:gd name="connsiteX108" fmla="*/ 4333632 w 4818968"/>
              <a:gd name="connsiteY108" fmla="*/ 1533378 h 2745499"/>
              <a:gd name="connsiteX109" fmla="*/ 4354734 w 4818968"/>
              <a:gd name="connsiteY109" fmla="*/ 1519310 h 2745499"/>
              <a:gd name="connsiteX110" fmla="*/ 4375836 w 4818968"/>
              <a:gd name="connsiteY110" fmla="*/ 1498209 h 2745499"/>
              <a:gd name="connsiteX111" fmla="*/ 4396937 w 4818968"/>
              <a:gd name="connsiteY111" fmla="*/ 1491175 h 2745499"/>
              <a:gd name="connsiteX112" fmla="*/ 4418039 w 4818968"/>
              <a:gd name="connsiteY112" fmla="*/ 1470073 h 2745499"/>
              <a:gd name="connsiteX113" fmla="*/ 4432106 w 4818968"/>
              <a:gd name="connsiteY113" fmla="*/ 1448972 h 2745499"/>
              <a:gd name="connsiteX114" fmla="*/ 4453208 w 4818968"/>
              <a:gd name="connsiteY114" fmla="*/ 1434904 h 2745499"/>
              <a:gd name="connsiteX115" fmla="*/ 4474309 w 4818968"/>
              <a:gd name="connsiteY115" fmla="*/ 1413803 h 2745499"/>
              <a:gd name="connsiteX116" fmla="*/ 4516512 w 4818968"/>
              <a:gd name="connsiteY116" fmla="*/ 1385667 h 2745499"/>
              <a:gd name="connsiteX117" fmla="*/ 4565749 w 4818968"/>
              <a:gd name="connsiteY117" fmla="*/ 1322363 h 2745499"/>
              <a:gd name="connsiteX118" fmla="*/ 4586851 w 4818968"/>
              <a:gd name="connsiteY118" fmla="*/ 1280160 h 2745499"/>
              <a:gd name="connsiteX119" fmla="*/ 4593885 w 4818968"/>
              <a:gd name="connsiteY119" fmla="*/ 1259058 h 2745499"/>
              <a:gd name="connsiteX120" fmla="*/ 4622020 w 4818968"/>
              <a:gd name="connsiteY120" fmla="*/ 1216855 h 2745499"/>
              <a:gd name="connsiteX121" fmla="*/ 4636088 w 4818968"/>
              <a:gd name="connsiteY121" fmla="*/ 1195753 h 2745499"/>
              <a:gd name="connsiteX122" fmla="*/ 4650156 w 4818968"/>
              <a:gd name="connsiteY122" fmla="*/ 1174652 h 2745499"/>
              <a:gd name="connsiteX123" fmla="*/ 4664223 w 4818968"/>
              <a:gd name="connsiteY123" fmla="*/ 1132449 h 2745499"/>
              <a:gd name="connsiteX124" fmla="*/ 4671257 w 4818968"/>
              <a:gd name="connsiteY124" fmla="*/ 1111347 h 2745499"/>
              <a:gd name="connsiteX125" fmla="*/ 4685325 w 4818968"/>
              <a:gd name="connsiteY125" fmla="*/ 1090246 h 2745499"/>
              <a:gd name="connsiteX126" fmla="*/ 4706426 w 4818968"/>
              <a:gd name="connsiteY126" fmla="*/ 1041009 h 2745499"/>
              <a:gd name="connsiteX127" fmla="*/ 4720494 w 4818968"/>
              <a:gd name="connsiteY127" fmla="*/ 998806 h 2745499"/>
              <a:gd name="connsiteX128" fmla="*/ 4748629 w 4818968"/>
              <a:gd name="connsiteY128" fmla="*/ 956603 h 2745499"/>
              <a:gd name="connsiteX129" fmla="*/ 4755663 w 4818968"/>
              <a:gd name="connsiteY129" fmla="*/ 935501 h 2745499"/>
              <a:gd name="connsiteX130" fmla="*/ 4769731 w 4818968"/>
              <a:gd name="connsiteY130" fmla="*/ 858129 h 2745499"/>
              <a:gd name="connsiteX131" fmla="*/ 4783799 w 4818968"/>
              <a:gd name="connsiteY131" fmla="*/ 780757 h 2745499"/>
              <a:gd name="connsiteX132" fmla="*/ 4804900 w 4818968"/>
              <a:gd name="connsiteY132" fmla="*/ 759655 h 2745499"/>
              <a:gd name="connsiteX133" fmla="*/ 4818968 w 4818968"/>
              <a:gd name="connsiteY133" fmla="*/ 738553 h 2745499"/>
              <a:gd name="connsiteX134" fmla="*/ 4804900 w 4818968"/>
              <a:gd name="connsiteY134" fmla="*/ 555673 h 2745499"/>
              <a:gd name="connsiteX135" fmla="*/ 4797866 w 4818968"/>
              <a:gd name="connsiteY135" fmla="*/ 506437 h 2745499"/>
              <a:gd name="connsiteX136" fmla="*/ 4755663 w 4818968"/>
              <a:gd name="connsiteY136" fmla="*/ 485335 h 2745499"/>
              <a:gd name="connsiteX137" fmla="*/ 4720494 w 4818968"/>
              <a:gd name="connsiteY137" fmla="*/ 457200 h 2745499"/>
              <a:gd name="connsiteX138" fmla="*/ 4678291 w 4818968"/>
              <a:gd name="connsiteY138" fmla="*/ 443132 h 2745499"/>
              <a:gd name="connsiteX139" fmla="*/ 4593885 w 4818968"/>
              <a:gd name="connsiteY139" fmla="*/ 464233 h 2745499"/>
              <a:gd name="connsiteX140" fmla="*/ 4530580 w 4818968"/>
              <a:gd name="connsiteY140" fmla="*/ 499403 h 2745499"/>
              <a:gd name="connsiteX141" fmla="*/ 4509479 w 4818968"/>
              <a:gd name="connsiteY141" fmla="*/ 513470 h 2745499"/>
              <a:gd name="connsiteX142" fmla="*/ 4481343 w 4818968"/>
              <a:gd name="connsiteY142" fmla="*/ 555673 h 2745499"/>
              <a:gd name="connsiteX143" fmla="*/ 4439140 w 4818968"/>
              <a:gd name="connsiteY143" fmla="*/ 590843 h 2745499"/>
              <a:gd name="connsiteX144" fmla="*/ 4396937 w 4818968"/>
              <a:gd name="connsiteY144" fmla="*/ 618978 h 2745499"/>
              <a:gd name="connsiteX145" fmla="*/ 4340666 w 4818968"/>
              <a:gd name="connsiteY145" fmla="*/ 647113 h 2745499"/>
              <a:gd name="connsiteX146" fmla="*/ 4312531 w 4818968"/>
              <a:gd name="connsiteY146" fmla="*/ 661181 h 2745499"/>
              <a:gd name="connsiteX147" fmla="*/ 4270328 w 4818968"/>
              <a:gd name="connsiteY147" fmla="*/ 675249 h 2745499"/>
              <a:gd name="connsiteX148" fmla="*/ 4242192 w 4818968"/>
              <a:gd name="connsiteY148" fmla="*/ 689317 h 2745499"/>
              <a:gd name="connsiteX149" fmla="*/ 4171854 w 4818968"/>
              <a:gd name="connsiteY149" fmla="*/ 710418 h 2745499"/>
              <a:gd name="connsiteX150" fmla="*/ 3890500 w 4818968"/>
              <a:gd name="connsiteY150" fmla="*/ 696350 h 2745499"/>
              <a:gd name="connsiteX151" fmla="*/ 3869399 w 4818968"/>
              <a:gd name="connsiteY151" fmla="*/ 689317 h 2745499"/>
              <a:gd name="connsiteX152" fmla="*/ 3834229 w 4818968"/>
              <a:gd name="connsiteY152" fmla="*/ 682283 h 2745499"/>
              <a:gd name="connsiteX153" fmla="*/ 3770925 w 4818968"/>
              <a:gd name="connsiteY153" fmla="*/ 675249 h 2745499"/>
              <a:gd name="connsiteX154" fmla="*/ 3679485 w 4818968"/>
              <a:gd name="connsiteY154" fmla="*/ 661181 h 2745499"/>
              <a:gd name="connsiteX155" fmla="*/ 3609146 w 4818968"/>
              <a:gd name="connsiteY155" fmla="*/ 654147 h 2745499"/>
              <a:gd name="connsiteX156" fmla="*/ 3573977 w 4818968"/>
              <a:gd name="connsiteY156" fmla="*/ 647113 h 2745499"/>
              <a:gd name="connsiteX157" fmla="*/ 3257454 w 4818968"/>
              <a:gd name="connsiteY157" fmla="*/ 647113 h 2745499"/>
              <a:gd name="connsiteX158" fmla="*/ 3222285 w 4818968"/>
              <a:gd name="connsiteY158" fmla="*/ 654147 h 2745499"/>
              <a:gd name="connsiteX159" fmla="*/ 3130845 w 4818968"/>
              <a:gd name="connsiteY159" fmla="*/ 661181 h 2745499"/>
              <a:gd name="connsiteX160" fmla="*/ 3088642 w 4818968"/>
              <a:gd name="connsiteY160" fmla="*/ 675249 h 2745499"/>
              <a:gd name="connsiteX161" fmla="*/ 3039405 w 4818968"/>
              <a:gd name="connsiteY161" fmla="*/ 703384 h 2745499"/>
              <a:gd name="connsiteX162" fmla="*/ 2976100 w 4818968"/>
              <a:gd name="connsiteY162" fmla="*/ 731520 h 2745499"/>
              <a:gd name="connsiteX163" fmla="*/ 2575171 w 4818968"/>
              <a:gd name="connsiteY163" fmla="*/ 717452 h 2745499"/>
              <a:gd name="connsiteX164" fmla="*/ 2547036 w 4818968"/>
              <a:gd name="connsiteY164" fmla="*/ 710418 h 2745499"/>
              <a:gd name="connsiteX165" fmla="*/ 2476697 w 4818968"/>
              <a:gd name="connsiteY165" fmla="*/ 689317 h 2745499"/>
              <a:gd name="connsiteX166" fmla="*/ 2441528 w 4818968"/>
              <a:gd name="connsiteY166" fmla="*/ 682283 h 2745499"/>
              <a:gd name="connsiteX167" fmla="*/ 2413392 w 4818968"/>
              <a:gd name="connsiteY167" fmla="*/ 675249 h 2745499"/>
              <a:gd name="connsiteX168" fmla="*/ 2371189 w 4818968"/>
              <a:gd name="connsiteY168" fmla="*/ 661181 h 2745499"/>
              <a:gd name="connsiteX169" fmla="*/ 2336020 w 4818968"/>
              <a:gd name="connsiteY169" fmla="*/ 654147 h 2745499"/>
              <a:gd name="connsiteX170" fmla="*/ 2293817 w 4818968"/>
              <a:gd name="connsiteY170" fmla="*/ 640080 h 2745499"/>
              <a:gd name="connsiteX171" fmla="*/ 2195343 w 4818968"/>
              <a:gd name="connsiteY171" fmla="*/ 626012 h 2745499"/>
              <a:gd name="connsiteX172" fmla="*/ 2139072 w 4818968"/>
              <a:gd name="connsiteY172" fmla="*/ 611944 h 2745499"/>
              <a:gd name="connsiteX173" fmla="*/ 2103903 w 4818968"/>
              <a:gd name="connsiteY173" fmla="*/ 604910 h 2745499"/>
              <a:gd name="connsiteX174" fmla="*/ 2082802 w 4818968"/>
              <a:gd name="connsiteY174" fmla="*/ 597877 h 2745499"/>
              <a:gd name="connsiteX175" fmla="*/ 2047632 w 4818968"/>
              <a:gd name="connsiteY175" fmla="*/ 590843 h 2745499"/>
              <a:gd name="connsiteX176" fmla="*/ 1998396 w 4818968"/>
              <a:gd name="connsiteY176" fmla="*/ 576775 h 2745499"/>
              <a:gd name="connsiteX177" fmla="*/ 1576365 w 4818968"/>
              <a:gd name="connsiteY177" fmla="*/ 562707 h 2745499"/>
              <a:gd name="connsiteX178" fmla="*/ 1541196 w 4818968"/>
              <a:gd name="connsiteY178" fmla="*/ 555673 h 2745499"/>
              <a:gd name="connsiteX179" fmla="*/ 1463823 w 4818968"/>
              <a:gd name="connsiteY179" fmla="*/ 541606 h 2745499"/>
              <a:gd name="connsiteX180" fmla="*/ 1421620 w 4818968"/>
              <a:gd name="connsiteY180" fmla="*/ 520504 h 2745499"/>
              <a:gd name="connsiteX181" fmla="*/ 1393485 w 4818968"/>
              <a:gd name="connsiteY181" fmla="*/ 513470 h 2745499"/>
              <a:gd name="connsiteX182" fmla="*/ 1372383 w 4818968"/>
              <a:gd name="connsiteY182" fmla="*/ 499403 h 2745499"/>
              <a:gd name="connsiteX183" fmla="*/ 1323146 w 4818968"/>
              <a:gd name="connsiteY183" fmla="*/ 450166 h 2745499"/>
              <a:gd name="connsiteX184" fmla="*/ 1302045 w 4818968"/>
              <a:gd name="connsiteY184" fmla="*/ 443132 h 2745499"/>
              <a:gd name="connsiteX185" fmla="*/ 1231706 w 4818968"/>
              <a:gd name="connsiteY185" fmla="*/ 393895 h 2745499"/>
              <a:gd name="connsiteX186" fmla="*/ 1210605 w 4818968"/>
              <a:gd name="connsiteY186" fmla="*/ 379827 h 2745499"/>
              <a:gd name="connsiteX187" fmla="*/ 1189503 w 4818968"/>
              <a:gd name="connsiteY187" fmla="*/ 358726 h 2745499"/>
              <a:gd name="connsiteX188" fmla="*/ 1126199 w 4818968"/>
              <a:gd name="connsiteY188" fmla="*/ 323557 h 2745499"/>
              <a:gd name="connsiteX189" fmla="*/ 1105097 w 4818968"/>
              <a:gd name="connsiteY189" fmla="*/ 309489 h 2745499"/>
              <a:gd name="connsiteX190" fmla="*/ 1083996 w 4818968"/>
              <a:gd name="connsiteY190" fmla="*/ 302455 h 2745499"/>
              <a:gd name="connsiteX191" fmla="*/ 1055860 w 4818968"/>
              <a:gd name="connsiteY191" fmla="*/ 288387 h 2745499"/>
              <a:gd name="connsiteX192" fmla="*/ 1034759 w 4818968"/>
              <a:gd name="connsiteY192" fmla="*/ 274320 h 2745499"/>
              <a:gd name="connsiteX193" fmla="*/ 985522 w 4818968"/>
              <a:gd name="connsiteY193" fmla="*/ 253218 h 2745499"/>
              <a:gd name="connsiteX194" fmla="*/ 915183 w 4818968"/>
              <a:gd name="connsiteY194" fmla="*/ 189913 h 2745499"/>
              <a:gd name="connsiteX195" fmla="*/ 901116 w 4818968"/>
              <a:gd name="connsiteY195" fmla="*/ 168812 h 2745499"/>
              <a:gd name="connsiteX196" fmla="*/ 858912 w 4818968"/>
              <a:gd name="connsiteY196" fmla="*/ 126609 h 2745499"/>
              <a:gd name="connsiteX197" fmla="*/ 809676 w 4818968"/>
              <a:gd name="connsiteY197" fmla="*/ 77372 h 2745499"/>
              <a:gd name="connsiteX198" fmla="*/ 788574 w 4818968"/>
              <a:gd name="connsiteY198" fmla="*/ 63304 h 2745499"/>
              <a:gd name="connsiteX199" fmla="*/ 739337 w 4818968"/>
              <a:gd name="connsiteY199" fmla="*/ 49237 h 2745499"/>
              <a:gd name="connsiteX200" fmla="*/ 676032 w 4818968"/>
              <a:gd name="connsiteY200" fmla="*/ 42203 h 2745499"/>
              <a:gd name="connsiteX201" fmla="*/ 640863 w 4818968"/>
              <a:gd name="connsiteY201" fmla="*/ 35169 h 2745499"/>
              <a:gd name="connsiteX202" fmla="*/ 598660 w 4818968"/>
              <a:gd name="connsiteY202" fmla="*/ 28135 h 2745499"/>
              <a:gd name="connsiteX203" fmla="*/ 535356 w 4818968"/>
              <a:gd name="connsiteY203" fmla="*/ 21101 h 2745499"/>
              <a:gd name="connsiteX204" fmla="*/ 352476 w 4818968"/>
              <a:gd name="connsiteY204" fmla="*/ 0 h 2745499"/>
              <a:gd name="connsiteX205" fmla="*/ 99257 w 4818968"/>
              <a:gd name="connsiteY205" fmla="*/ 7033 h 2745499"/>
              <a:gd name="connsiteX206" fmla="*/ 78156 w 4818968"/>
              <a:gd name="connsiteY206" fmla="*/ 14067 h 2745499"/>
              <a:gd name="connsiteX207" fmla="*/ 50020 w 4818968"/>
              <a:gd name="connsiteY207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06569 w 4818968"/>
              <a:gd name="connsiteY86" fmla="*/ 2190212 h 2745499"/>
              <a:gd name="connsiteX87" fmla="*/ 3573049 w 4818968"/>
              <a:gd name="connsiteY87" fmla="*/ 2102192 h 2745499"/>
              <a:gd name="connsiteX88" fmla="*/ 3573977 w 4818968"/>
              <a:gd name="connsiteY88" fmla="*/ 2018713 h 2745499"/>
              <a:gd name="connsiteX89" fmla="*/ 3595079 w 4818968"/>
              <a:gd name="connsiteY89" fmla="*/ 1997612 h 2745499"/>
              <a:gd name="connsiteX90" fmla="*/ 3623214 w 4818968"/>
              <a:gd name="connsiteY90" fmla="*/ 1955409 h 2745499"/>
              <a:gd name="connsiteX91" fmla="*/ 3637282 w 4818968"/>
              <a:gd name="connsiteY91" fmla="*/ 1934307 h 2745499"/>
              <a:gd name="connsiteX92" fmla="*/ 3679485 w 4818968"/>
              <a:gd name="connsiteY92" fmla="*/ 1906172 h 2745499"/>
              <a:gd name="connsiteX93" fmla="*/ 3721688 w 4818968"/>
              <a:gd name="connsiteY93" fmla="*/ 1863969 h 2745499"/>
              <a:gd name="connsiteX94" fmla="*/ 3763891 w 4818968"/>
              <a:gd name="connsiteY94" fmla="*/ 1835833 h 2745499"/>
              <a:gd name="connsiteX95" fmla="*/ 3777959 w 4818968"/>
              <a:gd name="connsiteY95" fmla="*/ 1814732 h 2745499"/>
              <a:gd name="connsiteX96" fmla="*/ 3820162 w 4818968"/>
              <a:gd name="connsiteY96" fmla="*/ 1793630 h 2745499"/>
              <a:gd name="connsiteX97" fmla="*/ 3862365 w 4818968"/>
              <a:gd name="connsiteY97" fmla="*/ 1772529 h 2745499"/>
              <a:gd name="connsiteX98" fmla="*/ 3925669 w 4818968"/>
              <a:gd name="connsiteY98" fmla="*/ 1737360 h 2745499"/>
              <a:gd name="connsiteX99" fmla="*/ 3967872 w 4818968"/>
              <a:gd name="connsiteY99" fmla="*/ 1709224 h 2745499"/>
              <a:gd name="connsiteX100" fmla="*/ 3988974 w 4818968"/>
              <a:gd name="connsiteY100" fmla="*/ 1695157 h 2745499"/>
              <a:gd name="connsiteX101" fmla="*/ 4038211 w 4818968"/>
              <a:gd name="connsiteY101" fmla="*/ 1681089 h 2745499"/>
              <a:gd name="connsiteX102" fmla="*/ 4101516 w 4818968"/>
              <a:gd name="connsiteY102" fmla="*/ 1659987 h 2745499"/>
              <a:gd name="connsiteX103" fmla="*/ 4157786 w 4818968"/>
              <a:gd name="connsiteY103" fmla="*/ 1638886 h 2745499"/>
              <a:gd name="connsiteX104" fmla="*/ 4199989 w 4818968"/>
              <a:gd name="connsiteY104" fmla="*/ 1610750 h 2745499"/>
              <a:gd name="connsiteX105" fmla="*/ 4221091 w 4818968"/>
              <a:gd name="connsiteY105" fmla="*/ 1589649 h 2745499"/>
              <a:gd name="connsiteX106" fmla="*/ 4249226 w 4818968"/>
              <a:gd name="connsiteY106" fmla="*/ 1582615 h 2745499"/>
              <a:gd name="connsiteX107" fmla="*/ 4312531 w 4818968"/>
              <a:gd name="connsiteY107" fmla="*/ 1554480 h 2745499"/>
              <a:gd name="connsiteX108" fmla="*/ 4333632 w 4818968"/>
              <a:gd name="connsiteY108" fmla="*/ 1533378 h 2745499"/>
              <a:gd name="connsiteX109" fmla="*/ 4354734 w 4818968"/>
              <a:gd name="connsiteY109" fmla="*/ 1519310 h 2745499"/>
              <a:gd name="connsiteX110" fmla="*/ 4375836 w 4818968"/>
              <a:gd name="connsiteY110" fmla="*/ 1498209 h 2745499"/>
              <a:gd name="connsiteX111" fmla="*/ 4396937 w 4818968"/>
              <a:gd name="connsiteY111" fmla="*/ 1491175 h 2745499"/>
              <a:gd name="connsiteX112" fmla="*/ 4418039 w 4818968"/>
              <a:gd name="connsiteY112" fmla="*/ 1470073 h 2745499"/>
              <a:gd name="connsiteX113" fmla="*/ 4432106 w 4818968"/>
              <a:gd name="connsiteY113" fmla="*/ 1448972 h 2745499"/>
              <a:gd name="connsiteX114" fmla="*/ 4453208 w 4818968"/>
              <a:gd name="connsiteY114" fmla="*/ 1434904 h 2745499"/>
              <a:gd name="connsiteX115" fmla="*/ 4474309 w 4818968"/>
              <a:gd name="connsiteY115" fmla="*/ 1413803 h 2745499"/>
              <a:gd name="connsiteX116" fmla="*/ 4516512 w 4818968"/>
              <a:gd name="connsiteY116" fmla="*/ 1385667 h 2745499"/>
              <a:gd name="connsiteX117" fmla="*/ 4565749 w 4818968"/>
              <a:gd name="connsiteY117" fmla="*/ 1322363 h 2745499"/>
              <a:gd name="connsiteX118" fmla="*/ 4586851 w 4818968"/>
              <a:gd name="connsiteY118" fmla="*/ 1280160 h 2745499"/>
              <a:gd name="connsiteX119" fmla="*/ 4593885 w 4818968"/>
              <a:gd name="connsiteY119" fmla="*/ 1259058 h 2745499"/>
              <a:gd name="connsiteX120" fmla="*/ 4622020 w 4818968"/>
              <a:gd name="connsiteY120" fmla="*/ 1216855 h 2745499"/>
              <a:gd name="connsiteX121" fmla="*/ 4636088 w 4818968"/>
              <a:gd name="connsiteY121" fmla="*/ 1195753 h 2745499"/>
              <a:gd name="connsiteX122" fmla="*/ 4650156 w 4818968"/>
              <a:gd name="connsiteY122" fmla="*/ 1174652 h 2745499"/>
              <a:gd name="connsiteX123" fmla="*/ 4664223 w 4818968"/>
              <a:gd name="connsiteY123" fmla="*/ 1132449 h 2745499"/>
              <a:gd name="connsiteX124" fmla="*/ 4671257 w 4818968"/>
              <a:gd name="connsiteY124" fmla="*/ 1111347 h 2745499"/>
              <a:gd name="connsiteX125" fmla="*/ 4685325 w 4818968"/>
              <a:gd name="connsiteY125" fmla="*/ 1090246 h 2745499"/>
              <a:gd name="connsiteX126" fmla="*/ 4706426 w 4818968"/>
              <a:gd name="connsiteY126" fmla="*/ 1041009 h 2745499"/>
              <a:gd name="connsiteX127" fmla="*/ 4720494 w 4818968"/>
              <a:gd name="connsiteY127" fmla="*/ 998806 h 2745499"/>
              <a:gd name="connsiteX128" fmla="*/ 4748629 w 4818968"/>
              <a:gd name="connsiteY128" fmla="*/ 956603 h 2745499"/>
              <a:gd name="connsiteX129" fmla="*/ 4755663 w 4818968"/>
              <a:gd name="connsiteY129" fmla="*/ 935501 h 2745499"/>
              <a:gd name="connsiteX130" fmla="*/ 4769731 w 4818968"/>
              <a:gd name="connsiteY130" fmla="*/ 858129 h 2745499"/>
              <a:gd name="connsiteX131" fmla="*/ 4783799 w 4818968"/>
              <a:gd name="connsiteY131" fmla="*/ 780757 h 2745499"/>
              <a:gd name="connsiteX132" fmla="*/ 4804900 w 4818968"/>
              <a:gd name="connsiteY132" fmla="*/ 759655 h 2745499"/>
              <a:gd name="connsiteX133" fmla="*/ 4818968 w 4818968"/>
              <a:gd name="connsiteY133" fmla="*/ 738553 h 2745499"/>
              <a:gd name="connsiteX134" fmla="*/ 4804900 w 4818968"/>
              <a:gd name="connsiteY134" fmla="*/ 555673 h 2745499"/>
              <a:gd name="connsiteX135" fmla="*/ 4797866 w 4818968"/>
              <a:gd name="connsiteY135" fmla="*/ 506437 h 2745499"/>
              <a:gd name="connsiteX136" fmla="*/ 4755663 w 4818968"/>
              <a:gd name="connsiteY136" fmla="*/ 485335 h 2745499"/>
              <a:gd name="connsiteX137" fmla="*/ 4720494 w 4818968"/>
              <a:gd name="connsiteY137" fmla="*/ 457200 h 2745499"/>
              <a:gd name="connsiteX138" fmla="*/ 4678291 w 4818968"/>
              <a:gd name="connsiteY138" fmla="*/ 443132 h 2745499"/>
              <a:gd name="connsiteX139" fmla="*/ 4593885 w 4818968"/>
              <a:gd name="connsiteY139" fmla="*/ 464233 h 2745499"/>
              <a:gd name="connsiteX140" fmla="*/ 4530580 w 4818968"/>
              <a:gd name="connsiteY140" fmla="*/ 499403 h 2745499"/>
              <a:gd name="connsiteX141" fmla="*/ 4509479 w 4818968"/>
              <a:gd name="connsiteY141" fmla="*/ 513470 h 2745499"/>
              <a:gd name="connsiteX142" fmla="*/ 4481343 w 4818968"/>
              <a:gd name="connsiteY142" fmla="*/ 555673 h 2745499"/>
              <a:gd name="connsiteX143" fmla="*/ 4439140 w 4818968"/>
              <a:gd name="connsiteY143" fmla="*/ 590843 h 2745499"/>
              <a:gd name="connsiteX144" fmla="*/ 4396937 w 4818968"/>
              <a:gd name="connsiteY144" fmla="*/ 618978 h 2745499"/>
              <a:gd name="connsiteX145" fmla="*/ 4340666 w 4818968"/>
              <a:gd name="connsiteY145" fmla="*/ 647113 h 2745499"/>
              <a:gd name="connsiteX146" fmla="*/ 4312531 w 4818968"/>
              <a:gd name="connsiteY146" fmla="*/ 661181 h 2745499"/>
              <a:gd name="connsiteX147" fmla="*/ 4270328 w 4818968"/>
              <a:gd name="connsiteY147" fmla="*/ 675249 h 2745499"/>
              <a:gd name="connsiteX148" fmla="*/ 4242192 w 4818968"/>
              <a:gd name="connsiteY148" fmla="*/ 689317 h 2745499"/>
              <a:gd name="connsiteX149" fmla="*/ 4171854 w 4818968"/>
              <a:gd name="connsiteY149" fmla="*/ 710418 h 2745499"/>
              <a:gd name="connsiteX150" fmla="*/ 3890500 w 4818968"/>
              <a:gd name="connsiteY150" fmla="*/ 696350 h 2745499"/>
              <a:gd name="connsiteX151" fmla="*/ 3869399 w 4818968"/>
              <a:gd name="connsiteY151" fmla="*/ 689317 h 2745499"/>
              <a:gd name="connsiteX152" fmla="*/ 3834229 w 4818968"/>
              <a:gd name="connsiteY152" fmla="*/ 682283 h 2745499"/>
              <a:gd name="connsiteX153" fmla="*/ 3770925 w 4818968"/>
              <a:gd name="connsiteY153" fmla="*/ 675249 h 2745499"/>
              <a:gd name="connsiteX154" fmla="*/ 3679485 w 4818968"/>
              <a:gd name="connsiteY154" fmla="*/ 661181 h 2745499"/>
              <a:gd name="connsiteX155" fmla="*/ 3609146 w 4818968"/>
              <a:gd name="connsiteY155" fmla="*/ 654147 h 2745499"/>
              <a:gd name="connsiteX156" fmla="*/ 3573977 w 4818968"/>
              <a:gd name="connsiteY156" fmla="*/ 647113 h 2745499"/>
              <a:gd name="connsiteX157" fmla="*/ 3257454 w 4818968"/>
              <a:gd name="connsiteY157" fmla="*/ 647113 h 2745499"/>
              <a:gd name="connsiteX158" fmla="*/ 3222285 w 4818968"/>
              <a:gd name="connsiteY158" fmla="*/ 654147 h 2745499"/>
              <a:gd name="connsiteX159" fmla="*/ 3130845 w 4818968"/>
              <a:gd name="connsiteY159" fmla="*/ 661181 h 2745499"/>
              <a:gd name="connsiteX160" fmla="*/ 3088642 w 4818968"/>
              <a:gd name="connsiteY160" fmla="*/ 675249 h 2745499"/>
              <a:gd name="connsiteX161" fmla="*/ 3039405 w 4818968"/>
              <a:gd name="connsiteY161" fmla="*/ 703384 h 2745499"/>
              <a:gd name="connsiteX162" fmla="*/ 2976100 w 4818968"/>
              <a:gd name="connsiteY162" fmla="*/ 731520 h 2745499"/>
              <a:gd name="connsiteX163" fmla="*/ 2575171 w 4818968"/>
              <a:gd name="connsiteY163" fmla="*/ 717452 h 2745499"/>
              <a:gd name="connsiteX164" fmla="*/ 2547036 w 4818968"/>
              <a:gd name="connsiteY164" fmla="*/ 710418 h 2745499"/>
              <a:gd name="connsiteX165" fmla="*/ 2476697 w 4818968"/>
              <a:gd name="connsiteY165" fmla="*/ 689317 h 2745499"/>
              <a:gd name="connsiteX166" fmla="*/ 2441528 w 4818968"/>
              <a:gd name="connsiteY166" fmla="*/ 682283 h 2745499"/>
              <a:gd name="connsiteX167" fmla="*/ 2413392 w 4818968"/>
              <a:gd name="connsiteY167" fmla="*/ 675249 h 2745499"/>
              <a:gd name="connsiteX168" fmla="*/ 2371189 w 4818968"/>
              <a:gd name="connsiteY168" fmla="*/ 661181 h 2745499"/>
              <a:gd name="connsiteX169" fmla="*/ 2336020 w 4818968"/>
              <a:gd name="connsiteY169" fmla="*/ 654147 h 2745499"/>
              <a:gd name="connsiteX170" fmla="*/ 2293817 w 4818968"/>
              <a:gd name="connsiteY170" fmla="*/ 640080 h 2745499"/>
              <a:gd name="connsiteX171" fmla="*/ 2195343 w 4818968"/>
              <a:gd name="connsiteY171" fmla="*/ 626012 h 2745499"/>
              <a:gd name="connsiteX172" fmla="*/ 2139072 w 4818968"/>
              <a:gd name="connsiteY172" fmla="*/ 611944 h 2745499"/>
              <a:gd name="connsiteX173" fmla="*/ 2103903 w 4818968"/>
              <a:gd name="connsiteY173" fmla="*/ 604910 h 2745499"/>
              <a:gd name="connsiteX174" fmla="*/ 2082802 w 4818968"/>
              <a:gd name="connsiteY174" fmla="*/ 597877 h 2745499"/>
              <a:gd name="connsiteX175" fmla="*/ 2047632 w 4818968"/>
              <a:gd name="connsiteY175" fmla="*/ 590843 h 2745499"/>
              <a:gd name="connsiteX176" fmla="*/ 1998396 w 4818968"/>
              <a:gd name="connsiteY176" fmla="*/ 576775 h 2745499"/>
              <a:gd name="connsiteX177" fmla="*/ 1576365 w 4818968"/>
              <a:gd name="connsiteY177" fmla="*/ 562707 h 2745499"/>
              <a:gd name="connsiteX178" fmla="*/ 1541196 w 4818968"/>
              <a:gd name="connsiteY178" fmla="*/ 555673 h 2745499"/>
              <a:gd name="connsiteX179" fmla="*/ 1463823 w 4818968"/>
              <a:gd name="connsiteY179" fmla="*/ 541606 h 2745499"/>
              <a:gd name="connsiteX180" fmla="*/ 1421620 w 4818968"/>
              <a:gd name="connsiteY180" fmla="*/ 520504 h 2745499"/>
              <a:gd name="connsiteX181" fmla="*/ 1393485 w 4818968"/>
              <a:gd name="connsiteY181" fmla="*/ 513470 h 2745499"/>
              <a:gd name="connsiteX182" fmla="*/ 1372383 w 4818968"/>
              <a:gd name="connsiteY182" fmla="*/ 499403 h 2745499"/>
              <a:gd name="connsiteX183" fmla="*/ 1323146 w 4818968"/>
              <a:gd name="connsiteY183" fmla="*/ 450166 h 2745499"/>
              <a:gd name="connsiteX184" fmla="*/ 1302045 w 4818968"/>
              <a:gd name="connsiteY184" fmla="*/ 443132 h 2745499"/>
              <a:gd name="connsiteX185" fmla="*/ 1231706 w 4818968"/>
              <a:gd name="connsiteY185" fmla="*/ 393895 h 2745499"/>
              <a:gd name="connsiteX186" fmla="*/ 1210605 w 4818968"/>
              <a:gd name="connsiteY186" fmla="*/ 379827 h 2745499"/>
              <a:gd name="connsiteX187" fmla="*/ 1189503 w 4818968"/>
              <a:gd name="connsiteY187" fmla="*/ 358726 h 2745499"/>
              <a:gd name="connsiteX188" fmla="*/ 1126199 w 4818968"/>
              <a:gd name="connsiteY188" fmla="*/ 323557 h 2745499"/>
              <a:gd name="connsiteX189" fmla="*/ 1105097 w 4818968"/>
              <a:gd name="connsiteY189" fmla="*/ 309489 h 2745499"/>
              <a:gd name="connsiteX190" fmla="*/ 1083996 w 4818968"/>
              <a:gd name="connsiteY190" fmla="*/ 302455 h 2745499"/>
              <a:gd name="connsiteX191" fmla="*/ 1055860 w 4818968"/>
              <a:gd name="connsiteY191" fmla="*/ 288387 h 2745499"/>
              <a:gd name="connsiteX192" fmla="*/ 1034759 w 4818968"/>
              <a:gd name="connsiteY192" fmla="*/ 274320 h 2745499"/>
              <a:gd name="connsiteX193" fmla="*/ 985522 w 4818968"/>
              <a:gd name="connsiteY193" fmla="*/ 253218 h 2745499"/>
              <a:gd name="connsiteX194" fmla="*/ 915183 w 4818968"/>
              <a:gd name="connsiteY194" fmla="*/ 189913 h 2745499"/>
              <a:gd name="connsiteX195" fmla="*/ 901116 w 4818968"/>
              <a:gd name="connsiteY195" fmla="*/ 168812 h 2745499"/>
              <a:gd name="connsiteX196" fmla="*/ 858912 w 4818968"/>
              <a:gd name="connsiteY196" fmla="*/ 126609 h 2745499"/>
              <a:gd name="connsiteX197" fmla="*/ 809676 w 4818968"/>
              <a:gd name="connsiteY197" fmla="*/ 77372 h 2745499"/>
              <a:gd name="connsiteX198" fmla="*/ 788574 w 4818968"/>
              <a:gd name="connsiteY198" fmla="*/ 63304 h 2745499"/>
              <a:gd name="connsiteX199" fmla="*/ 739337 w 4818968"/>
              <a:gd name="connsiteY199" fmla="*/ 49237 h 2745499"/>
              <a:gd name="connsiteX200" fmla="*/ 676032 w 4818968"/>
              <a:gd name="connsiteY200" fmla="*/ 42203 h 2745499"/>
              <a:gd name="connsiteX201" fmla="*/ 640863 w 4818968"/>
              <a:gd name="connsiteY201" fmla="*/ 35169 h 2745499"/>
              <a:gd name="connsiteX202" fmla="*/ 598660 w 4818968"/>
              <a:gd name="connsiteY202" fmla="*/ 28135 h 2745499"/>
              <a:gd name="connsiteX203" fmla="*/ 535356 w 4818968"/>
              <a:gd name="connsiteY203" fmla="*/ 21101 h 2745499"/>
              <a:gd name="connsiteX204" fmla="*/ 352476 w 4818968"/>
              <a:gd name="connsiteY204" fmla="*/ 0 h 2745499"/>
              <a:gd name="connsiteX205" fmla="*/ 99257 w 4818968"/>
              <a:gd name="connsiteY205" fmla="*/ 7033 h 2745499"/>
              <a:gd name="connsiteX206" fmla="*/ 78156 w 4818968"/>
              <a:gd name="connsiteY206" fmla="*/ 14067 h 2745499"/>
              <a:gd name="connsiteX207" fmla="*/ 50020 w 4818968"/>
              <a:gd name="connsiteY207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573977 w 4818968"/>
              <a:gd name="connsiteY88" fmla="*/ 2018713 h 2745499"/>
              <a:gd name="connsiteX89" fmla="*/ 3595079 w 4818968"/>
              <a:gd name="connsiteY89" fmla="*/ 1997612 h 2745499"/>
              <a:gd name="connsiteX90" fmla="*/ 3623214 w 4818968"/>
              <a:gd name="connsiteY90" fmla="*/ 1955409 h 2745499"/>
              <a:gd name="connsiteX91" fmla="*/ 3637282 w 4818968"/>
              <a:gd name="connsiteY91" fmla="*/ 1934307 h 2745499"/>
              <a:gd name="connsiteX92" fmla="*/ 3679485 w 4818968"/>
              <a:gd name="connsiteY92" fmla="*/ 1906172 h 2745499"/>
              <a:gd name="connsiteX93" fmla="*/ 3721688 w 4818968"/>
              <a:gd name="connsiteY93" fmla="*/ 1863969 h 2745499"/>
              <a:gd name="connsiteX94" fmla="*/ 3763891 w 4818968"/>
              <a:gd name="connsiteY94" fmla="*/ 1835833 h 2745499"/>
              <a:gd name="connsiteX95" fmla="*/ 3777959 w 4818968"/>
              <a:gd name="connsiteY95" fmla="*/ 1814732 h 2745499"/>
              <a:gd name="connsiteX96" fmla="*/ 3820162 w 4818968"/>
              <a:gd name="connsiteY96" fmla="*/ 1793630 h 2745499"/>
              <a:gd name="connsiteX97" fmla="*/ 3862365 w 4818968"/>
              <a:gd name="connsiteY97" fmla="*/ 1772529 h 2745499"/>
              <a:gd name="connsiteX98" fmla="*/ 3925669 w 4818968"/>
              <a:gd name="connsiteY98" fmla="*/ 1737360 h 2745499"/>
              <a:gd name="connsiteX99" fmla="*/ 3967872 w 4818968"/>
              <a:gd name="connsiteY99" fmla="*/ 1709224 h 2745499"/>
              <a:gd name="connsiteX100" fmla="*/ 3988974 w 4818968"/>
              <a:gd name="connsiteY100" fmla="*/ 1695157 h 2745499"/>
              <a:gd name="connsiteX101" fmla="*/ 4038211 w 4818968"/>
              <a:gd name="connsiteY101" fmla="*/ 1681089 h 2745499"/>
              <a:gd name="connsiteX102" fmla="*/ 4101516 w 4818968"/>
              <a:gd name="connsiteY102" fmla="*/ 1659987 h 2745499"/>
              <a:gd name="connsiteX103" fmla="*/ 4157786 w 4818968"/>
              <a:gd name="connsiteY103" fmla="*/ 1638886 h 2745499"/>
              <a:gd name="connsiteX104" fmla="*/ 4199989 w 4818968"/>
              <a:gd name="connsiteY104" fmla="*/ 1610750 h 2745499"/>
              <a:gd name="connsiteX105" fmla="*/ 4221091 w 4818968"/>
              <a:gd name="connsiteY105" fmla="*/ 1589649 h 2745499"/>
              <a:gd name="connsiteX106" fmla="*/ 4249226 w 4818968"/>
              <a:gd name="connsiteY106" fmla="*/ 1582615 h 2745499"/>
              <a:gd name="connsiteX107" fmla="*/ 4312531 w 4818968"/>
              <a:gd name="connsiteY107" fmla="*/ 1554480 h 2745499"/>
              <a:gd name="connsiteX108" fmla="*/ 4333632 w 4818968"/>
              <a:gd name="connsiteY108" fmla="*/ 1533378 h 2745499"/>
              <a:gd name="connsiteX109" fmla="*/ 4354734 w 4818968"/>
              <a:gd name="connsiteY109" fmla="*/ 1519310 h 2745499"/>
              <a:gd name="connsiteX110" fmla="*/ 4375836 w 4818968"/>
              <a:gd name="connsiteY110" fmla="*/ 1498209 h 2745499"/>
              <a:gd name="connsiteX111" fmla="*/ 4396937 w 4818968"/>
              <a:gd name="connsiteY111" fmla="*/ 1491175 h 2745499"/>
              <a:gd name="connsiteX112" fmla="*/ 4418039 w 4818968"/>
              <a:gd name="connsiteY112" fmla="*/ 1470073 h 2745499"/>
              <a:gd name="connsiteX113" fmla="*/ 4432106 w 4818968"/>
              <a:gd name="connsiteY113" fmla="*/ 1448972 h 2745499"/>
              <a:gd name="connsiteX114" fmla="*/ 4453208 w 4818968"/>
              <a:gd name="connsiteY114" fmla="*/ 1434904 h 2745499"/>
              <a:gd name="connsiteX115" fmla="*/ 4474309 w 4818968"/>
              <a:gd name="connsiteY115" fmla="*/ 1413803 h 2745499"/>
              <a:gd name="connsiteX116" fmla="*/ 4516512 w 4818968"/>
              <a:gd name="connsiteY116" fmla="*/ 1385667 h 2745499"/>
              <a:gd name="connsiteX117" fmla="*/ 4565749 w 4818968"/>
              <a:gd name="connsiteY117" fmla="*/ 1322363 h 2745499"/>
              <a:gd name="connsiteX118" fmla="*/ 4586851 w 4818968"/>
              <a:gd name="connsiteY118" fmla="*/ 1280160 h 2745499"/>
              <a:gd name="connsiteX119" fmla="*/ 4593885 w 4818968"/>
              <a:gd name="connsiteY119" fmla="*/ 1259058 h 2745499"/>
              <a:gd name="connsiteX120" fmla="*/ 4622020 w 4818968"/>
              <a:gd name="connsiteY120" fmla="*/ 1216855 h 2745499"/>
              <a:gd name="connsiteX121" fmla="*/ 4636088 w 4818968"/>
              <a:gd name="connsiteY121" fmla="*/ 1195753 h 2745499"/>
              <a:gd name="connsiteX122" fmla="*/ 4650156 w 4818968"/>
              <a:gd name="connsiteY122" fmla="*/ 1174652 h 2745499"/>
              <a:gd name="connsiteX123" fmla="*/ 4664223 w 4818968"/>
              <a:gd name="connsiteY123" fmla="*/ 1132449 h 2745499"/>
              <a:gd name="connsiteX124" fmla="*/ 4671257 w 4818968"/>
              <a:gd name="connsiteY124" fmla="*/ 1111347 h 2745499"/>
              <a:gd name="connsiteX125" fmla="*/ 4685325 w 4818968"/>
              <a:gd name="connsiteY125" fmla="*/ 1090246 h 2745499"/>
              <a:gd name="connsiteX126" fmla="*/ 4706426 w 4818968"/>
              <a:gd name="connsiteY126" fmla="*/ 1041009 h 2745499"/>
              <a:gd name="connsiteX127" fmla="*/ 4720494 w 4818968"/>
              <a:gd name="connsiteY127" fmla="*/ 998806 h 2745499"/>
              <a:gd name="connsiteX128" fmla="*/ 4748629 w 4818968"/>
              <a:gd name="connsiteY128" fmla="*/ 956603 h 2745499"/>
              <a:gd name="connsiteX129" fmla="*/ 4755663 w 4818968"/>
              <a:gd name="connsiteY129" fmla="*/ 935501 h 2745499"/>
              <a:gd name="connsiteX130" fmla="*/ 4769731 w 4818968"/>
              <a:gd name="connsiteY130" fmla="*/ 858129 h 2745499"/>
              <a:gd name="connsiteX131" fmla="*/ 4783799 w 4818968"/>
              <a:gd name="connsiteY131" fmla="*/ 780757 h 2745499"/>
              <a:gd name="connsiteX132" fmla="*/ 4804900 w 4818968"/>
              <a:gd name="connsiteY132" fmla="*/ 759655 h 2745499"/>
              <a:gd name="connsiteX133" fmla="*/ 4818968 w 4818968"/>
              <a:gd name="connsiteY133" fmla="*/ 738553 h 2745499"/>
              <a:gd name="connsiteX134" fmla="*/ 4804900 w 4818968"/>
              <a:gd name="connsiteY134" fmla="*/ 555673 h 2745499"/>
              <a:gd name="connsiteX135" fmla="*/ 4797866 w 4818968"/>
              <a:gd name="connsiteY135" fmla="*/ 506437 h 2745499"/>
              <a:gd name="connsiteX136" fmla="*/ 4755663 w 4818968"/>
              <a:gd name="connsiteY136" fmla="*/ 485335 h 2745499"/>
              <a:gd name="connsiteX137" fmla="*/ 4720494 w 4818968"/>
              <a:gd name="connsiteY137" fmla="*/ 457200 h 2745499"/>
              <a:gd name="connsiteX138" fmla="*/ 4678291 w 4818968"/>
              <a:gd name="connsiteY138" fmla="*/ 443132 h 2745499"/>
              <a:gd name="connsiteX139" fmla="*/ 4593885 w 4818968"/>
              <a:gd name="connsiteY139" fmla="*/ 464233 h 2745499"/>
              <a:gd name="connsiteX140" fmla="*/ 4530580 w 4818968"/>
              <a:gd name="connsiteY140" fmla="*/ 499403 h 2745499"/>
              <a:gd name="connsiteX141" fmla="*/ 4509479 w 4818968"/>
              <a:gd name="connsiteY141" fmla="*/ 513470 h 2745499"/>
              <a:gd name="connsiteX142" fmla="*/ 4481343 w 4818968"/>
              <a:gd name="connsiteY142" fmla="*/ 555673 h 2745499"/>
              <a:gd name="connsiteX143" fmla="*/ 4439140 w 4818968"/>
              <a:gd name="connsiteY143" fmla="*/ 590843 h 2745499"/>
              <a:gd name="connsiteX144" fmla="*/ 4396937 w 4818968"/>
              <a:gd name="connsiteY144" fmla="*/ 618978 h 2745499"/>
              <a:gd name="connsiteX145" fmla="*/ 4340666 w 4818968"/>
              <a:gd name="connsiteY145" fmla="*/ 647113 h 2745499"/>
              <a:gd name="connsiteX146" fmla="*/ 4312531 w 4818968"/>
              <a:gd name="connsiteY146" fmla="*/ 661181 h 2745499"/>
              <a:gd name="connsiteX147" fmla="*/ 4270328 w 4818968"/>
              <a:gd name="connsiteY147" fmla="*/ 675249 h 2745499"/>
              <a:gd name="connsiteX148" fmla="*/ 4242192 w 4818968"/>
              <a:gd name="connsiteY148" fmla="*/ 689317 h 2745499"/>
              <a:gd name="connsiteX149" fmla="*/ 4171854 w 4818968"/>
              <a:gd name="connsiteY149" fmla="*/ 710418 h 2745499"/>
              <a:gd name="connsiteX150" fmla="*/ 3890500 w 4818968"/>
              <a:gd name="connsiteY150" fmla="*/ 696350 h 2745499"/>
              <a:gd name="connsiteX151" fmla="*/ 3869399 w 4818968"/>
              <a:gd name="connsiteY151" fmla="*/ 689317 h 2745499"/>
              <a:gd name="connsiteX152" fmla="*/ 3834229 w 4818968"/>
              <a:gd name="connsiteY152" fmla="*/ 682283 h 2745499"/>
              <a:gd name="connsiteX153" fmla="*/ 3770925 w 4818968"/>
              <a:gd name="connsiteY153" fmla="*/ 675249 h 2745499"/>
              <a:gd name="connsiteX154" fmla="*/ 3679485 w 4818968"/>
              <a:gd name="connsiteY154" fmla="*/ 661181 h 2745499"/>
              <a:gd name="connsiteX155" fmla="*/ 3609146 w 4818968"/>
              <a:gd name="connsiteY155" fmla="*/ 654147 h 2745499"/>
              <a:gd name="connsiteX156" fmla="*/ 3573977 w 4818968"/>
              <a:gd name="connsiteY156" fmla="*/ 647113 h 2745499"/>
              <a:gd name="connsiteX157" fmla="*/ 3257454 w 4818968"/>
              <a:gd name="connsiteY157" fmla="*/ 647113 h 2745499"/>
              <a:gd name="connsiteX158" fmla="*/ 3222285 w 4818968"/>
              <a:gd name="connsiteY158" fmla="*/ 654147 h 2745499"/>
              <a:gd name="connsiteX159" fmla="*/ 3130845 w 4818968"/>
              <a:gd name="connsiteY159" fmla="*/ 661181 h 2745499"/>
              <a:gd name="connsiteX160" fmla="*/ 3088642 w 4818968"/>
              <a:gd name="connsiteY160" fmla="*/ 675249 h 2745499"/>
              <a:gd name="connsiteX161" fmla="*/ 3039405 w 4818968"/>
              <a:gd name="connsiteY161" fmla="*/ 703384 h 2745499"/>
              <a:gd name="connsiteX162" fmla="*/ 2976100 w 4818968"/>
              <a:gd name="connsiteY162" fmla="*/ 731520 h 2745499"/>
              <a:gd name="connsiteX163" fmla="*/ 2575171 w 4818968"/>
              <a:gd name="connsiteY163" fmla="*/ 717452 h 2745499"/>
              <a:gd name="connsiteX164" fmla="*/ 2547036 w 4818968"/>
              <a:gd name="connsiteY164" fmla="*/ 710418 h 2745499"/>
              <a:gd name="connsiteX165" fmla="*/ 2476697 w 4818968"/>
              <a:gd name="connsiteY165" fmla="*/ 689317 h 2745499"/>
              <a:gd name="connsiteX166" fmla="*/ 2441528 w 4818968"/>
              <a:gd name="connsiteY166" fmla="*/ 682283 h 2745499"/>
              <a:gd name="connsiteX167" fmla="*/ 2413392 w 4818968"/>
              <a:gd name="connsiteY167" fmla="*/ 675249 h 2745499"/>
              <a:gd name="connsiteX168" fmla="*/ 2371189 w 4818968"/>
              <a:gd name="connsiteY168" fmla="*/ 661181 h 2745499"/>
              <a:gd name="connsiteX169" fmla="*/ 2336020 w 4818968"/>
              <a:gd name="connsiteY169" fmla="*/ 654147 h 2745499"/>
              <a:gd name="connsiteX170" fmla="*/ 2293817 w 4818968"/>
              <a:gd name="connsiteY170" fmla="*/ 640080 h 2745499"/>
              <a:gd name="connsiteX171" fmla="*/ 2195343 w 4818968"/>
              <a:gd name="connsiteY171" fmla="*/ 626012 h 2745499"/>
              <a:gd name="connsiteX172" fmla="*/ 2139072 w 4818968"/>
              <a:gd name="connsiteY172" fmla="*/ 611944 h 2745499"/>
              <a:gd name="connsiteX173" fmla="*/ 2103903 w 4818968"/>
              <a:gd name="connsiteY173" fmla="*/ 604910 h 2745499"/>
              <a:gd name="connsiteX174" fmla="*/ 2082802 w 4818968"/>
              <a:gd name="connsiteY174" fmla="*/ 597877 h 2745499"/>
              <a:gd name="connsiteX175" fmla="*/ 2047632 w 4818968"/>
              <a:gd name="connsiteY175" fmla="*/ 590843 h 2745499"/>
              <a:gd name="connsiteX176" fmla="*/ 1998396 w 4818968"/>
              <a:gd name="connsiteY176" fmla="*/ 576775 h 2745499"/>
              <a:gd name="connsiteX177" fmla="*/ 1576365 w 4818968"/>
              <a:gd name="connsiteY177" fmla="*/ 562707 h 2745499"/>
              <a:gd name="connsiteX178" fmla="*/ 1541196 w 4818968"/>
              <a:gd name="connsiteY178" fmla="*/ 555673 h 2745499"/>
              <a:gd name="connsiteX179" fmla="*/ 1463823 w 4818968"/>
              <a:gd name="connsiteY179" fmla="*/ 541606 h 2745499"/>
              <a:gd name="connsiteX180" fmla="*/ 1421620 w 4818968"/>
              <a:gd name="connsiteY180" fmla="*/ 520504 h 2745499"/>
              <a:gd name="connsiteX181" fmla="*/ 1393485 w 4818968"/>
              <a:gd name="connsiteY181" fmla="*/ 513470 h 2745499"/>
              <a:gd name="connsiteX182" fmla="*/ 1372383 w 4818968"/>
              <a:gd name="connsiteY182" fmla="*/ 499403 h 2745499"/>
              <a:gd name="connsiteX183" fmla="*/ 1323146 w 4818968"/>
              <a:gd name="connsiteY183" fmla="*/ 450166 h 2745499"/>
              <a:gd name="connsiteX184" fmla="*/ 1302045 w 4818968"/>
              <a:gd name="connsiteY184" fmla="*/ 443132 h 2745499"/>
              <a:gd name="connsiteX185" fmla="*/ 1231706 w 4818968"/>
              <a:gd name="connsiteY185" fmla="*/ 393895 h 2745499"/>
              <a:gd name="connsiteX186" fmla="*/ 1210605 w 4818968"/>
              <a:gd name="connsiteY186" fmla="*/ 379827 h 2745499"/>
              <a:gd name="connsiteX187" fmla="*/ 1189503 w 4818968"/>
              <a:gd name="connsiteY187" fmla="*/ 358726 h 2745499"/>
              <a:gd name="connsiteX188" fmla="*/ 1126199 w 4818968"/>
              <a:gd name="connsiteY188" fmla="*/ 323557 h 2745499"/>
              <a:gd name="connsiteX189" fmla="*/ 1105097 w 4818968"/>
              <a:gd name="connsiteY189" fmla="*/ 309489 h 2745499"/>
              <a:gd name="connsiteX190" fmla="*/ 1083996 w 4818968"/>
              <a:gd name="connsiteY190" fmla="*/ 302455 h 2745499"/>
              <a:gd name="connsiteX191" fmla="*/ 1055860 w 4818968"/>
              <a:gd name="connsiteY191" fmla="*/ 288387 h 2745499"/>
              <a:gd name="connsiteX192" fmla="*/ 1034759 w 4818968"/>
              <a:gd name="connsiteY192" fmla="*/ 274320 h 2745499"/>
              <a:gd name="connsiteX193" fmla="*/ 985522 w 4818968"/>
              <a:gd name="connsiteY193" fmla="*/ 253218 h 2745499"/>
              <a:gd name="connsiteX194" fmla="*/ 915183 w 4818968"/>
              <a:gd name="connsiteY194" fmla="*/ 189913 h 2745499"/>
              <a:gd name="connsiteX195" fmla="*/ 901116 w 4818968"/>
              <a:gd name="connsiteY195" fmla="*/ 168812 h 2745499"/>
              <a:gd name="connsiteX196" fmla="*/ 858912 w 4818968"/>
              <a:gd name="connsiteY196" fmla="*/ 126609 h 2745499"/>
              <a:gd name="connsiteX197" fmla="*/ 809676 w 4818968"/>
              <a:gd name="connsiteY197" fmla="*/ 77372 h 2745499"/>
              <a:gd name="connsiteX198" fmla="*/ 788574 w 4818968"/>
              <a:gd name="connsiteY198" fmla="*/ 63304 h 2745499"/>
              <a:gd name="connsiteX199" fmla="*/ 739337 w 4818968"/>
              <a:gd name="connsiteY199" fmla="*/ 49237 h 2745499"/>
              <a:gd name="connsiteX200" fmla="*/ 676032 w 4818968"/>
              <a:gd name="connsiteY200" fmla="*/ 42203 h 2745499"/>
              <a:gd name="connsiteX201" fmla="*/ 640863 w 4818968"/>
              <a:gd name="connsiteY201" fmla="*/ 35169 h 2745499"/>
              <a:gd name="connsiteX202" fmla="*/ 598660 w 4818968"/>
              <a:gd name="connsiteY202" fmla="*/ 28135 h 2745499"/>
              <a:gd name="connsiteX203" fmla="*/ 535356 w 4818968"/>
              <a:gd name="connsiteY203" fmla="*/ 21101 h 2745499"/>
              <a:gd name="connsiteX204" fmla="*/ 352476 w 4818968"/>
              <a:gd name="connsiteY204" fmla="*/ 0 h 2745499"/>
              <a:gd name="connsiteX205" fmla="*/ 99257 w 4818968"/>
              <a:gd name="connsiteY205" fmla="*/ 7033 h 2745499"/>
              <a:gd name="connsiteX206" fmla="*/ 78156 w 4818968"/>
              <a:gd name="connsiteY206" fmla="*/ 14067 h 2745499"/>
              <a:gd name="connsiteX207" fmla="*/ 50020 w 4818968"/>
              <a:gd name="connsiteY207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573977 w 4818968"/>
              <a:gd name="connsiteY88" fmla="*/ 2018713 h 2745499"/>
              <a:gd name="connsiteX89" fmla="*/ 3633179 w 4818968"/>
              <a:gd name="connsiteY89" fmla="*/ 2023012 h 2745499"/>
              <a:gd name="connsiteX90" fmla="*/ 3623214 w 4818968"/>
              <a:gd name="connsiteY90" fmla="*/ 1955409 h 2745499"/>
              <a:gd name="connsiteX91" fmla="*/ 3637282 w 4818968"/>
              <a:gd name="connsiteY91" fmla="*/ 1934307 h 2745499"/>
              <a:gd name="connsiteX92" fmla="*/ 3679485 w 4818968"/>
              <a:gd name="connsiteY92" fmla="*/ 1906172 h 2745499"/>
              <a:gd name="connsiteX93" fmla="*/ 3721688 w 4818968"/>
              <a:gd name="connsiteY93" fmla="*/ 1863969 h 2745499"/>
              <a:gd name="connsiteX94" fmla="*/ 3763891 w 4818968"/>
              <a:gd name="connsiteY94" fmla="*/ 1835833 h 2745499"/>
              <a:gd name="connsiteX95" fmla="*/ 3777959 w 4818968"/>
              <a:gd name="connsiteY95" fmla="*/ 1814732 h 2745499"/>
              <a:gd name="connsiteX96" fmla="*/ 3820162 w 4818968"/>
              <a:gd name="connsiteY96" fmla="*/ 1793630 h 2745499"/>
              <a:gd name="connsiteX97" fmla="*/ 3862365 w 4818968"/>
              <a:gd name="connsiteY97" fmla="*/ 1772529 h 2745499"/>
              <a:gd name="connsiteX98" fmla="*/ 3925669 w 4818968"/>
              <a:gd name="connsiteY98" fmla="*/ 1737360 h 2745499"/>
              <a:gd name="connsiteX99" fmla="*/ 3967872 w 4818968"/>
              <a:gd name="connsiteY99" fmla="*/ 1709224 h 2745499"/>
              <a:gd name="connsiteX100" fmla="*/ 3988974 w 4818968"/>
              <a:gd name="connsiteY100" fmla="*/ 1695157 h 2745499"/>
              <a:gd name="connsiteX101" fmla="*/ 4038211 w 4818968"/>
              <a:gd name="connsiteY101" fmla="*/ 1681089 h 2745499"/>
              <a:gd name="connsiteX102" fmla="*/ 4101516 w 4818968"/>
              <a:gd name="connsiteY102" fmla="*/ 1659987 h 2745499"/>
              <a:gd name="connsiteX103" fmla="*/ 4157786 w 4818968"/>
              <a:gd name="connsiteY103" fmla="*/ 1638886 h 2745499"/>
              <a:gd name="connsiteX104" fmla="*/ 4199989 w 4818968"/>
              <a:gd name="connsiteY104" fmla="*/ 1610750 h 2745499"/>
              <a:gd name="connsiteX105" fmla="*/ 4221091 w 4818968"/>
              <a:gd name="connsiteY105" fmla="*/ 1589649 h 2745499"/>
              <a:gd name="connsiteX106" fmla="*/ 4249226 w 4818968"/>
              <a:gd name="connsiteY106" fmla="*/ 1582615 h 2745499"/>
              <a:gd name="connsiteX107" fmla="*/ 4312531 w 4818968"/>
              <a:gd name="connsiteY107" fmla="*/ 1554480 h 2745499"/>
              <a:gd name="connsiteX108" fmla="*/ 4333632 w 4818968"/>
              <a:gd name="connsiteY108" fmla="*/ 1533378 h 2745499"/>
              <a:gd name="connsiteX109" fmla="*/ 4354734 w 4818968"/>
              <a:gd name="connsiteY109" fmla="*/ 1519310 h 2745499"/>
              <a:gd name="connsiteX110" fmla="*/ 4375836 w 4818968"/>
              <a:gd name="connsiteY110" fmla="*/ 1498209 h 2745499"/>
              <a:gd name="connsiteX111" fmla="*/ 4396937 w 4818968"/>
              <a:gd name="connsiteY111" fmla="*/ 1491175 h 2745499"/>
              <a:gd name="connsiteX112" fmla="*/ 4418039 w 4818968"/>
              <a:gd name="connsiteY112" fmla="*/ 1470073 h 2745499"/>
              <a:gd name="connsiteX113" fmla="*/ 4432106 w 4818968"/>
              <a:gd name="connsiteY113" fmla="*/ 1448972 h 2745499"/>
              <a:gd name="connsiteX114" fmla="*/ 4453208 w 4818968"/>
              <a:gd name="connsiteY114" fmla="*/ 1434904 h 2745499"/>
              <a:gd name="connsiteX115" fmla="*/ 4474309 w 4818968"/>
              <a:gd name="connsiteY115" fmla="*/ 1413803 h 2745499"/>
              <a:gd name="connsiteX116" fmla="*/ 4516512 w 4818968"/>
              <a:gd name="connsiteY116" fmla="*/ 1385667 h 2745499"/>
              <a:gd name="connsiteX117" fmla="*/ 4565749 w 4818968"/>
              <a:gd name="connsiteY117" fmla="*/ 1322363 h 2745499"/>
              <a:gd name="connsiteX118" fmla="*/ 4586851 w 4818968"/>
              <a:gd name="connsiteY118" fmla="*/ 1280160 h 2745499"/>
              <a:gd name="connsiteX119" fmla="*/ 4593885 w 4818968"/>
              <a:gd name="connsiteY119" fmla="*/ 1259058 h 2745499"/>
              <a:gd name="connsiteX120" fmla="*/ 4622020 w 4818968"/>
              <a:gd name="connsiteY120" fmla="*/ 1216855 h 2745499"/>
              <a:gd name="connsiteX121" fmla="*/ 4636088 w 4818968"/>
              <a:gd name="connsiteY121" fmla="*/ 1195753 h 2745499"/>
              <a:gd name="connsiteX122" fmla="*/ 4650156 w 4818968"/>
              <a:gd name="connsiteY122" fmla="*/ 1174652 h 2745499"/>
              <a:gd name="connsiteX123" fmla="*/ 4664223 w 4818968"/>
              <a:gd name="connsiteY123" fmla="*/ 1132449 h 2745499"/>
              <a:gd name="connsiteX124" fmla="*/ 4671257 w 4818968"/>
              <a:gd name="connsiteY124" fmla="*/ 1111347 h 2745499"/>
              <a:gd name="connsiteX125" fmla="*/ 4685325 w 4818968"/>
              <a:gd name="connsiteY125" fmla="*/ 1090246 h 2745499"/>
              <a:gd name="connsiteX126" fmla="*/ 4706426 w 4818968"/>
              <a:gd name="connsiteY126" fmla="*/ 1041009 h 2745499"/>
              <a:gd name="connsiteX127" fmla="*/ 4720494 w 4818968"/>
              <a:gd name="connsiteY127" fmla="*/ 998806 h 2745499"/>
              <a:gd name="connsiteX128" fmla="*/ 4748629 w 4818968"/>
              <a:gd name="connsiteY128" fmla="*/ 956603 h 2745499"/>
              <a:gd name="connsiteX129" fmla="*/ 4755663 w 4818968"/>
              <a:gd name="connsiteY129" fmla="*/ 935501 h 2745499"/>
              <a:gd name="connsiteX130" fmla="*/ 4769731 w 4818968"/>
              <a:gd name="connsiteY130" fmla="*/ 858129 h 2745499"/>
              <a:gd name="connsiteX131" fmla="*/ 4783799 w 4818968"/>
              <a:gd name="connsiteY131" fmla="*/ 780757 h 2745499"/>
              <a:gd name="connsiteX132" fmla="*/ 4804900 w 4818968"/>
              <a:gd name="connsiteY132" fmla="*/ 759655 h 2745499"/>
              <a:gd name="connsiteX133" fmla="*/ 4818968 w 4818968"/>
              <a:gd name="connsiteY133" fmla="*/ 738553 h 2745499"/>
              <a:gd name="connsiteX134" fmla="*/ 4804900 w 4818968"/>
              <a:gd name="connsiteY134" fmla="*/ 555673 h 2745499"/>
              <a:gd name="connsiteX135" fmla="*/ 4797866 w 4818968"/>
              <a:gd name="connsiteY135" fmla="*/ 506437 h 2745499"/>
              <a:gd name="connsiteX136" fmla="*/ 4755663 w 4818968"/>
              <a:gd name="connsiteY136" fmla="*/ 485335 h 2745499"/>
              <a:gd name="connsiteX137" fmla="*/ 4720494 w 4818968"/>
              <a:gd name="connsiteY137" fmla="*/ 457200 h 2745499"/>
              <a:gd name="connsiteX138" fmla="*/ 4678291 w 4818968"/>
              <a:gd name="connsiteY138" fmla="*/ 443132 h 2745499"/>
              <a:gd name="connsiteX139" fmla="*/ 4593885 w 4818968"/>
              <a:gd name="connsiteY139" fmla="*/ 464233 h 2745499"/>
              <a:gd name="connsiteX140" fmla="*/ 4530580 w 4818968"/>
              <a:gd name="connsiteY140" fmla="*/ 499403 h 2745499"/>
              <a:gd name="connsiteX141" fmla="*/ 4509479 w 4818968"/>
              <a:gd name="connsiteY141" fmla="*/ 513470 h 2745499"/>
              <a:gd name="connsiteX142" fmla="*/ 4481343 w 4818968"/>
              <a:gd name="connsiteY142" fmla="*/ 555673 h 2745499"/>
              <a:gd name="connsiteX143" fmla="*/ 4439140 w 4818968"/>
              <a:gd name="connsiteY143" fmla="*/ 590843 h 2745499"/>
              <a:gd name="connsiteX144" fmla="*/ 4396937 w 4818968"/>
              <a:gd name="connsiteY144" fmla="*/ 618978 h 2745499"/>
              <a:gd name="connsiteX145" fmla="*/ 4340666 w 4818968"/>
              <a:gd name="connsiteY145" fmla="*/ 647113 h 2745499"/>
              <a:gd name="connsiteX146" fmla="*/ 4312531 w 4818968"/>
              <a:gd name="connsiteY146" fmla="*/ 661181 h 2745499"/>
              <a:gd name="connsiteX147" fmla="*/ 4270328 w 4818968"/>
              <a:gd name="connsiteY147" fmla="*/ 675249 h 2745499"/>
              <a:gd name="connsiteX148" fmla="*/ 4242192 w 4818968"/>
              <a:gd name="connsiteY148" fmla="*/ 689317 h 2745499"/>
              <a:gd name="connsiteX149" fmla="*/ 4171854 w 4818968"/>
              <a:gd name="connsiteY149" fmla="*/ 710418 h 2745499"/>
              <a:gd name="connsiteX150" fmla="*/ 3890500 w 4818968"/>
              <a:gd name="connsiteY150" fmla="*/ 696350 h 2745499"/>
              <a:gd name="connsiteX151" fmla="*/ 3869399 w 4818968"/>
              <a:gd name="connsiteY151" fmla="*/ 689317 h 2745499"/>
              <a:gd name="connsiteX152" fmla="*/ 3834229 w 4818968"/>
              <a:gd name="connsiteY152" fmla="*/ 682283 h 2745499"/>
              <a:gd name="connsiteX153" fmla="*/ 3770925 w 4818968"/>
              <a:gd name="connsiteY153" fmla="*/ 675249 h 2745499"/>
              <a:gd name="connsiteX154" fmla="*/ 3679485 w 4818968"/>
              <a:gd name="connsiteY154" fmla="*/ 661181 h 2745499"/>
              <a:gd name="connsiteX155" fmla="*/ 3609146 w 4818968"/>
              <a:gd name="connsiteY155" fmla="*/ 654147 h 2745499"/>
              <a:gd name="connsiteX156" fmla="*/ 3573977 w 4818968"/>
              <a:gd name="connsiteY156" fmla="*/ 647113 h 2745499"/>
              <a:gd name="connsiteX157" fmla="*/ 3257454 w 4818968"/>
              <a:gd name="connsiteY157" fmla="*/ 647113 h 2745499"/>
              <a:gd name="connsiteX158" fmla="*/ 3222285 w 4818968"/>
              <a:gd name="connsiteY158" fmla="*/ 654147 h 2745499"/>
              <a:gd name="connsiteX159" fmla="*/ 3130845 w 4818968"/>
              <a:gd name="connsiteY159" fmla="*/ 661181 h 2745499"/>
              <a:gd name="connsiteX160" fmla="*/ 3088642 w 4818968"/>
              <a:gd name="connsiteY160" fmla="*/ 675249 h 2745499"/>
              <a:gd name="connsiteX161" fmla="*/ 3039405 w 4818968"/>
              <a:gd name="connsiteY161" fmla="*/ 703384 h 2745499"/>
              <a:gd name="connsiteX162" fmla="*/ 2976100 w 4818968"/>
              <a:gd name="connsiteY162" fmla="*/ 731520 h 2745499"/>
              <a:gd name="connsiteX163" fmla="*/ 2575171 w 4818968"/>
              <a:gd name="connsiteY163" fmla="*/ 717452 h 2745499"/>
              <a:gd name="connsiteX164" fmla="*/ 2547036 w 4818968"/>
              <a:gd name="connsiteY164" fmla="*/ 710418 h 2745499"/>
              <a:gd name="connsiteX165" fmla="*/ 2476697 w 4818968"/>
              <a:gd name="connsiteY165" fmla="*/ 689317 h 2745499"/>
              <a:gd name="connsiteX166" fmla="*/ 2441528 w 4818968"/>
              <a:gd name="connsiteY166" fmla="*/ 682283 h 2745499"/>
              <a:gd name="connsiteX167" fmla="*/ 2413392 w 4818968"/>
              <a:gd name="connsiteY167" fmla="*/ 675249 h 2745499"/>
              <a:gd name="connsiteX168" fmla="*/ 2371189 w 4818968"/>
              <a:gd name="connsiteY168" fmla="*/ 661181 h 2745499"/>
              <a:gd name="connsiteX169" fmla="*/ 2336020 w 4818968"/>
              <a:gd name="connsiteY169" fmla="*/ 654147 h 2745499"/>
              <a:gd name="connsiteX170" fmla="*/ 2293817 w 4818968"/>
              <a:gd name="connsiteY170" fmla="*/ 640080 h 2745499"/>
              <a:gd name="connsiteX171" fmla="*/ 2195343 w 4818968"/>
              <a:gd name="connsiteY171" fmla="*/ 626012 h 2745499"/>
              <a:gd name="connsiteX172" fmla="*/ 2139072 w 4818968"/>
              <a:gd name="connsiteY172" fmla="*/ 611944 h 2745499"/>
              <a:gd name="connsiteX173" fmla="*/ 2103903 w 4818968"/>
              <a:gd name="connsiteY173" fmla="*/ 604910 h 2745499"/>
              <a:gd name="connsiteX174" fmla="*/ 2082802 w 4818968"/>
              <a:gd name="connsiteY174" fmla="*/ 597877 h 2745499"/>
              <a:gd name="connsiteX175" fmla="*/ 2047632 w 4818968"/>
              <a:gd name="connsiteY175" fmla="*/ 590843 h 2745499"/>
              <a:gd name="connsiteX176" fmla="*/ 1998396 w 4818968"/>
              <a:gd name="connsiteY176" fmla="*/ 576775 h 2745499"/>
              <a:gd name="connsiteX177" fmla="*/ 1576365 w 4818968"/>
              <a:gd name="connsiteY177" fmla="*/ 562707 h 2745499"/>
              <a:gd name="connsiteX178" fmla="*/ 1541196 w 4818968"/>
              <a:gd name="connsiteY178" fmla="*/ 555673 h 2745499"/>
              <a:gd name="connsiteX179" fmla="*/ 1463823 w 4818968"/>
              <a:gd name="connsiteY179" fmla="*/ 541606 h 2745499"/>
              <a:gd name="connsiteX180" fmla="*/ 1421620 w 4818968"/>
              <a:gd name="connsiteY180" fmla="*/ 520504 h 2745499"/>
              <a:gd name="connsiteX181" fmla="*/ 1393485 w 4818968"/>
              <a:gd name="connsiteY181" fmla="*/ 513470 h 2745499"/>
              <a:gd name="connsiteX182" fmla="*/ 1372383 w 4818968"/>
              <a:gd name="connsiteY182" fmla="*/ 499403 h 2745499"/>
              <a:gd name="connsiteX183" fmla="*/ 1323146 w 4818968"/>
              <a:gd name="connsiteY183" fmla="*/ 450166 h 2745499"/>
              <a:gd name="connsiteX184" fmla="*/ 1302045 w 4818968"/>
              <a:gd name="connsiteY184" fmla="*/ 443132 h 2745499"/>
              <a:gd name="connsiteX185" fmla="*/ 1231706 w 4818968"/>
              <a:gd name="connsiteY185" fmla="*/ 393895 h 2745499"/>
              <a:gd name="connsiteX186" fmla="*/ 1210605 w 4818968"/>
              <a:gd name="connsiteY186" fmla="*/ 379827 h 2745499"/>
              <a:gd name="connsiteX187" fmla="*/ 1189503 w 4818968"/>
              <a:gd name="connsiteY187" fmla="*/ 358726 h 2745499"/>
              <a:gd name="connsiteX188" fmla="*/ 1126199 w 4818968"/>
              <a:gd name="connsiteY188" fmla="*/ 323557 h 2745499"/>
              <a:gd name="connsiteX189" fmla="*/ 1105097 w 4818968"/>
              <a:gd name="connsiteY189" fmla="*/ 309489 h 2745499"/>
              <a:gd name="connsiteX190" fmla="*/ 1083996 w 4818968"/>
              <a:gd name="connsiteY190" fmla="*/ 302455 h 2745499"/>
              <a:gd name="connsiteX191" fmla="*/ 1055860 w 4818968"/>
              <a:gd name="connsiteY191" fmla="*/ 288387 h 2745499"/>
              <a:gd name="connsiteX192" fmla="*/ 1034759 w 4818968"/>
              <a:gd name="connsiteY192" fmla="*/ 274320 h 2745499"/>
              <a:gd name="connsiteX193" fmla="*/ 985522 w 4818968"/>
              <a:gd name="connsiteY193" fmla="*/ 253218 h 2745499"/>
              <a:gd name="connsiteX194" fmla="*/ 915183 w 4818968"/>
              <a:gd name="connsiteY194" fmla="*/ 189913 h 2745499"/>
              <a:gd name="connsiteX195" fmla="*/ 901116 w 4818968"/>
              <a:gd name="connsiteY195" fmla="*/ 168812 h 2745499"/>
              <a:gd name="connsiteX196" fmla="*/ 858912 w 4818968"/>
              <a:gd name="connsiteY196" fmla="*/ 126609 h 2745499"/>
              <a:gd name="connsiteX197" fmla="*/ 809676 w 4818968"/>
              <a:gd name="connsiteY197" fmla="*/ 77372 h 2745499"/>
              <a:gd name="connsiteX198" fmla="*/ 788574 w 4818968"/>
              <a:gd name="connsiteY198" fmla="*/ 63304 h 2745499"/>
              <a:gd name="connsiteX199" fmla="*/ 739337 w 4818968"/>
              <a:gd name="connsiteY199" fmla="*/ 49237 h 2745499"/>
              <a:gd name="connsiteX200" fmla="*/ 676032 w 4818968"/>
              <a:gd name="connsiteY200" fmla="*/ 42203 h 2745499"/>
              <a:gd name="connsiteX201" fmla="*/ 640863 w 4818968"/>
              <a:gd name="connsiteY201" fmla="*/ 35169 h 2745499"/>
              <a:gd name="connsiteX202" fmla="*/ 598660 w 4818968"/>
              <a:gd name="connsiteY202" fmla="*/ 28135 h 2745499"/>
              <a:gd name="connsiteX203" fmla="*/ 535356 w 4818968"/>
              <a:gd name="connsiteY203" fmla="*/ 21101 h 2745499"/>
              <a:gd name="connsiteX204" fmla="*/ 352476 w 4818968"/>
              <a:gd name="connsiteY204" fmla="*/ 0 h 2745499"/>
              <a:gd name="connsiteX205" fmla="*/ 99257 w 4818968"/>
              <a:gd name="connsiteY205" fmla="*/ 7033 h 2745499"/>
              <a:gd name="connsiteX206" fmla="*/ 78156 w 4818968"/>
              <a:gd name="connsiteY206" fmla="*/ 14067 h 2745499"/>
              <a:gd name="connsiteX207" fmla="*/ 50020 w 4818968"/>
              <a:gd name="connsiteY207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623214 w 4818968"/>
              <a:gd name="connsiteY90" fmla="*/ 1955409 h 2745499"/>
              <a:gd name="connsiteX91" fmla="*/ 3637282 w 4818968"/>
              <a:gd name="connsiteY91" fmla="*/ 1934307 h 2745499"/>
              <a:gd name="connsiteX92" fmla="*/ 3679485 w 4818968"/>
              <a:gd name="connsiteY92" fmla="*/ 1906172 h 2745499"/>
              <a:gd name="connsiteX93" fmla="*/ 3721688 w 4818968"/>
              <a:gd name="connsiteY93" fmla="*/ 1863969 h 2745499"/>
              <a:gd name="connsiteX94" fmla="*/ 3763891 w 4818968"/>
              <a:gd name="connsiteY94" fmla="*/ 1835833 h 2745499"/>
              <a:gd name="connsiteX95" fmla="*/ 3777959 w 4818968"/>
              <a:gd name="connsiteY95" fmla="*/ 1814732 h 2745499"/>
              <a:gd name="connsiteX96" fmla="*/ 3820162 w 4818968"/>
              <a:gd name="connsiteY96" fmla="*/ 1793630 h 2745499"/>
              <a:gd name="connsiteX97" fmla="*/ 3862365 w 4818968"/>
              <a:gd name="connsiteY97" fmla="*/ 1772529 h 2745499"/>
              <a:gd name="connsiteX98" fmla="*/ 3925669 w 4818968"/>
              <a:gd name="connsiteY98" fmla="*/ 1737360 h 2745499"/>
              <a:gd name="connsiteX99" fmla="*/ 3967872 w 4818968"/>
              <a:gd name="connsiteY99" fmla="*/ 1709224 h 2745499"/>
              <a:gd name="connsiteX100" fmla="*/ 3988974 w 4818968"/>
              <a:gd name="connsiteY100" fmla="*/ 1695157 h 2745499"/>
              <a:gd name="connsiteX101" fmla="*/ 4038211 w 4818968"/>
              <a:gd name="connsiteY101" fmla="*/ 1681089 h 2745499"/>
              <a:gd name="connsiteX102" fmla="*/ 4101516 w 4818968"/>
              <a:gd name="connsiteY102" fmla="*/ 1659987 h 2745499"/>
              <a:gd name="connsiteX103" fmla="*/ 4157786 w 4818968"/>
              <a:gd name="connsiteY103" fmla="*/ 1638886 h 2745499"/>
              <a:gd name="connsiteX104" fmla="*/ 4199989 w 4818968"/>
              <a:gd name="connsiteY104" fmla="*/ 1610750 h 2745499"/>
              <a:gd name="connsiteX105" fmla="*/ 4221091 w 4818968"/>
              <a:gd name="connsiteY105" fmla="*/ 1589649 h 2745499"/>
              <a:gd name="connsiteX106" fmla="*/ 4249226 w 4818968"/>
              <a:gd name="connsiteY106" fmla="*/ 1582615 h 2745499"/>
              <a:gd name="connsiteX107" fmla="*/ 4312531 w 4818968"/>
              <a:gd name="connsiteY107" fmla="*/ 1554480 h 2745499"/>
              <a:gd name="connsiteX108" fmla="*/ 4333632 w 4818968"/>
              <a:gd name="connsiteY108" fmla="*/ 1533378 h 2745499"/>
              <a:gd name="connsiteX109" fmla="*/ 4354734 w 4818968"/>
              <a:gd name="connsiteY109" fmla="*/ 1519310 h 2745499"/>
              <a:gd name="connsiteX110" fmla="*/ 4375836 w 4818968"/>
              <a:gd name="connsiteY110" fmla="*/ 1498209 h 2745499"/>
              <a:gd name="connsiteX111" fmla="*/ 4396937 w 4818968"/>
              <a:gd name="connsiteY111" fmla="*/ 1491175 h 2745499"/>
              <a:gd name="connsiteX112" fmla="*/ 4418039 w 4818968"/>
              <a:gd name="connsiteY112" fmla="*/ 1470073 h 2745499"/>
              <a:gd name="connsiteX113" fmla="*/ 4432106 w 4818968"/>
              <a:gd name="connsiteY113" fmla="*/ 1448972 h 2745499"/>
              <a:gd name="connsiteX114" fmla="*/ 4453208 w 4818968"/>
              <a:gd name="connsiteY114" fmla="*/ 1434904 h 2745499"/>
              <a:gd name="connsiteX115" fmla="*/ 4474309 w 4818968"/>
              <a:gd name="connsiteY115" fmla="*/ 1413803 h 2745499"/>
              <a:gd name="connsiteX116" fmla="*/ 4516512 w 4818968"/>
              <a:gd name="connsiteY116" fmla="*/ 1385667 h 2745499"/>
              <a:gd name="connsiteX117" fmla="*/ 4565749 w 4818968"/>
              <a:gd name="connsiteY117" fmla="*/ 1322363 h 2745499"/>
              <a:gd name="connsiteX118" fmla="*/ 4586851 w 4818968"/>
              <a:gd name="connsiteY118" fmla="*/ 1280160 h 2745499"/>
              <a:gd name="connsiteX119" fmla="*/ 4593885 w 4818968"/>
              <a:gd name="connsiteY119" fmla="*/ 1259058 h 2745499"/>
              <a:gd name="connsiteX120" fmla="*/ 4622020 w 4818968"/>
              <a:gd name="connsiteY120" fmla="*/ 1216855 h 2745499"/>
              <a:gd name="connsiteX121" fmla="*/ 4636088 w 4818968"/>
              <a:gd name="connsiteY121" fmla="*/ 1195753 h 2745499"/>
              <a:gd name="connsiteX122" fmla="*/ 4650156 w 4818968"/>
              <a:gd name="connsiteY122" fmla="*/ 1174652 h 2745499"/>
              <a:gd name="connsiteX123" fmla="*/ 4664223 w 4818968"/>
              <a:gd name="connsiteY123" fmla="*/ 1132449 h 2745499"/>
              <a:gd name="connsiteX124" fmla="*/ 4671257 w 4818968"/>
              <a:gd name="connsiteY124" fmla="*/ 1111347 h 2745499"/>
              <a:gd name="connsiteX125" fmla="*/ 4685325 w 4818968"/>
              <a:gd name="connsiteY125" fmla="*/ 1090246 h 2745499"/>
              <a:gd name="connsiteX126" fmla="*/ 4706426 w 4818968"/>
              <a:gd name="connsiteY126" fmla="*/ 1041009 h 2745499"/>
              <a:gd name="connsiteX127" fmla="*/ 4720494 w 4818968"/>
              <a:gd name="connsiteY127" fmla="*/ 998806 h 2745499"/>
              <a:gd name="connsiteX128" fmla="*/ 4748629 w 4818968"/>
              <a:gd name="connsiteY128" fmla="*/ 956603 h 2745499"/>
              <a:gd name="connsiteX129" fmla="*/ 4755663 w 4818968"/>
              <a:gd name="connsiteY129" fmla="*/ 935501 h 2745499"/>
              <a:gd name="connsiteX130" fmla="*/ 4769731 w 4818968"/>
              <a:gd name="connsiteY130" fmla="*/ 858129 h 2745499"/>
              <a:gd name="connsiteX131" fmla="*/ 4783799 w 4818968"/>
              <a:gd name="connsiteY131" fmla="*/ 780757 h 2745499"/>
              <a:gd name="connsiteX132" fmla="*/ 4804900 w 4818968"/>
              <a:gd name="connsiteY132" fmla="*/ 759655 h 2745499"/>
              <a:gd name="connsiteX133" fmla="*/ 4818968 w 4818968"/>
              <a:gd name="connsiteY133" fmla="*/ 738553 h 2745499"/>
              <a:gd name="connsiteX134" fmla="*/ 4804900 w 4818968"/>
              <a:gd name="connsiteY134" fmla="*/ 555673 h 2745499"/>
              <a:gd name="connsiteX135" fmla="*/ 4797866 w 4818968"/>
              <a:gd name="connsiteY135" fmla="*/ 506437 h 2745499"/>
              <a:gd name="connsiteX136" fmla="*/ 4755663 w 4818968"/>
              <a:gd name="connsiteY136" fmla="*/ 485335 h 2745499"/>
              <a:gd name="connsiteX137" fmla="*/ 4720494 w 4818968"/>
              <a:gd name="connsiteY137" fmla="*/ 457200 h 2745499"/>
              <a:gd name="connsiteX138" fmla="*/ 4678291 w 4818968"/>
              <a:gd name="connsiteY138" fmla="*/ 443132 h 2745499"/>
              <a:gd name="connsiteX139" fmla="*/ 4593885 w 4818968"/>
              <a:gd name="connsiteY139" fmla="*/ 464233 h 2745499"/>
              <a:gd name="connsiteX140" fmla="*/ 4530580 w 4818968"/>
              <a:gd name="connsiteY140" fmla="*/ 499403 h 2745499"/>
              <a:gd name="connsiteX141" fmla="*/ 4509479 w 4818968"/>
              <a:gd name="connsiteY141" fmla="*/ 513470 h 2745499"/>
              <a:gd name="connsiteX142" fmla="*/ 4481343 w 4818968"/>
              <a:gd name="connsiteY142" fmla="*/ 555673 h 2745499"/>
              <a:gd name="connsiteX143" fmla="*/ 4439140 w 4818968"/>
              <a:gd name="connsiteY143" fmla="*/ 590843 h 2745499"/>
              <a:gd name="connsiteX144" fmla="*/ 4396937 w 4818968"/>
              <a:gd name="connsiteY144" fmla="*/ 618978 h 2745499"/>
              <a:gd name="connsiteX145" fmla="*/ 4340666 w 4818968"/>
              <a:gd name="connsiteY145" fmla="*/ 647113 h 2745499"/>
              <a:gd name="connsiteX146" fmla="*/ 4312531 w 4818968"/>
              <a:gd name="connsiteY146" fmla="*/ 661181 h 2745499"/>
              <a:gd name="connsiteX147" fmla="*/ 4270328 w 4818968"/>
              <a:gd name="connsiteY147" fmla="*/ 675249 h 2745499"/>
              <a:gd name="connsiteX148" fmla="*/ 4242192 w 4818968"/>
              <a:gd name="connsiteY148" fmla="*/ 689317 h 2745499"/>
              <a:gd name="connsiteX149" fmla="*/ 4171854 w 4818968"/>
              <a:gd name="connsiteY149" fmla="*/ 710418 h 2745499"/>
              <a:gd name="connsiteX150" fmla="*/ 3890500 w 4818968"/>
              <a:gd name="connsiteY150" fmla="*/ 696350 h 2745499"/>
              <a:gd name="connsiteX151" fmla="*/ 3869399 w 4818968"/>
              <a:gd name="connsiteY151" fmla="*/ 689317 h 2745499"/>
              <a:gd name="connsiteX152" fmla="*/ 3834229 w 4818968"/>
              <a:gd name="connsiteY152" fmla="*/ 682283 h 2745499"/>
              <a:gd name="connsiteX153" fmla="*/ 3770925 w 4818968"/>
              <a:gd name="connsiteY153" fmla="*/ 675249 h 2745499"/>
              <a:gd name="connsiteX154" fmla="*/ 3679485 w 4818968"/>
              <a:gd name="connsiteY154" fmla="*/ 661181 h 2745499"/>
              <a:gd name="connsiteX155" fmla="*/ 3609146 w 4818968"/>
              <a:gd name="connsiteY155" fmla="*/ 654147 h 2745499"/>
              <a:gd name="connsiteX156" fmla="*/ 3573977 w 4818968"/>
              <a:gd name="connsiteY156" fmla="*/ 647113 h 2745499"/>
              <a:gd name="connsiteX157" fmla="*/ 3257454 w 4818968"/>
              <a:gd name="connsiteY157" fmla="*/ 647113 h 2745499"/>
              <a:gd name="connsiteX158" fmla="*/ 3222285 w 4818968"/>
              <a:gd name="connsiteY158" fmla="*/ 654147 h 2745499"/>
              <a:gd name="connsiteX159" fmla="*/ 3130845 w 4818968"/>
              <a:gd name="connsiteY159" fmla="*/ 661181 h 2745499"/>
              <a:gd name="connsiteX160" fmla="*/ 3088642 w 4818968"/>
              <a:gd name="connsiteY160" fmla="*/ 675249 h 2745499"/>
              <a:gd name="connsiteX161" fmla="*/ 3039405 w 4818968"/>
              <a:gd name="connsiteY161" fmla="*/ 703384 h 2745499"/>
              <a:gd name="connsiteX162" fmla="*/ 2976100 w 4818968"/>
              <a:gd name="connsiteY162" fmla="*/ 731520 h 2745499"/>
              <a:gd name="connsiteX163" fmla="*/ 2575171 w 4818968"/>
              <a:gd name="connsiteY163" fmla="*/ 717452 h 2745499"/>
              <a:gd name="connsiteX164" fmla="*/ 2547036 w 4818968"/>
              <a:gd name="connsiteY164" fmla="*/ 710418 h 2745499"/>
              <a:gd name="connsiteX165" fmla="*/ 2476697 w 4818968"/>
              <a:gd name="connsiteY165" fmla="*/ 689317 h 2745499"/>
              <a:gd name="connsiteX166" fmla="*/ 2441528 w 4818968"/>
              <a:gd name="connsiteY166" fmla="*/ 682283 h 2745499"/>
              <a:gd name="connsiteX167" fmla="*/ 2413392 w 4818968"/>
              <a:gd name="connsiteY167" fmla="*/ 675249 h 2745499"/>
              <a:gd name="connsiteX168" fmla="*/ 2371189 w 4818968"/>
              <a:gd name="connsiteY168" fmla="*/ 661181 h 2745499"/>
              <a:gd name="connsiteX169" fmla="*/ 2336020 w 4818968"/>
              <a:gd name="connsiteY169" fmla="*/ 654147 h 2745499"/>
              <a:gd name="connsiteX170" fmla="*/ 2293817 w 4818968"/>
              <a:gd name="connsiteY170" fmla="*/ 640080 h 2745499"/>
              <a:gd name="connsiteX171" fmla="*/ 2195343 w 4818968"/>
              <a:gd name="connsiteY171" fmla="*/ 626012 h 2745499"/>
              <a:gd name="connsiteX172" fmla="*/ 2139072 w 4818968"/>
              <a:gd name="connsiteY172" fmla="*/ 611944 h 2745499"/>
              <a:gd name="connsiteX173" fmla="*/ 2103903 w 4818968"/>
              <a:gd name="connsiteY173" fmla="*/ 604910 h 2745499"/>
              <a:gd name="connsiteX174" fmla="*/ 2082802 w 4818968"/>
              <a:gd name="connsiteY174" fmla="*/ 597877 h 2745499"/>
              <a:gd name="connsiteX175" fmla="*/ 2047632 w 4818968"/>
              <a:gd name="connsiteY175" fmla="*/ 590843 h 2745499"/>
              <a:gd name="connsiteX176" fmla="*/ 1998396 w 4818968"/>
              <a:gd name="connsiteY176" fmla="*/ 576775 h 2745499"/>
              <a:gd name="connsiteX177" fmla="*/ 1576365 w 4818968"/>
              <a:gd name="connsiteY177" fmla="*/ 562707 h 2745499"/>
              <a:gd name="connsiteX178" fmla="*/ 1541196 w 4818968"/>
              <a:gd name="connsiteY178" fmla="*/ 555673 h 2745499"/>
              <a:gd name="connsiteX179" fmla="*/ 1463823 w 4818968"/>
              <a:gd name="connsiteY179" fmla="*/ 541606 h 2745499"/>
              <a:gd name="connsiteX180" fmla="*/ 1421620 w 4818968"/>
              <a:gd name="connsiteY180" fmla="*/ 520504 h 2745499"/>
              <a:gd name="connsiteX181" fmla="*/ 1393485 w 4818968"/>
              <a:gd name="connsiteY181" fmla="*/ 513470 h 2745499"/>
              <a:gd name="connsiteX182" fmla="*/ 1372383 w 4818968"/>
              <a:gd name="connsiteY182" fmla="*/ 499403 h 2745499"/>
              <a:gd name="connsiteX183" fmla="*/ 1323146 w 4818968"/>
              <a:gd name="connsiteY183" fmla="*/ 450166 h 2745499"/>
              <a:gd name="connsiteX184" fmla="*/ 1302045 w 4818968"/>
              <a:gd name="connsiteY184" fmla="*/ 443132 h 2745499"/>
              <a:gd name="connsiteX185" fmla="*/ 1231706 w 4818968"/>
              <a:gd name="connsiteY185" fmla="*/ 393895 h 2745499"/>
              <a:gd name="connsiteX186" fmla="*/ 1210605 w 4818968"/>
              <a:gd name="connsiteY186" fmla="*/ 379827 h 2745499"/>
              <a:gd name="connsiteX187" fmla="*/ 1189503 w 4818968"/>
              <a:gd name="connsiteY187" fmla="*/ 358726 h 2745499"/>
              <a:gd name="connsiteX188" fmla="*/ 1126199 w 4818968"/>
              <a:gd name="connsiteY188" fmla="*/ 323557 h 2745499"/>
              <a:gd name="connsiteX189" fmla="*/ 1105097 w 4818968"/>
              <a:gd name="connsiteY189" fmla="*/ 309489 h 2745499"/>
              <a:gd name="connsiteX190" fmla="*/ 1083996 w 4818968"/>
              <a:gd name="connsiteY190" fmla="*/ 302455 h 2745499"/>
              <a:gd name="connsiteX191" fmla="*/ 1055860 w 4818968"/>
              <a:gd name="connsiteY191" fmla="*/ 288387 h 2745499"/>
              <a:gd name="connsiteX192" fmla="*/ 1034759 w 4818968"/>
              <a:gd name="connsiteY192" fmla="*/ 274320 h 2745499"/>
              <a:gd name="connsiteX193" fmla="*/ 985522 w 4818968"/>
              <a:gd name="connsiteY193" fmla="*/ 253218 h 2745499"/>
              <a:gd name="connsiteX194" fmla="*/ 915183 w 4818968"/>
              <a:gd name="connsiteY194" fmla="*/ 189913 h 2745499"/>
              <a:gd name="connsiteX195" fmla="*/ 901116 w 4818968"/>
              <a:gd name="connsiteY195" fmla="*/ 168812 h 2745499"/>
              <a:gd name="connsiteX196" fmla="*/ 858912 w 4818968"/>
              <a:gd name="connsiteY196" fmla="*/ 126609 h 2745499"/>
              <a:gd name="connsiteX197" fmla="*/ 809676 w 4818968"/>
              <a:gd name="connsiteY197" fmla="*/ 77372 h 2745499"/>
              <a:gd name="connsiteX198" fmla="*/ 788574 w 4818968"/>
              <a:gd name="connsiteY198" fmla="*/ 63304 h 2745499"/>
              <a:gd name="connsiteX199" fmla="*/ 739337 w 4818968"/>
              <a:gd name="connsiteY199" fmla="*/ 49237 h 2745499"/>
              <a:gd name="connsiteX200" fmla="*/ 676032 w 4818968"/>
              <a:gd name="connsiteY200" fmla="*/ 42203 h 2745499"/>
              <a:gd name="connsiteX201" fmla="*/ 640863 w 4818968"/>
              <a:gd name="connsiteY201" fmla="*/ 35169 h 2745499"/>
              <a:gd name="connsiteX202" fmla="*/ 598660 w 4818968"/>
              <a:gd name="connsiteY202" fmla="*/ 28135 h 2745499"/>
              <a:gd name="connsiteX203" fmla="*/ 535356 w 4818968"/>
              <a:gd name="connsiteY203" fmla="*/ 21101 h 2745499"/>
              <a:gd name="connsiteX204" fmla="*/ 352476 w 4818968"/>
              <a:gd name="connsiteY204" fmla="*/ 0 h 2745499"/>
              <a:gd name="connsiteX205" fmla="*/ 99257 w 4818968"/>
              <a:gd name="connsiteY205" fmla="*/ 7033 h 2745499"/>
              <a:gd name="connsiteX206" fmla="*/ 78156 w 4818968"/>
              <a:gd name="connsiteY206" fmla="*/ 14067 h 2745499"/>
              <a:gd name="connsiteX207" fmla="*/ 50020 w 4818968"/>
              <a:gd name="connsiteY207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623214 w 4818968"/>
              <a:gd name="connsiteY90" fmla="*/ 1955409 h 2745499"/>
              <a:gd name="connsiteX91" fmla="*/ 3679485 w 4818968"/>
              <a:gd name="connsiteY91" fmla="*/ 1906172 h 2745499"/>
              <a:gd name="connsiteX92" fmla="*/ 3721688 w 4818968"/>
              <a:gd name="connsiteY92" fmla="*/ 1863969 h 2745499"/>
              <a:gd name="connsiteX93" fmla="*/ 3763891 w 4818968"/>
              <a:gd name="connsiteY93" fmla="*/ 1835833 h 2745499"/>
              <a:gd name="connsiteX94" fmla="*/ 3777959 w 4818968"/>
              <a:gd name="connsiteY94" fmla="*/ 1814732 h 2745499"/>
              <a:gd name="connsiteX95" fmla="*/ 3820162 w 4818968"/>
              <a:gd name="connsiteY95" fmla="*/ 1793630 h 2745499"/>
              <a:gd name="connsiteX96" fmla="*/ 3862365 w 4818968"/>
              <a:gd name="connsiteY96" fmla="*/ 1772529 h 2745499"/>
              <a:gd name="connsiteX97" fmla="*/ 3925669 w 4818968"/>
              <a:gd name="connsiteY97" fmla="*/ 1737360 h 2745499"/>
              <a:gd name="connsiteX98" fmla="*/ 3967872 w 4818968"/>
              <a:gd name="connsiteY98" fmla="*/ 1709224 h 2745499"/>
              <a:gd name="connsiteX99" fmla="*/ 3988974 w 4818968"/>
              <a:gd name="connsiteY99" fmla="*/ 1695157 h 2745499"/>
              <a:gd name="connsiteX100" fmla="*/ 4038211 w 4818968"/>
              <a:gd name="connsiteY100" fmla="*/ 1681089 h 2745499"/>
              <a:gd name="connsiteX101" fmla="*/ 4101516 w 4818968"/>
              <a:gd name="connsiteY101" fmla="*/ 1659987 h 2745499"/>
              <a:gd name="connsiteX102" fmla="*/ 4157786 w 4818968"/>
              <a:gd name="connsiteY102" fmla="*/ 1638886 h 2745499"/>
              <a:gd name="connsiteX103" fmla="*/ 4199989 w 4818968"/>
              <a:gd name="connsiteY103" fmla="*/ 1610750 h 2745499"/>
              <a:gd name="connsiteX104" fmla="*/ 4221091 w 4818968"/>
              <a:gd name="connsiteY104" fmla="*/ 1589649 h 2745499"/>
              <a:gd name="connsiteX105" fmla="*/ 4249226 w 4818968"/>
              <a:gd name="connsiteY105" fmla="*/ 1582615 h 2745499"/>
              <a:gd name="connsiteX106" fmla="*/ 4312531 w 4818968"/>
              <a:gd name="connsiteY106" fmla="*/ 1554480 h 2745499"/>
              <a:gd name="connsiteX107" fmla="*/ 4333632 w 4818968"/>
              <a:gd name="connsiteY107" fmla="*/ 1533378 h 2745499"/>
              <a:gd name="connsiteX108" fmla="*/ 4354734 w 4818968"/>
              <a:gd name="connsiteY108" fmla="*/ 1519310 h 2745499"/>
              <a:gd name="connsiteX109" fmla="*/ 4375836 w 4818968"/>
              <a:gd name="connsiteY109" fmla="*/ 1498209 h 2745499"/>
              <a:gd name="connsiteX110" fmla="*/ 4396937 w 4818968"/>
              <a:gd name="connsiteY110" fmla="*/ 1491175 h 2745499"/>
              <a:gd name="connsiteX111" fmla="*/ 4418039 w 4818968"/>
              <a:gd name="connsiteY111" fmla="*/ 1470073 h 2745499"/>
              <a:gd name="connsiteX112" fmla="*/ 4432106 w 4818968"/>
              <a:gd name="connsiteY112" fmla="*/ 1448972 h 2745499"/>
              <a:gd name="connsiteX113" fmla="*/ 4453208 w 4818968"/>
              <a:gd name="connsiteY113" fmla="*/ 1434904 h 2745499"/>
              <a:gd name="connsiteX114" fmla="*/ 4474309 w 4818968"/>
              <a:gd name="connsiteY114" fmla="*/ 1413803 h 2745499"/>
              <a:gd name="connsiteX115" fmla="*/ 4516512 w 4818968"/>
              <a:gd name="connsiteY115" fmla="*/ 1385667 h 2745499"/>
              <a:gd name="connsiteX116" fmla="*/ 4565749 w 4818968"/>
              <a:gd name="connsiteY116" fmla="*/ 1322363 h 2745499"/>
              <a:gd name="connsiteX117" fmla="*/ 4586851 w 4818968"/>
              <a:gd name="connsiteY117" fmla="*/ 1280160 h 2745499"/>
              <a:gd name="connsiteX118" fmla="*/ 4593885 w 4818968"/>
              <a:gd name="connsiteY118" fmla="*/ 1259058 h 2745499"/>
              <a:gd name="connsiteX119" fmla="*/ 4622020 w 4818968"/>
              <a:gd name="connsiteY119" fmla="*/ 1216855 h 2745499"/>
              <a:gd name="connsiteX120" fmla="*/ 4636088 w 4818968"/>
              <a:gd name="connsiteY120" fmla="*/ 1195753 h 2745499"/>
              <a:gd name="connsiteX121" fmla="*/ 4650156 w 4818968"/>
              <a:gd name="connsiteY121" fmla="*/ 1174652 h 2745499"/>
              <a:gd name="connsiteX122" fmla="*/ 4664223 w 4818968"/>
              <a:gd name="connsiteY122" fmla="*/ 1132449 h 2745499"/>
              <a:gd name="connsiteX123" fmla="*/ 4671257 w 4818968"/>
              <a:gd name="connsiteY123" fmla="*/ 1111347 h 2745499"/>
              <a:gd name="connsiteX124" fmla="*/ 4685325 w 4818968"/>
              <a:gd name="connsiteY124" fmla="*/ 1090246 h 2745499"/>
              <a:gd name="connsiteX125" fmla="*/ 4706426 w 4818968"/>
              <a:gd name="connsiteY125" fmla="*/ 1041009 h 2745499"/>
              <a:gd name="connsiteX126" fmla="*/ 4720494 w 4818968"/>
              <a:gd name="connsiteY126" fmla="*/ 998806 h 2745499"/>
              <a:gd name="connsiteX127" fmla="*/ 4748629 w 4818968"/>
              <a:gd name="connsiteY127" fmla="*/ 956603 h 2745499"/>
              <a:gd name="connsiteX128" fmla="*/ 4755663 w 4818968"/>
              <a:gd name="connsiteY128" fmla="*/ 935501 h 2745499"/>
              <a:gd name="connsiteX129" fmla="*/ 4769731 w 4818968"/>
              <a:gd name="connsiteY129" fmla="*/ 858129 h 2745499"/>
              <a:gd name="connsiteX130" fmla="*/ 4783799 w 4818968"/>
              <a:gd name="connsiteY130" fmla="*/ 780757 h 2745499"/>
              <a:gd name="connsiteX131" fmla="*/ 4804900 w 4818968"/>
              <a:gd name="connsiteY131" fmla="*/ 759655 h 2745499"/>
              <a:gd name="connsiteX132" fmla="*/ 4818968 w 4818968"/>
              <a:gd name="connsiteY132" fmla="*/ 738553 h 2745499"/>
              <a:gd name="connsiteX133" fmla="*/ 4804900 w 4818968"/>
              <a:gd name="connsiteY133" fmla="*/ 555673 h 2745499"/>
              <a:gd name="connsiteX134" fmla="*/ 4797866 w 4818968"/>
              <a:gd name="connsiteY134" fmla="*/ 506437 h 2745499"/>
              <a:gd name="connsiteX135" fmla="*/ 4755663 w 4818968"/>
              <a:gd name="connsiteY135" fmla="*/ 485335 h 2745499"/>
              <a:gd name="connsiteX136" fmla="*/ 4720494 w 4818968"/>
              <a:gd name="connsiteY136" fmla="*/ 457200 h 2745499"/>
              <a:gd name="connsiteX137" fmla="*/ 4678291 w 4818968"/>
              <a:gd name="connsiteY137" fmla="*/ 443132 h 2745499"/>
              <a:gd name="connsiteX138" fmla="*/ 4593885 w 4818968"/>
              <a:gd name="connsiteY138" fmla="*/ 464233 h 2745499"/>
              <a:gd name="connsiteX139" fmla="*/ 4530580 w 4818968"/>
              <a:gd name="connsiteY139" fmla="*/ 499403 h 2745499"/>
              <a:gd name="connsiteX140" fmla="*/ 4509479 w 4818968"/>
              <a:gd name="connsiteY140" fmla="*/ 513470 h 2745499"/>
              <a:gd name="connsiteX141" fmla="*/ 4481343 w 4818968"/>
              <a:gd name="connsiteY141" fmla="*/ 555673 h 2745499"/>
              <a:gd name="connsiteX142" fmla="*/ 4439140 w 4818968"/>
              <a:gd name="connsiteY142" fmla="*/ 590843 h 2745499"/>
              <a:gd name="connsiteX143" fmla="*/ 4396937 w 4818968"/>
              <a:gd name="connsiteY143" fmla="*/ 618978 h 2745499"/>
              <a:gd name="connsiteX144" fmla="*/ 4340666 w 4818968"/>
              <a:gd name="connsiteY144" fmla="*/ 647113 h 2745499"/>
              <a:gd name="connsiteX145" fmla="*/ 4312531 w 4818968"/>
              <a:gd name="connsiteY145" fmla="*/ 661181 h 2745499"/>
              <a:gd name="connsiteX146" fmla="*/ 4270328 w 4818968"/>
              <a:gd name="connsiteY146" fmla="*/ 675249 h 2745499"/>
              <a:gd name="connsiteX147" fmla="*/ 4242192 w 4818968"/>
              <a:gd name="connsiteY147" fmla="*/ 689317 h 2745499"/>
              <a:gd name="connsiteX148" fmla="*/ 4171854 w 4818968"/>
              <a:gd name="connsiteY148" fmla="*/ 710418 h 2745499"/>
              <a:gd name="connsiteX149" fmla="*/ 3890500 w 4818968"/>
              <a:gd name="connsiteY149" fmla="*/ 696350 h 2745499"/>
              <a:gd name="connsiteX150" fmla="*/ 3869399 w 4818968"/>
              <a:gd name="connsiteY150" fmla="*/ 689317 h 2745499"/>
              <a:gd name="connsiteX151" fmla="*/ 3834229 w 4818968"/>
              <a:gd name="connsiteY151" fmla="*/ 682283 h 2745499"/>
              <a:gd name="connsiteX152" fmla="*/ 3770925 w 4818968"/>
              <a:gd name="connsiteY152" fmla="*/ 675249 h 2745499"/>
              <a:gd name="connsiteX153" fmla="*/ 3679485 w 4818968"/>
              <a:gd name="connsiteY153" fmla="*/ 661181 h 2745499"/>
              <a:gd name="connsiteX154" fmla="*/ 3609146 w 4818968"/>
              <a:gd name="connsiteY154" fmla="*/ 654147 h 2745499"/>
              <a:gd name="connsiteX155" fmla="*/ 3573977 w 4818968"/>
              <a:gd name="connsiteY155" fmla="*/ 647113 h 2745499"/>
              <a:gd name="connsiteX156" fmla="*/ 3257454 w 4818968"/>
              <a:gd name="connsiteY156" fmla="*/ 647113 h 2745499"/>
              <a:gd name="connsiteX157" fmla="*/ 3222285 w 4818968"/>
              <a:gd name="connsiteY157" fmla="*/ 654147 h 2745499"/>
              <a:gd name="connsiteX158" fmla="*/ 3130845 w 4818968"/>
              <a:gd name="connsiteY158" fmla="*/ 661181 h 2745499"/>
              <a:gd name="connsiteX159" fmla="*/ 3088642 w 4818968"/>
              <a:gd name="connsiteY159" fmla="*/ 675249 h 2745499"/>
              <a:gd name="connsiteX160" fmla="*/ 3039405 w 4818968"/>
              <a:gd name="connsiteY160" fmla="*/ 703384 h 2745499"/>
              <a:gd name="connsiteX161" fmla="*/ 2976100 w 4818968"/>
              <a:gd name="connsiteY161" fmla="*/ 731520 h 2745499"/>
              <a:gd name="connsiteX162" fmla="*/ 2575171 w 4818968"/>
              <a:gd name="connsiteY162" fmla="*/ 717452 h 2745499"/>
              <a:gd name="connsiteX163" fmla="*/ 2547036 w 4818968"/>
              <a:gd name="connsiteY163" fmla="*/ 710418 h 2745499"/>
              <a:gd name="connsiteX164" fmla="*/ 2476697 w 4818968"/>
              <a:gd name="connsiteY164" fmla="*/ 689317 h 2745499"/>
              <a:gd name="connsiteX165" fmla="*/ 2441528 w 4818968"/>
              <a:gd name="connsiteY165" fmla="*/ 682283 h 2745499"/>
              <a:gd name="connsiteX166" fmla="*/ 2413392 w 4818968"/>
              <a:gd name="connsiteY166" fmla="*/ 675249 h 2745499"/>
              <a:gd name="connsiteX167" fmla="*/ 2371189 w 4818968"/>
              <a:gd name="connsiteY167" fmla="*/ 661181 h 2745499"/>
              <a:gd name="connsiteX168" fmla="*/ 2336020 w 4818968"/>
              <a:gd name="connsiteY168" fmla="*/ 654147 h 2745499"/>
              <a:gd name="connsiteX169" fmla="*/ 2293817 w 4818968"/>
              <a:gd name="connsiteY169" fmla="*/ 640080 h 2745499"/>
              <a:gd name="connsiteX170" fmla="*/ 2195343 w 4818968"/>
              <a:gd name="connsiteY170" fmla="*/ 626012 h 2745499"/>
              <a:gd name="connsiteX171" fmla="*/ 2139072 w 4818968"/>
              <a:gd name="connsiteY171" fmla="*/ 611944 h 2745499"/>
              <a:gd name="connsiteX172" fmla="*/ 2103903 w 4818968"/>
              <a:gd name="connsiteY172" fmla="*/ 604910 h 2745499"/>
              <a:gd name="connsiteX173" fmla="*/ 2082802 w 4818968"/>
              <a:gd name="connsiteY173" fmla="*/ 597877 h 2745499"/>
              <a:gd name="connsiteX174" fmla="*/ 2047632 w 4818968"/>
              <a:gd name="connsiteY174" fmla="*/ 590843 h 2745499"/>
              <a:gd name="connsiteX175" fmla="*/ 1998396 w 4818968"/>
              <a:gd name="connsiteY175" fmla="*/ 576775 h 2745499"/>
              <a:gd name="connsiteX176" fmla="*/ 1576365 w 4818968"/>
              <a:gd name="connsiteY176" fmla="*/ 562707 h 2745499"/>
              <a:gd name="connsiteX177" fmla="*/ 1541196 w 4818968"/>
              <a:gd name="connsiteY177" fmla="*/ 555673 h 2745499"/>
              <a:gd name="connsiteX178" fmla="*/ 1463823 w 4818968"/>
              <a:gd name="connsiteY178" fmla="*/ 541606 h 2745499"/>
              <a:gd name="connsiteX179" fmla="*/ 1421620 w 4818968"/>
              <a:gd name="connsiteY179" fmla="*/ 520504 h 2745499"/>
              <a:gd name="connsiteX180" fmla="*/ 1393485 w 4818968"/>
              <a:gd name="connsiteY180" fmla="*/ 513470 h 2745499"/>
              <a:gd name="connsiteX181" fmla="*/ 1372383 w 4818968"/>
              <a:gd name="connsiteY181" fmla="*/ 499403 h 2745499"/>
              <a:gd name="connsiteX182" fmla="*/ 1323146 w 4818968"/>
              <a:gd name="connsiteY182" fmla="*/ 450166 h 2745499"/>
              <a:gd name="connsiteX183" fmla="*/ 1302045 w 4818968"/>
              <a:gd name="connsiteY183" fmla="*/ 443132 h 2745499"/>
              <a:gd name="connsiteX184" fmla="*/ 1231706 w 4818968"/>
              <a:gd name="connsiteY184" fmla="*/ 393895 h 2745499"/>
              <a:gd name="connsiteX185" fmla="*/ 1210605 w 4818968"/>
              <a:gd name="connsiteY185" fmla="*/ 379827 h 2745499"/>
              <a:gd name="connsiteX186" fmla="*/ 1189503 w 4818968"/>
              <a:gd name="connsiteY186" fmla="*/ 358726 h 2745499"/>
              <a:gd name="connsiteX187" fmla="*/ 1126199 w 4818968"/>
              <a:gd name="connsiteY187" fmla="*/ 323557 h 2745499"/>
              <a:gd name="connsiteX188" fmla="*/ 1105097 w 4818968"/>
              <a:gd name="connsiteY188" fmla="*/ 309489 h 2745499"/>
              <a:gd name="connsiteX189" fmla="*/ 1083996 w 4818968"/>
              <a:gd name="connsiteY189" fmla="*/ 302455 h 2745499"/>
              <a:gd name="connsiteX190" fmla="*/ 1055860 w 4818968"/>
              <a:gd name="connsiteY190" fmla="*/ 288387 h 2745499"/>
              <a:gd name="connsiteX191" fmla="*/ 1034759 w 4818968"/>
              <a:gd name="connsiteY191" fmla="*/ 274320 h 2745499"/>
              <a:gd name="connsiteX192" fmla="*/ 985522 w 4818968"/>
              <a:gd name="connsiteY192" fmla="*/ 253218 h 2745499"/>
              <a:gd name="connsiteX193" fmla="*/ 915183 w 4818968"/>
              <a:gd name="connsiteY193" fmla="*/ 189913 h 2745499"/>
              <a:gd name="connsiteX194" fmla="*/ 901116 w 4818968"/>
              <a:gd name="connsiteY194" fmla="*/ 168812 h 2745499"/>
              <a:gd name="connsiteX195" fmla="*/ 858912 w 4818968"/>
              <a:gd name="connsiteY195" fmla="*/ 126609 h 2745499"/>
              <a:gd name="connsiteX196" fmla="*/ 809676 w 4818968"/>
              <a:gd name="connsiteY196" fmla="*/ 77372 h 2745499"/>
              <a:gd name="connsiteX197" fmla="*/ 788574 w 4818968"/>
              <a:gd name="connsiteY197" fmla="*/ 63304 h 2745499"/>
              <a:gd name="connsiteX198" fmla="*/ 739337 w 4818968"/>
              <a:gd name="connsiteY198" fmla="*/ 49237 h 2745499"/>
              <a:gd name="connsiteX199" fmla="*/ 676032 w 4818968"/>
              <a:gd name="connsiteY199" fmla="*/ 42203 h 2745499"/>
              <a:gd name="connsiteX200" fmla="*/ 640863 w 4818968"/>
              <a:gd name="connsiteY200" fmla="*/ 35169 h 2745499"/>
              <a:gd name="connsiteX201" fmla="*/ 598660 w 4818968"/>
              <a:gd name="connsiteY201" fmla="*/ 28135 h 2745499"/>
              <a:gd name="connsiteX202" fmla="*/ 535356 w 4818968"/>
              <a:gd name="connsiteY202" fmla="*/ 21101 h 2745499"/>
              <a:gd name="connsiteX203" fmla="*/ 352476 w 4818968"/>
              <a:gd name="connsiteY203" fmla="*/ 0 h 2745499"/>
              <a:gd name="connsiteX204" fmla="*/ 99257 w 4818968"/>
              <a:gd name="connsiteY204" fmla="*/ 7033 h 2745499"/>
              <a:gd name="connsiteX205" fmla="*/ 78156 w 4818968"/>
              <a:gd name="connsiteY205" fmla="*/ 14067 h 2745499"/>
              <a:gd name="connsiteX206" fmla="*/ 50020 w 4818968"/>
              <a:gd name="connsiteY206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679485 w 4818968"/>
              <a:gd name="connsiteY90" fmla="*/ 1906172 h 2745499"/>
              <a:gd name="connsiteX91" fmla="*/ 3721688 w 4818968"/>
              <a:gd name="connsiteY91" fmla="*/ 1863969 h 2745499"/>
              <a:gd name="connsiteX92" fmla="*/ 3763891 w 4818968"/>
              <a:gd name="connsiteY92" fmla="*/ 1835833 h 2745499"/>
              <a:gd name="connsiteX93" fmla="*/ 3777959 w 4818968"/>
              <a:gd name="connsiteY93" fmla="*/ 1814732 h 2745499"/>
              <a:gd name="connsiteX94" fmla="*/ 3820162 w 4818968"/>
              <a:gd name="connsiteY94" fmla="*/ 1793630 h 2745499"/>
              <a:gd name="connsiteX95" fmla="*/ 3862365 w 4818968"/>
              <a:gd name="connsiteY95" fmla="*/ 1772529 h 2745499"/>
              <a:gd name="connsiteX96" fmla="*/ 3925669 w 4818968"/>
              <a:gd name="connsiteY96" fmla="*/ 1737360 h 2745499"/>
              <a:gd name="connsiteX97" fmla="*/ 3967872 w 4818968"/>
              <a:gd name="connsiteY97" fmla="*/ 1709224 h 2745499"/>
              <a:gd name="connsiteX98" fmla="*/ 3988974 w 4818968"/>
              <a:gd name="connsiteY98" fmla="*/ 1695157 h 2745499"/>
              <a:gd name="connsiteX99" fmla="*/ 4038211 w 4818968"/>
              <a:gd name="connsiteY99" fmla="*/ 1681089 h 2745499"/>
              <a:gd name="connsiteX100" fmla="*/ 4101516 w 4818968"/>
              <a:gd name="connsiteY100" fmla="*/ 1659987 h 2745499"/>
              <a:gd name="connsiteX101" fmla="*/ 4157786 w 4818968"/>
              <a:gd name="connsiteY101" fmla="*/ 1638886 h 2745499"/>
              <a:gd name="connsiteX102" fmla="*/ 4199989 w 4818968"/>
              <a:gd name="connsiteY102" fmla="*/ 1610750 h 2745499"/>
              <a:gd name="connsiteX103" fmla="*/ 4221091 w 4818968"/>
              <a:gd name="connsiteY103" fmla="*/ 1589649 h 2745499"/>
              <a:gd name="connsiteX104" fmla="*/ 4249226 w 4818968"/>
              <a:gd name="connsiteY104" fmla="*/ 1582615 h 2745499"/>
              <a:gd name="connsiteX105" fmla="*/ 4312531 w 4818968"/>
              <a:gd name="connsiteY105" fmla="*/ 1554480 h 2745499"/>
              <a:gd name="connsiteX106" fmla="*/ 4333632 w 4818968"/>
              <a:gd name="connsiteY106" fmla="*/ 1533378 h 2745499"/>
              <a:gd name="connsiteX107" fmla="*/ 4354734 w 4818968"/>
              <a:gd name="connsiteY107" fmla="*/ 1519310 h 2745499"/>
              <a:gd name="connsiteX108" fmla="*/ 4375836 w 4818968"/>
              <a:gd name="connsiteY108" fmla="*/ 1498209 h 2745499"/>
              <a:gd name="connsiteX109" fmla="*/ 4396937 w 4818968"/>
              <a:gd name="connsiteY109" fmla="*/ 1491175 h 2745499"/>
              <a:gd name="connsiteX110" fmla="*/ 4418039 w 4818968"/>
              <a:gd name="connsiteY110" fmla="*/ 1470073 h 2745499"/>
              <a:gd name="connsiteX111" fmla="*/ 4432106 w 4818968"/>
              <a:gd name="connsiteY111" fmla="*/ 1448972 h 2745499"/>
              <a:gd name="connsiteX112" fmla="*/ 4453208 w 4818968"/>
              <a:gd name="connsiteY112" fmla="*/ 1434904 h 2745499"/>
              <a:gd name="connsiteX113" fmla="*/ 4474309 w 4818968"/>
              <a:gd name="connsiteY113" fmla="*/ 1413803 h 2745499"/>
              <a:gd name="connsiteX114" fmla="*/ 4516512 w 4818968"/>
              <a:gd name="connsiteY114" fmla="*/ 1385667 h 2745499"/>
              <a:gd name="connsiteX115" fmla="*/ 4565749 w 4818968"/>
              <a:gd name="connsiteY115" fmla="*/ 1322363 h 2745499"/>
              <a:gd name="connsiteX116" fmla="*/ 4586851 w 4818968"/>
              <a:gd name="connsiteY116" fmla="*/ 1280160 h 2745499"/>
              <a:gd name="connsiteX117" fmla="*/ 4593885 w 4818968"/>
              <a:gd name="connsiteY117" fmla="*/ 1259058 h 2745499"/>
              <a:gd name="connsiteX118" fmla="*/ 4622020 w 4818968"/>
              <a:gd name="connsiteY118" fmla="*/ 1216855 h 2745499"/>
              <a:gd name="connsiteX119" fmla="*/ 4636088 w 4818968"/>
              <a:gd name="connsiteY119" fmla="*/ 1195753 h 2745499"/>
              <a:gd name="connsiteX120" fmla="*/ 4650156 w 4818968"/>
              <a:gd name="connsiteY120" fmla="*/ 1174652 h 2745499"/>
              <a:gd name="connsiteX121" fmla="*/ 4664223 w 4818968"/>
              <a:gd name="connsiteY121" fmla="*/ 1132449 h 2745499"/>
              <a:gd name="connsiteX122" fmla="*/ 4671257 w 4818968"/>
              <a:gd name="connsiteY122" fmla="*/ 1111347 h 2745499"/>
              <a:gd name="connsiteX123" fmla="*/ 4685325 w 4818968"/>
              <a:gd name="connsiteY123" fmla="*/ 1090246 h 2745499"/>
              <a:gd name="connsiteX124" fmla="*/ 4706426 w 4818968"/>
              <a:gd name="connsiteY124" fmla="*/ 1041009 h 2745499"/>
              <a:gd name="connsiteX125" fmla="*/ 4720494 w 4818968"/>
              <a:gd name="connsiteY125" fmla="*/ 998806 h 2745499"/>
              <a:gd name="connsiteX126" fmla="*/ 4748629 w 4818968"/>
              <a:gd name="connsiteY126" fmla="*/ 956603 h 2745499"/>
              <a:gd name="connsiteX127" fmla="*/ 4755663 w 4818968"/>
              <a:gd name="connsiteY127" fmla="*/ 935501 h 2745499"/>
              <a:gd name="connsiteX128" fmla="*/ 4769731 w 4818968"/>
              <a:gd name="connsiteY128" fmla="*/ 858129 h 2745499"/>
              <a:gd name="connsiteX129" fmla="*/ 4783799 w 4818968"/>
              <a:gd name="connsiteY129" fmla="*/ 780757 h 2745499"/>
              <a:gd name="connsiteX130" fmla="*/ 4804900 w 4818968"/>
              <a:gd name="connsiteY130" fmla="*/ 759655 h 2745499"/>
              <a:gd name="connsiteX131" fmla="*/ 4818968 w 4818968"/>
              <a:gd name="connsiteY131" fmla="*/ 738553 h 2745499"/>
              <a:gd name="connsiteX132" fmla="*/ 4804900 w 4818968"/>
              <a:gd name="connsiteY132" fmla="*/ 555673 h 2745499"/>
              <a:gd name="connsiteX133" fmla="*/ 4797866 w 4818968"/>
              <a:gd name="connsiteY133" fmla="*/ 506437 h 2745499"/>
              <a:gd name="connsiteX134" fmla="*/ 4755663 w 4818968"/>
              <a:gd name="connsiteY134" fmla="*/ 485335 h 2745499"/>
              <a:gd name="connsiteX135" fmla="*/ 4720494 w 4818968"/>
              <a:gd name="connsiteY135" fmla="*/ 457200 h 2745499"/>
              <a:gd name="connsiteX136" fmla="*/ 4678291 w 4818968"/>
              <a:gd name="connsiteY136" fmla="*/ 443132 h 2745499"/>
              <a:gd name="connsiteX137" fmla="*/ 4593885 w 4818968"/>
              <a:gd name="connsiteY137" fmla="*/ 464233 h 2745499"/>
              <a:gd name="connsiteX138" fmla="*/ 4530580 w 4818968"/>
              <a:gd name="connsiteY138" fmla="*/ 499403 h 2745499"/>
              <a:gd name="connsiteX139" fmla="*/ 4509479 w 4818968"/>
              <a:gd name="connsiteY139" fmla="*/ 513470 h 2745499"/>
              <a:gd name="connsiteX140" fmla="*/ 4481343 w 4818968"/>
              <a:gd name="connsiteY140" fmla="*/ 555673 h 2745499"/>
              <a:gd name="connsiteX141" fmla="*/ 4439140 w 4818968"/>
              <a:gd name="connsiteY141" fmla="*/ 590843 h 2745499"/>
              <a:gd name="connsiteX142" fmla="*/ 4396937 w 4818968"/>
              <a:gd name="connsiteY142" fmla="*/ 618978 h 2745499"/>
              <a:gd name="connsiteX143" fmla="*/ 4340666 w 4818968"/>
              <a:gd name="connsiteY143" fmla="*/ 647113 h 2745499"/>
              <a:gd name="connsiteX144" fmla="*/ 4312531 w 4818968"/>
              <a:gd name="connsiteY144" fmla="*/ 661181 h 2745499"/>
              <a:gd name="connsiteX145" fmla="*/ 4270328 w 4818968"/>
              <a:gd name="connsiteY145" fmla="*/ 675249 h 2745499"/>
              <a:gd name="connsiteX146" fmla="*/ 4242192 w 4818968"/>
              <a:gd name="connsiteY146" fmla="*/ 689317 h 2745499"/>
              <a:gd name="connsiteX147" fmla="*/ 4171854 w 4818968"/>
              <a:gd name="connsiteY147" fmla="*/ 710418 h 2745499"/>
              <a:gd name="connsiteX148" fmla="*/ 3890500 w 4818968"/>
              <a:gd name="connsiteY148" fmla="*/ 696350 h 2745499"/>
              <a:gd name="connsiteX149" fmla="*/ 3869399 w 4818968"/>
              <a:gd name="connsiteY149" fmla="*/ 689317 h 2745499"/>
              <a:gd name="connsiteX150" fmla="*/ 3834229 w 4818968"/>
              <a:gd name="connsiteY150" fmla="*/ 682283 h 2745499"/>
              <a:gd name="connsiteX151" fmla="*/ 3770925 w 4818968"/>
              <a:gd name="connsiteY151" fmla="*/ 675249 h 2745499"/>
              <a:gd name="connsiteX152" fmla="*/ 3679485 w 4818968"/>
              <a:gd name="connsiteY152" fmla="*/ 661181 h 2745499"/>
              <a:gd name="connsiteX153" fmla="*/ 3609146 w 4818968"/>
              <a:gd name="connsiteY153" fmla="*/ 654147 h 2745499"/>
              <a:gd name="connsiteX154" fmla="*/ 3573977 w 4818968"/>
              <a:gd name="connsiteY154" fmla="*/ 647113 h 2745499"/>
              <a:gd name="connsiteX155" fmla="*/ 3257454 w 4818968"/>
              <a:gd name="connsiteY155" fmla="*/ 647113 h 2745499"/>
              <a:gd name="connsiteX156" fmla="*/ 3222285 w 4818968"/>
              <a:gd name="connsiteY156" fmla="*/ 654147 h 2745499"/>
              <a:gd name="connsiteX157" fmla="*/ 3130845 w 4818968"/>
              <a:gd name="connsiteY157" fmla="*/ 661181 h 2745499"/>
              <a:gd name="connsiteX158" fmla="*/ 3088642 w 4818968"/>
              <a:gd name="connsiteY158" fmla="*/ 675249 h 2745499"/>
              <a:gd name="connsiteX159" fmla="*/ 3039405 w 4818968"/>
              <a:gd name="connsiteY159" fmla="*/ 703384 h 2745499"/>
              <a:gd name="connsiteX160" fmla="*/ 2976100 w 4818968"/>
              <a:gd name="connsiteY160" fmla="*/ 731520 h 2745499"/>
              <a:gd name="connsiteX161" fmla="*/ 2575171 w 4818968"/>
              <a:gd name="connsiteY161" fmla="*/ 717452 h 2745499"/>
              <a:gd name="connsiteX162" fmla="*/ 2547036 w 4818968"/>
              <a:gd name="connsiteY162" fmla="*/ 710418 h 2745499"/>
              <a:gd name="connsiteX163" fmla="*/ 2476697 w 4818968"/>
              <a:gd name="connsiteY163" fmla="*/ 689317 h 2745499"/>
              <a:gd name="connsiteX164" fmla="*/ 2441528 w 4818968"/>
              <a:gd name="connsiteY164" fmla="*/ 682283 h 2745499"/>
              <a:gd name="connsiteX165" fmla="*/ 2413392 w 4818968"/>
              <a:gd name="connsiteY165" fmla="*/ 675249 h 2745499"/>
              <a:gd name="connsiteX166" fmla="*/ 2371189 w 4818968"/>
              <a:gd name="connsiteY166" fmla="*/ 661181 h 2745499"/>
              <a:gd name="connsiteX167" fmla="*/ 2336020 w 4818968"/>
              <a:gd name="connsiteY167" fmla="*/ 654147 h 2745499"/>
              <a:gd name="connsiteX168" fmla="*/ 2293817 w 4818968"/>
              <a:gd name="connsiteY168" fmla="*/ 640080 h 2745499"/>
              <a:gd name="connsiteX169" fmla="*/ 2195343 w 4818968"/>
              <a:gd name="connsiteY169" fmla="*/ 626012 h 2745499"/>
              <a:gd name="connsiteX170" fmla="*/ 2139072 w 4818968"/>
              <a:gd name="connsiteY170" fmla="*/ 611944 h 2745499"/>
              <a:gd name="connsiteX171" fmla="*/ 2103903 w 4818968"/>
              <a:gd name="connsiteY171" fmla="*/ 604910 h 2745499"/>
              <a:gd name="connsiteX172" fmla="*/ 2082802 w 4818968"/>
              <a:gd name="connsiteY172" fmla="*/ 597877 h 2745499"/>
              <a:gd name="connsiteX173" fmla="*/ 2047632 w 4818968"/>
              <a:gd name="connsiteY173" fmla="*/ 590843 h 2745499"/>
              <a:gd name="connsiteX174" fmla="*/ 1998396 w 4818968"/>
              <a:gd name="connsiteY174" fmla="*/ 576775 h 2745499"/>
              <a:gd name="connsiteX175" fmla="*/ 1576365 w 4818968"/>
              <a:gd name="connsiteY175" fmla="*/ 562707 h 2745499"/>
              <a:gd name="connsiteX176" fmla="*/ 1541196 w 4818968"/>
              <a:gd name="connsiteY176" fmla="*/ 555673 h 2745499"/>
              <a:gd name="connsiteX177" fmla="*/ 1463823 w 4818968"/>
              <a:gd name="connsiteY177" fmla="*/ 541606 h 2745499"/>
              <a:gd name="connsiteX178" fmla="*/ 1421620 w 4818968"/>
              <a:gd name="connsiteY178" fmla="*/ 520504 h 2745499"/>
              <a:gd name="connsiteX179" fmla="*/ 1393485 w 4818968"/>
              <a:gd name="connsiteY179" fmla="*/ 513470 h 2745499"/>
              <a:gd name="connsiteX180" fmla="*/ 1372383 w 4818968"/>
              <a:gd name="connsiteY180" fmla="*/ 499403 h 2745499"/>
              <a:gd name="connsiteX181" fmla="*/ 1323146 w 4818968"/>
              <a:gd name="connsiteY181" fmla="*/ 450166 h 2745499"/>
              <a:gd name="connsiteX182" fmla="*/ 1302045 w 4818968"/>
              <a:gd name="connsiteY182" fmla="*/ 443132 h 2745499"/>
              <a:gd name="connsiteX183" fmla="*/ 1231706 w 4818968"/>
              <a:gd name="connsiteY183" fmla="*/ 393895 h 2745499"/>
              <a:gd name="connsiteX184" fmla="*/ 1210605 w 4818968"/>
              <a:gd name="connsiteY184" fmla="*/ 379827 h 2745499"/>
              <a:gd name="connsiteX185" fmla="*/ 1189503 w 4818968"/>
              <a:gd name="connsiteY185" fmla="*/ 358726 h 2745499"/>
              <a:gd name="connsiteX186" fmla="*/ 1126199 w 4818968"/>
              <a:gd name="connsiteY186" fmla="*/ 323557 h 2745499"/>
              <a:gd name="connsiteX187" fmla="*/ 1105097 w 4818968"/>
              <a:gd name="connsiteY187" fmla="*/ 309489 h 2745499"/>
              <a:gd name="connsiteX188" fmla="*/ 1083996 w 4818968"/>
              <a:gd name="connsiteY188" fmla="*/ 302455 h 2745499"/>
              <a:gd name="connsiteX189" fmla="*/ 1055860 w 4818968"/>
              <a:gd name="connsiteY189" fmla="*/ 288387 h 2745499"/>
              <a:gd name="connsiteX190" fmla="*/ 1034759 w 4818968"/>
              <a:gd name="connsiteY190" fmla="*/ 274320 h 2745499"/>
              <a:gd name="connsiteX191" fmla="*/ 985522 w 4818968"/>
              <a:gd name="connsiteY191" fmla="*/ 253218 h 2745499"/>
              <a:gd name="connsiteX192" fmla="*/ 915183 w 4818968"/>
              <a:gd name="connsiteY192" fmla="*/ 189913 h 2745499"/>
              <a:gd name="connsiteX193" fmla="*/ 901116 w 4818968"/>
              <a:gd name="connsiteY193" fmla="*/ 168812 h 2745499"/>
              <a:gd name="connsiteX194" fmla="*/ 858912 w 4818968"/>
              <a:gd name="connsiteY194" fmla="*/ 126609 h 2745499"/>
              <a:gd name="connsiteX195" fmla="*/ 809676 w 4818968"/>
              <a:gd name="connsiteY195" fmla="*/ 77372 h 2745499"/>
              <a:gd name="connsiteX196" fmla="*/ 788574 w 4818968"/>
              <a:gd name="connsiteY196" fmla="*/ 63304 h 2745499"/>
              <a:gd name="connsiteX197" fmla="*/ 739337 w 4818968"/>
              <a:gd name="connsiteY197" fmla="*/ 49237 h 2745499"/>
              <a:gd name="connsiteX198" fmla="*/ 676032 w 4818968"/>
              <a:gd name="connsiteY198" fmla="*/ 42203 h 2745499"/>
              <a:gd name="connsiteX199" fmla="*/ 640863 w 4818968"/>
              <a:gd name="connsiteY199" fmla="*/ 35169 h 2745499"/>
              <a:gd name="connsiteX200" fmla="*/ 598660 w 4818968"/>
              <a:gd name="connsiteY200" fmla="*/ 28135 h 2745499"/>
              <a:gd name="connsiteX201" fmla="*/ 535356 w 4818968"/>
              <a:gd name="connsiteY201" fmla="*/ 21101 h 2745499"/>
              <a:gd name="connsiteX202" fmla="*/ 352476 w 4818968"/>
              <a:gd name="connsiteY202" fmla="*/ 0 h 2745499"/>
              <a:gd name="connsiteX203" fmla="*/ 99257 w 4818968"/>
              <a:gd name="connsiteY203" fmla="*/ 7033 h 2745499"/>
              <a:gd name="connsiteX204" fmla="*/ 78156 w 4818968"/>
              <a:gd name="connsiteY204" fmla="*/ 14067 h 2745499"/>
              <a:gd name="connsiteX205" fmla="*/ 50020 w 4818968"/>
              <a:gd name="connsiteY205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721688 w 4818968"/>
              <a:gd name="connsiteY91" fmla="*/ 1863969 h 2745499"/>
              <a:gd name="connsiteX92" fmla="*/ 3763891 w 4818968"/>
              <a:gd name="connsiteY92" fmla="*/ 1835833 h 2745499"/>
              <a:gd name="connsiteX93" fmla="*/ 3777959 w 4818968"/>
              <a:gd name="connsiteY93" fmla="*/ 1814732 h 2745499"/>
              <a:gd name="connsiteX94" fmla="*/ 3820162 w 4818968"/>
              <a:gd name="connsiteY94" fmla="*/ 1793630 h 2745499"/>
              <a:gd name="connsiteX95" fmla="*/ 3862365 w 4818968"/>
              <a:gd name="connsiteY95" fmla="*/ 1772529 h 2745499"/>
              <a:gd name="connsiteX96" fmla="*/ 3925669 w 4818968"/>
              <a:gd name="connsiteY96" fmla="*/ 1737360 h 2745499"/>
              <a:gd name="connsiteX97" fmla="*/ 3967872 w 4818968"/>
              <a:gd name="connsiteY97" fmla="*/ 1709224 h 2745499"/>
              <a:gd name="connsiteX98" fmla="*/ 3988974 w 4818968"/>
              <a:gd name="connsiteY98" fmla="*/ 1695157 h 2745499"/>
              <a:gd name="connsiteX99" fmla="*/ 4038211 w 4818968"/>
              <a:gd name="connsiteY99" fmla="*/ 1681089 h 2745499"/>
              <a:gd name="connsiteX100" fmla="*/ 4101516 w 4818968"/>
              <a:gd name="connsiteY100" fmla="*/ 1659987 h 2745499"/>
              <a:gd name="connsiteX101" fmla="*/ 4157786 w 4818968"/>
              <a:gd name="connsiteY101" fmla="*/ 1638886 h 2745499"/>
              <a:gd name="connsiteX102" fmla="*/ 4199989 w 4818968"/>
              <a:gd name="connsiteY102" fmla="*/ 1610750 h 2745499"/>
              <a:gd name="connsiteX103" fmla="*/ 4221091 w 4818968"/>
              <a:gd name="connsiteY103" fmla="*/ 1589649 h 2745499"/>
              <a:gd name="connsiteX104" fmla="*/ 4249226 w 4818968"/>
              <a:gd name="connsiteY104" fmla="*/ 1582615 h 2745499"/>
              <a:gd name="connsiteX105" fmla="*/ 4312531 w 4818968"/>
              <a:gd name="connsiteY105" fmla="*/ 1554480 h 2745499"/>
              <a:gd name="connsiteX106" fmla="*/ 4333632 w 4818968"/>
              <a:gd name="connsiteY106" fmla="*/ 1533378 h 2745499"/>
              <a:gd name="connsiteX107" fmla="*/ 4354734 w 4818968"/>
              <a:gd name="connsiteY107" fmla="*/ 1519310 h 2745499"/>
              <a:gd name="connsiteX108" fmla="*/ 4375836 w 4818968"/>
              <a:gd name="connsiteY108" fmla="*/ 1498209 h 2745499"/>
              <a:gd name="connsiteX109" fmla="*/ 4396937 w 4818968"/>
              <a:gd name="connsiteY109" fmla="*/ 1491175 h 2745499"/>
              <a:gd name="connsiteX110" fmla="*/ 4418039 w 4818968"/>
              <a:gd name="connsiteY110" fmla="*/ 1470073 h 2745499"/>
              <a:gd name="connsiteX111" fmla="*/ 4432106 w 4818968"/>
              <a:gd name="connsiteY111" fmla="*/ 1448972 h 2745499"/>
              <a:gd name="connsiteX112" fmla="*/ 4453208 w 4818968"/>
              <a:gd name="connsiteY112" fmla="*/ 1434904 h 2745499"/>
              <a:gd name="connsiteX113" fmla="*/ 4474309 w 4818968"/>
              <a:gd name="connsiteY113" fmla="*/ 1413803 h 2745499"/>
              <a:gd name="connsiteX114" fmla="*/ 4516512 w 4818968"/>
              <a:gd name="connsiteY114" fmla="*/ 1385667 h 2745499"/>
              <a:gd name="connsiteX115" fmla="*/ 4565749 w 4818968"/>
              <a:gd name="connsiteY115" fmla="*/ 1322363 h 2745499"/>
              <a:gd name="connsiteX116" fmla="*/ 4586851 w 4818968"/>
              <a:gd name="connsiteY116" fmla="*/ 1280160 h 2745499"/>
              <a:gd name="connsiteX117" fmla="*/ 4593885 w 4818968"/>
              <a:gd name="connsiteY117" fmla="*/ 1259058 h 2745499"/>
              <a:gd name="connsiteX118" fmla="*/ 4622020 w 4818968"/>
              <a:gd name="connsiteY118" fmla="*/ 1216855 h 2745499"/>
              <a:gd name="connsiteX119" fmla="*/ 4636088 w 4818968"/>
              <a:gd name="connsiteY119" fmla="*/ 1195753 h 2745499"/>
              <a:gd name="connsiteX120" fmla="*/ 4650156 w 4818968"/>
              <a:gd name="connsiteY120" fmla="*/ 1174652 h 2745499"/>
              <a:gd name="connsiteX121" fmla="*/ 4664223 w 4818968"/>
              <a:gd name="connsiteY121" fmla="*/ 1132449 h 2745499"/>
              <a:gd name="connsiteX122" fmla="*/ 4671257 w 4818968"/>
              <a:gd name="connsiteY122" fmla="*/ 1111347 h 2745499"/>
              <a:gd name="connsiteX123" fmla="*/ 4685325 w 4818968"/>
              <a:gd name="connsiteY123" fmla="*/ 1090246 h 2745499"/>
              <a:gd name="connsiteX124" fmla="*/ 4706426 w 4818968"/>
              <a:gd name="connsiteY124" fmla="*/ 1041009 h 2745499"/>
              <a:gd name="connsiteX125" fmla="*/ 4720494 w 4818968"/>
              <a:gd name="connsiteY125" fmla="*/ 998806 h 2745499"/>
              <a:gd name="connsiteX126" fmla="*/ 4748629 w 4818968"/>
              <a:gd name="connsiteY126" fmla="*/ 956603 h 2745499"/>
              <a:gd name="connsiteX127" fmla="*/ 4755663 w 4818968"/>
              <a:gd name="connsiteY127" fmla="*/ 935501 h 2745499"/>
              <a:gd name="connsiteX128" fmla="*/ 4769731 w 4818968"/>
              <a:gd name="connsiteY128" fmla="*/ 858129 h 2745499"/>
              <a:gd name="connsiteX129" fmla="*/ 4783799 w 4818968"/>
              <a:gd name="connsiteY129" fmla="*/ 780757 h 2745499"/>
              <a:gd name="connsiteX130" fmla="*/ 4804900 w 4818968"/>
              <a:gd name="connsiteY130" fmla="*/ 759655 h 2745499"/>
              <a:gd name="connsiteX131" fmla="*/ 4818968 w 4818968"/>
              <a:gd name="connsiteY131" fmla="*/ 738553 h 2745499"/>
              <a:gd name="connsiteX132" fmla="*/ 4804900 w 4818968"/>
              <a:gd name="connsiteY132" fmla="*/ 555673 h 2745499"/>
              <a:gd name="connsiteX133" fmla="*/ 4797866 w 4818968"/>
              <a:gd name="connsiteY133" fmla="*/ 506437 h 2745499"/>
              <a:gd name="connsiteX134" fmla="*/ 4755663 w 4818968"/>
              <a:gd name="connsiteY134" fmla="*/ 485335 h 2745499"/>
              <a:gd name="connsiteX135" fmla="*/ 4720494 w 4818968"/>
              <a:gd name="connsiteY135" fmla="*/ 457200 h 2745499"/>
              <a:gd name="connsiteX136" fmla="*/ 4678291 w 4818968"/>
              <a:gd name="connsiteY136" fmla="*/ 443132 h 2745499"/>
              <a:gd name="connsiteX137" fmla="*/ 4593885 w 4818968"/>
              <a:gd name="connsiteY137" fmla="*/ 464233 h 2745499"/>
              <a:gd name="connsiteX138" fmla="*/ 4530580 w 4818968"/>
              <a:gd name="connsiteY138" fmla="*/ 499403 h 2745499"/>
              <a:gd name="connsiteX139" fmla="*/ 4509479 w 4818968"/>
              <a:gd name="connsiteY139" fmla="*/ 513470 h 2745499"/>
              <a:gd name="connsiteX140" fmla="*/ 4481343 w 4818968"/>
              <a:gd name="connsiteY140" fmla="*/ 555673 h 2745499"/>
              <a:gd name="connsiteX141" fmla="*/ 4439140 w 4818968"/>
              <a:gd name="connsiteY141" fmla="*/ 590843 h 2745499"/>
              <a:gd name="connsiteX142" fmla="*/ 4396937 w 4818968"/>
              <a:gd name="connsiteY142" fmla="*/ 618978 h 2745499"/>
              <a:gd name="connsiteX143" fmla="*/ 4340666 w 4818968"/>
              <a:gd name="connsiteY143" fmla="*/ 647113 h 2745499"/>
              <a:gd name="connsiteX144" fmla="*/ 4312531 w 4818968"/>
              <a:gd name="connsiteY144" fmla="*/ 661181 h 2745499"/>
              <a:gd name="connsiteX145" fmla="*/ 4270328 w 4818968"/>
              <a:gd name="connsiteY145" fmla="*/ 675249 h 2745499"/>
              <a:gd name="connsiteX146" fmla="*/ 4242192 w 4818968"/>
              <a:gd name="connsiteY146" fmla="*/ 689317 h 2745499"/>
              <a:gd name="connsiteX147" fmla="*/ 4171854 w 4818968"/>
              <a:gd name="connsiteY147" fmla="*/ 710418 h 2745499"/>
              <a:gd name="connsiteX148" fmla="*/ 3890500 w 4818968"/>
              <a:gd name="connsiteY148" fmla="*/ 696350 h 2745499"/>
              <a:gd name="connsiteX149" fmla="*/ 3869399 w 4818968"/>
              <a:gd name="connsiteY149" fmla="*/ 689317 h 2745499"/>
              <a:gd name="connsiteX150" fmla="*/ 3834229 w 4818968"/>
              <a:gd name="connsiteY150" fmla="*/ 682283 h 2745499"/>
              <a:gd name="connsiteX151" fmla="*/ 3770925 w 4818968"/>
              <a:gd name="connsiteY151" fmla="*/ 675249 h 2745499"/>
              <a:gd name="connsiteX152" fmla="*/ 3679485 w 4818968"/>
              <a:gd name="connsiteY152" fmla="*/ 661181 h 2745499"/>
              <a:gd name="connsiteX153" fmla="*/ 3609146 w 4818968"/>
              <a:gd name="connsiteY153" fmla="*/ 654147 h 2745499"/>
              <a:gd name="connsiteX154" fmla="*/ 3573977 w 4818968"/>
              <a:gd name="connsiteY154" fmla="*/ 647113 h 2745499"/>
              <a:gd name="connsiteX155" fmla="*/ 3257454 w 4818968"/>
              <a:gd name="connsiteY155" fmla="*/ 647113 h 2745499"/>
              <a:gd name="connsiteX156" fmla="*/ 3222285 w 4818968"/>
              <a:gd name="connsiteY156" fmla="*/ 654147 h 2745499"/>
              <a:gd name="connsiteX157" fmla="*/ 3130845 w 4818968"/>
              <a:gd name="connsiteY157" fmla="*/ 661181 h 2745499"/>
              <a:gd name="connsiteX158" fmla="*/ 3088642 w 4818968"/>
              <a:gd name="connsiteY158" fmla="*/ 675249 h 2745499"/>
              <a:gd name="connsiteX159" fmla="*/ 3039405 w 4818968"/>
              <a:gd name="connsiteY159" fmla="*/ 703384 h 2745499"/>
              <a:gd name="connsiteX160" fmla="*/ 2976100 w 4818968"/>
              <a:gd name="connsiteY160" fmla="*/ 731520 h 2745499"/>
              <a:gd name="connsiteX161" fmla="*/ 2575171 w 4818968"/>
              <a:gd name="connsiteY161" fmla="*/ 717452 h 2745499"/>
              <a:gd name="connsiteX162" fmla="*/ 2547036 w 4818968"/>
              <a:gd name="connsiteY162" fmla="*/ 710418 h 2745499"/>
              <a:gd name="connsiteX163" fmla="*/ 2476697 w 4818968"/>
              <a:gd name="connsiteY163" fmla="*/ 689317 h 2745499"/>
              <a:gd name="connsiteX164" fmla="*/ 2441528 w 4818968"/>
              <a:gd name="connsiteY164" fmla="*/ 682283 h 2745499"/>
              <a:gd name="connsiteX165" fmla="*/ 2413392 w 4818968"/>
              <a:gd name="connsiteY165" fmla="*/ 675249 h 2745499"/>
              <a:gd name="connsiteX166" fmla="*/ 2371189 w 4818968"/>
              <a:gd name="connsiteY166" fmla="*/ 661181 h 2745499"/>
              <a:gd name="connsiteX167" fmla="*/ 2336020 w 4818968"/>
              <a:gd name="connsiteY167" fmla="*/ 654147 h 2745499"/>
              <a:gd name="connsiteX168" fmla="*/ 2293817 w 4818968"/>
              <a:gd name="connsiteY168" fmla="*/ 640080 h 2745499"/>
              <a:gd name="connsiteX169" fmla="*/ 2195343 w 4818968"/>
              <a:gd name="connsiteY169" fmla="*/ 626012 h 2745499"/>
              <a:gd name="connsiteX170" fmla="*/ 2139072 w 4818968"/>
              <a:gd name="connsiteY170" fmla="*/ 611944 h 2745499"/>
              <a:gd name="connsiteX171" fmla="*/ 2103903 w 4818968"/>
              <a:gd name="connsiteY171" fmla="*/ 604910 h 2745499"/>
              <a:gd name="connsiteX172" fmla="*/ 2082802 w 4818968"/>
              <a:gd name="connsiteY172" fmla="*/ 597877 h 2745499"/>
              <a:gd name="connsiteX173" fmla="*/ 2047632 w 4818968"/>
              <a:gd name="connsiteY173" fmla="*/ 590843 h 2745499"/>
              <a:gd name="connsiteX174" fmla="*/ 1998396 w 4818968"/>
              <a:gd name="connsiteY174" fmla="*/ 576775 h 2745499"/>
              <a:gd name="connsiteX175" fmla="*/ 1576365 w 4818968"/>
              <a:gd name="connsiteY175" fmla="*/ 562707 h 2745499"/>
              <a:gd name="connsiteX176" fmla="*/ 1541196 w 4818968"/>
              <a:gd name="connsiteY176" fmla="*/ 555673 h 2745499"/>
              <a:gd name="connsiteX177" fmla="*/ 1463823 w 4818968"/>
              <a:gd name="connsiteY177" fmla="*/ 541606 h 2745499"/>
              <a:gd name="connsiteX178" fmla="*/ 1421620 w 4818968"/>
              <a:gd name="connsiteY178" fmla="*/ 520504 h 2745499"/>
              <a:gd name="connsiteX179" fmla="*/ 1393485 w 4818968"/>
              <a:gd name="connsiteY179" fmla="*/ 513470 h 2745499"/>
              <a:gd name="connsiteX180" fmla="*/ 1372383 w 4818968"/>
              <a:gd name="connsiteY180" fmla="*/ 499403 h 2745499"/>
              <a:gd name="connsiteX181" fmla="*/ 1323146 w 4818968"/>
              <a:gd name="connsiteY181" fmla="*/ 450166 h 2745499"/>
              <a:gd name="connsiteX182" fmla="*/ 1302045 w 4818968"/>
              <a:gd name="connsiteY182" fmla="*/ 443132 h 2745499"/>
              <a:gd name="connsiteX183" fmla="*/ 1231706 w 4818968"/>
              <a:gd name="connsiteY183" fmla="*/ 393895 h 2745499"/>
              <a:gd name="connsiteX184" fmla="*/ 1210605 w 4818968"/>
              <a:gd name="connsiteY184" fmla="*/ 379827 h 2745499"/>
              <a:gd name="connsiteX185" fmla="*/ 1189503 w 4818968"/>
              <a:gd name="connsiteY185" fmla="*/ 358726 h 2745499"/>
              <a:gd name="connsiteX186" fmla="*/ 1126199 w 4818968"/>
              <a:gd name="connsiteY186" fmla="*/ 323557 h 2745499"/>
              <a:gd name="connsiteX187" fmla="*/ 1105097 w 4818968"/>
              <a:gd name="connsiteY187" fmla="*/ 309489 h 2745499"/>
              <a:gd name="connsiteX188" fmla="*/ 1083996 w 4818968"/>
              <a:gd name="connsiteY188" fmla="*/ 302455 h 2745499"/>
              <a:gd name="connsiteX189" fmla="*/ 1055860 w 4818968"/>
              <a:gd name="connsiteY189" fmla="*/ 288387 h 2745499"/>
              <a:gd name="connsiteX190" fmla="*/ 1034759 w 4818968"/>
              <a:gd name="connsiteY190" fmla="*/ 274320 h 2745499"/>
              <a:gd name="connsiteX191" fmla="*/ 985522 w 4818968"/>
              <a:gd name="connsiteY191" fmla="*/ 253218 h 2745499"/>
              <a:gd name="connsiteX192" fmla="*/ 915183 w 4818968"/>
              <a:gd name="connsiteY192" fmla="*/ 189913 h 2745499"/>
              <a:gd name="connsiteX193" fmla="*/ 901116 w 4818968"/>
              <a:gd name="connsiteY193" fmla="*/ 168812 h 2745499"/>
              <a:gd name="connsiteX194" fmla="*/ 858912 w 4818968"/>
              <a:gd name="connsiteY194" fmla="*/ 126609 h 2745499"/>
              <a:gd name="connsiteX195" fmla="*/ 809676 w 4818968"/>
              <a:gd name="connsiteY195" fmla="*/ 77372 h 2745499"/>
              <a:gd name="connsiteX196" fmla="*/ 788574 w 4818968"/>
              <a:gd name="connsiteY196" fmla="*/ 63304 h 2745499"/>
              <a:gd name="connsiteX197" fmla="*/ 739337 w 4818968"/>
              <a:gd name="connsiteY197" fmla="*/ 49237 h 2745499"/>
              <a:gd name="connsiteX198" fmla="*/ 676032 w 4818968"/>
              <a:gd name="connsiteY198" fmla="*/ 42203 h 2745499"/>
              <a:gd name="connsiteX199" fmla="*/ 640863 w 4818968"/>
              <a:gd name="connsiteY199" fmla="*/ 35169 h 2745499"/>
              <a:gd name="connsiteX200" fmla="*/ 598660 w 4818968"/>
              <a:gd name="connsiteY200" fmla="*/ 28135 h 2745499"/>
              <a:gd name="connsiteX201" fmla="*/ 535356 w 4818968"/>
              <a:gd name="connsiteY201" fmla="*/ 21101 h 2745499"/>
              <a:gd name="connsiteX202" fmla="*/ 352476 w 4818968"/>
              <a:gd name="connsiteY202" fmla="*/ 0 h 2745499"/>
              <a:gd name="connsiteX203" fmla="*/ 99257 w 4818968"/>
              <a:gd name="connsiteY203" fmla="*/ 7033 h 2745499"/>
              <a:gd name="connsiteX204" fmla="*/ 78156 w 4818968"/>
              <a:gd name="connsiteY204" fmla="*/ 14067 h 2745499"/>
              <a:gd name="connsiteX205" fmla="*/ 50020 w 4818968"/>
              <a:gd name="connsiteY205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763891 w 4818968"/>
              <a:gd name="connsiteY91" fmla="*/ 1835833 h 2745499"/>
              <a:gd name="connsiteX92" fmla="*/ 3777959 w 4818968"/>
              <a:gd name="connsiteY92" fmla="*/ 1814732 h 2745499"/>
              <a:gd name="connsiteX93" fmla="*/ 3820162 w 4818968"/>
              <a:gd name="connsiteY93" fmla="*/ 1793630 h 2745499"/>
              <a:gd name="connsiteX94" fmla="*/ 3862365 w 4818968"/>
              <a:gd name="connsiteY94" fmla="*/ 1772529 h 2745499"/>
              <a:gd name="connsiteX95" fmla="*/ 3925669 w 4818968"/>
              <a:gd name="connsiteY95" fmla="*/ 1737360 h 2745499"/>
              <a:gd name="connsiteX96" fmla="*/ 3967872 w 4818968"/>
              <a:gd name="connsiteY96" fmla="*/ 1709224 h 2745499"/>
              <a:gd name="connsiteX97" fmla="*/ 3988974 w 4818968"/>
              <a:gd name="connsiteY97" fmla="*/ 1695157 h 2745499"/>
              <a:gd name="connsiteX98" fmla="*/ 4038211 w 4818968"/>
              <a:gd name="connsiteY98" fmla="*/ 1681089 h 2745499"/>
              <a:gd name="connsiteX99" fmla="*/ 4101516 w 4818968"/>
              <a:gd name="connsiteY99" fmla="*/ 1659987 h 2745499"/>
              <a:gd name="connsiteX100" fmla="*/ 4157786 w 4818968"/>
              <a:gd name="connsiteY100" fmla="*/ 1638886 h 2745499"/>
              <a:gd name="connsiteX101" fmla="*/ 4199989 w 4818968"/>
              <a:gd name="connsiteY101" fmla="*/ 1610750 h 2745499"/>
              <a:gd name="connsiteX102" fmla="*/ 4221091 w 4818968"/>
              <a:gd name="connsiteY102" fmla="*/ 1589649 h 2745499"/>
              <a:gd name="connsiteX103" fmla="*/ 4249226 w 4818968"/>
              <a:gd name="connsiteY103" fmla="*/ 1582615 h 2745499"/>
              <a:gd name="connsiteX104" fmla="*/ 4312531 w 4818968"/>
              <a:gd name="connsiteY104" fmla="*/ 1554480 h 2745499"/>
              <a:gd name="connsiteX105" fmla="*/ 4333632 w 4818968"/>
              <a:gd name="connsiteY105" fmla="*/ 1533378 h 2745499"/>
              <a:gd name="connsiteX106" fmla="*/ 4354734 w 4818968"/>
              <a:gd name="connsiteY106" fmla="*/ 1519310 h 2745499"/>
              <a:gd name="connsiteX107" fmla="*/ 4375836 w 4818968"/>
              <a:gd name="connsiteY107" fmla="*/ 1498209 h 2745499"/>
              <a:gd name="connsiteX108" fmla="*/ 4396937 w 4818968"/>
              <a:gd name="connsiteY108" fmla="*/ 1491175 h 2745499"/>
              <a:gd name="connsiteX109" fmla="*/ 4418039 w 4818968"/>
              <a:gd name="connsiteY109" fmla="*/ 1470073 h 2745499"/>
              <a:gd name="connsiteX110" fmla="*/ 4432106 w 4818968"/>
              <a:gd name="connsiteY110" fmla="*/ 1448972 h 2745499"/>
              <a:gd name="connsiteX111" fmla="*/ 4453208 w 4818968"/>
              <a:gd name="connsiteY111" fmla="*/ 1434904 h 2745499"/>
              <a:gd name="connsiteX112" fmla="*/ 4474309 w 4818968"/>
              <a:gd name="connsiteY112" fmla="*/ 1413803 h 2745499"/>
              <a:gd name="connsiteX113" fmla="*/ 4516512 w 4818968"/>
              <a:gd name="connsiteY113" fmla="*/ 1385667 h 2745499"/>
              <a:gd name="connsiteX114" fmla="*/ 4565749 w 4818968"/>
              <a:gd name="connsiteY114" fmla="*/ 1322363 h 2745499"/>
              <a:gd name="connsiteX115" fmla="*/ 4586851 w 4818968"/>
              <a:gd name="connsiteY115" fmla="*/ 1280160 h 2745499"/>
              <a:gd name="connsiteX116" fmla="*/ 4593885 w 4818968"/>
              <a:gd name="connsiteY116" fmla="*/ 1259058 h 2745499"/>
              <a:gd name="connsiteX117" fmla="*/ 4622020 w 4818968"/>
              <a:gd name="connsiteY117" fmla="*/ 1216855 h 2745499"/>
              <a:gd name="connsiteX118" fmla="*/ 4636088 w 4818968"/>
              <a:gd name="connsiteY118" fmla="*/ 1195753 h 2745499"/>
              <a:gd name="connsiteX119" fmla="*/ 4650156 w 4818968"/>
              <a:gd name="connsiteY119" fmla="*/ 1174652 h 2745499"/>
              <a:gd name="connsiteX120" fmla="*/ 4664223 w 4818968"/>
              <a:gd name="connsiteY120" fmla="*/ 1132449 h 2745499"/>
              <a:gd name="connsiteX121" fmla="*/ 4671257 w 4818968"/>
              <a:gd name="connsiteY121" fmla="*/ 1111347 h 2745499"/>
              <a:gd name="connsiteX122" fmla="*/ 4685325 w 4818968"/>
              <a:gd name="connsiteY122" fmla="*/ 1090246 h 2745499"/>
              <a:gd name="connsiteX123" fmla="*/ 4706426 w 4818968"/>
              <a:gd name="connsiteY123" fmla="*/ 1041009 h 2745499"/>
              <a:gd name="connsiteX124" fmla="*/ 4720494 w 4818968"/>
              <a:gd name="connsiteY124" fmla="*/ 998806 h 2745499"/>
              <a:gd name="connsiteX125" fmla="*/ 4748629 w 4818968"/>
              <a:gd name="connsiteY125" fmla="*/ 956603 h 2745499"/>
              <a:gd name="connsiteX126" fmla="*/ 4755663 w 4818968"/>
              <a:gd name="connsiteY126" fmla="*/ 935501 h 2745499"/>
              <a:gd name="connsiteX127" fmla="*/ 4769731 w 4818968"/>
              <a:gd name="connsiteY127" fmla="*/ 858129 h 2745499"/>
              <a:gd name="connsiteX128" fmla="*/ 4783799 w 4818968"/>
              <a:gd name="connsiteY128" fmla="*/ 780757 h 2745499"/>
              <a:gd name="connsiteX129" fmla="*/ 4804900 w 4818968"/>
              <a:gd name="connsiteY129" fmla="*/ 759655 h 2745499"/>
              <a:gd name="connsiteX130" fmla="*/ 4818968 w 4818968"/>
              <a:gd name="connsiteY130" fmla="*/ 738553 h 2745499"/>
              <a:gd name="connsiteX131" fmla="*/ 4804900 w 4818968"/>
              <a:gd name="connsiteY131" fmla="*/ 555673 h 2745499"/>
              <a:gd name="connsiteX132" fmla="*/ 4797866 w 4818968"/>
              <a:gd name="connsiteY132" fmla="*/ 506437 h 2745499"/>
              <a:gd name="connsiteX133" fmla="*/ 4755663 w 4818968"/>
              <a:gd name="connsiteY133" fmla="*/ 485335 h 2745499"/>
              <a:gd name="connsiteX134" fmla="*/ 4720494 w 4818968"/>
              <a:gd name="connsiteY134" fmla="*/ 457200 h 2745499"/>
              <a:gd name="connsiteX135" fmla="*/ 4678291 w 4818968"/>
              <a:gd name="connsiteY135" fmla="*/ 443132 h 2745499"/>
              <a:gd name="connsiteX136" fmla="*/ 4593885 w 4818968"/>
              <a:gd name="connsiteY136" fmla="*/ 464233 h 2745499"/>
              <a:gd name="connsiteX137" fmla="*/ 4530580 w 4818968"/>
              <a:gd name="connsiteY137" fmla="*/ 499403 h 2745499"/>
              <a:gd name="connsiteX138" fmla="*/ 4509479 w 4818968"/>
              <a:gd name="connsiteY138" fmla="*/ 513470 h 2745499"/>
              <a:gd name="connsiteX139" fmla="*/ 4481343 w 4818968"/>
              <a:gd name="connsiteY139" fmla="*/ 555673 h 2745499"/>
              <a:gd name="connsiteX140" fmla="*/ 4439140 w 4818968"/>
              <a:gd name="connsiteY140" fmla="*/ 590843 h 2745499"/>
              <a:gd name="connsiteX141" fmla="*/ 4396937 w 4818968"/>
              <a:gd name="connsiteY141" fmla="*/ 618978 h 2745499"/>
              <a:gd name="connsiteX142" fmla="*/ 4340666 w 4818968"/>
              <a:gd name="connsiteY142" fmla="*/ 647113 h 2745499"/>
              <a:gd name="connsiteX143" fmla="*/ 4312531 w 4818968"/>
              <a:gd name="connsiteY143" fmla="*/ 661181 h 2745499"/>
              <a:gd name="connsiteX144" fmla="*/ 4270328 w 4818968"/>
              <a:gd name="connsiteY144" fmla="*/ 675249 h 2745499"/>
              <a:gd name="connsiteX145" fmla="*/ 4242192 w 4818968"/>
              <a:gd name="connsiteY145" fmla="*/ 689317 h 2745499"/>
              <a:gd name="connsiteX146" fmla="*/ 4171854 w 4818968"/>
              <a:gd name="connsiteY146" fmla="*/ 710418 h 2745499"/>
              <a:gd name="connsiteX147" fmla="*/ 3890500 w 4818968"/>
              <a:gd name="connsiteY147" fmla="*/ 696350 h 2745499"/>
              <a:gd name="connsiteX148" fmla="*/ 3869399 w 4818968"/>
              <a:gd name="connsiteY148" fmla="*/ 689317 h 2745499"/>
              <a:gd name="connsiteX149" fmla="*/ 3834229 w 4818968"/>
              <a:gd name="connsiteY149" fmla="*/ 682283 h 2745499"/>
              <a:gd name="connsiteX150" fmla="*/ 3770925 w 4818968"/>
              <a:gd name="connsiteY150" fmla="*/ 675249 h 2745499"/>
              <a:gd name="connsiteX151" fmla="*/ 3679485 w 4818968"/>
              <a:gd name="connsiteY151" fmla="*/ 661181 h 2745499"/>
              <a:gd name="connsiteX152" fmla="*/ 3609146 w 4818968"/>
              <a:gd name="connsiteY152" fmla="*/ 654147 h 2745499"/>
              <a:gd name="connsiteX153" fmla="*/ 3573977 w 4818968"/>
              <a:gd name="connsiteY153" fmla="*/ 647113 h 2745499"/>
              <a:gd name="connsiteX154" fmla="*/ 3257454 w 4818968"/>
              <a:gd name="connsiteY154" fmla="*/ 647113 h 2745499"/>
              <a:gd name="connsiteX155" fmla="*/ 3222285 w 4818968"/>
              <a:gd name="connsiteY155" fmla="*/ 654147 h 2745499"/>
              <a:gd name="connsiteX156" fmla="*/ 3130845 w 4818968"/>
              <a:gd name="connsiteY156" fmla="*/ 661181 h 2745499"/>
              <a:gd name="connsiteX157" fmla="*/ 3088642 w 4818968"/>
              <a:gd name="connsiteY157" fmla="*/ 675249 h 2745499"/>
              <a:gd name="connsiteX158" fmla="*/ 3039405 w 4818968"/>
              <a:gd name="connsiteY158" fmla="*/ 703384 h 2745499"/>
              <a:gd name="connsiteX159" fmla="*/ 2976100 w 4818968"/>
              <a:gd name="connsiteY159" fmla="*/ 731520 h 2745499"/>
              <a:gd name="connsiteX160" fmla="*/ 2575171 w 4818968"/>
              <a:gd name="connsiteY160" fmla="*/ 717452 h 2745499"/>
              <a:gd name="connsiteX161" fmla="*/ 2547036 w 4818968"/>
              <a:gd name="connsiteY161" fmla="*/ 710418 h 2745499"/>
              <a:gd name="connsiteX162" fmla="*/ 2476697 w 4818968"/>
              <a:gd name="connsiteY162" fmla="*/ 689317 h 2745499"/>
              <a:gd name="connsiteX163" fmla="*/ 2441528 w 4818968"/>
              <a:gd name="connsiteY163" fmla="*/ 682283 h 2745499"/>
              <a:gd name="connsiteX164" fmla="*/ 2413392 w 4818968"/>
              <a:gd name="connsiteY164" fmla="*/ 675249 h 2745499"/>
              <a:gd name="connsiteX165" fmla="*/ 2371189 w 4818968"/>
              <a:gd name="connsiteY165" fmla="*/ 661181 h 2745499"/>
              <a:gd name="connsiteX166" fmla="*/ 2336020 w 4818968"/>
              <a:gd name="connsiteY166" fmla="*/ 654147 h 2745499"/>
              <a:gd name="connsiteX167" fmla="*/ 2293817 w 4818968"/>
              <a:gd name="connsiteY167" fmla="*/ 640080 h 2745499"/>
              <a:gd name="connsiteX168" fmla="*/ 2195343 w 4818968"/>
              <a:gd name="connsiteY168" fmla="*/ 626012 h 2745499"/>
              <a:gd name="connsiteX169" fmla="*/ 2139072 w 4818968"/>
              <a:gd name="connsiteY169" fmla="*/ 611944 h 2745499"/>
              <a:gd name="connsiteX170" fmla="*/ 2103903 w 4818968"/>
              <a:gd name="connsiteY170" fmla="*/ 604910 h 2745499"/>
              <a:gd name="connsiteX171" fmla="*/ 2082802 w 4818968"/>
              <a:gd name="connsiteY171" fmla="*/ 597877 h 2745499"/>
              <a:gd name="connsiteX172" fmla="*/ 2047632 w 4818968"/>
              <a:gd name="connsiteY172" fmla="*/ 590843 h 2745499"/>
              <a:gd name="connsiteX173" fmla="*/ 1998396 w 4818968"/>
              <a:gd name="connsiteY173" fmla="*/ 576775 h 2745499"/>
              <a:gd name="connsiteX174" fmla="*/ 1576365 w 4818968"/>
              <a:gd name="connsiteY174" fmla="*/ 562707 h 2745499"/>
              <a:gd name="connsiteX175" fmla="*/ 1541196 w 4818968"/>
              <a:gd name="connsiteY175" fmla="*/ 555673 h 2745499"/>
              <a:gd name="connsiteX176" fmla="*/ 1463823 w 4818968"/>
              <a:gd name="connsiteY176" fmla="*/ 541606 h 2745499"/>
              <a:gd name="connsiteX177" fmla="*/ 1421620 w 4818968"/>
              <a:gd name="connsiteY177" fmla="*/ 520504 h 2745499"/>
              <a:gd name="connsiteX178" fmla="*/ 1393485 w 4818968"/>
              <a:gd name="connsiteY178" fmla="*/ 513470 h 2745499"/>
              <a:gd name="connsiteX179" fmla="*/ 1372383 w 4818968"/>
              <a:gd name="connsiteY179" fmla="*/ 499403 h 2745499"/>
              <a:gd name="connsiteX180" fmla="*/ 1323146 w 4818968"/>
              <a:gd name="connsiteY180" fmla="*/ 450166 h 2745499"/>
              <a:gd name="connsiteX181" fmla="*/ 1302045 w 4818968"/>
              <a:gd name="connsiteY181" fmla="*/ 443132 h 2745499"/>
              <a:gd name="connsiteX182" fmla="*/ 1231706 w 4818968"/>
              <a:gd name="connsiteY182" fmla="*/ 393895 h 2745499"/>
              <a:gd name="connsiteX183" fmla="*/ 1210605 w 4818968"/>
              <a:gd name="connsiteY183" fmla="*/ 379827 h 2745499"/>
              <a:gd name="connsiteX184" fmla="*/ 1189503 w 4818968"/>
              <a:gd name="connsiteY184" fmla="*/ 358726 h 2745499"/>
              <a:gd name="connsiteX185" fmla="*/ 1126199 w 4818968"/>
              <a:gd name="connsiteY185" fmla="*/ 323557 h 2745499"/>
              <a:gd name="connsiteX186" fmla="*/ 1105097 w 4818968"/>
              <a:gd name="connsiteY186" fmla="*/ 309489 h 2745499"/>
              <a:gd name="connsiteX187" fmla="*/ 1083996 w 4818968"/>
              <a:gd name="connsiteY187" fmla="*/ 302455 h 2745499"/>
              <a:gd name="connsiteX188" fmla="*/ 1055860 w 4818968"/>
              <a:gd name="connsiteY188" fmla="*/ 288387 h 2745499"/>
              <a:gd name="connsiteX189" fmla="*/ 1034759 w 4818968"/>
              <a:gd name="connsiteY189" fmla="*/ 274320 h 2745499"/>
              <a:gd name="connsiteX190" fmla="*/ 985522 w 4818968"/>
              <a:gd name="connsiteY190" fmla="*/ 253218 h 2745499"/>
              <a:gd name="connsiteX191" fmla="*/ 915183 w 4818968"/>
              <a:gd name="connsiteY191" fmla="*/ 189913 h 2745499"/>
              <a:gd name="connsiteX192" fmla="*/ 901116 w 4818968"/>
              <a:gd name="connsiteY192" fmla="*/ 168812 h 2745499"/>
              <a:gd name="connsiteX193" fmla="*/ 858912 w 4818968"/>
              <a:gd name="connsiteY193" fmla="*/ 126609 h 2745499"/>
              <a:gd name="connsiteX194" fmla="*/ 809676 w 4818968"/>
              <a:gd name="connsiteY194" fmla="*/ 77372 h 2745499"/>
              <a:gd name="connsiteX195" fmla="*/ 788574 w 4818968"/>
              <a:gd name="connsiteY195" fmla="*/ 63304 h 2745499"/>
              <a:gd name="connsiteX196" fmla="*/ 739337 w 4818968"/>
              <a:gd name="connsiteY196" fmla="*/ 49237 h 2745499"/>
              <a:gd name="connsiteX197" fmla="*/ 676032 w 4818968"/>
              <a:gd name="connsiteY197" fmla="*/ 42203 h 2745499"/>
              <a:gd name="connsiteX198" fmla="*/ 640863 w 4818968"/>
              <a:gd name="connsiteY198" fmla="*/ 35169 h 2745499"/>
              <a:gd name="connsiteX199" fmla="*/ 598660 w 4818968"/>
              <a:gd name="connsiteY199" fmla="*/ 28135 h 2745499"/>
              <a:gd name="connsiteX200" fmla="*/ 535356 w 4818968"/>
              <a:gd name="connsiteY200" fmla="*/ 21101 h 2745499"/>
              <a:gd name="connsiteX201" fmla="*/ 352476 w 4818968"/>
              <a:gd name="connsiteY201" fmla="*/ 0 h 2745499"/>
              <a:gd name="connsiteX202" fmla="*/ 99257 w 4818968"/>
              <a:gd name="connsiteY202" fmla="*/ 7033 h 2745499"/>
              <a:gd name="connsiteX203" fmla="*/ 78156 w 4818968"/>
              <a:gd name="connsiteY203" fmla="*/ 14067 h 2745499"/>
              <a:gd name="connsiteX204" fmla="*/ 50020 w 4818968"/>
              <a:gd name="connsiteY204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777959 w 4818968"/>
              <a:gd name="connsiteY91" fmla="*/ 1814732 h 2745499"/>
              <a:gd name="connsiteX92" fmla="*/ 3820162 w 4818968"/>
              <a:gd name="connsiteY92" fmla="*/ 1793630 h 2745499"/>
              <a:gd name="connsiteX93" fmla="*/ 3862365 w 4818968"/>
              <a:gd name="connsiteY93" fmla="*/ 1772529 h 2745499"/>
              <a:gd name="connsiteX94" fmla="*/ 3925669 w 4818968"/>
              <a:gd name="connsiteY94" fmla="*/ 1737360 h 2745499"/>
              <a:gd name="connsiteX95" fmla="*/ 3967872 w 4818968"/>
              <a:gd name="connsiteY95" fmla="*/ 1709224 h 2745499"/>
              <a:gd name="connsiteX96" fmla="*/ 3988974 w 4818968"/>
              <a:gd name="connsiteY96" fmla="*/ 1695157 h 2745499"/>
              <a:gd name="connsiteX97" fmla="*/ 4038211 w 4818968"/>
              <a:gd name="connsiteY97" fmla="*/ 1681089 h 2745499"/>
              <a:gd name="connsiteX98" fmla="*/ 4101516 w 4818968"/>
              <a:gd name="connsiteY98" fmla="*/ 1659987 h 2745499"/>
              <a:gd name="connsiteX99" fmla="*/ 4157786 w 4818968"/>
              <a:gd name="connsiteY99" fmla="*/ 1638886 h 2745499"/>
              <a:gd name="connsiteX100" fmla="*/ 4199989 w 4818968"/>
              <a:gd name="connsiteY100" fmla="*/ 1610750 h 2745499"/>
              <a:gd name="connsiteX101" fmla="*/ 4221091 w 4818968"/>
              <a:gd name="connsiteY101" fmla="*/ 1589649 h 2745499"/>
              <a:gd name="connsiteX102" fmla="*/ 4249226 w 4818968"/>
              <a:gd name="connsiteY102" fmla="*/ 1582615 h 2745499"/>
              <a:gd name="connsiteX103" fmla="*/ 4312531 w 4818968"/>
              <a:gd name="connsiteY103" fmla="*/ 1554480 h 2745499"/>
              <a:gd name="connsiteX104" fmla="*/ 4333632 w 4818968"/>
              <a:gd name="connsiteY104" fmla="*/ 1533378 h 2745499"/>
              <a:gd name="connsiteX105" fmla="*/ 4354734 w 4818968"/>
              <a:gd name="connsiteY105" fmla="*/ 1519310 h 2745499"/>
              <a:gd name="connsiteX106" fmla="*/ 4375836 w 4818968"/>
              <a:gd name="connsiteY106" fmla="*/ 1498209 h 2745499"/>
              <a:gd name="connsiteX107" fmla="*/ 4396937 w 4818968"/>
              <a:gd name="connsiteY107" fmla="*/ 1491175 h 2745499"/>
              <a:gd name="connsiteX108" fmla="*/ 4418039 w 4818968"/>
              <a:gd name="connsiteY108" fmla="*/ 1470073 h 2745499"/>
              <a:gd name="connsiteX109" fmla="*/ 4432106 w 4818968"/>
              <a:gd name="connsiteY109" fmla="*/ 1448972 h 2745499"/>
              <a:gd name="connsiteX110" fmla="*/ 4453208 w 4818968"/>
              <a:gd name="connsiteY110" fmla="*/ 1434904 h 2745499"/>
              <a:gd name="connsiteX111" fmla="*/ 4474309 w 4818968"/>
              <a:gd name="connsiteY111" fmla="*/ 1413803 h 2745499"/>
              <a:gd name="connsiteX112" fmla="*/ 4516512 w 4818968"/>
              <a:gd name="connsiteY112" fmla="*/ 1385667 h 2745499"/>
              <a:gd name="connsiteX113" fmla="*/ 4565749 w 4818968"/>
              <a:gd name="connsiteY113" fmla="*/ 1322363 h 2745499"/>
              <a:gd name="connsiteX114" fmla="*/ 4586851 w 4818968"/>
              <a:gd name="connsiteY114" fmla="*/ 1280160 h 2745499"/>
              <a:gd name="connsiteX115" fmla="*/ 4593885 w 4818968"/>
              <a:gd name="connsiteY115" fmla="*/ 1259058 h 2745499"/>
              <a:gd name="connsiteX116" fmla="*/ 4622020 w 4818968"/>
              <a:gd name="connsiteY116" fmla="*/ 1216855 h 2745499"/>
              <a:gd name="connsiteX117" fmla="*/ 4636088 w 4818968"/>
              <a:gd name="connsiteY117" fmla="*/ 1195753 h 2745499"/>
              <a:gd name="connsiteX118" fmla="*/ 4650156 w 4818968"/>
              <a:gd name="connsiteY118" fmla="*/ 1174652 h 2745499"/>
              <a:gd name="connsiteX119" fmla="*/ 4664223 w 4818968"/>
              <a:gd name="connsiteY119" fmla="*/ 1132449 h 2745499"/>
              <a:gd name="connsiteX120" fmla="*/ 4671257 w 4818968"/>
              <a:gd name="connsiteY120" fmla="*/ 1111347 h 2745499"/>
              <a:gd name="connsiteX121" fmla="*/ 4685325 w 4818968"/>
              <a:gd name="connsiteY121" fmla="*/ 1090246 h 2745499"/>
              <a:gd name="connsiteX122" fmla="*/ 4706426 w 4818968"/>
              <a:gd name="connsiteY122" fmla="*/ 1041009 h 2745499"/>
              <a:gd name="connsiteX123" fmla="*/ 4720494 w 4818968"/>
              <a:gd name="connsiteY123" fmla="*/ 998806 h 2745499"/>
              <a:gd name="connsiteX124" fmla="*/ 4748629 w 4818968"/>
              <a:gd name="connsiteY124" fmla="*/ 956603 h 2745499"/>
              <a:gd name="connsiteX125" fmla="*/ 4755663 w 4818968"/>
              <a:gd name="connsiteY125" fmla="*/ 935501 h 2745499"/>
              <a:gd name="connsiteX126" fmla="*/ 4769731 w 4818968"/>
              <a:gd name="connsiteY126" fmla="*/ 858129 h 2745499"/>
              <a:gd name="connsiteX127" fmla="*/ 4783799 w 4818968"/>
              <a:gd name="connsiteY127" fmla="*/ 780757 h 2745499"/>
              <a:gd name="connsiteX128" fmla="*/ 4804900 w 4818968"/>
              <a:gd name="connsiteY128" fmla="*/ 759655 h 2745499"/>
              <a:gd name="connsiteX129" fmla="*/ 4818968 w 4818968"/>
              <a:gd name="connsiteY129" fmla="*/ 738553 h 2745499"/>
              <a:gd name="connsiteX130" fmla="*/ 4804900 w 4818968"/>
              <a:gd name="connsiteY130" fmla="*/ 555673 h 2745499"/>
              <a:gd name="connsiteX131" fmla="*/ 4797866 w 4818968"/>
              <a:gd name="connsiteY131" fmla="*/ 506437 h 2745499"/>
              <a:gd name="connsiteX132" fmla="*/ 4755663 w 4818968"/>
              <a:gd name="connsiteY132" fmla="*/ 485335 h 2745499"/>
              <a:gd name="connsiteX133" fmla="*/ 4720494 w 4818968"/>
              <a:gd name="connsiteY133" fmla="*/ 457200 h 2745499"/>
              <a:gd name="connsiteX134" fmla="*/ 4678291 w 4818968"/>
              <a:gd name="connsiteY134" fmla="*/ 443132 h 2745499"/>
              <a:gd name="connsiteX135" fmla="*/ 4593885 w 4818968"/>
              <a:gd name="connsiteY135" fmla="*/ 464233 h 2745499"/>
              <a:gd name="connsiteX136" fmla="*/ 4530580 w 4818968"/>
              <a:gd name="connsiteY136" fmla="*/ 499403 h 2745499"/>
              <a:gd name="connsiteX137" fmla="*/ 4509479 w 4818968"/>
              <a:gd name="connsiteY137" fmla="*/ 513470 h 2745499"/>
              <a:gd name="connsiteX138" fmla="*/ 4481343 w 4818968"/>
              <a:gd name="connsiteY138" fmla="*/ 555673 h 2745499"/>
              <a:gd name="connsiteX139" fmla="*/ 4439140 w 4818968"/>
              <a:gd name="connsiteY139" fmla="*/ 590843 h 2745499"/>
              <a:gd name="connsiteX140" fmla="*/ 4396937 w 4818968"/>
              <a:gd name="connsiteY140" fmla="*/ 618978 h 2745499"/>
              <a:gd name="connsiteX141" fmla="*/ 4340666 w 4818968"/>
              <a:gd name="connsiteY141" fmla="*/ 647113 h 2745499"/>
              <a:gd name="connsiteX142" fmla="*/ 4312531 w 4818968"/>
              <a:gd name="connsiteY142" fmla="*/ 661181 h 2745499"/>
              <a:gd name="connsiteX143" fmla="*/ 4270328 w 4818968"/>
              <a:gd name="connsiteY143" fmla="*/ 675249 h 2745499"/>
              <a:gd name="connsiteX144" fmla="*/ 4242192 w 4818968"/>
              <a:gd name="connsiteY144" fmla="*/ 689317 h 2745499"/>
              <a:gd name="connsiteX145" fmla="*/ 4171854 w 4818968"/>
              <a:gd name="connsiteY145" fmla="*/ 710418 h 2745499"/>
              <a:gd name="connsiteX146" fmla="*/ 3890500 w 4818968"/>
              <a:gd name="connsiteY146" fmla="*/ 696350 h 2745499"/>
              <a:gd name="connsiteX147" fmla="*/ 3869399 w 4818968"/>
              <a:gd name="connsiteY147" fmla="*/ 689317 h 2745499"/>
              <a:gd name="connsiteX148" fmla="*/ 3834229 w 4818968"/>
              <a:gd name="connsiteY148" fmla="*/ 682283 h 2745499"/>
              <a:gd name="connsiteX149" fmla="*/ 3770925 w 4818968"/>
              <a:gd name="connsiteY149" fmla="*/ 675249 h 2745499"/>
              <a:gd name="connsiteX150" fmla="*/ 3679485 w 4818968"/>
              <a:gd name="connsiteY150" fmla="*/ 661181 h 2745499"/>
              <a:gd name="connsiteX151" fmla="*/ 3609146 w 4818968"/>
              <a:gd name="connsiteY151" fmla="*/ 654147 h 2745499"/>
              <a:gd name="connsiteX152" fmla="*/ 3573977 w 4818968"/>
              <a:gd name="connsiteY152" fmla="*/ 647113 h 2745499"/>
              <a:gd name="connsiteX153" fmla="*/ 3257454 w 4818968"/>
              <a:gd name="connsiteY153" fmla="*/ 647113 h 2745499"/>
              <a:gd name="connsiteX154" fmla="*/ 3222285 w 4818968"/>
              <a:gd name="connsiteY154" fmla="*/ 654147 h 2745499"/>
              <a:gd name="connsiteX155" fmla="*/ 3130845 w 4818968"/>
              <a:gd name="connsiteY155" fmla="*/ 661181 h 2745499"/>
              <a:gd name="connsiteX156" fmla="*/ 3088642 w 4818968"/>
              <a:gd name="connsiteY156" fmla="*/ 675249 h 2745499"/>
              <a:gd name="connsiteX157" fmla="*/ 3039405 w 4818968"/>
              <a:gd name="connsiteY157" fmla="*/ 703384 h 2745499"/>
              <a:gd name="connsiteX158" fmla="*/ 2976100 w 4818968"/>
              <a:gd name="connsiteY158" fmla="*/ 731520 h 2745499"/>
              <a:gd name="connsiteX159" fmla="*/ 2575171 w 4818968"/>
              <a:gd name="connsiteY159" fmla="*/ 717452 h 2745499"/>
              <a:gd name="connsiteX160" fmla="*/ 2547036 w 4818968"/>
              <a:gd name="connsiteY160" fmla="*/ 710418 h 2745499"/>
              <a:gd name="connsiteX161" fmla="*/ 2476697 w 4818968"/>
              <a:gd name="connsiteY161" fmla="*/ 689317 h 2745499"/>
              <a:gd name="connsiteX162" fmla="*/ 2441528 w 4818968"/>
              <a:gd name="connsiteY162" fmla="*/ 682283 h 2745499"/>
              <a:gd name="connsiteX163" fmla="*/ 2413392 w 4818968"/>
              <a:gd name="connsiteY163" fmla="*/ 675249 h 2745499"/>
              <a:gd name="connsiteX164" fmla="*/ 2371189 w 4818968"/>
              <a:gd name="connsiteY164" fmla="*/ 661181 h 2745499"/>
              <a:gd name="connsiteX165" fmla="*/ 2336020 w 4818968"/>
              <a:gd name="connsiteY165" fmla="*/ 654147 h 2745499"/>
              <a:gd name="connsiteX166" fmla="*/ 2293817 w 4818968"/>
              <a:gd name="connsiteY166" fmla="*/ 640080 h 2745499"/>
              <a:gd name="connsiteX167" fmla="*/ 2195343 w 4818968"/>
              <a:gd name="connsiteY167" fmla="*/ 626012 h 2745499"/>
              <a:gd name="connsiteX168" fmla="*/ 2139072 w 4818968"/>
              <a:gd name="connsiteY168" fmla="*/ 611944 h 2745499"/>
              <a:gd name="connsiteX169" fmla="*/ 2103903 w 4818968"/>
              <a:gd name="connsiteY169" fmla="*/ 604910 h 2745499"/>
              <a:gd name="connsiteX170" fmla="*/ 2082802 w 4818968"/>
              <a:gd name="connsiteY170" fmla="*/ 597877 h 2745499"/>
              <a:gd name="connsiteX171" fmla="*/ 2047632 w 4818968"/>
              <a:gd name="connsiteY171" fmla="*/ 590843 h 2745499"/>
              <a:gd name="connsiteX172" fmla="*/ 1998396 w 4818968"/>
              <a:gd name="connsiteY172" fmla="*/ 576775 h 2745499"/>
              <a:gd name="connsiteX173" fmla="*/ 1576365 w 4818968"/>
              <a:gd name="connsiteY173" fmla="*/ 562707 h 2745499"/>
              <a:gd name="connsiteX174" fmla="*/ 1541196 w 4818968"/>
              <a:gd name="connsiteY174" fmla="*/ 555673 h 2745499"/>
              <a:gd name="connsiteX175" fmla="*/ 1463823 w 4818968"/>
              <a:gd name="connsiteY175" fmla="*/ 541606 h 2745499"/>
              <a:gd name="connsiteX176" fmla="*/ 1421620 w 4818968"/>
              <a:gd name="connsiteY176" fmla="*/ 520504 h 2745499"/>
              <a:gd name="connsiteX177" fmla="*/ 1393485 w 4818968"/>
              <a:gd name="connsiteY177" fmla="*/ 513470 h 2745499"/>
              <a:gd name="connsiteX178" fmla="*/ 1372383 w 4818968"/>
              <a:gd name="connsiteY178" fmla="*/ 499403 h 2745499"/>
              <a:gd name="connsiteX179" fmla="*/ 1323146 w 4818968"/>
              <a:gd name="connsiteY179" fmla="*/ 450166 h 2745499"/>
              <a:gd name="connsiteX180" fmla="*/ 1302045 w 4818968"/>
              <a:gd name="connsiteY180" fmla="*/ 443132 h 2745499"/>
              <a:gd name="connsiteX181" fmla="*/ 1231706 w 4818968"/>
              <a:gd name="connsiteY181" fmla="*/ 393895 h 2745499"/>
              <a:gd name="connsiteX182" fmla="*/ 1210605 w 4818968"/>
              <a:gd name="connsiteY182" fmla="*/ 379827 h 2745499"/>
              <a:gd name="connsiteX183" fmla="*/ 1189503 w 4818968"/>
              <a:gd name="connsiteY183" fmla="*/ 358726 h 2745499"/>
              <a:gd name="connsiteX184" fmla="*/ 1126199 w 4818968"/>
              <a:gd name="connsiteY184" fmla="*/ 323557 h 2745499"/>
              <a:gd name="connsiteX185" fmla="*/ 1105097 w 4818968"/>
              <a:gd name="connsiteY185" fmla="*/ 309489 h 2745499"/>
              <a:gd name="connsiteX186" fmla="*/ 1083996 w 4818968"/>
              <a:gd name="connsiteY186" fmla="*/ 302455 h 2745499"/>
              <a:gd name="connsiteX187" fmla="*/ 1055860 w 4818968"/>
              <a:gd name="connsiteY187" fmla="*/ 288387 h 2745499"/>
              <a:gd name="connsiteX188" fmla="*/ 1034759 w 4818968"/>
              <a:gd name="connsiteY188" fmla="*/ 274320 h 2745499"/>
              <a:gd name="connsiteX189" fmla="*/ 985522 w 4818968"/>
              <a:gd name="connsiteY189" fmla="*/ 253218 h 2745499"/>
              <a:gd name="connsiteX190" fmla="*/ 915183 w 4818968"/>
              <a:gd name="connsiteY190" fmla="*/ 189913 h 2745499"/>
              <a:gd name="connsiteX191" fmla="*/ 901116 w 4818968"/>
              <a:gd name="connsiteY191" fmla="*/ 168812 h 2745499"/>
              <a:gd name="connsiteX192" fmla="*/ 858912 w 4818968"/>
              <a:gd name="connsiteY192" fmla="*/ 126609 h 2745499"/>
              <a:gd name="connsiteX193" fmla="*/ 809676 w 4818968"/>
              <a:gd name="connsiteY193" fmla="*/ 77372 h 2745499"/>
              <a:gd name="connsiteX194" fmla="*/ 788574 w 4818968"/>
              <a:gd name="connsiteY194" fmla="*/ 63304 h 2745499"/>
              <a:gd name="connsiteX195" fmla="*/ 739337 w 4818968"/>
              <a:gd name="connsiteY195" fmla="*/ 49237 h 2745499"/>
              <a:gd name="connsiteX196" fmla="*/ 676032 w 4818968"/>
              <a:gd name="connsiteY196" fmla="*/ 42203 h 2745499"/>
              <a:gd name="connsiteX197" fmla="*/ 640863 w 4818968"/>
              <a:gd name="connsiteY197" fmla="*/ 35169 h 2745499"/>
              <a:gd name="connsiteX198" fmla="*/ 598660 w 4818968"/>
              <a:gd name="connsiteY198" fmla="*/ 28135 h 2745499"/>
              <a:gd name="connsiteX199" fmla="*/ 535356 w 4818968"/>
              <a:gd name="connsiteY199" fmla="*/ 21101 h 2745499"/>
              <a:gd name="connsiteX200" fmla="*/ 352476 w 4818968"/>
              <a:gd name="connsiteY200" fmla="*/ 0 h 2745499"/>
              <a:gd name="connsiteX201" fmla="*/ 99257 w 4818968"/>
              <a:gd name="connsiteY201" fmla="*/ 7033 h 2745499"/>
              <a:gd name="connsiteX202" fmla="*/ 78156 w 4818968"/>
              <a:gd name="connsiteY202" fmla="*/ 14067 h 2745499"/>
              <a:gd name="connsiteX203" fmla="*/ 50020 w 4818968"/>
              <a:gd name="connsiteY203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797009 w 4818968"/>
              <a:gd name="connsiteY91" fmla="*/ 1833782 h 2745499"/>
              <a:gd name="connsiteX92" fmla="*/ 3820162 w 4818968"/>
              <a:gd name="connsiteY92" fmla="*/ 1793630 h 2745499"/>
              <a:gd name="connsiteX93" fmla="*/ 3862365 w 4818968"/>
              <a:gd name="connsiteY93" fmla="*/ 1772529 h 2745499"/>
              <a:gd name="connsiteX94" fmla="*/ 3925669 w 4818968"/>
              <a:gd name="connsiteY94" fmla="*/ 1737360 h 2745499"/>
              <a:gd name="connsiteX95" fmla="*/ 3967872 w 4818968"/>
              <a:gd name="connsiteY95" fmla="*/ 1709224 h 2745499"/>
              <a:gd name="connsiteX96" fmla="*/ 3988974 w 4818968"/>
              <a:gd name="connsiteY96" fmla="*/ 1695157 h 2745499"/>
              <a:gd name="connsiteX97" fmla="*/ 4038211 w 4818968"/>
              <a:gd name="connsiteY97" fmla="*/ 1681089 h 2745499"/>
              <a:gd name="connsiteX98" fmla="*/ 4101516 w 4818968"/>
              <a:gd name="connsiteY98" fmla="*/ 1659987 h 2745499"/>
              <a:gd name="connsiteX99" fmla="*/ 4157786 w 4818968"/>
              <a:gd name="connsiteY99" fmla="*/ 1638886 h 2745499"/>
              <a:gd name="connsiteX100" fmla="*/ 4199989 w 4818968"/>
              <a:gd name="connsiteY100" fmla="*/ 1610750 h 2745499"/>
              <a:gd name="connsiteX101" fmla="*/ 4221091 w 4818968"/>
              <a:gd name="connsiteY101" fmla="*/ 1589649 h 2745499"/>
              <a:gd name="connsiteX102" fmla="*/ 4249226 w 4818968"/>
              <a:gd name="connsiteY102" fmla="*/ 1582615 h 2745499"/>
              <a:gd name="connsiteX103" fmla="*/ 4312531 w 4818968"/>
              <a:gd name="connsiteY103" fmla="*/ 1554480 h 2745499"/>
              <a:gd name="connsiteX104" fmla="*/ 4333632 w 4818968"/>
              <a:gd name="connsiteY104" fmla="*/ 1533378 h 2745499"/>
              <a:gd name="connsiteX105" fmla="*/ 4354734 w 4818968"/>
              <a:gd name="connsiteY105" fmla="*/ 1519310 h 2745499"/>
              <a:gd name="connsiteX106" fmla="*/ 4375836 w 4818968"/>
              <a:gd name="connsiteY106" fmla="*/ 1498209 h 2745499"/>
              <a:gd name="connsiteX107" fmla="*/ 4396937 w 4818968"/>
              <a:gd name="connsiteY107" fmla="*/ 1491175 h 2745499"/>
              <a:gd name="connsiteX108" fmla="*/ 4418039 w 4818968"/>
              <a:gd name="connsiteY108" fmla="*/ 1470073 h 2745499"/>
              <a:gd name="connsiteX109" fmla="*/ 4432106 w 4818968"/>
              <a:gd name="connsiteY109" fmla="*/ 1448972 h 2745499"/>
              <a:gd name="connsiteX110" fmla="*/ 4453208 w 4818968"/>
              <a:gd name="connsiteY110" fmla="*/ 1434904 h 2745499"/>
              <a:gd name="connsiteX111" fmla="*/ 4474309 w 4818968"/>
              <a:gd name="connsiteY111" fmla="*/ 1413803 h 2745499"/>
              <a:gd name="connsiteX112" fmla="*/ 4516512 w 4818968"/>
              <a:gd name="connsiteY112" fmla="*/ 1385667 h 2745499"/>
              <a:gd name="connsiteX113" fmla="*/ 4565749 w 4818968"/>
              <a:gd name="connsiteY113" fmla="*/ 1322363 h 2745499"/>
              <a:gd name="connsiteX114" fmla="*/ 4586851 w 4818968"/>
              <a:gd name="connsiteY114" fmla="*/ 1280160 h 2745499"/>
              <a:gd name="connsiteX115" fmla="*/ 4593885 w 4818968"/>
              <a:gd name="connsiteY115" fmla="*/ 1259058 h 2745499"/>
              <a:gd name="connsiteX116" fmla="*/ 4622020 w 4818968"/>
              <a:gd name="connsiteY116" fmla="*/ 1216855 h 2745499"/>
              <a:gd name="connsiteX117" fmla="*/ 4636088 w 4818968"/>
              <a:gd name="connsiteY117" fmla="*/ 1195753 h 2745499"/>
              <a:gd name="connsiteX118" fmla="*/ 4650156 w 4818968"/>
              <a:gd name="connsiteY118" fmla="*/ 1174652 h 2745499"/>
              <a:gd name="connsiteX119" fmla="*/ 4664223 w 4818968"/>
              <a:gd name="connsiteY119" fmla="*/ 1132449 h 2745499"/>
              <a:gd name="connsiteX120" fmla="*/ 4671257 w 4818968"/>
              <a:gd name="connsiteY120" fmla="*/ 1111347 h 2745499"/>
              <a:gd name="connsiteX121" fmla="*/ 4685325 w 4818968"/>
              <a:gd name="connsiteY121" fmla="*/ 1090246 h 2745499"/>
              <a:gd name="connsiteX122" fmla="*/ 4706426 w 4818968"/>
              <a:gd name="connsiteY122" fmla="*/ 1041009 h 2745499"/>
              <a:gd name="connsiteX123" fmla="*/ 4720494 w 4818968"/>
              <a:gd name="connsiteY123" fmla="*/ 998806 h 2745499"/>
              <a:gd name="connsiteX124" fmla="*/ 4748629 w 4818968"/>
              <a:gd name="connsiteY124" fmla="*/ 956603 h 2745499"/>
              <a:gd name="connsiteX125" fmla="*/ 4755663 w 4818968"/>
              <a:gd name="connsiteY125" fmla="*/ 935501 h 2745499"/>
              <a:gd name="connsiteX126" fmla="*/ 4769731 w 4818968"/>
              <a:gd name="connsiteY126" fmla="*/ 858129 h 2745499"/>
              <a:gd name="connsiteX127" fmla="*/ 4783799 w 4818968"/>
              <a:gd name="connsiteY127" fmla="*/ 780757 h 2745499"/>
              <a:gd name="connsiteX128" fmla="*/ 4804900 w 4818968"/>
              <a:gd name="connsiteY128" fmla="*/ 759655 h 2745499"/>
              <a:gd name="connsiteX129" fmla="*/ 4818968 w 4818968"/>
              <a:gd name="connsiteY129" fmla="*/ 738553 h 2745499"/>
              <a:gd name="connsiteX130" fmla="*/ 4804900 w 4818968"/>
              <a:gd name="connsiteY130" fmla="*/ 555673 h 2745499"/>
              <a:gd name="connsiteX131" fmla="*/ 4797866 w 4818968"/>
              <a:gd name="connsiteY131" fmla="*/ 506437 h 2745499"/>
              <a:gd name="connsiteX132" fmla="*/ 4755663 w 4818968"/>
              <a:gd name="connsiteY132" fmla="*/ 485335 h 2745499"/>
              <a:gd name="connsiteX133" fmla="*/ 4720494 w 4818968"/>
              <a:gd name="connsiteY133" fmla="*/ 457200 h 2745499"/>
              <a:gd name="connsiteX134" fmla="*/ 4678291 w 4818968"/>
              <a:gd name="connsiteY134" fmla="*/ 443132 h 2745499"/>
              <a:gd name="connsiteX135" fmla="*/ 4593885 w 4818968"/>
              <a:gd name="connsiteY135" fmla="*/ 464233 h 2745499"/>
              <a:gd name="connsiteX136" fmla="*/ 4530580 w 4818968"/>
              <a:gd name="connsiteY136" fmla="*/ 499403 h 2745499"/>
              <a:gd name="connsiteX137" fmla="*/ 4509479 w 4818968"/>
              <a:gd name="connsiteY137" fmla="*/ 513470 h 2745499"/>
              <a:gd name="connsiteX138" fmla="*/ 4481343 w 4818968"/>
              <a:gd name="connsiteY138" fmla="*/ 555673 h 2745499"/>
              <a:gd name="connsiteX139" fmla="*/ 4439140 w 4818968"/>
              <a:gd name="connsiteY139" fmla="*/ 590843 h 2745499"/>
              <a:gd name="connsiteX140" fmla="*/ 4396937 w 4818968"/>
              <a:gd name="connsiteY140" fmla="*/ 618978 h 2745499"/>
              <a:gd name="connsiteX141" fmla="*/ 4340666 w 4818968"/>
              <a:gd name="connsiteY141" fmla="*/ 647113 h 2745499"/>
              <a:gd name="connsiteX142" fmla="*/ 4312531 w 4818968"/>
              <a:gd name="connsiteY142" fmla="*/ 661181 h 2745499"/>
              <a:gd name="connsiteX143" fmla="*/ 4270328 w 4818968"/>
              <a:gd name="connsiteY143" fmla="*/ 675249 h 2745499"/>
              <a:gd name="connsiteX144" fmla="*/ 4242192 w 4818968"/>
              <a:gd name="connsiteY144" fmla="*/ 689317 h 2745499"/>
              <a:gd name="connsiteX145" fmla="*/ 4171854 w 4818968"/>
              <a:gd name="connsiteY145" fmla="*/ 710418 h 2745499"/>
              <a:gd name="connsiteX146" fmla="*/ 3890500 w 4818968"/>
              <a:gd name="connsiteY146" fmla="*/ 696350 h 2745499"/>
              <a:gd name="connsiteX147" fmla="*/ 3869399 w 4818968"/>
              <a:gd name="connsiteY147" fmla="*/ 689317 h 2745499"/>
              <a:gd name="connsiteX148" fmla="*/ 3834229 w 4818968"/>
              <a:gd name="connsiteY148" fmla="*/ 682283 h 2745499"/>
              <a:gd name="connsiteX149" fmla="*/ 3770925 w 4818968"/>
              <a:gd name="connsiteY149" fmla="*/ 675249 h 2745499"/>
              <a:gd name="connsiteX150" fmla="*/ 3679485 w 4818968"/>
              <a:gd name="connsiteY150" fmla="*/ 661181 h 2745499"/>
              <a:gd name="connsiteX151" fmla="*/ 3609146 w 4818968"/>
              <a:gd name="connsiteY151" fmla="*/ 654147 h 2745499"/>
              <a:gd name="connsiteX152" fmla="*/ 3573977 w 4818968"/>
              <a:gd name="connsiteY152" fmla="*/ 647113 h 2745499"/>
              <a:gd name="connsiteX153" fmla="*/ 3257454 w 4818968"/>
              <a:gd name="connsiteY153" fmla="*/ 647113 h 2745499"/>
              <a:gd name="connsiteX154" fmla="*/ 3222285 w 4818968"/>
              <a:gd name="connsiteY154" fmla="*/ 654147 h 2745499"/>
              <a:gd name="connsiteX155" fmla="*/ 3130845 w 4818968"/>
              <a:gd name="connsiteY155" fmla="*/ 661181 h 2745499"/>
              <a:gd name="connsiteX156" fmla="*/ 3088642 w 4818968"/>
              <a:gd name="connsiteY156" fmla="*/ 675249 h 2745499"/>
              <a:gd name="connsiteX157" fmla="*/ 3039405 w 4818968"/>
              <a:gd name="connsiteY157" fmla="*/ 703384 h 2745499"/>
              <a:gd name="connsiteX158" fmla="*/ 2976100 w 4818968"/>
              <a:gd name="connsiteY158" fmla="*/ 731520 h 2745499"/>
              <a:gd name="connsiteX159" fmla="*/ 2575171 w 4818968"/>
              <a:gd name="connsiteY159" fmla="*/ 717452 h 2745499"/>
              <a:gd name="connsiteX160" fmla="*/ 2547036 w 4818968"/>
              <a:gd name="connsiteY160" fmla="*/ 710418 h 2745499"/>
              <a:gd name="connsiteX161" fmla="*/ 2476697 w 4818968"/>
              <a:gd name="connsiteY161" fmla="*/ 689317 h 2745499"/>
              <a:gd name="connsiteX162" fmla="*/ 2441528 w 4818968"/>
              <a:gd name="connsiteY162" fmla="*/ 682283 h 2745499"/>
              <a:gd name="connsiteX163" fmla="*/ 2413392 w 4818968"/>
              <a:gd name="connsiteY163" fmla="*/ 675249 h 2745499"/>
              <a:gd name="connsiteX164" fmla="*/ 2371189 w 4818968"/>
              <a:gd name="connsiteY164" fmla="*/ 661181 h 2745499"/>
              <a:gd name="connsiteX165" fmla="*/ 2336020 w 4818968"/>
              <a:gd name="connsiteY165" fmla="*/ 654147 h 2745499"/>
              <a:gd name="connsiteX166" fmla="*/ 2293817 w 4818968"/>
              <a:gd name="connsiteY166" fmla="*/ 640080 h 2745499"/>
              <a:gd name="connsiteX167" fmla="*/ 2195343 w 4818968"/>
              <a:gd name="connsiteY167" fmla="*/ 626012 h 2745499"/>
              <a:gd name="connsiteX168" fmla="*/ 2139072 w 4818968"/>
              <a:gd name="connsiteY168" fmla="*/ 611944 h 2745499"/>
              <a:gd name="connsiteX169" fmla="*/ 2103903 w 4818968"/>
              <a:gd name="connsiteY169" fmla="*/ 604910 h 2745499"/>
              <a:gd name="connsiteX170" fmla="*/ 2082802 w 4818968"/>
              <a:gd name="connsiteY170" fmla="*/ 597877 h 2745499"/>
              <a:gd name="connsiteX171" fmla="*/ 2047632 w 4818968"/>
              <a:gd name="connsiteY171" fmla="*/ 590843 h 2745499"/>
              <a:gd name="connsiteX172" fmla="*/ 1998396 w 4818968"/>
              <a:gd name="connsiteY172" fmla="*/ 576775 h 2745499"/>
              <a:gd name="connsiteX173" fmla="*/ 1576365 w 4818968"/>
              <a:gd name="connsiteY173" fmla="*/ 562707 h 2745499"/>
              <a:gd name="connsiteX174" fmla="*/ 1541196 w 4818968"/>
              <a:gd name="connsiteY174" fmla="*/ 555673 h 2745499"/>
              <a:gd name="connsiteX175" fmla="*/ 1463823 w 4818968"/>
              <a:gd name="connsiteY175" fmla="*/ 541606 h 2745499"/>
              <a:gd name="connsiteX176" fmla="*/ 1421620 w 4818968"/>
              <a:gd name="connsiteY176" fmla="*/ 520504 h 2745499"/>
              <a:gd name="connsiteX177" fmla="*/ 1393485 w 4818968"/>
              <a:gd name="connsiteY177" fmla="*/ 513470 h 2745499"/>
              <a:gd name="connsiteX178" fmla="*/ 1372383 w 4818968"/>
              <a:gd name="connsiteY178" fmla="*/ 499403 h 2745499"/>
              <a:gd name="connsiteX179" fmla="*/ 1323146 w 4818968"/>
              <a:gd name="connsiteY179" fmla="*/ 450166 h 2745499"/>
              <a:gd name="connsiteX180" fmla="*/ 1302045 w 4818968"/>
              <a:gd name="connsiteY180" fmla="*/ 443132 h 2745499"/>
              <a:gd name="connsiteX181" fmla="*/ 1231706 w 4818968"/>
              <a:gd name="connsiteY181" fmla="*/ 393895 h 2745499"/>
              <a:gd name="connsiteX182" fmla="*/ 1210605 w 4818968"/>
              <a:gd name="connsiteY182" fmla="*/ 379827 h 2745499"/>
              <a:gd name="connsiteX183" fmla="*/ 1189503 w 4818968"/>
              <a:gd name="connsiteY183" fmla="*/ 358726 h 2745499"/>
              <a:gd name="connsiteX184" fmla="*/ 1126199 w 4818968"/>
              <a:gd name="connsiteY184" fmla="*/ 323557 h 2745499"/>
              <a:gd name="connsiteX185" fmla="*/ 1105097 w 4818968"/>
              <a:gd name="connsiteY185" fmla="*/ 309489 h 2745499"/>
              <a:gd name="connsiteX186" fmla="*/ 1083996 w 4818968"/>
              <a:gd name="connsiteY186" fmla="*/ 302455 h 2745499"/>
              <a:gd name="connsiteX187" fmla="*/ 1055860 w 4818968"/>
              <a:gd name="connsiteY187" fmla="*/ 288387 h 2745499"/>
              <a:gd name="connsiteX188" fmla="*/ 1034759 w 4818968"/>
              <a:gd name="connsiteY188" fmla="*/ 274320 h 2745499"/>
              <a:gd name="connsiteX189" fmla="*/ 985522 w 4818968"/>
              <a:gd name="connsiteY189" fmla="*/ 253218 h 2745499"/>
              <a:gd name="connsiteX190" fmla="*/ 915183 w 4818968"/>
              <a:gd name="connsiteY190" fmla="*/ 189913 h 2745499"/>
              <a:gd name="connsiteX191" fmla="*/ 901116 w 4818968"/>
              <a:gd name="connsiteY191" fmla="*/ 168812 h 2745499"/>
              <a:gd name="connsiteX192" fmla="*/ 858912 w 4818968"/>
              <a:gd name="connsiteY192" fmla="*/ 126609 h 2745499"/>
              <a:gd name="connsiteX193" fmla="*/ 809676 w 4818968"/>
              <a:gd name="connsiteY193" fmla="*/ 77372 h 2745499"/>
              <a:gd name="connsiteX194" fmla="*/ 788574 w 4818968"/>
              <a:gd name="connsiteY194" fmla="*/ 63304 h 2745499"/>
              <a:gd name="connsiteX195" fmla="*/ 739337 w 4818968"/>
              <a:gd name="connsiteY195" fmla="*/ 49237 h 2745499"/>
              <a:gd name="connsiteX196" fmla="*/ 676032 w 4818968"/>
              <a:gd name="connsiteY196" fmla="*/ 42203 h 2745499"/>
              <a:gd name="connsiteX197" fmla="*/ 640863 w 4818968"/>
              <a:gd name="connsiteY197" fmla="*/ 35169 h 2745499"/>
              <a:gd name="connsiteX198" fmla="*/ 598660 w 4818968"/>
              <a:gd name="connsiteY198" fmla="*/ 28135 h 2745499"/>
              <a:gd name="connsiteX199" fmla="*/ 535356 w 4818968"/>
              <a:gd name="connsiteY199" fmla="*/ 21101 h 2745499"/>
              <a:gd name="connsiteX200" fmla="*/ 352476 w 4818968"/>
              <a:gd name="connsiteY200" fmla="*/ 0 h 2745499"/>
              <a:gd name="connsiteX201" fmla="*/ 99257 w 4818968"/>
              <a:gd name="connsiteY201" fmla="*/ 7033 h 2745499"/>
              <a:gd name="connsiteX202" fmla="*/ 78156 w 4818968"/>
              <a:gd name="connsiteY202" fmla="*/ 14067 h 2745499"/>
              <a:gd name="connsiteX203" fmla="*/ 50020 w 4818968"/>
              <a:gd name="connsiteY203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797009 w 4818968"/>
              <a:gd name="connsiteY91" fmla="*/ 1833782 h 2745499"/>
              <a:gd name="connsiteX92" fmla="*/ 3862365 w 4818968"/>
              <a:gd name="connsiteY92" fmla="*/ 1772529 h 2745499"/>
              <a:gd name="connsiteX93" fmla="*/ 3925669 w 4818968"/>
              <a:gd name="connsiteY93" fmla="*/ 1737360 h 2745499"/>
              <a:gd name="connsiteX94" fmla="*/ 3967872 w 4818968"/>
              <a:gd name="connsiteY94" fmla="*/ 1709224 h 2745499"/>
              <a:gd name="connsiteX95" fmla="*/ 3988974 w 4818968"/>
              <a:gd name="connsiteY95" fmla="*/ 1695157 h 2745499"/>
              <a:gd name="connsiteX96" fmla="*/ 4038211 w 4818968"/>
              <a:gd name="connsiteY96" fmla="*/ 1681089 h 2745499"/>
              <a:gd name="connsiteX97" fmla="*/ 4101516 w 4818968"/>
              <a:gd name="connsiteY97" fmla="*/ 1659987 h 2745499"/>
              <a:gd name="connsiteX98" fmla="*/ 4157786 w 4818968"/>
              <a:gd name="connsiteY98" fmla="*/ 1638886 h 2745499"/>
              <a:gd name="connsiteX99" fmla="*/ 4199989 w 4818968"/>
              <a:gd name="connsiteY99" fmla="*/ 1610750 h 2745499"/>
              <a:gd name="connsiteX100" fmla="*/ 4221091 w 4818968"/>
              <a:gd name="connsiteY100" fmla="*/ 1589649 h 2745499"/>
              <a:gd name="connsiteX101" fmla="*/ 4249226 w 4818968"/>
              <a:gd name="connsiteY101" fmla="*/ 1582615 h 2745499"/>
              <a:gd name="connsiteX102" fmla="*/ 4312531 w 4818968"/>
              <a:gd name="connsiteY102" fmla="*/ 1554480 h 2745499"/>
              <a:gd name="connsiteX103" fmla="*/ 4333632 w 4818968"/>
              <a:gd name="connsiteY103" fmla="*/ 1533378 h 2745499"/>
              <a:gd name="connsiteX104" fmla="*/ 4354734 w 4818968"/>
              <a:gd name="connsiteY104" fmla="*/ 1519310 h 2745499"/>
              <a:gd name="connsiteX105" fmla="*/ 4375836 w 4818968"/>
              <a:gd name="connsiteY105" fmla="*/ 1498209 h 2745499"/>
              <a:gd name="connsiteX106" fmla="*/ 4396937 w 4818968"/>
              <a:gd name="connsiteY106" fmla="*/ 1491175 h 2745499"/>
              <a:gd name="connsiteX107" fmla="*/ 4418039 w 4818968"/>
              <a:gd name="connsiteY107" fmla="*/ 1470073 h 2745499"/>
              <a:gd name="connsiteX108" fmla="*/ 4432106 w 4818968"/>
              <a:gd name="connsiteY108" fmla="*/ 1448972 h 2745499"/>
              <a:gd name="connsiteX109" fmla="*/ 4453208 w 4818968"/>
              <a:gd name="connsiteY109" fmla="*/ 1434904 h 2745499"/>
              <a:gd name="connsiteX110" fmla="*/ 4474309 w 4818968"/>
              <a:gd name="connsiteY110" fmla="*/ 1413803 h 2745499"/>
              <a:gd name="connsiteX111" fmla="*/ 4516512 w 4818968"/>
              <a:gd name="connsiteY111" fmla="*/ 1385667 h 2745499"/>
              <a:gd name="connsiteX112" fmla="*/ 4565749 w 4818968"/>
              <a:gd name="connsiteY112" fmla="*/ 1322363 h 2745499"/>
              <a:gd name="connsiteX113" fmla="*/ 4586851 w 4818968"/>
              <a:gd name="connsiteY113" fmla="*/ 1280160 h 2745499"/>
              <a:gd name="connsiteX114" fmla="*/ 4593885 w 4818968"/>
              <a:gd name="connsiteY114" fmla="*/ 1259058 h 2745499"/>
              <a:gd name="connsiteX115" fmla="*/ 4622020 w 4818968"/>
              <a:gd name="connsiteY115" fmla="*/ 1216855 h 2745499"/>
              <a:gd name="connsiteX116" fmla="*/ 4636088 w 4818968"/>
              <a:gd name="connsiteY116" fmla="*/ 1195753 h 2745499"/>
              <a:gd name="connsiteX117" fmla="*/ 4650156 w 4818968"/>
              <a:gd name="connsiteY117" fmla="*/ 1174652 h 2745499"/>
              <a:gd name="connsiteX118" fmla="*/ 4664223 w 4818968"/>
              <a:gd name="connsiteY118" fmla="*/ 1132449 h 2745499"/>
              <a:gd name="connsiteX119" fmla="*/ 4671257 w 4818968"/>
              <a:gd name="connsiteY119" fmla="*/ 1111347 h 2745499"/>
              <a:gd name="connsiteX120" fmla="*/ 4685325 w 4818968"/>
              <a:gd name="connsiteY120" fmla="*/ 1090246 h 2745499"/>
              <a:gd name="connsiteX121" fmla="*/ 4706426 w 4818968"/>
              <a:gd name="connsiteY121" fmla="*/ 1041009 h 2745499"/>
              <a:gd name="connsiteX122" fmla="*/ 4720494 w 4818968"/>
              <a:gd name="connsiteY122" fmla="*/ 998806 h 2745499"/>
              <a:gd name="connsiteX123" fmla="*/ 4748629 w 4818968"/>
              <a:gd name="connsiteY123" fmla="*/ 956603 h 2745499"/>
              <a:gd name="connsiteX124" fmla="*/ 4755663 w 4818968"/>
              <a:gd name="connsiteY124" fmla="*/ 935501 h 2745499"/>
              <a:gd name="connsiteX125" fmla="*/ 4769731 w 4818968"/>
              <a:gd name="connsiteY125" fmla="*/ 858129 h 2745499"/>
              <a:gd name="connsiteX126" fmla="*/ 4783799 w 4818968"/>
              <a:gd name="connsiteY126" fmla="*/ 780757 h 2745499"/>
              <a:gd name="connsiteX127" fmla="*/ 4804900 w 4818968"/>
              <a:gd name="connsiteY127" fmla="*/ 759655 h 2745499"/>
              <a:gd name="connsiteX128" fmla="*/ 4818968 w 4818968"/>
              <a:gd name="connsiteY128" fmla="*/ 738553 h 2745499"/>
              <a:gd name="connsiteX129" fmla="*/ 4804900 w 4818968"/>
              <a:gd name="connsiteY129" fmla="*/ 555673 h 2745499"/>
              <a:gd name="connsiteX130" fmla="*/ 4797866 w 4818968"/>
              <a:gd name="connsiteY130" fmla="*/ 506437 h 2745499"/>
              <a:gd name="connsiteX131" fmla="*/ 4755663 w 4818968"/>
              <a:gd name="connsiteY131" fmla="*/ 485335 h 2745499"/>
              <a:gd name="connsiteX132" fmla="*/ 4720494 w 4818968"/>
              <a:gd name="connsiteY132" fmla="*/ 457200 h 2745499"/>
              <a:gd name="connsiteX133" fmla="*/ 4678291 w 4818968"/>
              <a:gd name="connsiteY133" fmla="*/ 443132 h 2745499"/>
              <a:gd name="connsiteX134" fmla="*/ 4593885 w 4818968"/>
              <a:gd name="connsiteY134" fmla="*/ 464233 h 2745499"/>
              <a:gd name="connsiteX135" fmla="*/ 4530580 w 4818968"/>
              <a:gd name="connsiteY135" fmla="*/ 499403 h 2745499"/>
              <a:gd name="connsiteX136" fmla="*/ 4509479 w 4818968"/>
              <a:gd name="connsiteY136" fmla="*/ 513470 h 2745499"/>
              <a:gd name="connsiteX137" fmla="*/ 4481343 w 4818968"/>
              <a:gd name="connsiteY137" fmla="*/ 555673 h 2745499"/>
              <a:gd name="connsiteX138" fmla="*/ 4439140 w 4818968"/>
              <a:gd name="connsiteY138" fmla="*/ 590843 h 2745499"/>
              <a:gd name="connsiteX139" fmla="*/ 4396937 w 4818968"/>
              <a:gd name="connsiteY139" fmla="*/ 618978 h 2745499"/>
              <a:gd name="connsiteX140" fmla="*/ 4340666 w 4818968"/>
              <a:gd name="connsiteY140" fmla="*/ 647113 h 2745499"/>
              <a:gd name="connsiteX141" fmla="*/ 4312531 w 4818968"/>
              <a:gd name="connsiteY141" fmla="*/ 661181 h 2745499"/>
              <a:gd name="connsiteX142" fmla="*/ 4270328 w 4818968"/>
              <a:gd name="connsiteY142" fmla="*/ 675249 h 2745499"/>
              <a:gd name="connsiteX143" fmla="*/ 4242192 w 4818968"/>
              <a:gd name="connsiteY143" fmla="*/ 689317 h 2745499"/>
              <a:gd name="connsiteX144" fmla="*/ 4171854 w 4818968"/>
              <a:gd name="connsiteY144" fmla="*/ 710418 h 2745499"/>
              <a:gd name="connsiteX145" fmla="*/ 3890500 w 4818968"/>
              <a:gd name="connsiteY145" fmla="*/ 696350 h 2745499"/>
              <a:gd name="connsiteX146" fmla="*/ 3869399 w 4818968"/>
              <a:gd name="connsiteY146" fmla="*/ 689317 h 2745499"/>
              <a:gd name="connsiteX147" fmla="*/ 3834229 w 4818968"/>
              <a:gd name="connsiteY147" fmla="*/ 682283 h 2745499"/>
              <a:gd name="connsiteX148" fmla="*/ 3770925 w 4818968"/>
              <a:gd name="connsiteY148" fmla="*/ 675249 h 2745499"/>
              <a:gd name="connsiteX149" fmla="*/ 3679485 w 4818968"/>
              <a:gd name="connsiteY149" fmla="*/ 661181 h 2745499"/>
              <a:gd name="connsiteX150" fmla="*/ 3609146 w 4818968"/>
              <a:gd name="connsiteY150" fmla="*/ 654147 h 2745499"/>
              <a:gd name="connsiteX151" fmla="*/ 3573977 w 4818968"/>
              <a:gd name="connsiteY151" fmla="*/ 647113 h 2745499"/>
              <a:gd name="connsiteX152" fmla="*/ 3257454 w 4818968"/>
              <a:gd name="connsiteY152" fmla="*/ 647113 h 2745499"/>
              <a:gd name="connsiteX153" fmla="*/ 3222285 w 4818968"/>
              <a:gd name="connsiteY153" fmla="*/ 654147 h 2745499"/>
              <a:gd name="connsiteX154" fmla="*/ 3130845 w 4818968"/>
              <a:gd name="connsiteY154" fmla="*/ 661181 h 2745499"/>
              <a:gd name="connsiteX155" fmla="*/ 3088642 w 4818968"/>
              <a:gd name="connsiteY155" fmla="*/ 675249 h 2745499"/>
              <a:gd name="connsiteX156" fmla="*/ 3039405 w 4818968"/>
              <a:gd name="connsiteY156" fmla="*/ 703384 h 2745499"/>
              <a:gd name="connsiteX157" fmla="*/ 2976100 w 4818968"/>
              <a:gd name="connsiteY157" fmla="*/ 731520 h 2745499"/>
              <a:gd name="connsiteX158" fmla="*/ 2575171 w 4818968"/>
              <a:gd name="connsiteY158" fmla="*/ 717452 h 2745499"/>
              <a:gd name="connsiteX159" fmla="*/ 2547036 w 4818968"/>
              <a:gd name="connsiteY159" fmla="*/ 710418 h 2745499"/>
              <a:gd name="connsiteX160" fmla="*/ 2476697 w 4818968"/>
              <a:gd name="connsiteY160" fmla="*/ 689317 h 2745499"/>
              <a:gd name="connsiteX161" fmla="*/ 2441528 w 4818968"/>
              <a:gd name="connsiteY161" fmla="*/ 682283 h 2745499"/>
              <a:gd name="connsiteX162" fmla="*/ 2413392 w 4818968"/>
              <a:gd name="connsiteY162" fmla="*/ 675249 h 2745499"/>
              <a:gd name="connsiteX163" fmla="*/ 2371189 w 4818968"/>
              <a:gd name="connsiteY163" fmla="*/ 661181 h 2745499"/>
              <a:gd name="connsiteX164" fmla="*/ 2336020 w 4818968"/>
              <a:gd name="connsiteY164" fmla="*/ 654147 h 2745499"/>
              <a:gd name="connsiteX165" fmla="*/ 2293817 w 4818968"/>
              <a:gd name="connsiteY165" fmla="*/ 640080 h 2745499"/>
              <a:gd name="connsiteX166" fmla="*/ 2195343 w 4818968"/>
              <a:gd name="connsiteY166" fmla="*/ 626012 h 2745499"/>
              <a:gd name="connsiteX167" fmla="*/ 2139072 w 4818968"/>
              <a:gd name="connsiteY167" fmla="*/ 611944 h 2745499"/>
              <a:gd name="connsiteX168" fmla="*/ 2103903 w 4818968"/>
              <a:gd name="connsiteY168" fmla="*/ 604910 h 2745499"/>
              <a:gd name="connsiteX169" fmla="*/ 2082802 w 4818968"/>
              <a:gd name="connsiteY169" fmla="*/ 597877 h 2745499"/>
              <a:gd name="connsiteX170" fmla="*/ 2047632 w 4818968"/>
              <a:gd name="connsiteY170" fmla="*/ 590843 h 2745499"/>
              <a:gd name="connsiteX171" fmla="*/ 1998396 w 4818968"/>
              <a:gd name="connsiteY171" fmla="*/ 576775 h 2745499"/>
              <a:gd name="connsiteX172" fmla="*/ 1576365 w 4818968"/>
              <a:gd name="connsiteY172" fmla="*/ 562707 h 2745499"/>
              <a:gd name="connsiteX173" fmla="*/ 1541196 w 4818968"/>
              <a:gd name="connsiteY173" fmla="*/ 555673 h 2745499"/>
              <a:gd name="connsiteX174" fmla="*/ 1463823 w 4818968"/>
              <a:gd name="connsiteY174" fmla="*/ 541606 h 2745499"/>
              <a:gd name="connsiteX175" fmla="*/ 1421620 w 4818968"/>
              <a:gd name="connsiteY175" fmla="*/ 520504 h 2745499"/>
              <a:gd name="connsiteX176" fmla="*/ 1393485 w 4818968"/>
              <a:gd name="connsiteY176" fmla="*/ 513470 h 2745499"/>
              <a:gd name="connsiteX177" fmla="*/ 1372383 w 4818968"/>
              <a:gd name="connsiteY177" fmla="*/ 499403 h 2745499"/>
              <a:gd name="connsiteX178" fmla="*/ 1323146 w 4818968"/>
              <a:gd name="connsiteY178" fmla="*/ 450166 h 2745499"/>
              <a:gd name="connsiteX179" fmla="*/ 1302045 w 4818968"/>
              <a:gd name="connsiteY179" fmla="*/ 443132 h 2745499"/>
              <a:gd name="connsiteX180" fmla="*/ 1231706 w 4818968"/>
              <a:gd name="connsiteY180" fmla="*/ 393895 h 2745499"/>
              <a:gd name="connsiteX181" fmla="*/ 1210605 w 4818968"/>
              <a:gd name="connsiteY181" fmla="*/ 379827 h 2745499"/>
              <a:gd name="connsiteX182" fmla="*/ 1189503 w 4818968"/>
              <a:gd name="connsiteY182" fmla="*/ 358726 h 2745499"/>
              <a:gd name="connsiteX183" fmla="*/ 1126199 w 4818968"/>
              <a:gd name="connsiteY183" fmla="*/ 323557 h 2745499"/>
              <a:gd name="connsiteX184" fmla="*/ 1105097 w 4818968"/>
              <a:gd name="connsiteY184" fmla="*/ 309489 h 2745499"/>
              <a:gd name="connsiteX185" fmla="*/ 1083996 w 4818968"/>
              <a:gd name="connsiteY185" fmla="*/ 302455 h 2745499"/>
              <a:gd name="connsiteX186" fmla="*/ 1055860 w 4818968"/>
              <a:gd name="connsiteY186" fmla="*/ 288387 h 2745499"/>
              <a:gd name="connsiteX187" fmla="*/ 1034759 w 4818968"/>
              <a:gd name="connsiteY187" fmla="*/ 274320 h 2745499"/>
              <a:gd name="connsiteX188" fmla="*/ 985522 w 4818968"/>
              <a:gd name="connsiteY188" fmla="*/ 253218 h 2745499"/>
              <a:gd name="connsiteX189" fmla="*/ 915183 w 4818968"/>
              <a:gd name="connsiteY189" fmla="*/ 189913 h 2745499"/>
              <a:gd name="connsiteX190" fmla="*/ 901116 w 4818968"/>
              <a:gd name="connsiteY190" fmla="*/ 168812 h 2745499"/>
              <a:gd name="connsiteX191" fmla="*/ 858912 w 4818968"/>
              <a:gd name="connsiteY191" fmla="*/ 126609 h 2745499"/>
              <a:gd name="connsiteX192" fmla="*/ 809676 w 4818968"/>
              <a:gd name="connsiteY192" fmla="*/ 77372 h 2745499"/>
              <a:gd name="connsiteX193" fmla="*/ 788574 w 4818968"/>
              <a:gd name="connsiteY193" fmla="*/ 63304 h 2745499"/>
              <a:gd name="connsiteX194" fmla="*/ 739337 w 4818968"/>
              <a:gd name="connsiteY194" fmla="*/ 49237 h 2745499"/>
              <a:gd name="connsiteX195" fmla="*/ 676032 w 4818968"/>
              <a:gd name="connsiteY195" fmla="*/ 42203 h 2745499"/>
              <a:gd name="connsiteX196" fmla="*/ 640863 w 4818968"/>
              <a:gd name="connsiteY196" fmla="*/ 35169 h 2745499"/>
              <a:gd name="connsiteX197" fmla="*/ 598660 w 4818968"/>
              <a:gd name="connsiteY197" fmla="*/ 28135 h 2745499"/>
              <a:gd name="connsiteX198" fmla="*/ 535356 w 4818968"/>
              <a:gd name="connsiteY198" fmla="*/ 21101 h 2745499"/>
              <a:gd name="connsiteX199" fmla="*/ 352476 w 4818968"/>
              <a:gd name="connsiteY199" fmla="*/ 0 h 2745499"/>
              <a:gd name="connsiteX200" fmla="*/ 99257 w 4818968"/>
              <a:gd name="connsiteY200" fmla="*/ 7033 h 2745499"/>
              <a:gd name="connsiteX201" fmla="*/ 78156 w 4818968"/>
              <a:gd name="connsiteY201" fmla="*/ 14067 h 2745499"/>
              <a:gd name="connsiteX202" fmla="*/ 50020 w 4818968"/>
              <a:gd name="connsiteY202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2365 w 4818968"/>
              <a:gd name="connsiteY92" fmla="*/ 1772529 h 2745499"/>
              <a:gd name="connsiteX93" fmla="*/ 3925669 w 4818968"/>
              <a:gd name="connsiteY93" fmla="*/ 1737360 h 2745499"/>
              <a:gd name="connsiteX94" fmla="*/ 3967872 w 4818968"/>
              <a:gd name="connsiteY94" fmla="*/ 1709224 h 2745499"/>
              <a:gd name="connsiteX95" fmla="*/ 3988974 w 4818968"/>
              <a:gd name="connsiteY95" fmla="*/ 1695157 h 2745499"/>
              <a:gd name="connsiteX96" fmla="*/ 4038211 w 4818968"/>
              <a:gd name="connsiteY96" fmla="*/ 1681089 h 2745499"/>
              <a:gd name="connsiteX97" fmla="*/ 4101516 w 4818968"/>
              <a:gd name="connsiteY97" fmla="*/ 1659987 h 2745499"/>
              <a:gd name="connsiteX98" fmla="*/ 4157786 w 4818968"/>
              <a:gd name="connsiteY98" fmla="*/ 1638886 h 2745499"/>
              <a:gd name="connsiteX99" fmla="*/ 4199989 w 4818968"/>
              <a:gd name="connsiteY99" fmla="*/ 1610750 h 2745499"/>
              <a:gd name="connsiteX100" fmla="*/ 4221091 w 4818968"/>
              <a:gd name="connsiteY100" fmla="*/ 1589649 h 2745499"/>
              <a:gd name="connsiteX101" fmla="*/ 4249226 w 4818968"/>
              <a:gd name="connsiteY101" fmla="*/ 1582615 h 2745499"/>
              <a:gd name="connsiteX102" fmla="*/ 4312531 w 4818968"/>
              <a:gd name="connsiteY102" fmla="*/ 1554480 h 2745499"/>
              <a:gd name="connsiteX103" fmla="*/ 4333632 w 4818968"/>
              <a:gd name="connsiteY103" fmla="*/ 1533378 h 2745499"/>
              <a:gd name="connsiteX104" fmla="*/ 4354734 w 4818968"/>
              <a:gd name="connsiteY104" fmla="*/ 1519310 h 2745499"/>
              <a:gd name="connsiteX105" fmla="*/ 4375836 w 4818968"/>
              <a:gd name="connsiteY105" fmla="*/ 1498209 h 2745499"/>
              <a:gd name="connsiteX106" fmla="*/ 4396937 w 4818968"/>
              <a:gd name="connsiteY106" fmla="*/ 1491175 h 2745499"/>
              <a:gd name="connsiteX107" fmla="*/ 4418039 w 4818968"/>
              <a:gd name="connsiteY107" fmla="*/ 1470073 h 2745499"/>
              <a:gd name="connsiteX108" fmla="*/ 4432106 w 4818968"/>
              <a:gd name="connsiteY108" fmla="*/ 1448972 h 2745499"/>
              <a:gd name="connsiteX109" fmla="*/ 4453208 w 4818968"/>
              <a:gd name="connsiteY109" fmla="*/ 1434904 h 2745499"/>
              <a:gd name="connsiteX110" fmla="*/ 4474309 w 4818968"/>
              <a:gd name="connsiteY110" fmla="*/ 1413803 h 2745499"/>
              <a:gd name="connsiteX111" fmla="*/ 4516512 w 4818968"/>
              <a:gd name="connsiteY111" fmla="*/ 1385667 h 2745499"/>
              <a:gd name="connsiteX112" fmla="*/ 4565749 w 4818968"/>
              <a:gd name="connsiteY112" fmla="*/ 1322363 h 2745499"/>
              <a:gd name="connsiteX113" fmla="*/ 4586851 w 4818968"/>
              <a:gd name="connsiteY113" fmla="*/ 1280160 h 2745499"/>
              <a:gd name="connsiteX114" fmla="*/ 4593885 w 4818968"/>
              <a:gd name="connsiteY114" fmla="*/ 1259058 h 2745499"/>
              <a:gd name="connsiteX115" fmla="*/ 4622020 w 4818968"/>
              <a:gd name="connsiteY115" fmla="*/ 1216855 h 2745499"/>
              <a:gd name="connsiteX116" fmla="*/ 4636088 w 4818968"/>
              <a:gd name="connsiteY116" fmla="*/ 1195753 h 2745499"/>
              <a:gd name="connsiteX117" fmla="*/ 4650156 w 4818968"/>
              <a:gd name="connsiteY117" fmla="*/ 1174652 h 2745499"/>
              <a:gd name="connsiteX118" fmla="*/ 4664223 w 4818968"/>
              <a:gd name="connsiteY118" fmla="*/ 1132449 h 2745499"/>
              <a:gd name="connsiteX119" fmla="*/ 4671257 w 4818968"/>
              <a:gd name="connsiteY119" fmla="*/ 1111347 h 2745499"/>
              <a:gd name="connsiteX120" fmla="*/ 4685325 w 4818968"/>
              <a:gd name="connsiteY120" fmla="*/ 1090246 h 2745499"/>
              <a:gd name="connsiteX121" fmla="*/ 4706426 w 4818968"/>
              <a:gd name="connsiteY121" fmla="*/ 1041009 h 2745499"/>
              <a:gd name="connsiteX122" fmla="*/ 4720494 w 4818968"/>
              <a:gd name="connsiteY122" fmla="*/ 998806 h 2745499"/>
              <a:gd name="connsiteX123" fmla="*/ 4748629 w 4818968"/>
              <a:gd name="connsiteY123" fmla="*/ 956603 h 2745499"/>
              <a:gd name="connsiteX124" fmla="*/ 4755663 w 4818968"/>
              <a:gd name="connsiteY124" fmla="*/ 935501 h 2745499"/>
              <a:gd name="connsiteX125" fmla="*/ 4769731 w 4818968"/>
              <a:gd name="connsiteY125" fmla="*/ 858129 h 2745499"/>
              <a:gd name="connsiteX126" fmla="*/ 4783799 w 4818968"/>
              <a:gd name="connsiteY126" fmla="*/ 780757 h 2745499"/>
              <a:gd name="connsiteX127" fmla="*/ 4804900 w 4818968"/>
              <a:gd name="connsiteY127" fmla="*/ 759655 h 2745499"/>
              <a:gd name="connsiteX128" fmla="*/ 4818968 w 4818968"/>
              <a:gd name="connsiteY128" fmla="*/ 738553 h 2745499"/>
              <a:gd name="connsiteX129" fmla="*/ 4804900 w 4818968"/>
              <a:gd name="connsiteY129" fmla="*/ 555673 h 2745499"/>
              <a:gd name="connsiteX130" fmla="*/ 4797866 w 4818968"/>
              <a:gd name="connsiteY130" fmla="*/ 506437 h 2745499"/>
              <a:gd name="connsiteX131" fmla="*/ 4755663 w 4818968"/>
              <a:gd name="connsiteY131" fmla="*/ 485335 h 2745499"/>
              <a:gd name="connsiteX132" fmla="*/ 4720494 w 4818968"/>
              <a:gd name="connsiteY132" fmla="*/ 457200 h 2745499"/>
              <a:gd name="connsiteX133" fmla="*/ 4678291 w 4818968"/>
              <a:gd name="connsiteY133" fmla="*/ 443132 h 2745499"/>
              <a:gd name="connsiteX134" fmla="*/ 4593885 w 4818968"/>
              <a:gd name="connsiteY134" fmla="*/ 464233 h 2745499"/>
              <a:gd name="connsiteX135" fmla="*/ 4530580 w 4818968"/>
              <a:gd name="connsiteY135" fmla="*/ 499403 h 2745499"/>
              <a:gd name="connsiteX136" fmla="*/ 4509479 w 4818968"/>
              <a:gd name="connsiteY136" fmla="*/ 513470 h 2745499"/>
              <a:gd name="connsiteX137" fmla="*/ 4481343 w 4818968"/>
              <a:gd name="connsiteY137" fmla="*/ 555673 h 2745499"/>
              <a:gd name="connsiteX138" fmla="*/ 4439140 w 4818968"/>
              <a:gd name="connsiteY138" fmla="*/ 590843 h 2745499"/>
              <a:gd name="connsiteX139" fmla="*/ 4396937 w 4818968"/>
              <a:gd name="connsiteY139" fmla="*/ 618978 h 2745499"/>
              <a:gd name="connsiteX140" fmla="*/ 4340666 w 4818968"/>
              <a:gd name="connsiteY140" fmla="*/ 647113 h 2745499"/>
              <a:gd name="connsiteX141" fmla="*/ 4312531 w 4818968"/>
              <a:gd name="connsiteY141" fmla="*/ 661181 h 2745499"/>
              <a:gd name="connsiteX142" fmla="*/ 4270328 w 4818968"/>
              <a:gd name="connsiteY142" fmla="*/ 675249 h 2745499"/>
              <a:gd name="connsiteX143" fmla="*/ 4242192 w 4818968"/>
              <a:gd name="connsiteY143" fmla="*/ 689317 h 2745499"/>
              <a:gd name="connsiteX144" fmla="*/ 4171854 w 4818968"/>
              <a:gd name="connsiteY144" fmla="*/ 710418 h 2745499"/>
              <a:gd name="connsiteX145" fmla="*/ 3890500 w 4818968"/>
              <a:gd name="connsiteY145" fmla="*/ 696350 h 2745499"/>
              <a:gd name="connsiteX146" fmla="*/ 3869399 w 4818968"/>
              <a:gd name="connsiteY146" fmla="*/ 689317 h 2745499"/>
              <a:gd name="connsiteX147" fmla="*/ 3834229 w 4818968"/>
              <a:gd name="connsiteY147" fmla="*/ 682283 h 2745499"/>
              <a:gd name="connsiteX148" fmla="*/ 3770925 w 4818968"/>
              <a:gd name="connsiteY148" fmla="*/ 675249 h 2745499"/>
              <a:gd name="connsiteX149" fmla="*/ 3679485 w 4818968"/>
              <a:gd name="connsiteY149" fmla="*/ 661181 h 2745499"/>
              <a:gd name="connsiteX150" fmla="*/ 3609146 w 4818968"/>
              <a:gd name="connsiteY150" fmla="*/ 654147 h 2745499"/>
              <a:gd name="connsiteX151" fmla="*/ 3573977 w 4818968"/>
              <a:gd name="connsiteY151" fmla="*/ 647113 h 2745499"/>
              <a:gd name="connsiteX152" fmla="*/ 3257454 w 4818968"/>
              <a:gd name="connsiteY152" fmla="*/ 647113 h 2745499"/>
              <a:gd name="connsiteX153" fmla="*/ 3222285 w 4818968"/>
              <a:gd name="connsiteY153" fmla="*/ 654147 h 2745499"/>
              <a:gd name="connsiteX154" fmla="*/ 3130845 w 4818968"/>
              <a:gd name="connsiteY154" fmla="*/ 661181 h 2745499"/>
              <a:gd name="connsiteX155" fmla="*/ 3088642 w 4818968"/>
              <a:gd name="connsiteY155" fmla="*/ 675249 h 2745499"/>
              <a:gd name="connsiteX156" fmla="*/ 3039405 w 4818968"/>
              <a:gd name="connsiteY156" fmla="*/ 703384 h 2745499"/>
              <a:gd name="connsiteX157" fmla="*/ 2976100 w 4818968"/>
              <a:gd name="connsiteY157" fmla="*/ 731520 h 2745499"/>
              <a:gd name="connsiteX158" fmla="*/ 2575171 w 4818968"/>
              <a:gd name="connsiteY158" fmla="*/ 717452 h 2745499"/>
              <a:gd name="connsiteX159" fmla="*/ 2547036 w 4818968"/>
              <a:gd name="connsiteY159" fmla="*/ 710418 h 2745499"/>
              <a:gd name="connsiteX160" fmla="*/ 2476697 w 4818968"/>
              <a:gd name="connsiteY160" fmla="*/ 689317 h 2745499"/>
              <a:gd name="connsiteX161" fmla="*/ 2441528 w 4818968"/>
              <a:gd name="connsiteY161" fmla="*/ 682283 h 2745499"/>
              <a:gd name="connsiteX162" fmla="*/ 2413392 w 4818968"/>
              <a:gd name="connsiteY162" fmla="*/ 675249 h 2745499"/>
              <a:gd name="connsiteX163" fmla="*/ 2371189 w 4818968"/>
              <a:gd name="connsiteY163" fmla="*/ 661181 h 2745499"/>
              <a:gd name="connsiteX164" fmla="*/ 2336020 w 4818968"/>
              <a:gd name="connsiteY164" fmla="*/ 654147 h 2745499"/>
              <a:gd name="connsiteX165" fmla="*/ 2293817 w 4818968"/>
              <a:gd name="connsiteY165" fmla="*/ 640080 h 2745499"/>
              <a:gd name="connsiteX166" fmla="*/ 2195343 w 4818968"/>
              <a:gd name="connsiteY166" fmla="*/ 626012 h 2745499"/>
              <a:gd name="connsiteX167" fmla="*/ 2139072 w 4818968"/>
              <a:gd name="connsiteY167" fmla="*/ 611944 h 2745499"/>
              <a:gd name="connsiteX168" fmla="*/ 2103903 w 4818968"/>
              <a:gd name="connsiteY168" fmla="*/ 604910 h 2745499"/>
              <a:gd name="connsiteX169" fmla="*/ 2082802 w 4818968"/>
              <a:gd name="connsiteY169" fmla="*/ 597877 h 2745499"/>
              <a:gd name="connsiteX170" fmla="*/ 2047632 w 4818968"/>
              <a:gd name="connsiteY170" fmla="*/ 590843 h 2745499"/>
              <a:gd name="connsiteX171" fmla="*/ 1998396 w 4818968"/>
              <a:gd name="connsiteY171" fmla="*/ 576775 h 2745499"/>
              <a:gd name="connsiteX172" fmla="*/ 1576365 w 4818968"/>
              <a:gd name="connsiteY172" fmla="*/ 562707 h 2745499"/>
              <a:gd name="connsiteX173" fmla="*/ 1541196 w 4818968"/>
              <a:gd name="connsiteY173" fmla="*/ 555673 h 2745499"/>
              <a:gd name="connsiteX174" fmla="*/ 1463823 w 4818968"/>
              <a:gd name="connsiteY174" fmla="*/ 541606 h 2745499"/>
              <a:gd name="connsiteX175" fmla="*/ 1421620 w 4818968"/>
              <a:gd name="connsiteY175" fmla="*/ 520504 h 2745499"/>
              <a:gd name="connsiteX176" fmla="*/ 1393485 w 4818968"/>
              <a:gd name="connsiteY176" fmla="*/ 513470 h 2745499"/>
              <a:gd name="connsiteX177" fmla="*/ 1372383 w 4818968"/>
              <a:gd name="connsiteY177" fmla="*/ 499403 h 2745499"/>
              <a:gd name="connsiteX178" fmla="*/ 1323146 w 4818968"/>
              <a:gd name="connsiteY178" fmla="*/ 450166 h 2745499"/>
              <a:gd name="connsiteX179" fmla="*/ 1302045 w 4818968"/>
              <a:gd name="connsiteY179" fmla="*/ 443132 h 2745499"/>
              <a:gd name="connsiteX180" fmla="*/ 1231706 w 4818968"/>
              <a:gd name="connsiteY180" fmla="*/ 393895 h 2745499"/>
              <a:gd name="connsiteX181" fmla="*/ 1210605 w 4818968"/>
              <a:gd name="connsiteY181" fmla="*/ 379827 h 2745499"/>
              <a:gd name="connsiteX182" fmla="*/ 1189503 w 4818968"/>
              <a:gd name="connsiteY182" fmla="*/ 358726 h 2745499"/>
              <a:gd name="connsiteX183" fmla="*/ 1126199 w 4818968"/>
              <a:gd name="connsiteY183" fmla="*/ 323557 h 2745499"/>
              <a:gd name="connsiteX184" fmla="*/ 1105097 w 4818968"/>
              <a:gd name="connsiteY184" fmla="*/ 309489 h 2745499"/>
              <a:gd name="connsiteX185" fmla="*/ 1083996 w 4818968"/>
              <a:gd name="connsiteY185" fmla="*/ 302455 h 2745499"/>
              <a:gd name="connsiteX186" fmla="*/ 1055860 w 4818968"/>
              <a:gd name="connsiteY186" fmla="*/ 288387 h 2745499"/>
              <a:gd name="connsiteX187" fmla="*/ 1034759 w 4818968"/>
              <a:gd name="connsiteY187" fmla="*/ 274320 h 2745499"/>
              <a:gd name="connsiteX188" fmla="*/ 985522 w 4818968"/>
              <a:gd name="connsiteY188" fmla="*/ 253218 h 2745499"/>
              <a:gd name="connsiteX189" fmla="*/ 915183 w 4818968"/>
              <a:gd name="connsiteY189" fmla="*/ 189913 h 2745499"/>
              <a:gd name="connsiteX190" fmla="*/ 901116 w 4818968"/>
              <a:gd name="connsiteY190" fmla="*/ 168812 h 2745499"/>
              <a:gd name="connsiteX191" fmla="*/ 858912 w 4818968"/>
              <a:gd name="connsiteY191" fmla="*/ 126609 h 2745499"/>
              <a:gd name="connsiteX192" fmla="*/ 809676 w 4818968"/>
              <a:gd name="connsiteY192" fmla="*/ 77372 h 2745499"/>
              <a:gd name="connsiteX193" fmla="*/ 788574 w 4818968"/>
              <a:gd name="connsiteY193" fmla="*/ 63304 h 2745499"/>
              <a:gd name="connsiteX194" fmla="*/ 739337 w 4818968"/>
              <a:gd name="connsiteY194" fmla="*/ 49237 h 2745499"/>
              <a:gd name="connsiteX195" fmla="*/ 676032 w 4818968"/>
              <a:gd name="connsiteY195" fmla="*/ 42203 h 2745499"/>
              <a:gd name="connsiteX196" fmla="*/ 640863 w 4818968"/>
              <a:gd name="connsiteY196" fmla="*/ 35169 h 2745499"/>
              <a:gd name="connsiteX197" fmla="*/ 598660 w 4818968"/>
              <a:gd name="connsiteY197" fmla="*/ 28135 h 2745499"/>
              <a:gd name="connsiteX198" fmla="*/ 535356 w 4818968"/>
              <a:gd name="connsiteY198" fmla="*/ 21101 h 2745499"/>
              <a:gd name="connsiteX199" fmla="*/ 352476 w 4818968"/>
              <a:gd name="connsiteY199" fmla="*/ 0 h 2745499"/>
              <a:gd name="connsiteX200" fmla="*/ 99257 w 4818968"/>
              <a:gd name="connsiteY200" fmla="*/ 7033 h 2745499"/>
              <a:gd name="connsiteX201" fmla="*/ 78156 w 4818968"/>
              <a:gd name="connsiteY201" fmla="*/ 14067 h 2745499"/>
              <a:gd name="connsiteX202" fmla="*/ 50020 w 4818968"/>
              <a:gd name="connsiteY202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8715 w 4818968"/>
              <a:gd name="connsiteY92" fmla="*/ 1785229 h 2745499"/>
              <a:gd name="connsiteX93" fmla="*/ 3925669 w 4818968"/>
              <a:gd name="connsiteY93" fmla="*/ 1737360 h 2745499"/>
              <a:gd name="connsiteX94" fmla="*/ 3967872 w 4818968"/>
              <a:gd name="connsiteY94" fmla="*/ 1709224 h 2745499"/>
              <a:gd name="connsiteX95" fmla="*/ 3988974 w 4818968"/>
              <a:gd name="connsiteY95" fmla="*/ 1695157 h 2745499"/>
              <a:gd name="connsiteX96" fmla="*/ 4038211 w 4818968"/>
              <a:gd name="connsiteY96" fmla="*/ 1681089 h 2745499"/>
              <a:gd name="connsiteX97" fmla="*/ 4101516 w 4818968"/>
              <a:gd name="connsiteY97" fmla="*/ 1659987 h 2745499"/>
              <a:gd name="connsiteX98" fmla="*/ 4157786 w 4818968"/>
              <a:gd name="connsiteY98" fmla="*/ 1638886 h 2745499"/>
              <a:gd name="connsiteX99" fmla="*/ 4199989 w 4818968"/>
              <a:gd name="connsiteY99" fmla="*/ 1610750 h 2745499"/>
              <a:gd name="connsiteX100" fmla="*/ 4221091 w 4818968"/>
              <a:gd name="connsiteY100" fmla="*/ 1589649 h 2745499"/>
              <a:gd name="connsiteX101" fmla="*/ 4249226 w 4818968"/>
              <a:gd name="connsiteY101" fmla="*/ 1582615 h 2745499"/>
              <a:gd name="connsiteX102" fmla="*/ 4312531 w 4818968"/>
              <a:gd name="connsiteY102" fmla="*/ 1554480 h 2745499"/>
              <a:gd name="connsiteX103" fmla="*/ 4333632 w 4818968"/>
              <a:gd name="connsiteY103" fmla="*/ 1533378 h 2745499"/>
              <a:gd name="connsiteX104" fmla="*/ 4354734 w 4818968"/>
              <a:gd name="connsiteY104" fmla="*/ 1519310 h 2745499"/>
              <a:gd name="connsiteX105" fmla="*/ 4375836 w 4818968"/>
              <a:gd name="connsiteY105" fmla="*/ 1498209 h 2745499"/>
              <a:gd name="connsiteX106" fmla="*/ 4396937 w 4818968"/>
              <a:gd name="connsiteY106" fmla="*/ 1491175 h 2745499"/>
              <a:gd name="connsiteX107" fmla="*/ 4418039 w 4818968"/>
              <a:gd name="connsiteY107" fmla="*/ 1470073 h 2745499"/>
              <a:gd name="connsiteX108" fmla="*/ 4432106 w 4818968"/>
              <a:gd name="connsiteY108" fmla="*/ 1448972 h 2745499"/>
              <a:gd name="connsiteX109" fmla="*/ 4453208 w 4818968"/>
              <a:gd name="connsiteY109" fmla="*/ 1434904 h 2745499"/>
              <a:gd name="connsiteX110" fmla="*/ 4474309 w 4818968"/>
              <a:gd name="connsiteY110" fmla="*/ 1413803 h 2745499"/>
              <a:gd name="connsiteX111" fmla="*/ 4516512 w 4818968"/>
              <a:gd name="connsiteY111" fmla="*/ 1385667 h 2745499"/>
              <a:gd name="connsiteX112" fmla="*/ 4565749 w 4818968"/>
              <a:gd name="connsiteY112" fmla="*/ 1322363 h 2745499"/>
              <a:gd name="connsiteX113" fmla="*/ 4586851 w 4818968"/>
              <a:gd name="connsiteY113" fmla="*/ 1280160 h 2745499"/>
              <a:gd name="connsiteX114" fmla="*/ 4593885 w 4818968"/>
              <a:gd name="connsiteY114" fmla="*/ 1259058 h 2745499"/>
              <a:gd name="connsiteX115" fmla="*/ 4622020 w 4818968"/>
              <a:gd name="connsiteY115" fmla="*/ 1216855 h 2745499"/>
              <a:gd name="connsiteX116" fmla="*/ 4636088 w 4818968"/>
              <a:gd name="connsiteY116" fmla="*/ 1195753 h 2745499"/>
              <a:gd name="connsiteX117" fmla="*/ 4650156 w 4818968"/>
              <a:gd name="connsiteY117" fmla="*/ 1174652 h 2745499"/>
              <a:gd name="connsiteX118" fmla="*/ 4664223 w 4818968"/>
              <a:gd name="connsiteY118" fmla="*/ 1132449 h 2745499"/>
              <a:gd name="connsiteX119" fmla="*/ 4671257 w 4818968"/>
              <a:gd name="connsiteY119" fmla="*/ 1111347 h 2745499"/>
              <a:gd name="connsiteX120" fmla="*/ 4685325 w 4818968"/>
              <a:gd name="connsiteY120" fmla="*/ 1090246 h 2745499"/>
              <a:gd name="connsiteX121" fmla="*/ 4706426 w 4818968"/>
              <a:gd name="connsiteY121" fmla="*/ 1041009 h 2745499"/>
              <a:gd name="connsiteX122" fmla="*/ 4720494 w 4818968"/>
              <a:gd name="connsiteY122" fmla="*/ 998806 h 2745499"/>
              <a:gd name="connsiteX123" fmla="*/ 4748629 w 4818968"/>
              <a:gd name="connsiteY123" fmla="*/ 956603 h 2745499"/>
              <a:gd name="connsiteX124" fmla="*/ 4755663 w 4818968"/>
              <a:gd name="connsiteY124" fmla="*/ 935501 h 2745499"/>
              <a:gd name="connsiteX125" fmla="*/ 4769731 w 4818968"/>
              <a:gd name="connsiteY125" fmla="*/ 858129 h 2745499"/>
              <a:gd name="connsiteX126" fmla="*/ 4783799 w 4818968"/>
              <a:gd name="connsiteY126" fmla="*/ 780757 h 2745499"/>
              <a:gd name="connsiteX127" fmla="*/ 4804900 w 4818968"/>
              <a:gd name="connsiteY127" fmla="*/ 759655 h 2745499"/>
              <a:gd name="connsiteX128" fmla="*/ 4818968 w 4818968"/>
              <a:gd name="connsiteY128" fmla="*/ 738553 h 2745499"/>
              <a:gd name="connsiteX129" fmla="*/ 4804900 w 4818968"/>
              <a:gd name="connsiteY129" fmla="*/ 555673 h 2745499"/>
              <a:gd name="connsiteX130" fmla="*/ 4797866 w 4818968"/>
              <a:gd name="connsiteY130" fmla="*/ 506437 h 2745499"/>
              <a:gd name="connsiteX131" fmla="*/ 4755663 w 4818968"/>
              <a:gd name="connsiteY131" fmla="*/ 485335 h 2745499"/>
              <a:gd name="connsiteX132" fmla="*/ 4720494 w 4818968"/>
              <a:gd name="connsiteY132" fmla="*/ 457200 h 2745499"/>
              <a:gd name="connsiteX133" fmla="*/ 4678291 w 4818968"/>
              <a:gd name="connsiteY133" fmla="*/ 443132 h 2745499"/>
              <a:gd name="connsiteX134" fmla="*/ 4593885 w 4818968"/>
              <a:gd name="connsiteY134" fmla="*/ 464233 h 2745499"/>
              <a:gd name="connsiteX135" fmla="*/ 4530580 w 4818968"/>
              <a:gd name="connsiteY135" fmla="*/ 499403 h 2745499"/>
              <a:gd name="connsiteX136" fmla="*/ 4509479 w 4818968"/>
              <a:gd name="connsiteY136" fmla="*/ 513470 h 2745499"/>
              <a:gd name="connsiteX137" fmla="*/ 4481343 w 4818968"/>
              <a:gd name="connsiteY137" fmla="*/ 555673 h 2745499"/>
              <a:gd name="connsiteX138" fmla="*/ 4439140 w 4818968"/>
              <a:gd name="connsiteY138" fmla="*/ 590843 h 2745499"/>
              <a:gd name="connsiteX139" fmla="*/ 4396937 w 4818968"/>
              <a:gd name="connsiteY139" fmla="*/ 618978 h 2745499"/>
              <a:gd name="connsiteX140" fmla="*/ 4340666 w 4818968"/>
              <a:gd name="connsiteY140" fmla="*/ 647113 h 2745499"/>
              <a:gd name="connsiteX141" fmla="*/ 4312531 w 4818968"/>
              <a:gd name="connsiteY141" fmla="*/ 661181 h 2745499"/>
              <a:gd name="connsiteX142" fmla="*/ 4270328 w 4818968"/>
              <a:gd name="connsiteY142" fmla="*/ 675249 h 2745499"/>
              <a:gd name="connsiteX143" fmla="*/ 4242192 w 4818968"/>
              <a:gd name="connsiteY143" fmla="*/ 689317 h 2745499"/>
              <a:gd name="connsiteX144" fmla="*/ 4171854 w 4818968"/>
              <a:gd name="connsiteY144" fmla="*/ 710418 h 2745499"/>
              <a:gd name="connsiteX145" fmla="*/ 3890500 w 4818968"/>
              <a:gd name="connsiteY145" fmla="*/ 696350 h 2745499"/>
              <a:gd name="connsiteX146" fmla="*/ 3869399 w 4818968"/>
              <a:gd name="connsiteY146" fmla="*/ 689317 h 2745499"/>
              <a:gd name="connsiteX147" fmla="*/ 3834229 w 4818968"/>
              <a:gd name="connsiteY147" fmla="*/ 682283 h 2745499"/>
              <a:gd name="connsiteX148" fmla="*/ 3770925 w 4818968"/>
              <a:gd name="connsiteY148" fmla="*/ 675249 h 2745499"/>
              <a:gd name="connsiteX149" fmla="*/ 3679485 w 4818968"/>
              <a:gd name="connsiteY149" fmla="*/ 661181 h 2745499"/>
              <a:gd name="connsiteX150" fmla="*/ 3609146 w 4818968"/>
              <a:gd name="connsiteY150" fmla="*/ 654147 h 2745499"/>
              <a:gd name="connsiteX151" fmla="*/ 3573977 w 4818968"/>
              <a:gd name="connsiteY151" fmla="*/ 647113 h 2745499"/>
              <a:gd name="connsiteX152" fmla="*/ 3257454 w 4818968"/>
              <a:gd name="connsiteY152" fmla="*/ 647113 h 2745499"/>
              <a:gd name="connsiteX153" fmla="*/ 3222285 w 4818968"/>
              <a:gd name="connsiteY153" fmla="*/ 654147 h 2745499"/>
              <a:gd name="connsiteX154" fmla="*/ 3130845 w 4818968"/>
              <a:gd name="connsiteY154" fmla="*/ 661181 h 2745499"/>
              <a:gd name="connsiteX155" fmla="*/ 3088642 w 4818968"/>
              <a:gd name="connsiteY155" fmla="*/ 675249 h 2745499"/>
              <a:gd name="connsiteX156" fmla="*/ 3039405 w 4818968"/>
              <a:gd name="connsiteY156" fmla="*/ 703384 h 2745499"/>
              <a:gd name="connsiteX157" fmla="*/ 2976100 w 4818968"/>
              <a:gd name="connsiteY157" fmla="*/ 731520 h 2745499"/>
              <a:gd name="connsiteX158" fmla="*/ 2575171 w 4818968"/>
              <a:gd name="connsiteY158" fmla="*/ 717452 h 2745499"/>
              <a:gd name="connsiteX159" fmla="*/ 2547036 w 4818968"/>
              <a:gd name="connsiteY159" fmla="*/ 710418 h 2745499"/>
              <a:gd name="connsiteX160" fmla="*/ 2476697 w 4818968"/>
              <a:gd name="connsiteY160" fmla="*/ 689317 h 2745499"/>
              <a:gd name="connsiteX161" fmla="*/ 2441528 w 4818968"/>
              <a:gd name="connsiteY161" fmla="*/ 682283 h 2745499"/>
              <a:gd name="connsiteX162" fmla="*/ 2413392 w 4818968"/>
              <a:gd name="connsiteY162" fmla="*/ 675249 h 2745499"/>
              <a:gd name="connsiteX163" fmla="*/ 2371189 w 4818968"/>
              <a:gd name="connsiteY163" fmla="*/ 661181 h 2745499"/>
              <a:gd name="connsiteX164" fmla="*/ 2336020 w 4818968"/>
              <a:gd name="connsiteY164" fmla="*/ 654147 h 2745499"/>
              <a:gd name="connsiteX165" fmla="*/ 2293817 w 4818968"/>
              <a:gd name="connsiteY165" fmla="*/ 640080 h 2745499"/>
              <a:gd name="connsiteX166" fmla="*/ 2195343 w 4818968"/>
              <a:gd name="connsiteY166" fmla="*/ 626012 h 2745499"/>
              <a:gd name="connsiteX167" fmla="*/ 2139072 w 4818968"/>
              <a:gd name="connsiteY167" fmla="*/ 611944 h 2745499"/>
              <a:gd name="connsiteX168" fmla="*/ 2103903 w 4818968"/>
              <a:gd name="connsiteY168" fmla="*/ 604910 h 2745499"/>
              <a:gd name="connsiteX169" fmla="*/ 2082802 w 4818968"/>
              <a:gd name="connsiteY169" fmla="*/ 597877 h 2745499"/>
              <a:gd name="connsiteX170" fmla="*/ 2047632 w 4818968"/>
              <a:gd name="connsiteY170" fmla="*/ 590843 h 2745499"/>
              <a:gd name="connsiteX171" fmla="*/ 1998396 w 4818968"/>
              <a:gd name="connsiteY171" fmla="*/ 576775 h 2745499"/>
              <a:gd name="connsiteX172" fmla="*/ 1576365 w 4818968"/>
              <a:gd name="connsiteY172" fmla="*/ 562707 h 2745499"/>
              <a:gd name="connsiteX173" fmla="*/ 1541196 w 4818968"/>
              <a:gd name="connsiteY173" fmla="*/ 555673 h 2745499"/>
              <a:gd name="connsiteX174" fmla="*/ 1463823 w 4818968"/>
              <a:gd name="connsiteY174" fmla="*/ 541606 h 2745499"/>
              <a:gd name="connsiteX175" fmla="*/ 1421620 w 4818968"/>
              <a:gd name="connsiteY175" fmla="*/ 520504 h 2745499"/>
              <a:gd name="connsiteX176" fmla="*/ 1393485 w 4818968"/>
              <a:gd name="connsiteY176" fmla="*/ 513470 h 2745499"/>
              <a:gd name="connsiteX177" fmla="*/ 1372383 w 4818968"/>
              <a:gd name="connsiteY177" fmla="*/ 499403 h 2745499"/>
              <a:gd name="connsiteX178" fmla="*/ 1323146 w 4818968"/>
              <a:gd name="connsiteY178" fmla="*/ 450166 h 2745499"/>
              <a:gd name="connsiteX179" fmla="*/ 1302045 w 4818968"/>
              <a:gd name="connsiteY179" fmla="*/ 443132 h 2745499"/>
              <a:gd name="connsiteX180" fmla="*/ 1231706 w 4818968"/>
              <a:gd name="connsiteY180" fmla="*/ 393895 h 2745499"/>
              <a:gd name="connsiteX181" fmla="*/ 1210605 w 4818968"/>
              <a:gd name="connsiteY181" fmla="*/ 379827 h 2745499"/>
              <a:gd name="connsiteX182" fmla="*/ 1189503 w 4818968"/>
              <a:gd name="connsiteY182" fmla="*/ 358726 h 2745499"/>
              <a:gd name="connsiteX183" fmla="*/ 1126199 w 4818968"/>
              <a:gd name="connsiteY183" fmla="*/ 323557 h 2745499"/>
              <a:gd name="connsiteX184" fmla="*/ 1105097 w 4818968"/>
              <a:gd name="connsiteY184" fmla="*/ 309489 h 2745499"/>
              <a:gd name="connsiteX185" fmla="*/ 1083996 w 4818968"/>
              <a:gd name="connsiteY185" fmla="*/ 302455 h 2745499"/>
              <a:gd name="connsiteX186" fmla="*/ 1055860 w 4818968"/>
              <a:gd name="connsiteY186" fmla="*/ 288387 h 2745499"/>
              <a:gd name="connsiteX187" fmla="*/ 1034759 w 4818968"/>
              <a:gd name="connsiteY187" fmla="*/ 274320 h 2745499"/>
              <a:gd name="connsiteX188" fmla="*/ 985522 w 4818968"/>
              <a:gd name="connsiteY188" fmla="*/ 253218 h 2745499"/>
              <a:gd name="connsiteX189" fmla="*/ 915183 w 4818968"/>
              <a:gd name="connsiteY189" fmla="*/ 189913 h 2745499"/>
              <a:gd name="connsiteX190" fmla="*/ 901116 w 4818968"/>
              <a:gd name="connsiteY190" fmla="*/ 168812 h 2745499"/>
              <a:gd name="connsiteX191" fmla="*/ 858912 w 4818968"/>
              <a:gd name="connsiteY191" fmla="*/ 126609 h 2745499"/>
              <a:gd name="connsiteX192" fmla="*/ 809676 w 4818968"/>
              <a:gd name="connsiteY192" fmla="*/ 77372 h 2745499"/>
              <a:gd name="connsiteX193" fmla="*/ 788574 w 4818968"/>
              <a:gd name="connsiteY193" fmla="*/ 63304 h 2745499"/>
              <a:gd name="connsiteX194" fmla="*/ 739337 w 4818968"/>
              <a:gd name="connsiteY194" fmla="*/ 49237 h 2745499"/>
              <a:gd name="connsiteX195" fmla="*/ 676032 w 4818968"/>
              <a:gd name="connsiteY195" fmla="*/ 42203 h 2745499"/>
              <a:gd name="connsiteX196" fmla="*/ 640863 w 4818968"/>
              <a:gd name="connsiteY196" fmla="*/ 35169 h 2745499"/>
              <a:gd name="connsiteX197" fmla="*/ 598660 w 4818968"/>
              <a:gd name="connsiteY197" fmla="*/ 28135 h 2745499"/>
              <a:gd name="connsiteX198" fmla="*/ 535356 w 4818968"/>
              <a:gd name="connsiteY198" fmla="*/ 21101 h 2745499"/>
              <a:gd name="connsiteX199" fmla="*/ 352476 w 4818968"/>
              <a:gd name="connsiteY199" fmla="*/ 0 h 2745499"/>
              <a:gd name="connsiteX200" fmla="*/ 99257 w 4818968"/>
              <a:gd name="connsiteY200" fmla="*/ 7033 h 2745499"/>
              <a:gd name="connsiteX201" fmla="*/ 78156 w 4818968"/>
              <a:gd name="connsiteY201" fmla="*/ 14067 h 2745499"/>
              <a:gd name="connsiteX202" fmla="*/ 50020 w 4818968"/>
              <a:gd name="connsiteY202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8715 w 4818968"/>
              <a:gd name="connsiteY92" fmla="*/ 1785229 h 2745499"/>
              <a:gd name="connsiteX93" fmla="*/ 3941544 w 4818968"/>
              <a:gd name="connsiteY93" fmla="*/ 1753235 h 2745499"/>
              <a:gd name="connsiteX94" fmla="*/ 3967872 w 4818968"/>
              <a:gd name="connsiteY94" fmla="*/ 1709224 h 2745499"/>
              <a:gd name="connsiteX95" fmla="*/ 3988974 w 4818968"/>
              <a:gd name="connsiteY95" fmla="*/ 1695157 h 2745499"/>
              <a:gd name="connsiteX96" fmla="*/ 4038211 w 4818968"/>
              <a:gd name="connsiteY96" fmla="*/ 1681089 h 2745499"/>
              <a:gd name="connsiteX97" fmla="*/ 4101516 w 4818968"/>
              <a:gd name="connsiteY97" fmla="*/ 1659987 h 2745499"/>
              <a:gd name="connsiteX98" fmla="*/ 4157786 w 4818968"/>
              <a:gd name="connsiteY98" fmla="*/ 1638886 h 2745499"/>
              <a:gd name="connsiteX99" fmla="*/ 4199989 w 4818968"/>
              <a:gd name="connsiteY99" fmla="*/ 1610750 h 2745499"/>
              <a:gd name="connsiteX100" fmla="*/ 4221091 w 4818968"/>
              <a:gd name="connsiteY100" fmla="*/ 1589649 h 2745499"/>
              <a:gd name="connsiteX101" fmla="*/ 4249226 w 4818968"/>
              <a:gd name="connsiteY101" fmla="*/ 1582615 h 2745499"/>
              <a:gd name="connsiteX102" fmla="*/ 4312531 w 4818968"/>
              <a:gd name="connsiteY102" fmla="*/ 1554480 h 2745499"/>
              <a:gd name="connsiteX103" fmla="*/ 4333632 w 4818968"/>
              <a:gd name="connsiteY103" fmla="*/ 1533378 h 2745499"/>
              <a:gd name="connsiteX104" fmla="*/ 4354734 w 4818968"/>
              <a:gd name="connsiteY104" fmla="*/ 1519310 h 2745499"/>
              <a:gd name="connsiteX105" fmla="*/ 4375836 w 4818968"/>
              <a:gd name="connsiteY105" fmla="*/ 1498209 h 2745499"/>
              <a:gd name="connsiteX106" fmla="*/ 4396937 w 4818968"/>
              <a:gd name="connsiteY106" fmla="*/ 1491175 h 2745499"/>
              <a:gd name="connsiteX107" fmla="*/ 4418039 w 4818968"/>
              <a:gd name="connsiteY107" fmla="*/ 1470073 h 2745499"/>
              <a:gd name="connsiteX108" fmla="*/ 4432106 w 4818968"/>
              <a:gd name="connsiteY108" fmla="*/ 1448972 h 2745499"/>
              <a:gd name="connsiteX109" fmla="*/ 4453208 w 4818968"/>
              <a:gd name="connsiteY109" fmla="*/ 1434904 h 2745499"/>
              <a:gd name="connsiteX110" fmla="*/ 4474309 w 4818968"/>
              <a:gd name="connsiteY110" fmla="*/ 1413803 h 2745499"/>
              <a:gd name="connsiteX111" fmla="*/ 4516512 w 4818968"/>
              <a:gd name="connsiteY111" fmla="*/ 1385667 h 2745499"/>
              <a:gd name="connsiteX112" fmla="*/ 4565749 w 4818968"/>
              <a:gd name="connsiteY112" fmla="*/ 1322363 h 2745499"/>
              <a:gd name="connsiteX113" fmla="*/ 4586851 w 4818968"/>
              <a:gd name="connsiteY113" fmla="*/ 1280160 h 2745499"/>
              <a:gd name="connsiteX114" fmla="*/ 4593885 w 4818968"/>
              <a:gd name="connsiteY114" fmla="*/ 1259058 h 2745499"/>
              <a:gd name="connsiteX115" fmla="*/ 4622020 w 4818968"/>
              <a:gd name="connsiteY115" fmla="*/ 1216855 h 2745499"/>
              <a:gd name="connsiteX116" fmla="*/ 4636088 w 4818968"/>
              <a:gd name="connsiteY116" fmla="*/ 1195753 h 2745499"/>
              <a:gd name="connsiteX117" fmla="*/ 4650156 w 4818968"/>
              <a:gd name="connsiteY117" fmla="*/ 1174652 h 2745499"/>
              <a:gd name="connsiteX118" fmla="*/ 4664223 w 4818968"/>
              <a:gd name="connsiteY118" fmla="*/ 1132449 h 2745499"/>
              <a:gd name="connsiteX119" fmla="*/ 4671257 w 4818968"/>
              <a:gd name="connsiteY119" fmla="*/ 1111347 h 2745499"/>
              <a:gd name="connsiteX120" fmla="*/ 4685325 w 4818968"/>
              <a:gd name="connsiteY120" fmla="*/ 1090246 h 2745499"/>
              <a:gd name="connsiteX121" fmla="*/ 4706426 w 4818968"/>
              <a:gd name="connsiteY121" fmla="*/ 1041009 h 2745499"/>
              <a:gd name="connsiteX122" fmla="*/ 4720494 w 4818968"/>
              <a:gd name="connsiteY122" fmla="*/ 998806 h 2745499"/>
              <a:gd name="connsiteX123" fmla="*/ 4748629 w 4818968"/>
              <a:gd name="connsiteY123" fmla="*/ 956603 h 2745499"/>
              <a:gd name="connsiteX124" fmla="*/ 4755663 w 4818968"/>
              <a:gd name="connsiteY124" fmla="*/ 935501 h 2745499"/>
              <a:gd name="connsiteX125" fmla="*/ 4769731 w 4818968"/>
              <a:gd name="connsiteY125" fmla="*/ 858129 h 2745499"/>
              <a:gd name="connsiteX126" fmla="*/ 4783799 w 4818968"/>
              <a:gd name="connsiteY126" fmla="*/ 780757 h 2745499"/>
              <a:gd name="connsiteX127" fmla="*/ 4804900 w 4818968"/>
              <a:gd name="connsiteY127" fmla="*/ 759655 h 2745499"/>
              <a:gd name="connsiteX128" fmla="*/ 4818968 w 4818968"/>
              <a:gd name="connsiteY128" fmla="*/ 738553 h 2745499"/>
              <a:gd name="connsiteX129" fmla="*/ 4804900 w 4818968"/>
              <a:gd name="connsiteY129" fmla="*/ 555673 h 2745499"/>
              <a:gd name="connsiteX130" fmla="*/ 4797866 w 4818968"/>
              <a:gd name="connsiteY130" fmla="*/ 506437 h 2745499"/>
              <a:gd name="connsiteX131" fmla="*/ 4755663 w 4818968"/>
              <a:gd name="connsiteY131" fmla="*/ 485335 h 2745499"/>
              <a:gd name="connsiteX132" fmla="*/ 4720494 w 4818968"/>
              <a:gd name="connsiteY132" fmla="*/ 457200 h 2745499"/>
              <a:gd name="connsiteX133" fmla="*/ 4678291 w 4818968"/>
              <a:gd name="connsiteY133" fmla="*/ 443132 h 2745499"/>
              <a:gd name="connsiteX134" fmla="*/ 4593885 w 4818968"/>
              <a:gd name="connsiteY134" fmla="*/ 464233 h 2745499"/>
              <a:gd name="connsiteX135" fmla="*/ 4530580 w 4818968"/>
              <a:gd name="connsiteY135" fmla="*/ 499403 h 2745499"/>
              <a:gd name="connsiteX136" fmla="*/ 4509479 w 4818968"/>
              <a:gd name="connsiteY136" fmla="*/ 513470 h 2745499"/>
              <a:gd name="connsiteX137" fmla="*/ 4481343 w 4818968"/>
              <a:gd name="connsiteY137" fmla="*/ 555673 h 2745499"/>
              <a:gd name="connsiteX138" fmla="*/ 4439140 w 4818968"/>
              <a:gd name="connsiteY138" fmla="*/ 590843 h 2745499"/>
              <a:gd name="connsiteX139" fmla="*/ 4396937 w 4818968"/>
              <a:gd name="connsiteY139" fmla="*/ 618978 h 2745499"/>
              <a:gd name="connsiteX140" fmla="*/ 4340666 w 4818968"/>
              <a:gd name="connsiteY140" fmla="*/ 647113 h 2745499"/>
              <a:gd name="connsiteX141" fmla="*/ 4312531 w 4818968"/>
              <a:gd name="connsiteY141" fmla="*/ 661181 h 2745499"/>
              <a:gd name="connsiteX142" fmla="*/ 4270328 w 4818968"/>
              <a:gd name="connsiteY142" fmla="*/ 675249 h 2745499"/>
              <a:gd name="connsiteX143" fmla="*/ 4242192 w 4818968"/>
              <a:gd name="connsiteY143" fmla="*/ 689317 h 2745499"/>
              <a:gd name="connsiteX144" fmla="*/ 4171854 w 4818968"/>
              <a:gd name="connsiteY144" fmla="*/ 710418 h 2745499"/>
              <a:gd name="connsiteX145" fmla="*/ 3890500 w 4818968"/>
              <a:gd name="connsiteY145" fmla="*/ 696350 h 2745499"/>
              <a:gd name="connsiteX146" fmla="*/ 3869399 w 4818968"/>
              <a:gd name="connsiteY146" fmla="*/ 689317 h 2745499"/>
              <a:gd name="connsiteX147" fmla="*/ 3834229 w 4818968"/>
              <a:gd name="connsiteY147" fmla="*/ 682283 h 2745499"/>
              <a:gd name="connsiteX148" fmla="*/ 3770925 w 4818968"/>
              <a:gd name="connsiteY148" fmla="*/ 675249 h 2745499"/>
              <a:gd name="connsiteX149" fmla="*/ 3679485 w 4818968"/>
              <a:gd name="connsiteY149" fmla="*/ 661181 h 2745499"/>
              <a:gd name="connsiteX150" fmla="*/ 3609146 w 4818968"/>
              <a:gd name="connsiteY150" fmla="*/ 654147 h 2745499"/>
              <a:gd name="connsiteX151" fmla="*/ 3573977 w 4818968"/>
              <a:gd name="connsiteY151" fmla="*/ 647113 h 2745499"/>
              <a:gd name="connsiteX152" fmla="*/ 3257454 w 4818968"/>
              <a:gd name="connsiteY152" fmla="*/ 647113 h 2745499"/>
              <a:gd name="connsiteX153" fmla="*/ 3222285 w 4818968"/>
              <a:gd name="connsiteY153" fmla="*/ 654147 h 2745499"/>
              <a:gd name="connsiteX154" fmla="*/ 3130845 w 4818968"/>
              <a:gd name="connsiteY154" fmla="*/ 661181 h 2745499"/>
              <a:gd name="connsiteX155" fmla="*/ 3088642 w 4818968"/>
              <a:gd name="connsiteY155" fmla="*/ 675249 h 2745499"/>
              <a:gd name="connsiteX156" fmla="*/ 3039405 w 4818968"/>
              <a:gd name="connsiteY156" fmla="*/ 703384 h 2745499"/>
              <a:gd name="connsiteX157" fmla="*/ 2976100 w 4818968"/>
              <a:gd name="connsiteY157" fmla="*/ 731520 h 2745499"/>
              <a:gd name="connsiteX158" fmla="*/ 2575171 w 4818968"/>
              <a:gd name="connsiteY158" fmla="*/ 717452 h 2745499"/>
              <a:gd name="connsiteX159" fmla="*/ 2547036 w 4818968"/>
              <a:gd name="connsiteY159" fmla="*/ 710418 h 2745499"/>
              <a:gd name="connsiteX160" fmla="*/ 2476697 w 4818968"/>
              <a:gd name="connsiteY160" fmla="*/ 689317 h 2745499"/>
              <a:gd name="connsiteX161" fmla="*/ 2441528 w 4818968"/>
              <a:gd name="connsiteY161" fmla="*/ 682283 h 2745499"/>
              <a:gd name="connsiteX162" fmla="*/ 2413392 w 4818968"/>
              <a:gd name="connsiteY162" fmla="*/ 675249 h 2745499"/>
              <a:gd name="connsiteX163" fmla="*/ 2371189 w 4818968"/>
              <a:gd name="connsiteY163" fmla="*/ 661181 h 2745499"/>
              <a:gd name="connsiteX164" fmla="*/ 2336020 w 4818968"/>
              <a:gd name="connsiteY164" fmla="*/ 654147 h 2745499"/>
              <a:gd name="connsiteX165" fmla="*/ 2293817 w 4818968"/>
              <a:gd name="connsiteY165" fmla="*/ 640080 h 2745499"/>
              <a:gd name="connsiteX166" fmla="*/ 2195343 w 4818968"/>
              <a:gd name="connsiteY166" fmla="*/ 626012 h 2745499"/>
              <a:gd name="connsiteX167" fmla="*/ 2139072 w 4818968"/>
              <a:gd name="connsiteY167" fmla="*/ 611944 h 2745499"/>
              <a:gd name="connsiteX168" fmla="*/ 2103903 w 4818968"/>
              <a:gd name="connsiteY168" fmla="*/ 604910 h 2745499"/>
              <a:gd name="connsiteX169" fmla="*/ 2082802 w 4818968"/>
              <a:gd name="connsiteY169" fmla="*/ 597877 h 2745499"/>
              <a:gd name="connsiteX170" fmla="*/ 2047632 w 4818968"/>
              <a:gd name="connsiteY170" fmla="*/ 590843 h 2745499"/>
              <a:gd name="connsiteX171" fmla="*/ 1998396 w 4818968"/>
              <a:gd name="connsiteY171" fmla="*/ 576775 h 2745499"/>
              <a:gd name="connsiteX172" fmla="*/ 1576365 w 4818968"/>
              <a:gd name="connsiteY172" fmla="*/ 562707 h 2745499"/>
              <a:gd name="connsiteX173" fmla="*/ 1541196 w 4818968"/>
              <a:gd name="connsiteY173" fmla="*/ 555673 h 2745499"/>
              <a:gd name="connsiteX174" fmla="*/ 1463823 w 4818968"/>
              <a:gd name="connsiteY174" fmla="*/ 541606 h 2745499"/>
              <a:gd name="connsiteX175" fmla="*/ 1421620 w 4818968"/>
              <a:gd name="connsiteY175" fmla="*/ 520504 h 2745499"/>
              <a:gd name="connsiteX176" fmla="*/ 1393485 w 4818968"/>
              <a:gd name="connsiteY176" fmla="*/ 513470 h 2745499"/>
              <a:gd name="connsiteX177" fmla="*/ 1372383 w 4818968"/>
              <a:gd name="connsiteY177" fmla="*/ 499403 h 2745499"/>
              <a:gd name="connsiteX178" fmla="*/ 1323146 w 4818968"/>
              <a:gd name="connsiteY178" fmla="*/ 450166 h 2745499"/>
              <a:gd name="connsiteX179" fmla="*/ 1302045 w 4818968"/>
              <a:gd name="connsiteY179" fmla="*/ 443132 h 2745499"/>
              <a:gd name="connsiteX180" fmla="*/ 1231706 w 4818968"/>
              <a:gd name="connsiteY180" fmla="*/ 393895 h 2745499"/>
              <a:gd name="connsiteX181" fmla="*/ 1210605 w 4818968"/>
              <a:gd name="connsiteY181" fmla="*/ 379827 h 2745499"/>
              <a:gd name="connsiteX182" fmla="*/ 1189503 w 4818968"/>
              <a:gd name="connsiteY182" fmla="*/ 358726 h 2745499"/>
              <a:gd name="connsiteX183" fmla="*/ 1126199 w 4818968"/>
              <a:gd name="connsiteY183" fmla="*/ 323557 h 2745499"/>
              <a:gd name="connsiteX184" fmla="*/ 1105097 w 4818968"/>
              <a:gd name="connsiteY184" fmla="*/ 309489 h 2745499"/>
              <a:gd name="connsiteX185" fmla="*/ 1083996 w 4818968"/>
              <a:gd name="connsiteY185" fmla="*/ 302455 h 2745499"/>
              <a:gd name="connsiteX186" fmla="*/ 1055860 w 4818968"/>
              <a:gd name="connsiteY186" fmla="*/ 288387 h 2745499"/>
              <a:gd name="connsiteX187" fmla="*/ 1034759 w 4818968"/>
              <a:gd name="connsiteY187" fmla="*/ 274320 h 2745499"/>
              <a:gd name="connsiteX188" fmla="*/ 985522 w 4818968"/>
              <a:gd name="connsiteY188" fmla="*/ 253218 h 2745499"/>
              <a:gd name="connsiteX189" fmla="*/ 915183 w 4818968"/>
              <a:gd name="connsiteY189" fmla="*/ 189913 h 2745499"/>
              <a:gd name="connsiteX190" fmla="*/ 901116 w 4818968"/>
              <a:gd name="connsiteY190" fmla="*/ 168812 h 2745499"/>
              <a:gd name="connsiteX191" fmla="*/ 858912 w 4818968"/>
              <a:gd name="connsiteY191" fmla="*/ 126609 h 2745499"/>
              <a:gd name="connsiteX192" fmla="*/ 809676 w 4818968"/>
              <a:gd name="connsiteY192" fmla="*/ 77372 h 2745499"/>
              <a:gd name="connsiteX193" fmla="*/ 788574 w 4818968"/>
              <a:gd name="connsiteY193" fmla="*/ 63304 h 2745499"/>
              <a:gd name="connsiteX194" fmla="*/ 739337 w 4818968"/>
              <a:gd name="connsiteY194" fmla="*/ 49237 h 2745499"/>
              <a:gd name="connsiteX195" fmla="*/ 676032 w 4818968"/>
              <a:gd name="connsiteY195" fmla="*/ 42203 h 2745499"/>
              <a:gd name="connsiteX196" fmla="*/ 640863 w 4818968"/>
              <a:gd name="connsiteY196" fmla="*/ 35169 h 2745499"/>
              <a:gd name="connsiteX197" fmla="*/ 598660 w 4818968"/>
              <a:gd name="connsiteY197" fmla="*/ 28135 h 2745499"/>
              <a:gd name="connsiteX198" fmla="*/ 535356 w 4818968"/>
              <a:gd name="connsiteY198" fmla="*/ 21101 h 2745499"/>
              <a:gd name="connsiteX199" fmla="*/ 352476 w 4818968"/>
              <a:gd name="connsiteY199" fmla="*/ 0 h 2745499"/>
              <a:gd name="connsiteX200" fmla="*/ 99257 w 4818968"/>
              <a:gd name="connsiteY200" fmla="*/ 7033 h 2745499"/>
              <a:gd name="connsiteX201" fmla="*/ 78156 w 4818968"/>
              <a:gd name="connsiteY201" fmla="*/ 14067 h 2745499"/>
              <a:gd name="connsiteX202" fmla="*/ 50020 w 4818968"/>
              <a:gd name="connsiteY202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8715 w 4818968"/>
              <a:gd name="connsiteY92" fmla="*/ 1785229 h 2745499"/>
              <a:gd name="connsiteX93" fmla="*/ 3941544 w 4818968"/>
              <a:gd name="connsiteY93" fmla="*/ 1753235 h 2745499"/>
              <a:gd name="connsiteX94" fmla="*/ 3988974 w 4818968"/>
              <a:gd name="connsiteY94" fmla="*/ 1695157 h 2745499"/>
              <a:gd name="connsiteX95" fmla="*/ 4038211 w 4818968"/>
              <a:gd name="connsiteY95" fmla="*/ 1681089 h 2745499"/>
              <a:gd name="connsiteX96" fmla="*/ 4101516 w 4818968"/>
              <a:gd name="connsiteY96" fmla="*/ 1659987 h 2745499"/>
              <a:gd name="connsiteX97" fmla="*/ 4157786 w 4818968"/>
              <a:gd name="connsiteY97" fmla="*/ 1638886 h 2745499"/>
              <a:gd name="connsiteX98" fmla="*/ 4199989 w 4818968"/>
              <a:gd name="connsiteY98" fmla="*/ 1610750 h 2745499"/>
              <a:gd name="connsiteX99" fmla="*/ 4221091 w 4818968"/>
              <a:gd name="connsiteY99" fmla="*/ 1589649 h 2745499"/>
              <a:gd name="connsiteX100" fmla="*/ 4249226 w 4818968"/>
              <a:gd name="connsiteY100" fmla="*/ 1582615 h 2745499"/>
              <a:gd name="connsiteX101" fmla="*/ 4312531 w 4818968"/>
              <a:gd name="connsiteY101" fmla="*/ 1554480 h 2745499"/>
              <a:gd name="connsiteX102" fmla="*/ 4333632 w 4818968"/>
              <a:gd name="connsiteY102" fmla="*/ 1533378 h 2745499"/>
              <a:gd name="connsiteX103" fmla="*/ 4354734 w 4818968"/>
              <a:gd name="connsiteY103" fmla="*/ 1519310 h 2745499"/>
              <a:gd name="connsiteX104" fmla="*/ 4375836 w 4818968"/>
              <a:gd name="connsiteY104" fmla="*/ 1498209 h 2745499"/>
              <a:gd name="connsiteX105" fmla="*/ 4396937 w 4818968"/>
              <a:gd name="connsiteY105" fmla="*/ 1491175 h 2745499"/>
              <a:gd name="connsiteX106" fmla="*/ 4418039 w 4818968"/>
              <a:gd name="connsiteY106" fmla="*/ 1470073 h 2745499"/>
              <a:gd name="connsiteX107" fmla="*/ 4432106 w 4818968"/>
              <a:gd name="connsiteY107" fmla="*/ 1448972 h 2745499"/>
              <a:gd name="connsiteX108" fmla="*/ 4453208 w 4818968"/>
              <a:gd name="connsiteY108" fmla="*/ 1434904 h 2745499"/>
              <a:gd name="connsiteX109" fmla="*/ 4474309 w 4818968"/>
              <a:gd name="connsiteY109" fmla="*/ 1413803 h 2745499"/>
              <a:gd name="connsiteX110" fmla="*/ 4516512 w 4818968"/>
              <a:gd name="connsiteY110" fmla="*/ 1385667 h 2745499"/>
              <a:gd name="connsiteX111" fmla="*/ 4565749 w 4818968"/>
              <a:gd name="connsiteY111" fmla="*/ 1322363 h 2745499"/>
              <a:gd name="connsiteX112" fmla="*/ 4586851 w 4818968"/>
              <a:gd name="connsiteY112" fmla="*/ 1280160 h 2745499"/>
              <a:gd name="connsiteX113" fmla="*/ 4593885 w 4818968"/>
              <a:gd name="connsiteY113" fmla="*/ 1259058 h 2745499"/>
              <a:gd name="connsiteX114" fmla="*/ 4622020 w 4818968"/>
              <a:gd name="connsiteY114" fmla="*/ 1216855 h 2745499"/>
              <a:gd name="connsiteX115" fmla="*/ 4636088 w 4818968"/>
              <a:gd name="connsiteY115" fmla="*/ 1195753 h 2745499"/>
              <a:gd name="connsiteX116" fmla="*/ 4650156 w 4818968"/>
              <a:gd name="connsiteY116" fmla="*/ 1174652 h 2745499"/>
              <a:gd name="connsiteX117" fmla="*/ 4664223 w 4818968"/>
              <a:gd name="connsiteY117" fmla="*/ 1132449 h 2745499"/>
              <a:gd name="connsiteX118" fmla="*/ 4671257 w 4818968"/>
              <a:gd name="connsiteY118" fmla="*/ 1111347 h 2745499"/>
              <a:gd name="connsiteX119" fmla="*/ 4685325 w 4818968"/>
              <a:gd name="connsiteY119" fmla="*/ 1090246 h 2745499"/>
              <a:gd name="connsiteX120" fmla="*/ 4706426 w 4818968"/>
              <a:gd name="connsiteY120" fmla="*/ 1041009 h 2745499"/>
              <a:gd name="connsiteX121" fmla="*/ 4720494 w 4818968"/>
              <a:gd name="connsiteY121" fmla="*/ 998806 h 2745499"/>
              <a:gd name="connsiteX122" fmla="*/ 4748629 w 4818968"/>
              <a:gd name="connsiteY122" fmla="*/ 956603 h 2745499"/>
              <a:gd name="connsiteX123" fmla="*/ 4755663 w 4818968"/>
              <a:gd name="connsiteY123" fmla="*/ 935501 h 2745499"/>
              <a:gd name="connsiteX124" fmla="*/ 4769731 w 4818968"/>
              <a:gd name="connsiteY124" fmla="*/ 858129 h 2745499"/>
              <a:gd name="connsiteX125" fmla="*/ 4783799 w 4818968"/>
              <a:gd name="connsiteY125" fmla="*/ 780757 h 2745499"/>
              <a:gd name="connsiteX126" fmla="*/ 4804900 w 4818968"/>
              <a:gd name="connsiteY126" fmla="*/ 759655 h 2745499"/>
              <a:gd name="connsiteX127" fmla="*/ 4818968 w 4818968"/>
              <a:gd name="connsiteY127" fmla="*/ 738553 h 2745499"/>
              <a:gd name="connsiteX128" fmla="*/ 4804900 w 4818968"/>
              <a:gd name="connsiteY128" fmla="*/ 555673 h 2745499"/>
              <a:gd name="connsiteX129" fmla="*/ 4797866 w 4818968"/>
              <a:gd name="connsiteY129" fmla="*/ 506437 h 2745499"/>
              <a:gd name="connsiteX130" fmla="*/ 4755663 w 4818968"/>
              <a:gd name="connsiteY130" fmla="*/ 485335 h 2745499"/>
              <a:gd name="connsiteX131" fmla="*/ 4720494 w 4818968"/>
              <a:gd name="connsiteY131" fmla="*/ 457200 h 2745499"/>
              <a:gd name="connsiteX132" fmla="*/ 4678291 w 4818968"/>
              <a:gd name="connsiteY132" fmla="*/ 443132 h 2745499"/>
              <a:gd name="connsiteX133" fmla="*/ 4593885 w 4818968"/>
              <a:gd name="connsiteY133" fmla="*/ 464233 h 2745499"/>
              <a:gd name="connsiteX134" fmla="*/ 4530580 w 4818968"/>
              <a:gd name="connsiteY134" fmla="*/ 499403 h 2745499"/>
              <a:gd name="connsiteX135" fmla="*/ 4509479 w 4818968"/>
              <a:gd name="connsiteY135" fmla="*/ 513470 h 2745499"/>
              <a:gd name="connsiteX136" fmla="*/ 4481343 w 4818968"/>
              <a:gd name="connsiteY136" fmla="*/ 555673 h 2745499"/>
              <a:gd name="connsiteX137" fmla="*/ 4439140 w 4818968"/>
              <a:gd name="connsiteY137" fmla="*/ 590843 h 2745499"/>
              <a:gd name="connsiteX138" fmla="*/ 4396937 w 4818968"/>
              <a:gd name="connsiteY138" fmla="*/ 618978 h 2745499"/>
              <a:gd name="connsiteX139" fmla="*/ 4340666 w 4818968"/>
              <a:gd name="connsiteY139" fmla="*/ 647113 h 2745499"/>
              <a:gd name="connsiteX140" fmla="*/ 4312531 w 4818968"/>
              <a:gd name="connsiteY140" fmla="*/ 661181 h 2745499"/>
              <a:gd name="connsiteX141" fmla="*/ 4270328 w 4818968"/>
              <a:gd name="connsiteY141" fmla="*/ 675249 h 2745499"/>
              <a:gd name="connsiteX142" fmla="*/ 4242192 w 4818968"/>
              <a:gd name="connsiteY142" fmla="*/ 689317 h 2745499"/>
              <a:gd name="connsiteX143" fmla="*/ 4171854 w 4818968"/>
              <a:gd name="connsiteY143" fmla="*/ 710418 h 2745499"/>
              <a:gd name="connsiteX144" fmla="*/ 3890500 w 4818968"/>
              <a:gd name="connsiteY144" fmla="*/ 696350 h 2745499"/>
              <a:gd name="connsiteX145" fmla="*/ 3869399 w 4818968"/>
              <a:gd name="connsiteY145" fmla="*/ 689317 h 2745499"/>
              <a:gd name="connsiteX146" fmla="*/ 3834229 w 4818968"/>
              <a:gd name="connsiteY146" fmla="*/ 682283 h 2745499"/>
              <a:gd name="connsiteX147" fmla="*/ 3770925 w 4818968"/>
              <a:gd name="connsiteY147" fmla="*/ 675249 h 2745499"/>
              <a:gd name="connsiteX148" fmla="*/ 3679485 w 4818968"/>
              <a:gd name="connsiteY148" fmla="*/ 661181 h 2745499"/>
              <a:gd name="connsiteX149" fmla="*/ 3609146 w 4818968"/>
              <a:gd name="connsiteY149" fmla="*/ 654147 h 2745499"/>
              <a:gd name="connsiteX150" fmla="*/ 3573977 w 4818968"/>
              <a:gd name="connsiteY150" fmla="*/ 647113 h 2745499"/>
              <a:gd name="connsiteX151" fmla="*/ 3257454 w 4818968"/>
              <a:gd name="connsiteY151" fmla="*/ 647113 h 2745499"/>
              <a:gd name="connsiteX152" fmla="*/ 3222285 w 4818968"/>
              <a:gd name="connsiteY152" fmla="*/ 654147 h 2745499"/>
              <a:gd name="connsiteX153" fmla="*/ 3130845 w 4818968"/>
              <a:gd name="connsiteY153" fmla="*/ 661181 h 2745499"/>
              <a:gd name="connsiteX154" fmla="*/ 3088642 w 4818968"/>
              <a:gd name="connsiteY154" fmla="*/ 675249 h 2745499"/>
              <a:gd name="connsiteX155" fmla="*/ 3039405 w 4818968"/>
              <a:gd name="connsiteY155" fmla="*/ 703384 h 2745499"/>
              <a:gd name="connsiteX156" fmla="*/ 2976100 w 4818968"/>
              <a:gd name="connsiteY156" fmla="*/ 731520 h 2745499"/>
              <a:gd name="connsiteX157" fmla="*/ 2575171 w 4818968"/>
              <a:gd name="connsiteY157" fmla="*/ 717452 h 2745499"/>
              <a:gd name="connsiteX158" fmla="*/ 2547036 w 4818968"/>
              <a:gd name="connsiteY158" fmla="*/ 710418 h 2745499"/>
              <a:gd name="connsiteX159" fmla="*/ 2476697 w 4818968"/>
              <a:gd name="connsiteY159" fmla="*/ 689317 h 2745499"/>
              <a:gd name="connsiteX160" fmla="*/ 2441528 w 4818968"/>
              <a:gd name="connsiteY160" fmla="*/ 682283 h 2745499"/>
              <a:gd name="connsiteX161" fmla="*/ 2413392 w 4818968"/>
              <a:gd name="connsiteY161" fmla="*/ 675249 h 2745499"/>
              <a:gd name="connsiteX162" fmla="*/ 2371189 w 4818968"/>
              <a:gd name="connsiteY162" fmla="*/ 661181 h 2745499"/>
              <a:gd name="connsiteX163" fmla="*/ 2336020 w 4818968"/>
              <a:gd name="connsiteY163" fmla="*/ 654147 h 2745499"/>
              <a:gd name="connsiteX164" fmla="*/ 2293817 w 4818968"/>
              <a:gd name="connsiteY164" fmla="*/ 640080 h 2745499"/>
              <a:gd name="connsiteX165" fmla="*/ 2195343 w 4818968"/>
              <a:gd name="connsiteY165" fmla="*/ 626012 h 2745499"/>
              <a:gd name="connsiteX166" fmla="*/ 2139072 w 4818968"/>
              <a:gd name="connsiteY166" fmla="*/ 611944 h 2745499"/>
              <a:gd name="connsiteX167" fmla="*/ 2103903 w 4818968"/>
              <a:gd name="connsiteY167" fmla="*/ 604910 h 2745499"/>
              <a:gd name="connsiteX168" fmla="*/ 2082802 w 4818968"/>
              <a:gd name="connsiteY168" fmla="*/ 597877 h 2745499"/>
              <a:gd name="connsiteX169" fmla="*/ 2047632 w 4818968"/>
              <a:gd name="connsiteY169" fmla="*/ 590843 h 2745499"/>
              <a:gd name="connsiteX170" fmla="*/ 1998396 w 4818968"/>
              <a:gd name="connsiteY170" fmla="*/ 576775 h 2745499"/>
              <a:gd name="connsiteX171" fmla="*/ 1576365 w 4818968"/>
              <a:gd name="connsiteY171" fmla="*/ 562707 h 2745499"/>
              <a:gd name="connsiteX172" fmla="*/ 1541196 w 4818968"/>
              <a:gd name="connsiteY172" fmla="*/ 555673 h 2745499"/>
              <a:gd name="connsiteX173" fmla="*/ 1463823 w 4818968"/>
              <a:gd name="connsiteY173" fmla="*/ 541606 h 2745499"/>
              <a:gd name="connsiteX174" fmla="*/ 1421620 w 4818968"/>
              <a:gd name="connsiteY174" fmla="*/ 520504 h 2745499"/>
              <a:gd name="connsiteX175" fmla="*/ 1393485 w 4818968"/>
              <a:gd name="connsiteY175" fmla="*/ 513470 h 2745499"/>
              <a:gd name="connsiteX176" fmla="*/ 1372383 w 4818968"/>
              <a:gd name="connsiteY176" fmla="*/ 499403 h 2745499"/>
              <a:gd name="connsiteX177" fmla="*/ 1323146 w 4818968"/>
              <a:gd name="connsiteY177" fmla="*/ 450166 h 2745499"/>
              <a:gd name="connsiteX178" fmla="*/ 1302045 w 4818968"/>
              <a:gd name="connsiteY178" fmla="*/ 443132 h 2745499"/>
              <a:gd name="connsiteX179" fmla="*/ 1231706 w 4818968"/>
              <a:gd name="connsiteY179" fmla="*/ 393895 h 2745499"/>
              <a:gd name="connsiteX180" fmla="*/ 1210605 w 4818968"/>
              <a:gd name="connsiteY180" fmla="*/ 379827 h 2745499"/>
              <a:gd name="connsiteX181" fmla="*/ 1189503 w 4818968"/>
              <a:gd name="connsiteY181" fmla="*/ 358726 h 2745499"/>
              <a:gd name="connsiteX182" fmla="*/ 1126199 w 4818968"/>
              <a:gd name="connsiteY182" fmla="*/ 323557 h 2745499"/>
              <a:gd name="connsiteX183" fmla="*/ 1105097 w 4818968"/>
              <a:gd name="connsiteY183" fmla="*/ 309489 h 2745499"/>
              <a:gd name="connsiteX184" fmla="*/ 1083996 w 4818968"/>
              <a:gd name="connsiteY184" fmla="*/ 302455 h 2745499"/>
              <a:gd name="connsiteX185" fmla="*/ 1055860 w 4818968"/>
              <a:gd name="connsiteY185" fmla="*/ 288387 h 2745499"/>
              <a:gd name="connsiteX186" fmla="*/ 1034759 w 4818968"/>
              <a:gd name="connsiteY186" fmla="*/ 274320 h 2745499"/>
              <a:gd name="connsiteX187" fmla="*/ 985522 w 4818968"/>
              <a:gd name="connsiteY187" fmla="*/ 253218 h 2745499"/>
              <a:gd name="connsiteX188" fmla="*/ 915183 w 4818968"/>
              <a:gd name="connsiteY188" fmla="*/ 189913 h 2745499"/>
              <a:gd name="connsiteX189" fmla="*/ 901116 w 4818968"/>
              <a:gd name="connsiteY189" fmla="*/ 168812 h 2745499"/>
              <a:gd name="connsiteX190" fmla="*/ 858912 w 4818968"/>
              <a:gd name="connsiteY190" fmla="*/ 126609 h 2745499"/>
              <a:gd name="connsiteX191" fmla="*/ 809676 w 4818968"/>
              <a:gd name="connsiteY191" fmla="*/ 77372 h 2745499"/>
              <a:gd name="connsiteX192" fmla="*/ 788574 w 4818968"/>
              <a:gd name="connsiteY192" fmla="*/ 63304 h 2745499"/>
              <a:gd name="connsiteX193" fmla="*/ 739337 w 4818968"/>
              <a:gd name="connsiteY193" fmla="*/ 49237 h 2745499"/>
              <a:gd name="connsiteX194" fmla="*/ 676032 w 4818968"/>
              <a:gd name="connsiteY194" fmla="*/ 42203 h 2745499"/>
              <a:gd name="connsiteX195" fmla="*/ 640863 w 4818968"/>
              <a:gd name="connsiteY195" fmla="*/ 35169 h 2745499"/>
              <a:gd name="connsiteX196" fmla="*/ 598660 w 4818968"/>
              <a:gd name="connsiteY196" fmla="*/ 28135 h 2745499"/>
              <a:gd name="connsiteX197" fmla="*/ 535356 w 4818968"/>
              <a:gd name="connsiteY197" fmla="*/ 21101 h 2745499"/>
              <a:gd name="connsiteX198" fmla="*/ 352476 w 4818968"/>
              <a:gd name="connsiteY198" fmla="*/ 0 h 2745499"/>
              <a:gd name="connsiteX199" fmla="*/ 99257 w 4818968"/>
              <a:gd name="connsiteY199" fmla="*/ 7033 h 2745499"/>
              <a:gd name="connsiteX200" fmla="*/ 78156 w 4818968"/>
              <a:gd name="connsiteY200" fmla="*/ 14067 h 2745499"/>
              <a:gd name="connsiteX201" fmla="*/ 50020 w 4818968"/>
              <a:gd name="connsiteY201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8715 w 4818968"/>
              <a:gd name="connsiteY92" fmla="*/ 1785229 h 2745499"/>
              <a:gd name="connsiteX93" fmla="*/ 3941544 w 4818968"/>
              <a:gd name="connsiteY93" fmla="*/ 1753235 h 2745499"/>
              <a:gd name="connsiteX94" fmla="*/ 4004849 w 4818968"/>
              <a:gd name="connsiteY94" fmla="*/ 1717382 h 2745499"/>
              <a:gd name="connsiteX95" fmla="*/ 4038211 w 4818968"/>
              <a:gd name="connsiteY95" fmla="*/ 1681089 h 2745499"/>
              <a:gd name="connsiteX96" fmla="*/ 4101516 w 4818968"/>
              <a:gd name="connsiteY96" fmla="*/ 1659987 h 2745499"/>
              <a:gd name="connsiteX97" fmla="*/ 4157786 w 4818968"/>
              <a:gd name="connsiteY97" fmla="*/ 1638886 h 2745499"/>
              <a:gd name="connsiteX98" fmla="*/ 4199989 w 4818968"/>
              <a:gd name="connsiteY98" fmla="*/ 1610750 h 2745499"/>
              <a:gd name="connsiteX99" fmla="*/ 4221091 w 4818968"/>
              <a:gd name="connsiteY99" fmla="*/ 1589649 h 2745499"/>
              <a:gd name="connsiteX100" fmla="*/ 4249226 w 4818968"/>
              <a:gd name="connsiteY100" fmla="*/ 1582615 h 2745499"/>
              <a:gd name="connsiteX101" fmla="*/ 4312531 w 4818968"/>
              <a:gd name="connsiteY101" fmla="*/ 1554480 h 2745499"/>
              <a:gd name="connsiteX102" fmla="*/ 4333632 w 4818968"/>
              <a:gd name="connsiteY102" fmla="*/ 1533378 h 2745499"/>
              <a:gd name="connsiteX103" fmla="*/ 4354734 w 4818968"/>
              <a:gd name="connsiteY103" fmla="*/ 1519310 h 2745499"/>
              <a:gd name="connsiteX104" fmla="*/ 4375836 w 4818968"/>
              <a:gd name="connsiteY104" fmla="*/ 1498209 h 2745499"/>
              <a:gd name="connsiteX105" fmla="*/ 4396937 w 4818968"/>
              <a:gd name="connsiteY105" fmla="*/ 1491175 h 2745499"/>
              <a:gd name="connsiteX106" fmla="*/ 4418039 w 4818968"/>
              <a:gd name="connsiteY106" fmla="*/ 1470073 h 2745499"/>
              <a:gd name="connsiteX107" fmla="*/ 4432106 w 4818968"/>
              <a:gd name="connsiteY107" fmla="*/ 1448972 h 2745499"/>
              <a:gd name="connsiteX108" fmla="*/ 4453208 w 4818968"/>
              <a:gd name="connsiteY108" fmla="*/ 1434904 h 2745499"/>
              <a:gd name="connsiteX109" fmla="*/ 4474309 w 4818968"/>
              <a:gd name="connsiteY109" fmla="*/ 1413803 h 2745499"/>
              <a:gd name="connsiteX110" fmla="*/ 4516512 w 4818968"/>
              <a:gd name="connsiteY110" fmla="*/ 1385667 h 2745499"/>
              <a:gd name="connsiteX111" fmla="*/ 4565749 w 4818968"/>
              <a:gd name="connsiteY111" fmla="*/ 1322363 h 2745499"/>
              <a:gd name="connsiteX112" fmla="*/ 4586851 w 4818968"/>
              <a:gd name="connsiteY112" fmla="*/ 1280160 h 2745499"/>
              <a:gd name="connsiteX113" fmla="*/ 4593885 w 4818968"/>
              <a:gd name="connsiteY113" fmla="*/ 1259058 h 2745499"/>
              <a:gd name="connsiteX114" fmla="*/ 4622020 w 4818968"/>
              <a:gd name="connsiteY114" fmla="*/ 1216855 h 2745499"/>
              <a:gd name="connsiteX115" fmla="*/ 4636088 w 4818968"/>
              <a:gd name="connsiteY115" fmla="*/ 1195753 h 2745499"/>
              <a:gd name="connsiteX116" fmla="*/ 4650156 w 4818968"/>
              <a:gd name="connsiteY116" fmla="*/ 1174652 h 2745499"/>
              <a:gd name="connsiteX117" fmla="*/ 4664223 w 4818968"/>
              <a:gd name="connsiteY117" fmla="*/ 1132449 h 2745499"/>
              <a:gd name="connsiteX118" fmla="*/ 4671257 w 4818968"/>
              <a:gd name="connsiteY118" fmla="*/ 1111347 h 2745499"/>
              <a:gd name="connsiteX119" fmla="*/ 4685325 w 4818968"/>
              <a:gd name="connsiteY119" fmla="*/ 1090246 h 2745499"/>
              <a:gd name="connsiteX120" fmla="*/ 4706426 w 4818968"/>
              <a:gd name="connsiteY120" fmla="*/ 1041009 h 2745499"/>
              <a:gd name="connsiteX121" fmla="*/ 4720494 w 4818968"/>
              <a:gd name="connsiteY121" fmla="*/ 998806 h 2745499"/>
              <a:gd name="connsiteX122" fmla="*/ 4748629 w 4818968"/>
              <a:gd name="connsiteY122" fmla="*/ 956603 h 2745499"/>
              <a:gd name="connsiteX123" fmla="*/ 4755663 w 4818968"/>
              <a:gd name="connsiteY123" fmla="*/ 935501 h 2745499"/>
              <a:gd name="connsiteX124" fmla="*/ 4769731 w 4818968"/>
              <a:gd name="connsiteY124" fmla="*/ 858129 h 2745499"/>
              <a:gd name="connsiteX125" fmla="*/ 4783799 w 4818968"/>
              <a:gd name="connsiteY125" fmla="*/ 780757 h 2745499"/>
              <a:gd name="connsiteX126" fmla="*/ 4804900 w 4818968"/>
              <a:gd name="connsiteY126" fmla="*/ 759655 h 2745499"/>
              <a:gd name="connsiteX127" fmla="*/ 4818968 w 4818968"/>
              <a:gd name="connsiteY127" fmla="*/ 738553 h 2745499"/>
              <a:gd name="connsiteX128" fmla="*/ 4804900 w 4818968"/>
              <a:gd name="connsiteY128" fmla="*/ 555673 h 2745499"/>
              <a:gd name="connsiteX129" fmla="*/ 4797866 w 4818968"/>
              <a:gd name="connsiteY129" fmla="*/ 506437 h 2745499"/>
              <a:gd name="connsiteX130" fmla="*/ 4755663 w 4818968"/>
              <a:gd name="connsiteY130" fmla="*/ 485335 h 2745499"/>
              <a:gd name="connsiteX131" fmla="*/ 4720494 w 4818968"/>
              <a:gd name="connsiteY131" fmla="*/ 457200 h 2745499"/>
              <a:gd name="connsiteX132" fmla="*/ 4678291 w 4818968"/>
              <a:gd name="connsiteY132" fmla="*/ 443132 h 2745499"/>
              <a:gd name="connsiteX133" fmla="*/ 4593885 w 4818968"/>
              <a:gd name="connsiteY133" fmla="*/ 464233 h 2745499"/>
              <a:gd name="connsiteX134" fmla="*/ 4530580 w 4818968"/>
              <a:gd name="connsiteY134" fmla="*/ 499403 h 2745499"/>
              <a:gd name="connsiteX135" fmla="*/ 4509479 w 4818968"/>
              <a:gd name="connsiteY135" fmla="*/ 513470 h 2745499"/>
              <a:gd name="connsiteX136" fmla="*/ 4481343 w 4818968"/>
              <a:gd name="connsiteY136" fmla="*/ 555673 h 2745499"/>
              <a:gd name="connsiteX137" fmla="*/ 4439140 w 4818968"/>
              <a:gd name="connsiteY137" fmla="*/ 590843 h 2745499"/>
              <a:gd name="connsiteX138" fmla="*/ 4396937 w 4818968"/>
              <a:gd name="connsiteY138" fmla="*/ 618978 h 2745499"/>
              <a:gd name="connsiteX139" fmla="*/ 4340666 w 4818968"/>
              <a:gd name="connsiteY139" fmla="*/ 647113 h 2745499"/>
              <a:gd name="connsiteX140" fmla="*/ 4312531 w 4818968"/>
              <a:gd name="connsiteY140" fmla="*/ 661181 h 2745499"/>
              <a:gd name="connsiteX141" fmla="*/ 4270328 w 4818968"/>
              <a:gd name="connsiteY141" fmla="*/ 675249 h 2745499"/>
              <a:gd name="connsiteX142" fmla="*/ 4242192 w 4818968"/>
              <a:gd name="connsiteY142" fmla="*/ 689317 h 2745499"/>
              <a:gd name="connsiteX143" fmla="*/ 4171854 w 4818968"/>
              <a:gd name="connsiteY143" fmla="*/ 710418 h 2745499"/>
              <a:gd name="connsiteX144" fmla="*/ 3890500 w 4818968"/>
              <a:gd name="connsiteY144" fmla="*/ 696350 h 2745499"/>
              <a:gd name="connsiteX145" fmla="*/ 3869399 w 4818968"/>
              <a:gd name="connsiteY145" fmla="*/ 689317 h 2745499"/>
              <a:gd name="connsiteX146" fmla="*/ 3834229 w 4818968"/>
              <a:gd name="connsiteY146" fmla="*/ 682283 h 2745499"/>
              <a:gd name="connsiteX147" fmla="*/ 3770925 w 4818968"/>
              <a:gd name="connsiteY147" fmla="*/ 675249 h 2745499"/>
              <a:gd name="connsiteX148" fmla="*/ 3679485 w 4818968"/>
              <a:gd name="connsiteY148" fmla="*/ 661181 h 2745499"/>
              <a:gd name="connsiteX149" fmla="*/ 3609146 w 4818968"/>
              <a:gd name="connsiteY149" fmla="*/ 654147 h 2745499"/>
              <a:gd name="connsiteX150" fmla="*/ 3573977 w 4818968"/>
              <a:gd name="connsiteY150" fmla="*/ 647113 h 2745499"/>
              <a:gd name="connsiteX151" fmla="*/ 3257454 w 4818968"/>
              <a:gd name="connsiteY151" fmla="*/ 647113 h 2745499"/>
              <a:gd name="connsiteX152" fmla="*/ 3222285 w 4818968"/>
              <a:gd name="connsiteY152" fmla="*/ 654147 h 2745499"/>
              <a:gd name="connsiteX153" fmla="*/ 3130845 w 4818968"/>
              <a:gd name="connsiteY153" fmla="*/ 661181 h 2745499"/>
              <a:gd name="connsiteX154" fmla="*/ 3088642 w 4818968"/>
              <a:gd name="connsiteY154" fmla="*/ 675249 h 2745499"/>
              <a:gd name="connsiteX155" fmla="*/ 3039405 w 4818968"/>
              <a:gd name="connsiteY155" fmla="*/ 703384 h 2745499"/>
              <a:gd name="connsiteX156" fmla="*/ 2976100 w 4818968"/>
              <a:gd name="connsiteY156" fmla="*/ 731520 h 2745499"/>
              <a:gd name="connsiteX157" fmla="*/ 2575171 w 4818968"/>
              <a:gd name="connsiteY157" fmla="*/ 717452 h 2745499"/>
              <a:gd name="connsiteX158" fmla="*/ 2547036 w 4818968"/>
              <a:gd name="connsiteY158" fmla="*/ 710418 h 2745499"/>
              <a:gd name="connsiteX159" fmla="*/ 2476697 w 4818968"/>
              <a:gd name="connsiteY159" fmla="*/ 689317 h 2745499"/>
              <a:gd name="connsiteX160" fmla="*/ 2441528 w 4818968"/>
              <a:gd name="connsiteY160" fmla="*/ 682283 h 2745499"/>
              <a:gd name="connsiteX161" fmla="*/ 2413392 w 4818968"/>
              <a:gd name="connsiteY161" fmla="*/ 675249 h 2745499"/>
              <a:gd name="connsiteX162" fmla="*/ 2371189 w 4818968"/>
              <a:gd name="connsiteY162" fmla="*/ 661181 h 2745499"/>
              <a:gd name="connsiteX163" fmla="*/ 2336020 w 4818968"/>
              <a:gd name="connsiteY163" fmla="*/ 654147 h 2745499"/>
              <a:gd name="connsiteX164" fmla="*/ 2293817 w 4818968"/>
              <a:gd name="connsiteY164" fmla="*/ 640080 h 2745499"/>
              <a:gd name="connsiteX165" fmla="*/ 2195343 w 4818968"/>
              <a:gd name="connsiteY165" fmla="*/ 626012 h 2745499"/>
              <a:gd name="connsiteX166" fmla="*/ 2139072 w 4818968"/>
              <a:gd name="connsiteY166" fmla="*/ 611944 h 2745499"/>
              <a:gd name="connsiteX167" fmla="*/ 2103903 w 4818968"/>
              <a:gd name="connsiteY167" fmla="*/ 604910 h 2745499"/>
              <a:gd name="connsiteX168" fmla="*/ 2082802 w 4818968"/>
              <a:gd name="connsiteY168" fmla="*/ 597877 h 2745499"/>
              <a:gd name="connsiteX169" fmla="*/ 2047632 w 4818968"/>
              <a:gd name="connsiteY169" fmla="*/ 590843 h 2745499"/>
              <a:gd name="connsiteX170" fmla="*/ 1998396 w 4818968"/>
              <a:gd name="connsiteY170" fmla="*/ 576775 h 2745499"/>
              <a:gd name="connsiteX171" fmla="*/ 1576365 w 4818968"/>
              <a:gd name="connsiteY171" fmla="*/ 562707 h 2745499"/>
              <a:gd name="connsiteX172" fmla="*/ 1541196 w 4818968"/>
              <a:gd name="connsiteY172" fmla="*/ 555673 h 2745499"/>
              <a:gd name="connsiteX173" fmla="*/ 1463823 w 4818968"/>
              <a:gd name="connsiteY173" fmla="*/ 541606 h 2745499"/>
              <a:gd name="connsiteX174" fmla="*/ 1421620 w 4818968"/>
              <a:gd name="connsiteY174" fmla="*/ 520504 h 2745499"/>
              <a:gd name="connsiteX175" fmla="*/ 1393485 w 4818968"/>
              <a:gd name="connsiteY175" fmla="*/ 513470 h 2745499"/>
              <a:gd name="connsiteX176" fmla="*/ 1372383 w 4818968"/>
              <a:gd name="connsiteY176" fmla="*/ 499403 h 2745499"/>
              <a:gd name="connsiteX177" fmla="*/ 1323146 w 4818968"/>
              <a:gd name="connsiteY177" fmla="*/ 450166 h 2745499"/>
              <a:gd name="connsiteX178" fmla="*/ 1302045 w 4818968"/>
              <a:gd name="connsiteY178" fmla="*/ 443132 h 2745499"/>
              <a:gd name="connsiteX179" fmla="*/ 1231706 w 4818968"/>
              <a:gd name="connsiteY179" fmla="*/ 393895 h 2745499"/>
              <a:gd name="connsiteX180" fmla="*/ 1210605 w 4818968"/>
              <a:gd name="connsiteY180" fmla="*/ 379827 h 2745499"/>
              <a:gd name="connsiteX181" fmla="*/ 1189503 w 4818968"/>
              <a:gd name="connsiteY181" fmla="*/ 358726 h 2745499"/>
              <a:gd name="connsiteX182" fmla="*/ 1126199 w 4818968"/>
              <a:gd name="connsiteY182" fmla="*/ 323557 h 2745499"/>
              <a:gd name="connsiteX183" fmla="*/ 1105097 w 4818968"/>
              <a:gd name="connsiteY183" fmla="*/ 309489 h 2745499"/>
              <a:gd name="connsiteX184" fmla="*/ 1083996 w 4818968"/>
              <a:gd name="connsiteY184" fmla="*/ 302455 h 2745499"/>
              <a:gd name="connsiteX185" fmla="*/ 1055860 w 4818968"/>
              <a:gd name="connsiteY185" fmla="*/ 288387 h 2745499"/>
              <a:gd name="connsiteX186" fmla="*/ 1034759 w 4818968"/>
              <a:gd name="connsiteY186" fmla="*/ 274320 h 2745499"/>
              <a:gd name="connsiteX187" fmla="*/ 985522 w 4818968"/>
              <a:gd name="connsiteY187" fmla="*/ 253218 h 2745499"/>
              <a:gd name="connsiteX188" fmla="*/ 915183 w 4818968"/>
              <a:gd name="connsiteY188" fmla="*/ 189913 h 2745499"/>
              <a:gd name="connsiteX189" fmla="*/ 901116 w 4818968"/>
              <a:gd name="connsiteY189" fmla="*/ 168812 h 2745499"/>
              <a:gd name="connsiteX190" fmla="*/ 858912 w 4818968"/>
              <a:gd name="connsiteY190" fmla="*/ 126609 h 2745499"/>
              <a:gd name="connsiteX191" fmla="*/ 809676 w 4818968"/>
              <a:gd name="connsiteY191" fmla="*/ 77372 h 2745499"/>
              <a:gd name="connsiteX192" fmla="*/ 788574 w 4818968"/>
              <a:gd name="connsiteY192" fmla="*/ 63304 h 2745499"/>
              <a:gd name="connsiteX193" fmla="*/ 739337 w 4818968"/>
              <a:gd name="connsiteY193" fmla="*/ 49237 h 2745499"/>
              <a:gd name="connsiteX194" fmla="*/ 676032 w 4818968"/>
              <a:gd name="connsiteY194" fmla="*/ 42203 h 2745499"/>
              <a:gd name="connsiteX195" fmla="*/ 640863 w 4818968"/>
              <a:gd name="connsiteY195" fmla="*/ 35169 h 2745499"/>
              <a:gd name="connsiteX196" fmla="*/ 598660 w 4818968"/>
              <a:gd name="connsiteY196" fmla="*/ 28135 h 2745499"/>
              <a:gd name="connsiteX197" fmla="*/ 535356 w 4818968"/>
              <a:gd name="connsiteY197" fmla="*/ 21101 h 2745499"/>
              <a:gd name="connsiteX198" fmla="*/ 352476 w 4818968"/>
              <a:gd name="connsiteY198" fmla="*/ 0 h 2745499"/>
              <a:gd name="connsiteX199" fmla="*/ 99257 w 4818968"/>
              <a:gd name="connsiteY199" fmla="*/ 7033 h 2745499"/>
              <a:gd name="connsiteX200" fmla="*/ 78156 w 4818968"/>
              <a:gd name="connsiteY200" fmla="*/ 14067 h 2745499"/>
              <a:gd name="connsiteX201" fmla="*/ 50020 w 4818968"/>
              <a:gd name="connsiteY201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8715 w 4818968"/>
              <a:gd name="connsiteY92" fmla="*/ 1785229 h 2745499"/>
              <a:gd name="connsiteX93" fmla="*/ 3941544 w 4818968"/>
              <a:gd name="connsiteY93" fmla="*/ 1753235 h 2745499"/>
              <a:gd name="connsiteX94" fmla="*/ 4004849 w 4818968"/>
              <a:gd name="connsiteY94" fmla="*/ 1717382 h 2745499"/>
              <a:gd name="connsiteX95" fmla="*/ 4044561 w 4818968"/>
              <a:gd name="connsiteY95" fmla="*/ 1703314 h 2745499"/>
              <a:gd name="connsiteX96" fmla="*/ 4101516 w 4818968"/>
              <a:gd name="connsiteY96" fmla="*/ 1659987 h 2745499"/>
              <a:gd name="connsiteX97" fmla="*/ 4157786 w 4818968"/>
              <a:gd name="connsiteY97" fmla="*/ 1638886 h 2745499"/>
              <a:gd name="connsiteX98" fmla="*/ 4199989 w 4818968"/>
              <a:gd name="connsiteY98" fmla="*/ 1610750 h 2745499"/>
              <a:gd name="connsiteX99" fmla="*/ 4221091 w 4818968"/>
              <a:gd name="connsiteY99" fmla="*/ 1589649 h 2745499"/>
              <a:gd name="connsiteX100" fmla="*/ 4249226 w 4818968"/>
              <a:gd name="connsiteY100" fmla="*/ 1582615 h 2745499"/>
              <a:gd name="connsiteX101" fmla="*/ 4312531 w 4818968"/>
              <a:gd name="connsiteY101" fmla="*/ 1554480 h 2745499"/>
              <a:gd name="connsiteX102" fmla="*/ 4333632 w 4818968"/>
              <a:gd name="connsiteY102" fmla="*/ 1533378 h 2745499"/>
              <a:gd name="connsiteX103" fmla="*/ 4354734 w 4818968"/>
              <a:gd name="connsiteY103" fmla="*/ 1519310 h 2745499"/>
              <a:gd name="connsiteX104" fmla="*/ 4375836 w 4818968"/>
              <a:gd name="connsiteY104" fmla="*/ 1498209 h 2745499"/>
              <a:gd name="connsiteX105" fmla="*/ 4396937 w 4818968"/>
              <a:gd name="connsiteY105" fmla="*/ 1491175 h 2745499"/>
              <a:gd name="connsiteX106" fmla="*/ 4418039 w 4818968"/>
              <a:gd name="connsiteY106" fmla="*/ 1470073 h 2745499"/>
              <a:gd name="connsiteX107" fmla="*/ 4432106 w 4818968"/>
              <a:gd name="connsiteY107" fmla="*/ 1448972 h 2745499"/>
              <a:gd name="connsiteX108" fmla="*/ 4453208 w 4818968"/>
              <a:gd name="connsiteY108" fmla="*/ 1434904 h 2745499"/>
              <a:gd name="connsiteX109" fmla="*/ 4474309 w 4818968"/>
              <a:gd name="connsiteY109" fmla="*/ 1413803 h 2745499"/>
              <a:gd name="connsiteX110" fmla="*/ 4516512 w 4818968"/>
              <a:gd name="connsiteY110" fmla="*/ 1385667 h 2745499"/>
              <a:gd name="connsiteX111" fmla="*/ 4565749 w 4818968"/>
              <a:gd name="connsiteY111" fmla="*/ 1322363 h 2745499"/>
              <a:gd name="connsiteX112" fmla="*/ 4586851 w 4818968"/>
              <a:gd name="connsiteY112" fmla="*/ 1280160 h 2745499"/>
              <a:gd name="connsiteX113" fmla="*/ 4593885 w 4818968"/>
              <a:gd name="connsiteY113" fmla="*/ 1259058 h 2745499"/>
              <a:gd name="connsiteX114" fmla="*/ 4622020 w 4818968"/>
              <a:gd name="connsiteY114" fmla="*/ 1216855 h 2745499"/>
              <a:gd name="connsiteX115" fmla="*/ 4636088 w 4818968"/>
              <a:gd name="connsiteY115" fmla="*/ 1195753 h 2745499"/>
              <a:gd name="connsiteX116" fmla="*/ 4650156 w 4818968"/>
              <a:gd name="connsiteY116" fmla="*/ 1174652 h 2745499"/>
              <a:gd name="connsiteX117" fmla="*/ 4664223 w 4818968"/>
              <a:gd name="connsiteY117" fmla="*/ 1132449 h 2745499"/>
              <a:gd name="connsiteX118" fmla="*/ 4671257 w 4818968"/>
              <a:gd name="connsiteY118" fmla="*/ 1111347 h 2745499"/>
              <a:gd name="connsiteX119" fmla="*/ 4685325 w 4818968"/>
              <a:gd name="connsiteY119" fmla="*/ 1090246 h 2745499"/>
              <a:gd name="connsiteX120" fmla="*/ 4706426 w 4818968"/>
              <a:gd name="connsiteY120" fmla="*/ 1041009 h 2745499"/>
              <a:gd name="connsiteX121" fmla="*/ 4720494 w 4818968"/>
              <a:gd name="connsiteY121" fmla="*/ 998806 h 2745499"/>
              <a:gd name="connsiteX122" fmla="*/ 4748629 w 4818968"/>
              <a:gd name="connsiteY122" fmla="*/ 956603 h 2745499"/>
              <a:gd name="connsiteX123" fmla="*/ 4755663 w 4818968"/>
              <a:gd name="connsiteY123" fmla="*/ 935501 h 2745499"/>
              <a:gd name="connsiteX124" fmla="*/ 4769731 w 4818968"/>
              <a:gd name="connsiteY124" fmla="*/ 858129 h 2745499"/>
              <a:gd name="connsiteX125" fmla="*/ 4783799 w 4818968"/>
              <a:gd name="connsiteY125" fmla="*/ 780757 h 2745499"/>
              <a:gd name="connsiteX126" fmla="*/ 4804900 w 4818968"/>
              <a:gd name="connsiteY126" fmla="*/ 759655 h 2745499"/>
              <a:gd name="connsiteX127" fmla="*/ 4818968 w 4818968"/>
              <a:gd name="connsiteY127" fmla="*/ 738553 h 2745499"/>
              <a:gd name="connsiteX128" fmla="*/ 4804900 w 4818968"/>
              <a:gd name="connsiteY128" fmla="*/ 555673 h 2745499"/>
              <a:gd name="connsiteX129" fmla="*/ 4797866 w 4818968"/>
              <a:gd name="connsiteY129" fmla="*/ 506437 h 2745499"/>
              <a:gd name="connsiteX130" fmla="*/ 4755663 w 4818968"/>
              <a:gd name="connsiteY130" fmla="*/ 485335 h 2745499"/>
              <a:gd name="connsiteX131" fmla="*/ 4720494 w 4818968"/>
              <a:gd name="connsiteY131" fmla="*/ 457200 h 2745499"/>
              <a:gd name="connsiteX132" fmla="*/ 4678291 w 4818968"/>
              <a:gd name="connsiteY132" fmla="*/ 443132 h 2745499"/>
              <a:gd name="connsiteX133" fmla="*/ 4593885 w 4818968"/>
              <a:gd name="connsiteY133" fmla="*/ 464233 h 2745499"/>
              <a:gd name="connsiteX134" fmla="*/ 4530580 w 4818968"/>
              <a:gd name="connsiteY134" fmla="*/ 499403 h 2745499"/>
              <a:gd name="connsiteX135" fmla="*/ 4509479 w 4818968"/>
              <a:gd name="connsiteY135" fmla="*/ 513470 h 2745499"/>
              <a:gd name="connsiteX136" fmla="*/ 4481343 w 4818968"/>
              <a:gd name="connsiteY136" fmla="*/ 555673 h 2745499"/>
              <a:gd name="connsiteX137" fmla="*/ 4439140 w 4818968"/>
              <a:gd name="connsiteY137" fmla="*/ 590843 h 2745499"/>
              <a:gd name="connsiteX138" fmla="*/ 4396937 w 4818968"/>
              <a:gd name="connsiteY138" fmla="*/ 618978 h 2745499"/>
              <a:gd name="connsiteX139" fmla="*/ 4340666 w 4818968"/>
              <a:gd name="connsiteY139" fmla="*/ 647113 h 2745499"/>
              <a:gd name="connsiteX140" fmla="*/ 4312531 w 4818968"/>
              <a:gd name="connsiteY140" fmla="*/ 661181 h 2745499"/>
              <a:gd name="connsiteX141" fmla="*/ 4270328 w 4818968"/>
              <a:gd name="connsiteY141" fmla="*/ 675249 h 2745499"/>
              <a:gd name="connsiteX142" fmla="*/ 4242192 w 4818968"/>
              <a:gd name="connsiteY142" fmla="*/ 689317 h 2745499"/>
              <a:gd name="connsiteX143" fmla="*/ 4171854 w 4818968"/>
              <a:gd name="connsiteY143" fmla="*/ 710418 h 2745499"/>
              <a:gd name="connsiteX144" fmla="*/ 3890500 w 4818968"/>
              <a:gd name="connsiteY144" fmla="*/ 696350 h 2745499"/>
              <a:gd name="connsiteX145" fmla="*/ 3869399 w 4818968"/>
              <a:gd name="connsiteY145" fmla="*/ 689317 h 2745499"/>
              <a:gd name="connsiteX146" fmla="*/ 3834229 w 4818968"/>
              <a:gd name="connsiteY146" fmla="*/ 682283 h 2745499"/>
              <a:gd name="connsiteX147" fmla="*/ 3770925 w 4818968"/>
              <a:gd name="connsiteY147" fmla="*/ 675249 h 2745499"/>
              <a:gd name="connsiteX148" fmla="*/ 3679485 w 4818968"/>
              <a:gd name="connsiteY148" fmla="*/ 661181 h 2745499"/>
              <a:gd name="connsiteX149" fmla="*/ 3609146 w 4818968"/>
              <a:gd name="connsiteY149" fmla="*/ 654147 h 2745499"/>
              <a:gd name="connsiteX150" fmla="*/ 3573977 w 4818968"/>
              <a:gd name="connsiteY150" fmla="*/ 647113 h 2745499"/>
              <a:gd name="connsiteX151" fmla="*/ 3257454 w 4818968"/>
              <a:gd name="connsiteY151" fmla="*/ 647113 h 2745499"/>
              <a:gd name="connsiteX152" fmla="*/ 3222285 w 4818968"/>
              <a:gd name="connsiteY152" fmla="*/ 654147 h 2745499"/>
              <a:gd name="connsiteX153" fmla="*/ 3130845 w 4818968"/>
              <a:gd name="connsiteY153" fmla="*/ 661181 h 2745499"/>
              <a:gd name="connsiteX154" fmla="*/ 3088642 w 4818968"/>
              <a:gd name="connsiteY154" fmla="*/ 675249 h 2745499"/>
              <a:gd name="connsiteX155" fmla="*/ 3039405 w 4818968"/>
              <a:gd name="connsiteY155" fmla="*/ 703384 h 2745499"/>
              <a:gd name="connsiteX156" fmla="*/ 2976100 w 4818968"/>
              <a:gd name="connsiteY156" fmla="*/ 731520 h 2745499"/>
              <a:gd name="connsiteX157" fmla="*/ 2575171 w 4818968"/>
              <a:gd name="connsiteY157" fmla="*/ 717452 h 2745499"/>
              <a:gd name="connsiteX158" fmla="*/ 2547036 w 4818968"/>
              <a:gd name="connsiteY158" fmla="*/ 710418 h 2745499"/>
              <a:gd name="connsiteX159" fmla="*/ 2476697 w 4818968"/>
              <a:gd name="connsiteY159" fmla="*/ 689317 h 2745499"/>
              <a:gd name="connsiteX160" fmla="*/ 2441528 w 4818968"/>
              <a:gd name="connsiteY160" fmla="*/ 682283 h 2745499"/>
              <a:gd name="connsiteX161" fmla="*/ 2413392 w 4818968"/>
              <a:gd name="connsiteY161" fmla="*/ 675249 h 2745499"/>
              <a:gd name="connsiteX162" fmla="*/ 2371189 w 4818968"/>
              <a:gd name="connsiteY162" fmla="*/ 661181 h 2745499"/>
              <a:gd name="connsiteX163" fmla="*/ 2336020 w 4818968"/>
              <a:gd name="connsiteY163" fmla="*/ 654147 h 2745499"/>
              <a:gd name="connsiteX164" fmla="*/ 2293817 w 4818968"/>
              <a:gd name="connsiteY164" fmla="*/ 640080 h 2745499"/>
              <a:gd name="connsiteX165" fmla="*/ 2195343 w 4818968"/>
              <a:gd name="connsiteY165" fmla="*/ 626012 h 2745499"/>
              <a:gd name="connsiteX166" fmla="*/ 2139072 w 4818968"/>
              <a:gd name="connsiteY166" fmla="*/ 611944 h 2745499"/>
              <a:gd name="connsiteX167" fmla="*/ 2103903 w 4818968"/>
              <a:gd name="connsiteY167" fmla="*/ 604910 h 2745499"/>
              <a:gd name="connsiteX168" fmla="*/ 2082802 w 4818968"/>
              <a:gd name="connsiteY168" fmla="*/ 597877 h 2745499"/>
              <a:gd name="connsiteX169" fmla="*/ 2047632 w 4818968"/>
              <a:gd name="connsiteY169" fmla="*/ 590843 h 2745499"/>
              <a:gd name="connsiteX170" fmla="*/ 1998396 w 4818968"/>
              <a:gd name="connsiteY170" fmla="*/ 576775 h 2745499"/>
              <a:gd name="connsiteX171" fmla="*/ 1576365 w 4818968"/>
              <a:gd name="connsiteY171" fmla="*/ 562707 h 2745499"/>
              <a:gd name="connsiteX172" fmla="*/ 1541196 w 4818968"/>
              <a:gd name="connsiteY172" fmla="*/ 555673 h 2745499"/>
              <a:gd name="connsiteX173" fmla="*/ 1463823 w 4818968"/>
              <a:gd name="connsiteY173" fmla="*/ 541606 h 2745499"/>
              <a:gd name="connsiteX174" fmla="*/ 1421620 w 4818968"/>
              <a:gd name="connsiteY174" fmla="*/ 520504 h 2745499"/>
              <a:gd name="connsiteX175" fmla="*/ 1393485 w 4818968"/>
              <a:gd name="connsiteY175" fmla="*/ 513470 h 2745499"/>
              <a:gd name="connsiteX176" fmla="*/ 1372383 w 4818968"/>
              <a:gd name="connsiteY176" fmla="*/ 499403 h 2745499"/>
              <a:gd name="connsiteX177" fmla="*/ 1323146 w 4818968"/>
              <a:gd name="connsiteY177" fmla="*/ 450166 h 2745499"/>
              <a:gd name="connsiteX178" fmla="*/ 1302045 w 4818968"/>
              <a:gd name="connsiteY178" fmla="*/ 443132 h 2745499"/>
              <a:gd name="connsiteX179" fmla="*/ 1231706 w 4818968"/>
              <a:gd name="connsiteY179" fmla="*/ 393895 h 2745499"/>
              <a:gd name="connsiteX180" fmla="*/ 1210605 w 4818968"/>
              <a:gd name="connsiteY180" fmla="*/ 379827 h 2745499"/>
              <a:gd name="connsiteX181" fmla="*/ 1189503 w 4818968"/>
              <a:gd name="connsiteY181" fmla="*/ 358726 h 2745499"/>
              <a:gd name="connsiteX182" fmla="*/ 1126199 w 4818968"/>
              <a:gd name="connsiteY182" fmla="*/ 323557 h 2745499"/>
              <a:gd name="connsiteX183" fmla="*/ 1105097 w 4818968"/>
              <a:gd name="connsiteY183" fmla="*/ 309489 h 2745499"/>
              <a:gd name="connsiteX184" fmla="*/ 1083996 w 4818968"/>
              <a:gd name="connsiteY184" fmla="*/ 302455 h 2745499"/>
              <a:gd name="connsiteX185" fmla="*/ 1055860 w 4818968"/>
              <a:gd name="connsiteY185" fmla="*/ 288387 h 2745499"/>
              <a:gd name="connsiteX186" fmla="*/ 1034759 w 4818968"/>
              <a:gd name="connsiteY186" fmla="*/ 274320 h 2745499"/>
              <a:gd name="connsiteX187" fmla="*/ 985522 w 4818968"/>
              <a:gd name="connsiteY187" fmla="*/ 253218 h 2745499"/>
              <a:gd name="connsiteX188" fmla="*/ 915183 w 4818968"/>
              <a:gd name="connsiteY188" fmla="*/ 189913 h 2745499"/>
              <a:gd name="connsiteX189" fmla="*/ 901116 w 4818968"/>
              <a:gd name="connsiteY189" fmla="*/ 168812 h 2745499"/>
              <a:gd name="connsiteX190" fmla="*/ 858912 w 4818968"/>
              <a:gd name="connsiteY190" fmla="*/ 126609 h 2745499"/>
              <a:gd name="connsiteX191" fmla="*/ 809676 w 4818968"/>
              <a:gd name="connsiteY191" fmla="*/ 77372 h 2745499"/>
              <a:gd name="connsiteX192" fmla="*/ 788574 w 4818968"/>
              <a:gd name="connsiteY192" fmla="*/ 63304 h 2745499"/>
              <a:gd name="connsiteX193" fmla="*/ 739337 w 4818968"/>
              <a:gd name="connsiteY193" fmla="*/ 49237 h 2745499"/>
              <a:gd name="connsiteX194" fmla="*/ 676032 w 4818968"/>
              <a:gd name="connsiteY194" fmla="*/ 42203 h 2745499"/>
              <a:gd name="connsiteX195" fmla="*/ 640863 w 4818968"/>
              <a:gd name="connsiteY195" fmla="*/ 35169 h 2745499"/>
              <a:gd name="connsiteX196" fmla="*/ 598660 w 4818968"/>
              <a:gd name="connsiteY196" fmla="*/ 28135 h 2745499"/>
              <a:gd name="connsiteX197" fmla="*/ 535356 w 4818968"/>
              <a:gd name="connsiteY197" fmla="*/ 21101 h 2745499"/>
              <a:gd name="connsiteX198" fmla="*/ 352476 w 4818968"/>
              <a:gd name="connsiteY198" fmla="*/ 0 h 2745499"/>
              <a:gd name="connsiteX199" fmla="*/ 99257 w 4818968"/>
              <a:gd name="connsiteY199" fmla="*/ 7033 h 2745499"/>
              <a:gd name="connsiteX200" fmla="*/ 78156 w 4818968"/>
              <a:gd name="connsiteY200" fmla="*/ 14067 h 2745499"/>
              <a:gd name="connsiteX201" fmla="*/ 50020 w 4818968"/>
              <a:gd name="connsiteY201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8715 w 4818968"/>
              <a:gd name="connsiteY92" fmla="*/ 1785229 h 2745499"/>
              <a:gd name="connsiteX93" fmla="*/ 3941544 w 4818968"/>
              <a:gd name="connsiteY93" fmla="*/ 1753235 h 2745499"/>
              <a:gd name="connsiteX94" fmla="*/ 4004849 w 4818968"/>
              <a:gd name="connsiteY94" fmla="*/ 1717382 h 2745499"/>
              <a:gd name="connsiteX95" fmla="*/ 4044561 w 4818968"/>
              <a:gd name="connsiteY95" fmla="*/ 1703314 h 2745499"/>
              <a:gd name="connsiteX96" fmla="*/ 4111041 w 4818968"/>
              <a:gd name="connsiteY96" fmla="*/ 1679037 h 2745499"/>
              <a:gd name="connsiteX97" fmla="*/ 4157786 w 4818968"/>
              <a:gd name="connsiteY97" fmla="*/ 1638886 h 2745499"/>
              <a:gd name="connsiteX98" fmla="*/ 4199989 w 4818968"/>
              <a:gd name="connsiteY98" fmla="*/ 1610750 h 2745499"/>
              <a:gd name="connsiteX99" fmla="*/ 4221091 w 4818968"/>
              <a:gd name="connsiteY99" fmla="*/ 1589649 h 2745499"/>
              <a:gd name="connsiteX100" fmla="*/ 4249226 w 4818968"/>
              <a:gd name="connsiteY100" fmla="*/ 1582615 h 2745499"/>
              <a:gd name="connsiteX101" fmla="*/ 4312531 w 4818968"/>
              <a:gd name="connsiteY101" fmla="*/ 1554480 h 2745499"/>
              <a:gd name="connsiteX102" fmla="*/ 4333632 w 4818968"/>
              <a:gd name="connsiteY102" fmla="*/ 1533378 h 2745499"/>
              <a:gd name="connsiteX103" fmla="*/ 4354734 w 4818968"/>
              <a:gd name="connsiteY103" fmla="*/ 1519310 h 2745499"/>
              <a:gd name="connsiteX104" fmla="*/ 4375836 w 4818968"/>
              <a:gd name="connsiteY104" fmla="*/ 1498209 h 2745499"/>
              <a:gd name="connsiteX105" fmla="*/ 4396937 w 4818968"/>
              <a:gd name="connsiteY105" fmla="*/ 1491175 h 2745499"/>
              <a:gd name="connsiteX106" fmla="*/ 4418039 w 4818968"/>
              <a:gd name="connsiteY106" fmla="*/ 1470073 h 2745499"/>
              <a:gd name="connsiteX107" fmla="*/ 4432106 w 4818968"/>
              <a:gd name="connsiteY107" fmla="*/ 1448972 h 2745499"/>
              <a:gd name="connsiteX108" fmla="*/ 4453208 w 4818968"/>
              <a:gd name="connsiteY108" fmla="*/ 1434904 h 2745499"/>
              <a:gd name="connsiteX109" fmla="*/ 4474309 w 4818968"/>
              <a:gd name="connsiteY109" fmla="*/ 1413803 h 2745499"/>
              <a:gd name="connsiteX110" fmla="*/ 4516512 w 4818968"/>
              <a:gd name="connsiteY110" fmla="*/ 1385667 h 2745499"/>
              <a:gd name="connsiteX111" fmla="*/ 4565749 w 4818968"/>
              <a:gd name="connsiteY111" fmla="*/ 1322363 h 2745499"/>
              <a:gd name="connsiteX112" fmla="*/ 4586851 w 4818968"/>
              <a:gd name="connsiteY112" fmla="*/ 1280160 h 2745499"/>
              <a:gd name="connsiteX113" fmla="*/ 4593885 w 4818968"/>
              <a:gd name="connsiteY113" fmla="*/ 1259058 h 2745499"/>
              <a:gd name="connsiteX114" fmla="*/ 4622020 w 4818968"/>
              <a:gd name="connsiteY114" fmla="*/ 1216855 h 2745499"/>
              <a:gd name="connsiteX115" fmla="*/ 4636088 w 4818968"/>
              <a:gd name="connsiteY115" fmla="*/ 1195753 h 2745499"/>
              <a:gd name="connsiteX116" fmla="*/ 4650156 w 4818968"/>
              <a:gd name="connsiteY116" fmla="*/ 1174652 h 2745499"/>
              <a:gd name="connsiteX117" fmla="*/ 4664223 w 4818968"/>
              <a:gd name="connsiteY117" fmla="*/ 1132449 h 2745499"/>
              <a:gd name="connsiteX118" fmla="*/ 4671257 w 4818968"/>
              <a:gd name="connsiteY118" fmla="*/ 1111347 h 2745499"/>
              <a:gd name="connsiteX119" fmla="*/ 4685325 w 4818968"/>
              <a:gd name="connsiteY119" fmla="*/ 1090246 h 2745499"/>
              <a:gd name="connsiteX120" fmla="*/ 4706426 w 4818968"/>
              <a:gd name="connsiteY120" fmla="*/ 1041009 h 2745499"/>
              <a:gd name="connsiteX121" fmla="*/ 4720494 w 4818968"/>
              <a:gd name="connsiteY121" fmla="*/ 998806 h 2745499"/>
              <a:gd name="connsiteX122" fmla="*/ 4748629 w 4818968"/>
              <a:gd name="connsiteY122" fmla="*/ 956603 h 2745499"/>
              <a:gd name="connsiteX123" fmla="*/ 4755663 w 4818968"/>
              <a:gd name="connsiteY123" fmla="*/ 935501 h 2745499"/>
              <a:gd name="connsiteX124" fmla="*/ 4769731 w 4818968"/>
              <a:gd name="connsiteY124" fmla="*/ 858129 h 2745499"/>
              <a:gd name="connsiteX125" fmla="*/ 4783799 w 4818968"/>
              <a:gd name="connsiteY125" fmla="*/ 780757 h 2745499"/>
              <a:gd name="connsiteX126" fmla="*/ 4804900 w 4818968"/>
              <a:gd name="connsiteY126" fmla="*/ 759655 h 2745499"/>
              <a:gd name="connsiteX127" fmla="*/ 4818968 w 4818968"/>
              <a:gd name="connsiteY127" fmla="*/ 738553 h 2745499"/>
              <a:gd name="connsiteX128" fmla="*/ 4804900 w 4818968"/>
              <a:gd name="connsiteY128" fmla="*/ 555673 h 2745499"/>
              <a:gd name="connsiteX129" fmla="*/ 4797866 w 4818968"/>
              <a:gd name="connsiteY129" fmla="*/ 506437 h 2745499"/>
              <a:gd name="connsiteX130" fmla="*/ 4755663 w 4818968"/>
              <a:gd name="connsiteY130" fmla="*/ 485335 h 2745499"/>
              <a:gd name="connsiteX131" fmla="*/ 4720494 w 4818968"/>
              <a:gd name="connsiteY131" fmla="*/ 457200 h 2745499"/>
              <a:gd name="connsiteX132" fmla="*/ 4678291 w 4818968"/>
              <a:gd name="connsiteY132" fmla="*/ 443132 h 2745499"/>
              <a:gd name="connsiteX133" fmla="*/ 4593885 w 4818968"/>
              <a:gd name="connsiteY133" fmla="*/ 464233 h 2745499"/>
              <a:gd name="connsiteX134" fmla="*/ 4530580 w 4818968"/>
              <a:gd name="connsiteY134" fmla="*/ 499403 h 2745499"/>
              <a:gd name="connsiteX135" fmla="*/ 4509479 w 4818968"/>
              <a:gd name="connsiteY135" fmla="*/ 513470 h 2745499"/>
              <a:gd name="connsiteX136" fmla="*/ 4481343 w 4818968"/>
              <a:gd name="connsiteY136" fmla="*/ 555673 h 2745499"/>
              <a:gd name="connsiteX137" fmla="*/ 4439140 w 4818968"/>
              <a:gd name="connsiteY137" fmla="*/ 590843 h 2745499"/>
              <a:gd name="connsiteX138" fmla="*/ 4396937 w 4818968"/>
              <a:gd name="connsiteY138" fmla="*/ 618978 h 2745499"/>
              <a:gd name="connsiteX139" fmla="*/ 4340666 w 4818968"/>
              <a:gd name="connsiteY139" fmla="*/ 647113 h 2745499"/>
              <a:gd name="connsiteX140" fmla="*/ 4312531 w 4818968"/>
              <a:gd name="connsiteY140" fmla="*/ 661181 h 2745499"/>
              <a:gd name="connsiteX141" fmla="*/ 4270328 w 4818968"/>
              <a:gd name="connsiteY141" fmla="*/ 675249 h 2745499"/>
              <a:gd name="connsiteX142" fmla="*/ 4242192 w 4818968"/>
              <a:gd name="connsiteY142" fmla="*/ 689317 h 2745499"/>
              <a:gd name="connsiteX143" fmla="*/ 4171854 w 4818968"/>
              <a:gd name="connsiteY143" fmla="*/ 710418 h 2745499"/>
              <a:gd name="connsiteX144" fmla="*/ 3890500 w 4818968"/>
              <a:gd name="connsiteY144" fmla="*/ 696350 h 2745499"/>
              <a:gd name="connsiteX145" fmla="*/ 3869399 w 4818968"/>
              <a:gd name="connsiteY145" fmla="*/ 689317 h 2745499"/>
              <a:gd name="connsiteX146" fmla="*/ 3834229 w 4818968"/>
              <a:gd name="connsiteY146" fmla="*/ 682283 h 2745499"/>
              <a:gd name="connsiteX147" fmla="*/ 3770925 w 4818968"/>
              <a:gd name="connsiteY147" fmla="*/ 675249 h 2745499"/>
              <a:gd name="connsiteX148" fmla="*/ 3679485 w 4818968"/>
              <a:gd name="connsiteY148" fmla="*/ 661181 h 2745499"/>
              <a:gd name="connsiteX149" fmla="*/ 3609146 w 4818968"/>
              <a:gd name="connsiteY149" fmla="*/ 654147 h 2745499"/>
              <a:gd name="connsiteX150" fmla="*/ 3573977 w 4818968"/>
              <a:gd name="connsiteY150" fmla="*/ 647113 h 2745499"/>
              <a:gd name="connsiteX151" fmla="*/ 3257454 w 4818968"/>
              <a:gd name="connsiteY151" fmla="*/ 647113 h 2745499"/>
              <a:gd name="connsiteX152" fmla="*/ 3222285 w 4818968"/>
              <a:gd name="connsiteY152" fmla="*/ 654147 h 2745499"/>
              <a:gd name="connsiteX153" fmla="*/ 3130845 w 4818968"/>
              <a:gd name="connsiteY153" fmla="*/ 661181 h 2745499"/>
              <a:gd name="connsiteX154" fmla="*/ 3088642 w 4818968"/>
              <a:gd name="connsiteY154" fmla="*/ 675249 h 2745499"/>
              <a:gd name="connsiteX155" fmla="*/ 3039405 w 4818968"/>
              <a:gd name="connsiteY155" fmla="*/ 703384 h 2745499"/>
              <a:gd name="connsiteX156" fmla="*/ 2976100 w 4818968"/>
              <a:gd name="connsiteY156" fmla="*/ 731520 h 2745499"/>
              <a:gd name="connsiteX157" fmla="*/ 2575171 w 4818968"/>
              <a:gd name="connsiteY157" fmla="*/ 717452 h 2745499"/>
              <a:gd name="connsiteX158" fmla="*/ 2547036 w 4818968"/>
              <a:gd name="connsiteY158" fmla="*/ 710418 h 2745499"/>
              <a:gd name="connsiteX159" fmla="*/ 2476697 w 4818968"/>
              <a:gd name="connsiteY159" fmla="*/ 689317 h 2745499"/>
              <a:gd name="connsiteX160" fmla="*/ 2441528 w 4818968"/>
              <a:gd name="connsiteY160" fmla="*/ 682283 h 2745499"/>
              <a:gd name="connsiteX161" fmla="*/ 2413392 w 4818968"/>
              <a:gd name="connsiteY161" fmla="*/ 675249 h 2745499"/>
              <a:gd name="connsiteX162" fmla="*/ 2371189 w 4818968"/>
              <a:gd name="connsiteY162" fmla="*/ 661181 h 2745499"/>
              <a:gd name="connsiteX163" fmla="*/ 2336020 w 4818968"/>
              <a:gd name="connsiteY163" fmla="*/ 654147 h 2745499"/>
              <a:gd name="connsiteX164" fmla="*/ 2293817 w 4818968"/>
              <a:gd name="connsiteY164" fmla="*/ 640080 h 2745499"/>
              <a:gd name="connsiteX165" fmla="*/ 2195343 w 4818968"/>
              <a:gd name="connsiteY165" fmla="*/ 626012 h 2745499"/>
              <a:gd name="connsiteX166" fmla="*/ 2139072 w 4818968"/>
              <a:gd name="connsiteY166" fmla="*/ 611944 h 2745499"/>
              <a:gd name="connsiteX167" fmla="*/ 2103903 w 4818968"/>
              <a:gd name="connsiteY167" fmla="*/ 604910 h 2745499"/>
              <a:gd name="connsiteX168" fmla="*/ 2082802 w 4818968"/>
              <a:gd name="connsiteY168" fmla="*/ 597877 h 2745499"/>
              <a:gd name="connsiteX169" fmla="*/ 2047632 w 4818968"/>
              <a:gd name="connsiteY169" fmla="*/ 590843 h 2745499"/>
              <a:gd name="connsiteX170" fmla="*/ 1998396 w 4818968"/>
              <a:gd name="connsiteY170" fmla="*/ 576775 h 2745499"/>
              <a:gd name="connsiteX171" fmla="*/ 1576365 w 4818968"/>
              <a:gd name="connsiteY171" fmla="*/ 562707 h 2745499"/>
              <a:gd name="connsiteX172" fmla="*/ 1541196 w 4818968"/>
              <a:gd name="connsiteY172" fmla="*/ 555673 h 2745499"/>
              <a:gd name="connsiteX173" fmla="*/ 1463823 w 4818968"/>
              <a:gd name="connsiteY173" fmla="*/ 541606 h 2745499"/>
              <a:gd name="connsiteX174" fmla="*/ 1421620 w 4818968"/>
              <a:gd name="connsiteY174" fmla="*/ 520504 h 2745499"/>
              <a:gd name="connsiteX175" fmla="*/ 1393485 w 4818968"/>
              <a:gd name="connsiteY175" fmla="*/ 513470 h 2745499"/>
              <a:gd name="connsiteX176" fmla="*/ 1372383 w 4818968"/>
              <a:gd name="connsiteY176" fmla="*/ 499403 h 2745499"/>
              <a:gd name="connsiteX177" fmla="*/ 1323146 w 4818968"/>
              <a:gd name="connsiteY177" fmla="*/ 450166 h 2745499"/>
              <a:gd name="connsiteX178" fmla="*/ 1302045 w 4818968"/>
              <a:gd name="connsiteY178" fmla="*/ 443132 h 2745499"/>
              <a:gd name="connsiteX179" fmla="*/ 1231706 w 4818968"/>
              <a:gd name="connsiteY179" fmla="*/ 393895 h 2745499"/>
              <a:gd name="connsiteX180" fmla="*/ 1210605 w 4818968"/>
              <a:gd name="connsiteY180" fmla="*/ 379827 h 2745499"/>
              <a:gd name="connsiteX181" fmla="*/ 1189503 w 4818968"/>
              <a:gd name="connsiteY181" fmla="*/ 358726 h 2745499"/>
              <a:gd name="connsiteX182" fmla="*/ 1126199 w 4818968"/>
              <a:gd name="connsiteY182" fmla="*/ 323557 h 2745499"/>
              <a:gd name="connsiteX183" fmla="*/ 1105097 w 4818968"/>
              <a:gd name="connsiteY183" fmla="*/ 309489 h 2745499"/>
              <a:gd name="connsiteX184" fmla="*/ 1083996 w 4818968"/>
              <a:gd name="connsiteY184" fmla="*/ 302455 h 2745499"/>
              <a:gd name="connsiteX185" fmla="*/ 1055860 w 4818968"/>
              <a:gd name="connsiteY185" fmla="*/ 288387 h 2745499"/>
              <a:gd name="connsiteX186" fmla="*/ 1034759 w 4818968"/>
              <a:gd name="connsiteY186" fmla="*/ 274320 h 2745499"/>
              <a:gd name="connsiteX187" fmla="*/ 985522 w 4818968"/>
              <a:gd name="connsiteY187" fmla="*/ 253218 h 2745499"/>
              <a:gd name="connsiteX188" fmla="*/ 915183 w 4818968"/>
              <a:gd name="connsiteY188" fmla="*/ 189913 h 2745499"/>
              <a:gd name="connsiteX189" fmla="*/ 901116 w 4818968"/>
              <a:gd name="connsiteY189" fmla="*/ 168812 h 2745499"/>
              <a:gd name="connsiteX190" fmla="*/ 858912 w 4818968"/>
              <a:gd name="connsiteY190" fmla="*/ 126609 h 2745499"/>
              <a:gd name="connsiteX191" fmla="*/ 809676 w 4818968"/>
              <a:gd name="connsiteY191" fmla="*/ 77372 h 2745499"/>
              <a:gd name="connsiteX192" fmla="*/ 788574 w 4818968"/>
              <a:gd name="connsiteY192" fmla="*/ 63304 h 2745499"/>
              <a:gd name="connsiteX193" fmla="*/ 739337 w 4818968"/>
              <a:gd name="connsiteY193" fmla="*/ 49237 h 2745499"/>
              <a:gd name="connsiteX194" fmla="*/ 676032 w 4818968"/>
              <a:gd name="connsiteY194" fmla="*/ 42203 h 2745499"/>
              <a:gd name="connsiteX195" fmla="*/ 640863 w 4818968"/>
              <a:gd name="connsiteY195" fmla="*/ 35169 h 2745499"/>
              <a:gd name="connsiteX196" fmla="*/ 598660 w 4818968"/>
              <a:gd name="connsiteY196" fmla="*/ 28135 h 2745499"/>
              <a:gd name="connsiteX197" fmla="*/ 535356 w 4818968"/>
              <a:gd name="connsiteY197" fmla="*/ 21101 h 2745499"/>
              <a:gd name="connsiteX198" fmla="*/ 352476 w 4818968"/>
              <a:gd name="connsiteY198" fmla="*/ 0 h 2745499"/>
              <a:gd name="connsiteX199" fmla="*/ 99257 w 4818968"/>
              <a:gd name="connsiteY199" fmla="*/ 7033 h 2745499"/>
              <a:gd name="connsiteX200" fmla="*/ 78156 w 4818968"/>
              <a:gd name="connsiteY200" fmla="*/ 14067 h 2745499"/>
              <a:gd name="connsiteX201" fmla="*/ 50020 w 4818968"/>
              <a:gd name="connsiteY201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8715 w 4818968"/>
              <a:gd name="connsiteY92" fmla="*/ 1785229 h 2745499"/>
              <a:gd name="connsiteX93" fmla="*/ 3941544 w 4818968"/>
              <a:gd name="connsiteY93" fmla="*/ 1753235 h 2745499"/>
              <a:gd name="connsiteX94" fmla="*/ 4004849 w 4818968"/>
              <a:gd name="connsiteY94" fmla="*/ 1717382 h 2745499"/>
              <a:gd name="connsiteX95" fmla="*/ 4044561 w 4818968"/>
              <a:gd name="connsiteY95" fmla="*/ 1703314 h 2745499"/>
              <a:gd name="connsiteX96" fmla="*/ 4111041 w 4818968"/>
              <a:gd name="connsiteY96" fmla="*/ 1679037 h 2745499"/>
              <a:gd name="connsiteX97" fmla="*/ 4160961 w 4818968"/>
              <a:gd name="connsiteY97" fmla="*/ 1648411 h 2745499"/>
              <a:gd name="connsiteX98" fmla="*/ 4199989 w 4818968"/>
              <a:gd name="connsiteY98" fmla="*/ 1610750 h 2745499"/>
              <a:gd name="connsiteX99" fmla="*/ 4221091 w 4818968"/>
              <a:gd name="connsiteY99" fmla="*/ 1589649 h 2745499"/>
              <a:gd name="connsiteX100" fmla="*/ 4249226 w 4818968"/>
              <a:gd name="connsiteY100" fmla="*/ 1582615 h 2745499"/>
              <a:gd name="connsiteX101" fmla="*/ 4312531 w 4818968"/>
              <a:gd name="connsiteY101" fmla="*/ 1554480 h 2745499"/>
              <a:gd name="connsiteX102" fmla="*/ 4333632 w 4818968"/>
              <a:gd name="connsiteY102" fmla="*/ 1533378 h 2745499"/>
              <a:gd name="connsiteX103" fmla="*/ 4354734 w 4818968"/>
              <a:gd name="connsiteY103" fmla="*/ 1519310 h 2745499"/>
              <a:gd name="connsiteX104" fmla="*/ 4375836 w 4818968"/>
              <a:gd name="connsiteY104" fmla="*/ 1498209 h 2745499"/>
              <a:gd name="connsiteX105" fmla="*/ 4396937 w 4818968"/>
              <a:gd name="connsiteY105" fmla="*/ 1491175 h 2745499"/>
              <a:gd name="connsiteX106" fmla="*/ 4418039 w 4818968"/>
              <a:gd name="connsiteY106" fmla="*/ 1470073 h 2745499"/>
              <a:gd name="connsiteX107" fmla="*/ 4432106 w 4818968"/>
              <a:gd name="connsiteY107" fmla="*/ 1448972 h 2745499"/>
              <a:gd name="connsiteX108" fmla="*/ 4453208 w 4818968"/>
              <a:gd name="connsiteY108" fmla="*/ 1434904 h 2745499"/>
              <a:gd name="connsiteX109" fmla="*/ 4474309 w 4818968"/>
              <a:gd name="connsiteY109" fmla="*/ 1413803 h 2745499"/>
              <a:gd name="connsiteX110" fmla="*/ 4516512 w 4818968"/>
              <a:gd name="connsiteY110" fmla="*/ 1385667 h 2745499"/>
              <a:gd name="connsiteX111" fmla="*/ 4565749 w 4818968"/>
              <a:gd name="connsiteY111" fmla="*/ 1322363 h 2745499"/>
              <a:gd name="connsiteX112" fmla="*/ 4586851 w 4818968"/>
              <a:gd name="connsiteY112" fmla="*/ 1280160 h 2745499"/>
              <a:gd name="connsiteX113" fmla="*/ 4593885 w 4818968"/>
              <a:gd name="connsiteY113" fmla="*/ 1259058 h 2745499"/>
              <a:gd name="connsiteX114" fmla="*/ 4622020 w 4818968"/>
              <a:gd name="connsiteY114" fmla="*/ 1216855 h 2745499"/>
              <a:gd name="connsiteX115" fmla="*/ 4636088 w 4818968"/>
              <a:gd name="connsiteY115" fmla="*/ 1195753 h 2745499"/>
              <a:gd name="connsiteX116" fmla="*/ 4650156 w 4818968"/>
              <a:gd name="connsiteY116" fmla="*/ 1174652 h 2745499"/>
              <a:gd name="connsiteX117" fmla="*/ 4664223 w 4818968"/>
              <a:gd name="connsiteY117" fmla="*/ 1132449 h 2745499"/>
              <a:gd name="connsiteX118" fmla="*/ 4671257 w 4818968"/>
              <a:gd name="connsiteY118" fmla="*/ 1111347 h 2745499"/>
              <a:gd name="connsiteX119" fmla="*/ 4685325 w 4818968"/>
              <a:gd name="connsiteY119" fmla="*/ 1090246 h 2745499"/>
              <a:gd name="connsiteX120" fmla="*/ 4706426 w 4818968"/>
              <a:gd name="connsiteY120" fmla="*/ 1041009 h 2745499"/>
              <a:gd name="connsiteX121" fmla="*/ 4720494 w 4818968"/>
              <a:gd name="connsiteY121" fmla="*/ 998806 h 2745499"/>
              <a:gd name="connsiteX122" fmla="*/ 4748629 w 4818968"/>
              <a:gd name="connsiteY122" fmla="*/ 956603 h 2745499"/>
              <a:gd name="connsiteX123" fmla="*/ 4755663 w 4818968"/>
              <a:gd name="connsiteY123" fmla="*/ 935501 h 2745499"/>
              <a:gd name="connsiteX124" fmla="*/ 4769731 w 4818968"/>
              <a:gd name="connsiteY124" fmla="*/ 858129 h 2745499"/>
              <a:gd name="connsiteX125" fmla="*/ 4783799 w 4818968"/>
              <a:gd name="connsiteY125" fmla="*/ 780757 h 2745499"/>
              <a:gd name="connsiteX126" fmla="*/ 4804900 w 4818968"/>
              <a:gd name="connsiteY126" fmla="*/ 759655 h 2745499"/>
              <a:gd name="connsiteX127" fmla="*/ 4818968 w 4818968"/>
              <a:gd name="connsiteY127" fmla="*/ 738553 h 2745499"/>
              <a:gd name="connsiteX128" fmla="*/ 4804900 w 4818968"/>
              <a:gd name="connsiteY128" fmla="*/ 555673 h 2745499"/>
              <a:gd name="connsiteX129" fmla="*/ 4797866 w 4818968"/>
              <a:gd name="connsiteY129" fmla="*/ 506437 h 2745499"/>
              <a:gd name="connsiteX130" fmla="*/ 4755663 w 4818968"/>
              <a:gd name="connsiteY130" fmla="*/ 485335 h 2745499"/>
              <a:gd name="connsiteX131" fmla="*/ 4720494 w 4818968"/>
              <a:gd name="connsiteY131" fmla="*/ 457200 h 2745499"/>
              <a:gd name="connsiteX132" fmla="*/ 4678291 w 4818968"/>
              <a:gd name="connsiteY132" fmla="*/ 443132 h 2745499"/>
              <a:gd name="connsiteX133" fmla="*/ 4593885 w 4818968"/>
              <a:gd name="connsiteY133" fmla="*/ 464233 h 2745499"/>
              <a:gd name="connsiteX134" fmla="*/ 4530580 w 4818968"/>
              <a:gd name="connsiteY134" fmla="*/ 499403 h 2745499"/>
              <a:gd name="connsiteX135" fmla="*/ 4509479 w 4818968"/>
              <a:gd name="connsiteY135" fmla="*/ 513470 h 2745499"/>
              <a:gd name="connsiteX136" fmla="*/ 4481343 w 4818968"/>
              <a:gd name="connsiteY136" fmla="*/ 555673 h 2745499"/>
              <a:gd name="connsiteX137" fmla="*/ 4439140 w 4818968"/>
              <a:gd name="connsiteY137" fmla="*/ 590843 h 2745499"/>
              <a:gd name="connsiteX138" fmla="*/ 4396937 w 4818968"/>
              <a:gd name="connsiteY138" fmla="*/ 618978 h 2745499"/>
              <a:gd name="connsiteX139" fmla="*/ 4340666 w 4818968"/>
              <a:gd name="connsiteY139" fmla="*/ 647113 h 2745499"/>
              <a:gd name="connsiteX140" fmla="*/ 4312531 w 4818968"/>
              <a:gd name="connsiteY140" fmla="*/ 661181 h 2745499"/>
              <a:gd name="connsiteX141" fmla="*/ 4270328 w 4818968"/>
              <a:gd name="connsiteY141" fmla="*/ 675249 h 2745499"/>
              <a:gd name="connsiteX142" fmla="*/ 4242192 w 4818968"/>
              <a:gd name="connsiteY142" fmla="*/ 689317 h 2745499"/>
              <a:gd name="connsiteX143" fmla="*/ 4171854 w 4818968"/>
              <a:gd name="connsiteY143" fmla="*/ 710418 h 2745499"/>
              <a:gd name="connsiteX144" fmla="*/ 3890500 w 4818968"/>
              <a:gd name="connsiteY144" fmla="*/ 696350 h 2745499"/>
              <a:gd name="connsiteX145" fmla="*/ 3869399 w 4818968"/>
              <a:gd name="connsiteY145" fmla="*/ 689317 h 2745499"/>
              <a:gd name="connsiteX146" fmla="*/ 3834229 w 4818968"/>
              <a:gd name="connsiteY146" fmla="*/ 682283 h 2745499"/>
              <a:gd name="connsiteX147" fmla="*/ 3770925 w 4818968"/>
              <a:gd name="connsiteY147" fmla="*/ 675249 h 2745499"/>
              <a:gd name="connsiteX148" fmla="*/ 3679485 w 4818968"/>
              <a:gd name="connsiteY148" fmla="*/ 661181 h 2745499"/>
              <a:gd name="connsiteX149" fmla="*/ 3609146 w 4818968"/>
              <a:gd name="connsiteY149" fmla="*/ 654147 h 2745499"/>
              <a:gd name="connsiteX150" fmla="*/ 3573977 w 4818968"/>
              <a:gd name="connsiteY150" fmla="*/ 647113 h 2745499"/>
              <a:gd name="connsiteX151" fmla="*/ 3257454 w 4818968"/>
              <a:gd name="connsiteY151" fmla="*/ 647113 h 2745499"/>
              <a:gd name="connsiteX152" fmla="*/ 3222285 w 4818968"/>
              <a:gd name="connsiteY152" fmla="*/ 654147 h 2745499"/>
              <a:gd name="connsiteX153" fmla="*/ 3130845 w 4818968"/>
              <a:gd name="connsiteY153" fmla="*/ 661181 h 2745499"/>
              <a:gd name="connsiteX154" fmla="*/ 3088642 w 4818968"/>
              <a:gd name="connsiteY154" fmla="*/ 675249 h 2745499"/>
              <a:gd name="connsiteX155" fmla="*/ 3039405 w 4818968"/>
              <a:gd name="connsiteY155" fmla="*/ 703384 h 2745499"/>
              <a:gd name="connsiteX156" fmla="*/ 2976100 w 4818968"/>
              <a:gd name="connsiteY156" fmla="*/ 731520 h 2745499"/>
              <a:gd name="connsiteX157" fmla="*/ 2575171 w 4818968"/>
              <a:gd name="connsiteY157" fmla="*/ 717452 h 2745499"/>
              <a:gd name="connsiteX158" fmla="*/ 2547036 w 4818968"/>
              <a:gd name="connsiteY158" fmla="*/ 710418 h 2745499"/>
              <a:gd name="connsiteX159" fmla="*/ 2476697 w 4818968"/>
              <a:gd name="connsiteY159" fmla="*/ 689317 h 2745499"/>
              <a:gd name="connsiteX160" fmla="*/ 2441528 w 4818968"/>
              <a:gd name="connsiteY160" fmla="*/ 682283 h 2745499"/>
              <a:gd name="connsiteX161" fmla="*/ 2413392 w 4818968"/>
              <a:gd name="connsiteY161" fmla="*/ 675249 h 2745499"/>
              <a:gd name="connsiteX162" fmla="*/ 2371189 w 4818968"/>
              <a:gd name="connsiteY162" fmla="*/ 661181 h 2745499"/>
              <a:gd name="connsiteX163" fmla="*/ 2336020 w 4818968"/>
              <a:gd name="connsiteY163" fmla="*/ 654147 h 2745499"/>
              <a:gd name="connsiteX164" fmla="*/ 2293817 w 4818968"/>
              <a:gd name="connsiteY164" fmla="*/ 640080 h 2745499"/>
              <a:gd name="connsiteX165" fmla="*/ 2195343 w 4818968"/>
              <a:gd name="connsiteY165" fmla="*/ 626012 h 2745499"/>
              <a:gd name="connsiteX166" fmla="*/ 2139072 w 4818968"/>
              <a:gd name="connsiteY166" fmla="*/ 611944 h 2745499"/>
              <a:gd name="connsiteX167" fmla="*/ 2103903 w 4818968"/>
              <a:gd name="connsiteY167" fmla="*/ 604910 h 2745499"/>
              <a:gd name="connsiteX168" fmla="*/ 2082802 w 4818968"/>
              <a:gd name="connsiteY168" fmla="*/ 597877 h 2745499"/>
              <a:gd name="connsiteX169" fmla="*/ 2047632 w 4818968"/>
              <a:gd name="connsiteY169" fmla="*/ 590843 h 2745499"/>
              <a:gd name="connsiteX170" fmla="*/ 1998396 w 4818968"/>
              <a:gd name="connsiteY170" fmla="*/ 576775 h 2745499"/>
              <a:gd name="connsiteX171" fmla="*/ 1576365 w 4818968"/>
              <a:gd name="connsiteY171" fmla="*/ 562707 h 2745499"/>
              <a:gd name="connsiteX172" fmla="*/ 1541196 w 4818968"/>
              <a:gd name="connsiteY172" fmla="*/ 555673 h 2745499"/>
              <a:gd name="connsiteX173" fmla="*/ 1463823 w 4818968"/>
              <a:gd name="connsiteY173" fmla="*/ 541606 h 2745499"/>
              <a:gd name="connsiteX174" fmla="*/ 1421620 w 4818968"/>
              <a:gd name="connsiteY174" fmla="*/ 520504 h 2745499"/>
              <a:gd name="connsiteX175" fmla="*/ 1393485 w 4818968"/>
              <a:gd name="connsiteY175" fmla="*/ 513470 h 2745499"/>
              <a:gd name="connsiteX176" fmla="*/ 1372383 w 4818968"/>
              <a:gd name="connsiteY176" fmla="*/ 499403 h 2745499"/>
              <a:gd name="connsiteX177" fmla="*/ 1323146 w 4818968"/>
              <a:gd name="connsiteY177" fmla="*/ 450166 h 2745499"/>
              <a:gd name="connsiteX178" fmla="*/ 1302045 w 4818968"/>
              <a:gd name="connsiteY178" fmla="*/ 443132 h 2745499"/>
              <a:gd name="connsiteX179" fmla="*/ 1231706 w 4818968"/>
              <a:gd name="connsiteY179" fmla="*/ 393895 h 2745499"/>
              <a:gd name="connsiteX180" fmla="*/ 1210605 w 4818968"/>
              <a:gd name="connsiteY180" fmla="*/ 379827 h 2745499"/>
              <a:gd name="connsiteX181" fmla="*/ 1189503 w 4818968"/>
              <a:gd name="connsiteY181" fmla="*/ 358726 h 2745499"/>
              <a:gd name="connsiteX182" fmla="*/ 1126199 w 4818968"/>
              <a:gd name="connsiteY182" fmla="*/ 323557 h 2745499"/>
              <a:gd name="connsiteX183" fmla="*/ 1105097 w 4818968"/>
              <a:gd name="connsiteY183" fmla="*/ 309489 h 2745499"/>
              <a:gd name="connsiteX184" fmla="*/ 1083996 w 4818968"/>
              <a:gd name="connsiteY184" fmla="*/ 302455 h 2745499"/>
              <a:gd name="connsiteX185" fmla="*/ 1055860 w 4818968"/>
              <a:gd name="connsiteY185" fmla="*/ 288387 h 2745499"/>
              <a:gd name="connsiteX186" fmla="*/ 1034759 w 4818968"/>
              <a:gd name="connsiteY186" fmla="*/ 274320 h 2745499"/>
              <a:gd name="connsiteX187" fmla="*/ 985522 w 4818968"/>
              <a:gd name="connsiteY187" fmla="*/ 253218 h 2745499"/>
              <a:gd name="connsiteX188" fmla="*/ 915183 w 4818968"/>
              <a:gd name="connsiteY188" fmla="*/ 189913 h 2745499"/>
              <a:gd name="connsiteX189" fmla="*/ 901116 w 4818968"/>
              <a:gd name="connsiteY189" fmla="*/ 168812 h 2745499"/>
              <a:gd name="connsiteX190" fmla="*/ 858912 w 4818968"/>
              <a:gd name="connsiteY190" fmla="*/ 126609 h 2745499"/>
              <a:gd name="connsiteX191" fmla="*/ 809676 w 4818968"/>
              <a:gd name="connsiteY191" fmla="*/ 77372 h 2745499"/>
              <a:gd name="connsiteX192" fmla="*/ 788574 w 4818968"/>
              <a:gd name="connsiteY192" fmla="*/ 63304 h 2745499"/>
              <a:gd name="connsiteX193" fmla="*/ 739337 w 4818968"/>
              <a:gd name="connsiteY193" fmla="*/ 49237 h 2745499"/>
              <a:gd name="connsiteX194" fmla="*/ 676032 w 4818968"/>
              <a:gd name="connsiteY194" fmla="*/ 42203 h 2745499"/>
              <a:gd name="connsiteX195" fmla="*/ 640863 w 4818968"/>
              <a:gd name="connsiteY195" fmla="*/ 35169 h 2745499"/>
              <a:gd name="connsiteX196" fmla="*/ 598660 w 4818968"/>
              <a:gd name="connsiteY196" fmla="*/ 28135 h 2745499"/>
              <a:gd name="connsiteX197" fmla="*/ 535356 w 4818968"/>
              <a:gd name="connsiteY197" fmla="*/ 21101 h 2745499"/>
              <a:gd name="connsiteX198" fmla="*/ 352476 w 4818968"/>
              <a:gd name="connsiteY198" fmla="*/ 0 h 2745499"/>
              <a:gd name="connsiteX199" fmla="*/ 99257 w 4818968"/>
              <a:gd name="connsiteY199" fmla="*/ 7033 h 2745499"/>
              <a:gd name="connsiteX200" fmla="*/ 78156 w 4818968"/>
              <a:gd name="connsiteY200" fmla="*/ 14067 h 2745499"/>
              <a:gd name="connsiteX201" fmla="*/ 50020 w 4818968"/>
              <a:gd name="connsiteY201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8715 w 4818968"/>
              <a:gd name="connsiteY92" fmla="*/ 1785229 h 2745499"/>
              <a:gd name="connsiteX93" fmla="*/ 3941544 w 4818968"/>
              <a:gd name="connsiteY93" fmla="*/ 1753235 h 2745499"/>
              <a:gd name="connsiteX94" fmla="*/ 4004849 w 4818968"/>
              <a:gd name="connsiteY94" fmla="*/ 1717382 h 2745499"/>
              <a:gd name="connsiteX95" fmla="*/ 4044561 w 4818968"/>
              <a:gd name="connsiteY95" fmla="*/ 1703314 h 2745499"/>
              <a:gd name="connsiteX96" fmla="*/ 4111041 w 4818968"/>
              <a:gd name="connsiteY96" fmla="*/ 1679037 h 2745499"/>
              <a:gd name="connsiteX97" fmla="*/ 4160961 w 4818968"/>
              <a:gd name="connsiteY97" fmla="*/ 1648411 h 2745499"/>
              <a:gd name="connsiteX98" fmla="*/ 4221091 w 4818968"/>
              <a:gd name="connsiteY98" fmla="*/ 1589649 h 2745499"/>
              <a:gd name="connsiteX99" fmla="*/ 4249226 w 4818968"/>
              <a:gd name="connsiteY99" fmla="*/ 1582615 h 2745499"/>
              <a:gd name="connsiteX100" fmla="*/ 4312531 w 4818968"/>
              <a:gd name="connsiteY100" fmla="*/ 1554480 h 2745499"/>
              <a:gd name="connsiteX101" fmla="*/ 4333632 w 4818968"/>
              <a:gd name="connsiteY101" fmla="*/ 1533378 h 2745499"/>
              <a:gd name="connsiteX102" fmla="*/ 4354734 w 4818968"/>
              <a:gd name="connsiteY102" fmla="*/ 1519310 h 2745499"/>
              <a:gd name="connsiteX103" fmla="*/ 4375836 w 4818968"/>
              <a:gd name="connsiteY103" fmla="*/ 1498209 h 2745499"/>
              <a:gd name="connsiteX104" fmla="*/ 4396937 w 4818968"/>
              <a:gd name="connsiteY104" fmla="*/ 1491175 h 2745499"/>
              <a:gd name="connsiteX105" fmla="*/ 4418039 w 4818968"/>
              <a:gd name="connsiteY105" fmla="*/ 1470073 h 2745499"/>
              <a:gd name="connsiteX106" fmla="*/ 4432106 w 4818968"/>
              <a:gd name="connsiteY106" fmla="*/ 1448972 h 2745499"/>
              <a:gd name="connsiteX107" fmla="*/ 4453208 w 4818968"/>
              <a:gd name="connsiteY107" fmla="*/ 1434904 h 2745499"/>
              <a:gd name="connsiteX108" fmla="*/ 4474309 w 4818968"/>
              <a:gd name="connsiteY108" fmla="*/ 1413803 h 2745499"/>
              <a:gd name="connsiteX109" fmla="*/ 4516512 w 4818968"/>
              <a:gd name="connsiteY109" fmla="*/ 1385667 h 2745499"/>
              <a:gd name="connsiteX110" fmla="*/ 4565749 w 4818968"/>
              <a:gd name="connsiteY110" fmla="*/ 1322363 h 2745499"/>
              <a:gd name="connsiteX111" fmla="*/ 4586851 w 4818968"/>
              <a:gd name="connsiteY111" fmla="*/ 1280160 h 2745499"/>
              <a:gd name="connsiteX112" fmla="*/ 4593885 w 4818968"/>
              <a:gd name="connsiteY112" fmla="*/ 1259058 h 2745499"/>
              <a:gd name="connsiteX113" fmla="*/ 4622020 w 4818968"/>
              <a:gd name="connsiteY113" fmla="*/ 1216855 h 2745499"/>
              <a:gd name="connsiteX114" fmla="*/ 4636088 w 4818968"/>
              <a:gd name="connsiteY114" fmla="*/ 1195753 h 2745499"/>
              <a:gd name="connsiteX115" fmla="*/ 4650156 w 4818968"/>
              <a:gd name="connsiteY115" fmla="*/ 1174652 h 2745499"/>
              <a:gd name="connsiteX116" fmla="*/ 4664223 w 4818968"/>
              <a:gd name="connsiteY116" fmla="*/ 1132449 h 2745499"/>
              <a:gd name="connsiteX117" fmla="*/ 4671257 w 4818968"/>
              <a:gd name="connsiteY117" fmla="*/ 1111347 h 2745499"/>
              <a:gd name="connsiteX118" fmla="*/ 4685325 w 4818968"/>
              <a:gd name="connsiteY118" fmla="*/ 1090246 h 2745499"/>
              <a:gd name="connsiteX119" fmla="*/ 4706426 w 4818968"/>
              <a:gd name="connsiteY119" fmla="*/ 1041009 h 2745499"/>
              <a:gd name="connsiteX120" fmla="*/ 4720494 w 4818968"/>
              <a:gd name="connsiteY120" fmla="*/ 998806 h 2745499"/>
              <a:gd name="connsiteX121" fmla="*/ 4748629 w 4818968"/>
              <a:gd name="connsiteY121" fmla="*/ 956603 h 2745499"/>
              <a:gd name="connsiteX122" fmla="*/ 4755663 w 4818968"/>
              <a:gd name="connsiteY122" fmla="*/ 935501 h 2745499"/>
              <a:gd name="connsiteX123" fmla="*/ 4769731 w 4818968"/>
              <a:gd name="connsiteY123" fmla="*/ 858129 h 2745499"/>
              <a:gd name="connsiteX124" fmla="*/ 4783799 w 4818968"/>
              <a:gd name="connsiteY124" fmla="*/ 780757 h 2745499"/>
              <a:gd name="connsiteX125" fmla="*/ 4804900 w 4818968"/>
              <a:gd name="connsiteY125" fmla="*/ 759655 h 2745499"/>
              <a:gd name="connsiteX126" fmla="*/ 4818968 w 4818968"/>
              <a:gd name="connsiteY126" fmla="*/ 738553 h 2745499"/>
              <a:gd name="connsiteX127" fmla="*/ 4804900 w 4818968"/>
              <a:gd name="connsiteY127" fmla="*/ 555673 h 2745499"/>
              <a:gd name="connsiteX128" fmla="*/ 4797866 w 4818968"/>
              <a:gd name="connsiteY128" fmla="*/ 506437 h 2745499"/>
              <a:gd name="connsiteX129" fmla="*/ 4755663 w 4818968"/>
              <a:gd name="connsiteY129" fmla="*/ 485335 h 2745499"/>
              <a:gd name="connsiteX130" fmla="*/ 4720494 w 4818968"/>
              <a:gd name="connsiteY130" fmla="*/ 457200 h 2745499"/>
              <a:gd name="connsiteX131" fmla="*/ 4678291 w 4818968"/>
              <a:gd name="connsiteY131" fmla="*/ 443132 h 2745499"/>
              <a:gd name="connsiteX132" fmla="*/ 4593885 w 4818968"/>
              <a:gd name="connsiteY132" fmla="*/ 464233 h 2745499"/>
              <a:gd name="connsiteX133" fmla="*/ 4530580 w 4818968"/>
              <a:gd name="connsiteY133" fmla="*/ 499403 h 2745499"/>
              <a:gd name="connsiteX134" fmla="*/ 4509479 w 4818968"/>
              <a:gd name="connsiteY134" fmla="*/ 513470 h 2745499"/>
              <a:gd name="connsiteX135" fmla="*/ 4481343 w 4818968"/>
              <a:gd name="connsiteY135" fmla="*/ 555673 h 2745499"/>
              <a:gd name="connsiteX136" fmla="*/ 4439140 w 4818968"/>
              <a:gd name="connsiteY136" fmla="*/ 590843 h 2745499"/>
              <a:gd name="connsiteX137" fmla="*/ 4396937 w 4818968"/>
              <a:gd name="connsiteY137" fmla="*/ 618978 h 2745499"/>
              <a:gd name="connsiteX138" fmla="*/ 4340666 w 4818968"/>
              <a:gd name="connsiteY138" fmla="*/ 647113 h 2745499"/>
              <a:gd name="connsiteX139" fmla="*/ 4312531 w 4818968"/>
              <a:gd name="connsiteY139" fmla="*/ 661181 h 2745499"/>
              <a:gd name="connsiteX140" fmla="*/ 4270328 w 4818968"/>
              <a:gd name="connsiteY140" fmla="*/ 675249 h 2745499"/>
              <a:gd name="connsiteX141" fmla="*/ 4242192 w 4818968"/>
              <a:gd name="connsiteY141" fmla="*/ 689317 h 2745499"/>
              <a:gd name="connsiteX142" fmla="*/ 4171854 w 4818968"/>
              <a:gd name="connsiteY142" fmla="*/ 710418 h 2745499"/>
              <a:gd name="connsiteX143" fmla="*/ 3890500 w 4818968"/>
              <a:gd name="connsiteY143" fmla="*/ 696350 h 2745499"/>
              <a:gd name="connsiteX144" fmla="*/ 3869399 w 4818968"/>
              <a:gd name="connsiteY144" fmla="*/ 689317 h 2745499"/>
              <a:gd name="connsiteX145" fmla="*/ 3834229 w 4818968"/>
              <a:gd name="connsiteY145" fmla="*/ 682283 h 2745499"/>
              <a:gd name="connsiteX146" fmla="*/ 3770925 w 4818968"/>
              <a:gd name="connsiteY146" fmla="*/ 675249 h 2745499"/>
              <a:gd name="connsiteX147" fmla="*/ 3679485 w 4818968"/>
              <a:gd name="connsiteY147" fmla="*/ 661181 h 2745499"/>
              <a:gd name="connsiteX148" fmla="*/ 3609146 w 4818968"/>
              <a:gd name="connsiteY148" fmla="*/ 654147 h 2745499"/>
              <a:gd name="connsiteX149" fmla="*/ 3573977 w 4818968"/>
              <a:gd name="connsiteY149" fmla="*/ 647113 h 2745499"/>
              <a:gd name="connsiteX150" fmla="*/ 3257454 w 4818968"/>
              <a:gd name="connsiteY150" fmla="*/ 647113 h 2745499"/>
              <a:gd name="connsiteX151" fmla="*/ 3222285 w 4818968"/>
              <a:gd name="connsiteY151" fmla="*/ 654147 h 2745499"/>
              <a:gd name="connsiteX152" fmla="*/ 3130845 w 4818968"/>
              <a:gd name="connsiteY152" fmla="*/ 661181 h 2745499"/>
              <a:gd name="connsiteX153" fmla="*/ 3088642 w 4818968"/>
              <a:gd name="connsiteY153" fmla="*/ 675249 h 2745499"/>
              <a:gd name="connsiteX154" fmla="*/ 3039405 w 4818968"/>
              <a:gd name="connsiteY154" fmla="*/ 703384 h 2745499"/>
              <a:gd name="connsiteX155" fmla="*/ 2976100 w 4818968"/>
              <a:gd name="connsiteY155" fmla="*/ 731520 h 2745499"/>
              <a:gd name="connsiteX156" fmla="*/ 2575171 w 4818968"/>
              <a:gd name="connsiteY156" fmla="*/ 717452 h 2745499"/>
              <a:gd name="connsiteX157" fmla="*/ 2547036 w 4818968"/>
              <a:gd name="connsiteY157" fmla="*/ 710418 h 2745499"/>
              <a:gd name="connsiteX158" fmla="*/ 2476697 w 4818968"/>
              <a:gd name="connsiteY158" fmla="*/ 689317 h 2745499"/>
              <a:gd name="connsiteX159" fmla="*/ 2441528 w 4818968"/>
              <a:gd name="connsiteY159" fmla="*/ 682283 h 2745499"/>
              <a:gd name="connsiteX160" fmla="*/ 2413392 w 4818968"/>
              <a:gd name="connsiteY160" fmla="*/ 675249 h 2745499"/>
              <a:gd name="connsiteX161" fmla="*/ 2371189 w 4818968"/>
              <a:gd name="connsiteY161" fmla="*/ 661181 h 2745499"/>
              <a:gd name="connsiteX162" fmla="*/ 2336020 w 4818968"/>
              <a:gd name="connsiteY162" fmla="*/ 654147 h 2745499"/>
              <a:gd name="connsiteX163" fmla="*/ 2293817 w 4818968"/>
              <a:gd name="connsiteY163" fmla="*/ 640080 h 2745499"/>
              <a:gd name="connsiteX164" fmla="*/ 2195343 w 4818968"/>
              <a:gd name="connsiteY164" fmla="*/ 626012 h 2745499"/>
              <a:gd name="connsiteX165" fmla="*/ 2139072 w 4818968"/>
              <a:gd name="connsiteY165" fmla="*/ 611944 h 2745499"/>
              <a:gd name="connsiteX166" fmla="*/ 2103903 w 4818968"/>
              <a:gd name="connsiteY166" fmla="*/ 604910 h 2745499"/>
              <a:gd name="connsiteX167" fmla="*/ 2082802 w 4818968"/>
              <a:gd name="connsiteY167" fmla="*/ 597877 h 2745499"/>
              <a:gd name="connsiteX168" fmla="*/ 2047632 w 4818968"/>
              <a:gd name="connsiteY168" fmla="*/ 590843 h 2745499"/>
              <a:gd name="connsiteX169" fmla="*/ 1998396 w 4818968"/>
              <a:gd name="connsiteY169" fmla="*/ 576775 h 2745499"/>
              <a:gd name="connsiteX170" fmla="*/ 1576365 w 4818968"/>
              <a:gd name="connsiteY170" fmla="*/ 562707 h 2745499"/>
              <a:gd name="connsiteX171" fmla="*/ 1541196 w 4818968"/>
              <a:gd name="connsiteY171" fmla="*/ 555673 h 2745499"/>
              <a:gd name="connsiteX172" fmla="*/ 1463823 w 4818968"/>
              <a:gd name="connsiteY172" fmla="*/ 541606 h 2745499"/>
              <a:gd name="connsiteX173" fmla="*/ 1421620 w 4818968"/>
              <a:gd name="connsiteY173" fmla="*/ 520504 h 2745499"/>
              <a:gd name="connsiteX174" fmla="*/ 1393485 w 4818968"/>
              <a:gd name="connsiteY174" fmla="*/ 513470 h 2745499"/>
              <a:gd name="connsiteX175" fmla="*/ 1372383 w 4818968"/>
              <a:gd name="connsiteY175" fmla="*/ 499403 h 2745499"/>
              <a:gd name="connsiteX176" fmla="*/ 1323146 w 4818968"/>
              <a:gd name="connsiteY176" fmla="*/ 450166 h 2745499"/>
              <a:gd name="connsiteX177" fmla="*/ 1302045 w 4818968"/>
              <a:gd name="connsiteY177" fmla="*/ 443132 h 2745499"/>
              <a:gd name="connsiteX178" fmla="*/ 1231706 w 4818968"/>
              <a:gd name="connsiteY178" fmla="*/ 393895 h 2745499"/>
              <a:gd name="connsiteX179" fmla="*/ 1210605 w 4818968"/>
              <a:gd name="connsiteY179" fmla="*/ 379827 h 2745499"/>
              <a:gd name="connsiteX180" fmla="*/ 1189503 w 4818968"/>
              <a:gd name="connsiteY180" fmla="*/ 358726 h 2745499"/>
              <a:gd name="connsiteX181" fmla="*/ 1126199 w 4818968"/>
              <a:gd name="connsiteY181" fmla="*/ 323557 h 2745499"/>
              <a:gd name="connsiteX182" fmla="*/ 1105097 w 4818968"/>
              <a:gd name="connsiteY182" fmla="*/ 309489 h 2745499"/>
              <a:gd name="connsiteX183" fmla="*/ 1083996 w 4818968"/>
              <a:gd name="connsiteY183" fmla="*/ 302455 h 2745499"/>
              <a:gd name="connsiteX184" fmla="*/ 1055860 w 4818968"/>
              <a:gd name="connsiteY184" fmla="*/ 288387 h 2745499"/>
              <a:gd name="connsiteX185" fmla="*/ 1034759 w 4818968"/>
              <a:gd name="connsiteY185" fmla="*/ 274320 h 2745499"/>
              <a:gd name="connsiteX186" fmla="*/ 985522 w 4818968"/>
              <a:gd name="connsiteY186" fmla="*/ 253218 h 2745499"/>
              <a:gd name="connsiteX187" fmla="*/ 915183 w 4818968"/>
              <a:gd name="connsiteY187" fmla="*/ 189913 h 2745499"/>
              <a:gd name="connsiteX188" fmla="*/ 901116 w 4818968"/>
              <a:gd name="connsiteY188" fmla="*/ 168812 h 2745499"/>
              <a:gd name="connsiteX189" fmla="*/ 858912 w 4818968"/>
              <a:gd name="connsiteY189" fmla="*/ 126609 h 2745499"/>
              <a:gd name="connsiteX190" fmla="*/ 809676 w 4818968"/>
              <a:gd name="connsiteY190" fmla="*/ 77372 h 2745499"/>
              <a:gd name="connsiteX191" fmla="*/ 788574 w 4818968"/>
              <a:gd name="connsiteY191" fmla="*/ 63304 h 2745499"/>
              <a:gd name="connsiteX192" fmla="*/ 739337 w 4818968"/>
              <a:gd name="connsiteY192" fmla="*/ 49237 h 2745499"/>
              <a:gd name="connsiteX193" fmla="*/ 676032 w 4818968"/>
              <a:gd name="connsiteY193" fmla="*/ 42203 h 2745499"/>
              <a:gd name="connsiteX194" fmla="*/ 640863 w 4818968"/>
              <a:gd name="connsiteY194" fmla="*/ 35169 h 2745499"/>
              <a:gd name="connsiteX195" fmla="*/ 598660 w 4818968"/>
              <a:gd name="connsiteY195" fmla="*/ 28135 h 2745499"/>
              <a:gd name="connsiteX196" fmla="*/ 535356 w 4818968"/>
              <a:gd name="connsiteY196" fmla="*/ 21101 h 2745499"/>
              <a:gd name="connsiteX197" fmla="*/ 352476 w 4818968"/>
              <a:gd name="connsiteY197" fmla="*/ 0 h 2745499"/>
              <a:gd name="connsiteX198" fmla="*/ 99257 w 4818968"/>
              <a:gd name="connsiteY198" fmla="*/ 7033 h 2745499"/>
              <a:gd name="connsiteX199" fmla="*/ 78156 w 4818968"/>
              <a:gd name="connsiteY199" fmla="*/ 14067 h 2745499"/>
              <a:gd name="connsiteX200" fmla="*/ 50020 w 4818968"/>
              <a:gd name="connsiteY200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8715 w 4818968"/>
              <a:gd name="connsiteY92" fmla="*/ 1785229 h 2745499"/>
              <a:gd name="connsiteX93" fmla="*/ 3941544 w 4818968"/>
              <a:gd name="connsiteY93" fmla="*/ 1753235 h 2745499"/>
              <a:gd name="connsiteX94" fmla="*/ 4004849 w 4818968"/>
              <a:gd name="connsiteY94" fmla="*/ 1717382 h 2745499"/>
              <a:gd name="connsiteX95" fmla="*/ 4044561 w 4818968"/>
              <a:gd name="connsiteY95" fmla="*/ 1703314 h 2745499"/>
              <a:gd name="connsiteX96" fmla="*/ 4111041 w 4818968"/>
              <a:gd name="connsiteY96" fmla="*/ 1679037 h 2745499"/>
              <a:gd name="connsiteX97" fmla="*/ 4160961 w 4818968"/>
              <a:gd name="connsiteY97" fmla="*/ 1648411 h 2745499"/>
              <a:gd name="connsiteX98" fmla="*/ 4221091 w 4818968"/>
              <a:gd name="connsiteY98" fmla="*/ 1589649 h 2745499"/>
              <a:gd name="connsiteX99" fmla="*/ 4312531 w 4818968"/>
              <a:gd name="connsiteY99" fmla="*/ 1554480 h 2745499"/>
              <a:gd name="connsiteX100" fmla="*/ 4333632 w 4818968"/>
              <a:gd name="connsiteY100" fmla="*/ 1533378 h 2745499"/>
              <a:gd name="connsiteX101" fmla="*/ 4354734 w 4818968"/>
              <a:gd name="connsiteY101" fmla="*/ 1519310 h 2745499"/>
              <a:gd name="connsiteX102" fmla="*/ 4375836 w 4818968"/>
              <a:gd name="connsiteY102" fmla="*/ 1498209 h 2745499"/>
              <a:gd name="connsiteX103" fmla="*/ 4396937 w 4818968"/>
              <a:gd name="connsiteY103" fmla="*/ 1491175 h 2745499"/>
              <a:gd name="connsiteX104" fmla="*/ 4418039 w 4818968"/>
              <a:gd name="connsiteY104" fmla="*/ 1470073 h 2745499"/>
              <a:gd name="connsiteX105" fmla="*/ 4432106 w 4818968"/>
              <a:gd name="connsiteY105" fmla="*/ 1448972 h 2745499"/>
              <a:gd name="connsiteX106" fmla="*/ 4453208 w 4818968"/>
              <a:gd name="connsiteY106" fmla="*/ 1434904 h 2745499"/>
              <a:gd name="connsiteX107" fmla="*/ 4474309 w 4818968"/>
              <a:gd name="connsiteY107" fmla="*/ 1413803 h 2745499"/>
              <a:gd name="connsiteX108" fmla="*/ 4516512 w 4818968"/>
              <a:gd name="connsiteY108" fmla="*/ 1385667 h 2745499"/>
              <a:gd name="connsiteX109" fmla="*/ 4565749 w 4818968"/>
              <a:gd name="connsiteY109" fmla="*/ 1322363 h 2745499"/>
              <a:gd name="connsiteX110" fmla="*/ 4586851 w 4818968"/>
              <a:gd name="connsiteY110" fmla="*/ 1280160 h 2745499"/>
              <a:gd name="connsiteX111" fmla="*/ 4593885 w 4818968"/>
              <a:gd name="connsiteY111" fmla="*/ 1259058 h 2745499"/>
              <a:gd name="connsiteX112" fmla="*/ 4622020 w 4818968"/>
              <a:gd name="connsiteY112" fmla="*/ 1216855 h 2745499"/>
              <a:gd name="connsiteX113" fmla="*/ 4636088 w 4818968"/>
              <a:gd name="connsiteY113" fmla="*/ 1195753 h 2745499"/>
              <a:gd name="connsiteX114" fmla="*/ 4650156 w 4818968"/>
              <a:gd name="connsiteY114" fmla="*/ 1174652 h 2745499"/>
              <a:gd name="connsiteX115" fmla="*/ 4664223 w 4818968"/>
              <a:gd name="connsiteY115" fmla="*/ 1132449 h 2745499"/>
              <a:gd name="connsiteX116" fmla="*/ 4671257 w 4818968"/>
              <a:gd name="connsiteY116" fmla="*/ 1111347 h 2745499"/>
              <a:gd name="connsiteX117" fmla="*/ 4685325 w 4818968"/>
              <a:gd name="connsiteY117" fmla="*/ 1090246 h 2745499"/>
              <a:gd name="connsiteX118" fmla="*/ 4706426 w 4818968"/>
              <a:gd name="connsiteY118" fmla="*/ 1041009 h 2745499"/>
              <a:gd name="connsiteX119" fmla="*/ 4720494 w 4818968"/>
              <a:gd name="connsiteY119" fmla="*/ 998806 h 2745499"/>
              <a:gd name="connsiteX120" fmla="*/ 4748629 w 4818968"/>
              <a:gd name="connsiteY120" fmla="*/ 956603 h 2745499"/>
              <a:gd name="connsiteX121" fmla="*/ 4755663 w 4818968"/>
              <a:gd name="connsiteY121" fmla="*/ 935501 h 2745499"/>
              <a:gd name="connsiteX122" fmla="*/ 4769731 w 4818968"/>
              <a:gd name="connsiteY122" fmla="*/ 858129 h 2745499"/>
              <a:gd name="connsiteX123" fmla="*/ 4783799 w 4818968"/>
              <a:gd name="connsiteY123" fmla="*/ 780757 h 2745499"/>
              <a:gd name="connsiteX124" fmla="*/ 4804900 w 4818968"/>
              <a:gd name="connsiteY124" fmla="*/ 759655 h 2745499"/>
              <a:gd name="connsiteX125" fmla="*/ 4818968 w 4818968"/>
              <a:gd name="connsiteY125" fmla="*/ 738553 h 2745499"/>
              <a:gd name="connsiteX126" fmla="*/ 4804900 w 4818968"/>
              <a:gd name="connsiteY126" fmla="*/ 555673 h 2745499"/>
              <a:gd name="connsiteX127" fmla="*/ 4797866 w 4818968"/>
              <a:gd name="connsiteY127" fmla="*/ 506437 h 2745499"/>
              <a:gd name="connsiteX128" fmla="*/ 4755663 w 4818968"/>
              <a:gd name="connsiteY128" fmla="*/ 485335 h 2745499"/>
              <a:gd name="connsiteX129" fmla="*/ 4720494 w 4818968"/>
              <a:gd name="connsiteY129" fmla="*/ 457200 h 2745499"/>
              <a:gd name="connsiteX130" fmla="*/ 4678291 w 4818968"/>
              <a:gd name="connsiteY130" fmla="*/ 443132 h 2745499"/>
              <a:gd name="connsiteX131" fmla="*/ 4593885 w 4818968"/>
              <a:gd name="connsiteY131" fmla="*/ 464233 h 2745499"/>
              <a:gd name="connsiteX132" fmla="*/ 4530580 w 4818968"/>
              <a:gd name="connsiteY132" fmla="*/ 499403 h 2745499"/>
              <a:gd name="connsiteX133" fmla="*/ 4509479 w 4818968"/>
              <a:gd name="connsiteY133" fmla="*/ 513470 h 2745499"/>
              <a:gd name="connsiteX134" fmla="*/ 4481343 w 4818968"/>
              <a:gd name="connsiteY134" fmla="*/ 555673 h 2745499"/>
              <a:gd name="connsiteX135" fmla="*/ 4439140 w 4818968"/>
              <a:gd name="connsiteY135" fmla="*/ 590843 h 2745499"/>
              <a:gd name="connsiteX136" fmla="*/ 4396937 w 4818968"/>
              <a:gd name="connsiteY136" fmla="*/ 618978 h 2745499"/>
              <a:gd name="connsiteX137" fmla="*/ 4340666 w 4818968"/>
              <a:gd name="connsiteY137" fmla="*/ 647113 h 2745499"/>
              <a:gd name="connsiteX138" fmla="*/ 4312531 w 4818968"/>
              <a:gd name="connsiteY138" fmla="*/ 661181 h 2745499"/>
              <a:gd name="connsiteX139" fmla="*/ 4270328 w 4818968"/>
              <a:gd name="connsiteY139" fmla="*/ 675249 h 2745499"/>
              <a:gd name="connsiteX140" fmla="*/ 4242192 w 4818968"/>
              <a:gd name="connsiteY140" fmla="*/ 689317 h 2745499"/>
              <a:gd name="connsiteX141" fmla="*/ 4171854 w 4818968"/>
              <a:gd name="connsiteY141" fmla="*/ 710418 h 2745499"/>
              <a:gd name="connsiteX142" fmla="*/ 3890500 w 4818968"/>
              <a:gd name="connsiteY142" fmla="*/ 696350 h 2745499"/>
              <a:gd name="connsiteX143" fmla="*/ 3869399 w 4818968"/>
              <a:gd name="connsiteY143" fmla="*/ 689317 h 2745499"/>
              <a:gd name="connsiteX144" fmla="*/ 3834229 w 4818968"/>
              <a:gd name="connsiteY144" fmla="*/ 682283 h 2745499"/>
              <a:gd name="connsiteX145" fmla="*/ 3770925 w 4818968"/>
              <a:gd name="connsiteY145" fmla="*/ 675249 h 2745499"/>
              <a:gd name="connsiteX146" fmla="*/ 3679485 w 4818968"/>
              <a:gd name="connsiteY146" fmla="*/ 661181 h 2745499"/>
              <a:gd name="connsiteX147" fmla="*/ 3609146 w 4818968"/>
              <a:gd name="connsiteY147" fmla="*/ 654147 h 2745499"/>
              <a:gd name="connsiteX148" fmla="*/ 3573977 w 4818968"/>
              <a:gd name="connsiteY148" fmla="*/ 647113 h 2745499"/>
              <a:gd name="connsiteX149" fmla="*/ 3257454 w 4818968"/>
              <a:gd name="connsiteY149" fmla="*/ 647113 h 2745499"/>
              <a:gd name="connsiteX150" fmla="*/ 3222285 w 4818968"/>
              <a:gd name="connsiteY150" fmla="*/ 654147 h 2745499"/>
              <a:gd name="connsiteX151" fmla="*/ 3130845 w 4818968"/>
              <a:gd name="connsiteY151" fmla="*/ 661181 h 2745499"/>
              <a:gd name="connsiteX152" fmla="*/ 3088642 w 4818968"/>
              <a:gd name="connsiteY152" fmla="*/ 675249 h 2745499"/>
              <a:gd name="connsiteX153" fmla="*/ 3039405 w 4818968"/>
              <a:gd name="connsiteY153" fmla="*/ 703384 h 2745499"/>
              <a:gd name="connsiteX154" fmla="*/ 2976100 w 4818968"/>
              <a:gd name="connsiteY154" fmla="*/ 731520 h 2745499"/>
              <a:gd name="connsiteX155" fmla="*/ 2575171 w 4818968"/>
              <a:gd name="connsiteY155" fmla="*/ 717452 h 2745499"/>
              <a:gd name="connsiteX156" fmla="*/ 2547036 w 4818968"/>
              <a:gd name="connsiteY156" fmla="*/ 710418 h 2745499"/>
              <a:gd name="connsiteX157" fmla="*/ 2476697 w 4818968"/>
              <a:gd name="connsiteY157" fmla="*/ 689317 h 2745499"/>
              <a:gd name="connsiteX158" fmla="*/ 2441528 w 4818968"/>
              <a:gd name="connsiteY158" fmla="*/ 682283 h 2745499"/>
              <a:gd name="connsiteX159" fmla="*/ 2413392 w 4818968"/>
              <a:gd name="connsiteY159" fmla="*/ 675249 h 2745499"/>
              <a:gd name="connsiteX160" fmla="*/ 2371189 w 4818968"/>
              <a:gd name="connsiteY160" fmla="*/ 661181 h 2745499"/>
              <a:gd name="connsiteX161" fmla="*/ 2336020 w 4818968"/>
              <a:gd name="connsiteY161" fmla="*/ 654147 h 2745499"/>
              <a:gd name="connsiteX162" fmla="*/ 2293817 w 4818968"/>
              <a:gd name="connsiteY162" fmla="*/ 640080 h 2745499"/>
              <a:gd name="connsiteX163" fmla="*/ 2195343 w 4818968"/>
              <a:gd name="connsiteY163" fmla="*/ 626012 h 2745499"/>
              <a:gd name="connsiteX164" fmla="*/ 2139072 w 4818968"/>
              <a:gd name="connsiteY164" fmla="*/ 611944 h 2745499"/>
              <a:gd name="connsiteX165" fmla="*/ 2103903 w 4818968"/>
              <a:gd name="connsiteY165" fmla="*/ 604910 h 2745499"/>
              <a:gd name="connsiteX166" fmla="*/ 2082802 w 4818968"/>
              <a:gd name="connsiteY166" fmla="*/ 597877 h 2745499"/>
              <a:gd name="connsiteX167" fmla="*/ 2047632 w 4818968"/>
              <a:gd name="connsiteY167" fmla="*/ 590843 h 2745499"/>
              <a:gd name="connsiteX168" fmla="*/ 1998396 w 4818968"/>
              <a:gd name="connsiteY168" fmla="*/ 576775 h 2745499"/>
              <a:gd name="connsiteX169" fmla="*/ 1576365 w 4818968"/>
              <a:gd name="connsiteY169" fmla="*/ 562707 h 2745499"/>
              <a:gd name="connsiteX170" fmla="*/ 1541196 w 4818968"/>
              <a:gd name="connsiteY170" fmla="*/ 555673 h 2745499"/>
              <a:gd name="connsiteX171" fmla="*/ 1463823 w 4818968"/>
              <a:gd name="connsiteY171" fmla="*/ 541606 h 2745499"/>
              <a:gd name="connsiteX172" fmla="*/ 1421620 w 4818968"/>
              <a:gd name="connsiteY172" fmla="*/ 520504 h 2745499"/>
              <a:gd name="connsiteX173" fmla="*/ 1393485 w 4818968"/>
              <a:gd name="connsiteY173" fmla="*/ 513470 h 2745499"/>
              <a:gd name="connsiteX174" fmla="*/ 1372383 w 4818968"/>
              <a:gd name="connsiteY174" fmla="*/ 499403 h 2745499"/>
              <a:gd name="connsiteX175" fmla="*/ 1323146 w 4818968"/>
              <a:gd name="connsiteY175" fmla="*/ 450166 h 2745499"/>
              <a:gd name="connsiteX176" fmla="*/ 1302045 w 4818968"/>
              <a:gd name="connsiteY176" fmla="*/ 443132 h 2745499"/>
              <a:gd name="connsiteX177" fmla="*/ 1231706 w 4818968"/>
              <a:gd name="connsiteY177" fmla="*/ 393895 h 2745499"/>
              <a:gd name="connsiteX178" fmla="*/ 1210605 w 4818968"/>
              <a:gd name="connsiteY178" fmla="*/ 379827 h 2745499"/>
              <a:gd name="connsiteX179" fmla="*/ 1189503 w 4818968"/>
              <a:gd name="connsiteY179" fmla="*/ 358726 h 2745499"/>
              <a:gd name="connsiteX180" fmla="*/ 1126199 w 4818968"/>
              <a:gd name="connsiteY180" fmla="*/ 323557 h 2745499"/>
              <a:gd name="connsiteX181" fmla="*/ 1105097 w 4818968"/>
              <a:gd name="connsiteY181" fmla="*/ 309489 h 2745499"/>
              <a:gd name="connsiteX182" fmla="*/ 1083996 w 4818968"/>
              <a:gd name="connsiteY182" fmla="*/ 302455 h 2745499"/>
              <a:gd name="connsiteX183" fmla="*/ 1055860 w 4818968"/>
              <a:gd name="connsiteY183" fmla="*/ 288387 h 2745499"/>
              <a:gd name="connsiteX184" fmla="*/ 1034759 w 4818968"/>
              <a:gd name="connsiteY184" fmla="*/ 274320 h 2745499"/>
              <a:gd name="connsiteX185" fmla="*/ 985522 w 4818968"/>
              <a:gd name="connsiteY185" fmla="*/ 253218 h 2745499"/>
              <a:gd name="connsiteX186" fmla="*/ 915183 w 4818968"/>
              <a:gd name="connsiteY186" fmla="*/ 189913 h 2745499"/>
              <a:gd name="connsiteX187" fmla="*/ 901116 w 4818968"/>
              <a:gd name="connsiteY187" fmla="*/ 168812 h 2745499"/>
              <a:gd name="connsiteX188" fmla="*/ 858912 w 4818968"/>
              <a:gd name="connsiteY188" fmla="*/ 126609 h 2745499"/>
              <a:gd name="connsiteX189" fmla="*/ 809676 w 4818968"/>
              <a:gd name="connsiteY189" fmla="*/ 77372 h 2745499"/>
              <a:gd name="connsiteX190" fmla="*/ 788574 w 4818968"/>
              <a:gd name="connsiteY190" fmla="*/ 63304 h 2745499"/>
              <a:gd name="connsiteX191" fmla="*/ 739337 w 4818968"/>
              <a:gd name="connsiteY191" fmla="*/ 49237 h 2745499"/>
              <a:gd name="connsiteX192" fmla="*/ 676032 w 4818968"/>
              <a:gd name="connsiteY192" fmla="*/ 42203 h 2745499"/>
              <a:gd name="connsiteX193" fmla="*/ 640863 w 4818968"/>
              <a:gd name="connsiteY193" fmla="*/ 35169 h 2745499"/>
              <a:gd name="connsiteX194" fmla="*/ 598660 w 4818968"/>
              <a:gd name="connsiteY194" fmla="*/ 28135 h 2745499"/>
              <a:gd name="connsiteX195" fmla="*/ 535356 w 4818968"/>
              <a:gd name="connsiteY195" fmla="*/ 21101 h 2745499"/>
              <a:gd name="connsiteX196" fmla="*/ 352476 w 4818968"/>
              <a:gd name="connsiteY196" fmla="*/ 0 h 2745499"/>
              <a:gd name="connsiteX197" fmla="*/ 99257 w 4818968"/>
              <a:gd name="connsiteY197" fmla="*/ 7033 h 2745499"/>
              <a:gd name="connsiteX198" fmla="*/ 78156 w 4818968"/>
              <a:gd name="connsiteY198" fmla="*/ 14067 h 2745499"/>
              <a:gd name="connsiteX199" fmla="*/ 50020 w 4818968"/>
              <a:gd name="connsiteY199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8715 w 4818968"/>
              <a:gd name="connsiteY92" fmla="*/ 1785229 h 2745499"/>
              <a:gd name="connsiteX93" fmla="*/ 3941544 w 4818968"/>
              <a:gd name="connsiteY93" fmla="*/ 1753235 h 2745499"/>
              <a:gd name="connsiteX94" fmla="*/ 4004849 w 4818968"/>
              <a:gd name="connsiteY94" fmla="*/ 1717382 h 2745499"/>
              <a:gd name="connsiteX95" fmla="*/ 4044561 w 4818968"/>
              <a:gd name="connsiteY95" fmla="*/ 1703314 h 2745499"/>
              <a:gd name="connsiteX96" fmla="*/ 4111041 w 4818968"/>
              <a:gd name="connsiteY96" fmla="*/ 1679037 h 2745499"/>
              <a:gd name="connsiteX97" fmla="*/ 4160961 w 4818968"/>
              <a:gd name="connsiteY97" fmla="*/ 1648411 h 2745499"/>
              <a:gd name="connsiteX98" fmla="*/ 4230616 w 4818968"/>
              <a:gd name="connsiteY98" fmla="*/ 1602349 h 2745499"/>
              <a:gd name="connsiteX99" fmla="*/ 4312531 w 4818968"/>
              <a:gd name="connsiteY99" fmla="*/ 1554480 h 2745499"/>
              <a:gd name="connsiteX100" fmla="*/ 4333632 w 4818968"/>
              <a:gd name="connsiteY100" fmla="*/ 1533378 h 2745499"/>
              <a:gd name="connsiteX101" fmla="*/ 4354734 w 4818968"/>
              <a:gd name="connsiteY101" fmla="*/ 1519310 h 2745499"/>
              <a:gd name="connsiteX102" fmla="*/ 4375836 w 4818968"/>
              <a:gd name="connsiteY102" fmla="*/ 1498209 h 2745499"/>
              <a:gd name="connsiteX103" fmla="*/ 4396937 w 4818968"/>
              <a:gd name="connsiteY103" fmla="*/ 1491175 h 2745499"/>
              <a:gd name="connsiteX104" fmla="*/ 4418039 w 4818968"/>
              <a:gd name="connsiteY104" fmla="*/ 1470073 h 2745499"/>
              <a:gd name="connsiteX105" fmla="*/ 4432106 w 4818968"/>
              <a:gd name="connsiteY105" fmla="*/ 1448972 h 2745499"/>
              <a:gd name="connsiteX106" fmla="*/ 4453208 w 4818968"/>
              <a:gd name="connsiteY106" fmla="*/ 1434904 h 2745499"/>
              <a:gd name="connsiteX107" fmla="*/ 4474309 w 4818968"/>
              <a:gd name="connsiteY107" fmla="*/ 1413803 h 2745499"/>
              <a:gd name="connsiteX108" fmla="*/ 4516512 w 4818968"/>
              <a:gd name="connsiteY108" fmla="*/ 1385667 h 2745499"/>
              <a:gd name="connsiteX109" fmla="*/ 4565749 w 4818968"/>
              <a:gd name="connsiteY109" fmla="*/ 1322363 h 2745499"/>
              <a:gd name="connsiteX110" fmla="*/ 4586851 w 4818968"/>
              <a:gd name="connsiteY110" fmla="*/ 1280160 h 2745499"/>
              <a:gd name="connsiteX111" fmla="*/ 4593885 w 4818968"/>
              <a:gd name="connsiteY111" fmla="*/ 1259058 h 2745499"/>
              <a:gd name="connsiteX112" fmla="*/ 4622020 w 4818968"/>
              <a:gd name="connsiteY112" fmla="*/ 1216855 h 2745499"/>
              <a:gd name="connsiteX113" fmla="*/ 4636088 w 4818968"/>
              <a:gd name="connsiteY113" fmla="*/ 1195753 h 2745499"/>
              <a:gd name="connsiteX114" fmla="*/ 4650156 w 4818968"/>
              <a:gd name="connsiteY114" fmla="*/ 1174652 h 2745499"/>
              <a:gd name="connsiteX115" fmla="*/ 4664223 w 4818968"/>
              <a:gd name="connsiteY115" fmla="*/ 1132449 h 2745499"/>
              <a:gd name="connsiteX116" fmla="*/ 4671257 w 4818968"/>
              <a:gd name="connsiteY116" fmla="*/ 1111347 h 2745499"/>
              <a:gd name="connsiteX117" fmla="*/ 4685325 w 4818968"/>
              <a:gd name="connsiteY117" fmla="*/ 1090246 h 2745499"/>
              <a:gd name="connsiteX118" fmla="*/ 4706426 w 4818968"/>
              <a:gd name="connsiteY118" fmla="*/ 1041009 h 2745499"/>
              <a:gd name="connsiteX119" fmla="*/ 4720494 w 4818968"/>
              <a:gd name="connsiteY119" fmla="*/ 998806 h 2745499"/>
              <a:gd name="connsiteX120" fmla="*/ 4748629 w 4818968"/>
              <a:gd name="connsiteY120" fmla="*/ 956603 h 2745499"/>
              <a:gd name="connsiteX121" fmla="*/ 4755663 w 4818968"/>
              <a:gd name="connsiteY121" fmla="*/ 935501 h 2745499"/>
              <a:gd name="connsiteX122" fmla="*/ 4769731 w 4818968"/>
              <a:gd name="connsiteY122" fmla="*/ 858129 h 2745499"/>
              <a:gd name="connsiteX123" fmla="*/ 4783799 w 4818968"/>
              <a:gd name="connsiteY123" fmla="*/ 780757 h 2745499"/>
              <a:gd name="connsiteX124" fmla="*/ 4804900 w 4818968"/>
              <a:gd name="connsiteY124" fmla="*/ 759655 h 2745499"/>
              <a:gd name="connsiteX125" fmla="*/ 4818968 w 4818968"/>
              <a:gd name="connsiteY125" fmla="*/ 738553 h 2745499"/>
              <a:gd name="connsiteX126" fmla="*/ 4804900 w 4818968"/>
              <a:gd name="connsiteY126" fmla="*/ 555673 h 2745499"/>
              <a:gd name="connsiteX127" fmla="*/ 4797866 w 4818968"/>
              <a:gd name="connsiteY127" fmla="*/ 506437 h 2745499"/>
              <a:gd name="connsiteX128" fmla="*/ 4755663 w 4818968"/>
              <a:gd name="connsiteY128" fmla="*/ 485335 h 2745499"/>
              <a:gd name="connsiteX129" fmla="*/ 4720494 w 4818968"/>
              <a:gd name="connsiteY129" fmla="*/ 457200 h 2745499"/>
              <a:gd name="connsiteX130" fmla="*/ 4678291 w 4818968"/>
              <a:gd name="connsiteY130" fmla="*/ 443132 h 2745499"/>
              <a:gd name="connsiteX131" fmla="*/ 4593885 w 4818968"/>
              <a:gd name="connsiteY131" fmla="*/ 464233 h 2745499"/>
              <a:gd name="connsiteX132" fmla="*/ 4530580 w 4818968"/>
              <a:gd name="connsiteY132" fmla="*/ 499403 h 2745499"/>
              <a:gd name="connsiteX133" fmla="*/ 4509479 w 4818968"/>
              <a:gd name="connsiteY133" fmla="*/ 513470 h 2745499"/>
              <a:gd name="connsiteX134" fmla="*/ 4481343 w 4818968"/>
              <a:gd name="connsiteY134" fmla="*/ 555673 h 2745499"/>
              <a:gd name="connsiteX135" fmla="*/ 4439140 w 4818968"/>
              <a:gd name="connsiteY135" fmla="*/ 590843 h 2745499"/>
              <a:gd name="connsiteX136" fmla="*/ 4396937 w 4818968"/>
              <a:gd name="connsiteY136" fmla="*/ 618978 h 2745499"/>
              <a:gd name="connsiteX137" fmla="*/ 4340666 w 4818968"/>
              <a:gd name="connsiteY137" fmla="*/ 647113 h 2745499"/>
              <a:gd name="connsiteX138" fmla="*/ 4312531 w 4818968"/>
              <a:gd name="connsiteY138" fmla="*/ 661181 h 2745499"/>
              <a:gd name="connsiteX139" fmla="*/ 4270328 w 4818968"/>
              <a:gd name="connsiteY139" fmla="*/ 675249 h 2745499"/>
              <a:gd name="connsiteX140" fmla="*/ 4242192 w 4818968"/>
              <a:gd name="connsiteY140" fmla="*/ 689317 h 2745499"/>
              <a:gd name="connsiteX141" fmla="*/ 4171854 w 4818968"/>
              <a:gd name="connsiteY141" fmla="*/ 710418 h 2745499"/>
              <a:gd name="connsiteX142" fmla="*/ 3890500 w 4818968"/>
              <a:gd name="connsiteY142" fmla="*/ 696350 h 2745499"/>
              <a:gd name="connsiteX143" fmla="*/ 3869399 w 4818968"/>
              <a:gd name="connsiteY143" fmla="*/ 689317 h 2745499"/>
              <a:gd name="connsiteX144" fmla="*/ 3834229 w 4818968"/>
              <a:gd name="connsiteY144" fmla="*/ 682283 h 2745499"/>
              <a:gd name="connsiteX145" fmla="*/ 3770925 w 4818968"/>
              <a:gd name="connsiteY145" fmla="*/ 675249 h 2745499"/>
              <a:gd name="connsiteX146" fmla="*/ 3679485 w 4818968"/>
              <a:gd name="connsiteY146" fmla="*/ 661181 h 2745499"/>
              <a:gd name="connsiteX147" fmla="*/ 3609146 w 4818968"/>
              <a:gd name="connsiteY147" fmla="*/ 654147 h 2745499"/>
              <a:gd name="connsiteX148" fmla="*/ 3573977 w 4818968"/>
              <a:gd name="connsiteY148" fmla="*/ 647113 h 2745499"/>
              <a:gd name="connsiteX149" fmla="*/ 3257454 w 4818968"/>
              <a:gd name="connsiteY149" fmla="*/ 647113 h 2745499"/>
              <a:gd name="connsiteX150" fmla="*/ 3222285 w 4818968"/>
              <a:gd name="connsiteY150" fmla="*/ 654147 h 2745499"/>
              <a:gd name="connsiteX151" fmla="*/ 3130845 w 4818968"/>
              <a:gd name="connsiteY151" fmla="*/ 661181 h 2745499"/>
              <a:gd name="connsiteX152" fmla="*/ 3088642 w 4818968"/>
              <a:gd name="connsiteY152" fmla="*/ 675249 h 2745499"/>
              <a:gd name="connsiteX153" fmla="*/ 3039405 w 4818968"/>
              <a:gd name="connsiteY153" fmla="*/ 703384 h 2745499"/>
              <a:gd name="connsiteX154" fmla="*/ 2976100 w 4818968"/>
              <a:gd name="connsiteY154" fmla="*/ 731520 h 2745499"/>
              <a:gd name="connsiteX155" fmla="*/ 2575171 w 4818968"/>
              <a:gd name="connsiteY155" fmla="*/ 717452 h 2745499"/>
              <a:gd name="connsiteX156" fmla="*/ 2547036 w 4818968"/>
              <a:gd name="connsiteY156" fmla="*/ 710418 h 2745499"/>
              <a:gd name="connsiteX157" fmla="*/ 2476697 w 4818968"/>
              <a:gd name="connsiteY157" fmla="*/ 689317 h 2745499"/>
              <a:gd name="connsiteX158" fmla="*/ 2441528 w 4818968"/>
              <a:gd name="connsiteY158" fmla="*/ 682283 h 2745499"/>
              <a:gd name="connsiteX159" fmla="*/ 2413392 w 4818968"/>
              <a:gd name="connsiteY159" fmla="*/ 675249 h 2745499"/>
              <a:gd name="connsiteX160" fmla="*/ 2371189 w 4818968"/>
              <a:gd name="connsiteY160" fmla="*/ 661181 h 2745499"/>
              <a:gd name="connsiteX161" fmla="*/ 2336020 w 4818968"/>
              <a:gd name="connsiteY161" fmla="*/ 654147 h 2745499"/>
              <a:gd name="connsiteX162" fmla="*/ 2293817 w 4818968"/>
              <a:gd name="connsiteY162" fmla="*/ 640080 h 2745499"/>
              <a:gd name="connsiteX163" fmla="*/ 2195343 w 4818968"/>
              <a:gd name="connsiteY163" fmla="*/ 626012 h 2745499"/>
              <a:gd name="connsiteX164" fmla="*/ 2139072 w 4818968"/>
              <a:gd name="connsiteY164" fmla="*/ 611944 h 2745499"/>
              <a:gd name="connsiteX165" fmla="*/ 2103903 w 4818968"/>
              <a:gd name="connsiteY165" fmla="*/ 604910 h 2745499"/>
              <a:gd name="connsiteX166" fmla="*/ 2082802 w 4818968"/>
              <a:gd name="connsiteY166" fmla="*/ 597877 h 2745499"/>
              <a:gd name="connsiteX167" fmla="*/ 2047632 w 4818968"/>
              <a:gd name="connsiteY167" fmla="*/ 590843 h 2745499"/>
              <a:gd name="connsiteX168" fmla="*/ 1998396 w 4818968"/>
              <a:gd name="connsiteY168" fmla="*/ 576775 h 2745499"/>
              <a:gd name="connsiteX169" fmla="*/ 1576365 w 4818968"/>
              <a:gd name="connsiteY169" fmla="*/ 562707 h 2745499"/>
              <a:gd name="connsiteX170" fmla="*/ 1541196 w 4818968"/>
              <a:gd name="connsiteY170" fmla="*/ 555673 h 2745499"/>
              <a:gd name="connsiteX171" fmla="*/ 1463823 w 4818968"/>
              <a:gd name="connsiteY171" fmla="*/ 541606 h 2745499"/>
              <a:gd name="connsiteX172" fmla="*/ 1421620 w 4818968"/>
              <a:gd name="connsiteY172" fmla="*/ 520504 h 2745499"/>
              <a:gd name="connsiteX173" fmla="*/ 1393485 w 4818968"/>
              <a:gd name="connsiteY173" fmla="*/ 513470 h 2745499"/>
              <a:gd name="connsiteX174" fmla="*/ 1372383 w 4818968"/>
              <a:gd name="connsiteY174" fmla="*/ 499403 h 2745499"/>
              <a:gd name="connsiteX175" fmla="*/ 1323146 w 4818968"/>
              <a:gd name="connsiteY175" fmla="*/ 450166 h 2745499"/>
              <a:gd name="connsiteX176" fmla="*/ 1302045 w 4818968"/>
              <a:gd name="connsiteY176" fmla="*/ 443132 h 2745499"/>
              <a:gd name="connsiteX177" fmla="*/ 1231706 w 4818968"/>
              <a:gd name="connsiteY177" fmla="*/ 393895 h 2745499"/>
              <a:gd name="connsiteX178" fmla="*/ 1210605 w 4818968"/>
              <a:gd name="connsiteY178" fmla="*/ 379827 h 2745499"/>
              <a:gd name="connsiteX179" fmla="*/ 1189503 w 4818968"/>
              <a:gd name="connsiteY179" fmla="*/ 358726 h 2745499"/>
              <a:gd name="connsiteX180" fmla="*/ 1126199 w 4818968"/>
              <a:gd name="connsiteY180" fmla="*/ 323557 h 2745499"/>
              <a:gd name="connsiteX181" fmla="*/ 1105097 w 4818968"/>
              <a:gd name="connsiteY181" fmla="*/ 309489 h 2745499"/>
              <a:gd name="connsiteX182" fmla="*/ 1083996 w 4818968"/>
              <a:gd name="connsiteY182" fmla="*/ 302455 h 2745499"/>
              <a:gd name="connsiteX183" fmla="*/ 1055860 w 4818968"/>
              <a:gd name="connsiteY183" fmla="*/ 288387 h 2745499"/>
              <a:gd name="connsiteX184" fmla="*/ 1034759 w 4818968"/>
              <a:gd name="connsiteY184" fmla="*/ 274320 h 2745499"/>
              <a:gd name="connsiteX185" fmla="*/ 985522 w 4818968"/>
              <a:gd name="connsiteY185" fmla="*/ 253218 h 2745499"/>
              <a:gd name="connsiteX186" fmla="*/ 915183 w 4818968"/>
              <a:gd name="connsiteY186" fmla="*/ 189913 h 2745499"/>
              <a:gd name="connsiteX187" fmla="*/ 901116 w 4818968"/>
              <a:gd name="connsiteY187" fmla="*/ 168812 h 2745499"/>
              <a:gd name="connsiteX188" fmla="*/ 858912 w 4818968"/>
              <a:gd name="connsiteY188" fmla="*/ 126609 h 2745499"/>
              <a:gd name="connsiteX189" fmla="*/ 809676 w 4818968"/>
              <a:gd name="connsiteY189" fmla="*/ 77372 h 2745499"/>
              <a:gd name="connsiteX190" fmla="*/ 788574 w 4818968"/>
              <a:gd name="connsiteY190" fmla="*/ 63304 h 2745499"/>
              <a:gd name="connsiteX191" fmla="*/ 739337 w 4818968"/>
              <a:gd name="connsiteY191" fmla="*/ 49237 h 2745499"/>
              <a:gd name="connsiteX192" fmla="*/ 676032 w 4818968"/>
              <a:gd name="connsiteY192" fmla="*/ 42203 h 2745499"/>
              <a:gd name="connsiteX193" fmla="*/ 640863 w 4818968"/>
              <a:gd name="connsiteY193" fmla="*/ 35169 h 2745499"/>
              <a:gd name="connsiteX194" fmla="*/ 598660 w 4818968"/>
              <a:gd name="connsiteY194" fmla="*/ 28135 h 2745499"/>
              <a:gd name="connsiteX195" fmla="*/ 535356 w 4818968"/>
              <a:gd name="connsiteY195" fmla="*/ 21101 h 2745499"/>
              <a:gd name="connsiteX196" fmla="*/ 352476 w 4818968"/>
              <a:gd name="connsiteY196" fmla="*/ 0 h 2745499"/>
              <a:gd name="connsiteX197" fmla="*/ 99257 w 4818968"/>
              <a:gd name="connsiteY197" fmla="*/ 7033 h 2745499"/>
              <a:gd name="connsiteX198" fmla="*/ 78156 w 4818968"/>
              <a:gd name="connsiteY198" fmla="*/ 14067 h 2745499"/>
              <a:gd name="connsiteX199" fmla="*/ 50020 w 4818968"/>
              <a:gd name="connsiteY199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8715 w 4818968"/>
              <a:gd name="connsiteY92" fmla="*/ 1785229 h 2745499"/>
              <a:gd name="connsiteX93" fmla="*/ 3941544 w 4818968"/>
              <a:gd name="connsiteY93" fmla="*/ 1753235 h 2745499"/>
              <a:gd name="connsiteX94" fmla="*/ 4004849 w 4818968"/>
              <a:gd name="connsiteY94" fmla="*/ 1717382 h 2745499"/>
              <a:gd name="connsiteX95" fmla="*/ 4044561 w 4818968"/>
              <a:gd name="connsiteY95" fmla="*/ 1703314 h 2745499"/>
              <a:gd name="connsiteX96" fmla="*/ 4111041 w 4818968"/>
              <a:gd name="connsiteY96" fmla="*/ 1679037 h 2745499"/>
              <a:gd name="connsiteX97" fmla="*/ 4160961 w 4818968"/>
              <a:gd name="connsiteY97" fmla="*/ 1648411 h 2745499"/>
              <a:gd name="connsiteX98" fmla="*/ 4230616 w 4818968"/>
              <a:gd name="connsiteY98" fmla="*/ 1602349 h 2745499"/>
              <a:gd name="connsiteX99" fmla="*/ 4318881 w 4818968"/>
              <a:gd name="connsiteY99" fmla="*/ 1567180 h 2745499"/>
              <a:gd name="connsiteX100" fmla="*/ 4333632 w 4818968"/>
              <a:gd name="connsiteY100" fmla="*/ 1533378 h 2745499"/>
              <a:gd name="connsiteX101" fmla="*/ 4354734 w 4818968"/>
              <a:gd name="connsiteY101" fmla="*/ 1519310 h 2745499"/>
              <a:gd name="connsiteX102" fmla="*/ 4375836 w 4818968"/>
              <a:gd name="connsiteY102" fmla="*/ 1498209 h 2745499"/>
              <a:gd name="connsiteX103" fmla="*/ 4396937 w 4818968"/>
              <a:gd name="connsiteY103" fmla="*/ 1491175 h 2745499"/>
              <a:gd name="connsiteX104" fmla="*/ 4418039 w 4818968"/>
              <a:gd name="connsiteY104" fmla="*/ 1470073 h 2745499"/>
              <a:gd name="connsiteX105" fmla="*/ 4432106 w 4818968"/>
              <a:gd name="connsiteY105" fmla="*/ 1448972 h 2745499"/>
              <a:gd name="connsiteX106" fmla="*/ 4453208 w 4818968"/>
              <a:gd name="connsiteY106" fmla="*/ 1434904 h 2745499"/>
              <a:gd name="connsiteX107" fmla="*/ 4474309 w 4818968"/>
              <a:gd name="connsiteY107" fmla="*/ 1413803 h 2745499"/>
              <a:gd name="connsiteX108" fmla="*/ 4516512 w 4818968"/>
              <a:gd name="connsiteY108" fmla="*/ 1385667 h 2745499"/>
              <a:gd name="connsiteX109" fmla="*/ 4565749 w 4818968"/>
              <a:gd name="connsiteY109" fmla="*/ 1322363 h 2745499"/>
              <a:gd name="connsiteX110" fmla="*/ 4586851 w 4818968"/>
              <a:gd name="connsiteY110" fmla="*/ 1280160 h 2745499"/>
              <a:gd name="connsiteX111" fmla="*/ 4593885 w 4818968"/>
              <a:gd name="connsiteY111" fmla="*/ 1259058 h 2745499"/>
              <a:gd name="connsiteX112" fmla="*/ 4622020 w 4818968"/>
              <a:gd name="connsiteY112" fmla="*/ 1216855 h 2745499"/>
              <a:gd name="connsiteX113" fmla="*/ 4636088 w 4818968"/>
              <a:gd name="connsiteY113" fmla="*/ 1195753 h 2745499"/>
              <a:gd name="connsiteX114" fmla="*/ 4650156 w 4818968"/>
              <a:gd name="connsiteY114" fmla="*/ 1174652 h 2745499"/>
              <a:gd name="connsiteX115" fmla="*/ 4664223 w 4818968"/>
              <a:gd name="connsiteY115" fmla="*/ 1132449 h 2745499"/>
              <a:gd name="connsiteX116" fmla="*/ 4671257 w 4818968"/>
              <a:gd name="connsiteY116" fmla="*/ 1111347 h 2745499"/>
              <a:gd name="connsiteX117" fmla="*/ 4685325 w 4818968"/>
              <a:gd name="connsiteY117" fmla="*/ 1090246 h 2745499"/>
              <a:gd name="connsiteX118" fmla="*/ 4706426 w 4818968"/>
              <a:gd name="connsiteY118" fmla="*/ 1041009 h 2745499"/>
              <a:gd name="connsiteX119" fmla="*/ 4720494 w 4818968"/>
              <a:gd name="connsiteY119" fmla="*/ 998806 h 2745499"/>
              <a:gd name="connsiteX120" fmla="*/ 4748629 w 4818968"/>
              <a:gd name="connsiteY120" fmla="*/ 956603 h 2745499"/>
              <a:gd name="connsiteX121" fmla="*/ 4755663 w 4818968"/>
              <a:gd name="connsiteY121" fmla="*/ 935501 h 2745499"/>
              <a:gd name="connsiteX122" fmla="*/ 4769731 w 4818968"/>
              <a:gd name="connsiteY122" fmla="*/ 858129 h 2745499"/>
              <a:gd name="connsiteX123" fmla="*/ 4783799 w 4818968"/>
              <a:gd name="connsiteY123" fmla="*/ 780757 h 2745499"/>
              <a:gd name="connsiteX124" fmla="*/ 4804900 w 4818968"/>
              <a:gd name="connsiteY124" fmla="*/ 759655 h 2745499"/>
              <a:gd name="connsiteX125" fmla="*/ 4818968 w 4818968"/>
              <a:gd name="connsiteY125" fmla="*/ 738553 h 2745499"/>
              <a:gd name="connsiteX126" fmla="*/ 4804900 w 4818968"/>
              <a:gd name="connsiteY126" fmla="*/ 555673 h 2745499"/>
              <a:gd name="connsiteX127" fmla="*/ 4797866 w 4818968"/>
              <a:gd name="connsiteY127" fmla="*/ 506437 h 2745499"/>
              <a:gd name="connsiteX128" fmla="*/ 4755663 w 4818968"/>
              <a:gd name="connsiteY128" fmla="*/ 485335 h 2745499"/>
              <a:gd name="connsiteX129" fmla="*/ 4720494 w 4818968"/>
              <a:gd name="connsiteY129" fmla="*/ 457200 h 2745499"/>
              <a:gd name="connsiteX130" fmla="*/ 4678291 w 4818968"/>
              <a:gd name="connsiteY130" fmla="*/ 443132 h 2745499"/>
              <a:gd name="connsiteX131" fmla="*/ 4593885 w 4818968"/>
              <a:gd name="connsiteY131" fmla="*/ 464233 h 2745499"/>
              <a:gd name="connsiteX132" fmla="*/ 4530580 w 4818968"/>
              <a:gd name="connsiteY132" fmla="*/ 499403 h 2745499"/>
              <a:gd name="connsiteX133" fmla="*/ 4509479 w 4818968"/>
              <a:gd name="connsiteY133" fmla="*/ 513470 h 2745499"/>
              <a:gd name="connsiteX134" fmla="*/ 4481343 w 4818968"/>
              <a:gd name="connsiteY134" fmla="*/ 555673 h 2745499"/>
              <a:gd name="connsiteX135" fmla="*/ 4439140 w 4818968"/>
              <a:gd name="connsiteY135" fmla="*/ 590843 h 2745499"/>
              <a:gd name="connsiteX136" fmla="*/ 4396937 w 4818968"/>
              <a:gd name="connsiteY136" fmla="*/ 618978 h 2745499"/>
              <a:gd name="connsiteX137" fmla="*/ 4340666 w 4818968"/>
              <a:gd name="connsiteY137" fmla="*/ 647113 h 2745499"/>
              <a:gd name="connsiteX138" fmla="*/ 4312531 w 4818968"/>
              <a:gd name="connsiteY138" fmla="*/ 661181 h 2745499"/>
              <a:gd name="connsiteX139" fmla="*/ 4270328 w 4818968"/>
              <a:gd name="connsiteY139" fmla="*/ 675249 h 2745499"/>
              <a:gd name="connsiteX140" fmla="*/ 4242192 w 4818968"/>
              <a:gd name="connsiteY140" fmla="*/ 689317 h 2745499"/>
              <a:gd name="connsiteX141" fmla="*/ 4171854 w 4818968"/>
              <a:gd name="connsiteY141" fmla="*/ 710418 h 2745499"/>
              <a:gd name="connsiteX142" fmla="*/ 3890500 w 4818968"/>
              <a:gd name="connsiteY142" fmla="*/ 696350 h 2745499"/>
              <a:gd name="connsiteX143" fmla="*/ 3869399 w 4818968"/>
              <a:gd name="connsiteY143" fmla="*/ 689317 h 2745499"/>
              <a:gd name="connsiteX144" fmla="*/ 3834229 w 4818968"/>
              <a:gd name="connsiteY144" fmla="*/ 682283 h 2745499"/>
              <a:gd name="connsiteX145" fmla="*/ 3770925 w 4818968"/>
              <a:gd name="connsiteY145" fmla="*/ 675249 h 2745499"/>
              <a:gd name="connsiteX146" fmla="*/ 3679485 w 4818968"/>
              <a:gd name="connsiteY146" fmla="*/ 661181 h 2745499"/>
              <a:gd name="connsiteX147" fmla="*/ 3609146 w 4818968"/>
              <a:gd name="connsiteY147" fmla="*/ 654147 h 2745499"/>
              <a:gd name="connsiteX148" fmla="*/ 3573977 w 4818968"/>
              <a:gd name="connsiteY148" fmla="*/ 647113 h 2745499"/>
              <a:gd name="connsiteX149" fmla="*/ 3257454 w 4818968"/>
              <a:gd name="connsiteY149" fmla="*/ 647113 h 2745499"/>
              <a:gd name="connsiteX150" fmla="*/ 3222285 w 4818968"/>
              <a:gd name="connsiteY150" fmla="*/ 654147 h 2745499"/>
              <a:gd name="connsiteX151" fmla="*/ 3130845 w 4818968"/>
              <a:gd name="connsiteY151" fmla="*/ 661181 h 2745499"/>
              <a:gd name="connsiteX152" fmla="*/ 3088642 w 4818968"/>
              <a:gd name="connsiteY152" fmla="*/ 675249 h 2745499"/>
              <a:gd name="connsiteX153" fmla="*/ 3039405 w 4818968"/>
              <a:gd name="connsiteY153" fmla="*/ 703384 h 2745499"/>
              <a:gd name="connsiteX154" fmla="*/ 2976100 w 4818968"/>
              <a:gd name="connsiteY154" fmla="*/ 731520 h 2745499"/>
              <a:gd name="connsiteX155" fmla="*/ 2575171 w 4818968"/>
              <a:gd name="connsiteY155" fmla="*/ 717452 h 2745499"/>
              <a:gd name="connsiteX156" fmla="*/ 2547036 w 4818968"/>
              <a:gd name="connsiteY156" fmla="*/ 710418 h 2745499"/>
              <a:gd name="connsiteX157" fmla="*/ 2476697 w 4818968"/>
              <a:gd name="connsiteY157" fmla="*/ 689317 h 2745499"/>
              <a:gd name="connsiteX158" fmla="*/ 2441528 w 4818968"/>
              <a:gd name="connsiteY158" fmla="*/ 682283 h 2745499"/>
              <a:gd name="connsiteX159" fmla="*/ 2413392 w 4818968"/>
              <a:gd name="connsiteY159" fmla="*/ 675249 h 2745499"/>
              <a:gd name="connsiteX160" fmla="*/ 2371189 w 4818968"/>
              <a:gd name="connsiteY160" fmla="*/ 661181 h 2745499"/>
              <a:gd name="connsiteX161" fmla="*/ 2336020 w 4818968"/>
              <a:gd name="connsiteY161" fmla="*/ 654147 h 2745499"/>
              <a:gd name="connsiteX162" fmla="*/ 2293817 w 4818968"/>
              <a:gd name="connsiteY162" fmla="*/ 640080 h 2745499"/>
              <a:gd name="connsiteX163" fmla="*/ 2195343 w 4818968"/>
              <a:gd name="connsiteY163" fmla="*/ 626012 h 2745499"/>
              <a:gd name="connsiteX164" fmla="*/ 2139072 w 4818968"/>
              <a:gd name="connsiteY164" fmla="*/ 611944 h 2745499"/>
              <a:gd name="connsiteX165" fmla="*/ 2103903 w 4818968"/>
              <a:gd name="connsiteY165" fmla="*/ 604910 h 2745499"/>
              <a:gd name="connsiteX166" fmla="*/ 2082802 w 4818968"/>
              <a:gd name="connsiteY166" fmla="*/ 597877 h 2745499"/>
              <a:gd name="connsiteX167" fmla="*/ 2047632 w 4818968"/>
              <a:gd name="connsiteY167" fmla="*/ 590843 h 2745499"/>
              <a:gd name="connsiteX168" fmla="*/ 1998396 w 4818968"/>
              <a:gd name="connsiteY168" fmla="*/ 576775 h 2745499"/>
              <a:gd name="connsiteX169" fmla="*/ 1576365 w 4818968"/>
              <a:gd name="connsiteY169" fmla="*/ 562707 h 2745499"/>
              <a:gd name="connsiteX170" fmla="*/ 1541196 w 4818968"/>
              <a:gd name="connsiteY170" fmla="*/ 555673 h 2745499"/>
              <a:gd name="connsiteX171" fmla="*/ 1463823 w 4818968"/>
              <a:gd name="connsiteY171" fmla="*/ 541606 h 2745499"/>
              <a:gd name="connsiteX172" fmla="*/ 1421620 w 4818968"/>
              <a:gd name="connsiteY172" fmla="*/ 520504 h 2745499"/>
              <a:gd name="connsiteX173" fmla="*/ 1393485 w 4818968"/>
              <a:gd name="connsiteY173" fmla="*/ 513470 h 2745499"/>
              <a:gd name="connsiteX174" fmla="*/ 1372383 w 4818968"/>
              <a:gd name="connsiteY174" fmla="*/ 499403 h 2745499"/>
              <a:gd name="connsiteX175" fmla="*/ 1323146 w 4818968"/>
              <a:gd name="connsiteY175" fmla="*/ 450166 h 2745499"/>
              <a:gd name="connsiteX176" fmla="*/ 1302045 w 4818968"/>
              <a:gd name="connsiteY176" fmla="*/ 443132 h 2745499"/>
              <a:gd name="connsiteX177" fmla="*/ 1231706 w 4818968"/>
              <a:gd name="connsiteY177" fmla="*/ 393895 h 2745499"/>
              <a:gd name="connsiteX178" fmla="*/ 1210605 w 4818968"/>
              <a:gd name="connsiteY178" fmla="*/ 379827 h 2745499"/>
              <a:gd name="connsiteX179" fmla="*/ 1189503 w 4818968"/>
              <a:gd name="connsiteY179" fmla="*/ 358726 h 2745499"/>
              <a:gd name="connsiteX180" fmla="*/ 1126199 w 4818968"/>
              <a:gd name="connsiteY180" fmla="*/ 323557 h 2745499"/>
              <a:gd name="connsiteX181" fmla="*/ 1105097 w 4818968"/>
              <a:gd name="connsiteY181" fmla="*/ 309489 h 2745499"/>
              <a:gd name="connsiteX182" fmla="*/ 1083996 w 4818968"/>
              <a:gd name="connsiteY182" fmla="*/ 302455 h 2745499"/>
              <a:gd name="connsiteX183" fmla="*/ 1055860 w 4818968"/>
              <a:gd name="connsiteY183" fmla="*/ 288387 h 2745499"/>
              <a:gd name="connsiteX184" fmla="*/ 1034759 w 4818968"/>
              <a:gd name="connsiteY184" fmla="*/ 274320 h 2745499"/>
              <a:gd name="connsiteX185" fmla="*/ 985522 w 4818968"/>
              <a:gd name="connsiteY185" fmla="*/ 253218 h 2745499"/>
              <a:gd name="connsiteX186" fmla="*/ 915183 w 4818968"/>
              <a:gd name="connsiteY186" fmla="*/ 189913 h 2745499"/>
              <a:gd name="connsiteX187" fmla="*/ 901116 w 4818968"/>
              <a:gd name="connsiteY187" fmla="*/ 168812 h 2745499"/>
              <a:gd name="connsiteX188" fmla="*/ 858912 w 4818968"/>
              <a:gd name="connsiteY188" fmla="*/ 126609 h 2745499"/>
              <a:gd name="connsiteX189" fmla="*/ 809676 w 4818968"/>
              <a:gd name="connsiteY189" fmla="*/ 77372 h 2745499"/>
              <a:gd name="connsiteX190" fmla="*/ 788574 w 4818968"/>
              <a:gd name="connsiteY190" fmla="*/ 63304 h 2745499"/>
              <a:gd name="connsiteX191" fmla="*/ 739337 w 4818968"/>
              <a:gd name="connsiteY191" fmla="*/ 49237 h 2745499"/>
              <a:gd name="connsiteX192" fmla="*/ 676032 w 4818968"/>
              <a:gd name="connsiteY192" fmla="*/ 42203 h 2745499"/>
              <a:gd name="connsiteX193" fmla="*/ 640863 w 4818968"/>
              <a:gd name="connsiteY193" fmla="*/ 35169 h 2745499"/>
              <a:gd name="connsiteX194" fmla="*/ 598660 w 4818968"/>
              <a:gd name="connsiteY194" fmla="*/ 28135 h 2745499"/>
              <a:gd name="connsiteX195" fmla="*/ 535356 w 4818968"/>
              <a:gd name="connsiteY195" fmla="*/ 21101 h 2745499"/>
              <a:gd name="connsiteX196" fmla="*/ 352476 w 4818968"/>
              <a:gd name="connsiteY196" fmla="*/ 0 h 2745499"/>
              <a:gd name="connsiteX197" fmla="*/ 99257 w 4818968"/>
              <a:gd name="connsiteY197" fmla="*/ 7033 h 2745499"/>
              <a:gd name="connsiteX198" fmla="*/ 78156 w 4818968"/>
              <a:gd name="connsiteY198" fmla="*/ 14067 h 2745499"/>
              <a:gd name="connsiteX199" fmla="*/ 50020 w 4818968"/>
              <a:gd name="connsiteY199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8715 w 4818968"/>
              <a:gd name="connsiteY92" fmla="*/ 1785229 h 2745499"/>
              <a:gd name="connsiteX93" fmla="*/ 3941544 w 4818968"/>
              <a:gd name="connsiteY93" fmla="*/ 1753235 h 2745499"/>
              <a:gd name="connsiteX94" fmla="*/ 4004849 w 4818968"/>
              <a:gd name="connsiteY94" fmla="*/ 1717382 h 2745499"/>
              <a:gd name="connsiteX95" fmla="*/ 4044561 w 4818968"/>
              <a:gd name="connsiteY95" fmla="*/ 1703314 h 2745499"/>
              <a:gd name="connsiteX96" fmla="*/ 4111041 w 4818968"/>
              <a:gd name="connsiteY96" fmla="*/ 1679037 h 2745499"/>
              <a:gd name="connsiteX97" fmla="*/ 4160961 w 4818968"/>
              <a:gd name="connsiteY97" fmla="*/ 1648411 h 2745499"/>
              <a:gd name="connsiteX98" fmla="*/ 4243316 w 4818968"/>
              <a:gd name="connsiteY98" fmla="*/ 1611874 h 2745499"/>
              <a:gd name="connsiteX99" fmla="*/ 4318881 w 4818968"/>
              <a:gd name="connsiteY99" fmla="*/ 1567180 h 2745499"/>
              <a:gd name="connsiteX100" fmla="*/ 4333632 w 4818968"/>
              <a:gd name="connsiteY100" fmla="*/ 1533378 h 2745499"/>
              <a:gd name="connsiteX101" fmla="*/ 4354734 w 4818968"/>
              <a:gd name="connsiteY101" fmla="*/ 1519310 h 2745499"/>
              <a:gd name="connsiteX102" fmla="*/ 4375836 w 4818968"/>
              <a:gd name="connsiteY102" fmla="*/ 1498209 h 2745499"/>
              <a:gd name="connsiteX103" fmla="*/ 4396937 w 4818968"/>
              <a:gd name="connsiteY103" fmla="*/ 1491175 h 2745499"/>
              <a:gd name="connsiteX104" fmla="*/ 4418039 w 4818968"/>
              <a:gd name="connsiteY104" fmla="*/ 1470073 h 2745499"/>
              <a:gd name="connsiteX105" fmla="*/ 4432106 w 4818968"/>
              <a:gd name="connsiteY105" fmla="*/ 1448972 h 2745499"/>
              <a:gd name="connsiteX106" fmla="*/ 4453208 w 4818968"/>
              <a:gd name="connsiteY106" fmla="*/ 1434904 h 2745499"/>
              <a:gd name="connsiteX107" fmla="*/ 4474309 w 4818968"/>
              <a:gd name="connsiteY107" fmla="*/ 1413803 h 2745499"/>
              <a:gd name="connsiteX108" fmla="*/ 4516512 w 4818968"/>
              <a:gd name="connsiteY108" fmla="*/ 1385667 h 2745499"/>
              <a:gd name="connsiteX109" fmla="*/ 4565749 w 4818968"/>
              <a:gd name="connsiteY109" fmla="*/ 1322363 h 2745499"/>
              <a:gd name="connsiteX110" fmla="*/ 4586851 w 4818968"/>
              <a:gd name="connsiteY110" fmla="*/ 1280160 h 2745499"/>
              <a:gd name="connsiteX111" fmla="*/ 4593885 w 4818968"/>
              <a:gd name="connsiteY111" fmla="*/ 1259058 h 2745499"/>
              <a:gd name="connsiteX112" fmla="*/ 4622020 w 4818968"/>
              <a:gd name="connsiteY112" fmla="*/ 1216855 h 2745499"/>
              <a:gd name="connsiteX113" fmla="*/ 4636088 w 4818968"/>
              <a:gd name="connsiteY113" fmla="*/ 1195753 h 2745499"/>
              <a:gd name="connsiteX114" fmla="*/ 4650156 w 4818968"/>
              <a:gd name="connsiteY114" fmla="*/ 1174652 h 2745499"/>
              <a:gd name="connsiteX115" fmla="*/ 4664223 w 4818968"/>
              <a:gd name="connsiteY115" fmla="*/ 1132449 h 2745499"/>
              <a:gd name="connsiteX116" fmla="*/ 4671257 w 4818968"/>
              <a:gd name="connsiteY116" fmla="*/ 1111347 h 2745499"/>
              <a:gd name="connsiteX117" fmla="*/ 4685325 w 4818968"/>
              <a:gd name="connsiteY117" fmla="*/ 1090246 h 2745499"/>
              <a:gd name="connsiteX118" fmla="*/ 4706426 w 4818968"/>
              <a:gd name="connsiteY118" fmla="*/ 1041009 h 2745499"/>
              <a:gd name="connsiteX119" fmla="*/ 4720494 w 4818968"/>
              <a:gd name="connsiteY119" fmla="*/ 998806 h 2745499"/>
              <a:gd name="connsiteX120" fmla="*/ 4748629 w 4818968"/>
              <a:gd name="connsiteY120" fmla="*/ 956603 h 2745499"/>
              <a:gd name="connsiteX121" fmla="*/ 4755663 w 4818968"/>
              <a:gd name="connsiteY121" fmla="*/ 935501 h 2745499"/>
              <a:gd name="connsiteX122" fmla="*/ 4769731 w 4818968"/>
              <a:gd name="connsiteY122" fmla="*/ 858129 h 2745499"/>
              <a:gd name="connsiteX123" fmla="*/ 4783799 w 4818968"/>
              <a:gd name="connsiteY123" fmla="*/ 780757 h 2745499"/>
              <a:gd name="connsiteX124" fmla="*/ 4804900 w 4818968"/>
              <a:gd name="connsiteY124" fmla="*/ 759655 h 2745499"/>
              <a:gd name="connsiteX125" fmla="*/ 4818968 w 4818968"/>
              <a:gd name="connsiteY125" fmla="*/ 738553 h 2745499"/>
              <a:gd name="connsiteX126" fmla="*/ 4804900 w 4818968"/>
              <a:gd name="connsiteY126" fmla="*/ 555673 h 2745499"/>
              <a:gd name="connsiteX127" fmla="*/ 4797866 w 4818968"/>
              <a:gd name="connsiteY127" fmla="*/ 506437 h 2745499"/>
              <a:gd name="connsiteX128" fmla="*/ 4755663 w 4818968"/>
              <a:gd name="connsiteY128" fmla="*/ 485335 h 2745499"/>
              <a:gd name="connsiteX129" fmla="*/ 4720494 w 4818968"/>
              <a:gd name="connsiteY129" fmla="*/ 457200 h 2745499"/>
              <a:gd name="connsiteX130" fmla="*/ 4678291 w 4818968"/>
              <a:gd name="connsiteY130" fmla="*/ 443132 h 2745499"/>
              <a:gd name="connsiteX131" fmla="*/ 4593885 w 4818968"/>
              <a:gd name="connsiteY131" fmla="*/ 464233 h 2745499"/>
              <a:gd name="connsiteX132" fmla="*/ 4530580 w 4818968"/>
              <a:gd name="connsiteY132" fmla="*/ 499403 h 2745499"/>
              <a:gd name="connsiteX133" fmla="*/ 4509479 w 4818968"/>
              <a:gd name="connsiteY133" fmla="*/ 513470 h 2745499"/>
              <a:gd name="connsiteX134" fmla="*/ 4481343 w 4818968"/>
              <a:gd name="connsiteY134" fmla="*/ 555673 h 2745499"/>
              <a:gd name="connsiteX135" fmla="*/ 4439140 w 4818968"/>
              <a:gd name="connsiteY135" fmla="*/ 590843 h 2745499"/>
              <a:gd name="connsiteX136" fmla="*/ 4396937 w 4818968"/>
              <a:gd name="connsiteY136" fmla="*/ 618978 h 2745499"/>
              <a:gd name="connsiteX137" fmla="*/ 4340666 w 4818968"/>
              <a:gd name="connsiteY137" fmla="*/ 647113 h 2745499"/>
              <a:gd name="connsiteX138" fmla="*/ 4312531 w 4818968"/>
              <a:gd name="connsiteY138" fmla="*/ 661181 h 2745499"/>
              <a:gd name="connsiteX139" fmla="*/ 4270328 w 4818968"/>
              <a:gd name="connsiteY139" fmla="*/ 675249 h 2745499"/>
              <a:gd name="connsiteX140" fmla="*/ 4242192 w 4818968"/>
              <a:gd name="connsiteY140" fmla="*/ 689317 h 2745499"/>
              <a:gd name="connsiteX141" fmla="*/ 4171854 w 4818968"/>
              <a:gd name="connsiteY141" fmla="*/ 710418 h 2745499"/>
              <a:gd name="connsiteX142" fmla="*/ 3890500 w 4818968"/>
              <a:gd name="connsiteY142" fmla="*/ 696350 h 2745499"/>
              <a:gd name="connsiteX143" fmla="*/ 3869399 w 4818968"/>
              <a:gd name="connsiteY143" fmla="*/ 689317 h 2745499"/>
              <a:gd name="connsiteX144" fmla="*/ 3834229 w 4818968"/>
              <a:gd name="connsiteY144" fmla="*/ 682283 h 2745499"/>
              <a:gd name="connsiteX145" fmla="*/ 3770925 w 4818968"/>
              <a:gd name="connsiteY145" fmla="*/ 675249 h 2745499"/>
              <a:gd name="connsiteX146" fmla="*/ 3679485 w 4818968"/>
              <a:gd name="connsiteY146" fmla="*/ 661181 h 2745499"/>
              <a:gd name="connsiteX147" fmla="*/ 3609146 w 4818968"/>
              <a:gd name="connsiteY147" fmla="*/ 654147 h 2745499"/>
              <a:gd name="connsiteX148" fmla="*/ 3573977 w 4818968"/>
              <a:gd name="connsiteY148" fmla="*/ 647113 h 2745499"/>
              <a:gd name="connsiteX149" fmla="*/ 3257454 w 4818968"/>
              <a:gd name="connsiteY149" fmla="*/ 647113 h 2745499"/>
              <a:gd name="connsiteX150" fmla="*/ 3222285 w 4818968"/>
              <a:gd name="connsiteY150" fmla="*/ 654147 h 2745499"/>
              <a:gd name="connsiteX151" fmla="*/ 3130845 w 4818968"/>
              <a:gd name="connsiteY151" fmla="*/ 661181 h 2745499"/>
              <a:gd name="connsiteX152" fmla="*/ 3088642 w 4818968"/>
              <a:gd name="connsiteY152" fmla="*/ 675249 h 2745499"/>
              <a:gd name="connsiteX153" fmla="*/ 3039405 w 4818968"/>
              <a:gd name="connsiteY153" fmla="*/ 703384 h 2745499"/>
              <a:gd name="connsiteX154" fmla="*/ 2976100 w 4818968"/>
              <a:gd name="connsiteY154" fmla="*/ 731520 h 2745499"/>
              <a:gd name="connsiteX155" fmla="*/ 2575171 w 4818968"/>
              <a:gd name="connsiteY155" fmla="*/ 717452 h 2745499"/>
              <a:gd name="connsiteX156" fmla="*/ 2547036 w 4818968"/>
              <a:gd name="connsiteY156" fmla="*/ 710418 h 2745499"/>
              <a:gd name="connsiteX157" fmla="*/ 2476697 w 4818968"/>
              <a:gd name="connsiteY157" fmla="*/ 689317 h 2745499"/>
              <a:gd name="connsiteX158" fmla="*/ 2441528 w 4818968"/>
              <a:gd name="connsiteY158" fmla="*/ 682283 h 2745499"/>
              <a:gd name="connsiteX159" fmla="*/ 2413392 w 4818968"/>
              <a:gd name="connsiteY159" fmla="*/ 675249 h 2745499"/>
              <a:gd name="connsiteX160" fmla="*/ 2371189 w 4818968"/>
              <a:gd name="connsiteY160" fmla="*/ 661181 h 2745499"/>
              <a:gd name="connsiteX161" fmla="*/ 2336020 w 4818968"/>
              <a:gd name="connsiteY161" fmla="*/ 654147 h 2745499"/>
              <a:gd name="connsiteX162" fmla="*/ 2293817 w 4818968"/>
              <a:gd name="connsiteY162" fmla="*/ 640080 h 2745499"/>
              <a:gd name="connsiteX163" fmla="*/ 2195343 w 4818968"/>
              <a:gd name="connsiteY163" fmla="*/ 626012 h 2745499"/>
              <a:gd name="connsiteX164" fmla="*/ 2139072 w 4818968"/>
              <a:gd name="connsiteY164" fmla="*/ 611944 h 2745499"/>
              <a:gd name="connsiteX165" fmla="*/ 2103903 w 4818968"/>
              <a:gd name="connsiteY165" fmla="*/ 604910 h 2745499"/>
              <a:gd name="connsiteX166" fmla="*/ 2082802 w 4818968"/>
              <a:gd name="connsiteY166" fmla="*/ 597877 h 2745499"/>
              <a:gd name="connsiteX167" fmla="*/ 2047632 w 4818968"/>
              <a:gd name="connsiteY167" fmla="*/ 590843 h 2745499"/>
              <a:gd name="connsiteX168" fmla="*/ 1998396 w 4818968"/>
              <a:gd name="connsiteY168" fmla="*/ 576775 h 2745499"/>
              <a:gd name="connsiteX169" fmla="*/ 1576365 w 4818968"/>
              <a:gd name="connsiteY169" fmla="*/ 562707 h 2745499"/>
              <a:gd name="connsiteX170" fmla="*/ 1541196 w 4818968"/>
              <a:gd name="connsiteY170" fmla="*/ 555673 h 2745499"/>
              <a:gd name="connsiteX171" fmla="*/ 1463823 w 4818968"/>
              <a:gd name="connsiteY171" fmla="*/ 541606 h 2745499"/>
              <a:gd name="connsiteX172" fmla="*/ 1421620 w 4818968"/>
              <a:gd name="connsiteY172" fmla="*/ 520504 h 2745499"/>
              <a:gd name="connsiteX173" fmla="*/ 1393485 w 4818968"/>
              <a:gd name="connsiteY173" fmla="*/ 513470 h 2745499"/>
              <a:gd name="connsiteX174" fmla="*/ 1372383 w 4818968"/>
              <a:gd name="connsiteY174" fmla="*/ 499403 h 2745499"/>
              <a:gd name="connsiteX175" fmla="*/ 1323146 w 4818968"/>
              <a:gd name="connsiteY175" fmla="*/ 450166 h 2745499"/>
              <a:gd name="connsiteX176" fmla="*/ 1302045 w 4818968"/>
              <a:gd name="connsiteY176" fmla="*/ 443132 h 2745499"/>
              <a:gd name="connsiteX177" fmla="*/ 1231706 w 4818968"/>
              <a:gd name="connsiteY177" fmla="*/ 393895 h 2745499"/>
              <a:gd name="connsiteX178" fmla="*/ 1210605 w 4818968"/>
              <a:gd name="connsiteY178" fmla="*/ 379827 h 2745499"/>
              <a:gd name="connsiteX179" fmla="*/ 1189503 w 4818968"/>
              <a:gd name="connsiteY179" fmla="*/ 358726 h 2745499"/>
              <a:gd name="connsiteX180" fmla="*/ 1126199 w 4818968"/>
              <a:gd name="connsiteY180" fmla="*/ 323557 h 2745499"/>
              <a:gd name="connsiteX181" fmla="*/ 1105097 w 4818968"/>
              <a:gd name="connsiteY181" fmla="*/ 309489 h 2745499"/>
              <a:gd name="connsiteX182" fmla="*/ 1083996 w 4818968"/>
              <a:gd name="connsiteY182" fmla="*/ 302455 h 2745499"/>
              <a:gd name="connsiteX183" fmla="*/ 1055860 w 4818968"/>
              <a:gd name="connsiteY183" fmla="*/ 288387 h 2745499"/>
              <a:gd name="connsiteX184" fmla="*/ 1034759 w 4818968"/>
              <a:gd name="connsiteY184" fmla="*/ 274320 h 2745499"/>
              <a:gd name="connsiteX185" fmla="*/ 985522 w 4818968"/>
              <a:gd name="connsiteY185" fmla="*/ 253218 h 2745499"/>
              <a:gd name="connsiteX186" fmla="*/ 915183 w 4818968"/>
              <a:gd name="connsiteY186" fmla="*/ 189913 h 2745499"/>
              <a:gd name="connsiteX187" fmla="*/ 901116 w 4818968"/>
              <a:gd name="connsiteY187" fmla="*/ 168812 h 2745499"/>
              <a:gd name="connsiteX188" fmla="*/ 858912 w 4818968"/>
              <a:gd name="connsiteY188" fmla="*/ 126609 h 2745499"/>
              <a:gd name="connsiteX189" fmla="*/ 809676 w 4818968"/>
              <a:gd name="connsiteY189" fmla="*/ 77372 h 2745499"/>
              <a:gd name="connsiteX190" fmla="*/ 788574 w 4818968"/>
              <a:gd name="connsiteY190" fmla="*/ 63304 h 2745499"/>
              <a:gd name="connsiteX191" fmla="*/ 739337 w 4818968"/>
              <a:gd name="connsiteY191" fmla="*/ 49237 h 2745499"/>
              <a:gd name="connsiteX192" fmla="*/ 676032 w 4818968"/>
              <a:gd name="connsiteY192" fmla="*/ 42203 h 2745499"/>
              <a:gd name="connsiteX193" fmla="*/ 640863 w 4818968"/>
              <a:gd name="connsiteY193" fmla="*/ 35169 h 2745499"/>
              <a:gd name="connsiteX194" fmla="*/ 598660 w 4818968"/>
              <a:gd name="connsiteY194" fmla="*/ 28135 h 2745499"/>
              <a:gd name="connsiteX195" fmla="*/ 535356 w 4818968"/>
              <a:gd name="connsiteY195" fmla="*/ 21101 h 2745499"/>
              <a:gd name="connsiteX196" fmla="*/ 352476 w 4818968"/>
              <a:gd name="connsiteY196" fmla="*/ 0 h 2745499"/>
              <a:gd name="connsiteX197" fmla="*/ 99257 w 4818968"/>
              <a:gd name="connsiteY197" fmla="*/ 7033 h 2745499"/>
              <a:gd name="connsiteX198" fmla="*/ 78156 w 4818968"/>
              <a:gd name="connsiteY198" fmla="*/ 14067 h 2745499"/>
              <a:gd name="connsiteX199" fmla="*/ 50020 w 4818968"/>
              <a:gd name="connsiteY199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8715 w 4818968"/>
              <a:gd name="connsiteY92" fmla="*/ 1785229 h 2745499"/>
              <a:gd name="connsiteX93" fmla="*/ 3941544 w 4818968"/>
              <a:gd name="connsiteY93" fmla="*/ 1753235 h 2745499"/>
              <a:gd name="connsiteX94" fmla="*/ 4004849 w 4818968"/>
              <a:gd name="connsiteY94" fmla="*/ 1717382 h 2745499"/>
              <a:gd name="connsiteX95" fmla="*/ 4044561 w 4818968"/>
              <a:gd name="connsiteY95" fmla="*/ 1703314 h 2745499"/>
              <a:gd name="connsiteX96" fmla="*/ 4111041 w 4818968"/>
              <a:gd name="connsiteY96" fmla="*/ 1679037 h 2745499"/>
              <a:gd name="connsiteX97" fmla="*/ 4160961 w 4818968"/>
              <a:gd name="connsiteY97" fmla="*/ 1648411 h 2745499"/>
              <a:gd name="connsiteX98" fmla="*/ 4243316 w 4818968"/>
              <a:gd name="connsiteY98" fmla="*/ 1611874 h 2745499"/>
              <a:gd name="connsiteX99" fmla="*/ 4318881 w 4818968"/>
              <a:gd name="connsiteY99" fmla="*/ 1567180 h 2745499"/>
              <a:gd name="connsiteX100" fmla="*/ 4354734 w 4818968"/>
              <a:gd name="connsiteY100" fmla="*/ 1519310 h 2745499"/>
              <a:gd name="connsiteX101" fmla="*/ 4375836 w 4818968"/>
              <a:gd name="connsiteY101" fmla="*/ 1498209 h 2745499"/>
              <a:gd name="connsiteX102" fmla="*/ 4396937 w 4818968"/>
              <a:gd name="connsiteY102" fmla="*/ 1491175 h 2745499"/>
              <a:gd name="connsiteX103" fmla="*/ 4418039 w 4818968"/>
              <a:gd name="connsiteY103" fmla="*/ 1470073 h 2745499"/>
              <a:gd name="connsiteX104" fmla="*/ 4432106 w 4818968"/>
              <a:gd name="connsiteY104" fmla="*/ 1448972 h 2745499"/>
              <a:gd name="connsiteX105" fmla="*/ 4453208 w 4818968"/>
              <a:gd name="connsiteY105" fmla="*/ 1434904 h 2745499"/>
              <a:gd name="connsiteX106" fmla="*/ 4474309 w 4818968"/>
              <a:gd name="connsiteY106" fmla="*/ 1413803 h 2745499"/>
              <a:gd name="connsiteX107" fmla="*/ 4516512 w 4818968"/>
              <a:gd name="connsiteY107" fmla="*/ 1385667 h 2745499"/>
              <a:gd name="connsiteX108" fmla="*/ 4565749 w 4818968"/>
              <a:gd name="connsiteY108" fmla="*/ 1322363 h 2745499"/>
              <a:gd name="connsiteX109" fmla="*/ 4586851 w 4818968"/>
              <a:gd name="connsiteY109" fmla="*/ 1280160 h 2745499"/>
              <a:gd name="connsiteX110" fmla="*/ 4593885 w 4818968"/>
              <a:gd name="connsiteY110" fmla="*/ 1259058 h 2745499"/>
              <a:gd name="connsiteX111" fmla="*/ 4622020 w 4818968"/>
              <a:gd name="connsiteY111" fmla="*/ 1216855 h 2745499"/>
              <a:gd name="connsiteX112" fmla="*/ 4636088 w 4818968"/>
              <a:gd name="connsiteY112" fmla="*/ 1195753 h 2745499"/>
              <a:gd name="connsiteX113" fmla="*/ 4650156 w 4818968"/>
              <a:gd name="connsiteY113" fmla="*/ 1174652 h 2745499"/>
              <a:gd name="connsiteX114" fmla="*/ 4664223 w 4818968"/>
              <a:gd name="connsiteY114" fmla="*/ 1132449 h 2745499"/>
              <a:gd name="connsiteX115" fmla="*/ 4671257 w 4818968"/>
              <a:gd name="connsiteY115" fmla="*/ 1111347 h 2745499"/>
              <a:gd name="connsiteX116" fmla="*/ 4685325 w 4818968"/>
              <a:gd name="connsiteY116" fmla="*/ 1090246 h 2745499"/>
              <a:gd name="connsiteX117" fmla="*/ 4706426 w 4818968"/>
              <a:gd name="connsiteY117" fmla="*/ 1041009 h 2745499"/>
              <a:gd name="connsiteX118" fmla="*/ 4720494 w 4818968"/>
              <a:gd name="connsiteY118" fmla="*/ 998806 h 2745499"/>
              <a:gd name="connsiteX119" fmla="*/ 4748629 w 4818968"/>
              <a:gd name="connsiteY119" fmla="*/ 956603 h 2745499"/>
              <a:gd name="connsiteX120" fmla="*/ 4755663 w 4818968"/>
              <a:gd name="connsiteY120" fmla="*/ 935501 h 2745499"/>
              <a:gd name="connsiteX121" fmla="*/ 4769731 w 4818968"/>
              <a:gd name="connsiteY121" fmla="*/ 858129 h 2745499"/>
              <a:gd name="connsiteX122" fmla="*/ 4783799 w 4818968"/>
              <a:gd name="connsiteY122" fmla="*/ 780757 h 2745499"/>
              <a:gd name="connsiteX123" fmla="*/ 4804900 w 4818968"/>
              <a:gd name="connsiteY123" fmla="*/ 759655 h 2745499"/>
              <a:gd name="connsiteX124" fmla="*/ 4818968 w 4818968"/>
              <a:gd name="connsiteY124" fmla="*/ 738553 h 2745499"/>
              <a:gd name="connsiteX125" fmla="*/ 4804900 w 4818968"/>
              <a:gd name="connsiteY125" fmla="*/ 555673 h 2745499"/>
              <a:gd name="connsiteX126" fmla="*/ 4797866 w 4818968"/>
              <a:gd name="connsiteY126" fmla="*/ 506437 h 2745499"/>
              <a:gd name="connsiteX127" fmla="*/ 4755663 w 4818968"/>
              <a:gd name="connsiteY127" fmla="*/ 485335 h 2745499"/>
              <a:gd name="connsiteX128" fmla="*/ 4720494 w 4818968"/>
              <a:gd name="connsiteY128" fmla="*/ 457200 h 2745499"/>
              <a:gd name="connsiteX129" fmla="*/ 4678291 w 4818968"/>
              <a:gd name="connsiteY129" fmla="*/ 443132 h 2745499"/>
              <a:gd name="connsiteX130" fmla="*/ 4593885 w 4818968"/>
              <a:gd name="connsiteY130" fmla="*/ 464233 h 2745499"/>
              <a:gd name="connsiteX131" fmla="*/ 4530580 w 4818968"/>
              <a:gd name="connsiteY131" fmla="*/ 499403 h 2745499"/>
              <a:gd name="connsiteX132" fmla="*/ 4509479 w 4818968"/>
              <a:gd name="connsiteY132" fmla="*/ 513470 h 2745499"/>
              <a:gd name="connsiteX133" fmla="*/ 4481343 w 4818968"/>
              <a:gd name="connsiteY133" fmla="*/ 555673 h 2745499"/>
              <a:gd name="connsiteX134" fmla="*/ 4439140 w 4818968"/>
              <a:gd name="connsiteY134" fmla="*/ 590843 h 2745499"/>
              <a:gd name="connsiteX135" fmla="*/ 4396937 w 4818968"/>
              <a:gd name="connsiteY135" fmla="*/ 618978 h 2745499"/>
              <a:gd name="connsiteX136" fmla="*/ 4340666 w 4818968"/>
              <a:gd name="connsiteY136" fmla="*/ 647113 h 2745499"/>
              <a:gd name="connsiteX137" fmla="*/ 4312531 w 4818968"/>
              <a:gd name="connsiteY137" fmla="*/ 661181 h 2745499"/>
              <a:gd name="connsiteX138" fmla="*/ 4270328 w 4818968"/>
              <a:gd name="connsiteY138" fmla="*/ 675249 h 2745499"/>
              <a:gd name="connsiteX139" fmla="*/ 4242192 w 4818968"/>
              <a:gd name="connsiteY139" fmla="*/ 689317 h 2745499"/>
              <a:gd name="connsiteX140" fmla="*/ 4171854 w 4818968"/>
              <a:gd name="connsiteY140" fmla="*/ 710418 h 2745499"/>
              <a:gd name="connsiteX141" fmla="*/ 3890500 w 4818968"/>
              <a:gd name="connsiteY141" fmla="*/ 696350 h 2745499"/>
              <a:gd name="connsiteX142" fmla="*/ 3869399 w 4818968"/>
              <a:gd name="connsiteY142" fmla="*/ 689317 h 2745499"/>
              <a:gd name="connsiteX143" fmla="*/ 3834229 w 4818968"/>
              <a:gd name="connsiteY143" fmla="*/ 682283 h 2745499"/>
              <a:gd name="connsiteX144" fmla="*/ 3770925 w 4818968"/>
              <a:gd name="connsiteY144" fmla="*/ 675249 h 2745499"/>
              <a:gd name="connsiteX145" fmla="*/ 3679485 w 4818968"/>
              <a:gd name="connsiteY145" fmla="*/ 661181 h 2745499"/>
              <a:gd name="connsiteX146" fmla="*/ 3609146 w 4818968"/>
              <a:gd name="connsiteY146" fmla="*/ 654147 h 2745499"/>
              <a:gd name="connsiteX147" fmla="*/ 3573977 w 4818968"/>
              <a:gd name="connsiteY147" fmla="*/ 647113 h 2745499"/>
              <a:gd name="connsiteX148" fmla="*/ 3257454 w 4818968"/>
              <a:gd name="connsiteY148" fmla="*/ 647113 h 2745499"/>
              <a:gd name="connsiteX149" fmla="*/ 3222285 w 4818968"/>
              <a:gd name="connsiteY149" fmla="*/ 654147 h 2745499"/>
              <a:gd name="connsiteX150" fmla="*/ 3130845 w 4818968"/>
              <a:gd name="connsiteY150" fmla="*/ 661181 h 2745499"/>
              <a:gd name="connsiteX151" fmla="*/ 3088642 w 4818968"/>
              <a:gd name="connsiteY151" fmla="*/ 675249 h 2745499"/>
              <a:gd name="connsiteX152" fmla="*/ 3039405 w 4818968"/>
              <a:gd name="connsiteY152" fmla="*/ 703384 h 2745499"/>
              <a:gd name="connsiteX153" fmla="*/ 2976100 w 4818968"/>
              <a:gd name="connsiteY153" fmla="*/ 731520 h 2745499"/>
              <a:gd name="connsiteX154" fmla="*/ 2575171 w 4818968"/>
              <a:gd name="connsiteY154" fmla="*/ 717452 h 2745499"/>
              <a:gd name="connsiteX155" fmla="*/ 2547036 w 4818968"/>
              <a:gd name="connsiteY155" fmla="*/ 710418 h 2745499"/>
              <a:gd name="connsiteX156" fmla="*/ 2476697 w 4818968"/>
              <a:gd name="connsiteY156" fmla="*/ 689317 h 2745499"/>
              <a:gd name="connsiteX157" fmla="*/ 2441528 w 4818968"/>
              <a:gd name="connsiteY157" fmla="*/ 682283 h 2745499"/>
              <a:gd name="connsiteX158" fmla="*/ 2413392 w 4818968"/>
              <a:gd name="connsiteY158" fmla="*/ 675249 h 2745499"/>
              <a:gd name="connsiteX159" fmla="*/ 2371189 w 4818968"/>
              <a:gd name="connsiteY159" fmla="*/ 661181 h 2745499"/>
              <a:gd name="connsiteX160" fmla="*/ 2336020 w 4818968"/>
              <a:gd name="connsiteY160" fmla="*/ 654147 h 2745499"/>
              <a:gd name="connsiteX161" fmla="*/ 2293817 w 4818968"/>
              <a:gd name="connsiteY161" fmla="*/ 640080 h 2745499"/>
              <a:gd name="connsiteX162" fmla="*/ 2195343 w 4818968"/>
              <a:gd name="connsiteY162" fmla="*/ 626012 h 2745499"/>
              <a:gd name="connsiteX163" fmla="*/ 2139072 w 4818968"/>
              <a:gd name="connsiteY163" fmla="*/ 611944 h 2745499"/>
              <a:gd name="connsiteX164" fmla="*/ 2103903 w 4818968"/>
              <a:gd name="connsiteY164" fmla="*/ 604910 h 2745499"/>
              <a:gd name="connsiteX165" fmla="*/ 2082802 w 4818968"/>
              <a:gd name="connsiteY165" fmla="*/ 597877 h 2745499"/>
              <a:gd name="connsiteX166" fmla="*/ 2047632 w 4818968"/>
              <a:gd name="connsiteY166" fmla="*/ 590843 h 2745499"/>
              <a:gd name="connsiteX167" fmla="*/ 1998396 w 4818968"/>
              <a:gd name="connsiteY167" fmla="*/ 576775 h 2745499"/>
              <a:gd name="connsiteX168" fmla="*/ 1576365 w 4818968"/>
              <a:gd name="connsiteY168" fmla="*/ 562707 h 2745499"/>
              <a:gd name="connsiteX169" fmla="*/ 1541196 w 4818968"/>
              <a:gd name="connsiteY169" fmla="*/ 555673 h 2745499"/>
              <a:gd name="connsiteX170" fmla="*/ 1463823 w 4818968"/>
              <a:gd name="connsiteY170" fmla="*/ 541606 h 2745499"/>
              <a:gd name="connsiteX171" fmla="*/ 1421620 w 4818968"/>
              <a:gd name="connsiteY171" fmla="*/ 520504 h 2745499"/>
              <a:gd name="connsiteX172" fmla="*/ 1393485 w 4818968"/>
              <a:gd name="connsiteY172" fmla="*/ 513470 h 2745499"/>
              <a:gd name="connsiteX173" fmla="*/ 1372383 w 4818968"/>
              <a:gd name="connsiteY173" fmla="*/ 499403 h 2745499"/>
              <a:gd name="connsiteX174" fmla="*/ 1323146 w 4818968"/>
              <a:gd name="connsiteY174" fmla="*/ 450166 h 2745499"/>
              <a:gd name="connsiteX175" fmla="*/ 1302045 w 4818968"/>
              <a:gd name="connsiteY175" fmla="*/ 443132 h 2745499"/>
              <a:gd name="connsiteX176" fmla="*/ 1231706 w 4818968"/>
              <a:gd name="connsiteY176" fmla="*/ 393895 h 2745499"/>
              <a:gd name="connsiteX177" fmla="*/ 1210605 w 4818968"/>
              <a:gd name="connsiteY177" fmla="*/ 379827 h 2745499"/>
              <a:gd name="connsiteX178" fmla="*/ 1189503 w 4818968"/>
              <a:gd name="connsiteY178" fmla="*/ 358726 h 2745499"/>
              <a:gd name="connsiteX179" fmla="*/ 1126199 w 4818968"/>
              <a:gd name="connsiteY179" fmla="*/ 323557 h 2745499"/>
              <a:gd name="connsiteX180" fmla="*/ 1105097 w 4818968"/>
              <a:gd name="connsiteY180" fmla="*/ 309489 h 2745499"/>
              <a:gd name="connsiteX181" fmla="*/ 1083996 w 4818968"/>
              <a:gd name="connsiteY181" fmla="*/ 302455 h 2745499"/>
              <a:gd name="connsiteX182" fmla="*/ 1055860 w 4818968"/>
              <a:gd name="connsiteY182" fmla="*/ 288387 h 2745499"/>
              <a:gd name="connsiteX183" fmla="*/ 1034759 w 4818968"/>
              <a:gd name="connsiteY183" fmla="*/ 274320 h 2745499"/>
              <a:gd name="connsiteX184" fmla="*/ 985522 w 4818968"/>
              <a:gd name="connsiteY184" fmla="*/ 253218 h 2745499"/>
              <a:gd name="connsiteX185" fmla="*/ 915183 w 4818968"/>
              <a:gd name="connsiteY185" fmla="*/ 189913 h 2745499"/>
              <a:gd name="connsiteX186" fmla="*/ 901116 w 4818968"/>
              <a:gd name="connsiteY186" fmla="*/ 168812 h 2745499"/>
              <a:gd name="connsiteX187" fmla="*/ 858912 w 4818968"/>
              <a:gd name="connsiteY187" fmla="*/ 126609 h 2745499"/>
              <a:gd name="connsiteX188" fmla="*/ 809676 w 4818968"/>
              <a:gd name="connsiteY188" fmla="*/ 77372 h 2745499"/>
              <a:gd name="connsiteX189" fmla="*/ 788574 w 4818968"/>
              <a:gd name="connsiteY189" fmla="*/ 63304 h 2745499"/>
              <a:gd name="connsiteX190" fmla="*/ 739337 w 4818968"/>
              <a:gd name="connsiteY190" fmla="*/ 49237 h 2745499"/>
              <a:gd name="connsiteX191" fmla="*/ 676032 w 4818968"/>
              <a:gd name="connsiteY191" fmla="*/ 42203 h 2745499"/>
              <a:gd name="connsiteX192" fmla="*/ 640863 w 4818968"/>
              <a:gd name="connsiteY192" fmla="*/ 35169 h 2745499"/>
              <a:gd name="connsiteX193" fmla="*/ 598660 w 4818968"/>
              <a:gd name="connsiteY193" fmla="*/ 28135 h 2745499"/>
              <a:gd name="connsiteX194" fmla="*/ 535356 w 4818968"/>
              <a:gd name="connsiteY194" fmla="*/ 21101 h 2745499"/>
              <a:gd name="connsiteX195" fmla="*/ 352476 w 4818968"/>
              <a:gd name="connsiteY195" fmla="*/ 0 h 2745499"/>
              <a:gd name="connsiteX196" fmla="*/ 99257 w 4818968"/>
              <a:gd name="connsiteY196" fmla="*/ 7033 h 2745499"/>
              <a:gd name="connsiteX197" fmla="*/ 78156 w 4818968"/>
              <a:gd name="connsiteY197" fmla="*/ 14067 h 2745499"/>
              <a:gd name="connsiteX198" fmla="*/ 50020 w 4818968"/>
              <a:gd name="connsiteY198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8715 w 4818968"/>
              <a:gd name="connsiteY92" fmla="*/ 1785229 h 2745499"/>
              <a:gd name="connsiteX93" fmla="*/ 3941544 w 4818968"/>
              <a:gd name="connsiteY93" fmla="*/ 1753235 h 2745499"/>
              <a:gd name="connsiteX94" fmla="*/ 4004849 w 4818968"/>
              <a:gd name="connsiteY94" fmla="*/ 1717382 h 2745499"/>
              <a:gd name="connsiteX95" fmla="*/ 4044561 w 4818968"/>
              <a:gd name="connsiteY95" fmla="*/ 1703314 h 2745499"/>
              <a:gd name="connsiteX96" fmla="*/ 4111041 w 4818968"/>
              <a:gd name="connsiteY96" fmla="*/ 1679037 h 2745499"/>
              <a:gd name="connsiteX97" fmla="*/ 4160961 w 4818968"/>
              <a:gd name="connsiteY97" fmla="*/ 1648411 h 2745499"/>
              <a:gd name="connsiteX98" fmla="*/ 4243316 w 4818968"/>
              <a:gd name="connsiteY98" fmla="*/ 1611874 h 2745499"/>
              <a:gd name="connsiteX99" fmla="*/ 4318881 w 4818968"/>
              <a:gd name="connsiteY99" fmla="*/ 1567180 h 2745499"/>
              <a:gd name="connsiteX100" fmla="*/ 4375836 w 4818968"/>
              <a:gd name="connsiteY100" fmla="*/ 1498209 h 2745499"/>
              <a:gd name="connsiteX101" fmla="*/ 4396937 w 4818968"/>
              <a:gd name="connsiteY101" fmla="*/ 1491175 h 2745499"/>
              <a:gd name="connsiteX102" fmla="*/ 4418039 w 4818968"/>
              <a:gd name="connsiteY102" fmla="*/ 1470073 h 2745499"/>
              <a:gd name="connsiteX103" fmla="*/ 4432106 w 4818968"/>
              <a:gd name="connsiteY103" fmla="*/ 1448972 h 2745499"/>
              <a:gd name="connsiteX104" fmla="*/ 4453208 w 4818968"/>
              <a:gd name="connsiteY104" fmla="*/ 1434904 h 2745499"/>
              <a:gd name="connsiteX105" fmla="*/ 4474309 w 4818968"/>
              <a:gd name="connsiteY105" fmla="*/ 1413803 h 2745499"/>
              <a:gd name="connsiteX106" fmla="*/ 4516512 w 4818968"/>
              <a:gd name="connsiteY106" fmla="*/ 1385667 h 2745499"/>
              <a:gd name="connsiteX107" fmla="*/ 4565749 w 4818968"/>
              <a:gd name="connsiteY107" fmla="*/ 1322363 h 2745499"/>
              <a:gd name="connsiteX108" fmla="*/ 4586851 w 4818968"/>
              <a:gd name="connsiteY108" fmla="*/ 1280160 h 2745499"/>
              <a:gd name="connsiteX109" fmla="*/ 4593885 w 4818968"/>
              <a:gd name="connsiteY109" fmla="*/ 1259058 h 2745499"/>
              <a:gd name="connsiteX110" fmla="*/ 4622020 w 4818968"/>
              <a:gd name="connsiteY110" fmla="*/ 1216855 h 2745499"/>
              <a:gd name="connsiteX111" fmla="*/ 4636088 w 4818968"/>
              <a:gd name="connsiteY111" fmla="*/ 1195753 h 2745499"/>
              <a:gd name="connsiteX112" fmla="*/ 4650156 w 4818968"/>
              <a:gd name="connsiteY112" fmla="*/ 1174652 h 2745499"/>
              <a:gd name="connsiteX113" fmla="*/ 4664223 w 4818968"/>
              <a:gd name="connsiteY113" fmla="*/ 1132449 h 2745499"/>
              <a:gd name="connsiteX114" fmla="*/ 4671257 w 4818968"/>
              <a:gd name="connsiteY114" fmla="*/ 1111347 h 2745499"/>
              <a:gd name="connsiteX115" fmla="*/ 4685325 w 4818968"/>
              <a:gd name="connsiteY115" fmla="*/ 1090246 h 2745499"/>
              <a:gd name="connsiteX116" fmla="*/ 4706426 w 4818968"/>
              <a:gd name="connsiteY116" fmla="*/ 1041009 h 2745499"/>
              <a:gd name="connsiteX117" fmla="*/ 4720494 w 4818968"/>
              <a:gd name="connsiteY117" fmla="*/ 998806 h 2745499"/>
              <a:gd name="connsiteX118" fmla="*/ 4748629 w 4818968"/>
              <a:gd name="connsiteY118" fmla="*/ 956603 h 2745499"/>
              <a:gd name="connsiteX119" fmla="*/ 4755663 w 4818968"/>
              <a:gd name="connsiteY119" fmla="*/ 935501 h 2745499"/>
              <a:gd name="connsiteX120" fmla="*/ 4769731 w 4818968"/>
              <a:gd name="connsiteY120" fmla="*/ 858129 h 2745499"/>
              <a:gd name="connsiteX121" fmla="*/ 4783799 w 4818968"/>
              <a:gd name="connsiteY121" fmla="*/ 780757 h 2745499"/>
              <a:gd name="connsiteX122" fmla="*/ 4804900 w 4818968"/>
              <a:gd name="connsiteY122" fmla="*/ 759655 h 2745499"/>
              <a:gd name="connsiteX123" fmla="*/ 4818968 w 4818968"/>
              <a:gd name="connsiteY123" fmla="*/ 738553 h 2745499"/>
              <a:gd name="connsiteX124" fmla="*/ 4804900 w 4818968"/>
              <a:gd name="connsiteY124" fmla="*/ 555673 h 2745499"/>
              <a:gd name="connsiteX125" fmla="*/ 4797866 w 4818968"/>
              <a:gd name="connsiteY125" fmla="*/ 506437 h 2745499"/>
              <a:gd name="connsiteX126" fmla="*/ 4755663 w 4818968"/>
              <a:gd name="connsiteY126" fmla="*/ 485335 h 2745499"/>
              <a:gd name="connsiteX127" fmla="*/ 4720494 w 4818968"/>
              <a:gd name="connsiteY127" fmla="*/ 457200 h 2745499"/>
              <a:gd name="connsiteX128" fmla="*/ 4678291 w 4818968"/>
              <a:gd name="connsiteY128" fmla="*/ 443132 h 2745499"/>
              <a:gd name="connsiteX129" fmla="*/ 4593885 w 4818968"/>
              <a:gd name="connsiteY129" fmla="*/ 464233 h 2745499"/>
              <a:gd name="connsiteX130" fmla="*/ 4530580 w 4818968"/>
              <a:gd name="connsiteY130" fmla="*/ 499403 h 2745499"/>
              <a:gd name="connsiteX131" fmla="*/ 4509479 w 4818968"/>
              <a:gd name="connsiteY131" fmla="*/ 513470 h 2745499"/>
              <a:gd name="connsiteX132" fmla="*/ 4481343 w 4818968"/>
              <a:gd name="connsiteY132" fmla="*/ 555673 h 2745499"/>
              <a:gd name="connsiteX133" fmla="*/ 4439140 w 4818968"/>
              <a:gd name="connsiteY133" fmla="*/ 590843 h 2745499"/>
              <a:gd name="connsiteX134" fmla="*/ 4396937 w 4818968"/>
              <a:gd name="connsiteY134" fmla="*/ 618978 h 2745499"/>
              <a:gd name="connsiteX135" fmla="*/ 4340666 w 4818968"/>
              <a:gd name="connsiteY135" fmla="*/ 647113 h 2745499"/>
              <a:gd name="connsiteX136" fmla="*/ 4312531 w 4818968"/>
              <a:gd name="connsiteY136" fmla="*/ 661181 h 2745499"/>
              <a:gd name="connsiteX137" fmla="*/ 4270328 w 4818968"/>
              <a:gd name="connsiteY137" fmla="*/ 675249 h 2745499"/>
              <a:gd name="connsiteX138" fmla="*/ 4242192 w 4818968"/>
              <a:gd name="connsiteY138" fmla="*/ 689317 h 2745499"/>
              <a:gd name="connsiteX139" fmla="*/ 4171854 w 4818968"/>
              <a:gd name="connsiteY139" fmla="*/ 710418 h 2745499"/>
              <a:gd name="connsiteX140" fmla="*/ 3890500 w 4818968"/>
              <a:gd name="connsiteY140" fmla="*/ 696350 h 2745499"/>
              <a:gd name="connsiteX141" fmla="*/ 3869399 w 4818968"/>
              <a:gd name="connsiteY141" fmla="*/ 689317 h 2745499"/>
              <a:gd name="connsiteX142" fmla="*/ 3834229 w 4818968"/>
              <a:gd name="connsiteY142" fmla="*/ 682283 h 2745499"/>
              <a:gd name="connsiteX143" fmla="*/ 3770925 w 4818968"/>
              <a:gd name="connsiteY143" fmla="*/ 675249 h 2745499"/>
              <a:gd name="connsiteX144" fmla="*/ 3679485 w 4818968"/>
              <a:gd name="connsiteY144" fmla="*/ 661181 h 2745499"/>
              <a:gd name="connsiteX145" fmla="*/ 3609146 w 4818968"/>
              <a:gd name="connsiteY145" fmla="*/ 654147 h 2745499"/>
              <a:gd name="connsiteX146" fmla="*/ 3573977 w 4818968"/>
              <a:gd name="connsiteY146" fmla="*/ 647113 h 2745499"/>
              <a:gd name="connsiteX147" fmla="*/ 3257454 w 4818968"/>
              <a:gd name="connsiteY147" fmla="*/ 647113 h 2745499"/>
              <a:gd name="connsiteX148" fmla="*/ 3222285 w 4818968"/>
              <a:gd name="connsiteY148" fmla="*/ 654147 h 2745499"/>
              <a:gd name="connsiteX149" fmla="*/ 3130845 w 4818968"/>
              <a:gd name="connsiteY149" fmla="*/ 661181 h 2745499"/>
              <a:gd name="connsiteX150" fmla="*/ 3088642 w 4818968"/>
              <a:gd name="connsiteY150" fmla="*/ 675249 h 2745499"/>
              <a:gd name="connsiteX151" fmla="*/ 3039405 w 4818968"/>
              <a:gd name="connsiteY151" fmla="*/ 703384 h 2745499"/>
              <a:gd name="connsiteX152" fmla="*/ 2976100 w 4818968"/>
              <a:gd name="connsiteY152" fmla="*/ 731520 h 2745499"/>
              <a:gd name="connsiteX153" fmla="*/ 2575171 w 4818968"/>
              <a:gd name="connsiteY153" fmla="*/ 717452 h 2745499"/>
              <a:gd name="connsiteX154" fmla="*/ 2547036 w 4818968"/>
              <a:gd name="connsiteY154" fmla="*/ 710418 h 2745499"/>
              <a:gd name="connsiteX155" fmla="*/ 2476697 w 4818968"/>
              <a:gd name="connsiteY155" fmla="*/ 689317 h 2745499"/>
              <a:gd name="connsiteX156" fmla="*/ 2441528 w 4818968"/>
              <a:gd name="connsiteY156" fmla="*/ 682283 h 2745499"/>
              <a:gd name="connsiteX157" fmla="*/ 2413392 w 4818968"/>
              <a:gd name="connsiteY157" fmla="*/ 675249 h 2745499"/>
              <a:gd name="connsiteX158" fmla="*/ 2371189 w 4818968"/>
              <a:gd name="connsiteY158" fmla="*/ 661181 h 2745499"/>
              <a:gd name="connsiteX159" fmla="*/ 2336020 w 4818968"/>
              <a:gd name="connsiteY159" fmla="*/ 654147 h 2745499"/>
              <a:gd name="connsiteX160" fmla="*/ 2293817 w 4818968"/>
              <a:gd name="connsiteY160" fmla="*/ 640080 h 2745499"/>
              <a:gd name="connsiteX161" fmla="*/ 2195343 w 4818968"/>
              <a:gd name="connsiteY161" fmla="*/ 626012 h 2745499"/>
              <a:gd name="connsiteX162" fmla="*/ 2139072 w 4818968"/>
              <a:gd name="connsiteY162" fmla="*/ 611944 h 2745499"/>
              <a:gd name="connsiteX163" fmla="*/ 2103903 w 4818968"/>
              <a:gd name="connsiteY163" fmla="*/ 604910 h 2745499"/>
              <a:gd name="connsiteX164" fmla="*/ 2082802 w 4818968"/>
              <a:gd name="connsiteY164" fmla="*/ 597877 h 2745499"/>
              <a:gd name="connsiteX165" fmla="*/ 2047632 w 4818968"/>
              <a:gd name="connsiteY165" fmla="*/ 590843 h 2745499"/>
              <a:gd name="connsiteX166" fmla="*/ 1998396 w 4818968"/>
              <a:gd name="connsiteY166" fmla="*/ 576775 h 2745499"/>
              <a:gd name="connsiteX167" fmla="*/ 1576365 w 4818968"/>
              <a:gd name="connsiteY167" fmla="*/ 562707 h 2745499"/>
              <a:gd name="connsiteX168" fmla="*/ 1541196 w 4818968"/>
              <a:gd name="connsiteY168" fmla="*/ 555673 h 2745499"/>
              <a:gd name="connsiteX169" fmla="*/ 1463823 w 4818968"/>
              <a:gd name="connsiteY169" fmla="*/ 541606 h 2745499"/>
              <a:gd name="connsiteX170" fmla="*/ 1421620 w 4818968"/>
              <a:gd name="connsiteY170" fmla="*/ 520504 h 2745499"/>
              <a:gd name="connsiteX171" fmla="*/ 1393485 w 4818968"/>
              <a:gd name="connsiteY171" fmla="*/ 513470 h 2745499"/>
              <a:gd name="connsiteX172" fmla="*/ 1372383 w 4818968"/>
              <a:gd name="connsiteY172" fmla="*/ 499403 h 2745499"/>
              <a:gd name="connsiteX173" fmla="*/ 1323146 w 4818968"/>
              <a:gd name="connsiteY173" fmla="*/ 450166 h 2745499"/>
              <a:gd name="connsiteX174" fmla="*/ 1302045 w 4818968"/>
              <a:gd name="connsiteY174" fmla="*/ 443132 h 2745499"/>
              <a:gd name="connsiteX175" fmla="*/ 1231706 w 4818968"/>
              <a:gd name="connsiteY175" fmla="*/ 393895 h 2745499"/>
              <a:gd name="connsiteX176" fmla="*/ 1210605 w 4818968"/>
              <a:gd name="connsiteY176" fmla="*/ 379827 h 2745499"/>
              <a:gd name="connsiteX177" fmla="*/ 1189503 w 4818968"/>
              <a:gd name="connsiteY177" fmla="*/ 358726 h 2745499"/>
              <a:gd name="connsiteX178" fmla="*/ 1126199 w 4818968"/>
              <a:gd name="connsiteY178" fmla="*/ 323557 h 2745499"/>
              <a:gd name="connsiteX179" fmla="*/ 1105097 w 4818968"/>
              <a:gd name="connsiteY179" fmla="*/ 309489 h 2745499"/>
              <a:gd name="connsiteX180" fmla="*/ 1083996 w 4818968"/>
              <a:gd name="connsiteY180" fmla="*/ 302455 h 2745499"/>
              <a:gd name="connsiteX181" fmla="*/ 1055860 w 4818968"/>
              <a:gd name="connsiteY181" fmla="*/ 288387 h 2745499"/>
              <a:gd name="connsiteX182" fmla="*/ 1034759 w 4818968"/>
              <a:gd name="connsiteY182" fmla="*/ 274320 h 2745499"/>
              <a:gd name="connsiteX183" fmla="*/ 985522 w 4818968"/>
              <a:gd name="connsiteY183" fmla="*/ 253218 h 2745499"/>
              <a:gd name="connsiteX184" fmla="*/ 915183 w 4818968"/>
              <a:gd name="connsiteY184" fmla="*/ 189913 h 2745499"/>
              <a:gd name="connsiteX185" fmla="*/ 901116 w 4818968"/>
              <a:gd name="connsiteY185" fmla="*/ 168812 h 2745499"/>
              <a:gd name="connsiteX186" fmla="*/ 858912 w 4818968"/>
              <a:gd name="connsiteY186" fmla="*/ 126609 h 2745499"/>
              <a:gd name="connsiteX187" fmla="*/ 809676 w 4818968"/>
              <a:gd name="connsiteY187" fmla="*/ 77372 h 2745499"/>
              <a:gd name="connsiteX188" fmla="*/ 788574 w 4818968"/>
              <a:gd name="connsiteY188" fmla="*/ 63304 h 2745499"/>
              <a:gd name="connsiteX189" fmla="*/ 739337 w 4818968"/>
              <a:gd name="connsiteY189" fmla="*/ 49237 h 2745499"/>
              <a:gd name="connsiteX190" fmla="*/ 676032 w 4818968"/>
              <a:gd name="connsiteY190" fmla="*/ 42203 h 2745499"/>
              <a:gd name="connsiteX191" fmla="*/ 640863 w 4818968"/>
              <a:gd name="connsiteY191" fmla="*/ 35169 h 2745499"/>
              <a:gd name="connsiteX192" fmla="*/ 598660 w 4818968"/>
              <a:gd name="connsiteY192" fmla="*/ 28135 h 2745499"/>
              <a:gd name="connsiteX193" fmla="*/ 535356 w 4818968"/>
              <a:gd name="connsiteY193" fmla="*/ 21101 h 2745499"/>
              <a:gd name="connsiteX194" fmla="*/ 352476 w 4818968"/>
              <a:gd name="connsiteY194" fmla="*/ 0 h 2745499"/>
              <a:gd name="connsiteX195" fmla="*/ 99257 w 4818968"/>
              <a:gd name="connsiteY195" fmla="*/ 7033 h 2745499"/>
              <a:gd name="connsiteX196" fmla="*/ 78156 w 4818968"/>
              <a:gd name="connsiteY196" fmla="*/ 14067 h 2745499"/>
              <a:gd name="connsiteX197" fmla="*/ 50020 w 4818968"/>
              <a:gd name="connsiteY197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8715 w 4818968"/>
              <a:gd name="connsiteY92" fmla="*/ 1785229 h 2745499"/>
              <a:gd name="connsiteX93" fmla="*/ 3941544 w 4818968"/>
              <a:gd name="connsiteY93" fmla="*/ 1753235 h 2745499"/>
              <a:gd name="connsiteX94" fmla="*/ 4004849 w 4818968"/>
              <a:gd name="connsiteY94" fmla="*/ 1717382 h 2745499"/>
              <a:gd name="connsiteX95" fmla="*/ 4044561 w 4818968"/>
              <a:gd name="connsiteY95" fmla="*/ 1703314 h 2745499"/>
              <a:gd name="connsiteX96" fmla="*/ 4111041 w 4818968"/>
              <a:gd name="connsiteY96" fmla="*/ 1679037 h 2745499"/>
              <a:gd name="connsiteX97" fmla="*/ 4160961 w 4818968"/>
              <a:gd name="connsiteY97" fmla="*/ 1648411 h 2745499"/>
              <a:gd name="connsiteX98" fmla="*/ 4243316 w 4818968"/>
              <a:gd name="connsiteY98" fmla="*/ 1611874 h 2745499"/>
              <a:gd name="connsiteX99" fmla="*/ 4318881 w 4818968"/>
              <a:gd name="connsiteY99" fmla="*/ 1567180 h 2745499"/>
              <a:gd name="connsiteX100" fmla="*/ 4375836 w 4818968"/>
              <a:gd name="connsiteY100" fmla="*/ 1498209 h 2745499"/>
              <a:gd name="connsiteX101" fmla="*/ 4418039 w 4818968"/>
              <a:gd name="connsiteY101" fmla="*/ 1470073 h 2745499"/>
              <a:gd name="connsiteX102" fmla="*/ 4432106 w 4818968"/>
              <a:gd name="connsiteY102" fmla="*/ 1448972 h 2745499"/>
              <a:gd name="connsiteX103" fmla="*/ 4453208 w 4818968"/>
              <a:gd name="connsiteY103" fmla="*/ 1434904 h 2745499"/>
              <a:gd name="connsiteX104" fmla="*/ 4474309 w 4818968"/>
              <a:gd name="connsiteY104" fmla="*/ 1413803 h 2745499"/>
              <a:gd name="connsiteX105" fmla="*/ 4516512 w 4818968"/>
              <a:gd name="connsiteY105" fmla="*/ 1385667 h 2745499"/>
              <a:gd name="connsiteX106" fmla="*/ 4565749 w 4818968"/>
              <a:gd name="connsiteY106" fmla="*/ 1322363 h 2745499"/>
              <a:gd name="connsiteX107" fmla="*/ 4586851 w 4818968"/>
              <a:gd name="connsiteY107" fmla="*/ 1280160 h 2745499"/>
              <a:gd name="connsiteX108" fmla="*/ 4593885 w 4818968"/>
              <a:gd name="connsiteY108" fmla="*/ 1259058 h 2745499"/>
              <a:gd name="connsiteX109" fmla="*/ 4622020 w 4818968"/>
              <a:gd name="connsiteY109" fmla="*/ 1216855 h 2745499"/>
              <a:gd name="connsiteX110" fmla="*/ 4636088 w 4818968"/>
              <a:gd name="connsiteY110" fmla="*/ 1195753 h 2745499"/>
              <a:gd name="connsiteX111" fmla="*/ 4650156 w 4818968"/>
              <a:gd name="connsiteY111" fmla="*/ 1174652 h 2745499"/>
              <a:gd name="connsiteX112" fmla="*/ 4664223 w 4818968"/>
              <a:gd name="connsiteY112" fmla="*/ 1132449 h 2745499"/>
              <a:gd name="connsiteX113" fmla="*/ 4671257 w 4818968"/>
              <a:gd name="connsiteY113" fmla="*/ 1111347 h 2745499"/>
              <a:gd name="connsiteX114" fmla="*/ 4685325 w 4818968"/>
              <a:gd name="connsiteY114" fmla="*/ 1090246 h 2745499"/>
              <a:gd name="connsiteX115" fmla="*/ 4706426 w 4818968"/>
              <a:gd name="connsiteY115" fmla="*/ 1041009 h 2745499"/>
              <a:gd name="connsiteX116" fmla="*/ 4720494 w 4818968"/>
              <a:gd name="connsiteY116" fmla="*/ 998806 h 2745499"/>
              <a:gd name="connsiteX117" fmla="*/ 4748629 w 4818968"/>
              <a:gd name="connsiteY117" fmla="*/ 956603 h 2745499"/>
              <a:gd name="connsiteX118" fmla="*/ 4755663 w 4818968"/>
              <a:gd name="connsiteY118" fmla="*/ 935501 h 2745499"/>
              <a:gd name="connsiteX119" fmla="*/ 4769731 w 4818968"/>
              <a:gd name="connsiteY119" fmla="*/ 858129 h 2745499"/>
              <a:gd name="connsiteX120" fmla="*/ 4783799 w 4818968"/>
              <a:gd name="connsiteY120" fmla="*/ 780757 h 2745499"/>
              <a:gd name="connsiteX121" fmla="*/ 4804900 w 4818968"/>
              <a:gd name="connsiteY121" fmla="*/ 759655 h 2745499"/>
              <a:gd name="connsiteX122" fmla="*/ 4818968 w 4818968"/>
              <a:gd name="connsiteY122" fmla="*/ 738553 h 2745499"/>
              <a:gd name="connsiteX123" fmla="*/ 4804900 w 4818968"/>
              <a:gd name="connsiteY123" fmla="*/ 555673 h 2745499"/>
              <a:gd name="connsiteX124" fmla="*/ 4797866 w 4818968"/>
              <a:gd name="connsiteY124" fmla="*/ 506437 h 2745499"/>
              <a:gd name="connsiteX125" fmla="*/ 4755663 w 4818968"/>
              <a:gd name="connsiteY125" fmla="*/ 485335 h 2745499"/>
              <a:gd name="connsiteX126" fmla="*/ 4720494 w 4818968"/>
              <a:gd name="connsiteY126" fmla="*/ 457200 h 2745499"/>
              <a:gd name="connsiteX127" fmla="*/ 4678291 w 4818968"/>
              <a:gd name="connsiteY127" fmla="*/ 443132 h 2745499"/>
              <a:gd name="connsiteX128" fmla="*/ 4593885 w 4818968"/>
              <a:gd name="connsiteY128" fmla="*/ 464233 h 2745499"/>
              <a:gd name="connsiteX129" fmla="*/ 4530580 w 4818968"/>
              <a:gd name="connsiteY129" fmla="*/ 499403 h 2745499"/>
              <a:gd name="connsiteX130" fmla="*/ 4509479 w 4818968"/>
              <a:gd name="connsiteY130" fmla="*/ 513470 h 2745499"/>
              <a:gd name="connsiteX131" fmla="*/ 4481343 w 4818968"/>
              <a:gd name="connsiteY131" fmla="*/ 555673 h 2745499"/>
              <a:gd name="connsiteX132" fmla="*/ 4439140 w 4818968"/>
              <a:gd name="connsiteY132" fmla="*/ 590843 h 2745499"/>
              <a:gd name="connsiteX133" fmla="*/ 4396937 w 4818968"/>
              <a:gd name="connsiteY133" fmla="*/ 618978 h 2745499"/>
              <a:gd name="connsiteX134" fmla="*/ 4340666 w 4818968"/>
              <a:gd name="connsiteY134" fmla="*/ 647113 h 2745499"/>
              <a:gd name="connsiteX135" fmla="*/ 4312531 w 4818968"/>
              <a:gd name="connsiteY135" fmla="*/ 661181 h 2745499"/>
              <a:gd name="connsiteX136" fmla="*/ 4270328 w 4818968"/>
              <a:gd name="connsiteY136" fmla="*/ 675249 h 2745499"/>
              <a:gd name="connsiteX137" fmla="*/ 4242192 w 4818968"/>
              <a:gd name="connsiteY137" fmla="*/ 689317 h 2745499"/>
              <a:gd name="connsiteX138" fmla="*/ 4171854 w 4818968"/>
              <a:gd name="connsiteY138" fmla="*/ 710418 h 2745499"/>
              <a:gd name="connsiteX139" fmla="*/ 3890500 w 4818968"/>
              <a:gd name="connsiteY139" fmla="*/ 696350 h 2745499"/>
              <a:gd name="connsiteX140" fmla="*/ 3869399 w 4818968"/>
              <a:gd name="connsiteY140" fmla="*/ 689317 h 2745499"/>
              <a:gd name="connsiteX141" fmla="*/ 3834229 w 4818968"/>
              <a:gd name="connsiteY141" fmla="*/ 682283 h 2745499"/>
              <a:gd name="connsiteX142" fmla="*/ 3770925 w 4818968"/>
              <a:gd name="connsiteY142" fmla="*/ 675249 h 2745499"/>
              <a:gd name="connsiteX143" fmla="*/ 3679485 w 4818968"/>
              <a:gd name="connsiteY143" fmla="*/ 661181 h 2745499"/>
              <a:gd name="connsiteX144" fmla="*/ 3609146 w 4818968"/>
              <a:gd name="connsiteY144" fmla="*/ 654147 h 2745499"/>
              <a:gd name="connsiteX145" fmla="*/ 3573977 w 4818968"/>
              <a:gd name="connsiteY145" fmla="*/ 647113 h 2745499"/>
              <a:gd name="connsiteX146" fmla="*/ 3257454 w 4818968"/>
              <a:gd name="connsiteY146" fmla="*/ 647113 h 2745499"/>
              <a:gd name="connsiteX147" fmla="*/ 3222285 w 4818968"/>
              <a:gd name="connsiteY147" fmla="*/ 654147 h 2745499"/>
              <a:gd name="connsiteX148" fmla="*/ 3130845 w 4818968"/>
              <a:gd name="connsiteY148" fmla="*/ 661181 h 2745499"/>
              <a:gd name="connsiteX149" fmla="*/ 3088642 w 4818968"/>
              <a:gd name="connsiteY149" fmla="*/ 675249 h 2745499"/>
              <a:gd name="connsiteX150" fmla="*/ 3039405 w 4818968"/>
              <a:gd name="connsiteY150" fmla="*/ 703384 h 2745499"/>
              <a:gd name="connsiteX151" fmla="*/ 2976100 w 4818968"/>
              <a:gd name="connsiteY151" fmla="*/ 731520 h 2745499"/>
              <a:gd name="connsiteX152" fmla="*/ 2575171 w 4818968"/>
              <a:gd name="connsiteY152" fmla="*/ 717452 h 2745499"/>
              <a:gd name="connsiteX153" fmla="*/ 2547036 w 4818968"/>
              <a:gd name="connsiteY153" fmla="*/ 710418 h 2745499"/>
              <a:gd name="connsiteX154" fmla="*/ 2476697 w 4818968"/>
              <a:gd name="connsiteY154" fmla="*/ 689317 h 2745499"/>
              <a:gd name="connsiteX155" fmla="*/ 2441528 w 4818968"/>
              <a:gd name="connsiteY155" fmla="*/ 682283 h 2745499"/>
              <a:gd name="connsiteX156" fmla="*/ 2413392 w 4818968"/>
              <a:gd name="connsiteY156" fmla="*/ 675249 h 2745499"/>
              <a:gd name="connsiteX157" fmla="*/ 2371189 w 4818968"/>
              <a:gd name="connsiteY157" fmla="*/ 661181 h 2745499"/>
              <a:gd name="connsiteX158" fmla="*/ 2336020 w 4818968"/>
              <a:gd name="connsiteY158" fmla="*/ 654147 h 2745499"/>
              <a:gd name="connsiteX159" fmla="*/ 2293817 w 4818968"/>
              <a:gd name="connsiteY159" fmla="*/ 640080 h 2745499"/>
              <a:gd name="connsiteX160" fmla="*/ 2195343 w 4818968"/>
              <a:gd name="connsiteY160" fmla="*/ 626012 h 2745499"/>
              <a:gd name="connsiteX161" fmla="*/ 2139072 w 4818968"/>
              <a:gd name="connsiteY161" fmla="*/ 611944 h 2745499"/>
              <a:gd name="connsiteX162" fmla="*/ 2103903 w 4818968"/>
              <a:gd name="connsiteY162" fmla="*/ 604910 h 2745499"/>
              <a:gd name="connsiteX163" fmla="*/ 2082802 w 4818968"/>
              <a:gd name="connsiteY163" fmla="*/ 597877 h 2745499"/>
              <a:gd name="connsiteX164" fmla="*/ 2047632 w 4818968"/>
              <a:gd name="connsiteY164" fmla="*/ 590843 h 2745499"/>
              <a:gd name="connsiteX165" fmla="*/ 1998396 w 4818968"/>
              <a:gd name="connsiteY165" fmla="*/ 576775 h 2745499"/>
              <a:gd name="connsiteX166" fmla="*/ 1576365 w 4818968"/>
              <a:gd name="connsiteY166" fmla="*/ 562707 h 2745499"/>
              <a:gd name="connsiteX167" fmla="*/ 1541196 w 4818968"/>
              <a:gd name="connsiteY167" fmla="*/ 555673 h 2745499"/>
              <a:gd name="connsiteX168" fmla="*/ 1463823 w 4818968"/>
              <a:gd name="connsiteY168" fmla="*/ 541606 h 2745499"/>
              <a:gd name="connsiteX169" fmla="*/ 1421620 w 4818968"/>
              <a:gd name="connsiteY169" fmla="*/ 520504 h 2745499"/>
              <a:gd name="connsiteX170" fmla="*/ 1393485 w 4818968"/>
              <a:gd name="connsiteY170" fmla="*/ 513470 h 2745499"/>
              <a:gd name="connsiteX171" fmla="*/ 1372383 w 4818968"/>
              <a:gd name="connsiteY171" fmla="*/ 499403 h 2745499"/>
              <a:gd name="connsiteX172" fmla="*/ 1323146 w 4818968"/>
              <a:gd name="connsiteY172" fmla="*/ 450166 h 2745499"/>
              <a:gd name="connsiteX173" fmla="*/ 1302045 w 4818968"/>
              <a:gd name="connsiteY173" fmla="*/ 443132 h 2745499"/>
              <a:gd name="connsiteX174" fmla="*/ 1231706 w 4818968"/>
              <a:gd name="connsiteY174" fmla="*/ 393895 h 2745499"/>
              <a:gd name="connsiteX175" fmla="*/ 1210605 w 4818968"/>
              <a:gd name="connsiteY175" fmla="*/ 379827 h 2745499"/>
              <a:gd name="connsiteX176" fmla="*/ 1189503 w 4818968"/>
              <a:gd name="connsiteY176" fmla="*/ 358726 h 2745499"/>
              <a:gd name="connsiteX177" fmla="*/ 1126199 w 4818968"/>
              <a:gd name="connsiteY177" fmla="*/ 323557 h 2745499"/>
              <a:gd name="connsiteX178" fmla="*/ 1105097 w 4818968"/>
              <a:gd name="connsiteY178" fmla="*/ 309489 h 2745499"/>
              <a:gd name="connsiteX179" fmla="*/ 1083996 w 4818968"/>
              <a:gd name="connsiteY179" fmla="*/ 302455 h 2745499"/>
              <a:gd name="connsiteX180" fmla="*/ 1055860 w 4818968"/>
              <a:gd name="connsiteY180" fmla="*/ 288387 h 2745499"/>
              <a:gd name="connsiteX181" fmla="*/ 1034759 w 4818968"/>
              <a:gd name="connsiteY181" fmla="*/ 274320 h 2745499"/>
              <a:gd name="connsiteX182" fmla="*/ 985522 w 4818968"/>
              <a:gd name="connsiteY182" fmla="*/ 253218 h 2745499"/>
              <a:gd name="connsiteX183" fmla="*/ 915183 w 4818968"/>
              <a:gd name="connsiteY183" fmla="*/ 189913 h 2745499"/>
              <a:gd name="connsiteX184" fmla="*/ 901116 w 4818968"/>
              <a:gd name="connsiteY184" fmla="*/ 168812 h 2745499"/>
              <a:gd name="connsiteX185" fmla="*/ 858912 w 4818968"/>
              <a:gd name="connsiteY185" fmla="*/ 126609 h 2745499"/>
              <a:gd name="connsiteX186" fmla="*/ 809676 w 4818968"/>
              <a:gd name="connsiteY186" fmla="*/ 77372 h 2745499"/>
              <a:gd name="connsiteX187" fmla="*/ 788574 w 4818968"/>
              <a:gd name="connsiteY187" fmla="*/ 63304 h 2745499"/>
              <a:gd name="connsiteX188" fmla="*/ 739337 w 4818968"/>
              <a:gd name="connsiteY188" fmla="*/ 49237 h 2745499"/>
              <a:gd name="connsiteX189" fmla="*/ 676032 w 4818968"/>
              <a:gd name="connsiteY189" fmla="*/ 42203 h 2745499"/>
              <a:gd name="connsiteX190" fmla="*/ 640863 w 4818968"/>
              <a:gd name="connsiteY190" fmla="*/ 35169 h 2745499"/>
              <a:gd name="connsiteX191" fmla="*/ 598660 w 4818968"/>
              <a:gd name="connsiteY191" fmla="*/ 28135 h 2745499"/>
              <a:gd name="connsiteX192" fmla="*/ 535356 w 4818968"/>
              <a:gd name="connsiteY192" fmla="*/ 21101 h 2745499"/>
              <a:gd name="connsiteX193" fmla="*/ 352476 w 4818968"/>
              <a:gd name="connsiteY193" fmla="*/ 0 h 2745499"/>
              <a:gd name="connsiteX194" fmla="*/ 99257 w 4818968"/>
              <a:gd name="connsiteY194" fmla="*/ 7033 h 2745499"/>
              <a:gd name="connsiteX195" fmla="*/ 78156 w 4818968"/>
              <a:gd name="connsiteY195" fmla="*/ 14067 h 2745499"/>
              <a:gd name="connsiteX196" fmla="*/ 50020 w 4818968"/>
              <a:gd name="connsiteY196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8715 w 4818968"/>
              <a:gd name="connsiteY92" fmla="*/ 1785229 h 2745499"/>
              <a:gd name="connsiteX93" fmla="*/ 3941544 w 4818968"/>
              <a:gd name="connsiteY93" fmla="*/ 1753235 h 2745499"/>
              <a:gd name="connsiteX94" fmla="*/ 4004849 w 4818968"/>
              <a:gd name="connsiteY94" fmla="*/ 1717382 h 2745499"/>
              <a:gd name="connsiteX95" fmla="*/ 4044561 w 4818968"/>
              <a:gd name="connsiteY95" fmla="*/ 1703314 h 2745499"/>
              <a:gd name="connsiteX96" fmla="*/ 4111041 w 4818968"/>
              <a:gd name="connsiteY96" fmla="*/ 1679037 h 2745499"/>
              <a:gd name="connsiteX97" fmla="*/ 4160961 w 4818968"/>
              <a:gd name="connsiteY97" fmla="*/ 1648411 h 2745499"/>
              <a:gd name="connsiteX98" fmla="*/ 4243316 w 4818968"/>
              <a:gd name="connsiteY98" fmla="*/ 1611874 h 2745499"/>
              <a:gd name="connsiteX99" fmla="*/ 4318881 w 4818968"/>
              <a:gd name="connsiteY99" fmla="*/ 1567180 h 2745499"/>
              <a:gd name="connsiteX100" fmla="*/ 4375836 w 4818968"/>
              <a:gd name="connsiteY100" fmla="*/ 1498209 h 2745499"/>
              <a:gd name="connsiteX101" fmla="*/ 4418039 w 4818968"/>
              <a:gd name="connsiteY101" fmla="*/ 1470073 h 2745499"/>
              <a:gd name="connsiteX102" fmla="*/ 4453208 w 4818968"/>
              <a:gd name="connsiteY102" fmla="*/ 1434904 h 2745499"/>
              <a:gd name="connsiteX103" fmla="*/ 4474309 w 4818968"/>
              <a:gd name="connsiteY103" fmla="*/ 1413803 h 2745499"/>
              <a:gd name="connsiteX104" fmla="*/ 4516512 w 4818968"/>
              <a:gd name="connsiteY104" fmla="*/ 1385667 h 2745499"/>
              <a:gd name="connsiteX105" fmla="*/ 4565749 w 4818968"/>
              <a:gd name="connsiteY105" fmla="*/ 1322363 h 2745499"/>
              <a:gd name="connsiteX106" fmla="*/ 4586851 w 4818968"/>
              <a:gd name="connsiteY106" fmla="*/ 1280160 h 2745499"/>
              <a:gd name="connsiteX107" fmla="*/ 4593885 w 4818968"/>
              <a:gd name="connsiteY107" fmla="*/ 1259058 h 2745499"/>
              <a:gd name="connsiteX108" fmla="*/ 4622020 w 4818968"/>
              <a:gd name="connsiteY108" fmla="*/ 1216855 h 2745499"/>
              <a:gd name="connsiteX109" fmla="*/ 4636088 w 4818968"/>
              <a:gd name="connsiteY109" fmla="*/ 1195753 h 2745499"/>
              <a:gd name="connsiteX110" fmla="*/ 4650156 w 4818968"/>
              <a:gd name="connsiteY110" fmla="*/ 1174652 h 2745499"/>
              <a:gd name="connsiteX111" fmla="*/ 4664223 w 4818968"/>
              <a:gd name="connsiteY111" fmla="*/ 1132449 h 2745499"/>
              <a:gd name="connsiteX112" fmla="*/ 4671257 w 4818968"/>
              <a:gd name="connsiteY112" fmla="*/ 1111347 h 2745499"/>
              <a:gd name="connsiteX113" fmla="*/ 4685325 w 4818968"/>
              <a:gd name="connsiteY113" fmla="*/ 1090246 h 2745499"/>
              <a:gd name="connsiteX114" fmla="*/ 4706426 w 4818968"/>
              <a:gd name="connsiteY114" fmla="*/ 1041009 h 2745499"/>
              <a:gd name="connsiteX115" fmla="*/ 4720494 w 4818968"/>
              <a:gd name="connsiteY115" fmla="*/ 998806 h 2745499"/>
              <a:gd name="connsiteX116" fmla="*/ 4748629 w 4818968"/>
              <a:gd name="connsiteY116" fmla="*/ 956603 h 2745499"/>
              <a:gd name="connsiteX117" fmla="*/ 4755663 w 4818968"/>
              <a:gd name="connsiteY117" fmla="*/ 935501 h 2745499"/>
              <a:gd name="connsiteX118" fmla="*/ 4769731 w 4818968"/>
              <a:gd name="connsiteY118" fmla="*/ 858129 h 2745499"/>
              <a:gd name="connsiteX119" fmla="*/ 4783799 w 4818968"/>
              <a:gd name="connsiteY119" fmla="*/ 780757 h 2745499"/>
              <a:gd name="connsiteX120" fmla="*/ 4804900 w 4818968"/>
              <a:gd name="connsiteY120" fmla="*/ 759655 h 2745499"/>
              <a:gd name="connsiteX121" fmla="*/ 4818968 w 4818968"/>
              <a:gd name="connsiteY121" fmla="*/ 738553 h 2745499"/>
              <a:gd name="connsiteX122" fmla="*/ 4804900 w 4818968"/>
              <a:gd name="connsiteY122" fmla="*/ 555673 h 2745499"/>
              <a:gd name="connsiteX123" fmla="*/ 4797866 w 4818968"/>
              <a:gd name="connsiteY123" fmla="*/ 506437 h 2745499"/>
              <a:gd name="connsiteX124" fmla="*/ 4755663 w 4818968"/>
              <a:gd name="connsiteY124" fmla="*/ 485335 h 2745499"/>
              <a:gd name="connsiteX125" fmla="*/ 4720494 w 4818968"/>
              <a:gd name="connsiteY125" fmla="*/ 457200 h 2745499"/>
              <a:gd name="connsiteX126" fmla="*/ 4678291 w 4818968"/>
              <a:gd name="connsiteY126" fmla="*/ 443132 h 2745499"/>
              <a:gd name="connsiteX127" fmla="*/ 4593885 w 4818968"/>
              <a:gd name="connsiteY127" fmla="*/ 464233 h 2745499"/>
              <a:gd name="connsiteX128" fmla="*/ 4530580 w 4818968"/>
              <a:gd name="connsiteY128" fmla="*/ 499403 h 2745499"/>
              <a:gd name="connsiteX129" fmla="*/ 4509479 w 4818968"/>
              <a:gd name="connsiteY129" fmla="*/ 513470 h 2745499"/>
              <a:gd name="connsiteX130" fmla="*/ 4481343 w 4818968"/>
              <a:gd name="connsiteY130" fmla="*/ 555673 h 2745499"/>
              <a:gd name="connsiteX131" fmla="*/ 4439140 w 4818968"/>
              <a:gd name="connsiteY131" fmla="*/ 590843 h 2745499"/>
              <a:gd name="connsiteX132" fmla="*/ 4396937 w 4818968"/>
              <a:gd name="connsiteY132" fmla="*/ 618978 h 2745499"/>
              <a:gd name="connsiteX133" fmla="*/ 4340666 w 4818968"/>
              <a:gd name="connsiteY133" fmla="*/ 647113 h 2745499"/>
              <a:gd name="connsiteX134" fmla="*/ 4312531 w 4818968"/>
              <a:gd name="connsiteY134" fmla="*/ 661181 h 2745499"/>
              <a:gd name="connsiteX135" fmla="*/ 4270328 w 4818968"/>
              <a:gd name="connsiteY135" fmla="*/ 675249 h 2745499"/>
              <a:gd name="connsiteX136" fmla="*/ 4242192 w 4818968"/>
              <a:gd name="connsiteY136" fmla="*/ 689317 h 2745499"/>
              <a:gd name="connsiteX137" fmla="*/ 4171854 w 4818968"/>
              <a:gd name="connsiteY137" fmla="*/ 710418 h 2745499"/>
              <a:gd name="connsiteX138" fmla="*/ 3890500 w 4818968"/>
              <a:gd name="connsiteY138" fmla="*/ 696350 h 2745499"/>
              <a:gd name="connsiteX139" fmla="*/ 3869399 w 4818968"/>
              <a:gd name="connsiteY139" fmla="*/ 689317 h 2745499"/>
              <a:gd name="connsiteX140" fmla="*/ 3834229 w 4818968"/>
              <a:gd name="connsiteY140" fmla="*/ 682283 h 2745499"/>
              <a:gd name="connsiteX141" fmla="*/ 3770925 w 4818968"/>
              <a:gd name="connsiteY141" fmla="*/ 675249 h 2745499"/>
              <a:gd name="connsiteX142" fmla="*/ 3679485 w 4818968"/>
              <a:gd name="connsiteY142" fmla="*/ 661181 h 2745499"/>
              <a:gd name="connsiteX143" fmla="*/ 3609146 w 4818968"/>
              <a:gd name="connsiteY143" fmla="*/ 654147 h 2745499"/>
              <a:gd name="connsiteX144" fmla="*/ 3573977 w 4818968"/>
              <a:gd name="connsiteY144" fmla="*/ 647113 h 2745499"/>
              <a:gd name="connsiteX145" fmla="*/ 3257454 w 4818968"/>
              <a:gd name="connsiteY145" fmla="*/ 647113 h 2745499"/>
              <a:gd name="connsiteX146" fmla="*/ 3222285 w 4818968"/>
              <a:gd name="connsiteY146" fmla="*/ 654147 h 2745499"/>
              <a:gd name="connsiteX147" fmla="*/ 3130845 w 4818968"/>
              <a:gd name="connsiteY147" fmla="*/ 661181 h 2745499"/>
              <a:gd name="connsiteX148" fmla="*/ 3088642 w 4818968"/>
              <a:gd name="connsiteY148" fmla="*/ 675249 h 2745499"/>
              <a:gd name="connsiteX149" fmla="*/ 3039405 w 4818968"/>
              <a:gd name="connsiteY149" fmla="*/ 703384 h 2745499"/>
              <a:gd name="connsiteX150" fmla="*/ 2976100 w 4818968"/>
              <a:gd name="connsiteY150" fmla="*/ 731520 h 2745499"/>
              <a:gd name="connsiteX151" fmla="*/ 2575171 w 4818968"/>
              <a:gd name="connsiteY151" fmla="*/ 717452 h 2745499"/>
              <a:gd name="connsiteX152" fmla="*/ 2547036 w 4818968"/>
              <a:gd name="connsiteY152" fmla="*/ 710418 h 2745499"/>
              <a:gd name="connsiteX153" fmla="*/ 2476697 w 4818968"/>
              <a:gd name="connsiteY153" fmla="*/ 689317 h 2745499"/>
              <a:gd name="connsiteX154" fmla="*/ 2441528 w 4818968"/>
              <a:gd name="connsiteY154" fmla="*/ 682283 h 2745499"/>
              <a:gd name="connsiteX155" fmla="*/ 2413392 w 4818968"/>
              <a:gd name="connsiteY155" fmla="*/ 675249 h 2745499"/>
              <a:gd name="connsiteX156" fmla="*/ 2371189 w 4818968"/>
              <a:gd name="connsiteY156" fmla="*/ 661181 h 2745499"/>
              <a:gd name="connsiteX157" fmla="*/ 2336020 w 4818968"/>
              <a:gd name="connsiteY157" fmla="*/ 654147 h 2745499"/>
              <a:gd name="connsiteX158" fmla="*/ 2293817 w 4818968"/>
              <a:gd name="connsiteY158" fmla="*/ 640080 h 2745499"/>
              <a:gd name="connsiteX159" fmla="*/ 2195343 w 4818968"/>
              <a:gd name="connsiteY159" fmla="*/ 626012 h 2745499"/>
              <a:gd name="connsiteX160" fmla="*/ 2139072 w 4818968"/>
              <a:gd name="connsiteY160" fmla="*/ 611944 h 2745499"/>
              <a:gd name="connsiteX161" fmla="*/ 2103903 w 4818968"/>
              <a:gd name="connsiteY161" fmla="*/ 604910 h 2745499"/>
              <a:gd name="connsiteX162" fmla="*/ 2082802 w 4818968"/>
              <a:gd name="connsiteY162" fmla="*/ 597877 h 2745499"/>
              <a:gd name="connsiteX163" fmla="*/ 2047632 w 4818968"/>
              <a:gd name="connsiteY163" fmla="*/ 590843 h 2745499"/>
              <a:gd name="connsiteX164" fmla="*/ 1998396 w 4818968"/>
              <a:gd name="connsiteY164" fmla="*/ 576775 h 2745499"/>
              <a:gd name="connsiteX165" fmla="*/ 1576365 w 4818968"/>
              <a:gd name="connsiteY165" fmla="*/ 562707 h 2745499"/>
              <a:gd name="connsiteX166" fmla="*/ 1541196 w 4818968"/>
              <a:gd name="connsiteY166" fmla="*/ 555673 h 2745499"/>
              <a:gd name="connsiteX167" fmla="*/ 1463823 w 4818968"/>
              <a:gd name="connsiteY167" fmla="*/ 541606 h 2745499"/>
              <a:gd name="connsiteX168" fmla="*/ 1421620 w 4818968"/>
              <a:gd name="connsiteY168" fmla="*/ 520504 h 2745499"/>
              <a:gd name="connsiteX169" fmla="*/ 1393485 w 4818968"/>
              <a:gd name="connsiteY169" fmla="*/ 513470 h 2745499"/>
              <a:gd name="connsiteX170" fmla="*/ 1372383 w 4818968"/>
              <a:gd name="connsiteY170" fmla="*/ 499403 h 2745499"/>
              <a:gd name="connsiteX171" fmla="*/ 1323146 w 4818968"/>
              <a:gd name="connsiteY171" fmla="*/ 450166 h 2745499"/>
              <a:gd name="connsiteX172" fmla="*/ 1302045 w 4818968"/>
              <a:gd name="connsiteY172" fmla="*/ 443132 h 2745499"/>
              <a:gd name="connsiteX173" fmla="*/ 1231706 w 4818968"/>
              <a:gd name="connsiteY173" fmla="*/ 393895 h 2745499"/>
              <a:gd name="connsiteX174" fmla="*/ 1210605 w 4818968"/>
              <a:gd name="connsiteY174" fmla="*/ 379827 h 2745499"/>
              <a:gd name="connsiteX175" fmla="*/ 1189503 w 4818968"/>
              <a:gd name="connsiteY175" fmla="*/ 358726 h 2745499"/>
              <a:gd name="connsiteX176" fmla="*/ 1126199 w 4818968"/>
              <a:gd name="connsiteY176" fmla="*/ 323557 h 2745499"/>
              <a:gd name="connsiteX177" fmla="*/ 1105097 w 4818968"/>
              <a:gd name="connsiteY177" fmla="*/ 309489 h 2745499"/>
              <a:gd name="connsiteX178" fmla="*/ 1083996 w 4818968"/>
              <a:gd name="connsiteY178" fmla="*/ 302455 h 2745499"/>
              <a:gd name="connsiteX179" fmla="*/ 1055860 w 4818968"/>
              <a:gd name="connsiteY179" fmla="*/ 288387 h 2745499"/>
              <a:gd name="connsiteX180" fmla="*/ 1034759 w 4818968"/>
              <a:gd name="connsiteY180" fmla="*/ 274320 h 2745499"/>
              <a:gd name="connsiteX181" fmla="*/ 985522 w 4818968"/>
              <a:gd name="connsiteY181" fmla="*/ 253218 h 2745499"/>
              <a:gd name="connsiteX182" fmla="*/ 915183 w 4818968"/>
              <a:gd name="connsiteY182" fmla="*/ 189913 h 2745499"/>
              <a:gd name="connsiteX183" fmla="*/ 901116 w 4818968"/>
              <a:gd name="connsiteY183" fmla="*/ 168812 h 2745499"/>
              <a:gd name="connsiteX184" fmla="*/ 858912 w 4818968"/>
              <a:gd name="connsiteY184" fmla="*/ 126609 h 2745499"/>
              <a:gd name="connsiteX185" fmla="*/ 809676 w 4818968"/>
              <a:gd name="connsiteY185" fmla="*/ 77372 h 2745499"/>
              <a:gd name="connsiteX186" fmla="*/ 788574 w 4818968"/>
              <a:gd name="connsiteY186" fmla="*/ 63304 h 2745499"/>
              <a:gd name="connsiteX187" fmla="*/ 739337 w 4818968"/>
              <a:gd name="connsiteY187" fmla="*/ 49237 h 2745499"/>
              <a:gd name="connsiteX188" fmla="*/ 676032 w 4818968"/>
              <a:gd name="connsiteY188" fmla="*/ 42203 h 2745499"/>
              <a:gd name="connsiteX189" fmla="*/ 640863 w 4818968"/>
              <a:gd name="connsiteY189" fmla="*/ 35169 h 2745499"/>
              <a:gd name="connsiteX190" fmla="*/ 598660 w 4818968"/>
              <a:gd name="connsiteY190" fmla="*/ 28135 h 2745499"/>
              <a:gd name="connsiteX191" fmla="*/ 535356 w 4818968"/>
              <a:gd name="connsiteY191" fmla="*/ 21101 h 2745499"/>
              <a:gd name="connsiteX192" fmla="*/ 352476 w 4818968"/>
              <a:gd name="connsiteY192" fmla="*/ 0 h 2745499"/>
              <a:gd name="connsiteX193" fmla="*/ 99257 w 4818968"/>
              <a:gd name="connsiteY193" fmla="*/ 7033 h 2745499"/>
              <a:gd name="connsiteX194" fmla="*/ 78156 w 4818968"/>
              <a:gd name="connsiteY194" fmla="*/ 14067 h 2745499"/>
              <a:gd name="connsiteX195" fmla="*/ 50020 w 4818968"/>
              <a:gd name="connsiteY195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8715 w 4818968"/>
              <a:gd name="connsiteY92" fmla="*/ 1785229 h 2745499"/>
              <a:gd name="connsiteX93" fmla="*/ 3941544 w 4818968"/>
              <a:gd name="connsiteY93" fmla="*/ 1753235 h 2745499"/>
              <a:gd name="connsiteX94" fmla="*/ 4004849 w 4818968"/>
              <a:gd name="connsiteY94" fmla="*/ 1717382 h 2745499"/>
              <a:gd name="connsiteX95" fmla="*/ 4044561 w 4818968"/>
              <a:gd name="connsiteY95" fmla="*/ 1703314 h 2745499"/>
              <a:gd name="connsiteX96" fmla="*/ 4111041 w 4818968"/>
              <a:gd name="connsiteY96" fmla="*/ 1679037 h 2745499"/>
              <a:gd name="connsiteX97" fmla="*/ 4160961 w 4818968"/>
              <a:gd name="connsiteY97" fmla="*/ 1648411 h 2745499"/>
              <a:gd name="connsiteX98" fmla="*/ 4243316 w 4818968"/>
              <a:gd name="connsiteY98" fmla="*/ 1611874 h 2745499"/>
              <a:gd name="connsiteX99" fmla="*/ 4318881 w 4818968"/>
              <a:gd name="connsiteY99" fmla="*/ 1567180 h 2745499"/>
              <a:gd name="connsiteX100" fmla="*/ 4375836 w 4818968"/>
              <a:gd name="connsiteY100" fmla="*/ 1498209 h 2745499"/>
              <a:gd name="connsiteX101" fmla="*/ 4418039 w 4818968"/>
              <a:gd name="connsiteY101" fmla="*/ 1470073 h 2745499"/>
              <a:gd name="connsiteX102" fmla="*/ 4474309 w 4818968"/>
              <a:gd name="connsiteY102" fmla="*/ 1413803 h 2745499"/>
              <a:gd name="connsiteX103" fmla="*/ 4516512 w 4818968"/>
              <a:gd name="connsiteY103" fmla="*/ 1385667 h 2745499"/>
              <a:gd name="connsiteX104" fmla="*/ 4565749 w 4818968"/>
              <a:gd name="connsiteY104" fmla="*/ 1322363 h 2745499"/>
              <a:gd name="connsiteX105" fmla="*/ 4586851 w 4818968"/>
              <a:gd name="connsiteY105" fmla="*/ 1280160 h 2745499"/>
              <a:gd name="connsiteX106" fmla="*/ 4593885 w 4818968"/>
              <a:gd name="connsiteY106" fmla="*/ 1259058 h 2745499"/>
              <a:gd name="connsiteX107" fmla="*/ 4622020 w 4818968"/>
              <a:gd name="connsiteY107" fmla="*/ 1216855 h 2745499"/>
              <a:gd name="connsiteX108" fmla="*/ 4636088 w 4818968"/>
              <a:gd name="connsiteY108" fmla="*/ 1195753 h 2745499"/>
              <a:gd name="connsiteX109" fmla="*/ 4650156 w 4818968"/>
              <a:gd name="connsiteY109" fmla="*/ 1174652 h 2745499"/>
              <a:gd name="connsiteX110" fmla="*/ 4664223 w 4818968"/>
              <a:gd name="connsiteY110" fmla="*/ 1132449 h 2745499"/>
              <a:gd name="connsiteX111" fmla="*/ 4671257 w 4818968"/>
              <a:gd name="connsiteY111" fmla="*/ 1111347 h 2745499"/>
              <a:gd name="connsiteX112" fmla="*/ 4685325 w 4818968"/>
              <a:gd name="connsiteY112" fmla="*/ 1090246 h 2745499"/>
              <a:gd name="connsiteX113" fmla="*/ 4706426 w 4818968"/>
              <a:gd name="connsiteY113" fmla="*/ 1041009 h 2745499"/>
              <a:gd name="connsiteX114" fmla="*/ 4720494 w 4818968"/>
              <a:gd name="connsiteY114" fmla="*/ 998806 h 2745499"/>
              <a:gd name="connsiteX115" fmla="*/ 4748629 w 4818968"/>
              <a:gd name="connsiteY115" fmla="*/ 956603 h 2745499"/>
              <a:gd name="connsiteX116" fmla="*/ 4755663 w 4818968"/>
              <a:gd name="connsiteY116" fmla="*/ 935501 h 2745499"/>
              <a:gd name="connsiteX117" fmla="*/ 4769731 w 4818968"/>
              <a:gd name="connsiteY117" fmla="*/ 858129 h 2745499"/>
              <a:gd name="connsiteX118" fmla="*/ 4783799 w 4818968"/>
              <a:gd name="connsiteY118" fmla="*/ 780757 h 2745499"/>
              <a:gd name="connsiteX119" fmla="*/ 4804900 w 4818968"/>
              <a:gd name="connsiteY119" fmla="*/ 759655 h 2745499"/>
              <a:gd name="connsiteX120" fmla="*/ 4818968 w 4818968"/>
              <a:gd name="connsiteY120" fmla="*/ 738553 h 2745499"/>
              <a:gd name="connsiteX121" fmla="*/ 4804900 w 4818968"/>
              <a:gd name="connsiteY121" fmla="*/ 555673 h 2745499"/>
              <a:gd name="connsiteX122" fmla="*/ 4797866 w 4818968"/>
              <a:gd name="connsiteY122" fmla="*/ 506437 h 2745499"/>
              <a:gd name="connsiteX123" fmla="*/ 4755663 w 4818968"/>
              <a:gd name="connsiteY123" fmla="*/ 485335 h 2745499"/>
              <a:gd name="connsiteX124" fmla="*/ 4720494 w 4818968"/>
              <a:gd name="connsiteY124" fmla="*/ 457200 h 2745499"/>
              <a:gd name="connsiteX125" fmla="*/ 4678291 w 4818968"/>
              <a:gd name="connsiteY125" fmla="*/ 443132 h 2745499"/>
              <a:gd name="connsiteX126" fmla="*/ 4593885 w 4818968"/>
              <a:gd name="connsiteY126" fmla="*/ 464233 h 2745499"/>
              <a:gd name="connsiteX127" fmla="*/ 4530580 w 4818968"/>
              <a:gd name="connsiteY127" fmla="*/ 499403 h 2745499"/>
              <a:gd name="connsiteX128" fmla="*/ 4509479 w 4818968"/>
              <a:gd name="connsiteY128" fmla="*/ 513470 h 2745499"/>
              <a:gd name="connsiteX129" fmla="*/ 4481343 w 4818968"/>
              <a:gd name="connsiteY129" fmla="*/ 555673 h 2745499"/>
              <a:gd name="connsiteX130" fmla="*/ 4439140 w 4818968"/>
              <a:gd name="connsiteY130" fmla="*/ 590843 h 2745499"/>
              <a:gd name="connsiteX131" fmla="*/ 4396937 w 4818968"/>
              <a:gd name="connsiteY131" fmla="*/ 618978 h 2745499"/>
              <a:gd name="connsiteX132" fmla="*/ 4340666 w 4818968"/>
              <a:gd name="connsiteY132" fmla="*/ 647113 h 2745499"/>
              <a:gd name="connsiteX133" fmla="*/ 4312531 w 4818968"/>
              <a:gd name="connsiteY133" fmla="*/ 661181 h 2745499"/>
              <a:gd name="connsiteX134" fmla="*/ 4270328 w 4818968"/>
              <a:gd name="connsiteY134" fmla="*/ 675249 h 2745499"/>
              <a:gd name="connsiteX135" fmla="*/ 4242192 w 4818968"/>
              <a:gd name="connsiteY135" fmla="*/ 689317 h 2745499"/>
              <a:gd name="connsiteX136" fmla="*/ 4171854 w 4818968"/>
              <a:gd name="connsiteY136" fmla="*/ 710418 h 2745499"/>
              <a:gd name="connsiteX137" fmla="*/ 3890500 w 4818968"/>
              <a:gd name="connsiteY137" fmla="*/ 696350 h 2745499"/>
              <a:gd name="connsiteX138" fmla="*/ 3869399 w 4818968"/>
              <a:gd name="connsiteY138" fmla="*/ 689317 h 2745499"/>
              <a:gd name="connsiteX139" fmla="*/ 3834229 w 4818968"/>
              <a:gd name="connsiteY139" fmla="*/ 682283 h 2745499"/>
              <a:gd name="connsiteX140" fmla="*/ 3770925 w 4818968"/>
              <a:gd name="connsiteY140" fmla="*/ 675249 h 2745499"/>
              <a:gd name="connsiteX141" fmla="*/ 3679485 w 4818968"/>
              <a:gd name="connsiteY141" fmla="*/ 661181 h 2745499"/>
              <a:gd name="connsiteX142" fmla="*/ 3609146 w 4818968"/>
              <a:gd name="connsiteY142" fmla="*/ 654147 h 2745499"/>
              <a:gd name="connsiteX143" fmla="*/ 3573977 w 4818968"/>
              <a:gd name="connsiteY143" fmla="*/ 647113 h 2745499"/>
              <a:gd name="connsiteX144" fmla="*/ 3257454 w 4818968"/>
              <a:gd name="connsiteY144" fmla="*/ 647113 h 2745499"/>
              <a:gd name="connsiteX145" fmla="*/ 3222285 w 4818968"/>
              <a:gd name="connsiteY145" fmla="*/ 654147 h 2745499"/>
              <a:gd name="connsiteX146" fmla="*/ 3130845 w 4818968"/>
              <a:gd name="connsiteY146" fmla="*/ 661181 h 2745499"/>
              <a:gd name="connsiteX147" fmla="*/ 3088642 w 4818968"/>
              <a:gd name="connsiteY147" fmla="*/ 675249 h 2745499"/>
              <a:gd name="connsiteX148" fmla="*/ 3039405 w 4818968"/>
              <a:gd name="connsiteY148" fmla="*/ 703384 h 2745499"/>
              <a:gd name="connsiteX149" fmla="*/ 2976100 w 4818968"/>
              <a:gd name="connsiteY149" fmla="*/ 731520 h 2745499"/>
              <a:gd name="connsiteX150" fmla="*/ 2575171 w 4818968"/>
              <a:gd name="connsiteY150" fmla="*/ 717452 h 2745499"/>
              <a:gd name="connsiteX151" fmla="*/ 2547036 w 4818968"/>
              <a:gd name="connsiteY151" fmla="*/ 710418 h 2745499"/>
              <a:gd name="connsiteX152" fmla="*/ 2476697 w 4818968"/>
              <a:gd name="connsiteY152" fmla="*/ 689317 h 2745499"/>
              <a:gd name="connsiteX153" fmla="*/ 2441528 w 4818968"/>
              <a:gd name="connsiteY153" fmla="*/ 682283 h 2745499"/>
              <a:gd name="connsiteX154" fmla="*/ 2413392 w 4818968"/>
              <a:gd name="connsiteY154" fmla="*/ 675249 h 2745499"/>
              <a:gd name="connsiteX155" fmla="*/ 2371189 w 4818968"/>
              <a:gd name="connsiteY155" fmla="*/ 661181 h 2745499"/>
              <a:gd name="connsiteX156" fmla="*/ 2336020 w 4818968"/>
              <a:gd name="connsiteY156" fmla="*/ 654147 h 2745499"/>
              <a:gd name="connsiteX157" fmla="*/ 2293817 w 4818968"/>
              <a:gd name="connsiteY157" fmla="*/ 640080 h 2745499"/>
              <a:gd name="connsiteX158" fmla="*/ 2195343 w 4818968"/>
              <a:gd name="connsiteY158" fmla="*/ 626012 h 2745499"/>
              <a:gd name="connsiteX159" fmla="*/ 2139072 w 4818968"/>
              <a:gd name="connsiteY159" fmla="*/ 611944 h 2745499"/>
              <a:gd name="connsiteX160" fmla="*/ 2103903 w 4818968"/>
              <a:gd name="connsiteY160" fmla="*/ 604910 h 2745499"/>
              <a:gd name="connsiteX161" fmla="*/ 2082802 w 4818968"/>
              <a:gd name="connsiteY161" fmla="*/ 597877 h 2745499"/>
              <a:gd name="connsiteX162" fmla="*/ 2047632 w 4818968"/>
              <a:gd name="connsiteY162" fmla="*/ 590843 h 2745499"/>
              <a:gd name="connsiteX163" fmla="*/ 1998396 w 4818968"/>
              <a:gd name="connsiteY163" fmla="*/ 576775 h 2745499"/>
              <a:gd name="connsiteX164" fmla="*/ 1576365 w 4818968"/>
              <a:gd name="connsiteY164" fmla="*/ 562707 h 2745499"/>
              <a:gd name="connsiteX165" fmla="*/ 1541196 w 4818968"/>
              <a:gd name="connsiteY165" fmla="*/ 555673 h 2745499"/>
              <a:gd name="connsiteX166" fmla="*/ 1463823 w 4818968"/>
              <a:gd name="connsiteY166" fmla="*/ 541606 h 2745499"/>
              <a:gd name="connsiteX167" fmla="*/ 1421620 w 4818968"/>
              <a:gd name="connsiteY167" fmla="*/ 520504 h 2745499"/>
              <a:gd name="connsiteX168" fmla="*/ 1393485 w 4818968"/>
              <a:gd name="connsiteY168" fmla="*/ 513470 h 2745499"/>
              <a:gd name="connsiteX169" fmla="*/ 1372383 w 4818968"/>
              <a:gd name="connsiteY169" fmla="*/ 499403 h 2745499"/>
              <a:gd name="connsiteX170" fmla="*/ 1323146 w 4818968"/>
              <a:gd name="connsiteY170" fmla="*/ 450166 h 2745499"/>
              <a:gd name="connsiteX171" fmla="*/ 1302045 w 4818968"/>
              <a:gd name="connsiteY171" fmla="*/ 443132 h 2745499"/>
              <a:gd name="connsiteX172" fmla="*/ 1231706 w 4818968"/>
              <a:gd name="connsiteY172" fmla="*/ 393895 h 2745499"/>
              <a:gd name="connsiteX173" fmla="*/ 1210605 w 4818968"/>
              <a:gd name="connsiteY173" fmla="*/ 379827 h 2745499"/>
              <a:gd name="connsiteX174" fmla="*/ 1189503 w 4818968"/>
              <a:gd name="connsiteY174" fmla="*/ 358726 h 2745499"/>
              <a:gd name="connsiteX175" fmla="*/ 1126199 w 4818968"/>
              <a:gd name="connsiteY175" fmla="*/ 323557 h 2745499"/>
              <a:gd name="connsiteX176" fmla="*/ 1105097 w 4818968"/>
              <a:gd name="connsiteY176" fmla="*/ 309489 h 2745499"/>
              <a:gd name="connsiteX177" fmla="*/ 1083996 w 4818968"/>
              <a:gd name="connsiteY177" fmla="*/ 302455 h 2745499"/>
              <a:gd name="connsiteX178" fmla="*/ 1055860 w 4818968"/>
              <a:gd name="connsiteY178" fmla="*/ 288387 h 2745499"/>
              <a:gd name="connsiteX179" fmla="*/ 1034759 w 4818968"/>
              <a:gd name="connsiteY179" fmla="*/ 274320 h 2745499"/>
              <a:gd name="connsiteX180" fmla="*/ 985522 w 4818968"/>
              <a:gd name="connsiteY180" fmla="*/ 253218 h 2745499"/>
              <a:gd name="connsiteX181" fmla="*/ 915183 w 4818968"/>
              <a:gd name="connsiteY181" fmla="*/ 189913 h 2745499"/>
              <a:gd name="connsiteX182" fmla="*/ 901116 w 4818968"/>
              <a:gd name="connsiteY182" fmla="*/ 168812 h 2745499"/>
              <a:gd name="connsiteX183" fmla="*/ 858912 w 4818968"/>
              <a:gd name="connsiteY183" fmla="*/ 126609 h 2745499"/>
              <a:gd name="connsiteX184" fmla="*/ 809676 w 4818968"/>
              <a:gd name="connsiteY184" fmla="*/ 77372 h 2745499"/>
              <a:gd name="connsiteX185" fmla="*/ 788574 w 4818968"/>
              <a:gd name="connsiteY185" fmla="*/ 63304 h 2745499"/>
              <a:gd name="connsiteX186" fmla="*/ 739337 w 4818968"/>
              <a:gd name="connsiteY186" fmla="*/ 49237 h 2745499"/>
              <a:gd name="connsiteX187" fmla="*/ 676032 w 4818968"/>
              <a:gd name="connsiteY187" fmla="*/ 42203 h 2745499"/>
              <a:gd name="connsiteX188" fmla="*/ 640863 w 4818968"/>
              <a:gd name="connsiteY188" fmla="*/ 35169 h 2745499"/>
              <a:gd name="connsiteX189" fmla="*/ 598660 w 4818968"/>
              <a:gd name="connsiteY189" fmla="*/ 28135 h 2745499"/>
              <a:gd name="connsiteX190" fmla="*/ 535356 w 4818968"/>
              <a:gd name="connsiteY190" fmla="*/ 21101 h 2745499"/>
              <a:gd name="connsiteX191" fmla="*/ 352476 w 4818968"/>
              <a:gd name="connsiteY191" fmla="*/ 0 h 2745499"/>
              <a:gd name="connsiteX192" fmla="*/ 99257 w 4818968"/>
              <a:gd name="connsiteY192" fmla="*/ 7033 h 2745499"/>
              <a:gd name="connsiteX193" fmla="*/ 78156 w 4818968"/>
              <a:gd name="connsiteY193" fmla="*/ 14067 h 2745499"/>
              <a:gd name="connsiteX194" fmla="*/ 50020 w 4818968"/>
              <a:gd name="connsiteY194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8715 w 4818968"/>
              <a:gd name="connsiteY92" fmla="*/ 1785229 h 2745499"/>
              <a:gd name="connsiteX93" fmla="*/ 3941544 w 4818968"/>
              <a:gd name="connsiteY93" fmla="*/ 1753235 h 2745499"/>
              <a:gd name="connsiteX94" fmla="*/ 4004849 w 4818968"/>
              <a:gd name="connsiteY94" fmla="*/ 1717382 h 2745499"/>
              <a:gd name="connsiteX95" fmla="*/ 4044561 w 4818968"/>
              <a:gd name="connsiteY95" fmla="*/ 1703314 h 2745499"/>
              <a:gd name="connsiteX96" fmla="*/ 4111041 w 4818968"/>
              <a:gd name="connsiteY96" fmla="*/ 1679037 h 2745499"/>
              <a:gd name="connsiteX97" fmla="*/ 4160961 w 4818968"/>
              <a:gd name="connsiteY97" fmla="*/ 1648411 h 2745499"/>
              <a:gd name="connsiteX98" fmla="*/ 4243316 w 4818968"/>
              <a:gd name="connsiteY98" fmla="*/ 1611874 h 2745499"/>
              <a:gd name="connsiteX99" fmla="*/ 4318881 w 4818968"/>
              <a:gd name="connsiteY99" fmla="*/ 1567180 h 2745499"/>
              <a:gd name="connsiteX100" fmla="*/ 4375836 w 4818968"/>
              <a:gd name="connsiteY100" fmla="*/ 1498209 h 2745499"/>
              <a:gd name="connsiteX101" fmla="*/ 4418039 w 4818968"/>
              <a:gd name="connsiteY101" fmla="*/ 1470073 h 2745499"/>
              <a:gd name="connsiteX102" fmla="*/ 4516512 w 4818968"/>
              <a:gd name="connsiteY102" fmla="*/ 1385667 h 2745499"/>
              <a:gd name="connsiteX103" fmla="*/ 4565749 w 4818968"/>
              <a:gd name="connsiteY103" fmla="*/ 1322363 h 2745499"/>
              <a:gd name="connsiteX104" fmla="*/ 4586851 w 4818968"/>
              <a:gd name="connsiteY104" fmla="*/ 1280160 h 2745499"/>
              <a:gd name="connsiteX105" fmla="*/ 4593885 w 4818968"/>
              <a:gd name="connsiteY105" fmla="*/ 1259058 h 2745499"/>
              <a:gd name="connsiteX106" fmla="*/ 4622020 w 4818968"/>
              <a:gd name="connsiteY106" fmla="*/ 1216855 h 2745499"/>
              <a:gd name="connsiteX107" fmla="*/ 4636088 w 4818968"/>
              <a:gd name="connsiteY107" fmla="*/ 1195753 h 2745499"/>
              <a:gd name="connsiteX108" fmla="*/ 4650156 w 4818968"/>
              <a:gd name="connsiteY108" fmla="*/ 1174652 h 2745499"/>
              <a:gd name="connsiteX109" fmla="*/ 4664223 w 4818968"/>
              <a:gd name="connsiteY109" fmla="*/ 1132449 h 2745499"/>
              <a:gd name="connsiteX110" fmla="*/ 4671257 w 4818968"/>
              <a:gd name="connsiteY110" fmla="*/ 1111347 h 2745499"/>
              <a:gd name="connsiteX111" fmla="*/ 4685325 w 4818968"/>
              <a:gd name="connsiteY111" fmla="*/ 1090246 h 2745499"/>
              <a:gd name="connsiteX112" fmla="*/ 4706426 w 4818968"/>
              <a:gd name="connsiteY112" fmla="*/ 1041009 h 2745499"/>
              <a:gd name="connsiteX113" fmla="*/ 4720494 w 4818968"/>
              <a:gd name="connsiteY113" fmla="*/ 998806 h 2745499"/>
              <a:gd name="connsiteX114" fmla="*/ 4748629 w 4818968"/>
              <a:gd name="connsiteY114" fmla="*/ 956603 h 2745499"/>
              <a:gd name="connsiteX115" fmla="*/ 4755663 w 4818968"/>
              <a:gd name="connsiteY115" fmla="*/ 935501 h 2745499"/>
              <a:gd name="connsiteX116" fmla="*/ 4769731 w 4818968"/>
              <a:gd name="connsiteY116" fmla="*/ 858129 h 2745499"/>
              <a:gd name="connsiteX117" fmla="*/ 4783799 w 4818968"/>
              <a:gd name="connsiteY117" fmla="*/ 780757 h 2745499"/>
              <a:gd name="connsiteX118" fmla="*/ 4804900 w 4818968"/>
              <a:gd name="connsiteY118" fmla="*/ 759655 h 2745499"/>
              <a:gd name="connsiteX119" fmla="*/ 4818968 w 4818968"/>
              <a:gd name="connsiteY119" fmla="*/ 738553 h 2745499"/>
              <a:gd name="connsiteX120" fmla="*/ 4804900 w 4818968"/>
              <a:gd name="connsiteY120" fmla="*/ 555673 h 2745499"/>
              <a:gd name="connsiteX121" fmla="*/ 4797866 w 4818968"/>
              <a:gd name="connsiteY121" fmla="*/ 506437 h 2745499"/>
              <a:gd name="connsiteX122" fmla="*/ 4755663 w 4818968"/>
              <a:gd name="connsiteY122" fmla="*/ 485335 h 2745499"/>
              <a:gd name="connsiteX123" fmla="*/ 4720494 w 4818968"/>
              <a:gd name="connsiteY123" fmla="*/ 457200 h 2745499"/>
              <a:gd name="connsiteX124" fmla="*/ 4678291 w 4818968"/>
              <a:gd name="connsiteY124" fmla="*/ 443132 h 2745499"/>
              <a:gd name="connsiteX125" fmla="*/ 4593885 w 4818968"/>
              <a:gd name="connsiteY125" fmla="*/ 464233 h 2745499"/>
              <a:gd name="connsiteX126" fmla="*/ 4530580 w 4818968"/>
              <a:gd name="connsiteY126" fmla="*/ 499403 h 2745499"/>
              <a:gd name="connsiteX127" fmla="*/ 4509479 w 4818968"/>
              <a:gd name="connsiteY127" fmla="*/ 513470 h 2745499"/>
              <a:gd name="connsiteX128" fmla="*/ 4481343 w 4818968"/>
              <a:gd name="connsiteY128" fmla="*/ 555673 h 2745499"/>
              <a:gd name="connsiteX129" fmla="*/ 4439140 w 4818968"/>
              <a:gd name="connsiteY129" fmla="*/ 590843 h 2745499"/>
              <a:gd name="connsiteX130" fmla="*/ 4396937 w 4818968"/>
              <a:gd name="connsiteY130" fmla="*/ 618978 h 2745499"/>
              <a:gd name="connsiteX131" fmla="*/ 4340666 w 4818968"/>
              <a:gd name="connsiteY131" fmla="*/ 647113 h 2745499"/>
              <a:gd name="connsiteX132" fmla="*/ 4312531 w 4818968"/>
              <a:gd name="connsiteY132" fmla="*/ 661181 h 2745499"/>
              <a:gd name="connsiteX133" fmla="*/ 4270328 w 4818968"/>
              <a:gd name="connsiteY133" fmla="*/ 675249 h 2745499"/>
              <a:gd name="connsiteX134" fmla="*/ 4242192 w 4818968"/>
              <a:gd name="connsiteY134" fmla="*/ 689317 h 2745499"/>
              <a:gd name="connsiteX135" fmla="*/ 4171854 w 4818968"/>
              <a:gd name="connsiteY135" fmla="*/ 710418 h 2745499"/>
              <a:gd name="connsiteX136" fmla="*/ 3890500 w 4818968"/>
              <a:gd name="connsiteY136" fmla="*/ 696350 h 2745499"/>
              <a:gd name="connsiteX137" fmla="*/ 3869399 w 4818968"/>
              <a:gd name="connsiteY137" fmla="*/ 689317 h 2745499"/>
              <a:gd name="connsiteX138" fmla="*/ 3834229 w 4818968"/>
              <a:gd name="connsiteY138" fmla="*/ 682283 h 2745499"/>
              <a:gd name="connsiteX139" fmla="*/ 3770925 w 4818968"/>
              <a:gd name="connsiteY139" fmla="*/ 675249 h 2745499"/>
              <a:gd name="connsiteX140" fmla="*/ 3679485 w 4818968"/>
              <a:gd name="connsiteY140" fmla="*/ 661181 h 2745499"/>
              <a:gd name="connsiteX141" fmla="*/ 3609146 w 4818968"/>
              <a:gd name="connsiteY141" fmla="*/ 654147 h 2745499"/>
              <a:gd name="connsiteX142" fmla="*/ 3573977 w 4818968"/>
              <a:gd name="connsiteY142" fmla="*/ 647113 h 2745499"/>
              <a:gd name="connsiteX143" fmla="*/ 3257454 w 4818968"/>
              <a:gd name="connsiteY143" fmla="*/ 647113 h 2745499"/>
              <a:gd name="connsiteX144" fmla="*/ 3222285 w 4818968"/>
              <a:gd name="connsiteY144" fmla="*/ 654147 h 2745499"/>
              <a:gd name="connsiteX145" fmla="*/ 3130845 w 4818968"/>
              <a:gd name="connsiteY145" fmla="*/ 661181 h 2745499"/>
              <a:gd name="connsiteX146" fmla="*/ 3088642 w 4818968"/>
              <a:gd name="connsiteY146" fmla="*/ 675249 h 2745499"/>
              <a:gd name="connsiteX147" fmla="*/ 3039405 w 4818968"/>
              <a:gd name="connsiteY147" fmla="*/ 703384 h 2745499"/>
              <a:gd name="connsiteX148" fmla="*/ 2976100 w 4818968"/>
              <a:gd name="connsiteY148" fmla="*/ 731520 h 2745499"/>
              <a:gd name="connsiteX149" fmla="*/ 2575171 w 4818968"/>
              <a:gd name="connsiteY149" fmla="*/ 717452 h 2745499"/>
              <a:gd name="connsiteX150" fmla="*/ 2547036 w 4818968"/>
              <a:gd name="connsiteY150" fmla="*/ 710418 h 2745499"/>
              <a:gd name="connsiteX151" fmla="*/ 2476697 w 4818968"/>
              <a:gd name="connsiteY151" fmla="*/ 689317 h 2745499"/>
              <a:gd name="connsiteX152" fmla="*/ 2441528 w 4818968"/>
              <a:gd name="connsiteY152" fmla="*/ 682283 h 2745499"/>
              <a:gd name="connsiteX153" fmla="*/ 2413392 w 4818968"/>
              <a:gd name="connsiteY153" fmla="*/ 675249 h 2745499"/>
              <a:gd name="connsiteX154" fmla="*/ 2371189 w 4818968"/>
              <a:gd name="connsiteY154" fmla="*/ 661181 h 2745499"/>
              <a:gd name="connsiteX155" fmla="*/ 2336020 w 4818968"/>
              <a:gd name="connsiteY155" fmla="*/ 654147 h 2745499"/>
              <a:gd name="connsiteX156" fmla="*/ 2293817 w 4818968"/>
              <a:gd name="connsiteY156" fmla="*/ 640080 h 2745499"/>
              <a:gd name="connsiteX157" fmla="*/ 2195343 w 4818968"/>
              <a:gd name="connsiteY157" fmla="*/ 626012 h 2745499"/>
              <a:gd name="connsiteX158" fmla="*/ 2139072 w 4818968"/>
              <a:gd name="connsiteY158" fmla="*/ 611944 h 2745499"/>
              <a:gd name="connsiteX159" fmla="*/ 2103903 w 4818968"/>
              <a:gd name="connsiteY159" fmla="*/ 604910 h 2745499"/>
              <a:gd name="connsiteX160" fmla="*/ 2082802 w 4818968"/>
              <a:gd name="connsiteY160" fmla="*/ 597877 h 2745499"/>
              <a:gd name="connsiteX161" fmla="*/ 2047632 w 4818968"/>
              <a:gd name="connsiteY161" fmla="*/ 590843 h 2745499"/>
              <a:gd name="connsiteX162" fmla="*/ 1998396 w 4818968"/>
              <a:gd name="connsiteY162" fmla="*/ 576775 h 2745499"/>
              <a:gd name="connsiteX163" fmla="*/ 1576365 w 4818968"/>
              <a:gd name="connsiteY163" fmla="*/ 562707 h 2745499"/>
              <a:gd name="connsiteX164" fmla="*/ 1541196 w 4818968"/>
              <a:gd name="connsiteY164" fmla="*/ 555673 h 2745499"/>
              <a:gd name="connsiteX165" fmla="*/ 1463823 w 4818968"/>
              <a:gd name="connsiteY165" fmla="*/ 541606 h 2745499"/>
              <a:gd name="connsiteX166" fmla="*/ 1421620 w 4818968"/>
              <a:gd name="connsiteY166" fmla="*/ 520504 h 2745499"/>
              <a:gd name="connsiteX167" fmla="*/ 1393485 w 4818968"/>
              <a:gd name="connsiteY167" fmla="*/ 513470 h 2745499"/>
              <a:gd name="connsiteX168" fmla="*/ 1372383 w 4818968"/>
              <a:gd name="connsiteY168" fmla="*/ 499403 h 2745499"/>
              <a:gd name="connsiteX169" fmla="*/ 1323146 w 4818968"/>
              <a:gd name="connsiteY169" fmla="*/ 450166 h 2745499"/>
              <a:gd name="connsiteX170" fmla="*/ 1302045 w 4818968"/>
              <a:gd name="connsiteY170" fmla="*/ 443132 h 2745499"/>
              <a:gd name="connsiteX171" fmla="*/ 1231706 w 4818968"/>
              <a:gd name="connsiteY171" fmla="*/ 393895 h 2745499"/>
              <a:gd name="connsiteX172" fmla="*/ 1210605 w 4818968"/>
              <a:gd name="connsiteY172" fmla="*/ 379827 h 2745499"/>
              <a:gd name="connsiteX173" fmla="*/ 1189503 w 4818968"/>
              <a:gd name="connsiteY173" fmla="*/ 358726 h 2745499"/>
              <a:gd name="connsiteX174" fmla="*/ 1126199 w 4818968"/>
              <a:gd name="connsiteY174" fmla="*/ 323557 h 2745499"/>
              <a:gd name="connsiteX175" fmla="*/ 1105097 w 4818968"/>
              <a:gd name="connsiteY175" fmla="*/ 309489 h 2745499"/>
              <a:gd name="connsiteX176" fmla="*/ 1083996 w 4818968"/>
              <a:gd name="connsiteY176" fmla="*/ 302455 h 2745499"/>
              <a:gd name="connsiteX177" fmla="*/ 1055860 w 4818968"/>
              <a:gd name="connsiteY177" fmla="*/ 288387 h 2745499"/>
              <a:gd name="connsiteX178" fmla="*/ 1034759 w 4818968"/>
              <a:gd name="connsiteY178" fmla="*/ 274320 h 2745499"/>
              <a:gd name="connsiteX179" fmla="*/ 985522 w 4818968"/>
              <a:gd name="connsiteY179" fmla="*/ 253218 h 2745499"/>
              <a:gd name="connsiteX180" fmla="*/ 915183 w 4818968"/>
              <a:gd name="connsiteY180" fmla="*/ 189913 h 2745499"/>
              <a:gd name="connsiteX181" fmla="*/ 901116 w 4818968"/>
              <a:gd name="connsiteY181" fmla="*/ 168812 h 2745499"/>
              <a:gd name="connsiteX182" fmla="*/ 858912 w 4818968"/>
              <a:gd name="connsiteY182" fmla="*/ 126609 h 2745499"/>
              <a:gd name="connsiteX183" fmla="*/ 809676 w 4818968"/>
              <a:gd name="connsiteY183" fmla="*/ 77372 h 2745499"/>
              <a:gd name="connsiteX184" fmla="*/ 788574 w 4818968"/>
              <a:gd name="connsiteY184" fmla="*/ 63304 h 2745499"/>
              <a:gd name="connsiteX185" fmla="*/ 739337 w 4818968"/>
              <a:gd name="connsiteY185" fmla="*/ 49237 h 2745499"/>
              <a:gd name="connsiteX186" fmla="*/ 676032 w 4818968"/>
              <a:gd name="connsiteY186" fmla="*/ 42203 h 2745499"/>
              <a:gd name="connsiteX187" fmla="*/ 640863 w 4818968"/>
              <a:gd name="connsiteY187" fmla="*/ 35169 h 2745499"/>
              <a:gd name="connsiteX188" fmla="*/ 598660 w 4818968"/>
              <a:gd name="connsiteY188" fmla="*/ 28135 h 2745499"/>
              <a:gd name="connsiteX189" fmla="*/ 535356 w 4818968"/>
              <a:gd name="connsiteY189" fmla="*/ 21101 h 2745499"/>
              <a:gd name="connsiteX190" fmla="*/ 352476 w 4818968"/>
              <a:gd name="connsiteY190" fmla="*/ 0 h 2745499"/>
              <a:gd name="connsiteX191" fmla="*/ 99257 w 4818968"/>
              <a:gd name="connsiteY191" fmla="*/ 7033 h 2745499"/>
              <a:gd name="connsiteX192" fmla="*/ 78156 w 4818968"/>
              <a:gd name="connsiteY192" fmla="*/ 14067 h 2745499"/>
              <a:gd name="connsiteX193" fmla="*/ 50020 w 4818968"/>
              <a:gd name="connsiteY193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8715 w 4818968"/>
              <a:gd name="connsiteY92" fmla="*/ 1785229 h 2745499"/>
              <a:gd name="connsiteX93" fmla="*/ 3941544 w 4818968"/>
              <a:gd name="connsiteY93" fmla="*/ 1753235 h 2745499"/>
              <a:gd name="connsiteX94" fmla="*/ 4004849 w 4818968"/>
              <a:gd name="connsiteY94" fmla="*/ 1717382 h 2745499"/>
              <a:gd name="connsiteX95" fmla="*/ 4044561 w 4818968"/>
              <a:gd name="connsiteY95" fmla="*/ 1703314 h 2745499"/>
              <a:gd name="connsiteX96" fmla="*/ 4111041 w 4818968"/>
              <a:gd name="connsiteY96" fmla="*/ 1679037 h 2745499"/>
              <a:gd name="connsiteX97" fmla="*/ 4160961 w 4818968"/>
              <a:gd name="connsiteY97" fmla="*/ 1648411 h 2745499"/>
              <a:gd name="connsiteX98" fmla="*/ 4243316 w 4818968"/>
              <a:gd name="connsiteY98" fmla="*/ 1611874 h 2745499"/>
              <a:gd name="connsiteX99" fmla="*/ 4318881 w 4818968"/>
              <a:gd name="connsiteY99" fmla="*/ 1567180 h 2745499"/>
              <a:gd name="connsiteX100" fmla="*/ 4394886 w 4818968"/>
              <a:gd name="connsiteY100" fmla="*/ 1504559 h 2745499"/>
              <a:gd name="connsiteX101" fmla="*/ 4418039 w 4818968"/>
              <a:gd name="connsiteY101" fmla="*/ 1470073 h 2745499"/>
              <a:gd name="connsiteX102" fmla="*/ 4516512 w 4818968"/>
              <a:gd name="connsiteY102" fmla="*/ 1385667 h 2745499"/>
              <a:gd name="connsiteX103" fmla="*/ 4565749 w 4818968"/>
              <a:gd name="connsiteY103" fmla="*/ 1322363 h 2745499"/>
              <a:gd name="connsiteX104" fmla="*/ 4586851 w 4818968"/>
              <a:gd name="connsiteY104" fmla="*/ 1280160 h 2745499"/>
              <a:gd name="connsiteX105" fmla="*/ 4593885 w 4818968"/>
              <a:gd name="connsiteY105" fmla="*/ 1259058 h 2745499"/>
              <a:gd name="connsiteX106" fmla="*/ 4622020 w 4818968"/>
              <a:gd name="connsiteY106" fmla="*/ 1216855 h 2745499"/>
              <a:gd name="connsiteX107" fmla="*/ 4636088 w 4818968"/>
              <a:gd name="connsiteY107" fmla="*/ 1195753 h 2745499"/>
              <a:gd name="connsiteX108" fmla="*/ 4650156 w 4818968"/>
              <a:gd name="connsiteY108" fmla="*/ 1174652 h 2745499"/>
              <a:gd name="connsiteX109" fmla="*/ 4664223 w 4818968"/>
              <a:gd name="connsiteY109" fmla="*/ 1132449 h 2745499"/>
              <a:gd name="connsiteX110" fmla="*/ 4671257 w 4818968"/>
              <a:gd name="connsiteY110" fmla="*/ 1111347 h 2745499"/>
              <a:gd name="connsiteX111" fmla="*/ 4685325 w 4818968"/>
              <a:gd name="connsiteY111" fmla="*/ 1090246 h 2745499"/>
              <a:gd name="connsiteX112" fmla="*/ 4706426 w 4818968"/>
              <a:gd name="connsiteY112" fmla="*/ 1041009 h 2745499"/>
              <a:gd name="connsiteX113" fmla="*/ 4720494 w 4818968"/>
              <a:gd name="connsiteY113" fmla="*/ 998806 h 2745499"/>
              <a:gd name="connsiteX114" fmla="*/ 4748629 w 4818968"/>
              <a:gd name="connsiteY114" fmla="*/ 956603 h 2745499"/>
              <a:gd name="connsiteX115" fmla="*/ 4755663 w 4818968"/>
              <a:gd name="connsiteY115" fmla="*/ 935501 h 2745499"/>
              <a:gd name="connsiteX116" fmla="*/ 4769731 w 4818968"/>
              <a:gd name="connsiteY116" fmla="*/ 858129 h 2745499"/>
              <a:gd name="connsiteX117" fmla="*/ 4783799 w 4818968"/>
              <a:gd name="connsiteY117" fmla="*/ 780757 h 2745499"/>
              <a:gd name="connsiteX118" fmla="*/ 4804900 w 4818968"/>
              <a:gd name="connsiteY118" fmla="*/ 759655 h 2745499"/>
              <a:gd name="connsiteX119" fmla="*/ 4818968 w 4818968"/>
              <a:gd name="connsiteY119" fmla="*/ 738553 h 2745499"/>
              <a:gd name="connsiteX120" fmla="*/ 4804900 w 4818968"/>
              <a:gd name="connsiteY120" fmla="*/ 555673 h 2745499"/>
              <a:gd name="connsiteX121" fmla="*/ 4797866 w 4818968"/>
              <a:gd name="connsiteY121" fmla="*/ 506437 h 2745499"/>
              <a:gd name="connsiteX122" fmla="*/ 4755663 w 4818968"/>
              <a:gd name="connsiteY122" fmla="*/ 485335 h 2745499"/>
              <a:gd name="connsiteX123" fmla="*/ 4720494 w 4818968"/>
              <a:gd name="connsiteY123" fmla="*/ 457200 h 2745499"/>
              <a:gd name="connsiteX124" fmla="*/ 4678291 w 4818968"/>
              <a:gd name="connsiteY124" fmla="*/ 443132 h 2745499"/>
              <a:gd name="connsiteX125" fmla="*/ 4593885 w 4818968"/>
              <a:gd name="connsiteY125" fmla="*/ 464233 h 2745499"/>
              <a:gd name="connsiteX126" fmla="*/ 4530580 w 4818968"/>
              <a:gd name="connsiteY126" fmla="*/ 499403 h 2745499"/>
              <a:gd name="connsiteX127" fmla="*/ 4509479 w 4818968"/>
              <a:gd name="connsiteY127" fmla="*/ 513470 h 2745499"/>
              <a:gd name="connsiteX128" fmla="*/ 4481343 w 4818968"/>
              <a:gd name="connsiteY128" fmla="*/ 555673 h 2745499"/>
              <a:gd name="connsiteX129" fmla="*/ 4439140 w 4818968"/>
              <a:gd name="connsiteY129" fmla="*/ 590843 h 2745499"/>
              <a:gd name="connsiteX130" fmla="*/ 4396937 w 4818968"/>
              <a:gd name="connsiteY130" fmla="*/ 618978 h 2745499"/>
              <a:gd name="connsiteX131" fmla="*/ 4340666 w 4818968"/>
              <a:gd name="connsiteY131" fmla="*/ 647113 h 2745499"/>
              <a:gd name="connsiteX132" fmla="*/ 4312531 w 4818968"/>
              <a:gd name="connsiteY132" fmla="*/ 661181 h 2745499"/>
              <a:gd name="connsiteX133" fmla="*/ 4270328 w 4818968"/>
              <a:gd name="connsiteY133" fmla="*/ 675249 h 2745499"/>
              <a:gd name="connsiteX134" fmla="*/ 4242192 w 4818968"/>
              <a:gd name="connsiteY134" fmla="*/ 689317 h 2745499"/>
              <a:gd name="connsiteX135" fmla="*/ 4171854 w 4818968"/>
              <a:gd name="connsiteY135" fmla="*/ 710418 h 2745499"/>
              <a:gd name="connsiteX136" fmla="*/ 3890500 w 4818968"/>
              <a:gd name="connsiteY136" fmla="*/ 696350 h 2745499"/>
              <a:gd name="connsiteX137" fmla="*/ 3869399 w 4818968"/>
              <a:gd name="connsiteY137" fmla="*/ 689317 h 2745499"/>
              <a:gd name="connsiteX138" fmla="*/ 3834229 w 4818968"/>
              <a:gd name="connsiteY138" fmla="*/ 682283 h 2745499"/>
              <a:gd name="connsiteX139" fmla="*/ 3770925 w 4818968"/>
              <a:gd name="connsiteY139" fmla="*/ 675249 h 2745499"/>
              <a:gd name="connsiteX140" fmla="*/ 3679485 w 4818968"/>
              <a:gd name="connsiteY140" fmla="*/ 661181 h 2745499"/>
              <a:gd name="connsiteX141" fmla="*/ 3609146 w 4818968"/>
              <a:gd name="connsiteY141" fmla="*/ 654147 h 2745499"/>
              <a:gd name="connsiteX142" fmla="*/ 3573977 w 4818968"/>
              <a:gd name="connsiteY142" fmla="*/ 647113 h 2745499"/>
              <a:gd name="connsiteX143" fmla="*/ 3257454 w 4818968"/>
              <a:gd name="connsiteY143" fmla="*/ 647113 h 2745499"/>
              <a:gd name="connsiteX144" fmla="*/ 3222285 w 4818968"/>
              <a:gd name="connsiteY144" fmla="*/ 654147 h 2745499"/>
              <a:gd name="connsiteX145" fmla="*/ 3130845 w 4818968"/>
              <a:gd name="connsiteY145" fmla="*/ 661181 h 2745499"/>
              <a:gd name="connsiteX146" fmla="*/ 3088642 w 4818968"/>
              <a:gd name="connsiteY146" fmla="*/ 675249 h 2745499"/>
              <a:gd name="connsiteX147" fmla="*/ 3039405 w 4818968"/>
              <a:gd name="connsiteY147" fmla="*/ 703384 h 2745499"/>
              <a:gd name="connsiteX148" fmla="*/ 2976100 w 4818968"/>
              <a:gd name="connsiteY148" fmla="*/ 731520 h 2745499"/>
              <a:gd name="connsiteX149" fmla="*/ 2575171 w 4818968"/>
              <a:gd name="connsiteY149" fmla="*/ 717452 h 2745499"/>
              <a:gd name="connsiteX150" fmla="*/ 2547036 w 4818968"/>
              <a:gd name="connsiteY150" fmla="*/ 710418 h 2745499"/>
              <a:gd name="connsiteX151" fmla="*/ 2476697 w 4818968"/>
              <a:gd name="connsiteY151" fmla="*/ 689317 h 2745499"/>
              <a:gd name="connsiteX152" fmla="*/ 2441528 w 4818968"/>
              <a:gd name="connsiteY152" fmla="*/ 682283 h 2745499"/>
              <a:gd name="connsiteX153" fmla="*/ 2413392 w 4818968"/>
              <a:gd name="connsiteY153" fmla="*/ 675249 h 2745499"/>
              <a:gd name="connsiteX154" fmla="*/ 2371189 w 4818968"/>
              <a:gd name="connsiteY154" fmla="*/ 661181 h 2745499"/>
              <a:gd name="connsiteX155" fmla="*/ 2336020 w 4818968"/>
              <a:gd name="connsiteY155" fmla="*/ 654147 h 2745499"/>
              <a:gd name="connsiteX156" fmla="*/ 2293817 w 4818968"/>
              <a:gd name="connsiteY156" fmla="*/ 640080 h 2745499"/>
              <a:gd name="connsiteX157" fmla="*/ 2195343 w 4818968"/>
              <a:gd name="connsiteY157" fmla="*/ 626012 h 2745499"/>
              <a:gd name="connsiteX158" fmla="*/ 2139072 w 4818968"/>
              <a:gd name="connsiteY158" fmla="*/ 611944 h 2745499"/>
              <a:gd name="connsiteX159" fmla="*/ 2103903 w 4818968"/>
              <a:gd name="connsiteY159" fmla="*/ 604910 h 2745499"/>
              <a:gd name="connsiteX160" fmla="*/ 2082802 w 4818968"/>
              <a:gd name="connsiteY160" fmla="*/ 597877 h 2745499"/>
              <a:gd name="connsiteX161" fmla="*/ 2047632 w 4818968"/>
              <a:gd name="connsiteY161" fmla="*/ 590843 h 2745499"/>
              <a:gd name="connsiteX162" fmla="*/ 1998396 w 4818968"/>
              <a:gd name="connsiteY162" fmla="*/ 576775 h 2745499"/>
              <a:gd name="connsiteX163" fmla="*/ 1576365 w 4818968"/>
              <a:gd name="connsiteY163" fmla="*/ 562707 h 2745499"/>
              <a:gd name="connsiteX164" fmla="*/ 1541196 w 4818968"/>
              <a:gd name="connsiteY164" fmla="*/ 555673 h 2745499"/>
              <a:gd name="connsiteX165" fmla="*/ 1463823 w 4818968"/>
              <a:gd name="connsiteY165" fmla="*/ 541606 h 2745499"/>
              <a:gd name="connsiteX166" fmla="*/ 1421620 w 4818968"/>
              <a:gd name="connsiteY166" fmla="*/ 520504 h 2745499"/>
              <a:gd name="connsiteX167" fmla="*/ 1393485 w 4818968"/>
              <a:gd name="connsiteY167" fmla="*/ 513470 h 2745499"/>
              <a:gd name="connsiteX168" fmla="*/ 1372383 w 4818968"/>
              <a:gd name="connsiteY168" fmla="*/ 499403 h 2745499"/>
              <a:gd name="connsiteX169" fmla="*/ 1323146 w 4818968"/>
              <a:gd name="connsiteY169" fmla="*/ 450166 h 2745499"/>
              <a:gd name="connsiteX170" fmla="*/ 1302045 w 4818968"/>
              <a:gd name="connsiteY170" fmla="*/ 443132 h 2745499"/>
              <a:gd name="connsiteX171" fmla="*/ 1231706 w 4818968"/>
              <a:gd name="connsiteY171" fmla="*/ 393895 h 2745499"/>
              <a:gd name="connsiteX172" fmla="*/ 1210605 w 4818968"/>
              <a:gd name="connsiteY172" fmla="*/ 379827 h 2745499"/>
              <a:gd name="connsiteX173" fmla="*/ 1189503 w 4818968"/>
              <a:gd name="connsiteY173" fmla="*/ 358726 h 2745499"/>
              <a:gd name="connsiteX174" fmla="*/ 1126199 w 4818968"/>
              <a:gd name="connsiteY174" fmla="*/ 323557 h 2745499"/>
              <a:gd name="connsiteX175" fmla="*/ 1105097 w 4818968"/>
              <a:gd name="connsiteY175" fmla="*/ 309489 h 2745499"/>
              <a:gd name="connsiteX176" fmla="*/ 1083996 w 4818968"/>
              <a:gd name="connsiteY176" fmla="*/ 302455 h 2745499"/>
              <a:gd name="connsiteX177" fmla="*/ 1055860 w 4818968"/>
              <a:gd name="connsiteY177" fmla="*/ 288387 h 2745499"/>
              <a:gd name="connsiteX178" fmla="*/ 1034759 w 4818968"/>
              <a:gd name="connsiteY178" fmla="*/ 274320 h 2745499"/>
              <a:gd name="connsiteX179" fmla="*/ 985522 w 4818968"/>
              <a:gd name="connsiteY179" fmla="*/ 253218 h 2745499"/>
              <a:gd name="connsiteX180" fmla="*/ 915183 w 4818968"/>
              <a:gd name="connsiteY180" fmla="*/ 189913 h 2745499"/>
              <a:gd name="connsiteX181" fmla="*/ 901116 w 4818968"/>
              <a:gd name="connsiteY181" fmla="*/ 168812 h 2745499"/>
              <a:gd name="connsiteX182" fmla="*/ 858912 w 4818968"/>
              <a:gd name="connsiteY182" fmla="*/ 126609 h 2745499"/>
              <a:gd name="connsiteX183" fmla="*/ 809676 w 4818968"/>
              <a:gd name="connsiteY183" fmla="*/ 77372 h 2745499"/>
              <a:gd name="connsiteX184" fmla="*/ 788574 w 4818968"/>
              <a:gd name="connsiteY184" fmla="*/ 63304 h 2745499"/>
              <a:gd name="connsiteX185" fmla="*/ 739337 w 4818968"/>
              <a:gd name="connsiteY185" fmla="*/ 49237 h 2745499"/>
              <a:gd name="connsiteX186" fmla="*/ 676032 w 4818968"/>
              <a:gd name="connsiteY186" fmla="*/ 42203 h 2745499"/>
              <a:gd name="connsiteX187" fmla="*/ 640863 w 4818968"/>
              <a:gd name="connsiteY187" fmla="*/ 35169 h 2745499"/>
              <a:gd name="connsiteX188" fmla="*/ 598660 w 4818968"/>
              <a:gd name="connsiteY188" fmla="*/ 28135 h 2745499"/>
              <a:gd name="connsiteX189" fmla="*/ 535356 w 4818968"/>
              <a:gd name="connsiteY189" fmla="*/ 21101 h 2745499"/>
              <a:gd name="connsiteX190" fmla="*/ 352476 w 4818968"/>
              <a:gd name="connsiteY190" fmla="*/ 0 h 2745499"/>
              <a:gd name="connsiteX191" fmla="*/ 99257 w 4818968"/>
              <a:gd name="connsiteY191" fmla="*/ 7033 h 2745499"/>
              <a:gd name="connsiteX192" fmla="*/ 78156 w 4818968"/>
              <a:gd name="connsiteY192" fmla="*/ 14067 h 2745499"/>
              <a:gd name="connsiteX193" fmla="*/ 50020 w 4818968"/>
              <a:gd name="connsiteY193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8715 w 4818968"/>
              <a:gd name="connsiteY92" fmla="*/ 1785229 h 2745499"/>
              <a:gd name="connsiteX93" fmla="*/ 3941544 w 4818968"/>
              <a:gd name="connsiteY93" fmla="*/ 1753235 h 2745499"/>
              <a:gd name="connsiteX94" fmla="*/ 4004849 w 4818968"/>
              <a:gd name="connsiteY94" fmla="*/ 1717382 h 2745499"/>
              <a:gd name="connsiteX95" fmla="*/ 4044561 w 4818968"/>
              <a:gd name="connsiteY95" fmla="*/ 1703314 h 2745499"/>
              <a:gd name="connsiteX96" fmla="*/ 4111041 w 4818968"/>
              <a:gd name="connsiteY96" fmla="*/ 1679037 h 2745499"/>
              <a:gd name="connsiteX97" fmla="*/ 4160961 w 4818968"/>
              <a:gd name="connsiteY97" fmla="*/ 1648411 h 2745499"/>
              <a:gd name="connsiteX98" fmla="*/ 4243316 w 4818968"/>
              <a:gd name="connsiteY98" fmla="*/ 1611874 h 2745499"/>
              <a:gd name="connsiteX99" fmla="*/ 4318881 w 4818968"/>
              <a:gd name="connsiteY99" fmla="*/ 1567180 h 2745499"/>
              <a:gd name="connsiteX100" fmla="*/ 4394886 w 4818968"/>
              <a:gd name="connsiteY100" fmla="*/ 1504559 h 2745499"/>
              <a:gd name="connsiteX101" fmla="*/ 4468839 w 4818968"/>
              <a:gd name="connsiteY101" fmla="*/ 1460548 h 2745499"/>
              <a:gd name="connsiteX102" fmla="*/ 4516512 w 4818968"/>
              <a:gd name="connsiteY102" fmla="*/ 1385667 h 2745499"/>
              <a:gd name="connsiteX103" fmla="*/ 4565749 w 4818968"/>
              <a:gd name="connsiteY103" fmla="*/ 1322363 h 2745499"/>
              <a:gd name="connsiteX104" fmla="*/ 4586851 w 4818968"/>
              <a:gd name="connsiteY104" fmla="*/ 1280160 h 2745499"/>
              <a:gd name="connsiteX105" fmla="*/ 4593885 w 4818968"/>
              <a:gd name="connsiteY105" fmla="*/ 1259058 h 2745499"/>
              <a:gd name="connsiteX106" fmla="*/ 4622020 w 4818968"/>
              <a:gd name="connsiteY106" fmla="*/ 1216855 h 2745499"/>
              <a:gd name="connsiteX107" fmla="*/ 4636088 w 4818968"/>
              <a:gd name="connsiteY107" fmla="*/ 1195753 h 2745499"/>
              <a:gd name="connsiteX108" fmla="*/ 4650156 w 4818968"/>
              <a:gd name="connsiteY108" fmla="*/ 1174652 h 2745499"/>
              <a:gd name="connsiteX109" fmla="*/ 4664223 w 4818968"/>
              <a:gd name="connsiteY109" fmla="*/ 1132449 h 2745499"/>
              <a:gd name="connsiteX110" fmla="*/ 4671257 w 4818968"/>
              <a:gd name="connsiteY110" fmla="*/ 1111347 h 2745499"/>
              <a:gd name="connsiteX111" fmla="*/ 4685325 w 4818968"/>
              <a:gd name="connsiteY111" fmla="*/ 1090246 h 2745499"/>
              <a:gd name="connsiteX112" fmla="*/ 4706426 w 4818968"/>
              <a:gd name="connsiteY112" fmla="*/ 1041009 h 2745499"/>
              <a:gd name="connsiteX113" fmla="*/ 4720494 w 4818968"/>
              <a:gd name="connsiteY113" fmla="*/ 998806 h 2745499"/>
              <a:gd name="connsiteX114" fmla="*/ 4748629 w 4818968"/>
              <a:gd name="connsiteY114" fmla="*/ 956603 h 2745499"/>
              <a:gd name="connsiteX115" fmla="*/ 4755663 w 4818968"/>
              <a:gd name="connsiteY115" fmla="*/ 935501 h 2745499"/>
              <a:gd name="connsiteX116" fmla="*/ 4769731 w 4818968"/>
              <a:gd name="connsiteY116" fmla="*/ 858129 h 2745499"/>
              <a:gd name="connsiteX117" fmla="*/ 4783799 w 4818968"/>
              <a:gd name="connsiteY117" fmla="*/ 780757 h 2745499"/>
              <a:gd name="connsiteX118" fmla="*/ 4804900 w 4818968"/>
              <a:gd name="connsiteY118" fmla="*/ 759655 h 2745499"/>
              <a:gd name="connsiteX119" fmla="*/ 4818968 w 4818968"/>
              <a:gd name="connsiteY119" fmla="*/ 738553 h 2745499"/>
              <a:gd name="connsiteX120" fmla="*/ 4804900 w 4818968"/>
              <a:gd name="connsiteY120" fmla="*/ 555673 h 2745499"/>
              <a:gd name="connsiteX121" fmla="*/ 4797866 w 4818968"/>
              <a:gd name="connsiteY121" fmla="*/ 506437 h 2745499"/>
              <a:gd name="connsiteX122" fmla="*/ 4755663 w 4818968"/>
              <a:gd name="connsiteY122" fmla="*/ 485335 h 2745499"/>
              <a:gd name="connsiteX123" fmla="*/ 4720494 w 4818968"/>
              <a:gd name="connsiteY123" fmla="*/ 457200 h 2745499"/>
              <a:gd name="connsiteX124" fmla="*/ 4678291 w 4818968"/>
              <a:gd name="connsiteY124" fmla="*/ 443132 h 2745499"/>
              <a:gd name="connsiteX125" fmla="*/ 4593885 w 4818968"/>
              <a:gd name="connsiteY125" fmla="*/ 464233 h 2745499"/>
              <a:gd name="connsiteX126" fmla="*/ 4530580 w 4818968"/>
              <a:gd name="connsiteY126" fmla="*/ 499403 h 2745499"/>
              <a:gd name="connsiteX127" fmla="*/ 4509479 w 4818968"/>
              <a:gd name="connsiteY127" fmla="*/ 513470 h 2745499"/>
              <a:gd name="connsiteX128" fmla="*/ 4481343 w 4818968"/>
              <a:gd name="connsiteY128" fmla="*/ 555673 h 2745499"/>
              <a:gd name="connsiteX129" fmla="*/ 4439140 w 4818968"/>
              <a:gd name="connsiteY129" fmla="*/ 590843 h 2745499"/>
              <a:gd name="connsiteX130" fmla="*/ 4396937 w 4818968"/>
              <a:gd name="connsiteY130" fmla="*/ 618978 h 2745499"/>
              <a:gd name="connsiteX131" fmla="*/ 4340666 w 4818968"/>
              <a:gd name="connsiteY131" fmla="*/ 647113 h 2745499"/>
              <a:gd name="connsiteX132" fmla="*/ 4312531 w 4818968"/>
              <a:gd name="connsiteY132" fmla="*/ 661181 h 2745499"/>
              <a:gd name="connsiteX133" fmla="*/ 4270328 w 4818968"/>
              <a:gd name="connsiteY133" fmla="*/ 675249 h 2745499"/>
              <a:gd name="connsiteX134" fmla="*/ 4242192 w 4818968"/>
              <a:gd name="connsiteY134" fmla="*/ 689317 h 2745499"/>
              <a:gd name="connsiteX135" fmla="*/ 4171854 w 4818968"/>
              <a:gd name="connsiteY135" fmla="*/ 710418 h 2745499"/>
              <a:gd name="connsiteX136" fmla="*/ 3890500 w 4818968"/>
              <a:gd name="connsiteY136" fmla="*/ 696350 h 2745499"/>
              <a:gd name="connsiteX137" fmla="*/ 3869399 w 4818968"/>
              <a:gd name="connsiteY137" fmla="*/ 689317 h 2745499"/>
              <a:gd name="connsiteX138" fmla="*/ 3834229 w 4818968"/>
              <a:gd name="connsiteY138" fmla="*/ 682283 h 2745499"/>
              <a:gd name="connsiteX139" fmla="*/ 3770925 w 4818968"/>
              <a:gd name="connsiteY139" fmla="*/ 675249 h 2745499"/>
              <a:gd name="connsiteX140" fmla="*/ 3679485 w 4818968"/>
              <a:gd name="connsiteY140" fmla="*/ 661181 h 2745499"/>
              <a:gd name="connsiteX141" fmla="*/ 3609146 w 4818968"/>
              <a:gd name="connsiteY141" fmla="*/ 654147 h 2745499"/>
              <a:gd name="connsiteX142" fmla="*/ 3573977 w 4818968"/>
              <a:gd name="connsiteY142" fmla="*/ 647113 h 2745499"/>
              <a:gd name="connsiteX143" fmla="*/ 3257454 w 4818968"/>
              <a:gd name="connsiteY143" fmla="*/ 647113 h 2745499"/>
              <a:gd name="connsiteX144" fmla="*/ 3222285 w 4818968"/>
              <a:gd name="connsiteY144" fmla="*/ 654147 h 2745499"/>
              <a:gd name="connsiteX145" fmla="*/ 3130845 w 4818968"/>
              <a:gd name="connsiteY145" fmla="*/ 661181 h 2745499"/>
              <a:gd name="connsiteX146" fmla="*/ 3088642 w 4818968"/>
              <a:gd name="connsiteY146" fmla="*/ 675249 h 2745499"/>
              <a:gd name="connsiteX147" fmla="*/ 3039405 w 4818968"/>
              <a:gd name="connsiteY147" fmla="*/ 703384 h 2745499"/>
              <a:gd name="connsiteX148" fmla="*/ 2976100 w 4818968"/>
              <a:gd name="connsiteY148" fmla="*/ 731520 h 2745499"/>
              <a:gd name="connsiteX149" fmla="*/ 2575171 w 4818968"/>
              <a:gd name="connsiteY149" fmla="*/ 717452 h 2745499"/>
              <a:gd name="connsiteX150" fmla="*/ 2547036 w 4818968"/>
              <a:gd name="connsiteY150" fmla="*/ 710418 h 2745499"/>
              <a:gd name="connsiteX151" fmla="*/ 2476697 w 4818968"/>
              <a:gd name="connsiteY151" fmla="*/ 689317 h 2745499"/>
              <a:gd name="connsiteX152" fmla="*/ 2441528 w 4818968"/>
              <a:gd name="connsiteY152" fmla="*/ 682283 h 2745499"/>
              <a:gd name="connsiteX153" fmla="*/ 2413392 w 4818968"/>
              <a:gd name="connsiteY153" fmla="*/ 675249 h 2745499"/>
              <a:gd name="connsiteX154" fmla="*/ 2371189 w 4818968"/>
              <a:gd name="connsiteY154" fmla="*/ 661181 h 2745499"/>
              <a:gd name="connsiteX155" fmla="*/ 2336020 w 4818968"/>
              <a:gd name="connsiteY155" fmla="*/ 654147 h 2745499"/>
              <a:gd name="connsiteX156" fmla="*/ 2293817 w 4818968"/>
              <a:gd name="connsiteY156" fmla="*/ 640080 h 2745499"/>
              <a:gd name="connsiteX157" fmla="*/ 2195343 w 4818968"/>
              <a:gd name="connsiteY157" fmla="*/ 626012 h 2745499"/>
              <a:gd name="connsiteX158" fmla="*/ 2139072 w 4818968"/>
              <a:gd name="connsiteY158" fmla="*/ 611944 h 2745499"/>
              <a:gd name="connsiteX159" fmla="*/ 2103903 w 4818968"/>
              <a:gd name="connsiteY159" fmla="*/ 604910 h 2745499"/>
              <a:gd name="connsiteX160" fmla="*/ 2082802 w 4818968"/>
              <a:gd name="connsiteY160" fmla="*/ 597877 h 2745499"/>
              <a:gd name="connsiteX161" fmla="*/ 2047632 w 4818968"/>
              <a:gd name="connsiteY161" fmla="*/ 590843 h 2745499"/>
              <a:gd name="connsiteX162" fmla="*/ 1998396 w 4818968"/>
              <a:gd name="connsiteY162" fmla="*/ 576775 h 2745499"/>
              <a:gd name="connsiteX163" fmla="*/ 1576365 w 4818968"/>
              <a:gd name="connsiteY163" fmla="*/ 562707 h 2745499"/>
              <a:gd name="connsiteX164" fmla="*/ 1541196 w 4818968"/>
              <a:gd name="connsiteY164" fmla="*/ 555673 h 2745499"/>
              <a:gd name="connsiteX165" fmla="*/ 1463823 w 4818968"/>
              <a:gd name="connsiteY165" fmla="*/ 541606 h 2745499"/>
              <a:gd name="connsiteX166" fmla="*/ 1421620 w 4818968"/>
              <a:gd name="connsiteY166" fmla="*/ 520504 h 2745499"/>
              <a:gd name="connsiteX167" fmla="*/ 1393485 w 4818968"/>
              <a:gd name="connsiteY167" fmla="*/ 513470 h 2745499"/>
              <a:gd name="connsiteX168" fmla="*/ 1372383 w 4818968"/>
              <a:gd name="connsiteY168" fmla="*/ 499403 h 2745499"/>
              <a:gd name="connsiteX169" fmla="*/ 1323146 w 4818968"/>
              <a:gd name="connsiteY169" fmla="*/ 450166 h 2745499"/>
              <a:gd name="connsiteX170" fmla="*/ 1302045 w 4818968"/>
              <a:gd name="connsiteY170" fmla="*/ 443132 h 2745499"/>
              <a:gd name="connsiteX171" fmla="*/ 1231706 w 4818968"/>
              <a:gd name="connsiteY171" fmla="*/ 393895 h 2745499"/>
              <a:gd name="connsiteX172" fmla="*/ 1210605 w 4818968"/>
              <a:gd name="connsiteY172" fmla="*/ 379827 h 2745499"/>
              <a:gd name="connsiteX173" fmla="*/ 1189503 w 4818968"/>
              <a:gd name="connsiteY173" fmla="*/ 358726 h 2745499"/>
              <a:gd name="connsiteX174" fmla="*/ 1126199 w 4818968"/>
              <a:gd name="connsiteY174" fmla="*/ 323557 h 2745499"/>
              <a:gd name="connsiteX175" fmla="*/ 1105097 w 4818968"/>
              <a:gd name="connsiteY175" fmla="*/ 309489 h 2745499"/>
              <a:gd name="connsiteX176" fmla="*/ 1083996 w 4818968"/>
              <a:gd name="connsiteY176" fmla="*/ 302455 h 2745499"/>
              <a:gd name="connsiteX177" fmla="*/ 1055860 w 4818968"/>
              <a:gd name="connsiteY177" fmla="*/ 288387 h 2745499"/>
              <a:gd name="connsiteX178" fmla="*/ 1034759 w 4818968"/>
              <a:gd name="connsiteY178" fmla="*/ 274320 h 2745499"/>
              <a:gd name="connsiteX179" fmla="*/ 985522 w 4818968"/>
              <a:gd name="connsiteY179" fmla="*/ 253218 h 2745499"/>
              <a:gd name="connsiteX180" fmla="*/ 915183 w 4818968"/>
              <a:gd name="connsiteY180" fmla="*/ 189913 h 2745499"/>
              <a:gd name="connsiteX181" fmla="*/ 901116 w 4818968"/>
              <a:gd name="connsiteY181" fmla="*/ 168812 h 2745499"/>
              <a:gd name="connsiteX182" fmla="*/ 858912 w 4818968"/>
              <a:gd name="connsiteY182" fmla="*/ 126609 h 2745499"/>
              <a:gd name="connsiteX183" fmla="*/ 809676 w 4818968"/>
              <a:gd name="connsiteY183" fmla="*/ 77372 h 2745499"/>
              <a:gd name="connsiteX184" fmla="*/ 788574 w 4818968"/>
              <a:gd name="connsiteY184" fmla="*/ 63304 h 2745499"/>
              <a:gd name="connsiteX185" fmla="*/ 739337 w 4818968"/>
              <a:gd name="connsiteY185" fmla="*/ 49237 h 2745499"/>
              <a:gd name="connsiteX186" fmla="*/ 676032 w 4818968"/>
              <a:gd name="connsiteY186" fmla="*/ 42203 h 2745499"/>
              <a:gd name="connsiteX187" fmla="*/ 640863 w 4818968"/>
              <a:gd name="connsiteY187" fmla="*/ 35169 h 2745499"/>
              <a:gd name="connsiteX188" fmla="*/ 598660 w 4818968"/>
              <a:gd name="connsiteY188" fmla="*/ 28135 h 2745499"/>
              <a:gd name="connsiteX189" fmla="*/ 535356 w 4818968"/>
              <a:gd name="connsiteY189" fmla="*/ 21101 h 2745499"/>
              <a:gd name="connsiteX190" fmla="*/ 352476 w 4818968"/>
              <a:gd name="connsiteY190" fmla="*/ 0 h 2745499"/>
              <a:gd name="connsiteX191" fmla="*/ 99257 w 4818968"/>
              <a:gd name="connsiteY191" fmla="*/ 7033 h 2745499"/>
              <a:gd name="connsiteX192" fmla="*/ 78156 w 4818968"/>
              <a:gd name="connsiteY192" fmla="*/ 14067 h 2745499"/>
              <a:gd name="connsiteX193" fmla="*/ 50020 w 4818968"/>
              <a:gd name="connsiteY193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8715 w 4818968"/>
              <a:gd name="connsiteY92" fmla="*/ 1785229 h 2745499"/>
              <a:gd name="connsiteX93" fmla="*/ 3941544 w 4818968"/>
              <a:gd name="connsiteY93" fmla="*/ 1753235 h 2745499"/>
              <a:gd name="connsiteX94" fmla="*/ 4004849 w 4818968"/>
              <a:gd name="connsiteY94" fmla="*/ 1717382 h 2745499"/>
              <a:gd name="connsiteX95" fmla="*/ 4044561 w 4818968"/>
              <a:gd name="connsiteY95" fmla="*/ 1703314 h 2745499"/>
              <a:gd name="connsiteX96" fmla="*/ 4111041 w 4818968"/>
              <a:gd name="connsiteY96" fmla="*/ 1679037 h 2745499"/>
              <a:gd name="connsiteX97" fmla="*/ 4160961 w 4818968"/>
              <a:gd name="connsiteY97" fmla="*/ 1648411 h 2745499"/>
              <a:gd name="connsiteX98" fmla="*/ 4243316 w 4818968"/>
              <a:gd name="connsiteY98" fmla="*/ 1611874 h 2745499"/>
              <a:gd name="connsiteX99" fmla="*/ 4318881 w 4818968"/>
              <a:gd name="connsiteY99" fmla="*/ 1567180 h 2745499"/>
              <a:gd name="connsiteX100" fmla="*/ 4394886 w 4818968"/>
              <a:gd name="connsiteY100" fmla="*/ 1504559 h 2745499"/>
              <a:gd name="connsiteX101" fmla="*/ 4468839 w 4818968"/>
              <a:gd name="connsiteY101" fmla="*/ 1460548 h 2745499"/>
              <a:gd name="connsiteX102" fmla="*/ 4538737 w 4818968"/>
              <a:gd name="connsiteY102" fmla="*/ 1392017 h 2745499"/>
              <a:gd name="connsiteX103" fmla="*/ 4565749 w 4818968"/>
              <a:gd name="connsiteY103" fmla="*/ 1322363 h 2745499"/>
              <a:gd name="connsiteX104" fmla="*/ 4586851 w 4818968"/>
              <a:gd name="connsiteY104" fmla="*/ 1280160 h 2745499"/>
              <a:gd name="connsiteX105" fmla="*/ 4593885 w 4818968"/>
              <a:gd name="connsiteY105" fmla="*/ 1259058 h 2745499"/>
              <a:gd name="connsiteX106" fmla="*/ 4622020 w 4818968"/>
              <a:gd name="connsiteY106" fmla="*/ 1216855 h 2745499"/>
              <a:gd name="connsiteX107" fmla="*/ 4636088 w 4818968"/>
              <a:gd name="connsiteY107" fmla="*/ 1195753 h 2745499"/>
              <a:gd name="connsiteX108" fmla="*/ 4650156 w 4818968"/>
              <a:gd name="connsiteY108" fmla="*/ 1174652 h 2745499"/>
              <a:gd name="connsiteX109" fmla="*/ 4664223 w 4818968"/>
              <a:gd name="connsiteY109" fmla="*/ 1132449 h 2745499"/>
              <a:gd name="connsiteX110" fmla="*/ 4671257 w 4818968"/>
              <a:gd name="connsiteY110" fmla="*/ 1111347 h 2745499"/>
              <a:gd name="connsiteX111" fmla="*/ 4685325 w 4818968"/>
              <a:gd name="connsiteY111" fmla="*/ 1090246 h 2745499"/>
              <a:gd name="connsiteX112" fmla="*/ 4706426 w 4818968"/>
              <a:gd name="connsiteY112" fmla="*/ 1041009 h 2745499"/>
              <a:gd name="connsiteX113" fmla="*/ 4720494 w 4818968"/>
              <a:gd name="connsiteY113" fmla="*/ 998806 h 2745499"/>
              <a:gd name="connsiteX114" fmla="*/ 4748629 w 4818968"/>
              <a:gd name="connsiteY114" fmla="*/ 956603 h 2745499"/>
              <a:gd name="connsiteX115" fmla="*/ 4755663 w 4818968"/>
              <a:gd name="connsiteY115" fmla="*/ 935501 h 2745499"/>
              <a:gd name="connsiteX116" fmla="*/ 4769731 w 4818968"/>
              <a:gd name="connsiteY116" fmla="*/ 858129 h 2745499"/>
              <a:gd name="connsiteX117" fmla="*/ 4783799 w 4818968"/>
              <a:gd name="connsiteY117" fmla="*/ 780757 h 2745499"/>
              <a:gd name="connsiteX118" fmla="*/ 4804900 w 4818968"/>
              <a:gd name="connsiteY118" fmla="*/ 759655 h 2745499"/>
              <a:gd name="connsiteX119" fmla="*/ 4818968 w 4818968"/>
              <a:gd name="connsiteY119" fmla="*/ 738553 h 2745499"/>
              <a:gd name="connsiteX120" fmla="*/ 4804900 w 4818968"/>
              <a:gd name="connsiteY120" fmla="*/ 555673 h 2745499"/>
              <a:gd name="connsiteX121" fmla="*/ 4797866 w 4818968"/>
              <a:gd name="connsiteY121" fmla="*/ 506437 h 2745499"/>
              <a:gd name="connsiteX122" fmla="*/ 4755663 w 4818968"/>
              <a:gd name="connsiteY122" fmla="*/ 485335 h 2745499"/>
              <a:gd name="connsiteX123" fmla="*/ 4720494 w 4818968"/>
              <a:gd name="connsiteY123" fmla="*/ 457200 h 2745499"/>
              <a:gd name="connsiteX124" fmla="*/ 4678291 w 4818968"/>
              <a:gd name="connsiteY124" fmla="*/ 443132 h 2745499"/>
              <a:gd name="connsiteX125" fmla="*/ 4593885 w 4818968"/>
              <a:gd name="connsiteY125" fmla="*/ 464233 h 2745499"/>
              <a:gd name="connsiteX126" fmla="*/ 4530580 w 4818968"/>
              <a:gd name="connsiteY126" fmla="*/ 499403 h 2745499"/>
              <a:gd name="connsiteX127" fmla="*/ 4509479 w 4818968"/>
              <a:gd name="connsiteY127" fmla="*/ 513470 h 2745499"/>
              <a:gd name="connsiteX128" fmla="*/ 4481343 w 4818968"/>
              <a:gd name="connsiteY128" fmla="*/ 555673 h 2745499"/>
              <a:gd name="connsiteX129" fmla="*/ 4439140 w 4818968"/>
              <a:gd name="connsiteY129" fmla="*/ 590843 h 2745499"/>
              <a:gd name="connsiteX130" fmla="*/ 4396937 w 4818968"/>
              <a:gd name="connsiteY130" fmla="*/ 618978 h 2745499"/>
              <a:gd name="connsiteX131" fmla="*/ 4340666 w 4818968"/>
              <a:gd name="connsiteY131" fmla="*/ 647113 h 2745499"/>
              <a:gd name="connsiteX132" fmla="*/ 4312531 w 4818968"/>
              <a:gd name="connsiteY132" fmla="*/ 661181 h 2745499"/>
              <a:gd name="connsiteX133" fmla="*/ 4270328 w 4818968"/>
              <a:gd name="connsiteY133" fmla="*/ 675249 h 2745499"/>
              <a:gd name="connsiteX134" fmla="*/ 4242192 w 4818968"/>
              <a:gd name="connsiteY134" fmla="*/ 689317 h 2745499"/>
              <a:gd name="connsiteX135" fmla="*/ 4171854 w 4818968"/>
              <a:gd name="connsiteY135" fmla="*/ 710418 h 2745499"/>
              <a:gd name="connsiteX136" fmla="*/ 3890500 w 4818968"/>
              <a:gd name="connsiteY136" fmla="*/ 696350 h 2745499"/>
              <a:gd name="connsiteX137" fmla="*/ 3869399 w 4818968"/>
              <a:gd name="connsiteY137" fmla="*/ 689317 h 2745499"/>
              <a:gd name="connsiteX138" fmla="*/ 3834229 w 4818968"/>
              <a:gd name="connsiteY138" fmla="*/ 682283 h 2745499"/>
              <a:gd name="connsiteX139" fmla="*/ 3770925 w 4818968"/>
              <a:gd name="connsiteY139" fmla="*/ 675249 h 2745499"/>
              <a:gd name="connsiteX140" fmla="*/ 3679485 w 4818968"/>
              <a:gd name="connsiteY140" fmla="*/ 661181 h 2745499"/>
              <a:gd name="connsiteX141" fmla="*/ 3609146 w 4818968"/>
              <a:gd name="connsiteY141" fmla="*/ 654147 h 2745499"/>
              <a:gd name="connsiteX142" fmla="*/ 3573977 w 4818968"/>
              <a:gd name="connsiteY142" fmla="*/ 647113 h 2745499"/>
              <a:gd name="connsiteX143" fmla="*/ 3257454 w 4818968"/>
              <a:gd name="connsiteY143" fmla="*/ 647113 h 2745499"/>
              <a:gd name="connsiteX144" fmla="*/ 3222285 w 4818968"/>
              <a:gd name="connsiteY144" fmla="*/ 654147 h 2745499"/>
              <a:gd name="connsiteX145" fmla="*/ 3130845 w 4818968"/>
              <a:gd name="connsiteY145" fmla="*/ 661181 h 2745499"/>
              <a:gd name="connsiteX146" fmla="*/ 3088642 w 4818968"/>
              <a:gd name="connsiteY146" fmla="*/ 675249 h 2745499"/>
              <a:gd name="connsiteX147" fmla="*/ 3039405 w 4818968"/>
              <a:gd name="connsiteY147" fmla="*/ 703384 h 2745499"/>
              <a:gd name="connsiteX148" fmla="*/ 2976100 w 4818968"/>
              <a:gd name="connsiteY148" fmla="*/ 731520 h 2745499"/>
              <a:gd name="connsiteX149" fmla="*/ 2575171 w 4818968"/>
              <a:gd name="connsiteY149" fmla="*/ 717452 h 2745499"/>
              <a:gd name="connsiteX150" fmla="*/ 2547036 w 4818968"/>
              <a:gd name="connsiteY150" fmla="*/ 710418 h 2745499"/>
              <a:gd name="connsiteX151" fmla="*/ 2476697 w 4818968"/>
              <a:gd name="connsiteY151" fmla="*/ 689317 h 2745499"/>
              <a:gd name="connsiteX152" fmla="*/ 2441528 w 4818968"/>
              <a:gd name="connsiteY152" fmla="*/ 682283 h 2745499"/>
              <a:gd name="connsiteX153" fmla="*/ 2413392 w 4818968"/>
              <a:gd name="connsiteY153" fmla="*/ 675249 h 2745499"/>
              <a:gd name="connsiteX154" fmla="*/ 2371189 w 4818968"/>
              <a:gd name="connsiteY154" fmla="*/ 661181 h 2745499"/>
              <a:gd name="connsiteX155" fmla="*/ 2336020 w 4818968"/>
              <a:gd name="connsiteY155" fmla="*/ 654147 h 2745499"/>
              <a:gd name="connsiteX156" fmla="*/ 2293817 w 4818968"/>
              <a:gd name="connsiteY156" fmla="*/ 640080 h 2745499"/>
              <a:gd name="connsiteX157" fmla="*/ 2195343 w 4818968"/>
              <a:gd name="connsiteY157" fmla="*/ 626012 h 2745499"/>
              <a:gd name="connsiteX158" fmla="*/ 2139072 w 4818968"/>
              <a:gd name="connsiteY158" fmla="*/ 611944 h 2745499"/>
              <a:gd name="connsiteX159" fmla="*/ 2103903 w 4818968"/>
              <a:gd name="connsiteY159" fmla="*/ 604910 h 2745499"/>
              <a:gd name="connsiteX160" fmla="*/ 2082802 w 4818968"/>
              <a:gd name="connsiteY160" fmla="*/ 597877 h 2745499"/>
              <a:gd name="connsiteX161" fmla="*/ 2047632 w 4818968"/>
              <a:gd name="connsiteY161" fmla="*/ 590843 h 2745499"/>
              <a:gd name="connsiteX162" fmla="*/ 1998396 w 4818968"/>
              <a:gd name="connsiteY162" fmla="*/ 576775 h 2745499"/>
              <a:gd name="connsiteX163" fmla="*/ 1576365 w 4818968"/>
              <a:gd name="connsiteY163" fmla="*/ 562707 h 2745499"/>
              <a:gd name="connsiteX164" fmla="*/ 1541196 w 4818968"/>
              <a:gd name="connsiteY164" fmla="*/ 555673 h 2745499"/>
              <a:gd name="connsiteX165" fmla="*/ 1463823 w 4818968"/>
              <a:gd name="connsiteY165" fmla="*/ 541606 h 2745499"/>
              <a:gd name="connsiteX166" fmla="*/ 1421620 w 4818968"/>
              <a:gd name="connsiteY166" fmla="*/ 520504 h 2745499"/>
              <a:gd name="connsiteX167" fmla="*/ 1393485 w 4818968"/>
              <a:gd name="connsiteY167" fmla="*/ 513470 h 2745499"/>
              <a:gd name="connsiteX168" fmla="*/ 1372383 w 4818968"/>
              <a:gd name="connsiteY168" fmla="*/ 499403 h 2745499"/>
              <a:gd name="connsiteX169" fmla="*/ 1323146 w 4818968"/>
              <a:gd name="connsiteY169" fmla="*/ 450166 h 2745499"/>
              <a:gd name="connsiteX170" fmla="*/ 1302045 w 4818968"/>
              <a:gd name="connsiteY170" fmla="*/ 443132 h 2745499"/>
              <a:gd name="connsiteX171" fmla="*/ 1231706 w 4818968"/>
              <a:gd name="connsiteY171" fmla="*/ 393895 h 2745499"/>
              <a:gd name="connsiteX172" fmla="*/ 1210605 w 4818968"/>
              <a:gd name="connsiteY172" fmla="*/ 379827 h 2745499"/>
              <a:gd name="connsiteX173" fmla="*/ 1189503 w 4818968"/>
              <a:gd name="connsiteY173" fmla="*/ 358726 h 2745499"/>
              <a:gd name="connsiteX174" fmla="*/ 1126199 w 4818968"/>
              <a:gd name="connsiteY174" fmla="*/ 323557 h 2745499"/>
              <a:gd name="connsiteX175" fmla="*/ 1105097 w 4818968"/>
              <a:gd name="connsiteY175" fmla="*/ 309489 h 2745499"/>
              <a:gd name="connsiteX176" fmla="*/ 1083996 w 4818968"/>
              <a:gd name="connsiteY176" fmla="*/ 302455 h 2745499"/>
              <a:gd name="connsiteX177" fmla="*/ 1055860 w 4818968"/>
              <a:gd name="connsiteY177" fmla="*/ 288387 h 2745499"/>
              <a:gd name="connsiteX178" fmla="*/ 1034759 w 4818968"/>
              <a:gd name="connsiteY178" fmla="*/ 274320 h 2745499"/>
              <a:gd name="connsiteX179" fmla="*/ 985522 w 4818968"/>
              <a:gd name="connsiteY179" fmla="*/ 253218 h 2745499"/>
              <a:gd name="connsiteX180" fmla="*/ 915183 w 4818968"/>
              <a:gd name="connsiteY180" fmla="*/ 189913 h 2745499"/>
              <a:gd name="connsiteX181" fmla="*/ 901116 w 4818968"/>
              <a:gd name="connsiteY181" fmla="*/ 168812 h 2745499"/>
              <a:gd name="connsiteX182" fmla="*/ 858912 w 4818968"/>
              <a:gd name="connsiteY182" fmla="*/ 126609 h 2745499"/>
              <a:gd name="connsiteX183" fmla="*/ 809676 w 4818968"/>
              <a:gd name="connsiteY183" fmla="*/ 77372 h 2745499"/>
              <a:gd name="connsiteX184" fmla="*/ 788574 w 4818968"/>
              <a:gd name="connsiteY184" fmla="*/ 63304 h 2745499"/>
              <a:gd name="connsiteX185" fmla="*/ 739337 w 4818968"/>
              <a:gd name="connsiteY185" fmla="*/ 49237 h 2745499"/>
              <a:gd name="connsiteX186" fmla="*/ 676032 w 4818968"/>
              <a:gd name="connsiteY186" fmla="*/ 42203 h 2745499"/>
              <a:gd name="connsiteX187" fmla="*/ 640863 w 4818968"/>
              <a:gd name="connsiteY187" fmla="*/ 35169 h 2745499"/>
              <a:gd name="connsiteX188" fmla="*/ 598660 w 4818968"/>
              <a:gd name="connsiteY188" fmla="*/ 28135 h 2745499"/>
              <a:gd name="connsiteX189" fmla="*/ 535356 w 4818968"/>
              <a:gd name="connsiteY189" fmla="*/ 21101 h 2745499"/>
              <a:gd name="connsiteX190" fmla="*/ 352476 w 4818968"/>
              <a:gd name="connsiteY190" fmla="*/ 0 h 2745499"/>
              <a:gd name="connsiteX191" fmla="*/ 99257 w 4818968"/>
              <a:gd name="connsiteY191" fmla="*/ 7033 h 2745499"/>
              <a:gd name="connsiteX192" fmla="*/ 78156 w 4818968"/>
              <a:gd name="connsiteY192" fmla="*/ 14067 h 2745499"/>
              <a:gd name="connsiteX193" fmla="*/ 50020 w 4818968"/>
              <a:gd name="connsiteY193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8715 w 4818968"/>
              <a:gd name="connsiteY92" fmla="*/ 1785229 h 2745499"/>
              <a:gd name="connsiteX93" fmla="*/ 3941544 w 4818968"/>
              <a:gd name="connsiteY93" fmla="*/ 1753235 h 2745499"/>
              <a:gd name="connsiteX94" fmla="*/ 4004849 w 4818968"/>
              <a:gd name="connsiteY94" fmla="*/ 1717382 h 2745499"/>
              <a:gd name="connsiteX95" fmla="*/ 4044561 w 4818968"/>
              <a:gd name="connsiteY95" fmla="*/ 1703314 h 2745499"/>
              <a:gd name="connsiteX96" fmla="*/ 4111041 w 4818968"/>
              <a:gd name="connsiteY96" fmla="*/ 1679037 h 2745499"/>
              <a:gd name="connsiteX97" fmla="*/ 4160961 w 4818968"/>
              <a:gd name="connsiteY97" fmla="*/ 1648411 h 2745499"/>
              <a:gd name="connsiteX98" fmla="*/ 4243316 w 4818968"/>
              <a:gd name="connsiteY98" fmla="*/ 1611874 h 2745499"/>
              <a:gd name="connsiteX99" fmla="*/ 4318881 w 4818968"/>
              <a:gd name="connsiteY99" fmla="*/ 1567180 h 2745499"/>
              <a:gd name="connsiteX100" fmla="*/ 4394886 w 4818968"/>
              <a:gd name="connsiteY100" fmla="*/ 1504559 h 2745499"/>
              <a:gd name="connsiteX101" fmla="*/ 4468839 w 4818968"/>
              <a:gd name="connsiteY101" fmla="*/ 1460548 h 2745499"/>
              <a:gd name="connsiteX102" fmla="*/ 4538737 w 4818968"/>
              <a:gd name="connsiteY102" fmla="*/ 1392017 h 2745499"/>
              <a:gd name="connsiteX103" fmla="*/ 4594324 w 4818968"/>
              <a:gd name="connsiteY103" fmla="*/ 1335063 h 2745499"/>
              <a:gd name="connsiteX104" fmla="*/ 4586851 w 4818968"/>
              <a:gd name="connsiteY104" fmla="*/ 1280160 h 2745499"/>
              <a:gd name="connsiteX105" fmla="*/ 4593885 w 4818968"/>
              <a:gd name="connsiteY105" fmla="*/ 1259058 h 2745499"/>
              <a:gd name="connsiteX106" fmla="*/ 4622020 w 4818968"/>
              <a:gd name="connsiteY106" fmla="*/ 1216855 h 2745499"/>
              <a:gd name="connsiteX107" fmla="*/ 4636088 w 4818968"/>
              <a:gd name="connsiteY107" fmla="*/ 1195753 h 2745499"/>
              <a:gd name="connsiteX108" fmla="*/ 4650156 w 4818968"/>
              <a:gd name="connsiteY108" fmla="*/ 1174652 h 2745499"/>
              <a:gd name="connsiteX109" fmla="*/ 4664223 w 4818968"/>
              <a:gd name="connsiteY109" fmla="*/ 1132449 h 2745499"/>
              <a:gd name="connsiteX110" fmla="*/ 4671257 w 4818968"/>
              <a:gd name="connsiteY110" fmla="*/ 1111347 h 2745499"/>
              <a:gd name="connsiteX111" fmla="*/ 4685325 w 4818968"/>
              <a:gd name="connsiteY111" fmla="*/ 1090246 h 2745499"/>
              <a:gd name="connsiteX112" fmla="*/ 4706426 w 4818968"/>
              <a:gd name="connsiteY112" fmla="*/ 1041009 h 2745499"/>
              <a:gd name="connsiteX113" fmla="*/ 4720494 w 4818968"/>
              <a:gd name="connsiteY113" fmla="*/ 998806 h 2745499"/>
              <a:gd name="connsiteX114" fmla="*/ 4748629 w 4818968"/>
              <a:gd name="connsiteY114" fmla="*/ 956603 h 2745499"/>
              <a:gd name="connsiteX115" fmla="*/ 4755663 w 4818968"/>
              <a:gd name="connsiteY115" fmla="*/ 935501 h 2745499"/>
              <a:gd name="connsiteX116" fmla="*/ 4769731 w 4818968"/>
              <a:gd name="connsiteY116" fmla="*/ 858129 h 2745499"/>
              <a:gd name="connsiteX117" fmla="*/ 4783799 w 4818968"/>
              <a:gd name="connsiteY117" fmla="*/ 780757 h 2745499"/>
              <a:gd name="connsiteX118" fmla="*/ 4804900 w 4818968"/>
              <a:gd name="connsiteY118" fmla="*/ 759655 h 2745499"/>
              <a:gd name="connsiteX119" fmla="*/ 4818968 w 4818968"/>
              <a:gd name="connsiteY119" fmla="*/ 738553 h 2745499"/>
              <a:gd name="connsiteX120" fmla="*/ 4804900 w 4818968"/>
              <a:gd name="connsiteY120" fmla="*/ 555673 h 2745499"/>
              <a:gd name="connsiteX121" fmla="*/ 4797866 w 4818968"/>
              <a:gd name="connsiteY121" fmla="*/ 506437 h 2745499"/>
              <a:gd name="connsiteX122" fmla="*/ 4755663 w 4818968"/>
              <a:gd name="connsiteY122" fmla="*/ 485335 h 2745499"/>
              <a:gd name="connsiteX123" fmla="*/ 4720494 w 4818968"/>
              <a:gd name="connsiteY123" fmla="*/ 457200 h 2745499"/>
              <a:gd name="connsiteX124" fmla="*/ 4678291 w 4818968"/>
              <a:gd name="connsiteY124" fmla="*/ 443132 h 2745499"/>
              <a:gd name="connsiteX125" fmla="*/ 4593885 w 4818968"/>
              <a:gd name="connsiteY125" fmla="*/ 464233 h 2745499"/>
              <a:gd name="connsiteX126" fmla="*/ 4530580 w 4818968"/>
              <a:gd name="connsiteY126" fmla="*/ 499403 h 2745499"/>
              <a:gd name="connsiteX127" fmla="*/ 4509479 w 4818968"/>
              <a:gd name="connsiteY127" fmla="*/ 513470 h 2745499"/>
              <a:gd name="connsiteX128" fmla="*/ 4481343 w 4818968"/>
              <a:gd name="connsiteY128" fmla="*/ 555673 h 2745499"/>
              <a:gd name="connsiteX129" fmla="*/ 4439140 w 4818968"/>
              <a:gd name="connsiteY129" fmla="*/ 590843 h 2745499"/>
              <a:gd name="connsiteX130" fmla="*/ 4396937 w 4818968"/>
              <a:gd name="connsiteY130" fmla="*/ 618978 h 2745499"/>
              <a:gd name="connsiteX131" fmla="*/ 4340666 w 4818968"/>
              <a:gd name="connsiteY131" fmla="*/ 647113 h 2745499"/>
              <a:gd name="connsiteX132" fmla="*/ 4312531 w 4818968"/>
              <a:gd name="connsiteY132" fmla="*/ 661181 h 2745499"/>
              <a:gd name="connsiteX133" fmla="*/ 4270328 w 4818968"/>
              <a:gd name="connsiteY133" fmla="*/ 675249 h 2745499"/>
              <a:gd name="connsiteX134" fmla="*/ 4242192 w 4818968"/>
              <a:gd name="connsiteY134" fmla="*/ 689317 h 2745499"/>
              <a:gd name="connsiteX135" fmla="*/ 4171854 w 4818968"/>
              <a:gd name="connsiteY135" fmla="*/ 710418 h 2745499"/>
              <a:gd name="connsiteX136" fmla="*/ 3890500 w 4818968"/>
              <a:gd name="connsiteY136" fmla="*/ 696350 h 2745499"/>
              <a:gd name="connsiteX137" fmla="*/ 3869399 w 4818968"/>
              <a:gd name="connsiteY137" fmla="*/ 689317 h 2745499"/>
              <a:gd name="connsiteX138" fmla="*/ 3834229 w 4818968"/>
              <a:gd name="connsiteY138" fmla="*/ 682283 h 2745499"/>
              <a:gd name="connsiteX139" fmla="*/ 3770925 w 4818968"/>
              <a:gd name="connsiteY139" fmla="*/ 675249 h 2745499"/>
              <a:gd name="connsiteX140" fmla="*/ 3679485 w 4818968"/>
              <a:gd name="connsiteY140" fmla="*/ 661181 h 2745499"/>
              <a:gd name="connsiteX141" fmla="*/ 3609146 w 4818968"/>
              <a:gd name="connsiteY141" fmla="*/ 654147 h 2745499"/>
              <a:gd name="connsiteX142" fmla="*/ 3573977 w 4818968"/>
              <a:gd name="connsiteY142" fmla="*/ 647113 h 2745499"/>
              <a:gd name="connsiteX143" fmla="*/ 3257454 w 4818968"/>
              <a:gd name="connsiteY143" fmla="*/ 647113 h 2745499"/>
              <a:gd name="connsiteX144" fmla="*/ 3222285 w 4818968"/>
              <a:gd name="connsiteY144" fmla="*/ 654147 h 2745499"/>
              <a:gd name="connsiteX145" fmla="*/ 3130845 w 4818968"/>
              <a:gd name="connsiteY145" fmla="*/ 661181 h 2745499"/>
              <a:gd name="connsiteX146" fmla="*/ 3088642 w 4818968"/>
              <a:gd name="connsiteY146" fmla="*/ 675249 h 2745499"/>
              <a:gd name="connsiteX147" fmla="*/ 3039405 w 4818968"/>
              <a:gd name="connsiteY147" fmla="*/ 703384 h 2745499"/>
              <a:gd name="connsiteX148" fmla="*/ 2976100 w 4818968"/>
              <a:gd name="connsiteY148" fmla="*/ 731520 h 2745499"/>
              <a:gd name="connsiteX149" fmla="*/ 2575171 w 4818968"/>
              <a:gd name="connsiteY149" fmla="*/ 717452 h 2745499"/>
              <a:gd name="connsiteX150" fmla="*/ 2547036 w 4818968"/>
              <a:gd name="connsiteY150" fmla="*/ 710418 h 2745499"/>
              <a:gd name="connsiteX151" fmla="*/ 2476697 w 4818968"/>
              <a:gd name="connsiteY151" fmla="*/ 689317 h 2745499"/>
              <a:gd name="connsiteX152" fmla="*/ 2441528 w 4818968"/>
              <a:gd name="connsiteY152" fmla="*/ 682283 h 2745499"/>
              <a:gd name="connsiteX153" fmla="*/ 2413392 w 4818968"/>
              <a:gd name="connsiteY153" fmla="*/ 675249 h 2745499"/>
              <a:gd name="connsiteX154" fmla="*/ 2371189 w 4818968"/>
              <a:gd name="connsiteY154" fmla="*/ 661181 h 2745499"/>
              <a:gd name="connsiteX155" fmla="*/ 2336020 w 4818968"/>
              <a:gd name="connsiteY155" fmla="*/ 654147 h 2745499"/>
              <a:gd name="connsiteX156" fmla="*/ 2293817 w 4818968"/>
              <a:gd name="connsiteY156" fmla="*/ 640080 h 2745499"/>
              <a:gd name="connsiteX157" fmla="*/ 2195343 w 4818968"/>
              <a:gd name="connsiteY157" fmla="*/ 626012 h 2745499"/>
              <a:gd name="connsiteX158" fmla="*/ 2139072 w 4818968"/>
              <a:gd name="connsiteY158" fmla="*/ 611944 h 2745499"/>
              <a:gd name="connsiteX159" fmla="*/ 2103903 w 4818968"/>
              <a:gd name="connsiteY159" fmla="*/ 604910 h 2745499"/>
              <a:gd name="connsiteX160" fmla="*/ 2082802 w 4818968"/>
              <a:gd name="connsiteY160" fmla="*/ 597877 h 2745499"/>
              <a:gd name="connsiteX161" fmla="*/ 2047632 w 4818968"/>
              <a:gd name="connsiteY161" fmla="*/ 590843 h 2745499"/>
              <a:gd name="connsiteX162" fmla="*/ 1998396 w 4818968"/>
              <a:gd name="connsiteY162" fmla="*/ 576775 h 2745499"/>
              <a:gd name="connsiteX163" fmla="*/ 1576365 w 4818968"/>
              <a:gd name="connsiteY163" fmla="*/ 562707 h 2745499"/>
              <a:gd name="connsiteX164" fmla="*/ 1541196 w 4818968"/>
              <a:gd name="connsiteY164" fmla="*/ 555673 h 2745499"/>
              <a:gd name="connsiteX165" fmla="*/ 1463823 w 4818968"/>
              <a:gd name="connsiteY165" fmla="*/ 541606 h 2745499"/>
              <a:gd name="connsiteX166" fmla="*/ 1421620 w 4818968"/>
              <a:gd name="connsiteY166" fmla="*/ 520504 h 2745499"/>
              <a:gd name="connsiteX167" fmla="*/ 1393485 w 4818968"/>
              <a:gd name="connsiteY167" fmla="*/ 513470 h 2745499"/>
              <a:gd name="connsiteX168" fmla="*/ 1372383 w 4818968"/>
              <a:gd name="connsiteY168" fmla="*/ 499403 h 2745499"/>
              <a:gd name="connsiteX169" fmla="*/ 1323146 w 4818968"/>
              <a:gd name="connsiteY169" fmla="*/ 450166 h 2745499"/>
              <a:gd name="connsiteX170" fmla="*/ 1302045 w 4818968"/>
              <a:gd name="connsiteY170" fmla="*/ 443132 h 2745499"/>
              <a:gd name="connsiteX171" fmla="*/ 1231706 w 4818968"/>
              <a:gd name="connsiteY171" fmla="*/ 393895 h 2745499"/>
              <a:gd name="connsiteX172" fmla="*/ 1210605 w 4818968"/>
              <a:gd name="connsiteY172" fmla="*/ 379827 h 2745499"/>
              <a:gd name="connsiteX173" fmla="*/ 1189503 w 4818968"/>
              <a:gd name="connsiteY173" fmla="*/ 358726 h 2745499"/>
              <a:gd name="connsiteX174" fmla="*/ 1126199 w 4818968"/>
              <a:gd name="connsiteY174" fmla="*/ 323557 h 2745499"/>
              <a:gd name="connsiteX175" fmla="*/ 1105097 w 4818968"/>
              <a:gd name="connsiteY175" fmla="*/ 309489 h 2745499"/>
              <a:gd name="connsiteX176" fmla="*/ 1083996 w 4818968"/>
              <a:gd name="connsiteY176" fmla="*/ 302455 h 2745499"/>
              <a:gd name="connsiteX177" fmla="*/ 1055860 w 4818968"/>
              <a:gd name="connsiteY177" fmla="*/ 288387 h 2745499"/>
              <a:gd name="connsiteX178" fmla="*/ 1034759 w 4818968"/>
              <a:gd name="connsiteY178" fmla="*/ 274320 h 2745499"/>
              <a:gd name="connsiteX179" fmla="*/ 985522 w 4818968"/>
              <a:gd name="connsiteY179" fmla="*/ 253218 h 2745499"/>
              <a:gd name="connsiteX180" fmla="*/ 915183 w 4818968"/>
              <a:gd name="connsiteY180" fmla="*/ 189913 h 2745499"/>
              <a:gd name="connsiteX181" fmla="*/ 901116 w 4818968"/>
              <a:gd name="connsiteY181" fmla="*/ 168812 h 2745499"/>
              <a:gd name="connsiteX182" fmla="*/ 858912 w 4818968"/>
              <a:gd name="connsiteY182" fmla="*/ 126609 h 2745499"/>
              <a:gd name="connsiteX183" fmla="*/ 809676 w 4818968"/>
              <a:gd name="connsiteY183" fmla="*/ 77372 h 2745499"/>
              <a:gd name="connsiteX184" fmla="*/ 788574 w 4818968"/>
              <a:gd name="connsiteY184" fmla="*/ 63304 h 2745499"/>
              <a:gd name="connsiteX185" fmla="*/ 739337 w 4818968"/>
              <a:gd name="connsiteY185" fmla="*/ 49237 h 2745499"/>
              <a:gd name="connsiteX186" fmla="*/ 676032 w 4818968"/>
              <a:gd name="connsiteY186" fmla="*/ 42203 h 2745499"/>
              <a:gd name="connsiteX187" fmla="*/ 640863 w 4818968"/>
              <a:gd name="connsiteY187" fmla="*/ 35169 h 2745499"/>
              <a:gd name="connsiteX188" fmla="*/ 598660 w 4818968"/>
              <a:gd name="connsiteY188" fmla="*/ 28135 h 2745499"/>
              <a:gd name="connsiteX189" fmla="*/ 535356 w 4818968"/>
              <a:gd name="connsiteY189" fmla="*/ 21101 h 2745499"/>
              <a:gd name="connsiteX190" fmla="*/ 352476 w 4818968"/>
              <a:gd name="connsiteY190" fmla="*/ 0 h 2745499"/>
              <a:gd name="connsiteX191" fmla="*/ 99257 w 4818968"/>
              <a:gd name="connsiteY191" fmla="*/ 7033 h 2745499"/>
              <a:gd name="connsiteX192" fmla="*/ 78156 w 4818968"/>
              <a:gd name="connsiteY192" fmla="*/ 14067 h 2745499"/>
              <a:gd name="connsiteX193" fmla="*/ 50020 w 4818968"/>
              <a:gd name="connsiteY193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8715 w 4818968"/>
              <a:gd name="connsiteY92" fmla="*/ 1785229 h 2745499"/>
              <a:gd name="connsiteX93" fmla="*/ 3941544 w 4818968"/>
              <a:gd name="connsiteY93" fmla="*/ 1753235 h 2745499"/>
              <a:gd name="connsiteX94" fmla="*/ 4004849 w 4818968"/>
              <a:gd name="connsiteY94" fmla="*/ 1717382 h 2745499"/>
              <a:gd name="connsiteX95" fmla="*/ 4044561 w 4818968"/>
              <a:gd name="connsiteY95" fmla="*/ 1703314 h 2745499"/>
              <a:gd name="connsiteX96" fmla="*/ 4111041 w 4818968"/>
              <a:gd name="connsiteY96" fmla="*/ 1679037 h 2745499"/>
              <a:gd name="connsiteX97" fmla="*/ 4160961 w 4818968"/>
              <a:gd name="connsiteY97" fmla="*/ 1648411 h 2745499"/>
              <a:gd name="connsiteX98" fmla="*/ 4243316 w 4818968"/>
              <a:gd name="connsiteY98" fmla="*/ 1611874 h 2745499"/>
              <a:gd name="connsiteX99" fmla="*/ 4318881 w 4818968"/>
              <a:gd name="connsiteY99" fmla="*/ 1567180 h 2745499"/>
              <a:gd name="connsiteX100" fmla="*/ 4394886 w 4818968"/>
              <a:gd name="connsiteY100" fmla="*/ 1504559 h 2745499"/>
              <a:gd name="connsiteX101" fmla="*/ 4468839 w 4818968"/>
              <a:gd name="connsiteY101" fmla="*/ 1460548 h 2745499"/>
              <a:gd name="connsiteX102" fmla="*/ 4538737 w 4818968"/>
              <a:gd name="connsiteY102" fmla="*/ 1392017 h 2745499"/>
              <a:gd name="connsiteX103" fmla="*/ 4594324 w 4818968"/>
              <a:gd name="connsiteY103" fmla="*/ 1335063 h 2745499"/>
              <a:gd name="connsiteX104" fmla="*/ 4586851 w 4818968"/>
              <a:gd name="connsiteY104" fmla="*/ 1280160 h 2745499"/>
              <a:gd name="connsiteX105" fmla="*/ 4622020 w 4818968"/>
              <a:gd name="connsiteY105" fmla="*/ 1216855 h 2745499"/>
              <a:gd name="connsiteX106" fmla="*/ 4636088 w 4818968"/>
              <a:gd name="connsiteY106" fmla="*/ 1195753 h 2745499"/>
              <a:gd name="connsiteX107" fmla="*/ 4650156 w 4818968"/>
              <a:gd name="connsiteY107" fmla="*/ 1174652 h 2745499"/>
              <a:gd name="connsiteX108" fmla="*/ 4664223 w 4818968"/>
              <a:gd name="connsiteY108" fmla="*/ 1132449 h 2745499"/>
              <a:gd name="connsiteX109" fmla="*/ 4671257 w 4818968"/>
              <a:gd name="connsiteY109" fmla="*/ 1111347 h 2745499"/>
              <a:gd name="connsiteX110" fmla="*/ 4685325 w 4818968"/>
              <a:gd name="connsiteY110" fmla="*/ 1090246 h 2745499"/>
              <a:gd name="connsiteX111" fmla="*/ 4706426 w 4818968"/>
              <a:gd name="connsiteY111" fmla="*/ 1041009 h 2745499"/>
              <a:gd name="connsiteX112" fmla="*/ 4720494 w 4818968"/>
              <a:gd name="connsiteY112" fmla="*/ 998806 h 2745499"/>
              <a:gd name="connsiteX113" fmla="*/ 4748629 w 4818968"/>
              <a:gd name="connsiteY113" fmla="*/ 956603 h 2745499"/>
              <a:gd name="connsiteX114" fmla="*/ 4755663 w 4818968"/>
              <a:gd name="connsiteY114" fmla="*/ 935501 h 2745499"/>
              <a:gd name="connsiteX115" fmla="*/ 4769731 w 4818968"/>
              <a:gd name="connsiteY115" fmla="*/ 858129 h 2745499"/>
              <a:gd name="connsiteX116" fmla="*/ 4783799 w 4818968"/>
              <a:gd name="connsiteY116" fmla="*/ 780757 h 2745499"/>
              <a:gd name="connsiteX117" fmla="*/ 4804900 w 4818968"/>
              <a:gd name="connsiteY117" fmla="*/ 759655 h 2745499"/>
              <a:gd name="connsiteX118" fmla="*/ 4818968 w 4818968"/>
              <a:gd name="connsiteY118" fmla="*/ 738553 h 2745499"/>
              <a:gd name="connsiteX119" fmla="*/ 4804900 w 4818968"/>
              <a:gd name="connsiteY119" fmla="*/ 555673 h 2745499"/>
              <a:gd name="connsiteX120" fmla="*/ 4797866 w 4818968"/>
              <a:gd name="connsiteY120" fmla="*/ 506437 h 2745499"/>
              <a:gd name="connsiteX121" fmla="*/ 4755663 w 4818968"/>
              <a:gd name="connsiteY121" fmla="*/ 485335 h 2745499"/>
              <a:gd name="connsiteX122" fmla="*/ 4720494 w 4818968"/>
              <a:gd name="connsiteY122" fmla="*/ 457200 h 2745499"/>
              <a:gd name="connsiteX123" fmla="*/ 4678291 w 4818968"/>
              <a:gd name="connsiteY123" fmla="*/ 443132 h 2745499"/>
              <a:gd name="connsiteX124" fmla="*/ 4593885 w 4818968"/>
              <a:gd name="connsiteY124" fmla="*/ 464233 h 2745499"/>
              <a:gd name="connsiteX125" fmla="*/ 4530580 w 4818968"/>
              <a:gd name="connsiteY125" fmla="*/ 499403 h 2745499"/>
              <a:gd name="connsiteX126" fmla="*/ 4509479 w 4818968"/>
              <a:gd name="connsiteY126" fmla="*/ 513470 h 2745499"/>
              <a:gd name="connsiteX127" fmla="*/ 4481343 w 4818968"/>
              <a:gd name="connsiteY127" fmla="*/ 555673 h 2745499"/>
              <a:gd name="connsiteX128" fmla="*/ 4439140 w 4818968"/>
              <a:gd name="connsiteY128" fmla="*/ 590843 h 2745499"/>
              <a:gd name="connsiteX129" fmla="*/ 4396937 w 4818968"/>
              <a:gd name="connsiteY129" fmla="*/ 618978 h 2745499"/>
              <a:gd name="connsiteX130" fmla="*/ 4340666 w 4818968"/>
              <a:gd name="connsiteY130" fmla="*/ 647113 h 2745499"/>
              <a:gd name="connsiteX131" fmla="*/ 4312531 w 4818968"/>
              <a:gd name="connsiteY131" fmla="*/ 661181 h 2745499"/>
              <a:gd name="connsiteX132" fmla="*/ 4270328 w 4818968"/>
              <a:gd name="connsiteY132" fmla="*/ 675249 h 2745499"/>
              <a:gd name="connsiteX133" fmla="*/ 4242192 w 4818968"/>
              <a:gd name="connsiteY133" fmla="*/ 689317 h 2745499"/>
              <a:gd name="connsiteX134" fmla="*/ 4171854 w 4818968"/>
              <a:gd name="connsiteY134" fmla="*/ 710418 h 2745499"/>
              <a:gd name="connsiteX135" fmla="*/ 3890500 w 4818968"/>
              <a:gd name="connsiteY135" fmla="*/ 696350 h 2745499"/>
              <a:gd name="connsiteX136" fmla="*/ 3869399 w 4818968"/>
              <a:gd name="connsiteY136" fmla="*/ 689317 h 2745499"/>
              <a:gd name="connsiteX137" fmla="*/ 3834229 w 4818968"/>
              <a:gd name="connsiteY137" fmla="*/ 682283 h 2745499"/>
              <a:gd name="connsiteX138" fmla="*/ 3770925 w 4818968"/>
              <a:gd name="connsiteY138" fmla="*/ 675249 h 2745499"/>
              <a:gd name="connsiteX139" fmla="*/ 3679485 w 4818968"/>
              <a:gd name="connsiteY139" fmla="*/ 661181 h 2745499"/>
              <a:gd name="connsiteX140" fmla="*/ 3609146 w 4818968"/>
              <a:gd name="connsiteY140" fmla="*/ 654147 h 2745499"/>
              <a:gd name="connsiteX141" fmla="*/ 3573977 w 4818968"/>
              <a:gd name="connsiteY141" fmla="*/ 647113 h 2745499"/>
              <a:gd name="connsiteX142" fmla="*/ 3257454 w 4818968"/>
              <a:gd name="connsiteY142" fmla="*/ 647113 h 2745499"/>
              <a:gd name="connsiteX143" fmla="*/ 3222285 w 4818968"/>
              <a:gd name="connsiteY143" fmla="*/ 654147 h 2745499"/>
              <a:gd name="connsiteX144" fmla="*/ 3130845 w 4818968"/>
              <a:gd name="connsiteY144" fmla="*/ 661181 h 2745499"/>
              <a:gd name="connsiteX145" fmla="*/ 3088642 w 4818968"/>
              <a:gd name="connsiteY145" fmla="*/ 675249 h 2745499"/>
              <a:gd name="connsiteX146" fmla="*/ 3039405 w 4818968"/>
              <a:gd name="connsiteY146" fmla="*/ 703384 h 2745499"/>
              <a:gd name="connsiteX147" fmla="*/ 2976100 w 4818968"/>
              <a:gd name="connsiteY147" fmla="*/ 731520 h 2745499"/>
              <a:gd name="connsiteX148" fmla="*/ 2575171 w 4818968"/>
              <a:gd name="connsiteY148" fmla="*/ 717452 h 2745499"/>
              <a:gd name="connsiteX149" fmla="*/ 2547036 w 4818968"/>
              <a:gd name="connsiteY149" fmla="*/ 710418 h 2745499"/>
              <a:gd name="connsiteX150" fmla="*/ 2476697 w 4818968"/>
              <a:gd name="connsiteY150" fmla="*/ 689317 h 2745499"/>
              <a:gd name="connsiteX151" fmla="*/ 2441528 w 4818968"/>
              <a:gd name="connsiteY151" fmla="*/ 682283 h 2745499"/>
              <a:gd name="connsiteX152" fmla="*/ 2413392 w 4818968"/>
              <a:gd name="connsiteY152" fmla="*/ 675249 h 2745499"/>
              <a:gd name="connsiteX153" fmla="*/ 2371189 w 4818968"/>
              <a:gd name="connsiteY153" fmla="*/ 661181 h 2745499"/>
              <a:gd name="connsiteX154" fmla="*/ 2336020 w 4818968"/>
              <a:gd name="connsiteY154" fmla="*/ 654147 h 2745499"/>
              <a:gd name="connsiteX155" fmla="*/ 2293817 w 4818968"/>
              <a:gd name="connsiteY155" fmla="*/ 640080 h 2745499"/>
              <a:gd name="connsiteX156" fmla="*/ 2195343 w 4818968"/>
              <a:gd name="connsiteY156" fmla="*/ 626012 h 2745499"/>
              <a:gd name="connsiteX157" fmla="*/ 2139072 w 4818968"/>
              <a:gd name="connsiteY157" fmla="*/ 611944 h 2745499"/>
              <a:gd name="connsiteX158" fmla="*/ 2103903 w 4818968"/>
              <a:gd name="connsiteY158" fmla="*/ 604910 h 2745499"/>
              <a:gd name="connsiteX159" fmla="*/ 2082802 w 4818968"/>
              <a:gd name="connsiteY159" fmla="*/ 597877 h 2745499"/>
              <a:gd name="connsiteX160" fmla="*/ 2047632 w 4818968"/>
              <a:gd name="connsiteY160" fmla="*/ 590843 h 2745499"/>
              <a:gd name="connsiteX161" fmla="*/ 1998396 w 4818968"/>
              <a:gd name="connsiteY161" fmla="*/ 576775 h 2745499"/>
              <a:gd name="connsiteX162" fmla="*/ 1576365 w 4818968"/>
              <a:gd name="connsiteY162" fmla="*/ 562707 h 2745499"/>
              <a:gd name="connsiteX163" fmla="*/ 1541196 w 4818968"/>
              <a:gd name="connsiteY163" fmla="*/ 555673 h 2745499"/>
              <a:gd name="connsiteX164" fmla="*/ 1463823 w 4818968"/>
              <a:gd name="connsiteY164" fmla="*/ 541606 h 2745499"/>
              <a:gd name="connsiteX165" fmla="*/ 1421620 w 4818968"/>
              <a:gd name="connsiteY165" fmla="*/ 520504 h 2745499"/>
              <a:gd name="connsiteX166" fmla="*/ 1393485 w 4818968"/>
              <a:gd name="connsiteY166" fmla="*/ 513470 h 2745499"/>
              <a:gd name="connsiteX167" fmla="*/ 1372383 w 4818968"/>
              <a:gd name="connsiteY167" fmla="*/ 499403 h 2745499"/>
              <a:gd name="connsiteX168" fmla="*/ 1323146 w 4818968"/>
              <a:gd name="connsiteY168" fmla="*/ 450166 h 2745499"/>
              <a:gd name="connsiteX169" fmla="*/ 1302045 w 4818968"/>
              <a:gd name="connsiteY169" fmla="*/ 443132 h 2745499"/>
              <a:gd name="connsiteX170" fmla="*/ 1231706 w 4818968"/>
              <a:gd name="connsiteY170" fmla="*/ 393895 h 2745499"/>
              <a:gd name="connsiteX171" fmla="*/ 1210605 w 4818968"/>
              <a:gd name="connsiteY171" fmla="*/ 379827 h 2745499"/>
              <a:gd name="connsiteX172" fmla="*/ 1189503 w 4818968"/>
              <a:gd name="connsiteY172" fmla="*/ 358726 h 2745499"/>
              <a:gd name="connsiteX173" fmla="*/ 1126199 w 4818968"/>
              <a:gd name="connsiteY173" fmla="*/ 323557 h 2745499"/>
              <a:gd name="connsiteX174" fmla="*/ 1105097 w 4818968"/>
              <a:gd name="connsiteY174" fmla="*/ 309489 h 2745499"/>
              <a:gd name="connsiteX175" fmla="*/ 1083996 w 4818968"/>
              <a:gd name="connsiteY175" fmla="*/ 302455 h 2745499"/>
              <a:gd name="connsiteX176" fmla="*/ 1055860 w 4818968"/>
              <a:gd name="connsiteY176" fmla="*/ 288387 h 2745499"/>
              <a:gd name="connsiteX177" fmla="*/ 1034759 w 4818968"/>
              <a:gd name="connsiteY177" fmla="*/ 274320 h 2745499"/>
              <a:gd name="connsiteX178" fmla="*/ 985522 w 4818968"/>
              <a:gd name="connsiteY178" fmla="*/ 253218 h 2745499"/>
              <a:gd name="connsiteX179" fmla="*/ 915183 w 4818968"/>
              <a:gd name="connsiteY179" fmla="*/ 189913 h 2745499"/>
              <a:gd name="connsiteX180" fmla="*/ 901116 w 4818968"/>
              <a:gd name="connsiteY180" fmla="*/ 168812 h 2745499"/>
              <a:gd name="connsiteX181" fmla="*/ 858912 w 4818968"/>
              <a:gd name="connsiteY181" fmla="*/ 126609 h 2745499"/>
              <a:gd name="connsiteX182" fmla="*/ 809676 w 4818968"/>
              <a:gd name="connsiteY182" fmla="*/ 77372 h 2745499"/>
              <a:gd name="connsiteX183" fmla="*/ 788574 w 4818968"/>
              <a:gd name="connsiteY183" fmla="*/ 63304 h 2745499"/>
              <a:gd name="connsiteX184" fmla="*/ 739337 w 4818968"/>
              <a:gd name="connsiteY184" fmla="*/ 49237 h 2745499"/>
              <a:gd name="connsiteX185" fmla="*/ 676032 w 4818968"/>
              <a:gd name="connsiteY185" fmla="*/ 42203 h 2745499"/>
              <a:gd name="connsiteX186" fmla="*/ 640863 w 4818968"/>
              <a:gd name="connsiteY186" fmla="*/ 35169 h 2745499"/>
              <a:gd name="connsiteX187" fmla="*/ 598660 w 4818968"/>
              <a:gd name="connsiteY187" fmla="*/ 28135 h 2745499"/>
              <a:gd name="connsiteX188" fmla="*/ 535356 w 4818968"/>
              <a:gd name="connsiteY188" fmla="*/ 21101 h 2745499"/>
              <a:gd name="connsiteX189" fmla="*/ 352476 w 4818968"/>
              <a:gd name="connsiteY189" fmla="*/ 0 h 2745499"/>
              <a:gd name="connsiteX190" fmla="*/ 99257 w 4818968"/>
              <a:gd name="connsiteY190" fmla="*/ 7033 h 2745499"/>
              <a:gd name="connsiteX191" fmla="*/ 78156 w 4818968"/>
              <a:gd name="connsiteY191" fmla="*/ 14067 h 2745499"/>
              <a:gd name="connsiteX192" fmla="*/ 50020 w 4818968"/>
              <a:gd name="connsiteY192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8715 w 4818968"/>
              <a:gd name="connsiteY92" fmla="*/ 1785229 h 2745499"/>
              <a:gd name="connsiteX93" fmla="*/ 3941544 w 4818968"/>
              <a:gd name="connsiteY93" fmla="*/ 1753235 h 2745499"/>
              <a:gd name="connsiteX94" fmla="*/ 4004849 w 4818968"/>
              <a:gd name="connsiteY94" fmla="*/ 1717382 h 2745499"/>
              <a:gd name="connsiteX95" fmla="*/ 4044561 w 4818968"/>
              <a:gd name="connsiteY95" fmla="*/ 1703314 h 2745499"/>
              <a:gd name="connsiteX96" fmla="*/ 4111041 w 4818968"/>
              <a:gd name="connsiteY96" fmla="*/ 1679037 h 2745499"/>
              <a:gd name="connsiteX97" fmla="*/ 4160961 w 4818968"/>
              <a:gd name="connsiteY97" fmla="*/ 1648411 h 2745499"/>
              <a:gd name="connsiteX98" fmla="*/ 4243316 w 4818968"/>
              <a:gd name="connsiteY98" fmla="*/ 1611874 h 2745499"/>
              <a:gd name="connsiteX99" fmla="*/ 4318881 w 4818968"/>
              <a:gd name="connsiteY99" fmla="*/ 1567180 h 2745499"/>
              <a:gd name="connsiteX100" fmla="*/ 4394886 w 4818968"/>
              <a:gd name="connsiteY100" fmla="*/ 1504559 h 2745499"/>
              <a:gd name="connsiteX101" fmla="*/ 4468839 w 4818968"/>
              <a:gd name="connsiteY101" fmla="*/ 1460548 h 2745499"/>
              <a:gd name="connsiteX102" fmla="*/ 4538737 w 4818968"/>
              <a:gd name="connsiteY102" fmla="*/ 1392017 h 2745499"/>
              <a:gd name="connsiteX103" fmla="*/ 4594324 w 4818968"/>
              <a:gd name="connsiteY103" fmla="*/ 1335063 h 2745499"/>
              <a:gd name="connsiteX104" fmla="*/ 4631301 w 4818968"/>
              <a:gd name="connsiteY104" fmla="*/ 1283335 h 2745499"/>
              <a:gd name="connsiteX105" fmla="*/ 4622020 w 4818968"/>
              <a:gd name="connsiteY105" fmla="*/ 1216855 h 2745499"/>
              <a:gd name="connsiteX106" fmla="*/ 4636088 w 4818968"/>
              <a:gd name="connsiteY106" fmla="*/ 1195753 h 2745499"/>
              <a:gd name="connsiteX107" fmla="*/ 4650156 w 4818968"/>
              <a:gd name="connsiteY107" fmla="*/ 1174652 h 2745499"/>
              <a:gd name="connsiteX108" fmla="*/ 4664223 w 4818968"/>
              <a:gd name="connsiteY108" fmla="*/ 1132449 h 2745499"/>
              <a:gd name="connsiteX109" fmla="*/ 4671257 w 4818968"/>
              <a:gd name="connsiteY109" fmla="*/ 1111347 h 2745499"/>
              <a:gd name="connsiteX110" fmla="*/ 4685325 w 4818968"/>
              <a:gd name="connsiteY110" fmla="*/ 1090246 h 2745499"/>
              <a:gd name="connsiteX111" fmla="*/ 4706426 w 4818968"/>
              <a:gd name="connsiteY111" fmla="*/ 1041009 h 2745499"/>
              <a:gd name="connsiteX112" fmla="*/ 4720494 w 4818968"/>
              <a:gd name="connsiteY112" fmla="*/ 998806 h 2745499"/>
              <a:gd name="connsiteX113" fmla="*/ 4748629 w 4818968"/>
              <a:gd name="connsiteY113" fmla="*/ 956603 h 2745499"/>
              <a:gd name="connsiteX114" fmla="*/ 4755663 w 4818968"/>
              <a:gd name="connsiteY114" fmla="*/ 935501 h 2745499"/>
              <a:gd name="connsiteX115" fmla="*/ 4769731 w 4818968"/>
              <a:gd name="connsiteY115" fmla="*/ 858129 h 2745499"/>
              <a:gd name="connsiteX116" fmla="*/ 4783799 w 4818968"/>
              <a:gd name="connsiteY116" fmla="*/ 780757 h 2745499"/>
              <a:gd name="connsiteX117" fmla="*/ 4804900 w 4818968"/>
              <a:gd name="connsiteY117" fmla="*/ 759655 h 2745499"/>
              <a:gd name="connsiteX118" fmla="*/ 4818968 w 4818968"/>
              <a:gd name="connsiteY118" fmla="*/ 738553 h 2745499"/>
              <a:gd name="connsiteX119" fmla="*/ 4804900 w 4818968"/>
              <a:gd name="connsiteY119" fmla="*/ 555673 h 2745499"/>
              <a:gd name="connsiteX120" fmla="*/ 4797866 w 4818968"/>
              <a:gd name="connsiteY120" fmla="*/ 506437 h 2745499"/>
              <a:gd name="connsiteX121" fmla="*/ 4755663 w 4818968"/>
              <a:gd name="connsiteY121" fmla="*/ 485335 h 2745499"/>
              <a:gd name="connsiteX122" fmla="*/ 4720494 w 4818968"/>
              <a:gd name="connsiteY122" fmla="*/ 457200 h 2745499"/>
              <a:gd name="connsiteX123" fmla="*/ 4678291 w 4818968"/>
              <a:gd name="connsiteY123" fmla="*/ 443132 h 2745499"/>
              <a:gd name="connsiteX124" fmla="*/ 4593885 w 4818968"/>
              <a:gd name="connsiteY124" fmla="*/ 464233 h 2745499"/>
              <a:gd name="connsiteX125" fmla="*/ 4530580 w 4818968"/>
              <a:gd name="connsiteY125" fmla="*/ 499403 h 2745499"/>
              <a:gd name="connsiteX126" fmla="*/ 4509479 w 4818968"/>
              <a:gd name="connsiteY126" fmla="*/ 513470 h 2745499"/>
              <a:gd name="connsiteX127" fmla="*/ 4481343 w 4818968"/>
              <a:gd name="connsiteY127" fmla="*/ 555673 h 2745499"/>
              <a:gd name="connsiteX128" fmla="*/ 4439140 w 4818968"/>
              <a:gd name="connsiteY128" fmla="*/ 590843 h 2745499"/>
              <a:gd name="connsiteX129" fmla="*/ 4396937 w 4818968"/>
              <a:gd name="connsiteY129" fmla="*/ 618978 h 2745499"/>
              <a:gd name="connsiteX130" fmla="*/ 4340666 w 4818968"/>
              <a:gd name="connsiteY130" fmla="*/ 647113 h 2745499"/>
              <a:gd name="connsiteX131" fmla="*/ 4312531 w 4818968"/>
              <a:gd name="connsiteY131" fmla="*/ 661181 h 2745499"/>
              <a:gd name="connsiteX132" fmla="*/ 4270328 w 4818968"/>
              <a:gd name="connsiteY132" fmla="*/ 675249 h 2745499"/>
              <a:gd name="connsiteX133" fmla="*/ 4242192 w 4818968"/>
              <a:gd name="connsiteY133" fmla="*/ 689317 h 2745499"/>
              <a:gd name="connsiteX134" fmla="*/ 4171854 w 4818968"/>
              <a:gd name="connsiteY134" fmla="*/ 710418 h 2745499"/>
              <a:gd name="connsiteX135" fmla="*/ 3890500 w 4818968"/>
              <a:gd name="connsiteY135" fmla="*/ 696350 h 2745499"/>
              <a:gd name="connsiteX136" fmla="*/ 3869399 w 4818968"/>
              <a:gd name="connsiteY136" fmla="*/ 689317 h 2745499"/>
              <a:gd name="connsiteX137" fmla="*/ 3834229 w 4818968"/>
              <a:gd name="connsiteY137" fmla="*/ 682283 h 2745499"/>
              <a:gd name="connsiteX138" fmla="*/ 3770925 w 4818968"/>
              <a:gd name="connsiteY138" fmla="*/ 675249 h 2745499"/>
              <a:gd name="connsiteX139" fmla="*/ 3679485 w 4818968"/>
              <a:gd name="connsiteY139" fmla="*/ 661181 h 2745499"/>
              <a:gd name="connsiteX140" fmla="*/ 3609146 w 4818968"/>
              <a:gd name="connsiteY140" fmla="*/ 654147 h 2745499"/>
              <a:gd name="connsiteX141" fmla="*/ 3573977 w 4818968"/>
              <a:gd name="connsiteY141" fmla="*/ 647113 h 2745499"/>
              <a:gd name="connsiteX142" fmla="*/ 3257454 w 4818968"/>
              <a:gd name="connsiteY142" fmla="*/ 647113 h 2745499"/>
              <a:gd name="connsiteX143" fmla="*/ 3222285 w 4818968"/>
              <a:gd name="connsiteY143" fmla="*/ 654147 h 2745499"/>
              <a:gd name="connsiteX144" fmla="*/ 3130845 w 4818968"/>
              <a:gd name="connsiteY144" fmla="*/ 661181 h 2745499"/>
              <a:gd name="connsiteX145" fmla="*/ 3088642 w 4818968"/>
              <a:gd name="connsiteY145" fmla="*/ 675249 h 2745499"/>
              <a:gd name="connsiteX146" fmla="*/ 3039405 w 4818968"/>
              <a:gd name="connsiteY146" fmla="*/ 703384 h 2745499"/>
              <a:gd name="connsiteX147" fmla="*/ 2976100 w 4818968"/>
              <a:gd name="connsiteY147" fmla="*/ 731520 h 2745499"/>
              <a:gd name="connsiteX148" fmla="*/ 2575171 w 4818968"/>
              <a:gd name="connsiteY148" fmla="*/ 717452 h 2745499"/>
              <a:gd name="connsiteX149" fmla="*/ 2547036 w 4818968"/>
              <a:gd name="connsiteY149" fmla="*/ 710418 h 2745499"/>
              <a:gd name="connsiteX150" fmla="*/ 2476697 w 4818968"/>
              <a:gd name="connsiteY150" fmla="*/ 689317 h 2745499"/>
              <a:gd name="connsiteX151" fmla="*/ 2441528 w 4818968"/>
              <a:gd name="connsiteY151" fmla="*/ 682283 h 2745499"/>
              <a:gd name="connsiteX152" fmla="*/ 2413392 w 4818968"/>
              <a:gd name="connsiteY152" fmla="*/ 675249 h 2745499"/>
              <a:gd name="connsiteX153" fmla="*/ 2371189 w 4818968"/>
              <a:gd name="connsiteY153" fmla="*/ 661181 h 2745499"/>
              <a:gd name="connsiteX154" fmla="*/ 2336020 w 4818968"/>
              <a:gd name="connsiteY154" fmla="*/ 654147 h 2745499"/>
              <a:gd name="connsiteX155" fmla="*/ 2293817 w 4818968"/>
              <a:gd name="connsiteY155" fmla="*/ 640080 h 2745499"/>
              <a:gd name="connsiteX156" fmla="*/ 2195343 w 4818968"/>
              <a:gd name="connsiteY156" fmla="*/ 626012 h 2745499"/>
              <a:gd name="connsiteX157" fmla="*/ 2139072 w 4818968"/>
              <a:gd name="connsiteY157" fmla="*/ 611944 h 2745499"/>
              <a:gd name="connsiteX158" fmla="*/ 2103903 w 4818968"/>
              <a:gd name="connsiteY158" fmla="*/ 604910 h 2745499"/>
              <a:gd name="connsiteX159" fmla="*/ 2082802 w 4818968"/>
              <a:gd name="connsiteY159" fmla="*/ 597877 h 2745499"/>
              <a:gd name="connsiteX160" fmla="*/ 2047632 w 4818968"/>
              <a:gd name="connsiteY160" fmla="*/ 590843 h 2745499"/>
              <a:gd name="connsiteX161" fmla="*/ 1998396 w 4818968"/>
              <a:gd name="connsiteY161" fmla="*/ 576775 h 2745499"/>
              <a:gd name="connsiteX162" fmla="*/ 1576365 w 4818968"/>
              <a:gd name="connsiteY162" fmla="*/ 562707 h 2745499"/>
              <a:gd name="connsiteX163" fmla="*/ 1541196 w 4818968"/>
              <a:gd name="connsiteY163" fmla="*/ 555673 h 2745499"/>
              <a:gd name="connsiteX164" fmla="*/ 1463823 w 4818968"/>
              <a:gd name="connsiteY164" fmla="*/ 541606 h 2745499"/>
              <a:gd name="connsiteX165" fmla="*/ 1421620 w 4818968"/>
              <a:gd name="connsiteY165" fmla="*/ 520504 h 2745499"/>
              <a:gd name="connsiteX166" fmla="*/ 1393485 w 4818968"/>
              <a:gd name="connsiteY166" fmla="*/ 513470 h 2745499"/>
              <a:gd name="connsiteX167" fmla="*/ 1372383 w 4818968"/>
              <a:gd name="connsiteY167" fmla="*/ 499403 h 2745499"/>
              <a:gd name="connsiteX168" fmla="*/ 1323146 w 4818968"/>
              <a:gd name="connsiteY168" fmla="*/ 450166 h 2745499"/>
              <a:gd name="connsiteX169" fmla="*/ 1302045 w 4818968"/>
              <a:gd name="connsiteY169" fmla="*/ 443132 h 2745499"/>
              <a:gd name="connsiteX170" fmla="*/ 1231706 w 4818968"/>
              <a:gd name="connsiteY170" fmla="*/ 393895 h 2745499"/>
              <a:gd name="connsiteX171" fmla="*/ 1210605 w 4818968"/>
              <a:gd name="connsiteY171" fmla="*/ 379827 h 2745499"/>
              <a:gd name="connsiteX172" fmla="*/ 1189503 w 4818968"/>
              <a:gd name="connsiteY172" fmla="*/ 358726 h 2745499"/>
              <a:gd name="connsiteX173" fmla="*/ 1126199 w 4818968"/>
              <a:gd name="connsiteY173" fmla="*/ 323557 h 2745499"/>
              <a:gd name="connsiteX174" fmla="*/ 1105097 w 4818968"/>
              <a:gd name="connsiteY174" fmla="*/ 309489 h 2745499"/>
              <a:gd name="connsiteX175" fmla="*/ 1083996 w 4818968"/>
              <a:gd name="connsiteY175" fmla="*/ 302455 h 2745499"/>
              <a:gd name="connsiteX176" fmla="*/ 1055860 w 4818968"/>
              <a:gd name="connsiteY176" fmla="*/ 288387 h 2745499"/>
              <a:gd name="connsiteX177" fmla="*/ 1034759 w 4818968"/>
              <a:gd name="connsiteY177" fmla="*/ 274320 h 2745499"/>
              <a:gd name="connsiteX178" fmla="*/ 985522 w 4818968"/>
              <a:gd name="connsiteY178" fmla="*/ 253218 h 2745499"/>
              <a:gd name="connsiteX179" fmla="*/ 915183 w 4818968"/>
              <a:gd name="connsiteY179" fmla="*/ 189913 h 2745499"/>
              <a:gd name="connsiteX180" fmla="*/ 901116 w 4818968"/>
              <a:gd name="connsiteY180" fmla="*/ 168812 h 2745499"/>
              <a:gd name="connsiteX181" fmla="*/ 858912 w 4818968"/>
              <a:gd name="connsiteY181" fmla="*/ 126609 h 2745499"/>
              <a:gd name="connsiteX182" fmla="*/ 809676 w 4818968"/>
              <a:gd name="connsiteY182" fmla="*/ 77372 h 2745499"/>
              <a:gd name="connsiteX183" fmla="*/ 788574 w 4818968"/>
              <a:gd name="connsiteY183" fmla="*/ 63304 h 2745499"/>
              <a:gd name="connsiteX184" fmla="*/ 739337 w 4818968"/>
              <a:gd name="connsiteY184" fmla="*/ 49237 h 2745499"/>
              <a:gd name="connsiteX185" fmla="*/ 676032 w 4818968"/>
              <a:gd name="connsiteY185" fmla="*/ 42203 h 2745499"/>
              <a:gd name="connsiteX186" fmla="*/ 640863 w 4818968"/>
              <a:gd name="connsiteY186" fmla="*/ 35169 h 2745499"/>
              <a:gd name="connsiteX187" fmla="*/ 598660 w 4818968"/>
              <a:gd name="connsiteY187" fmla="*/ 28135 h 2745499"/>
              <a:gd name="connsiteX188" fmla="*/ 535356 w 4818968"/>
              <a:gd name="connsiteY188" fmla="*/ 21101 h 2745499"/>
              <a:gd name="connsiteX189" fmla="*/ 352476 w 4818968"/>
              <a:gd name="connsiteY189" fmla="*/ 0 h 2745499"/>
              <a:gd name="connsiteX190" fmla="*/ 99257 w 4818968"/>
              <a:gd name="connsiteY190" fmla="*/ 7033 h 2745499"/>
              <a:gd name="connsiteX191" fmla="*/ 78156 w 4818968"/>
              <a:gd name="connsiteY191" fmla="*/ 14067 h 2745499"/>
              <a:gd name="connsiteX192" fmla="*/ 50020 w 4818968"/>
              <a:gd name="connsiteY192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8715 w 4818968"/>
              <a:gd name="connsiteY92" fmla="*/ 1785229 h 2745499"/>
              <a:gd name="connsiteX93" fmla="*/ 3941544 w 4818968"/>
              <a:gd name="connsiteY93" fmla="*/ 1753235 h 2745499"/>
              <a:gd name="connsiteX94" fmla="*/ 4004849 w 4818968"/>
              <a:gd name="connsiteY94" fmla="*/ 1717382 h 2745499"/>
              <a:gd name="connsiteX95" fmla="*/ 4044561 w 4818968"/>
              <a:gd name="connsiteY95" fmla="*/ 1703314 h 2745499"/>
              <a:gd name="connsiteX96" fmla="*/ 4111041 w 4818968"/>
              <a:gd name="connsiteY96" fmla="*/ 1679037 h 2745499"/>
              <a:gd name="connsiteX97" fmla="*/ 4160961 w 4818968"/>
              <a:gd name="connsiteY97" fmla="*/ 1648411 h 2745499"/>
              <a:gd name="connsiteX98" fmla="*/ 4243316 w 4818968"/>
              <a:gd name="connsiteY98" fmla="*/ 1611874 h 2745499"/>
              <a:gd name="connsiteX99" fmla="*/ 4318881 w 4818968"/>
              <a:gd name="connsiteY99" fmla="*/ 1567180 h 2745499"/>
              <a:gd name="connsiteX100" fmla="*/ 4394886 w 4818968"/>
              <a:gd name="connsiteY100" fmla="*/ 1504559 h 2745499"/>
              <a:gd name="connsiteX101" fmla="*/ 4468839 w 4818968"/>
              <a:gd name="connsiteY101" fmla="*/ 1460548 h 2745499"/>
              <a:gd name="connsiteX102" fmla="*/ 4538737 w 4818968"/>
              <a:gd name="connsiteY102" fmla="*/ 1392017 h 2745499"/>
              <a:gd name="connsiteX103" fmla="*/ 4594324 w 4818968"/>
              <a:gd name="connsiteY103" fmla="*/ 1335063 h 2745499"/>
              <a:gd name="connsiteX104" fmla="*/ 4631301 w 4818968"/>
              <a:gd name="connsiteY104" fmla="*/ 1283335 h 2745499"/>
              <a:gd name="connsiteX105" fmla="*/ 4636088 w 4818968"/>
              <a:gd name="connsiteY105" fmla="*/ 1195753 h 2745499"/>
              <a:gd name="connsiteX106" fmla="*/ 4650156 w 4818968"/>
              <a:gd name="connsiteY106" fmla="*/ 1174652 h 2745499"/>
              <a:gd name="connsiteX107" fmla="*/ 4664223 w 4818968"/>
              <a:gd name="connsiteY107" fmla="*/ 1132449 h 2745499"/>
              <a:gd name="connsiteX108" fmla="*/ 4671257 w 4818968"/>
              <a:gd name="connsiteY108" fmla="*/ 1111347 h 2745499"/>
              <a:gd name="connsiteX109" fmla="*/ 4685325 w 4818968"/>
              <a:gd name="connsiteY109" fmla="*/ 1090246 h 2745499"/>
              <a:gd name="connsiteX110" fmla="*/ 4706426 w 4818968"/>
              <a:gd name="connsiteY110" fmla="*/ 1041009 h 2745499"/>
              <a:gd name="connsiteX111" fmla="*/ 4720494 w 4818968"/>
              <a:gd name="connsiteY111" fmla="*/ 998806 h 2745499"/>
              <a:gd name="connsiteX112" fmla="*/ 4748629 w 4818968"/>
              <a:gd name="connsiteY112" fmla="*/ 956603 h 2745499"/>
              <a:gd name="connsiteX113" fmla="*/ 4755663 w 4818968"/>
              <a:gd name="connsiteY113" fmla="*/ 935501 h 2745499"/>
              <a:gd name="connsiteX114" fmla="*/ 4769731 w 4818968"/>
              <a:gd name="connsiteY114" fmla="*/ 858129 h 2745499"/>
              <a:gd name="connsiteX115" fmla="*/ 4783799 w 4818968"/>
              <a:gd name="connsiteY115" fmla="*/ 780757 h 2745499"/>
              <a:gd name="connsiteX116" fmla="*/ 4804900 w 4818968"/>
              <a:gd name="connsiteY116" fmla="*/ 759655 h 2745499"/>
              <a:gd name="connsiteX117" fmla="*/ 4818968 w 4818968"/>
              <a:gd name="connsiteY117" fmla="*/ 738553 h 2745499"/>
              <a:gd name="connsiteX118" fmla="*/ 4804900 w 4818968"/>
              <a:gd name="connsiteY118" fmla="*/ 555673 h 2745499"/>
              <a:gd name="connsiteX119" fmla="*/ 4797866 w 4818968"/>
              <a:gd name="connsiteY119" fmla="*/ 506437 h 2745499"/>
              <a:gd name="connsiteX120" fmla="*/ 4755663 w 4818968"/>
              <a:gd name="connsiteY120" fmla="*/ 485335 h 2745499"/>
              <a:gd name="connsiteX121" fmla="*/ 4720494 w 4818968"/>
              <a:gd name="connsiteY121" fmla="*/ 457200 h 2745499"/>
              <a:gd name="connsiteX122" fmla="*/ 4678291 w 4818968"/>
              <a:gd name="connsiteY122" fmla="*/ 443132 h 2745499"/>
              <a:gd name="connsiteX123" fmla="*/ 4593885 w 4818968"/>
              <a:gd name="connsiteY123" fmla="*/ 464233 h 2745499"/>
              <a:gd name="connsiteX124" fmla="*/ 4530580 w 4818968"/>
              <a:gd name="connsiteY124" fmla="*/ 499403 h 2745499"/>
              <a:gd name="connsiteX125" fmla="*/ 4509479 w 4818968"/>
              <a:gd name="connsiteY125" fmla="*/ 513470 h 2745499"/>
              <a:gd name="connsiteX126" fmla="*/ 4481343 w 4818968"/>
              <a:gd name="connsiteY126" fmla="*/ 555673 h 2745499"/>
              <a:gd name="connsiteX127" fmla="*/ 4439140 w 4818968"/>
              <a:gd name="connsiteY127" fmla="*/ 590843 h 2745499"/>
              <a:gd name="connsiteX128" fmla="*/ 4396937 w 4818968"/>
              <a:gd name="connsiteY128" fmla="*/ 618978 h 2745499"/>
              <a:gd name="connsiteX129" fmla="*/ 4340666 w 4818968"/>
              <a:gd name="connsiteY129" fmla="*/ 647113 h 2745499"/>
              <a:gd name="connsiteX130" fmla="*/ 4312531 w 4818968"/>
              <a:gd name="connsiteY130" fmla="*/ 661181 h 2745499"/>
              <a:gd name="connsiteX131" fmla="*/ 4270328 w 4818968"/>
              <a:gd name="connsiteY131" fmla="*/ 675249 h 2745499"/>
              <a:gd name="connsiteX132" fmla="*/ 4242192 w 4818968"/>
              <a:gd name="connsiteY132" fmla="*/ 689317 h 2745499"/>
              <a:gd name="connsiteX133" fmla="*/ 4171854 w 4818968"/>
              <a:gd name="connsiteY133" fmla="*/ 710418 h 2745499"/>
              <a:gd name="connsiteX134" fmla="*/ 3890500 w 4818968"/>
              <a:gd name="connsiteY134" fmla="*/ 696350 h 2745499"/>
              <a:gd name="connsiteX135" fmla="*/ 3869399 w 4818968"/>
              <a:gd name="connsiteY135" fmla="*/ 689317 h 2745499"/>
              <a:gd name="connsiteX136" fmla="*/ 3834229 w 4818968"/>
              <a:gd name="connsiteY136" fmla="*/ 682283 h 2745499"/>
              <a:gd name="connsiteX137" fmla="*/ 3770925 w 4818968"/>
              <a:gd name="connsiteY137" fmla="*/ 675249 h 2745499"/>
              <a:gd name="connsiteX138" fmla="*/ 3679485 w 4818968"/>
              <a:gd name="connsiteY138" fmla="*/ 661181 h 2745499"/>
              <a:gd name="connsiteX139" fmla="*/ 3609146 w 4818968"/>
              <a:gd name="connsiteY139" fmla="*/ 654147 h 2745499"/>
              <a:gd name="connsiteX140" fmla="*/ 3573977 w 4818968"/>
              <a:gd name="connsiteY140" fmla="*/ 647113 h 2745499"/>
              <a:gd name="connsiteX141" fmla="*/ 3257454 w 4818968"/>
              <a:gd name="connsiteY141" fmla="*/ 647113 h 2745499"/>
              <a:gd name="connsiteX142" fmla="*/ 3222285 w 4818968"/>
              <a:gd name="connsiteY142" fmla="*/ 654147 h 2745499"/>
              <a:gd name="connsiteX143" fmla="*/ 3130845 w 4818968"/>
              <a:gd name="connsiteY143" fmla="*/ 661181 h 2745499"/>
              <a:gd name="connsiteX144" fmla="*/ 3088642 w 4818968"/>
              <a:gd name="connsiteY144" fmla="*/ 675249 h 2745499"/>
              <a:gd name="connsiteX145" fmla="*/ 3039405 w 4818968"/>
              <a:gd name="connsiteY145" fmla="*/ 703384 h 2745499"/>
              <a:gd name="connsiteX146" fmla="*/ 2976100 w 4818968"/>
              <a:gd name="connsiteY146" fmla="*/ 731520 h 2745499"/>
              <a:gd name="connsiteX147" fmla="*/ 2575171 w 4818968"/>
              <a:gd name="connsiteY147" fmla="*/ 717452 h 2745499"/>
              <a:gd name="connsiteX148" fmla="*/ 2547036 w 4818968"/>
              <a:gd name="connsiteY148" fmla="*/ 710418 h 2745499"/>
              <a:gd name="connsiteX149" fmla="*/ 2476697 w 4818968"/>
              <a:gd name="connsiteY149" fmla="*/ 689317 h 2745499"/>
              <a:gd name="connsiteX150" fmla="*/ 2441528 w 4818968"/>
              <a:gd name="connsiteY150" fmla="*/ 682283 h 2745499"/>
              <a:gd name="connsiteX151" fmla="*/ 2413392 w 4818968"/>
              <a:gd name="connsiteY151" fmla="*/ 675249 h 2745499"/>
              <a:gd name="connsiteX152" fmla="*/ 2371189 w 4818968"/>
              <a:gd name="connsiteY152" fmla="*/ 661181 h 2745499"/>
              <a:gd name="connsiteX153" fmla="*/ 2336020 w 4818968"/>
              <a:gd name="connsiteY153" fmla="*/ 654147 h 2745499"/>
              <a:gd name="connsiteX154" fmla="*/ 2293817 w 4818968"/>
              <a:gd name="connsiteY154" fmla="*/ 640080 h 2745499"/>
              <a:gd name="connsiteX155" fmla="*/ 2195343 w 4818968"/>
              <a:gd name="connsiteY155" fmla="*/ 626012 h 2745499"/>
              <a:gd name="connsiteX156" fmla="*/ 2139072 w 4818968"/>
              <a:gd name="connsiteY156" fmla="*/ 611944 h 2745499"/>
              <a:gd name="connsiteX157" fmla="*/ 2103903 w 4818968"/>
              <a:gd name="connsiteY157" fmla="*/ 604910 h 2745499"/>
              <a:gd name="connsiteX158" fmla="*/ 2082802 w 4818968"/>
              <a:gd name="connsiteY158" fmla="*/ 597877 h 2745499"/>
              <a:gd name="connsiteX159" fmla="*/ 2047632 w 4818968"/>
              <a:gd name="connsiteY159" fmla="*/ 590843 h 2745499"/>
              <a:gd name="connsiteX160" fmla="*/ 1998396 w 4818968"/>
              <a:gd name="connsiteY160" fmla="*/ 576775 h 2745499"/>
              <a:gd name="connsiteX161" fmla="*/ 1576365 w 4818968"/>
              <a:gd name="connsiteY161" fmla="*/ 562707 h 2745499"/>
              <a:gd name="connsiteX162" fmla="*/ 1541196 w 4818968"/>
              <a:gd name="connsiteY162" fmla="*/ 555673 h 2745499"/>
              <a:gd name="connsiteX163" fmla="*/ 1463823 w 4818968"/>
              <a:gd name="connsiteY163" fmla="*/ 541606 h 2745499"/>
              <a:gd name="connsiteX164" fmla="*/ 1421620 w 4818968"/>
              <a:gd name="connsiteY164" fmla="*/ 520504 h 2745499"/>
              <a:gd name="connsiteX165" fmla="*/ 1393485 w 4818968"/>
              <a:gd name="connsiteY165" fmla="*/ 513470 h 2745499"/>
              <a:gd name="connsiteX166" fmla="*/ 1372383 w 4818968"/>
              <a:gd name="connsiteY166" fmla="*/ 499403 h 2745499"/>
              <a:gd name="connsiteX167" fmla="*/ 1323146 w 4818968"/>
              <a:gd name="connsiteY167" fmla="*/ 450166 h 2745499"/>
              <a:gd name="connsiteX168" fmla="*/ 1302045 w 4818968"/>
              <a:gd name="connsiteY168" fmla="*/ 443132 h 2745499"/>
              <a:gd name="connsiteX169" fmla="*/ 1231706 w 4818968"/>
              <a:gd name="connsiteY169" fmla="*/ 393895 h 2745499"/>
              <a:gd name="connsiteX170" fmla="*/ 1210605 w 4818968"/>
              <a:gd name="connsiteY170" fmla="*/ 379827 h 2745499"/>
              <a:gd name="connsiteX171" fmla="*/ 1189503 w 4818968"/>
              <a:gd name="connsiteY171" fmla="*/ 358726 h 2745499"/>
              <a:gd name="connsiteX172" fmla="*/ 1126199 w 4818968"/>
              <a:gd name="connsiteY172" fmla="*/ 323557 h 2745499"/>
              <a:gd name="connsiteX173" fmla="*/ 1105097 w 4818968"/>
              <a:gd name="connsiteY173" fmla="*/ 309489 h 2745499"/>
              <a:gd name="connsiteX174" fmla="*/ 1083996 w 4818968"/>
              <a:gd name="connsiteY174" fmla="*/ 302455 h 2745499"/>
              <a:gd name="connsiteX175" fmla="*/ 1055860 w 4818968"/>
              <a:gd name="connsiteY175" fmla="*/ 288387 h 2745499"/>
              <a:gd name="connsiteX176" fmla="*/ 1034759 w 4818968"/>
              <a:gd name="connsiteY176" fmla="*/ 274320 h 2745499"/>
              <a:gd name="connsiteX177" fmla="*/ 985522 w 4818968"/>
              <a:gd name="connsiteY177" fmla="*/ 253218 h 2745499"/>
              <a:gd name="connsiteX178" fmla="*/ 915183 w 4818968"/>
              <a:gd name="connsiteY178" fmla="*/ 189913 h 2745499"/>
              <a:gd name="connsiteX179" fmla="*/ 901116 w 4818968"/>
              <a:gd name="connsiteY179" fmla="*/ 168812 h 2745499"/>
              <a:gd name="connsiteX180" fmla="*/ 858912 w 4818968"/>
              <a:gd name="connsiteY180" fmla="*/ 126609 h 2745499"/>
              <a:gd name="connsiteX181" fmla="*/ 809676 w 4818968"/>
              <a:gd name="connsiteY181" fmla="*/ 77372 h 2745499"/>
              <a:gd name="connsiteX182" fmla="*/ 788574 w 4818968"/>
              <a:gd name="connsiteY182" fmla="*/ 63304 h 2745499"/>
              <a:gd name="connsiteX183" fmla="*/ 739337 w 4818968"/>
              <a:gd name="connsiteY183" fmla="*/ 49237 h 2745499"/>
              <a:gd name="connsiteX184" fmla="*/ 676032 w 4818968"/>
              <a:gd name="connsiteY184" fmla="*/ 42203 h 2745499"/>
              <a:gd name="connsiteX185" fmla="*/ 640863 w 4818968"/>
              <a:gd name="connsiteY185" fmla="*/ 35169 h 2745499"/>
              <a:gd name="connsiteX186" fmla="*/ 598660 w 4818968"/>
              <a:gd name="connsiteY186" fmla="*/ 28135 h 2745499"/>
              <a:gd name="connsiteX187" fmla="*/ 535356 w 4818968"/>
              <a:gd name="connsiteY187" fmla="*/ 21101 h 2745499"/>
              <a:gd name="connsiteX188" fmla="*/ 352476 w 4818968"/>
              <a:gd name="connsiteY188" fmla="*/ 0 h 2745499"/>
              <a:gd name="connsiteX189" fmla="*/ 99257 w 4818968"/>
              <a:gd name="connsiteY189" fmla="*/ 7033 h 2745499"/>
              <a:gd name="connsiteX190" fmla="*/ 78156 w 4818968"/>
              <a:gd name="connsiteY190" fmla="*/ 14067 h 2745499"/>
              <a:gd name="connsiteX191" fmla="*/ 50020 w 4818968"/>
              <a:gd name="connsiteY191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8715 w 4818968"/>
              <a:gd name="connsiteY92" fmla="*/ 1785229 h 2745499"/>
              <a:gd name="connsiteX93" fmla="*/ 3941544 w 4818968"/>
              <a:gd name="connsiteY93" fmla="*/ 1753235 h 2745499"/>
              <a:gd name="connsiteX94" fmla="*/ 4004849 w 4818968"/>
              <a:gd name="connsiteY94" fmla="*/ 1717382 h 2745499"/>
              <a:gd name="connsiteX95" fmla="*/ 4044561 w 4818968"/>
              <a:gd name="connsiteY95" fmla="*/ 1703314 h 2745499"/>
              <a:gd name="connsiteX96" fmla="*/ 4111041 w 4818968"/>
              <a:gd name="connsiteY96" fmla="*/ 1679037 h 2745499"/>
              <a:gd name="connsiteX97" fmla="*/ 4160961 w 4818968"/>
              <a:gd name="connsiteY97" fmla="*/ 1648411 h 2745499"/>
              <a:gd name="connsiteX98" fmla="*/ 4243316 w 4818968"/>
              <a:gd name="connsiteY98" fmla="*/ 1611874 h 2745499"/>
              <a:gd name="connsiteX99" fmla="*/ 4318881 w 4818968"/>
              <a:gd name="connsiteY99" fmla="*/ 1567180 h 2745499"/>
              <a:gd name="connsiteX100" fmla="*/ 4394886 w 4818968"/>
              <a:gd name="connsiteY100" fmla="*/ 1504559 h 2745499"/>
              <a:gd name="connsiteX101" fmla="*/ 4468839 w 4818968"/>
              <a:gd name="connsiteY101" fmla="*/ 1460548 h 2745499"/>
              <a:gd name="connsiteX102" fmla="*/ 4538737 w 4818968"/>
              <a:gd name="connsiteY102" fmla="*/ 1392017 h 2745499"/>
              <a:gd name="connsiteX103" fmla="*/ 4594324 w 4818968"/>
              <a:gd name="connsiteY103" fmla="*/ 1335063 h 2745499"/>
              <a:gd name="connsiteX104" fmla="*/ 4631301 w 4818968"/>
              <a:gd name="connsiteY104" fmla="*/ 1283335 h 2745499"/>
              <a:gd name="connsiteX105" fmla="*/ 4636088 w 4818968"/>
              <a:gd name="connsiteY105" fmla="*/ 1195753 h 2745499"/>
              <a:gd name="connsiteX106" fmla="*/ 4664223 w 4818968"/>
              <a:gd name="connsiteY106" fmla="*/ 1132449 h 2745499"/>
              <a:gd name="connsiteX107" fmla="*/ 4671257 w 4818968"/>
              <a:gd name="connsiteY107" fmla="*/ 1111347 h 2745499"/>
              <a:gd name="connsiteX108" fmla="*/ 4685325 w 4818968"/>
              <a:gd name="connsiteY108" fmla="*/ 1090246 h 2745499"/>
              <a:gd name="connsiteX109" fmla="*/ 4706426 w 4818968"/>
              <a:gd name="connsiteY109" fmla="*/ 1041009 h 2745499"/>
              <a:gd name="connsiteX110" fmla="*/ 4720494 w 4818968"/>
              <a:gd name="connsiteY110" fmla="*/ 998806 h 2745499"/>
              <a:gd name="connsiteX111" fmla="*/ 4748629 w 4818968"/>
              <a:gd name="connsiteY111" fmla="*/ 956603 h 2745499"/>
              <a:gd name="connsiteX112" fmla="*/ 4755663 w 4818968"/>
              <a:gd name="connsiteY112" fmla="*/ 935501 h 2745499"/>
              <a:gd name="connsiteX113" fmla="*/ 4769731 w 4818968"/>
              <a:gd name="connsiteY113" fmla="*/ 858129 h 2745499"/>
              <a:gd name="connsiteX114" fmla="*/ 4783799 w 4818968"/>
              <a:gd name="connsiteY114" fmla="*/ 780757 h 2745499"/>
              <a:gd name="connsiteX115" fmla="*/ 4804900 w 4818968"/>
              <a:gd name="connsiteY115" fmla="*/ 759655 h 2745499"/>
              <a:gd name="connsiteX116" fmla="*/ 4818968 w 4818968"/>
              <a:gd name="connsiteY116" fmla="*/ 738553 h 2745499"/>
              <a:gd name="connsiteX117" fmla="*/ 4804900 w 4818968"/>
              <a:gd name="connsiteY117" fmla="*/ 555673 h 2745499"/>
              <a:gd name="connsiteX118" fmla="*/ 4797866 w 4818968"/>
              <a:gd name="connsiteY118" fmla="*/ 506437 h 2745499"/>
              <a:gd name="connsiteX119" fmla="*/ 4755663 w 4818968"/>
              <a:gd name="connsiteY119" fmla="*/ 485335 h 2745499"/>
              <a:gd name="connsiteX120" fmla="*/ 4720494 w 4818968"/>
              <a:gd name="connsiteY120" fmla="*/ 457200 h 2745499"/>
              <a:gd name="connsiteX121" fmla="*/ 4678291 w 4818968"/>
              <a:gd name="connsiteY121" fmla="*/ 443132 h 2745499"/>
              <a:gd name="connsiteX122" fmla="*/ 4593885 w 4818968"/>
              <a:gd name="connsiteY122" fmla="*/ 464233 h 2745499"/>
              <a:gd name="connsiteX123" fmla="*/ 4530580 w 4818968"/>
              <a:gd name="connsiteY123" fmla="*/ 499403 h 2745499"/>
              <a:gd name="connsiteX124" fmla="*/ 4509479 w 4818968"/>
              <a:gd name="connsiteY124" fmla="*/ 513470 h 2745499"/>
              <a:gd name="connsiteX125" fmla="*/ 4481343 w 4818968"/>
              <a:gd name="connsiteY125" fmla="*/ 555673 h 2745499"/>
              <a:gd name="connsiteX126" fmla="*/ 4439140 w 4818968"/>
              <a:gd name="connsiteY126" fmla="*/ 590843 h 2745499"/>
              <a:gd name="connsiteX127" fmla="*/ 4396937 w 4818968"/>
              <a:gd name="connsiteY127" fmla="*/ 618978 h 2745499"/>
              <a:gd name="connsiteX128" fmla="*/ 4340666 w 4818968"/>
              <a:gd name="connsiteY128" fmla="*/ 647113 h 2745499"/>
              <a:gd name="connsiteX129" fmla="*/ 4312531 w 4818968"/>
              <a:gd name="connsiteY129" fmla="*/ 661181 h 2745499"/>
              <a:gd name="connsiteX130" fmla="*/ 4270328 w 4818968"/>
              <a:gd name="connsiteY130" fmla="*/ 675249 h 2745499"/>
              <a:gd name="connsiteX131" fmla="*/ 4242192 w 4818968"/>
              <a:gd name="connsiteY131" fmla="*/ 689317 h 2745499"/>
              <a:gd name="connsiteX132" fmla="*/ 4171854 w 4818968"/>
              <a:gd name="connsiteY132" fmla="*/ 710418 h 2745499"/>
              <a:gd name="connsiteX133" fmla="*/ 3890500 w 4818968"/>
              <a:gd name="connsiteY133" fmla="*/ 696350 h 2745499"/>
              <a:gd name="connsiteX134" fmla="*/ 3869399 w 4818968"/>
              <a:gd name="connsiteY134" fmla="*/ 689317 h 2745499"/>
              <a:gd name="connsiteX135" fmla="*/ 3834229 w 4818968"/>
              <a:gd name="connsiteY135" fmla="*/ 682283 h 2745499"/>
              <a:gd name="connsiteX136" fmla="*/ 3770925 w 4818968"/>
              <a:gd name="connsiteY136" fmla="*/ 675249 h 2745499"/>
              <a:gd name="connsiteX137" fmla="*/ 3679485 w 4818968"/>
              <a:gd name="connsiteY137" fmla="*/ 661181 h 2745499"/>
              <a:gd name="connsiteX138" fmla="*/ 3609146 w 4818968"/>
              <a:gd name="connsiteY138" fmla="*/ 654147 h 2745499"/>
              <a:gd name="connsiteX139" fmla="*/ 3573977 w 4818968"/>
              <a:gd name="connsiteY139" fmla="*/ 647113 h 2745499"/>
              <a:gd name="connsiteX140" fmla="*/ 3257454 w 4818968"/>
              <a:gd name="connsiteY140" fmla="*/ 647113 h 2745499"/>
              <a:gd name="connsiteX141" fmla="*/ 3222285 w 4818968"/>
              <a:gd name="connsiteY141" fmla="*/ 654147 h 2745499"/>
              <a:gd name="connsiteX142" fmla="*/ 3130845 w 4818968"/>
              <a:gd name="connsiteY142" fmla="*/ 661181 h 2745499"/>
              <a:gd name="connsiteX143" fmla="*/ 3088642 w 4818968"/>
              <a:gd name="connsiteY143" fmla="*/ 675249 h 2745499"/>
              <a:gd name="connsiteX144" fmla="*/ 3039405 w 4818968"/>
              <a:gd name="connsiteY144" fmla="*/ 703384 h 2745499"/>
              <a:gd name="connsiteX145" fmla="*/ 2976100 w 4818968"/>
              <a:gd name="connsiteY145" fmla="*/ 731520 h 2745499"/>
              <a:gd name="connsiteX146" fmla="*/ 2575171 w 4818968"/>
              <a:gd name="connsiteY146" fmla="*/ 717452 h 2745499"/>
              <a:gd name="connsiteX147" fmla="*/ 2547036 w 4818968"/>
              <a:gd name="connsiteY147" fmla="*/ 710418 h 2745499"/>
              <a:gd name="connsiteX148" fmla="*/ 2476697 w 4818968"/>
              <a:gd name="connsiteY148" fmla="*/ 689317 h 2745499"/>
              <a:gd name="connsiteX149" fmla="*/ 2441528 w 4818968"/>
              <a:gd name="connsiteY149" fmla="*/ 682283 h 2745499"/>
              <a:gd name="connsiteX150" fmla="*/ 2413392 w 4818968"/>
              <a:gd name="connsiteY150" fmla="*/ 675249 h 2745499"/>
              <a:gd name="connsiteX151" fmla="*/ 2371189 w 4818968"/>
              <a:gd name="connsiteY151" fmla="*/ 661181 h 2745499"/>
              <a:gd name="connsiteX152" fmla="*/ 2336020 w 4818968"/>
              <a:gd name="connsiteY152" fmla="*/ 654147 h 2745499"/>
              <a:gd name="connsiteX153" fmla="*/ 2293817 w 4818968"/>
              <a:gd name="connsiteY153" fmla="*/ 640080 h 2745499"/>
              <a:gd name="connsiteX154" fmla="*/ 2195343 w 4818968"/>
              <a:gd name="connsiteY154" fmla="*/ 626012 h 2745499"/>
              <a:gd name="connsiteX155" fmla="*/ 2139072 w 4818968"/>
              <a:gd name="connsiteY155" fmla="*/ 611944 h 2745499"/>
              <a:gd name="connsiteX156" fmla="*/ 2103903 w 4818968"/>
              <a:gd name="connsiteY156" fmla="*/ 604910 h 2745499"/>
              <a:gd name="connsiteX157" fmla="*/ 2082802 w 4818968"/>
              <a:gd name="connsiteY157" fmla="*/ 597877 h 2745499"/>
              <a:gd name="connsiteX158" fmla="*/ 2047632 w 4818968"/>
              <a:gd name="connsiteY158" fmla="*/ 590843 h 2745499"/>
              <a:gd name="connsiteX159" fmla="*/ 1998396 w 4818968"/>
              <a:gd name="connsiteY159" fmla="*/ 576775 h 2745499"/>
              <a:gd name="connsiteX160" fmla="*/ 1576365 w 4818968"/>
              <a:gd name="connsiteY160" fmla="*/ 562707 h 2745499"/>
              <a:gd name="connsiteX161" fmla="*/ 1541196 w 4818968"/>
              <a:gd name="connsiteY161" fmla="*/ 555673 h 2745499"/>
              <a:gd name="connsiteX162" fmla="*/ 1463823 w 4818968"/>
              <a:gd name="connsiteY162" fmla="*/ 541606 h 2745499"/>
              <a:gd name="connsiteX163" fmla="*/ 1421620 w 4818968"/>
              <a:gd name="connsiteY163" fmla="*/ 520504 h 2745499"/>
              <a:gd name="connsiteX164" fmla="*/ 1393485 w 4818968"/>
              <a:gd name="connsiteY164" fmla="*/ 513470 h 2745499"/>
              <a:gd name="connsiteX165" fmla="*/ 1372383 w 4818968"/>
              <a:gd name="connsiteY165" fmla="*/ 499403 h 2745499"/>
              <a:gd name="connsiteX166" fmla="*/ 1323146 w 4818968"/>
              <a:gd name="connsiteY166" fmla="*/ 450166 h 2745499"/>
              <a:gd name="connsiteX167" fmla="*/ 1302045 w 4818968"/>
              <a:gd name="connsiteY167" fmla="*/ 443132 h 2745499"/>
              <a:gd name="connsiteX168" fmla="*/ 1231706 w 4818968"/>
              <a:gd name="connsiteY168" fmla="*/ 393895 h 2745499"/>
              <a:gd name="connsiteX169" fmla="*/ 1210605 w 4818968"/>
              <a:gd name="connsiteY169" fmla="*/ 379827 h 2745499"/>
              <a:gd name="connsiteX170" fmla="*/ 1189503 w 4818968"/>
              <a:gd name="connsiteY170" fmla="*/ 358726 h 2745499"/>
              <a:gd name="connsiteX171" fmla="*/ 1126199 w 4818968"/>
              <a:gd name="connsiteY171" fmla="*/ 323557 h 2745499"/>
              <a:gd name="connsiteX172" fmla="*/ 1105097 w 4818968"/>
              <a:gd name="connsiteY172" fmla="*/ 309489 h 2745499"/>
              <a:gd name="connsiteX173" fmla="*/ 1083996 w 4818968"/>
              <a:gd name="connsiteY173" fmla="*/ 302455 h 2745499"/>
              <a:gd name="connsiteX174" fmla="*/ 1055860 w 4818968"/>
              <a:gd name="connsiteY174" fmla="*/ 288387 h 2745499"/>
              <a:gd name="connsiteX175" fmla="*/ 1034759 w 4818968"/>
              <a:gd name="connsiteY175" fmla="*/ 274320 h 2745499"/>
              <a:gd name="connsiteX176" fmla="*/ 985522 w 4818968"/>
              <a:gd name="connsiteY176" fmla="*/ 253218 h 2745499"/>
              <a:gd name="connsiteX177" fmla="*/ 915183 w 4818968"/>
              <a:gd name="connsiteY177" fmla="*/ 189913 h 2745499"/>
              <a:gd name="connsiteX178" fmla="*/ 901116 w 4818968"/>
              <a:gd name="connsiteY178" fmla="*/ 168812 h 2745499"/>
              <a:gd name="connsiteX179" fmla="*/ 858912 w 4818968"/>
              <a:gd name="connsiteY179" fmla="*/ 126609 h 2745499"/>
              <a:gd name="connsiteX180" fmla="*/ 809676 w 4818968"/>
              <a:gd name="connsiteY180" fmla="*/ 77372 h 2745499"/>
              <a:gd name="connsiteX181" fmla="*/ 788574 w 4818968"/>
              <a:gd name="connsiteY181" fmla="*/ 63304 h 2745499"/>
              <a:gd name="connsiteX182" fmla="*/ 739337 w 4818968"/>
              <a:gd name="connsiteY182" fmla="*/ 49237 h 2745499"/>
              <a:gd name="connsiteX183" fmla="*/ 676032 w 4818968"/>
              <a:gd name="connsiteY183" fmla="*/ 42203 h 2745499"/>
              <a:gd name="connsiteX184" fmla="*/ 640863 w 4818968"/>
              <a:gd name="connsiteY184" fmla="*/ 35169 h 2745499"/>
              <a:gd name="connsiteX185" fmla="*/ 598660 w 4818968"/>
              <a:gd name="connsiteY185" fmla="*/ 28135 h 2745499"/>
              <a:gd name="connsiteX186" fmla="*/ 535356 w 4818968"/>
              <a:gd name="connsiteY186" fmla="*/ 21101 h 2745499"/>
              <a:gd name="connsiteX187" fmla="*/ 352476 w 4818968"/>
              <a:gd name="connsiteY187" fmla="*/ 0 h 2745499"/>
              <a:gd name="connsiteX188" fmla="*/ 99257 w 4818968"/>
              <a:gd name="connsiteY188" fmla="*/ 7033 h 2745499"/>
              <a:gd name="connsiteX189" fmla="*/ 78156 w 4818968"/>
              <a:gd name="connsiteY189" fmla="*/ 14067 h 2745499"/>
              <a:gd name="connsiteX190" fmla="*/ 50020 w 4818968"/>
              <a:gd name="connsiteY190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8715 w 4818968"/>
              <a:gd name="connsiteY92" fmla="*/ 1785229 h 2745499"/>
              <a:gd name="connsiteX93" fmla="*/ 3941544 w 4818968"/>
              <a:gd name="connsiteY93" fmla="*/ 1753235 h 2745499"/>
              <a:gd name="connsiteX94" fmla="*/ 4004849 w 4818968"/>
              <a:gd name="connsiteY94" fmla="*/ 1717382 h 2745499"/>
              <a:gd name="connsiteX95" fmla="*/ 4044561 w 4818968"/>
              <a:gd name="connsiteY95" fmla="*/ 1703314 h 2745499"/>
              <a:gd name="connsiteX96" fmla="*/ 4111041 w 4818968"/>
              <a:gd name="connsiteY96" fmla="*/ 1679037 h 2745499"/>
              <a:gd name="connsiteX97" fmla="*/ 4160961 w 4818968"/>
              <a:gd name="connsiteY97" fmla="*/ 1648411 h 2745499"/>
              <a:gd name="connsiteX98" fmla="*/ 4243316 w 4818968"/>
              <a:gd name="connsiteY98" fmla="*/ 1611874 h 2745499"/>
              <a:gd name="connsiteX99" fmla="*/ 4318881 w 4818968"/>
              <a:gd name="connsiteY99" fmla="*/ 1567180 h 2745499"/>
              <a:gd name="connsiteX100" fmla="*/ 4394886 w 4818968"/>
              <a:gd name="connsiteY100" fmla="*/ 1504559 h 2745499"/>
              <a:gd name="connsiteX101" fmla="*/ 4468839 w 4818968"/>
              <a:gd name="connsiteY101" fmla="*/ 1460548 h 2745499"/>
              <a:gd name="connsiteX102" fmla="*/ 4538737 w 4818968"/>
              <a:gd name="connsiteY102" fmla="*/ 1392017 h 2745499"/>
              <a:gd name="connsiteX103" fmla="*/ 4594324 w 4818968"/>
              <a:gd name="connsiteY103" fmla="*/ 1335063 h 2745499"/>
              <a:gd name="connsiteX104" fmla="*/ 4631301 w 4818968"/>
              <a:gd name="connsiteY104" fmla="*/ 1283335 h 2745499"/>
              <a:gd name="connsiteX105" fmla="*/ 4636088 w 4818968"/>
              <a:gd name="connsiteY105" fmla="*/ 1195753 h 2745499"/>
              <a:gd name="connsiteX106" fmla="*/ 4664223 w 4818968"/>
              <a:gd name="connsiteY106" fmla="*/ 1132449 h 2745499"/>
              <a:gd name="connsiteX107" fmla="*/ 4685325 w 4818968"/>
              <a:gd name="connsiteY107" fmla="*/ 1090246 h 2745499"/>
              <a:gd name="connsiteX108" fmla="*/ 4706426 w 4818968"/>
              <a:gd name="connsiteY108" fmla="*/ 1041009 h 2745499"/>
              <a:gd name="connsiteX109" fmla="*/ 4720494 w 4818968"/>
              <a:gd name="connsiteY109" fmla="*/ 998806 h 2745499"/>
              <a:gd name="connsiteX110" fmla="*/ 4748629 w 4818968"/>
              <a:gd name="connsiteY110" fmla="*/ 956603 h 2745499"/>
              <a:gd name="connsiteX111" fmla="*/ 4755663 w 4818968"/>
              <a:gd name="connsiteY111" fmla="*/ 935501 h 2745499"/>
              <a:gd name="connsiteX112" fmla="*/ 4769731 w 4818968"/>
              <a:gd name="connsiteY112" fmla="*/ 858129 h 2745499"/>
              <a:gd name="connsiteX113" fmla="*/ 4783799 w 4818968"/>
              <a:gd name="connsiteY113" fmla="*/ 780757 h 2745499"/>
              <a:gd name="connsiteX114" fmla="*/ 4804900 w 4818968"/>
              <a:gd name="connsiteY114" fmla="*/ 759655 h 2745499"/>
              <a:gd name="connsiteX115" fmla="*/ 4818968 w 4818968"/>
              <a:gd name="connsiteY115" fmla="*/ 738553 h 2745499"/>
              <a:gd name="connsiteX116" fmla="*/ 4804900 w 4818968"/>
              <a:gd name="connsiteY116" fmla="*/ 555673 h 2745499"/>
              <a:gd name="connsiteX117" fmla="*/ 4797866 w 4818968"/>
              <a:gd name="connsiteY117" fmla="*/ 506437 h 2745499"/>
              <a:gd name="connsiteX118" fmla="*/ 4755663 w 4818968"/>
              <a:gd name="connsiteY118" fmla="*/ 485335 h 2745499"/>
              <a:gd name="connsiteX119" fmla="*/ 4720494 w 4818968"/>
              <a:gd name="connsiteY119" fmla="*/ 457200 h 2745499"/>
              <a:gd name="connsiteX120" fmla="*/ 4678291 w 4818968"/>
              <a:gd name="connsiteY120" fmla="*/ 443132 h 2745499"/>
              <a:gd name="connsiteX121" fmla="*/ 4593885 w 4818968"/>
              <a:gd name="connsiteY121" fmla="*/ 464233 h 2745499"/>
              <a:gd name="connsiteX122" fmla="*/ 4530580 w 4818968"/>
              <a:gd name="connsiteY122" fmla="*/ 499403 h 2745499"/>
              <a:gd name="connsiteX123" fmla="*/ 4509479 w 4818968"/>
              <a:gd name="connsiteY123" fmla="*/ 513470 h 2745499"/>
              <a:gd name="connsiteX124" fmla="*/ 4481343 w 4818968"/>
              <a:gd name="connsiteY124" fmla="*/ 555673 h 2745499"/>
              <a:gd name="connsiteX125" fmla="*/ 4439140 w 4818968"/>
              <a:gd name="connsiteY125" fmla="*/ 590843 h 2745499"/>
              <a:gd name="connsiteX126" fmla="*/ 4396937 w 4818968"/>
              <a:gd name="connsiteY126" fmla="*/ 618978 h 2745499"/>
              <a:gd name="connsiteX127" fmla="*/ 4340666 w 4818968"/>
              <a:gd name="connsiteY127" fmla="*/ 647113 h 2745499"/>
              <a:gd name="connsiteX128" fmla="*/ 4312531 w 4818968"/>
              <a:gd name="connsiteY128" fmla="*/ 661181 h 2745499"/>
              <a:gd name="connsiteX129" fmla="*/ 4270328 w 4818968"/>
              <a:gd name="connsiteY129" fmla="*/ 675249 h 2745499"/>
              <a:gd name="connsiteX130" fmla="*/ 4242192 w 4818968"/>
              <a:gd name="connsiteY130" fmla="*/ 689317 h 2745499"/>
              <a:gd name="connsiteX131" fmla="*/ 4171854 w 4818968"/>
              <a:gd name="connsiteY131" fmla="*/ 710418 h 2745499"/>
              <a:gd name="connsiteX132" fmla="*/ 3890500 w 4818968"/>
              <a:gd name="connsiteY132" fmla="*/ 696350 h 2745499"/>
              <a:gd name="connsiteX133" fmla="*/ 3869399 w 4818968"/>
              <a:gd name="connsiteY133" fmla="*/ 689317 h 2745499"/>
              <a:gd name="connsiteX134" fmla="*/ 3834229 w 4818968"/>
              <a:gd name="connsiteY134" fmla="*/ 682283 h 2745499"/>
              <a:gd name="connsiteX135" fmla="*/ 3770925 w 4818968"/>
              <a:gd name="connsiteY135" fmla="*/ 675249 h 2745499"/>
              <a:gd name="connsiteX136" fmla="*/ 3679485 w 4818968"/>
              <a:gd name="connsiteY136" fmla="*/ 661181 h 2745499"/>
              <a:gd name="connsiteX137" fmla="*/ 3609146 w 4818968"/>
              <a:gd name="connsiteY137" fmla="*/ 654147 h 2745499"/>
              <a:gd name="connsiteX138" fmla="*/ 3573977 w 4818968"/>
              <a:gd name="connsiteY138" fmla="*/ 647113 h 2745499"/>
              <a:gd name="connsiteX139" fmla="*/ 3257454 w 4818968"/>
              <a:gd name="connsiteY139" fmla="*/ 647113 h 2745499"/>
              <a:gd name="connsiteX140" fmla="*/ 3222285 w 4818968"/>
              <a:gd name="connsiteY140" fmla="*/ 654147 h 2745499"/>
              <a:gd name="connsiteX141" fmla="*/ 3130845 w 4818968"/>
              <a:gd name="connsiteY141" fmla="*/ 661181 h 2745499"/>
              <a:gd name="connsiteX142" fmla="*/ 3088642 w 4818968"/>
              <a:gd name="connsiteY142" fmla="*/ 675249 h 2745499"/>
              <a:gd name="connsiteX143" fmla="*/ 3039405 w 4818968"/>
              <a:gd name="connsiteY143" fmla="*/ 703384 h 2745499"/>
              <a:gd name="connsiteX144" fmla="*/ 2976100 w 4818968"/>
              <a:gd name="connsiteY144" fmla="*/ 731520 h 2745499"/>
              <a:gd name="connsiteX145" fmla="*/ 2575171 w 4818968"/>
              <a:gd name="connsiteY145" fmla="*/ 717452 h 2745499"/>
              <a:gd name="connsiteX146" fmla="*/ 2547036 w 4818968"/>
              <a:gd name="connsiteY146" fmla="*/ 710418 h 2745499"/>
              <a:gd name="connsiteX147" fmla="*/ 2476697 w 4818968"/>
              <a:gd name="connsiteY147" fmla="*/ 689317 h 2745499"/>
              <a:gd name="connsiteX148" fmla="*/ 2441528 w 4818968"/>
              <a:gd name="connsiteY148" fmla="*/ 682283 h 2745499"/>
              <a:gd name="connsiteX149" fmla="*/ 2413392 w 4818968"/>
              <a:gd name="connsiteY149" fmla="*/ 675249 h 2745499"/>
              <a:gd name="connsiteX150" fmla="*/ 2371189 w 4818968"/>
              <a:gd name="connsiteY150" fmla="*/ 661181 h 2745499"/>
              <a:gd name="connsiteX151" fmla="*/ 2336020 w 4818968"/>
              <a:gd name="connsiteY151" fmla="*/ 654147 h 2745499"/>
              <a:gd name="connsiteX152" fmla="*/ 2293817 w 4818968"/>
              <a:gd name="connsiteY152" fmla="*/ 640080 h 2745499"/>
              <a:gd name="connsiteX153" fmla="*/ 2195343 w 4818968"/>
              <a:gd name="connsiteY153" fmla="*/ 626012 h 2745499"/>
              <a:gd name="connsiteX154" fmla="*/ 2139072 w 4818968"/>
              <a:gd name="connsiteY154" fmla="*/ 611944 h 2745499"/>
              <a:gd name="connsiteX155" fmla="*/ 2103903 w 4818968"/>
              <a:gd name="connsiteY155" fmla="*/ 604910 h 2745499"/>
              <a:gd name="connsiteX156" fmla="*/ 2082802 w 4818968"/>
              <a:gd name="connsiteY156" fmla="*/ 597877 h 2745499"/>
              <a:gd name="connsiteX157" fmla="*/ 2047632 w 4818968"/>
              <a:gd name="connsiteY157" fmla="*/ 590843 h 2745499"/>
              <a:gd name="connsiteX158" fmla="*/ 1998396 w 4818968"/>
              <a:gd name="connsiteY158" fmla="*/ 576775 h 2745499"/>
              <a:gd name="connsiteX159" fmla="*/ 1576365 w 4818968"/>
              <a:gd name="connsiteY159" fmla="*/ 562707 h 2745499"/>
              <a:gd name="connsiteX160" fmla="*/ 1541196 w 4818968"/>
              <a:gd name="connsiteY160" fmla="*/ 555673 h 2745499"/>
              <a:gd name="connsiteX161" fmla="*/ 1463823 w 4818968"/>
              <a:gd name="connsiteY161" fmla="*/ 541606 h 2745499"/>
              <a:gd name="connsiteX162" fmla="*/ 1421620 w 4818968"/>
              <a:gd name="connsiteY162" fmla="*/ 520504 h 2745499"/>
              <a:gd name="connsiteX163" fmla="*/ 1393485 w 4818968"/>
              <a:gd name="connsiteY163" fmla="*/ 513470 h 2745499"/>
              <a:gd name="connsiteX164" fmla="*/ 1372383 w 4818968"/>
              <a:gd name="connsiteY164" fmla="*/ 499403 h 2745499"/>
              <a:gd name="connsiteX165" fmla="*/ 1323146 w 4818968"/>
              <a:gd name="connsiteY165" fmla="*/ 450166 h 2745499"/>
              <a:gd name="connsiteX166" fmla="*/ 1302045 w 4818968"/>
              <a:gd name="connsiteY166" fmla="*/ 443132 h 2745499"/>
              <a:gd name="connsiteX167" fmla="*/ 1231706 w 4818968"/>
              <a:gd name="connsiteY167" fmla="*/ 393895 h 2745499"/>
              <a:gd name="connsiteX168" fmla="*/ 1210605 w 4818968"/>
              <a:gd name="connsiteY168" fmla="*/ 379827 h 2745499"/>
              <a:gd name="connsiteX169" fmla="*/ 1189503 w 4818968"/>
              <a:gd name="connsiteY169" fmla="*/ 358726 h 2745499"/>
              <a:gd name="connsiteX170" fmla="*/ 1126199 w 4818968"/>
              <a:gd name="connsiteY170" fmla="*/ 323557 h 2745499"/>
              <a:gd name="connsiteX171" fmla="*/ 1105097 w 4818968"/>
              <a:gd name="connsiteY171" fmla="*/ 309489 h 2745499"/>
              <a:gd name="connsiteX172" fmla="*/ 1083996 w 4818968"/>
              <a:gd name="connsiteY172" fmla="*/ 302455 h 2745499"/>
              <a:gd name="connsiteX173" fmla="*/ 1055860 w 4818968"/>
              <a:gd name="connsiteY173" fmla="*/ 288387 h 2745499"/>
              <a:gd name="connsiteX174" fmla="*/ 1034759 w 4818968"/>
              <a:gd name="connsiteY174" fmla="*/ 274320 h 2745499"/>
              <a:gd name="connsiteX175" fmla="*/ 985522 w 4818968"/>
              <a:gd name="connsiteY175" fmla="*/ 253218 h 2745499"/>
              <a:gd name="connsiteX176" fmla="*/ 915183 w 4818968"/>
              <a:gd name="connsiteY176" fmla="*/ 189913 h 2745499"/>
              <a:gd name="connsiteX177" fmla="*/ 901116 w 4818968"/>
              <a:gd name="connsiteY177" fmla="*/ 168812 h 2745499"/>
              <a:gd name="connsiteX178" fmla="*/ 858912 w 4818968"/>
              <a:gd name="connsiteY178" fmla="*/ 126609 h 2745499"/>
              <a:gd name="connsiteX179" fmla="*/ 809676 w 4818968"/>
              <a:gd name="connsiteY179" fmla="*/ 77372 h 2745499"/>
              <a:gd name="connsiteX180" fmla="*/ 788574 w 4818968"/>
              <a:gd name="connsiteY180" fmla="*/ 63304 h 2745499"/>
              <a:gd name="connsiteX181" fmla="*/ 739337 w 4818968"/>
              <a:gd name="connsiteY181" fmla="*/ 49237 h 2745499"/>
              <a:gd name="connsiteX182" fmla="*/ 676032 w 4818968"/>
              <a:gd name="connsiteY182" fmla="*/ 42203 h 2745499"/>
              <a:gd name="connsiteX183" fmla="*/ 640863 w 4818968"/>
              <a:gd name="connsiteY183" fmla="*/ 35169 h 2745499"/>
              <a:gd name="connsiteX184" fmla="*/ 598660 w 4818968"/>
              <a:gd name="connsiteY184" fmla="*/ 28135 h 2745499"/>
              <a:gd name="connsiteX185" fmla="*/ 535356 w 4818968"/>
              <a:gd name="connsiteY185" fmla="*/ 21101 h 2745499"/>
              <a:gd name="connsiteX186" fmla="*/ 352476 w 4818968"/>
              <a:gd name="connsiteY186" fmla="*/ 0 h 2745499"/>
              <a:gd name="connsiteX187" fmla="*/ 99257 w 4818968"/>
              <a:gd name="connsiteY187" fmla="*/ 7033 h 2745499"/>
              <a:gd name="connsiteX188" fmla="*/ 78156 w 4818968"/>
              <a:gd name="connsiteY188" fmla="*/ 14067 h 2745499"/>
              <a:gd name="connsiteX189" fmla="*/ 50020 w 4818968"/>
              <a:gd name="connsiteY189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8715 w 4818968"/>
              <a:gd name="connsiteY92" fmla="*/ 1785229 h 2745499"/>
              <a:gd name="connsiteX93" fmla="*/ 3941544 w 4818968"/>
              <a:gd name="connsiteY93" fmla="*/ 1753235 h 2745499"/>
              <a:gd name="connsiteX94" fmla="*/ 4004849 w 4818968"/>
              <a:gd name="connsiteY94" fmla="*/ 1717382 h 2745499"/>
              <a:gd name="connsiteX95" fmla="*/ 4044561 w 4818968"/>
              <a:gd name="connsiteY95" fmla="*/ 1703314 h 2745499"/>
              <a:gd name="connsiteX96" fmla="*/ 4111041 w 4818968"/>
              <a:gd name="connsiteY96" fmla="*/ 1679037 h 2745499"/>
              <a:gd name="connsiteX97" fmla="*/ 4160961 w 4818968"/>
              <a:gd name="connsiteY97" fmla="*/ 1648411 h 2745499"/>
              <a:gd name="connsiteX98" fmla="*/ 4243316 w 4818968"/>
              <a:gd name="connsiteY98" fmla="*/ 1611874 h 2745499"/>
              <a:gd name="connsiteX99" fmla="*/ 4318881 w 4818968"/>
              <a:gd name="connsiteY99" fmla="*/ 1567180 h 2745499"/>
              <a:gd name="connsiteX100" fmla="*/ 4394886 w 4818968"/>
              <a:gd name="connsiteY100" fmla="*/ 1504559 h 2745499"/>
              <a:gd name="connsiteX101" fmla="*/ 4468839 w 4818968"/>
              <a:gd name="connsiteY101" fmla="*/ 1460548 h 2745499"/>
              <a:gd name="connsiteX102" fmla="*/ 4538737 w 4818968"/>
              <a:gd name="connsiteY102" fmla="*/ 1392017 h 2745499"/>
              <a:gd name="connsiteX103" fmla="*/ 4594324 w 4818968"/>
              <a:gd name="connsiteY103" fmla="*/ 1335063 h 2745499"/>
              <a:gd name="connsiteX104" fmla="*/ 4631301 w 4818968"/>
              <a:gd name="connsiteY104" fmla="*/ 1283335 h 2745499"/>
              <a:gd name="connsiteX105" fmla="*/ 4636088 w 4818968"/>
              <a:gd name="connsiteY105" fmla="*/ 1195753 h 2745499"/>
              <a:gd name="connsiteX106" fmla="*/ 4664223 w 4818968"/>
              <a:gd name="connsiteY106" fmla="*/ 1132449 h 2745499"/>
              <a:gd name="connsiteX107" fmla="*/ 4706426 w 4818968"/>
              <a:gd name="connsiteY107" fmla="*/ 1041009 h 2745499"/>
              <a:gd name="connsiteX108" fmla="*/ 4720494 w 4818968"/>
              <a:gd name="connsiteY108" fmla="*/ 998806 h 2745499"/>
              <a:gd name="connsiteX109" fmla="*/ 4748629 w 4818968"/>
              <a:gd name="connsiteY109" fmla="*/ 956603 h 2745499"/>
              <a:gd name="connsiteX110" fmla="*/ 4755663 w 4818968"/>
              <a:gd name="connsiteY110" fmla="*/ 935501 h 2745499"/>
              <a:gd name="connsiteX111" fmla="*/ 4769731 w 4818968"/>
              <a:gd name="connsiteY111" fmla="*/ 858129 h 2745499"/>
              <a:gd name="connsiteX112" fmla="*/ 4783799 w 4818968"/>
              <a:gd name="connsiteY112" fmla="*/ 780757 h 2745499"/>
              <a:gd name="connsiteX113" fmla="*/ 4804900 w 4818968"/>
              <a:gd name="connsiteY113" fmla="*/ 759655 h 2745499"/>
              <a:gd name="connsiteX114" fmla="*/ 4818968 w 4818968"/>
              <a:gd name="connsiteY114" fmla="*/ 738553 h 2745499"/>
              <a:gd name="connsiteX115" fmla="*/ 4804900 w 4818968"/>
              <a:gd name="connsiteY115" fmla="*/ 555673 h 2745499"/>
              <a:gd name="connsiteX116" fmla="*/ 4797866 w 4818968"/>
              <a:gd name="connsiteY116" fmla="*/ 506437 h 2745499"/>
              <a:gd name="connsiteX117" fmla="*/ 4755663 w 4818968"/>
              <a:gd name="connsiteY117" fmla="*/ 485335 h 2745499"/>
              <a:gd name="connsiteX118" fmla="*/ 4720494 w 4818968"/>
              <a:gd name="connsiteY118" fmla="*/ 457200 h 2745499"/>
              <a:gd name="connsiteX119" fmla="*/ 4678291 w 4818968"/>
              <a:gd name="connsiteY119" fmla="*/ 443132 h 2745499"/>
              <a:gd name="connsiteX120" fmla="*/ 4593885 w 4818968"/>
              <a:gd name="connsiteY120" fmla="*/ 464233 h 2745499"/>
              <a:gd name="connsiteX121" fmla="*/ 4530580 w 4818968"/>
              <a:gd name="connsiteY121" fmla="*/ 499403 h 2745499"/>
              <a:gd name="connsiteX122" fmla="*/ 4509479 w 4818968"/>
              <a:gd name="connsiteY122" fmla="*/ 513470 h 2745499"/>
              <a:gd name="connsiteX123" fmla="*/ 4481343 w 4818968"/>
              <a:gd name="connsiteY123" fmla="*/ 555673 h 2745499"/>
              <a:gd name="connsiteX124" fmla="*/ 4439140 w 4818968"/>
              <a:gd name="connsiteY124" fmla="*/ 590843 h 2745499"/>
              <a:gd name="connsiteX125" fmla="*/ 4396937 w 4818968"/>
              <a:gd name="connsiteY125" fmla="*/ 618978 h 2745499"/>
              <a:gd name="connsiteX126" fmla="*/ 4340666 w 4818968"/>
              <a:gd name="connsiteY126" fmla="*/ 647113 h 2745499"/>
              <a:gd name="connsiteX127" fmla="*/ 4312531 w 4818968"/>
              <a:gd name="connsiteY127" fmla="*/ 661181 h 2745499"/>
              <a:gd name="connsiteX128" fmla="*/ 4270328 w 4818968"/>
              <a:gd name="connsiteY128" fmla="*/ 675249 h 2745499"/>
              <a:gd name="connsiteX129" fmla="*/ 4242192 w 4818968"/>
              <a:gd name="connsiteY129" fmla="*/ 689317 h 2745499"/>
              <a:gd name="connsiteX130" fmla="*/ 4171854 w 4818968"/>
              <a:gd name="connsiteY130" fmla="*/ 710418 h 2745499"/>
              <a:gd name="connsiteX131" fmla="*/ 3890500 w 4818968"/>
              <a:gd name="connsiteY131" fmla="*/ 696350 h 2745499"/>
              <a:gd name="connsiteX132" fmla="*/ 3869399 w 4818968"/>
              <a:gd name="connsiteY132" fmla="*/ 689317 h 2745499"/>
              <a:gd name="connsiteX133" fmla="*/ 3834229 w 4818968"/>
              <a:gd name="connsiteY133" fmla="*/ 682283 h 2745499"/>
              <a:gd name="connsiteX134" fmla="*/ 3770925 w 4818968"/>
              <a:gd name="connsiteY134" fmla="*/ 675249 h 2745499"/>
              <a:gd name="connsiteX135" fmla="*/ 3679485 w 4818968"/>
              <a:gd name="connsiteY135" fmla="*/ 661181 h 2745499"/>
              <a:gd name="connsiteX136" fmla="*/ 3609146 w 4818968"/>
              <a:gd name="connsiteY136" fmla="*/ 654147 h 2745499"/>
              <a:gd name="connsiteX137" fmla="*/ 3573977 w 4818968"/>
              <a:gd name="connsiteY137" fmla="*/ 647113 h 2745499"/>
              <a:gd name="connsiteX138" fmla="*/ 3257454 w 4818968"/>
              <a:gd name="connsiteY138" fmla="*/ 647113 h 2745499"/>
              <a:gd name="connsiteX139" fmla="*/ 3222285 w 4818968"/>
              <a:gd name="connsiteY139" fmla="*/ 654147 h 2745499"/>
              <a:gd name="connsiteX140" fmla="*/ 3130845 w 4818968"/>
              <a:gd name="connsiteY140" fmla="*/ 661181 h 2745499"/>
              <a:gd name="connsiteX141" fmla="*/ 3088642 w 4818968"/>
              <a:gd name="connsiteY141" fmla="*/ 675249 h 2745499"/>
              <a:gd name="connsiteX142" fmla="*/ 3039405 w 4818968"/>
              <a:gd name="connsiteY142" fmla="*/ 703384 h 2745499"/>
              <a:gd name="connsiteX143" fmla="*/ 2976100 w 4818968"/>
              <a:gd name="connsiteY143" fmla="*/ 731520 h 2745499"/>
              <a:gd name="connsiteX144" fmla="*/ 2575171 w 4818968"/>
              <a:gd name="connsiteY144" fmla="*/ 717452 h 2745499"/>
              <a:gd name="connsiteX145" fmla="*/ 2547036 w 4818968"/>
              <a:gd name="connsiteY145" fmla="*/ 710418 h 2745499"/>
              <a:gd name="connsiteX146" fmla="*/ 2476697 w 4818968"/>
              <a:gd name="connsiteY146" fmla="*/ 689317 h 2745499"/>
              <a:gd name="connsiteX147" fmla="*/ 2441528 w 4818968"/>
              <a:gd name="connsiteY147" fmla="*/ 682283 h 2745499"/>
              <a:gd name="connsiteX148" fmla="*/ 2413392 w 4818968"/>
              <a:gd name="connsiteY148" fmla="*/ 675249 h 2745499"/>
              <a:gd name="connsiteX149" fmla="*/ 2371189 w 4818968"/>
              <a:gd name="connsiteY149" fmla="*/ 661181 h 2745499"/>
              <a:gd name="connsiteX150" fmla="*/ 2336020 w 4818968"/>
              <a:gd name="connsiteY150" fmla="*/ 654147 h 2745499"/>
              <a:gd name="connsiteX151" fmla="*/ 2293817 w 4818968"/>
              <a:gd name="connsiteY151" fmla="*/ 640080 h 2745499"/>
              <a:gd name="connsiteX152" fmla="*/ 2195343 w 4818968"/>
              <a:gd name="connsiteY152" fmla="*/ 626012 h 2745499"/>
              <a:gd name="connsiteX153" fmla="*/ 2139072 w 4818968"/>
              <a:gd name="connsiteY153" fmla="*/ 611944 h 2745499"/>
              <a:gd name="connsiteX154" fmla="*/ 2103903 w 4818968"/>
              <a:gd name="connsiteY154" fmla="*/ 604910 h 2745499"/>
              <a:gd name="connsiteX155" fmla="*/ 2082802 w 4818968"/>
              <a:gd name="connsiteY155" fmla="*/ 597877 h 2745499"/>
              <a:gd name="connsiteX156" fmla="*/ 2047632 w 4818968"/>
              <a:gd name="connsiteY156" fmla="*/ 590843 h 2745499"/>
              <a:gd name="connsiteX157" fmla="*/ 1998396 w 4818968"/>
              <a:gd name="connsiteY157" fmla="*/ 576775 h 2745499"/>
              <a:gd name="connsiteX158" fmla="*/ 1576365 w 4818968"/>
              <a:gd name="connsiteY158" fmla="*/ 562707 h 2745499"/>
              <a:gd name="connsiteX159" fmla="*/ 1541196 w 4818968"/>
              <a:gd name="connsiteY159" fmla="*/ 555673 h 2745499"/>
              <a:gd name="connsiteX160" fmla="*/ 1463823 w 4818968"/>
              <a:gd name="connsiteY160" fmla="*/ 541606 h 2745499"/>
              <a:gd name="connsiteX161" fmla="*/ 1421620 w 4818968"/>
              <a:gd name="connsiteY161" fmla="*/ 520504 h 2745499"/>
              <a:gd name="connsiteX162" fmla="*/ 1393485 w 4818968"/>
              <a:gd name="connsiteY162" fmla="*/ 513470 h 2745499"/>
              <a:gd name="connsiteX163" fmla="*/ 1372383 w 4818968"/>
              <a:gd name="connsiteY163" fmla="*/ 499403 h 2745499"/>
              <a:gd name="connsiteX164" fmla="*/ 1323146 w 4818968"/>
              <a:gd name="connsiteY164" fmla="*/ 450166 h 2745499"/>
              <a:gd name="connsiteX165" fmla="*/ 1302045 w 4818968"/>
              <a:gd name="connsiteY165" fmla="*/ 443132 h 2745499"/>
              <a:gd name="connsiteX166" fmla="*/ 1231706 w 4818968"/>
              <a:gd name="connsiteY166" fmla="*/ 393895 h 2745499"/>
              <a:gd name="connsiteX167" fmla="*/ 1210605 w 4818968"/>
              <a:gd name="connsiteY167" fmla="*/ 379827 h 2745499"/>
              <a:gd name="connsiteX168" fmla="*/ 1189503 w 4818968"/>
              <a:gd name="connsiteY168" fmla="*/ 358726 h 2745499"/>
              <a:gd name="connsiteX169" fmla="*/ 1126199 w 4818968"/>
              <a:gd name="connsiteY169" fmla="*/ 323557 h 2745499"/>
              <a:gd name="connsiteX170" fmla="*/ 1105097 w 4818968"/>
              <a:gd name="connsiteY170" fmla="*/ 309489 h 2745499"/>
              <a:gd name="connsiteX171" fmla="*/ 1083996 w 4818968"/>
              <a:gd name="connsiteY171" fmla="*/ 302455 h 2745499"/>
              <a:gd name="connsiteX172" fmla="*/ 1055860 w 4818968"/>
              <a:gd name="connsiteY172" fmla="*/ 288387 h 2745499"/>
              <a:gd name="connsiteX173" fmla="*/ 1034759 w 4818968"/>
              <a:gd name="connsiteY173" fmla="*/ 274320 h 2745499"/>
              <a:gd name="connsiteX174" fmla="*/ 985522 w 4818968"/>
              <a:gd name="connsiteY174" fmla="*/ 253218 h 2745499"/>
              <a:gd name="connsiteX175" fmla="*/ 915183 w 4818968"/>
              <a:gd name="connsiteY175" fmla="*/ 189913 h 2745499"/>
              <a:gd name="connsiteX176" fmla="*/ 901116 w 4818968"/>
              <a:gd name="connsiteY176" fmla="*/ 168812 h 2745499"/>
              <a:gd name="connsiteX177" fmla="*/ 858912 w 4818968"/>
              <a:gd name="connsiteY177" fmla="*/ 126609 h 2745499"/>
              <a:gd name="connsiteX178" fmla="*/ 809676 w 4818968"/>
              <a:gd name="connsiteY178" fmla="*/ 77372 h 2745499"/>
              <a:gd name="connsiteX179" fmla="*/ 788574 w 4818968"/>
              <a:gd name="connsiteY179" fmla="*/ 63304 h 2745499"/>
              <a:gd name="connsiteX180" fmla="*/ 739337 w 4818968"/>
              <a:gd name="connsiteY180" fmla="*/ 49237 h 2745499"/>
              <a:gd name="connsiteX181" fmla="*/ 676032 w 4818968"/>
              <a:gd name="connsiteY181" fmla="*/ 42203 h 2745499"/>
              <a:gd name="connsiteX182" fmla="*/ 640863 w 4818968"/>
              <a:gd name="connsiteY182" fmla="*/ 35169 h 2745499"/>
              <a:gd name="connsiteX183" fmla="*/ 598660 w 4818968"/>
              <a:gd name="connsiteY183" fmla="*/ 28135 h 2745499"/>
              <a:gd name="connsiteX184" fmla="*/ 535356 w 4818968"/>
              <a:gd name="connsiteY184" fmla="*/ 21101 h 2745499"/>
              <a:gd name="connsiteX185" fmla="*/ 352476 w 4818968"/>
              <a:gd name="connsiteY185" fmla="*/ 0 h 2745499"/>
              <a:gd name="connsiteX186" fmla="*/ 99257 w 4818968"/>
              <a:gd name="connsiteY186" fmla="*/ 7033 h 2745499"/>
              <a:gd name="connsiteX187" fmla="*/ 78156 w 4818968"/>
              <a:gd name="connsiteY187" fmla="*/ 14067 h 2745499"/>
              <a:gd name="connsiteX188" fmla="*/ 50020 w 4818968"/>
              <a:gd name="connsiteY188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8715 w 4818968"/>
              <a:gd name="connsiteY92" fmla="*/ 1785229 h 2745499"/>
              <a:gd name="connsiteX93" fmla="*/ 3941544 w 4818968"/>
              <a:gd name="connsiteY93" fmla="*/ 1753235 h 2745499"/>
              <a:gd name="connsiteX94" fmla="*/ 4004849 w 4818968"/>
              <a:gd name="connsiteY94" fmla="*/ 1717382 h 2745499"/>
              <a:gd name="connsiteX95" fmla="*/ 4044561 w 4818968"/>
              <a:gd name="connsiteY95" fmla="*/ 1703314 h 2745499"/>
              <a:gd name="connsiteX96" fmla="*/ 4111041 w 4818968"/>
              <a:gd name="connsiteY96" fmla="*/ 1679037 h 2745499"/>
              <a:gd name="connsiteX97" fmla="*/ 4160961 w 4818968"/>
              <a:gd name="connsiteY97" fmla="*/ 1648411 h 2745499"/>
              <a:gd name="connsiteX98" fmla="*/ 4243316 w 4818968"/>
              <a:gd name="connsiteY98" fmla="*/ 1611874 h 2745499"/>
              <a:gd name="connsiteX99" fmla="*/ 4318881 w 4818968"/>
              <a:gd name="connsiteY99" fmla="*/ 1567180 h 2745499"/>
              <a:gd name="connsiteX100" fmla="*/ 4394886 w 4818968"/>
              <a:gd name="connsiteY100" fmla="*/ 1504559 h 2745499"/>
              <a:gd name="connsiteX101" fmla="*/ 4468839 w 4818968"/>
              <a:gd name="connsiteY101" fmla="*/ 1460548 h 2745499"/>
              <a:gd name="connsiteX102" fmla="*/ 4538737 w 4818968"/>
              <a:gd name="connsiteY102" fmla="*/ 1392017 h 2745499"/>
              <a:gd name="connsiteX103" fmla="*/ 4594324 w 4818968"/>
              <a:gd name="connsiteY103" fmla="*/ 1335063 h 2745499"/>
              <a:gd name="connsiteX104" fmla="*/ 4631301 w 4818968"/>
              <a:gd name="connsiteY104" fmla="*/ 1283335 h 2745499"/>
              <a:gd name="connsiteX105" fmla="*/ 4680538 w 4818968"/>
              <a:gd name="connsiteY105" fmla="*/ 1208453 h 2745499"/>
              <a:gd name="connsiteX106" fmla="*/ 4664223 w 4818968"/>
              <a:gd name="connsiteY106" fmla="*/ 1132449 h 2745499"/>
              <a:gd name="connsiteX107" fmla="*/ 4706426 w 4818968"/>
              <a:gd name="connsiteY107" fmla="*/ 1041009 h 2745499"/>
              <a:gd name="connsiteX108" fmla="*/ 4720494 w 4818968"/>
              <a:gd name="connsiteY108" fmla="*/ 998806 h 2745499"/>
              <a:gd name="connsiteX109" fmla="*/ 4748629 w 4818968"/>
              <a:gd name="connsiteY109" fmla="*/ 956603 h 2745499"/>
              <a:gd name="connsiteX110" fmla="*/ 4755663 w 4818968"/>
              <a:gd name="connsiteY110" fmla="*/ 935501 h 2745499"/>
              <a:gd name="connsiteX111" fmla="*/ 4769731 w 4818968"/>
              <a:gd name="connsiteY111" fmla="*/ 858129 h 2745499"/>
              <a:gd name="connsiteX112" fmla="*/ 4783799 w 4818968"/>
              <a:gd name="connsiteY112" fmla="*/ 780757 h 2745499"/>
              <a:gd name="connsiteX113" fmla="*/ 4804900 w 4818968"/>
              <a:gd name="connsiteY113" fmla="*/ 759655 h 2745499"/>
              <a:gd name="connsiteX114" fmla="*/ 4818968 w 4818968"/>
              <a:gd name="connsiteY114" fmla="*/ 738553 h 2745499"/>
              <a:gd name="connsiteX115" fmla="*/ 4804900 w 4818968"/>
              <a:gd name="connsiteY115" fmla="*/ 555673 h 2745499"/>
              <a:gd name="connsiteX116" fmla="*/ 4797866 w 4818968"/>
              <a:gd name="connsiteY116" fmla="*/ 506437 h 2745499"/>
              <a:gd name="connsiteX117" fmla="*/ 4755663 w 4818968"/>
              <a:gd name="connsiteY117" fmla="*/ 485335 h 2745499"/>
              <a:gd name="connsiteX118" fmla="*/ 4720494 w 4818968"/>
              <a:gd name="connsiteY118" fmla="*/ 457200 h 2745499"/>
              <a:gd name="connsiteX119" fmla="*/ 4678291 w 4818968"/>
              <a:gd name="connsiteY119" fmla="*/ 443132 h 2745499"/>
              <a:gd name="connsiteX120" fmla="*/ 4593885 w 4818968"/>
              <a:gd name="connsiteY120" fmla="*/ 464233 h 2745499"/>
              <a:gd name="connsiteX121" fmla="*/ 4530580 w 4818968"/>
              <a:gd name="connsiteY121" fmla="*/ 499403 h 2745499"/>
              <a:gd name="connsiteX122" fmla="*/ 4509479 w 4818968"/>
              <a:gd name="connsiteY122" fmla="*/ 513470 h 2745499"/>
              <a:gd name="connsiteX123" fmla="*/ 4481343 w 4818968"/>
              <a:gd name="connsiteY123" fmla="*/ 555673 h 2745499"/>
              <a:gd name="connsiteX124" fmla="*/ 4439140 w 4818968"/>
              <a:gd name="connsiteY124" fmla="*/ 590843 h 2745499"/>
              <a:gd name="connsiteX125" fmla="*/ 4396937 w 4818968"/>
              <a:gd name="connsiteY125" fmla="*/ 618978 h 2745499"/>
              <a:gd name="connsiteX126" fmla="*/ 4340666 w 4818968"/>
              <a:gd name="connsiteY126" fmla="*/ 647113 h 2745499"/>
              <a:gd name="connsiteX127" fmla="*/ 4312531 w 4818968"/>
              <a:gd name="connsiteY127" fmla="*/ 661181 h 2745499"/>
              <a:gd name="connsiteX128" fmla="*/ 4270328 w 4818968"/>
              <a:gd name="connsiteY128" fmla="*/ 675249 h 2745499"/>
              <a:gd name="connsiteX129" fmla="*/ 4242192 w 4818968"/>
              <a:gd name="connsiteY129" fmla="*/ 689317 h 2745499"/>
              <a:gd name="connsiteX130" fmla="*/ 4171854 w 4818968"/>
              <a:gd name="connsiteY130" fmla="*/ 710418 h 2745499"/>
              <a:gd name="connsiteX131" fmla="*/ 3890500 w 4818968"/>
              <a:gd name="connsiteY131" fmla="*/ 696350 h 2745499"/>
              <a:gd name="connsiteX132" fmla="*/ 3869399 w 4818968"/>
              <a:gd name="connsiteY132" fmla="*/ 689317 h 2745499"/>
              <a:gd name="connsiteX133" fmla="*/ 3834229 w 4818968"/>
              <a:gd name="connsiteY133" fmla="*/ 682283 h 2745499"/>
              <a:gd name="connsiteX134" fmla="*/ 3770925 w 4818968"/>
              <a:gd name="connsiteY134" fmla="*/ 675249 h 2745499"/>
              <a:gd name="connsiteX135" fmla="*/ 3679485 w 4818968"/>
              <a:gd name="connsiteY135" fmla="*/ 661181 h 2745499"/>
              <a:gd name="connsiteX136" fmla="*/ 3609146 w 4818968"/>
              <a:gd name="connsiteY136" fmla="*/ 654147 h 2745499"/>
              <a:gd name="connsiteX137" fmla="*/ 3573977 w 4818968"/>
              <a:gd name="connsiteY137" fmla="*/ 647113 h 2745499"/>
              <a:gd name="connsiteX138" fmla="*/ 3257454 w 4818968"/>
              <a:gd name="connsiteY138" fmla="*/ 647113 h 2745499"/>
              <a:gd name="connsiteX139" fmla="*/ 3222285 w 4818968"/>
              <a:gd name="connsiteY139" fmla="*/ 654147 h 2745499"/>
              <a:gd name="connsiteX140" fmla="*/ 3130845 w 4818968"/>
              <a:gd name="connsiteY140" fmla="*/ 661181 h 2745499"/>
              <a:gd name="connsiteX141" fmla="*/ 3088642 w 4818968"/>
              <a:gd name="connsiteY141" fmla="*/ 675249 h 2745499"/>
              <a:gd name="connsiteX142" fmla="*/ 3039405 w 4818968"/>
              <a:gd name="connsiteY142" fmla="*/ 703384 h 2745499"/>
              <a:gd name="connsiteX143" fmla="*/ 2976100 w 4818968"/>
              <a:gd name="connsiteY143" fmla="*/ 731520 h 2745499"/>
              <a:gd name="connsiteX144" fmla="*/ 2575171 w 4818968"/>
              <a:gd name="connsiteY144" fmla="*/ 717452 h 2745499"/>
              <a:gd name="connsiteX145" fmla="*/ 2547036 w 4818968"/>
              <a:gd name="connsiteY145" fmla="*/ 710418 h 2745499"/>
              <a:gd name="connsiteX146" fmla="*/ 2476697 w 4818968"/>
              <a:gd name="connsiteY146" fmla="*/ 689317 h 2745499"/>
              <a:gd name="connsiteX147" fmla="*/ 2441528 w 4818968"/>
              <a:gd name="connsiteY147" fmla="*/ 682283 h 2745499"/>
              <a:gd name="connsiteX148" fmla="*/ 2413392 w 4818968"/>
              <a:gd name="connsiteY148" fmla="*/ 675249 h 2745499"/>
              <a:gd name="connsiteX149" fmla="*/ 2371189 w 4818968"/>
              <a:gd name="connsiteY149" fmla="*/ 661181 h 2745499"/>
              <a:gd name="connsiteX150" fmla="*/ 2336020 w 4818968"/>
              <a:gd name="connsiteY150" fmla="*/ 654147 h 2745499"/>
              <a:gd name="connsiteX151" fmla="*/ 2293817 w 4818968"/>
              <a:gd name="connsiteY151" fmla="*/ 640080 h 2745499"/>
              <a:gd name="connsiteX152" fmla="*/ 2195343 w 4818968"/>
              <a:gd name="connsiteY152" fmla="*/ 626012 h 2745499"/>
              <a:gd name="connsiteX153" fmla="*/ 2139072 w 4818968"/>
              <a:gd name="connsiteY153" fmla="*/ 611944 h 2745499"/>
              <a:gd name="connsiteX154" fmla="*/ 2103903 w 4818968"/>
              <a:gd name="connsiteY154" fmla="*/ 604910 h 2745499"/>
              <a:gd name="connsiteX155" fmla="*/ 2082802 w 4818968"/>
              <a:gd name="connsiteY155" fmla="*/ 597877 h 2745499"/>
              <a:gd name="connsiteX156" fmla="*/ 2047632 w 4818968"/>
              <a:gd name="connsiteY156" fmla="*/ 590843 h 2745499"/>
              <a:gd name="connsiteX157" fmla="*/ 1998396 w 4818968"/>
              <a:gd name="connsiteY157" fmla="*/ 576775 h 2745499"/>
              <a:gd name="connsiteX158" fmla="*/ 1576365 w 4818968"/>
              <a:gd name="connsiteY158" fmla="*/ 562707 h 2745499"/>
              <a:gd name="connsiteX159" fmla="*/ 1541196 w 4818968"/>
              <a:gd name="connsiteY159" fmla="*/ 555673 h 2745499"/>
              <a:gd name="connsiteX160" fmla="*/ 1463823 w 4818968"/>
              <a:gd name="connsiteY160" fmla="*/ 541606 h 2745499"/>
              <a:gd name="connsiteX161" fmla="*/ 1421620 w 4818968"/>
              <a:gd name="connsiteY161" fmla="*/ 520504 h 2745499"/>
              <a:gd name="connsiteX162" fmla="*/ 1393485 w 4818968"/>
              <a:gd name="connsiteY162" fmla="*/ 513470 h 2745499"/>
              <a:gd name="connsiteX163" fmla="*/ 1372383 w 4818968"/>
              <a:gd name="connsiteY163" fmla="*/ 499403 h 2745499"/>
              <a:gd name="connsiteX164" fmla="*/ 1323146 w 4818968"/>
              <a:gd name="connsiteY164" fmla="*/ 450166 h 2745499"/>
              <a:gd name="connsiteX165" fmla="*/ 1302045 w 4818968"/>
              <a:gd name="connsiteY165" fmla="*/ 443132 h 2745499"/>
              <a:gd name="connsiteX166" fmla="*/ 1231706 w 4818968"/>
              <a:gd name="connsiteY166" fmla="*/ 393895 h 2745499"/>
              <a:gd name="connsiteX167" fmla="*/ 1210605 w 4818968"/>
              <a:gd name="connsiteY167" fmla="*/ 379827 h 2745499"/>
              <a:gd name="connsiteX168" fmla="*/ 1189503 w 4818968"/>
              <a:gd name="connsiteY168" fmla="*/ 358726 h 2745499"/>
              <a:gd name="connsiteX169" fmla="*/ 1126199 w 4818968"/>
              <a:gd name="connsiteY169" fmla="*/ 323557 h 2745499"/>
              <a:gd name="connsiteX170" fmla="*/ 1105097 w 4818968"/>
              <a:gd name="connsiteY170" fmla="*/ 309489 h 2745499"/>
              <a:gd name="connsiteX171" fmla="*/ 1083996 w 4818968"/>
              <a:gd name="connsiteY171" fmla="*/ 302455 h 2745499"/>
              <a:gd name="connsiteX172" fmla="*/ 1055860 w 4818968"/>
              <a:gd name="connsiteY172" fmla="*/ 288387 h 2745499"/>
              <a:gd name="connsiteX173" fmla="*/ 1034759 w 4818968"/>
              <a:gd name="connsiteY173" fmla="*/ 274320 h 2745499"/>
              <a:gd name="connsiteX174" fmla="*/ 985522 w 4818968"/>
              <a:gd name="connsiteY174" fmla="*/ 253218 h 2745499"/>
              <a:gd name="connsiteX175" fmla="*/ 915183 w 4818968"/>
              <a:gd name="connsiteY175" fmla="*/ 189913 h 2745499"/>
              <a:gd name="connsiteX176" fmla="*/ 901116 w 4818968"/>
              <a:gd name="connsiteY176" fmla="*/ 168812 h 2745499"/>
              <a:gd name="connsiteX177" fmla="*/ 858912 w 4818968"/>
              <a:gd name="connsiteY177" fmla="*/ 126609 h 2745499"/>
              <a:gd name="connsiteX178" fmla="*/ 809676 w 4818968"/>
              <a:gd name="connsiteY178" fmla="*/ 77372 h 2745499"/>
              <a:gd name="connsiteX179" fmla="*/ 788574 w 4818968"/>
              <a:gd name="connsiteY179" fmla="*/ 63304 h 2745499"/>
              <a:gd name="connsiteX180" fmla="*/ 739337 w 4818968"/>
              <a:gd name="connsiteY180" fmla="*/ 49237 h 2745499"/>
              <a:gd name="connsiteX181" fmla="*/ 676032 w 4818968"/>
              <a:gd name="connsiteY181" fmla="*/ 42203 h 2745499"/>
              <a:gd name="connsiteX182" fmla="*/ 640863 w 4818968"/>
              <a:gd name="connsiteY182" fmla="*/ 35169 h 2745499"/>
              <a:gd name="connsiteX183" fmla="*/ 598660 w 4818968"/>
              <a:gd name="connsiteY183" fmla="*/ 28135 h 2745499"/>
              <a:gd name="connsiteX184" fmla="*/ 535356 w 4818968"/>
              <a:gd name="connsiteY184" fmla="*/ 21101 h 2745499"/>
              <a:gd name="connsiteX185" fmla="*/ 352476 w 4818968"/>
              <a:gd name="connsiteY185" fmla="*/ 0 h 2745499"/>
              <a:gd name="connsiteX186" fmla="*/ 99257 w 4818968"/>
              <a:gd name="connsiteY186" fmla="*/ 7033 h 2745499"/>
              <a:gd name="connsiteX187" fmla="*/ 78156 w 4818968"/>
              <a:gd name="connsiteY187" fmla="*/ 14067 h 2745499"/>
              <a:gd name="connsiteX188" fmla="*/ 50020 w 4818968"/>
              <a:gd name="connsiteY188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8715 w 4818968"/>
              <a:gd name="connsiteY92" fmla="*/ 1785229 h 2745499"/>
              <a:gd name="connsiteX93" fmla="*/ 3941544 w 4818968"/>
              <a:gd name="connsiteY93" fmla="*/ 1753235 h 2745499"/>
              <a:gd name="connsiteX94" fmla="*/ 4004849 w 4818968"/>
              <a:gd name="connsiteY94" fmla="*/ 1717382 h 2745499"/>
              <a:gd name="connsiteX95" fmla="*/ 4044561 w 4818968"/>
              <a:gd name="connsiteY95" fmla="*/ 1703314 h 2745499"/>
              <a:gd name="connsiteX96" fmla="*/ 4111041 w 4818968"/>
              <a:gd name="connsiteY96" fmla="*/ 1679037 h 2745499"/>
              <a:gd name="connsiteX97" fmla="*/ 4160961 w 4818968"/>
              <a:gd name="connsiteY97" fmla="*/ 1648411 h 2745499"/>
              <a:gd name="connsiteX98" fmla="*/ 4243316 w 4818968"/>
              <a:gd name="connsiteY98" fmla="*/ 1611874 h 2745499"/>
              <a:gd name="connsiteX99" fmla="*/ 4318881 w 4818968"/>
              <a:gd name="connsiteY99" fmla="*/ 1567180 h 2745499"/>
              <a:gd name="connsiteX100" fmla="*/ 4394886 w 4818968"/>
              <a:gd name="connsiteY100" fmla="*/ 1504559 h 2745499"/>
              <a:gd name="connsiteX101" fmla="*/ 4468839 w 4818968"/>
              <a:gd name="connsiteY101" fmla="*/ 1460548 h 2745499"/>
              <a:gd name="connsiteX102" fmla="*/ 4538737 w 4818968"/>
              <a:gd name="connsiteY102" fmla="*/ 1392017 h 2745499"/>
              <a:gd name="connsiteX103" fmla="*/ 4594324 w 4818968"/>
              <a:gd name="connsiteY103" fmla="*/ 1335063 h 2745499"/>
              <a:gd name="connsiteX104" fmla="*/ 4631301 w 4818968"/>
              <a:gd name="connsiteY104" fmla="*/ 1283335 h 2745499"/>
              <a:gd name="connsiteX105" fmla="*/ 4680538 w 4818968"/>
              <a:gd name="connsiteY105" fmla="*/ 1208453 h 2745499"/>
              <a:gd name="connsiteX106" fmla="*/ 4715023 w 4818968"/>
              <a:gd name="connsiteY106" fmla="*/ 1138799 h 2745499"/>
              <a:gd name="connsiteX107" fmla="*/ 4706426 w 4818968"/>
              <a:gd name="connsiteY107" fmla="*/ 1041009 h 2745499"/>
              <a:gd name="connsiteX108" fmla="*/ 4720494 w 4818968"/>
              <a:gd name="connsiteY108" fmla="*/ 998806 h 2745499"/>
              <a:gd name="connsiteX109" fmla="*/ 4748629 w 4818968"/>
              <a:gd name="connsiteY109" fmla="*/ 956603 h 2745499"/>
              <a:gd name="connsiteX110" fmla="*/ 4755663 w 4818968"/>
              <a:gd name="connsiteY110" fmla="*/ 935501 h 2745499"/>
              <a:gd name="connsiteX111" fmla="*/ 4769731 w 4818968"/>
              <a:gd name="connsiteY111" fmla="*/ 858129 h 2745499"/>
              <a:gd name="connsiteX112" fmla="*/ 4783799 w 4818968"/>
              <a:gd name="connsiteY112" fmla="*/ 780757 h 2745499"/>
              <a:gd name="connsiteX113" fmla="*/ 4804900 w 4818968"/>
              <a:gd name="connsiteY113" fmla="*/ 759655 h 2745499"/>
              <a:gd name="connsiteX114" fmla="*/ 4818968 w 4818968"/>
              <a:gd name="connsiteY114" fmla="*/ 738553 h 2745499"/>
              <a:gd name="connsiteX115" fmla="*/ 4804900 w 4818968"/>
              <a:gd name="connsiteY115" fmla="*/ 555673 h 2745499"/>
              <a:gd name="connsiteX116" fmla="*/ 4797866 w 4818968"/>
              <a:gd name="connsiteY116" fmla="*/ 506437 h 2745499"/>
              <a:gd name="connsiteX117" fmla="*/ 4755663 w 4818968"/>
              <a:gd name="connsiteY117" fmla="*/ 485335 h 2745499"/>
              <a:gd name="connsiteX118" fmla="*/ 4720494 w 4818968"/>
              <a:gd name="connsiteY118" fmla="*/ 457200 h 2745499"/>
              <a:gd name="connsiteX119" fmla="*/ 4678291 w 4818968"/>
              <a:gd name="connsiteY119" fmla="*/ 443132 h 2745499"/>
              <a:gd name="connsiteX120" fmla="*/ 4593885 w 4818968"/>
              <a:gd name="connsiteY120" fmla="*/ 464233 h 2745499"/>
              <a:gd name="connsiteX121" fmla="*/ 4530580 w 4818968"/>
              <a:gd name="connsiteY121" fmla="*/ 499403 h 2745499"/>
              <a:gd name="connsiteX122" fmla="*/ 4509479 w 4818968"/>
              <a:gd name="connsiteY122" fmla="*/ 513470 h 2745499"/>
              <a:gd name="connsiteX123" fmla="*/ 4481343 w 4818968"/>
              <a:gd name="connsiteY123" fmla="*/ 555673 h 2745499"/>
              <a:gd name="connsiteX124" fmla="*/ 4439140 w 4818968"/>
              <a:gd name="connsiteY124" fmla="*/ 590843 h 2745499"/>
              <a:gd name="connsiteX125" fmla="*/ 4396937 w 4818968"/>
              <a:gd name="connsiteY125" fmla="*/ 618978 h 2745499"/>
              <a:gd name="connsiteX126" fmla="*/ 4340666 w 4818968"/>
              <a:gd name="connsiteY126" fmla="*/ 647113 h 2745499"/>
              <a:gd name="connsiteX127" fmla="*/ 4312531 w 4818968"/>
              <a:gd name="connsiteY127" fmla="*/ 661181 h 2745499"/>
              <a:gd name="connsiteX128" fmla="*/ 4270328 w 4818968"/>
              <a:gd name="connsiteY128" fmla="*/ 675249 h 2745499"/>
              <a:gd name="connsiteX129" fmla="*/ 4242192 w 4818968"/>
              <a:gd name="connsiteY129" fmla="*/ 689317 h 2745499"/>
              <a:gd name="connsiteX130" fmla="*/ 4171854 w 4818968"/>
              <a:gd name="connsiteY130" fmla="*/ 710418 h 2745499"/>
              <a:gd name="connsiteX131" fmla="*/ 3890500 w 4818968"/>
              <a:gd name="connsiteY131" fmla="*/ 696350 h 2745499"/>
              <a:gd name="connsiteX132" fmla="*/ 3869399 w 4818968"/>
              <a:gd name="connsiteY132" fmla="*/ 689317 h 2745499"/>
              <a:gd name="connsiteX133" fmla="*/ 3834229 w 4818968"/>
              <a:gd name="connsiteY133" fmla="*/ 682283 h 2745499"/>
              <a:gd name="connsiteX134" fmla="*/ 3770925 w 4818968"/>
              <a:gd name="connsiteY134" fmla="*/ 675249 h 2745499"/>
              <a:gd name="connsiteX135" fmla="*/ 3679485 w 4818968"/>
              <a:gd name="connsiteY135" fmla="*/ 661181 h 2745499"/>
              <a:gd name="connsiteX136" fmla="*/ 3609146 w 4818968"/>
              <a:gd name="connsiteY136" fmla="*/ 654147 h 2745499"/>
              <a:gd name="connsiteX137" fmla="*/ 3573977 w 4818968"/>
              <a:gd name="connsiteY137" fmla="*/ 647113 h 2745499"/>
              <a:gd name="connsiteX138" fmla="*/ 3257454 w 4818968"/>
              <a:gd name="connsiteY138" fmla="*/ 647113 h 2745499"/>
              <a:gd name="connsiteX139" fmla="*/ 3222285 w 4818968"/>
              <a:gd name="connsiteY139" fmla="*/ 654147 h 2745499"/>
              <a:gd name="connsiteX140" fmla="*/ 3130845 w 4818968"/>
              <a:gd name="connsiteY140" fmla="*/ 661181 h 2745499"/>
              <a:gd name="connsiteX141" fmla="*/ 3088642 w 4818968"/>
              <a:gd name="connsiteY141" fmla="*/ 675249 h 2745499"/>
              <a:gd name="connsiteX142" fmla="*/ 3039405 w 4818968"/>
              <a:gd name="connsiteY142" fmla="*/ 703384 h 2745499"/>
              <a:gd name="connsiteX143" fmla="*/ 2976100 w 4818968"/>
              <a:gd name="connsiteY143" fmla="*/ 731520 h 2745499"/>
              <a:gd name="connsiteX144" fmla="*/ 2575171 w 4818968"/>
              <a:gd name="connsiteY144" fmla="*/ 717452 h 2745499"/>
              <a:gd name="connsiteX145" fmla="*/ 2547036 w 4818968"/>
              <a:gd name="connsiteY145" fmla="*/ 710418 h 2745499"/>
              <a:gd name="connsiteX146" fmla="*/ 2476697 w 4818968"/>
              <a:gd name="connsiteY146" fmla="*/ 689317 h 2745499"/>
              <a:gd name="connsiteX147" fmla="*/ 2441528 w 4818968"/>
              <a:gd name="connsiteY147" fmla="*/ 682283 h 2745499"/>
              <a:gd name="connsiteX148" fmla="*/ 2413392 w 4818968"/>
              <a:gd name="connsiteY148" fmla="*/ 675249 h 2745499"/>
              <a:gd name="connsiteX149" fmla="*/ 2371189 w 4818968"/>
              <a:gd name="connsiteY149" fmla="*/ 661181 h 2745499"/>
              <a:gd name="connsiteX150" fmla="*/ 2336020 w 4818968"/>
              <a:gd name="connsiteY150" fmla="*/ 654147 h 2745499"/>
              <a:gd name="connsiteX151" fmla="*/ 2293817 w 4818968"/>
              <a:gd name="connsiteY151" fmla="*/ 640080 h 2745499"/>
              <a:gd name="connsiteX152" fmla="*/ 2195343 w 4818968"/>
              <a:gd name="connsiteY152" fmla="*/ 626012 h 2745499"/>
              <a:gd name="connsiteX153" fmla="*/ 2139072 w 4818968"/>
              <a:gd name="connsiteY153" fmla="*/ 611944 h 2745499"/>
              <a:gd name="connsiteX154" fmla="*/ 2103903 w 4818968"/>
              <a:gd name="connsiteY154" fmla="*/ 604910 h 2745499"/>
              <a:gd name="connsiteX155" fmla="*/ 2082802 w 4818968"/>
              <a:gd name="connsiteY155" fmla="*/ 597877 h 2745499"/>
              <a:gd name="connsiteX156" fmla="*/ 2047632 w 4818968"/>
              <a:gd name="connsiteY156" fmla="*/ 590843 h 2745499"/>
              <a:gd name="connsiteX157" fmla="*/ 1998396 w 4818968"/>
              <a:gd name="connsiteY157" fmla="*/ 576775 h 2745499"/>
              <a:gd name="connsiteX158" fmla="*/ 1576365 w 4818968"/>
              <a:gd name="connsiteY158" fmla="*/ 562707 h 2745499"/>
              <a:gd name="connsiteX159" fmla="*/ 1541196 w 4818968"/>
              <a:gd name="connsiteY159" fmla="*/ 555673 h 2745499"/>
              <a:gd name="connsiteX160" fmla="*/ 1463823 w 4818968"/>
              <a:gd name="connsiteY160" fmla="*/ 541606 h 2745499"/>
              <a:gd name="connsiteX161" fmla="*/ 1421620 w 4818968"/>
              <a:gd name="connsiteY161" fmla="*/ 520504 h 2745499"/>
              <a:gd name="connsiteX162" fmla="*/ 1393485 w 4818968"/>
              <a:gd name="connsiteY162" fmla="*/ 513470 h 2745499"/>
              <a:gd name="connsiteX163" fmla="*/ 1372383 w 4818968"/>
              <a:gd name="connsiteY163" fmla="*/ 499403 h 2745499"/>
              <a:gd name="connsiteX164" fmla="*/ 1323146 w 4818968"/>
              <a:gd name="connsiteY164" fmla="*/ 450166 h 2745499"/>
              <a:gd name="connsiteX165" fmla="*/ 1302045 w 4818968"/>
              <a:gd name="connsiteY165" fmla="*/ 443132 h 2745499"/>
              <a:gd name="connsiteX166" fmla="*/ 1231706 w 4818968"/>
              <a:gd name="connsiteY166" fmla="*/ 393895 h 2745499"/>
              <a:gd name="connsiteX167" fmla="*/ 1210605 w 4818968"/>
              <a:gd name="connsiteY167" fmla="*/ 379827 h 2745499"/>
              <a:gd name="connsiteX168" fmla="*/ 1189503 w 4818968"/>
              <a:gd name="connsiteY168" fmla="*/ 358726 h 2745499"/>
              <a:gd name="connsiteX169" fmla="*/ 1126199 w 4818968"/>
              <a:gd name="connsiteY169" fmla="*/ 323557 h 2745499"/>
              <a:gd name="connsiteX170" fmla="*/ 1105097 w 4818968"/>
              <a:gd name="connsiteY170" fmla="*/ 309489 h 2745499"/>
              <a:gd name="connsiteX171" fmla="*/ 1083996 w 4818968"/>
              <a:gd name="connsiteY171" fmla="*/ 302455 h 2745499"/>
              <a:gd name="connsiteX172" fmla="*/ 1055860 w 4818968"/>
              <a:gd name="connsiteY172" fmla="*/ 288387 h 2745499"/>
              <a:gd name="connsiteX173" fmla="*/ 1034759 w 4818968"/>
              <a:gd name="connsiteY173" fmla="*/ 274320 h 2745499"/>
              <a:gd name="connsiteX174" fmla="*/ 985522 w 4818968"/>
              <a:gd name="connsiteY174" fmla="*/ 253218 h 2745499"/>
              <a:gd name="connsiteX175" fmla="*/ 915183 w 4818968"/>
              <a:gd name="connsiteY175" fmla="*/ 189913 h 2745499"/>
              <a:gd name="connsiteX176" fmla="*/ 901116 w 4818968"/>
              <a:gd name="connsiteY176" fmla="*/ 168812 h 2745499"/>
              <a:gd name="connsiteX177" fmla="*/ 858912 w 4818968"/>
              <a:gd name="connsiteY177" fmla="*/ 126609 h 2745499"/>
              <a:gd name="connsiteX178" fmla="*/ 809676 w 4818968"/>
              <a:gd name="connsiteY178" fmla="*/ 77372 h 2745499"/>
              <a:gd name="connsiteX179" fmla="*/ 788574 w 4818968"/>
              <a:gd name="connsiteY179" fmla="*/ 63304 h 2745499"/>
              <a:gd name="connsiteX180" fmla="*/ 739337 w 4818968"/>
              <a:gd name="connsiteY180" fmla="*/ 49237 h 2745499"/>
              <a:gd name="connsiteX181" fmla="*/ 676032 w 4818968"/>
              <a:gd name="connsiteY181" fmla="*/ 42203 h 2745499"/>
              <a:gd name="connsiteX182" fmla="*/ 640863 w 4818968"/>
              <a:gd name="connsiteY182" fmla="*/ 35169 h 2745499"/>
              <a:gd name="connsiteX183" fmla="*/ 598660 w 4818968"/>
              <a:gd name="connsiteY183" fmla="*/ 28135 h 2745499"/>
              <a:gd name="connsiteX184" fmla="*/ 535356 w 4818968"/>
              <a:gd name="connsiteY184" fmla="*/ 21101 h 2745499"/>
              <a:gd name="connsiteX185" fmla="*/ 352476 w 4818968"/>
              <a:gd name="connsiteY185" fmla="*/ 0 h 2745499"/>
              <a:gd name="connsiteX186" fmla="*/ 99257 w 4818968"/>
              <a:gd name="connsiteY186" fmla="*/ 7033 h 2745499"/>
              <a:gd name="connsiteX187" fmla="*/ 78156 w 4818968"/>
              <a:gd name="connsiteY187" fmla="*/ 14067 h 2745499"/>
              <a:gd name="connsiteX188" fmla="*/ 50020 w 4818968"/>
              <a:gd name="connsiteY188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8715 w 4818968"/>
              <a:gd name="connsiteY92" fmla="*/ 1785229 h 2745499"/>
              <a:gd name="connsiteX93" fmla="*/ 3941544 w 4818968"/>
              <a:gd name="connsiteY93" fmla="*/ 1753235 h 2745499"/>
              <a:gd name="connsiteX94" fmla="*/ 4004849 w 4818968"/>
              <a:gd name="connsiteY94" fmla="*/ 1717382 h 2745499"/>
              <a:gd name="connsiteX95" fmla="*/ 4044561 w 4818968"/>
              <a:gd name="connsiteY95" fmla="*/ 1703314 h 2745499"/>
              <a:gd name="connsiteX96" fmla="*/ 4111041 w 4818968"/>
              <a:gd name="connsiteY96" fmla="*/ 1679037 h 2745499"/>
              <a:gd name="connsiteX97" fmla="*/ 4160961 w 4818968"/>
              <a:gd name="connsiteY97" fmla="*/ 1648411 h 2745499"/>
              <a:gd name="connsiteX98" fmla="*/ 4243316 w 4818968"/>
              <a:gd name="connsiteY98" fmla="*/ 1611874 h 2745499"/>
              <a:gd name="connsiteX99" fmla="*/ 4318881 w 4818968"/>
              <a:gd name="connsiteY99" fmla="*/ 1567180 h 2745499"/>
              <a:gd name="connsiteX100" fmla="*/ 4394886 w 4818968"/>
              <a:gd name="connsiteY100" fmla="*/ 1504559 h 2745499"/>
              <a:gd name="connsiteX101" fmla="*/ 4468839 w 4818968"/>
              <a:gd name="connsiteY101" fmla="*/ 1460548 h 2745499"/>
              <a:gd name="connsiteX102" fmla="*/ 4538737 w 4818968"/>
              <a:gd name="connsiteY102" fmla="*/ 1392017 h 2745499"/>
              <a:gd name="connsiteX103" fmla="*/ 4594324 w 4818968"/>
              <a:gd name="connsiteY103" fmla="*/ 1335063 h 2745499"/>
              <a:gd name="connsiteX104" fmla="*/ 4631301 w 4818968"/>
              <a:gd name="connsiteY104" fmla="*/ 1283335 h 2745499"/>
              <a:gd name="connsiteX105" fmla="*/ 4680538 w 4818968"/>
              <a:gd name="connsiteY105" fmla="*/ 1208453 h 2745499"/>
              <a:gd name="connsiteX106" fmla="*/ 4715023 w 4818968"/>
              <a:gd name="connsiteY106" fmla="*/ 1138799 h 2745499"/>
              <a:gd name="connsiteX107" fmla="*/ 4757226 w 4818968"/>
              <a:gd name="connsiteY107" fmla="*/ 1056884 h 2745499"/>
              <a:gd name="connsiteX108" fmla="*/ 4720494 w 4818968"/>
              <a:gd name="connsiteY108" fmla="*/ 998806 h 2745499"/>
              <a:gd name="connsiteX109" fmla="*/ 4748629 w 4818968"/>
              <a:gd name="connsiteY109" fmla="*/ 956603 h 2745499"/>
              <a:gd name="connsiteX110" fmla="*/ 4755663 w 4818968"/>
              <a:gd name="connsiteY110" fmla="*/ 935501 h 2745499"/>
              <a:gd name="connsiteX111" fmla="*/ 4769731 w 4818968"/>
              <a:gd name="connsiteY111" fmla="*/ 858129 h 2745499"/>
              <a:gd name="connsiteX112" fmla="*/ 4783799 w 4818968"/>
              <a:gd name="connsiteY112" fmla="*/ 780757 h 2745499"/>
              <a:gd name="connsiteX113" fmla="*/ 4804900 w 4818968"/>
              <a:gd name="connsiteY113" fmla="*/ 759655 h 2745499"/>
              <a:gd name="connsiteX114" fmla="*/ 4818968 w 4818968"/>
              <a:gd name="connsiteY114" fmla="*/ 738553 h 2745499"/>
              <a:gd name="connsiteX115" fmla="*/ 4804900 w 4818968"/>
              <a:gd name="connsiteY115" fmla="*/ 555673 h 2745499"/>
              <a:gd name="connsiteX116" fmla="*/ 4797866 w 4818968"/>
              <a:gd name="connsiteY116" fmla="*/ 506437 h 2745499"/>
              <a:gd name="connsiteX117" fmla="*/ 4755663 w 4818968"/>
              <a:gd name="connsiteY117" fmla="*/ 485335 h 2745499"/>
              <a:gd name="connsiteX118" fmla="*/ 4720494 w 4818968"/>
              <a:gd name="connsiteY118" fmla="*/ 457200 h 2745499"/>
              <a:gd name="connsiteX119" fmla="*/ 4678291 w 4818968"/>
              <a:gd name="connsiteY119" fmla="*/ 443132 h 2745499"/>
              <a:gd name="connsiteX120" fmla="*/ 4593885 w 4818968"/>
              <a:gd name="connsiteY120" fmla="*/ 464233 h 2745499"/>
              <a:gd name="connsiteX121" fmla="*/ 4530580 w 4818968"/>
              <a:gd name="connsiteY121" fmla="*/ 499403 h 2745499"/>
              <a:gd name="connsiteX122" fmla="*/ 4509479 w 4818968"/>
              <a:gd name="connsiteY122" fmla="*/ 513470 h 2745499"/>
              <a:gd name="connsiteX123" fmla="*/ 4481343 w 4818968"/>
              <a:gd name="connsiteY123" fmla="*/ 555673 h 2745499"/>
              <a:gd name="connsiteX124" fmla="*/ 4439140 w 4818968"/>
              <a:gd name="connsiteY124" fmla="*/ 590843 h 2745499"/>
              <a:gd name="connsiteX125" fmla="*/ 4396937 w 4818968"/>
              <a:gd name="connsiteY125" fmla="*/ 618978 h 2745499"/>
              <a:gd name="connsiteX126" fmla="*/ 4340666 w 4818968"/>
              <a:gd name="connsiteY126" fmla="*/ 647113 h 2745499"/>
              <a:gd name="connsiteX127" fmla="*/ 4312531 w 4818968"/>
              <a:gd name="connsiteY127" fmla="*/ 661181 h 2745499"/>
              <a:gd name="connsiteX128" fmla="*/ 4270328 w 4818968"/>
              <a:gd name="connsiteY128" fmla="*/ 675249 h 2745499"/>
              <a:gd name="connsiteX129" fmla="*/ 4242192 w 4818968"/>
              <a:gd name="connsiteY129" fmla="*/ 689317 h 2745499"/>
              <a:gd name="connsiteX130" fmla="*/ 4171854 w 4818968"/>
              <a:gd name="connsiteY130" fmla="*/ 710418 h 2745499"/>
              <a:gd name="connsiteX131" fmla="*/ 3890500 w 4818968"/>
              <a:gd name="connsiteY131" fmla="*/ 696350 h 2745499"/>
              <a:gd name="connsiteX132" fmla="*/ 3869399 w 4818968"/>
              <a:gd name="connsiteY132" fmla="*/ 689317 h 2745499"/>
              <a:gd name="connsiteX133" fmla="*/ 3834229 w 4818968"/>
              <a:gd name="connsiteY133" fmla="*/ 682283 h 2745499"/>
              <a:gd name="connsiteX134" fmla="*/ 3770925 w 4818968"/>
              <a:gd name="connsiteY134" fmla="*/ 675249 h 2745499"/>
              <a:gd name="connsiteX135" fmla="*/ 3679485 w 4818968"/>
              <a:gd name="connsiteY135" fmla="*/ 661181 h 2745499"/>
              <a:gd name="connsiteX136" fmla="*/ 3609146 w 4818968"/>
              <a:gd name="connsiteY136" fmla="*/ 654147 h 2745499"/>
              <a:gd name="connsiteX137" fmla="*/ 3573977 w 4818968"/>
              <a:gd name="connsiteY137" fmla="*/ 647113 h 2745499"/>
              <a:gd name="connsiteX138" fmla="*/ 3257454 w 4818968"/>
              <a:gd name="connsiteY138" fmla="*/ 647113 h 2745499"/>
              <a:gd name="connsiteX139" fmla="*/ 3222285 w 4818968"/>
              <a:gd name="connsiteY139" fmla="*/ 654147 h 2745499"/>
              <a:gd name="connsiteX140" fmla="*/ 3130845 w 4818968"/>
              <a:gd name="connsiteY140" fmla="*/ 661181 h 2745499"/>
              <a:gd name="connsiteX141" fmla="*/ 3088642 w 4818968"/>
              <a:gd name="connsiteY141" fmla="*/ 675249 h 2745499"/>
              <a:gd name="connsiteX142" fmla="*/ 3039405 w 4818968"/>
              <a:gd name="connsiteY142" fmla="*/ 703384 h 2745499"/>
              <a:gd name="connsiteX143" fmla="*/ 2976100 w 4818968"/>
              <a:gd name="connsiteY143" fmla="*/ 731520 h 2745499"/>
              <a:gd name="connsiteX144" fmla="*/ 2575171 w 4818968"/>
              <a:gd name="connsiteY144" fmla="*/ 717452 h 2745499"/>
              <a:gd name="connsiteX145" fmla="*/ 2547036 w 4818968"/>
              <a:gd name="connsiteY145" fmla="*/ 710418 h 2745499"/>
              <a:gd name="connsiteX146" fmla="*/ 2476697 w 4818968"/>
              <a:gd name="connsiteY146" fmla="*/ 689317 h 2745499"/>
              <a:gd name="connsiteX147" fmla="*/ 2441528 w 4818968"/>
              <a:gd name="connsiteY147" fmla="*/ 682283 h 2745499"/>
              <a:gd name="connsiteX148" fmla="*/ 2413392 w 4818968"/>
              <a:gd name="connsiteY148" fmla="*/ 675249 h 2745499"/>
              <a:gd name="connsiteX149" fmla="*/ 2371189 w 4818968"/>
              <a:gd name="connsiteY149" fmla="*/ 661181 h 2745499"/>
              <a:gd name="connsiteX150" fmla="*/ 2336020 w 4818968"/>
              <a:gd name="connsiteY150" fmla="*/ 654147 h 2745499"/>
              <a:gd name="connsiteX151" fmla="*/ 2293817 w 4818968"/>
              <a:gd name="connsiteY151" fmla="*/ 640080 h 2745499"/>
              <a:gd name="connsiteX152" fmla="*/ 2195343 w 4818968"/>
              <a:gd name="connsiteY152" fmla="*/ 626012 h 2745499"/>
              <a:gd name="connsiteX153" fmla="*/ 2139072 w 4818968"/>
              <a:gd name="connsiteY153" fmla="*/ 611944 h 2745499"/>
              <a:gd name="connsiteX154" fmla="*/ 2103903 w 4818968"/>
              <a:gd name="connsiteY154" fmla="*/ 604910 h 2745499"/>
              <a:gd name="connsiteX155" fmla="*/ 2082802 w 4818968"/>
              <a:gd name="connsiteY155" fmla="*/ 597877 h 2745499"/>
              <a:gd name="connsiteX156" fmla="*/ 2047632 w 4818968"/>
              <a:gd name="connsiteY156" fmla="*/ 590843 h 2745499"/>
              <a:gd name="connsiteX157" fmla="*/ 1998396 w 4818968"/>
              <a:gd name="connsiteY157" fmla="*/ 576775 h 2745499"/>
              <a:gd name="connsiteX158" fmla="*/ 1576365 w 4818968"/>
              <a:gd name="connsiteY158" fmla="*/ 562707 h 2745499"/>
              <a:gd name="connsiteX159" fmla="*/ 1541196 w 4818968"/>
              <a:gd name="connsiteY159" fmla="*/ 555673 h 2745499"/>
              <a:gd name="connsiteX160" fmla="*/ 1463823 w 4818968"/>
              <a:gd name="connsiteY160" fmla="*/ 541606 h 2745499"/>
              <a:gd name="connsiteX161" fmla="*/ 1421620 w 4818968"/>
              <a:gd name="connsiteY161" fmla="*/ 520504 h 2745499"/>
              <a:gd name="connsiteX162" fmla="*/ 1393485 w 4818968"/>
              <a:gd name="connsiteY162" fmla="*/ 513470 h 2745499"/>
              <a:gd name="connsiteX163" fmla="*/ 1372383 w 4818968"/>
              <a:gd name="connsiteY163" fmla="*/ 499403 h 2745499"/>
              <a:gd name="connsiteX164" fmla="*/ 1323146 w 4818968"/>
              <a:gd name="connsiteY164" fmla="*/ 450166 h 2745499"/>
              <a:gd name="connsiteX165" fmla="*/ 1302045 w 4818968"/>
              <a:gd name="connsiteY165" fmla="*/ 443132 h 2745499"/>
              <a:gd name="connsiteX166" fmla="*/ 1231706 w 4818968"/>
              <a:gd name="connsiteY166" fmla="*/ 393895 h 2745499"/>
              <a:gd name="connsiteX167" fmla="*/ 1210605 w 4818968"/>
              <a:gd name="connsiteY167" fmla="*/ 379827 h 2745499"/>
              <a:gd name="connsiteX168" fmla="*/ 1189503 w 4818968"/>
              <a:gd name="connsiteY168" fmla="*/ 358726 h 2745499"/>
              <a:gd name="connsiteX169" fmla="*/ 1126199 w 4818968"/>
              <a:gd name="connsiteY169" fmla="*/ 323557 h 2745499"/>
              <a:gd name="connsiteX170" fmla="*/ 1105097 w 4818968"/>
              <a:gd name="connsiteY170" fmla="*/ 309489 h 2745499"/>
              <a:gd name="connsiteX171" fmla="*/ 1083996 w 4818968"/>
              <a:gd name="connsiteY171" fmla="*/ 302455 h 2745499"/>
              <a:gd name="connsiteX172" fmla="*/ 1055860 w 4818968"/>
              <a:gd name="connsiteY172" fmla="*/ 288387 h 2745499"/>
              <a:gd name="connsiteX173" fmla="*/ 1034759 w 4818968"/>
              <a:gd name="connsiteY173" fmla="*/ 274320 h 2745499"/>
              <a:gd name="connsiteX174" fmla="*/ 985522 w 4818968"/>
              <a:gd name="connsiteY174" fmla="*/ 253218 h 2745499"/>
              <a:gd name="connsiteX175" fmla="*/ 915183 w 4818968"/>
              <a:gd name="connsiteY175" fmla="*/ 189913 h 2745499"/>
              <a:gd name="connsiteX176" fmla="*/ 901116 w 4818968"/>
              <a:gd name="connsiteY176" fmla="*/ 168812 h 2745499"/>
              <a:gd name="connsiteX177" fmla="*/ 858912 w 4818968"/>
              <a:gd name="connsiteY177" fmla="*/ 126609 h 2745499"/>
              <a:gd name="connsiteX178" fmla="*/ 809676 w 4818968"/>
              <a:gd name="connsiteY178" fmla="*/ 77372 h 2745499"/>
              <a:gd name="connsiteX179" fmla="*/ 788574 w 4818968"/>
              <a:gd name="connsiteY179" fmla="*/ 63304 h 2745499"/>
              <a:gd name="connsiteX180" fmla="*/ 739337 w 4818968"/>
              <a:gd name="connsiteY180" fmla="*/ 49237 h 2745499"/>
              <a:gd name="connsiteX181" fmla="*/ 676032 w 4818968"/>
              <a:gd name="connsiteY181" fmla="*/ 42203 h 2745499"/>
              <a:gd name="connsiteX182" fmla="*/ 640863 w 4818968"/>
              <a:gd name="connsiteY182" fmla="*/ 35169 h 2745499"/>
              <a:gd name="connsiteX183" fmla="*/ 598660 w 4818968"/>
              <a:gd name="connsiteY183" fmla="*/ 28135 h 2745499"/>
              <a:gd name="connsiteX184" fmla="*/ 535356 w 4818968"/>
              <a:gd name="connsiteY184" fmla="*/ 21101 h 2745499"/>
              <a:gd name="connsiteX185" fmla="*/ 352476 w 4818968"/>
              <a:gd name="connsiteY185" fmla="*/ 0 h 2745499"/>
              <a:gd name="connsiteX186" fmla="*/ 99257 w 4818968"/>
              <a:gd name="connsiteY186" fmla="*/ 7033 h 2745499"/>
              <a:gd name="connsiteX187" fmla="*/ 78156 w 4818968"/>
              <a:gd name="connsiteY187" fmla="*/ 14067 h 2745499"/>
              <a:gd name="connsiteX188" fmla="*/ 50020 w 4818968"/>
              <a:gd name="connsiteY188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8715 w 4818968"/>
              <a:gd name="connsiteY92" fmla="*/ 1785229 h 2745499"/>
              <a:gd name="connsiteX93" fmla="*/ 3941544 w 4818968"/>
              <a:gd name="connsiteY93" fmla="*/ 1753235 h 2745499"/>
              <a:gd name="connsiteX94" fmla="*/ 4004849 w 4818968"/>
              <a:gd name="connsiteY94" fmla="*/ 1717382 h 2745499"/>
              <a:gd name="connsiteX95" fmla="*/ 4044561 w 4818968"/>
              <a:gd name="connsiteY95" fmla="*/ 1703314 h 2745499"/>
              <a:gd name="connsiteX96" fmla="*/ 4111041 w 4818968"/>
              <a:gd name="connsiteY96" fmla="*/ 1679037 h 2745499"/>
              <a:gd name="connsiteX97" fmla="*/ 4160961 w 4818968"/>
              <a:gd name="connsiteY97" fmla="*/ 1648411 h 2745499"/>
              <a:gd name="connsiteX98" fmla="*/ 4243316 w 4818968"/>
              <a:gd name="connsiteY98" fmla="*/ 1611874 h 2745499"/>
              <a:gd name="connsiteX99" fmla="*/ 4318881 w 4818968"/>
              <a:gd name="connsiteY99" fmla="*/ 1567180 h 2745499"/>
              <a:gd name="connsiteX100" fmla="*/ 4394886 w 4818968"/>
              <a:gd name="connsiteY100" fmla="*/ 1504559 h 2745499"/>
              <a:gd name="connsiteX101" fmla="*/ 4468839 w 4818968"/>
              <a:gd name="connsiteY101" fmla="*/ 1460548 h 2745499"/>
              <a:gd name="connsiteX102" fmla="*/ 4538737 w 4818968"/>
              <a:gd name="connsiteY102" fmla="*/ 1392017 h 2745499"/>
              <a:gd name="connsiteX103" fmla="*/ 4594324 w 4818968"/>
              <a:gd name="connsiteY103" fmla="*/ 1335063 h 2745499"/>
              <a:gd name="connsiteX104" fmla="*/ 4631301 w 4818968"/>
              <a:gd name="connsiteY104" fmla="*/ 1283335 h 2745499"/>
              <a:gd name="connsiteX105" fmla="*/ 4680538 w 4818968"/>
              <a:gd name="connsiteY105" fmla="*/ 1208453 h 2745499"/>
              <a:gd name="connsiteX106" fmla="*/ 4715023 w 4818968"/>
              <a:gd name="connsiteY106" fmla="*/ 1138799 h 2745499"/>
              <a:gd name="connsiteX107" fmla="*/ 4757226 w 4818968"/>
              <a:gd name="connsiteY107" fmla="*/ 1056884 h 2745499"/>
              <a:gd name="connsiteX108" fmla="*/ 4777644 w 4818968"/>
              <a:gd name="connsiteY108" fmla="*/ 1011506 h 2745499"/>
              <a:gd name="connsiteX109" fmla="*/ 4748629 w 4818968"/>
              <a:gd name="connsiteY109" fmla="*/ 956603 h 2745499"/>
              <a:gd name="connsiteX110" fmla="*/ 4755663 w 4818968"/>
              <a:gd name="connsiteY110" fmla="*/ 935501 h 2745499"/>
              <a:gd name="connsiteX111" fmla="*/ 4769731 w 4818968"/>
              <a:gd name="connsiteY111" fmla="*/ 858129 h 2745499"/>
              <a:gd name="connsiteX112" fmla="*/ 4783799 w 4818968"/>
              <a:gd name="connsiteY112" fmla="*/ 780757 h 2745499"/>
              <a:gd name="connsiteX113" fmla="*/ 4804900 w 4818968"/>
              <a:gd name="connsiteY113" fmla="*/ 759655 h 2745499"/>
              <a:gd name="connsiteX114" fmla="*/ 4818968 w 4818968"/>
              <a:gd name="connsiteY114" fmla="*/ 738553 h 2745499"/>
              <a:gd name="connsiteX115" fmla="*/ 4804900 w 4818968"/>
              <a:gd name="connsiteY115" fmla="*/ 555673 h 2745499"/>
              <a:gd name="connsiteX116" fmla="*/ 4797866 w 4818968"/>
              <a:gd name="connsiteY116" fmla="*/ 506437 h 2745499"/>
              <a:gd name="connsiteX117" fmla="*/ 4755663 w 4818968"/>
              <a:gd name="connsiteY117" fmla="*/ 485335 h 2745499"/>
              <a:gd name="connsiteX118" fmla="*/ 4720494 w 4818968"/>
              <a:gd name="connsiteY118" fmla="*/ 457200 h 2745499"/>
              <a:gd name="connsiteX119" fmla="*/ 4678291 w 4818968"/>
              <a:gd name="connsiteY119" fmla="*/ 443132 h 2745499"/>
              <a:gd name="connsiteX120" fmla="*/ 4593885 w 4818968"/>
              <a:gd name="connsiteY120" fmla="*/ 464233 h 2745499"/>
              <a:gd name="connsiteX121" fmla="*/ 4530580 w 4818968"/>
              <a:gd name="connsiteY121" fmla="*/ 499403 h 2745499"/>
              <a:gd name="connsiteX122" fmla="*/ 4509479 w 4818968"/>
              <a:gd name="connsiteY122" fmla="*/ 513470 h 2745499"/>
              <a:gd name="connsiteX123" fmla="*/ 4481343 w 4818968"/>
              <a:gd name="connsiteY123" fmla="*/ 555673 h 2745499"/>
              <a:gd name="connsiteX124" fmla="*/ 4439140 w 4818968"/>
              <a:gd name="connsiteY124" fmla="*/ 590843 h 2745499"/>
              <a:gd name="connsiteX125" fmla="*/ 4396937 w 4818968"/>
              <a:gd name="connsiteY125" fmla="*/ 618978 h 2745499"/>
              <a:gd name="connsiteX126" fmla="*/ 4340666 w 4818968"/>
              <a:gd name="connsiteY126" fmla="*/ 647113 h 2745499"/>
              <a:gd name="connsiteX127" fmla="*/ 4312531 w 4818968"/>
              <a:gd name="connsiteY127" fmla="*/ 661181 h 2745499"/>
              <a:gd name="connsiteX128" fmla="*/ 4270328 w 4818968"/>
              <a:gd name="connsiteY128" fmla="*/ 675249 h 2745499"/>
              <a:gd name="connsiteX129" fmla="*/ 4242192 w 4818968"/>
              <a:gd name="connsiteY129" fmla="*/ 689317 h 2745499"/>
              <a:gd name="connsiteX130" fmla="*/ 4171854 w 4818968"/>
              <a:gd name="connsiteY130" fmla="*/ 710418 h 2745499"/>
              <a:gd name="connsiteX131" fmla="*/ 3890500 w 4818968"/>
              <a:gd name="connsiteY131" fmla="*/ 696350 h 2745499"/>
              <a:gd name="connsiteX132" fmla="*/ 3869399 w 4818968"/>
              <a:gd name="connsiteY132" fmla="*/ 689317 h 2745499"/>
              <a:gd name="connsiteX133" fmla="*/ 3834229 w 4818968"/>
              <a:gd name="connsiteY133" fmla="*/ 682283 h 2745499"/>
              <a:gd name="connsiteX134" fmla="*/ 3770925 w 4818968"/>
              <a:gd name="connsiteY134" fmla="*/ 675249 h 2745499"/>
              <a:gd name="connsiteX135" fmla="*/ 3679485 w 4818968"/>
              <a:gd name="connsiteY135" fmla="*/ 661181 h 2745499"/>
              <a:gd name="connsiteX136" fmla="*/ 3609146 w 4818968"/>
              <a:gd name="connsiteY136" fmla="*/ 654147 h 2745499"/>
              <a:gd name="connsiteX137" fmla="*/ 3573977 w 4818968"/>
              <a:gd name="connsiteY137" fmla="*/ 647113 h 2745499"/>
              <a:gd name="connsiteX138" fmla="*/ 3257454 w 4818968"/>
              <a:gd name="connsiteY138" fmla="*/ 647113 h 2745499"/>
              <a:gd name="connsiteX139" fmla="*/ 3222285 w 4818968"/>
              <a:gd name="connsiteY139" fmla="*/ 654147 h 2745499"/>
              <a:gd name="connsiteX140" fmla="*/ 3130845 w 4818968"/>
              <a:gd name="connsiteY140" fmla="*/ 661181 h 2745499"/>
              <a:gd name="connsiteX141" fmla="*/ 3088642 w 4818968"/>
              <a:gd name="connsiteY141" fmla="*/ 675249 h 2745499"/>
              <a:gd name="connsiteX142" fmla="*/ 3039405 w 4818968"/>
              <a:gd name="connsiteY142" fmla="*/ 703384 h 2745499"/>
              <a:gd name="connsiteX143" fmla="*/ 2976100 w 4818968"/>
              <a:gd name="connsiteY143" fmla="*/ 731520 h 2745499"/>
              <a:gd name="connsiteX144" fmla="*/ 2575171 w 4818968"/>
              <a:gd name="connsiteY144" fmla="*/ 717452 h 2745499"/>
              <a:gd name="connsiteX145" fmla="*/ 2547036 w 4818968"/>
              <a:gd name="connsiteY145" fmla="*/ 710418 h 2745499"/>
              <a:gd name="connsiteX146" fmla="*/ 2476697 w 4818968"/>
              <a:gd name="connsiteY146" fmla="*/ 689317 h 2745499"/>
              <a:gd name="connsiteX147" fmla="*/ 2441528 w 4818968"/>
              <a:gd name="connsiteY147" fmla="*/ 682283 h 2745499"/>
              <a:gd name="connsiteX148" fmla="*/ 2413392 w 4818968"/>
              <a:gd name="connsiteY148" fmla="*/ 675249 h 2745499"/>
              <a:gd name="connsiteX149" fmla="*/ 2371189 w 4818968"/>
              <a:gd name="connsiteY149" fmla="*/ 661181 h 2745499"/>
              <a:gd name="connsiteX150" fmla="*/ 2336020 w 4818968"/>
              <a:gd name="connsiteY150" fmla="*/ 654147 h 2745499"/>
              <a:gd name="connsiteX151" fmla="*/ 2293817 w 4818968"/>
              <a:gd name="connsiteY151" fmla="*/ 640080 h 2745499"/>
              <a:gd name="connsiteX152" fmla="*/ 2195343 w 4818968"/>
              <a:gd name="connsiteY152" fmla="*/ 626012 h 2745499"/>
              <a:gd name="connsiteX153" fmla="*/ 2139072 w 4818968"/>
              <a:gd name="connsiteY153" fmla="*/ 611944 h 2745499"/>
              <a:gd name="connsiteX154" fmla="*/ 2103903 w 4818968"/>
              <a:gd name="connsiteY154" fmla="*/ 604910 h 2745499"/>
              <a:gd name="connsiteX155" fmla="*/ 2082802 w 4818968"/>
              <a:gd name="connsiteY155" fmla="*/ 597877 h 2745499"/>
              <a:gd name="connsiteX156" fmla="*/ 2047632 w 4818968"/>
              <a:gd name="connsiteY156" fmla="*/ 590843 h 2745499"/>
              <a:gd name="connsiteX157" fmla="*/ 1998396 w 4818968"/>
              <a:gd name="connsiteY157" fmla="*/ 576775 h 2745499"/>
              <a:gd name="connsiteX158" fmla="*/ 1576365 w 4818968"/>
              <a:gd name="connsiteY158" fmla="*/ 562707 h 2745499"/>
              <a:gd name="connsiteX159" fmla="*/ 1541196 w 4818968"/>
              <a:gd name="connsiteY159" fmla="*/ 555673 h 2745499"/>
              <a:gd name="connsiteX160" fmla="*/ 1463823 w 4818968"/>
              <a:gd name="connsiteY160" fmla="*/ 541606 h 2745499"/>
              <a:gd name="connsiteX161" fmla="*/ 1421620 w 4818968"/>
              <a:gd name="connsiteY161" fmla="*/ 520504 h 2745499"/>
              <a:gd name="connsiteX162" fmla="*/ 1393485 w 4818968"/>
              <a:gd name="connsiteY162" fmla="*/ 513470 h 2745499"/>
              <a:gd name="connsiteX163" fmla="*/ 1372383 w 4818968"/>
              <a:gd name="connsiteY163" fmla="*/ 499403 h 2745499"/>
              <a:gd name="connsiteX164" fmla="*/ 1323146 w 4818968"/>
              <a:gd name="connsiteY164" fmla="*/ 450166 h 2745499"/>
              <a:gd name="connsiteX165" fmla="*/ 1302045 w 4818968"/>
              <a:gd name="connsiteY165" fmla="*/ 443132 h 2745499"/>
              <a:gd name="connsiteX166" fmla="*/ 1231706 w 4818968"/>
              <a:gd name="connsiteY166" fmla="*/ 393895 h 2745499"/>
              <a:gd name="connsiteX167" fmla="*/ 1210605 w 4818968"/>
              <a:gd name="connsiteY167" fmla="*/ 379827 h 2745499"/>
              <a:gd name="connsiteX168" fmla="*/ 1189503 w 4818968"/>
              <a:gd name="connsiteY168" fmla="*/ 358726 h 2745499"/>
              <a:gd name="connsiteX169" fmla="*/ 1126199 w 4818968"/>
              <a:gd name="connsiteY169" fmla="*/ 323557 h 2745499"/>
              <a:gd name="connsiteX170" fmla="*/ 1105097 w 4818968"/>
              <a:gd name="connsiteY170" fmla="*/ 309489 h 2745499"/>
              <a:gd name="connsiteX171" fmla="*/ 1083996 w 4818968"/>
              <a:gd name="connsiteY171" fmla="*/ 302455 h 2745499"/>
              <a:gd name="connsiteX172" fmla="*/ 1055860 w 4818968"/>
              <a:gd name="connsiteY172" fmla="*/ 288387 h 2745499"/>
              <a:gd name="connsiteX173" fmla="*/ 1034759 w 4818968"/>
              <a:gd name="connsiteY173" fmla="*/ 274320 h 2745499"/>
              <a:gd name="connsiteX174" fmla="*/ 985522 w 4818968"/>
              <a:gd name="connsiteY174" fmla="*/ 253218 h 2745499"/>
              <a:gd name="connsiteX175" fmla="*/ 915183 w 4818968"/>
              <a:gd name="connsiteY175" fmla="*/ 189913 h 2745499"/>
              <a:gd name="connsiteX176" fmla="*/ 901116 w 4818968"/>
              <a:gd name="connsiteY176" fmla="*/ 168812 h 2745499"/>
              <a:gd name="connsiteX177" fmla="*/ 858912 w 4818968"/>
              <a:gd name="connsiteY177" fmla="*/ 126609 h 2745499"/>
              <a:gd name="connsiteX178" fmla="*/ 809676 w 4818968"/>
              <a:gd name="connsiteY178" fmla="*/ 77372 h 2745499"/>
              <a:gd name="connsiteX179" fmla="*/ 788574 w 4818968"/>
              <a:gd name="connsiteY179" fmla="*/ 63304 h 2745499"/>
              <a:gd name="connsiteX180" fmla="*/ 739337 w 4818968"/>
              <a:gd name="connsiteY180" fmla="*/ 49237 h 2745499"/>
              <a:gd name="connsiteX181" fmla="*/ 676032 w 4818968"/>
              <a:gd name="connsiteY181" fmla="*/ 42203 h 2745499"/>
              <a:gd name="connsiteX182" fmla="*/ 640863 w 4818968"/>
              <a:gd name="connsiteY182" fmla="*/ 35169 h 2745499"/>
              <a:gd name="connsiteX183" fmla="*/ 598660 w 4818968"/>
              <a:gd name="connsiteY183" fmla="*/ 28135 h 2745499"/>
              <a:gd name="connsiteX184" fmla="*/ 535356 w 4818968"/>
              <a:gd name="connsiteY184" fmla="*/ 21101 h 2745499"/>
              <a:gd name="connsiteX185" fmla="*/ 352476 w 4818968"/>
              <a:gd name="connsiteY185" fmla="*/ 0 h 2745499"/>
              <a:gd name="connsiteX186" fmla="*/ 99257 w 4818968"/>
              <a:gd name="connsiteY186" fmla="*/ 7033 h 2745499"/>
              <a:gd name="connsiteX187" fmla="*/ 78156 w 4818968"/>
              <a:gd name="connsiteY187" fmla="*/ 14067 h 2745499"/>
              <a:gd name="connsiteX188" fmla="*/ 50020 w 4818968"/>
              <a:gd name="connsiteY188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8715 w 4818968"/>
              <a:gd name="connsiteY92" fmla="*/ 1785229 h 2745499"/>
              <a:gd name="connsiteX93" fmla="*/ 3941544 w 4818968"/>
              <a:gd name="connsiteY93" fmla="*/ 1753235 h 2745499"/>
              <a:gd name="connsiteX94" fmla="*/ 4004849 w 4818968"/>
              <a:gd name="connsiteY94" fmla="*/ 1717382 h 2745499"/>
              <a:gd name="connsiteX95" fmla="*/ 4044561 w 4818968"/>
              <a:gd name="connsiteY95" fmla="*/ 1703314 h 2745499"/>
              <a:gd name="connsiteX96" fmla="*/ 4111041 w 4818968"/>
              <a:gd name="connsiteY96" fmla="*/ 1679037 h 2745499"/>
              <a:gd name="connsiteX97" fmla="*/ 4160961 w 4818968"/>
              <a:gd name="connsiteY97" fmla="*/ 1648411 h 2745499"/>
              <a:gd name="connsiteX98" fmla="*/ 4243316 w 4818968"/>
              <a:gd name="connsiteY98" fmla="*/ 1611874 h 2745499"/>
              <a:gd name="connsiteX99" fmla="*/ 4318881 w 4818968"/>
              <a:gd name="connsiteY99" fmla="*/ 1567180 h 2745499"/>
              <a:gd name="connsiteX100" fmla="*/ 4394886 w 4818968"/>
              <a:gd name="connsiteY100" fmla="*/ 1504559 h 2745499"/>
              <a:gd name="connsiteX101" fmla="*/ 4468839 w 4818968"/>
              <a:gd name="connsiteY101" fmla="*/ 1460548 h 2745499"/>
              <a:gd name="connsiteX102" fmla="*/ 4538737 w 4818968"/>
              <a:gd name="connsiteY102" fmla="*/ 1392017 h 2745499"/>
              <a:gd name="connsiteX103" fmla="*/ 4594324 w 4818968"/>
              <a:gd name="connsiteY103" fmla="*/ 1335063 h 2745499"/>
              <a:gd name="connsiteX104" fmla="*/ 4631301 w 4818968"/>
              <a:gd name="connsiteY104" fmla="*/ 1283335 h 2745499"/>
              <a:gd name="connsiteX105" fmla="*/ 4680538 w 4818968"/>
              <a:gd name="connsiteY105" fmla="*/ 1208453 h 2745499"/>
              <a:gd name="connsiteX106" fmla="*/ 4715023 w 4818968"/>
              <a:gd name="connsiteY106" fmla="*/ 1138799 h 2745499"/>
              <a:gd name="connsiteX107" fmla="*/ 4757226 w 4818968"/>
              <a:gd name="connsiteY107" fmla="*/ 1056884 h 2745499"/>
              <a:gd name="connsiteX108" fmla="*/ 4777644 w 4818968"/>
              <a:gd name="connsiteY108" fmla="*/ 1011506 h 2745499"/>
              <a:gd name="connsiteX109" fmla="*/ 4748629 w 4818968"/>
              <a:gd name="connsiteY109" fmla="*/ 956603 h 2745499"/>
              <a:gd name="connsiteX110" fmla="*/ 4769731 w 4818968"/>
              <a:gd name="connsiteY110" fmla="*/ 858129 h 2745499"/>
              <a:gd name="connsiteX111" fmla="*/ 4783799 w 4818968"/>
              <a:gd name="connsiteY111" fmla="*/ 780757 h 2745499"/>
              <a:gd name="connsiteX112" fmla="*/ 4804900 w 4818968"/>
              <a:gd name="connsiteY112" fmla="*/ 759655 h 2745499"/>
              <a:gd name="connsiteX113" fmla="*/ 4818968 w 4818968"/>
              <a:gd name="connsiteY113" fmla="*/ 738553 h 2745499"/>
              <a:gd name="connsiteX114" fmla="*/ 4804900 w 4818968"/>
              <a:gd name="connsiteY114" fmla="*/ 555673 h 2745499"/>
              <a:gd name="connsiteX115" fmla="*/ 4797866 w 4818968"/>
              <a:gd name="connsiteY115" fmla="*/ 506437 h 2745499"/>
              <a:gd name="connsiteX116" fmla="*/ 4755663 w 4818968"/>
              <a:gd name="connsiteY116" fmla="*/ 485335 h 2745499"/>
              <a:gd name="connsiteX117" fmla="*/ 4720494 w 4818968"/>
              <a:gd name="connsiteY117" fmla="*/ 457200 h 2745499"/>
              <a:gd name="connsiteX118" fmla="*/ 4678291 w 4818968"/>
              <a:gd name="connsiteY118" fmla="*/ 443132 h 2745499"/>
              <a:gd name="connsiteX119" fmla="*/ 4593885 w 4818968"/>
              <a:gd name="connsiteY119" fmla="*/ 464233 h 2745499"/>
              <a:gd name="connsiteX120" fmla="*/ 4530580 w 4818968"/>
              <a:gd name="connsiteY120" fmla="*/ 499403 h 2745499"/>
              <a:gd name="connsiteX121" fmla="*/ 4509479 w 4818968"/>
              <a:gd name="connsiteY121" fmla="*/ 513470 h 2745499"/>
              <a:gd name="connsiteX122" fmla="*/ 4481343 w 4818968"/>
              <a:gd name="connsiteY122" fmla="*/ 555673 h 2745499"/>
              <a:gd name="connsiteX123" fmla="*/ 4439140 w 4818968"/>
              <a:gd name="connsiteY123" fmla="*/ 590843 h 2745499"/>
              <a:gd name="connsiteX124" fmla="*/ 4396937 w 4818968"/>
              <a:gd name="connsiteY124" fmla="*/ 618978 h 2745499"/>
              <a:gd name="connsiteX125" fmla="*/ 4340666 w 4818968"/>
              <a:gd name="connsiteY125" fmla="*/ 647113 h 2745499"/>
              <a:gd name="connsiteX126" fmla="*/ 4312531 w 4818968"/>
              <a:gd name="connsiteY126" fmla="*/ 661181 h 2745499"/>
              <a:gd name="connsiteX127" fmla="*/ 4270328 w 4818968"/>
              <a:gd name="connsiteY127" fmla="*/ 675249 h 2745499"/>
              <a:gd name="connsiteX128" fmla="*/ 4242192 w 4818968"/>
              <a:gd name="connsiteY128" fmla="*/ 689317 h 2745499"/>
              <a:gd name="connsiteX129" fmla="*/ 4171854 w 4818968"/>
              <a:gd name="connsiteY129" fmla="*/ 710418 h 2745499"/>
              <a:gd name="connsiteX130" fmla="*/ 3890500 w 4818968"/>
              <a:gd name="connsiteY130" fmla="*/ 696350 h 2745499"/>
              <a:gd name="connsiteX131" fmla="*/ 3869399 w 4818968"/>
              <a:gd name="connsiteY131" fmla="*/ 689317 h 2745499"/>
              <a:gd name="connsiteX132" fmla="*/ 3834229 w 4818968"/>
              <a:gd name="connsiteY132" fmla="*/ 682283 h 2745499"/>
              <a:gd name="connsiteX133" fmla="*/ 3770925 w 4818968"/>
              <a:gd name="connsiteY133" fmla="*/ 675249 h 2745499"/>
              <a:gd name="connsiteX134" fmla="*/ 3679485 w 4818968"/>
              <a:gd name="connsiteY134" fmla="*/ 661181 h 2745499"/>
              <a:gd name="connsiteX135" fmla="*/ 3609146 w 4818968"/>
              <a:gd name="connsiteY135" fmla="*/ 654147 h 2745499"/>
              <a:gd name="connsiteX136" fmla="*/ 3573977 w 4818968"/>
              <a:gd name="connsiteY136" fmla="*/ 647113 h 2745499"/>
              <a:gd name="connsiteX137" fmla="*/ 3257454 w 4818968"/>
              <a:gd name="connsiteY137" fmla="*/ 647113 h 2745499"/>
              <a:gd name="connsiteX138" fmla="*/ 3222285 w 4818968"/>
              <a:gd name="connsiteY138" fmla="*/ 654147 h 2745499"/>
              <a:gd name="connsiteX139" fmla="*/ 3130845 w 4818968"/>
              <a:gd name="connsiteY139" fmla="*/ 661181 h 2745499"/>
              <a:gd name="connsiteX140" fmla="*/ 3088642 w 4818968"/>
              <a:gd name="connsiteY140" fmla="*/ 675249 h 2745499"/>
              <a:gd name="connsiteX141" fmla="*/ 3039405 w 4818968"/>
              <a:gd name="connsiteY141" fmla="*/ 703384 h 2745499"/>
              <a:gd name="connsiteX142" fmla="*/ 2976100 w 4818968"/>
              <a:gd name="connsiteY142" fmla="*/ 731520 h 2745499"/>
              <a:gd name="connsiteX143" fmla="*/ 2575171 w 4818968"/>
              <a:gd name="connsiteY143" fmla="*/ 717452 h 2745499"/>
              <a:gd name="connsiteX144" fmla="*/ 2547036 w 4818968"/>
              <a:gd name="connsiteY144" fmla="*/ 710418 h 2745499"/>
              <a:gd name="connsiteX145" fmla="*/ 2476697 w 4818968"/>
              <a:gd name="connsiteY145" fmla="*/ 689317 h 2745499"/>
              <a:gd name="connsiteX146" fmla="*/ 2441528 w 4818968"/>
              <a:gd name="connsiteY146" fmla="*/ 682283 h 2745499"/>
              <a:gd name="connsiteX147" fmla="*/ 2413392 w 4818968"/>
              <a:gd name="connsiteY147" fmla="*/ 675249 h 2745499"/>
              <a:gd name="connsiteX148" fmla="*/ 2371189 w 4818968"/>
              <a:gd name="connsiteY148" fmla="*/ 661181 h 2745499"/>
              <a:gd name="connsiteX149" fmla="*/ 2336020 w 4818968"/>
              <a:gd name="connsiteY149" fmla="*/ 654147 h 2745499"/>
              <a:gd name="connsiteX150" fmla="*/ 2293817 w 4818968"/>
              <a:gd name="connsiteY150" fmla="*/ 640080 h 2745499"/>
              <a:gd name="connsiteX151" fmla="*/ 2195343 w 4818968"/>
              <a:gd name="connsiteY151" fmla="*/ 626012 h 2745499"/>
              <a:gd name="connsiteX152" fmla="*/ 2139072 w 4818968"/>
              <a:gd name="connsiteY152" fmla="*/ 611944 h 2745499"/>
              <a:gd name="connsiteX153" fmla="*/ 2103903 w 4818968"/>
              <a:gd name="connsiteY153" fmla="*/ 604910 h 2745499"/>
              <a:gd name="connsiteX154" fmla="*/ 2082802 w 4818968"/>
              <a:gd name="connsiteY154" fmla="*/ 597877 h 2745499"/>
              <a:gd name="connsiteX155" fmla="*/ 2047632 w 4818968"/>
              <a:gd name="connsiteY155" fmla="*/ 590843 h 2745499"/>
              <a:gd name="connsiteX156" fmla="*/ 1998396 w 4818968"/>
              <a:gd name="connsiteY156" fmla="*/ 576775 h 2745499"/>
              <a:gd name="connsiteX157" fmla="*/ 1576365 w 4818968"/>
              <a:gd name="connsiteY157" fmla="*/ 562707 h 2745499"/>
              <a:gd name="connsiteX158" fmla="*/ 1541196 w 4818968"/>
              <a:gd name="connsiteY158" fmla="*/ 555673 h 2745499"/>
              <a:gd name="connsiteX159" fmla="*/ 1463823 w 4818968"/>
              <a:gd name="connsiteY159" fmla="*/ 541606 h 2745499"/>
              <a:gd name="connsiteX160" fmla="*/ 1421620 w 4818968"/>
              <a:gd name="connsiteY160" fmla="*/ 520504 h 2745499"/>
              <a:gd name="connsiteX161" fmla="*/ 1393485 w 4818968"/>
              <a:gd name="connsiteY161" fmla="*/ 513470 h 2745499"/>
              <a:gd name="connsiteX162" fmla="*/ 1372383 w 4818968"/>
              <a:gd name="connsiteY162" fmla="*/ 499403 h 2745499"/>
              <a:gd name="connsiteX163" fmla="*/ 1323146 w 4818968"/>
              <a:gd name="connsiteY163" fmla="*/ 450166 h 2745499"/>
              <a:gd name="connsiteX164" fmla="*/ 1302045 w 4818968"/>
              <a:gd name="connsiteY164" fmla="*/ 443132 h 2745499"/>
              <a:gd name="connsiteX165" fmla="*/ 1231706 w 4818968"/>
              <a:gd name="connsiteY165" fmla="*/ 393895 h 2745499"/>
              <a:gd name="connsiteX166" fmla="*/ 1210605 w 4818968"/>
              <a:gd name="connsiteY166" fmla="*/ 379827 h 2745499"/>
              <a:gd name="connsiteX167" fmla="*/ 1189503 w 4818968"/>
              <a:gd name="connsiteY167" fmla="*/ 358726 h 2745499"/>
              <a:gd name="connsiteX168" fmla="*/ 1126199 w 4818968"/>
              <a:gd name="connsiteY168" fmla="*/ 323557 h 2745499"/>
              <a:gd name="connsiteX169" fmla="*/ 1105097 w 4818968"/>
              <a:gd name="connsiteY169" fmla="*/ 309489 h 2745499"/>
              <a:gd name="connsiteX170" fmla="*/ 1083996 w 4818968"/>
              <a:gd name="connsiteY170" fmla="*/ 302455 h 2745499"/>
              <a:gd name="connsiteX171" fmla="*/ 1055860 w 4818968"/>
              <a:gd name="connsiteY171" fmla="*/ 288387 h 2745499"/>
              <a:gd name="connsiteX172" fmla="*/ 1034759 w 4818968"/>
              <a:gd name="connsiteY172" fmla="*/ 274320 h 2745499"/>
              <a:gd name="connsiteX173" fmla="*/ 985522 w 4818968"/>
              <a:gd name="connsiteY173" fmla="*/ 253218 h 2745499"/>
              <a:gd name="connsiteX174" fmla="*/ 915183 w 4818968"/>
              <a:gd name="connsiteY174" fmla="*/ 189913 h 2745499"/>
              <a:gd name="connsiteX175" fmla="*/ 901116 w 4818968"/>
              <a:gd name="connsiteY175" fmla="*/ 168812 h 2745499"/>
              <a:gd name="connsiteX176" fmla="*/ 858912 w 4818968"/>
              <a:gd name="connsiteY176" fmla="*/ 126609 h 2745499"/>
              <a:gd name="connsiteX177" fmla="*/ 809676 w 4818968"/>
              <a:gd name="connsiteY177" fmla="*/ 77372 h 2745499"/>
              <a:gd name="connsiteX178" fmla="*/ 788574 w 4818968"/>
              <a:gd name="connsiteY178" fmla="*/ 63304 h 2745499"/>
              <a:gd name="connsiteX179" fmla="*/ 739337 w 4818968"/>
              <a:gd name="connsiteY179" fmla="*/ 49237 h 2745499"/>
              <a:gd name="connsiteX180" fmla="*/ 676032 w 4818968"/>
              <a:gd name="connsiteY180" fmla="*/ 42203 h 2745499"/>
              <a:gd name="connsiteX181" fmla="*/ 640863 w 4818968"/>
              <a:gd name="connsiteY181" fmla="*/ 35169 h 2745499"/>
              <a:gd name="connsiteX182" fmla="*/ 598660 w 4818968"/>
              <a:gd name="connsiteY182" fmla="*/ 28135 h 2745499"/>
              <a:gd name="connsiteX183" fmla="*/ 535356 w 4818968"/>
              <a:gd name="connsiteY183" fmla="*/ 21101 h 2745499"/>
              <a:gd name="connsiteX184" fmla="*/ 352476 w 4818968"/>
              <a:gd name="connsiteY184" fmla="*/ 0 h 2745499"/>
              <a:gd name="connsiteX185" fmla="*/ 99257 w 4818968"/>
              <a:gd name="connsiteY185" fmla="*/ 7033 h 2745499"/>
              <a:gd name="connsiteX186" fmla="*/ 78156 w 4818968"/>
              <a:gd name="connsiteY186" fmla="*/ 14067 h 2745499"/>
              <a:gd name="connsiteX187" fmla="*/ 50020 w 4818968"/>
              <a:gd name="connsiteY187" fmla="*/ 21101 h 2745499"/>
              <a:gd name="connsiteX0" fmla="*/ 50020 w 4818968"/>
              <a:gd name="connsiteY0" fmla="*/ 21101 h 2745499"/>
              <a:gd name="connsiteX1" fmla="*/ 3762 w 4818968"/>
              <a:gd name="connsiteY1" fmla="*/ 76437 h 2745499"/>
              <a:gd name="connsiteX2" fmla="*/ 2588 w 4818968"/>
              <a:gd name="connsiteY2" fmla="*/ 168420 h 2745499"/>
              <a:gd name="connsiteX3" fmla="*/ 19735 w 4818968"/>
              <a:gd name="connsiteY3" fmla="*/ 314227 h 2745499"/>
              <a:gd name="connsiteX4" fmla="*/ 36244 w 4818968"/>
              <a:gd name="connsiteY4" fmla="*/ 342361 h 2745499"/>
              <a:gd name="connsiteX5" fmla="*/ 43278 w 4818968"/>
              <a:gd name="connsiteY5" fmla="*/ 391890 h 2745499"/>
              <a:gd name="connsiteX6" fmla="*/ 73758 w 4818968"/>
              <a:gd name="connsiteY6" fmla="*/ 472146 h 2745499"/>
              <a:gd name="connsiteX7" fmla="*/ 134426 w 4818968"/>
              <a:gd name="connsiteY7" fmla="*/ 618978 h 2745499"/>
              <a:gd name="connsiteX8" fmla="*/ 141460 w 4818968"/>
              <a:gd name="connsiteY8" fmla="*/ 640080 h 2745499"/>
              <a:gd name="connsiteX9" fmla="*/ 183663 w 4818968"/>
              <a:gd name="connsiteY9" fmla="*/ 668215 h 2745499"/>
              <a:gd name="connsiteX10" fmla="*/ 197731 w 4818968"/>
              <a:gd name="connsiteY10" fmla="*/ 689317 h 2745499"/>
              <a:gd name="connsiteX11" fmla="*/ 204765 w 4818968"/>
              <a:gd name="connsiteY11" fmla="*/ 710418 h 2745499"/>
              <a:gd name="connsiteX12" fmla="*/ 225866 w 4818968"/>
              <a:gd name="connsiteY12" fmla="*/ 731520 h 2745499"/>
              <a:gd name="connsiteX13" fmla="*/ 254002 w 4818968"/>
              <a:gd name="connsiteY13" fmla="*/ 766689 h 2745499"/>
              <a:gd name="connsiteX14" fmla="*/ 282137 w 4818968"/>
              <a:gd name="connsiteY14" fmla="*/ 808892 h 2745499"/>
              <a:gd name="connsiteX15" fmla="*/ 296205 w 4818968"/>
              <a:gd name="connsiteY15" fmla="*/ 829993 h 2745499"/>
              <a:gd name="connsiteX16" fmla="*/ 338408 w 4818968"/>
              <a:gd name="connsiteY16" fmla="*/ 858129 h 2745499"/>
              <a:gd name="connsiteX17" fmla="*/ 366543 w 4818968"/>
              <a:gd name="connsiteY17" fmla="*/ 900332 h 2745499"/>
              <a:gd name="connsiteX18" fmla="*/ 401712 w 4818968"/>
              <a:gd name="connsiteY18" fmla="*/ 942535 h 2745499"/>
              <a:gd name="connsiteX19" fmla="*/ 447774 w 4818968"/>
              <a:gd name="connsiteY19" fmla="*/ 976337 h 2745499"/>
              <a:gd name="connsiteX20" fmla="*/ 504729 w 4818968"/>
              <a:gd name="connsiteY20" fmla="*/ 1024890 h 2745499"/>
              <a:gd name="connsiteX21" fmla="*/ 626796 w 4818968"/>
              <a:gd name="connsiteY21" fmla="*/ 1104313 h 2745499"/>
              <a:gd name="connsiteX22" fmla="*/ 647897 w 4818968"/>
              <a:gd name="connsiteY22" fmla="*/ 1118381 h 2745499"/>
              <a:gd name="connsiteX23" fmla="*/ 711202 w 4818968"/>
              <a:gd name="connsiteY23" fmla="*/ 1139483 h 2745499"/>
              <a:gd name="connsiteX24" fmla="*/ 732303 w 4818968"/>
              <a:gd name="connsiteY24" fmla="*/ 1146517 h 2745499"/>
              <a:gd name="connsiteX25" fmla="*/ 802642 w 4818968"/>
              <a:gd name="connsiteY25" fmla="*/ 1167618 h 2745499"/>
              <a:gd name="connsiteX26" fmla="*/ 823743 w 4818968"/>
              <a:gd name="connsiteY26" fmla="*/ 1174652 h 2745499"/>
              <a:gd name="connsiteX27" fmla="*/ 844845 w 4818968"/>
              <a:gd name="connsiteY27" fmla="*/ 1181686 h 2745499"/>
              <a:gd name="connsiteX28" fmla="*/ 908149 w 4818968"/>
              <a:gd name="connsiteY28" fmla="*/ 1209821 h 2745499"/>
              <a:gd name="connsiteX29" fmla="*/ 929251 w 4818968"/>
              <a:gd name="connsiteY29" fmla="*/ 1216855 h 2745499"/>
              <a:gd name="connsiteX30" fmla="*/ 950352 w 4818968"/>
              <a:gd name="connsiteY30" fmla="*/ 1223889 h 2745499"/>
              <a:gd name="connsiteX31" fmla="*/ 985522 w 4818968"/>
              <a:gd name="connsiteY31" fmla="*/ 1259058 h 2745499"/>
              <a:gd name="connsiteX32" fmla="*/ 1027725 w 4818968"/>
              <a:gd name="connsiteY32" fmla="*/ 1273126 h 2745499"/>
              <a:gd name="connsiteX33" fmla="*/ 1069928 w 4818968"/>
              <a:gd name="connsiteY33" fmla="*/ 1301261 h 2745499"/>
              <a:gd name="connsiteX34" fmla="*/ 1091029 w 4818968"/>
              <a:gd name="connsiteY34" fmla="*/ 1315329 h 2745499"/>
              <a:gd name="connsiteX35" fmla="*/ 1189503 w 4818968"/>
              <a:gd name="connsiteY35" fmla="*/ 1403838 h 2745499"/>
              <a:gd name="connsiteX36" fmla="*/ 1229655 w 4818968"/>
              <a:gd name="connsiteY36" fmla="*/ 1449656 h 2745499"/>
              <a:gd name="connsiteX37" fmla="*/ 1252564 w 4818968"/>
              <a:gd name="connsiteY37" fmla="*/ 1473932 h 2745499"/>
              <a:gd name="connsiteX38" fmla="*/ 1266876 w 4818968"/>
              <a:gd name="connsiteY38" fmla="*/ 1498209 h 2745499"/>
              <a:gd name="connsiteX39" fmla="*/ 1280943 w 4818968"/>
              <a:gd name="connsiteY39" fmla="*/ 1547446 h 2745499"/>
              <a:gd name="connsiteX40" fmla="*/ 1287977 w 4818968"/>
              <a:gd name="connsiteY40" fmla="*/ 1568547 h 2745499"/>
              <a:gd name="connsiteX41" fmla="*/ 1287977 w 4818968"/>
              <a:gd name="connsiteY41" fmla="*/ 1638886 h 2745499"/>
              <a:gd name="connsiteX42" fmla="*/ 1302045 w 4818968"/>
              <a:gd name="connsiteY42" fmla="*/ 1737360 h 2745499"/>
              <a:gd name="connsiteX43" fmla="*/ 1309079 w 4818968"/>
              <a:gd name="connsiteY43" fmla="*/ 1758461 h 2745499"/>
              <a:gd name="connsiteX44" fmla="*/ 1316112 w 4818968"/>
              <a:gd name="connsiteY44" fmla="*/ 1786597 h 2745499"/>
              <a:gd name="connsiteX45" fmla="*/ 1337214 w 4818968"/>
              <a:gd name="connsiteY45" fmla="*/ 1828800 h 2745499"/>
              <a:gd name="connsiteX46" fmla="*/ 1344248 w 4818968"/>
              <a:gd name="connsiteY46" fmla="*/ 1849901 h 2745499"/>
              <a:gd name="connsiteX47" fmla="*/ 1363982 w 4818968"/>
              <a:gd name="connsiteY47" fmla="*/ 1959268 h 2745499"/>
              <a:gd name="connsiteX48" fmla="*/ 1380541 w 4818968"/>
              <a:gd name="connsiteY48" fmla="*/ 1980369 h 2745499"/>
              <a:gd name="connsiteX49" fmla="*/ 1387574 w 4818968"/>
              <a:gd name="connsiteY49" fmla="*/ 2008505 h 2745499"/>
              <a:gd name="connsiteX50" fmla="*/ 1411167 w 4818968"/>
              <a:gd name="connsiteY50" fmla="*/ 2047533 h 2745499"/>
              <a:gd name="connsiteX51" fmla="*/ 1437495 w 4818968"/>
              <a:gd name="connsiteY51" fmla="*/ 2085877 h 2745499"/>
              <a:gd name="connsiteX52" fmla="*/ 1463823 w 4818968"/>
              <a:gd name="connsiteY52" fmla="*/ 2131255 h 2745499"/>
              <a:gd name="connsiteX53" fmla="*/ 1478575 w 4818968"/>
              <a:gd name="connsiteY53" fmla="*/ 2168232 h 2745499"/>
              <a:gd name="connsiteX54" fmla="*/ 1520094 w 4818968"/>
              <a:gd name="connsiteY54" fmla="*/ 2215661 h 2745499"/>
              <a:gd name="connsiteX55" fmla="*/ 1541196 w 4818968"/>
              <a:gd name="connsiteY55" fmla="*/ 2232220 h 2745499"/>
              <a:gd name="connsiteX56" fmla="*/ 1577049 w 4818968"/>
              <a:gd name="connsiteY56" fmla="*/ 2263530 h 2745499"/>
              <a:gd name="connsiteX57" fmla="*/ 1605184 w 4818968"/>
              <a:gd name="connsiteY57" fmla="*/ 2302558 h 2745499"/>
              <a:gd name="connsiteX58" fmla="*/ 1631268 w 4818968"/>
              <a:gd name="connsiteY58" fmla="*/ 2353163 h 2745499"/>
              <a:gd name="connsiteX59" fmla="*/ 1660771 w 4818968"/>
              <a:gd name="connsiteY59" fmla="*/ 2398541 h 2745499"/>
              <a:gd name="connsiteX60" fmla="*/ 1727251 w 4818968"/>
              <a:gd name="connsiteY60" fmla="*/ 2455935 h 2745499"/>
              <a:gd name="connsiteX61" fmla="*/ 1871786 w 4818968"/>
              <a:gd name="connsiteY61" fmla="*/ 2542833 h 2745499"/>
              <a:gd name="connsiteX62" fmla="*/ 1907639 w 4818968"/>
              <a:gd name="connsiteY62" fmla="*/ 2574827 h 2745499"/>
              <a:gd name="connsiteX63" fmla="*/ 2022672 w 4818968"/>
              <a:gd name="connsiteY63" fmla="*/ 2636324 h 2745499"/>
              <a:gd name="connsiteX64" fmla="*/ 2132039 w 4818968"/>
              <a:gd name="connsiteY64" fmla="*/ 2678527 h 2745499"/>
              <a:gd name="connsiteX65" fmla="*/ 2231392 w 4818968"/>
              <a:gd name="connsiteY65" fmla="*/ 2711645 h 2745499"/>
              <a:gd name="connsiteX66" fmla="*/ 2454228 w 4818968"/>
              <a:gd name="connsiteY66" fmla="*/ 2741588 h 2745499"/>
              <a:gd name="connsiteX67" fmla="*/ 2544984 w 4818968"/>
              <a:gd name="connsiteY67" fmla="*/ 2745447 h 2745499"/>
              <a:gd name="connsiteX68" fmla="*/ 2699337 w 4818968"/>
              <a:gd name="connsiteY68" fmla="*/ 2737087 h 2745499"/>
              <a:gd name="connsiteX69" fmla="*/ 2827706 w 4818968"/>
              <a:gd name="connsiteY69" fmla="*/ 2710522 h 2745499"/>
              <a:gd name="connsiteX70" fmla="*/ 2855157 w 4818968"/>
              <a:gd name="connsiteY70" fmla="*/ 2699629 h 2745499"/>
              <a:gd name="connsiteX71" fmla="*/ 2936388 w 4818968"/>
              <a:gd name="connsiteY71" fmla="*/ 2660601 h 2745499"/>
              <a:gd name="connsiteX72" fmla="*/ 3004236 w 4818968"/>
              <a:gd name="connsiteY72" fmla="*/ 2616590 h 2745499"/>
              <a:gd name="connsiteX73" fmla="*/ 3032371 w 4818968"/>
              <a:gd name="connsiteY73" fmla="*/ 2609557 h 2745499"/>
              <a:gd name="connsiteX74" fmla="*/ 3074574 w 4818968"/>
              <a:gd name="connsiteY74" fmla="*/ 2581421 h 2745499"/>
              <a:gd name="connsiteX75" fmla="*/ 3095676 w 4818968"/>
              <a:gd name="connsiteY75" fmla="*/ 2567353 h 2745499"/>
              <a:gd name="connsiteX76" fmla="*/ 3123811 w 4818968"/>
              <a:gd name="connsiteY76" fmla="*/ 2546252 h 2745499"/>
              <a:gd name="connsiteX77" fmla="*/ 3166014 w 4818968"/>
              <a:gd name="connsiteY77" fmla="*/ 2511083 h 2745499"/>
              <a:gd name="connsiteX78" fmla="*/ 3180082 w 4818968"/>
              <a:gd name="connsiteY78" fmla="*/ 2489981 h 2745499"/>
              <a:gd name="connsiteX79" fmla="*/ 3201183 w 4818968"/>
              <a:gd name="connsiteY79" fmla="*/ 2482947 h 2745499"/>
              <a:gd name="connsiteX80" fmla="*/ 3243386 w 4818968"/>
              <a:gd name="connsiteY80" fmla="*/ 2454812 h 2745499"/>
              <a:gd name="connsiteX81" fmla="*/ 3264488 w 4818968"/>
              <a:gd name="connsiteY81" fmla="*/ 2440744 h 2745499"/>
              <a:gd name="connsiteX82" fmla="*/ 3299657 w 4818968"/>
              <a:gd name="connsiteY82" fmla="*/ 2405575 h 2745499"/>
              <a:gd name="connsiteX83" fmla="*/ 3313725 w 4818968"/>
              <a:gd name="connsiteY83" fmla="*/ 2384473 h 2745499"/>
              <a:gd name="connsiteX84" fmla="*/ 3382012 w 4818968"/>
              <a:gd name="connsiteY84" fmla="*/ 2343394 h 2745499"/>
              <a:gd name="connsiteX85" fmla="*/ 3446440 w 4818968"/>
              <a:gd name="connsiteY85" fmla="*/ 2277354 h 2745499"/>
              <a:gd name="connsiteX86" fmla="*/ 3512919 w 4818968"/>
              <a:gd name="connsiteY86" fmla="*/ 2196562 h 2745499"/>
              <a:gd name="connsiteX87" fmla="*/ 3573049 w 4818968"/>
              <a:gd name="connsiteY87" fmla="*/ 2102192 h 2745499"/>
              <a:gd name="connsiteX88" fmla="*/ 3615252 w 4818968"/>
              <a:gd name="connsiteY88" fmla="*/ 2047288 h 2745499"/>
              <a:gd name="connsiteX89" fmla="*/ 3633179 w 4818968"/>
              <a:gd name="connsiteY89" fmla="*/ 2023012 h 2745499"/>
              <a:gd name="connsiteX90" fmla="*/ 3704885 w 4818968"/>
              <a:gd name="connsiteY90" fmla="*/ 1928397 h 2745499"/>
              <a:gd name="connsiteX91" fmla="*/ 3800184 w 4818968"/>
              <a:gd name="connsiteY91" fmla="*/ 1840132 h 2745499"/>
              <a:gd name="connsiteX92" fmla="*/ 3868715 w 4818968"/>
              <a:gd name="connsiteY92" fmla="*/ 1785229 h 2745499"/>
              <a:gd name="connsiteX93" fmla="*/ 3941544 w 4818968"/>
              <a:gd name="connsiteY93" fmla="*/ 1753235 h 2745499"/>
              <a:gd name="connsiteX94" fmla="*/ 4004849 w 4818968"/>
              <a:gd name="connsiteY94" fmla="*/ 1717382 h 2745499"/>
              <a:gd name="connsiteX95" fmla="*/ 4044561 w 4818968"/>
              <a:gd name="connsiteY95" fmla="*/ 1703314 h 2745499"/>
              <a:gd name="connsiteX96" fmla="*/ 4111041 w 4818968"/>
              <a:gd name="connsiteY96" fmla="*/ 1679037 h 2745499"/>
              <a:gd name="connsiteX97" fmla="*/ 4160961 w 4818968"/>
              <a:gd name="connsiteY97" fmla="*/ 1648411 h 2745499"/>
              <a:gd name="connsiteX98" fmla="*/ 4243316 w 4818968"/>
              <a:gd name="connsiteY98" fmla="*/ 1611874 h 2745499"/>
              <a:gd name="connsiteX99" fmla="*/ 4318881 w 4818968"/>
              <a:gd name="connsiteY99" fmla="*/ 1567180 h 2745499"/>
              <a:gd name="connsiteX100" fmla="*/ 4394886 w 4818968"/>
              <a:gd name="connsiteY100" fmla="*/ 1504559 h 2745499"/>
              <a:gd name="connsiteX101" fmla="*/ 4468839 w 4818968"/>
              <a:gd name="connsiteY101" fmla="*/ 1460548 h 2745499"/>
              <a:gd name="connsiteX102" fmla="*/ 4538737 w 4818968"/>
              <a:gd name="connsiteY102" fmla="*/ 1392017 h 2745499"/>
              <a:gd name="connsiteX103" fmla="*/ 4594324 w 4818968"/>
              <a:gd name="connsiteY103" fmla="*/ 1335063 h 2745499"/>
              <a:gd name="connsiteX104" fmla="*/ 4631301 w 4818968"/>
              <a:gd name="connsiteY104" fmla="*/ 1283335 h 2745499"/>
              <a:gd name="connsiteX105" fmla="*/ 4680538 w 4818968"/>
              <a:gd name="connsiteY105" fmla="*/ 1208453 h 2745499"/>
              <a:gd name="connsiteX106" fmla="*/ 4715023 w 4818968"/>
              <a:gd name="connsiteY106" fmla="*/ 1138799 h 2745499"/>
              <a:gd name="connsiteX107" fmla="*/ 4757226 w 4818968"/>
              <a:gd name="connsiteY107" fmla="*/ 1056884 h 2745499"/>
              <a:gd name="connsiteX108" fmla="*/ 4777644 w 4818968"/>
              <a:gd name="connsiteY108" fmla="*/ 1011506 h 2745499"/>
              <a:gd name="connsiteX109" fmla="*/ 4805779 w 4818968"/>
              <a:gd name="connsiteY109" fmla="*/ 956603 h 2745499"/>
              <a:gd name="connsiteX110" fmla="*/ 4769731 w 4818968"/>
              <a:gd name="connsiteY110" fmla="*/ 858129 h 2745499"/>
              <a:gd name="connsiteX111" fmla="*/ 4783799 w 4818968"/>
              <a:gd name="connsiteY111" fmla="*/ 780757 h 2745499"/>
              <a:gd name="connsiteX112" fmla="*/ 4804900 w 4818968"/>
              <a:gd name="connsiteY112" fmla="*/ 759655 h 2745499"/>
              <a:gd name="connsiteX113" fmla="*/ 4818968 w 4818968"/>
              <a:gd name="connsiteY113" fmla="*/ 738553 h 2745499"/>
              <a:gd name="connsiteX114" fmla="*/ 4804900 w 4818968"/>
              <a:gd name="connsiteY114" fmla="*/ 555673 h 2745499"/>
              <a:gd name="connsiteX115" fmla="*/ 4797866 w 4818968"/>
              <a:gd name="connsiteY115" fmla="*/ 506437 h 2745499"/>
              <a:gd name="connsiteX116" fmla="*/ 4755663 w 4818968"/>
              <a:gd name="connsiteY116" fmla="*/ 485335 h 2745499"/>
              <a:gd name="connsiteX117" fmla="*/ 4720494 w 4818968"/>
              <a:gd name="connsiteY117" fmla="*/ 457200 h 2745499"/>
              <a:gd name="connsiteX118" fmla="*/ 4678291 w 4818968"/>
              <a:gd name="connsiteY118" fmla="*/ 443132 h 2745499"/>
              <a:gd name="connsiteX119" fmla="*/ 4593885 w 4818968"/>
              <a:gd name="connsiteY119" fmla="*/ 464233 h 2745499"/>
              <a:gd name="connsiteX120" fmla="*/ 4530580 w 4818968"/>
              <a:gd name="connsiteY120" fmla="*/ 499403 h 2745499"/>
              <a:gd name="connsiteX121" fmla="*/ 4509479 w 4818968"/>
              <a:gd name="connsiteY121" fmla="*/ 513470 h 2745499"/>
              <a:gd name="connsiteX122" fmla="*/ 4481343 w 4818968"/>
              <a:gd name="connsiteY122" fmla="*/ 555673 h 2745499"/>
              <a:gd name="connsiteX123" fmla="*/ 4439140 w 4818968"/>
              <a:gd name="connsiteY123" fmla="*/ 590843 h 2745499"/>
              <a:gd name="connsiteX124" fmla="*/ 4396937 w 4818968"/>
              <a:gd name="connsiteY124" fmla="*/ 618978 h 2745499"/>
              <a:gd name="connsiteX125" fmla="*/ 4340666 w 4818968"/>
              <a:gd name="connsiteY125" fmla="*/ 647113 h 2745499"/>
              <a:gd name="connsiteX126" fmla="*/ 4312531 w 4818968"/>
              <a:gd name="connsiteY126" fmla="*/ 661181 h 2745499"/>
              <a:gd name="connsiteX127" fmla="*/ 4270328 w 4818968"/>
              <a:gd name="connsiteY127" fmla="*/ 675249 h 2745499"/>
              <a:gd name="connsiteX128" fmla="*/ 4242192 w 4818968"/>
              <a:gd name="connsiteY128" fmla="*/ 689317 h 2745499"/>
              <a:gd name="connsiteX129" fmla="*/ 4171854 w 4818968"/>
              <a:gd name="connsiteY129" fmla="*/ 710418 h 2745499"/>
              <a:gd name="connsiteX130" fmla="*/ 3890500 w 4818968"/>
              <a:gd name="connsiteY130" fmla="*/ 696350 h 2745499"/>
              <a:gd name="connsiteX131" fmla="*/ 3869399 w 4818968"/>
              <a:gd name="connsiteY131" fmla="*/ 689317 h 2745499"/>
              <a:gd name="connsiteX132" fmla="*/ 3834229 w 4818968"/>
              <a:gd name="connsiteY132" fmla="*/ 682283 h 2745499"/>
              <a:gd name="connsiteX133" fmla="*/ 3770925 w 4818968"/>
              <a:gd name="connsiteY133" fmla="*/ 675249 h 2745499"/>
              <a:gd name="connsiteX134" fmla="*/ 3679485 w 4818968"/>
              <a:gd name="connsiteY134" fmla="*/ 661181 h 2745499"/>
              <a:gd name="connsiteX135" fmla="*/ 3609146 w 4818968"/>
              <a:gd name="connsiteY135" fmla="*/ 654147 h 2745499"/>
              <a:gd name="connsiteX136" fmla="*/ 3573977 w 4818968"/>
              <a:gd name="connsiteY136" fmla="*/ 647113 h 2745499"/>
              <a:gd name="connsiteX137" fmla="*/ 3257454 w 4818968"/>
              <a:gd name="connsiteY137" fmla="*/ 647113 h 2745499"/>
              <a:gd name="connsiteX138" fmla="*/ 3222285 w 4818968"/>
              <a:gd name="connsiteY138" fmla="*/ 654147 h 2745499"/>
              <a:gd name="connsiteX139" fmla="*/ 3130845 w 4818968"/>
              <a:gd name="connsiteY139" fmla="*/ 661181 h 2745499"/>
              <a:gd name="connsiteX140" fmla="*/ 3088642 w 4818968"/>
              <a:gd name="connsiteY140" fmla="*/ 675249 h 2745499"/>
              <a:gd name="connsiteX141" fmla="*/ 3039405 w 4818968"/>
              <a:gd name="connsiteY141" fmla="*/ 703384 h 2745499"/>
              <a:gd name="connsiteX142" fmla="*/ 2976100 w 4818968"/>
              <a:gd name="connsiteY142" fmla="*/ 731520 h 2745499"/>
              <a:gd name="connsiteX143" fmla="*/ 2575171 w 4818968"/>
              <a:gd name="connsiteY143" fmla="*/ 717452 h 2745499"/>
              <a:gd name="connsiteX144" fmla="*/ 2547036 w 4818968"/>
              <a:gd name="connsiteY144" fmla="*/ 710418 h 2745499"/>
              <a:gd name="connsiteX145" fmla="*/ 2476697 w 4818968"/>
              <a:gd name="connsiteY145" fmla="*/ 689317 h 2745499"/>
              <a:gd name="connsiteX146" fmla="*/ 2441528 w 4818968"/>
              <a:gd name="connsiteY146" fmla="*/ 682283 h 2745499"/>
              <a:gd name="connsiteX147" fmla="*/ 2413392 w 4818968"/>
              <a:gd name="connsiteY147" fmla="*/ 675249 h 2745499"/>
              <a:gd name="connsiteX148" fmla="*/ 2371189 w 4818968"/>
              <a:gd name="connsiteY148" fmla="*/ 661181 h 2745499"/>
              <a:gd name="connsiteX149" fmla="*/ 2336020 w 4818968"/>
              <a:gd name="connsiteY149" fmla="*/ 654147 h 2745499"/>
              <a:gd name="connsiteX150" fmla="*/ 2293817 w 4818968"/>
              <a:gd name="connsiteY150" fmla="*/ 640080 h 2745499"/>
              <a:gd name="connsiteX151" fmla="*/ 2195343 w 4818968"/>
              <a:gd name="connsiteY151" fmla="*/ 626012 h 2745499"/>
              <a:gd name="connsiteX152" fmla="*/ 2139072 w 4818968"/>
              <a:gd name="connsiteY152" fmla="*/ 611944 h 2745499"/>
              <a:gd name="connsiteX153" fmla="*/ 2103903 w 4818968"/>
              <a:gd name="connsiteY153" fmla="*/ 604910 h 2745499"/>
              <a:gd name="connsiteX154" fmla="*/ 2082802 w 4818968"/>
              <a:gd name="connsiteY154" fmla="*/ 597877 h 2745499"/>
              <a:gd name="connsiteX155" fmla="*/ 2047632 w 4818968"/>
              <a:gd name="connsiteY155" fmla="*/ 590843 h 2745499"/>
              <a:gd name="connsiteX156" fmla="*/ 1998396 w 4818968"/>
              <a:gd name="connsiteY156" fmla="*/ 576775 h 2745499"/>
              <a:gd name="connsiteX157" fmla="*/ 1576365 w 4818968"/>
              <a:gd name="connsiteY157" fmla="*/ 562707 h 2745499"/>
              <a:gd name="connsiteX158" fmla="*/ 1541196 w 4818968"/>
              <a:gd name="connsiteY158" fmla="*/ 555673 h 2745499"/>
              <a:gd name="connsiteX159" fmla="*/ 1463823 w 4818968"/>
              <a:gd name="connsiteY159" fmla="*/ 541606 h 2745499"/>
              <a:gd name="connsiteX160" fmla="*/ 1421620 w 4818968"/>
              <a:gd name="connsiteY160" fmla="*/ 520504 h 2745499"/>
              <a:gd name="connsiteX161" fmla="*/ 1393485 w 4818968"/>
              <a:gd name="connsiteY161" fmla="*/ 513470 h 2745499"/>
              <a:gd name="connsiteX162" fmla="*/ 1372383 w 4818968"/>
              <a:gd name="connsiteY162" fmla="*/ 499403 h 2745499"/>
              <a:gd name="connsiteX163" fmla="*/ 1323146 w 4818968"/>
              <a:gd name="connsiteY163" fmla="*/ 450166 h 2745499"/>
              <a:gd name="connsiteX164" fmla="*/ 1302045 w 4818968"/>
              <a:gd name="connsiteY164" fmla="*/ 443132 h 2745499"/>
              <a:gd name="connsiteX165" fmla="*/ 1231706 w 4818968"/>
              <a:gd name="connsiteY165" fmla="*/ 393895 h 2745499"/>
              <a:gd name="connsiteX166" fmla="*/ 1210605 w 4818968"/>
              <a:gd name="connsiteY166" fmla="*/ 379827 h 2745499"/>
              <a:gd name="connsiteX167" fmla="*/ 1189503 w 4818968"/>
              <a:gd name="connsiteY167" fmla="*/ 358726 h 2745499"/>
              <a:gd name="connsiteX168" fmla="*/ 1126199 w 4818968"/>
              <a:gd name="connsiteY168" fmla="*/ 323557 h 2745499"/>
              <a:gd name="connsiteX169" fmla="*/ 1105097 w 4818968"/>
              <a:gd name="connsiteY169" fmla="*/ 309489 h 2745499"/>
              <a:gd name="connsiteX170" fmla="*/ 1083996 w 4818968"/>
              <a:gd name="connsiteY170" fmla="*/ 302455 h 2745499"/>
              <a:gd name="connsiteX171" fmla="*/ 1055860 w 4818968"/>
              <a:gd name="connsiteY171" fmla="*/ 288387 h 2745499"/>
              <a:gd name="connsiteX172" fmla="*/ 1034759 w 4818968"/>
              <a:gd name="connsiteY172" fmla="*/ 274320 h 2745499"/>
              <a:gd name="connsiteX173" fmla="*/ 985522 w 4818968"/>
              <a:gd name="connsiteY173" fmla="*/ 253218 h 2745499"/>
              <a:gd name="connsiteX174" fmla="*/ 915183 w 4818968"/>
              <a:gd name="connsiteY174" fmla="*/ 189913 h 2745499"/>
              <a:gd name="connsiteX175" fmla="*/ 901116 w 4818968"/>
              <a:gd name="connsiteY175" fmla="*/ 168812 h 2745499"/>
              <a:gd name="connsiteX176" fmla="*/ 858912 w 4818968"/>
              <a:gd name="connsiteY176" fmla="*/ 126609 h 2745499"/>
              <a:gd name="connsiteX177" fmla="*/ 809676 w 4818968"/>
              <a:gd name="connsiteY177" fmla="*/ 77372 h 2745499"/>
              <a:gd name="connsiteX178" fmla="*/ 788574 w 4818968"/>
              <a:gd name="connsiteY178" fmla="*/ 63304 h 2745499"/>
              <a:gd name="connsiteX179" fmla="*/ 739337 w 4818968"/>
              <a:gd name="connsiteY179" fmla="*/ 49237 h 2745499"/>
              <a:gd name="connsiteX180" fmla="*/ 676032 w 4818968"/>
              <a:gd name="connsiteY180" fmla="*/ 42203 h 2745499"/>
              <a:gd name="connsiteX181" fmla="*/ 640863 w 4818968"/>
              <a:gd name="connsiteY181" fmla="*/ 35169 h 2745499"/>
              <a:gd name="connsiteX182" fmla="*/ 598660 w 4818968"/>
              <a:gd name="connsiteY182" fmla="*/ 28135 h 2745499"/>
              <a:gd name="connsiteX183" fmla="*/ 535356 w 4818968"/>
              <a:gd name="connsiteY183" fmla="*/ 21101 h 2745499"/>
              <a:gd name="connsiteX184" fmla="*/ 352476 w 4818968"/>
              <a:gd name="connsiteY184" fmla="*/ 0 h 2745499"/>
              <a:gd name="connsiteX185" fmla="*/ 99257 w 4818968"/>
              <a:gd name="connsiteY185" fmla="*/ 7033 h 2745499"/>
              <a:gd name="connsiteX186" fmla="*/ 78156 w 4818968"/>
              <a:gd name="connsiteY186" fmla="*/ 14067 h 2745499"/>
              <a:gd name="connsiteX187" fmla="*/ 50020 w 4818968"/>
              <a:gd name="connsiteY187" fmla="*/ 21101 h 2745499"/>
              <a:gd name="connsiteX0" fmla="*/ 50020 w 4824308"/>
              <a:gd name="connsiteY0" fmla="*/ 21101 h 2745499"/>
              <a:gd name="connsiteX1" fmla="*/ 3762 w 4824308"/>
              <a:gd name="connsiteY1" fmla="*/ 76437 h 2745499"/>
              <a:gd name="connsiteX2" fmla="*/ 2588 w 4824308"/>
              <a:gd name="connsiteY2" fmla="*/ 168420 h 2745499"/>
              <a:gd name="connsiteX3" fmla="*/ 19735 w 4824308"/>
              <a:gd name="connsiteY3" fmla="*/ 314227 h 2745499"/>
              <a:gd name="connsiteX4" fmla="*/ 36244 w 4824308"/>
              <a:gd name="connsiteY4" fmla="*/ 342361 h 2745499"/>
              <a:gd name="connsiteX5" fmla="*/ 43278 w 4824308"/>
              <a:gd name="connsiteY5" fmla="*/ 391890 h 2745499"/>
              <a:gd name="connsiteX6" fmla="*/ 73758 w 4824308"/>
              <a:gd name="connsiteY6" fmla="*/ 472146 h 2745499"/>
              <a:gd name="connsiteX7" fmla="*/ 134426 w 4824308"/>
              <a:gd name="connsiteY7" fmla="*/ 618978 h 2745499"/>
              <a:gd name="connsiteX8" fmla="*/ 141460 w 4824308"/>
              <a:gd name="connsiteY8" fmla="*/ 640080 h 2745499"/>
              <a:gd name="connsiteX9" fmla="*/ 183663 w 4824308"/>
              <a:gd name="connsiteY9" fmla="*/ 668215 h 2745499"/>
              <a:gd name="connsiteX10" fmla="*/ 197731 w 4824308"/>
              <a:gd name="connsiteY10" fmla="*/ 689317 h 2745499"/>
              <a:gd name="connsiteX11" fmla="*/ 204765 w 4824308"/>
              <a:gd name="connsiteY11" fmla="*/ 710418 h 2745499"/>
              <a:gd name="connsiteX12" fmla="*/ 225866 w 4824308"/>
              <a:gd name="connsiteY12" fmla="*/ 731520 h 2745499"/>
              <a:gd name="connsiteX13" fmla="*/ 254002 w 4824308"/>
              <a:gd name="connsiteY13" fmla="*/ 766689 h 2745499"/>
              <a:gd name="connsiteX14" fmla="*/ 282137 w 4824308"/>
              <a:gd name="connsiteY14" fmla="*/ 808892 h 2745499"/>
              <a:gd name="connsiteX15" fmla="*/ 296205 w 4824308"/>
              <a:gd name="connsiteY15" fmla="*/ 829993 h 2745499"/>
              <a:gd name="connsiteX16" fmla="*/ 338408 w 4824308"/>
              <a:gd name="connsiteY16" fmla="*/ 858129 h 2745499"/>
              <a:gd name="connsiteX17" fmla="*/ 366543 w 4824308"/>
              <a:gd name="connsiteY17" fmla="*/ 900332 h 2745499"/>
              <a:gd name="connsiteX18" fmla="*/ 401712 w 4824308"/>
              <a:gd name="connsiteY18" fmla="*/ 942535 h 2745499"/>
              <a:gd name="connsiteX19" fmla="*/ 447774 w 4824308"/>
              <a:gd name="connsiteY19" fmla="*/ 976337 h 2745499"/>
              <a:gd name="connsiteX20" fmla="*/ 504729 w 4824308"/>
              <a:gd name="connsiteY20" fmla="*/ 1024890 h 2745499"/>
              <a:gd name="connsiteX21" fmla="*/ 626796 w 4824308"/>
              <a:gd name="connsiteY21" fmla="*/ 1104313 h 2745499"/>
              <a:gd name="connsiteX22" fmla="*/ 647897 w 4824308"/>
              <a:gd name="connsiteY22" fmla="*/ 1118381 h 2745499"/>
              <a:gd name="connsiteX23" fmla="*/ 711202 w 4824308"/>
              <a:gd name="connsiteY23" fmla="*/ 1139483 h 2745499"/>
              <a:gd name="connsiteX24" fmla="*/ 732303 w 4824308"/>
              <a:gd name="connsiteY24" fmla="*/ 1146517 h 2745499"/>
              <a:gd name="connsiteX25" fmla="*/ 802642 w 4824308"/>
              <a:gd name="connsiteY25" fmla="*/ 1167618 h 2745499"/>
              <a:gd name="connsiteX26" fmla="*/ 823743 w 4824308"/>
              <a:gd name="connsiteY26" fmla="*/ 1174652 h 2745499"/>
              <a:gd name="connsiteX27" fmla="*/ 844845 w 4824308"/>
              <a:gd name="connsiteY27" fmla="*/ 1181686 h 2745499"/>
              <a:gd name="connsiteX28" fmla="*/ 908149 w 4824308"/>
              <a:gd name="connsiteY28" fmla="*/ 1209821 h 2745499"/>
              <a:gd name="connsiteX29" fmla="*/ 929251 w 4824308"/>
              <a:gd name="connsiteY29" fmla="*/ 1216855 h 2745499"/>
              <a:gd name="connsiteX30" fmla="*/ 950352 w 4824308"/>
              <a:gd name="connsiteY30" fmla="*/ 1223889 h 2745499"/>
              <a:gd name="connsiteX31" fmla="*/ 985522 w 4824308"/>
              <a:gd name="connsiteY31" fmla="*/ 1259058 h 2745499"/>
              <a:gd name="connsiteX32" fmla="*/ 1027725 w 4824308"/>
              <a:gd name="connsiteY32" fmla="*/ 1273126 h 2745499"/>
              <a:gd name="connsiteX33" fmla="*/ 1069928 w 4824308"/>
              <a:gd name="connsiteY33" fmla="*/ 1301261 h 2745499"/>
              <a:gd name="connsiteX34" fmla="*/ 1091029 w 4824308"/>
              <a:gd name="connsiteY34" fmla="*/ 1315329 h 2745499"/>
              <a:gd name="connsiteX35" fmla="*/ 1189503 w 4824308"/>
              <a:gd name="connsiteY35" fmla="*/ 1403838 h 2745499"/>
              <a:gd name="connsiteX36" fmla="*/ 1229655 w 4824308"/>
              <a:gd name="connsiteY36" fmla="*/ 1449656 h 2745499"/>
              <a:gd name="connsiteX37" fmla="*/ 1252564 w 4824308"/>
              <a:gd name="connsiteY37" fmla="*/ 1473932 h 2745499"/>
              <a:gd name="connsiteX38" fmla="*/ 1266876 w 4824308"/>
              <a:gd name="connsiteY38" fmla="*/ 1498209 h 2745499"/>
              <a:gd name="connsiteX39" fmla="*/ 1280943 w 4824308"/>
              <a:gd name="connsiteY39" fmla="*/ 1547446 h 2745499"/>
              <a:gd name="connsiteX40" fmla="*/ 1287977 w 4824308"/>
              <a:gd name="connsiteY40" fmla="*/ 1568547 h 2745499"/>
              <a:gd name="connsiteX41" fmla="*/ 1287977 w 4824308"/>
              <a:gd name="connsiteY41" fmla="*/ 1638886 h 2745499"/>
              <a:gd name="connsiteX42" fmla="*/ 1302045 w 4824308"/>
              <a:gd name="connsiteY42" fmla="*/ 1737360 h 2745499"/>
              <a:gd name="connsiteX43" fmla="*/ 1309079 w 4824308"/>
              <a:gd name="connsiteY43" fmla="*/ 1758461 h 2745499"/>
              <a:gd name="connsiteX44" fmla="*/ 1316112 w 4824308"/>
              <a:gd name="connsiteY44" fmla="*/ 1786597 h 2745499"/>
              <a:gd name="connsiteX45" fmla="*/ 1337214 w 4824308"/>
              <a:gd name="connsiteY45" fmla="*/ 1828800 h 2745499"/>
              <a:gd name="connsiteX46" fmla="*/ 1344248 w 4824308"/>
              <a:gd name="connsiteY46" fmla="*/ 1849901 h 2745499"/>
              <a:gd name="connsiteX47" fmla="*/ 1363982 w 4824308"/>
              <a:gd name="connsiteY47" fmla="*/ 1959268 h 2745499"/>
              <a:gd name="connsiteX48" fmla="*/ 1380541 w 4824308"/>
              <a:gd name="connsiteY48" fmla="*/ 1980369 h 2745499"/>
              <a:gd name="connsiteX49" fmla="*/ 1387574 w 4824308"/>
              <a:gd name="connsiteY49" fmla="*/ 2008505 h 2745499"/>
              <a:gd name="connsiteX50" fmla="*/ 1411167 w 4824308"/>
              <a:gd name="connsiteY50" fmla="*/ 2047533 h 2745499"/>
              <a:gd name="connsiteX51" fmla="*/ 1437495 w 4824308"/>
              <a:gd name="connsiteY51" fmla="*/ 2085877 h 2745499"/>
              <a:gd name="connsiteX52" fmla="*/ 1463823 w 4824308"/>
              <a:gd name="connsiteY52" fmla="*/ 2131255 h 2745499"/>
              <a:gd name="connsiteX53" fmla="*/ 1478575 w 4824308"/>
              <a:gd name="connsiteY53" fmla="*/ 2168232 h 2745499"/>
              <a:gd name="connsiteX54" fmla="*/ 1520094 w 4824308"/>
              <a:gd name="connsiteY54" fmla="*/ 2215661 h 2745499"/>
              <a:gd name="connsiteX55" fmla="*/ 1541196 w 4824308"/>
              <a:gd name="connsiteY55" fmla="*/ 2232220 h 2745499"/>
              <a:gd name="connsiteX56" fmla="*/ 1577049 w 4824308"/>
              <a:gd name="connsiteY56" fmla="*/ 2263530 h 2745499"/>
              <a:gd name="connsiteX57" fmla="*/ 1605184 w 4824308"/>
              <a:gd name="connsiteY57" fmla="*/ 2302558 h 2745499"/>
              <a:gd name="connsiteX58" fmla="*/ 1631268 w 4824308"/>
              <a:gd name="connsiteY58" fmla="*/ 2353163 h 2745499"/>
              <a:gd name="connsiteX59" fmla="*/ 1660771 w 4824308"/>
              <a:gd name="connsiteY59" fmla="*/ 2398541 h 2745499"/>
              <a:gd name="connsiteX60" fmla="*/ 1727251 w 4824308"/>
              <a:gd name="connsiteY60" fmla="*/ 2455935 h 2745499"/>
              <a:gd name="connsiteX61" fmla="*/ 1871786 w 4824308"/>
              <a:gd name="connsiteY61" fmla="*/ 2542833 h 2745499"/>
              <a:gd name="connsiteX62" fmla="*/ 1907639 w 4824308"/>
              <a:gd name="connsiteY62" fmla="*/ 2574827 h 2745499"/>
              <a:gd name="connsiteX63" fmla="*/ 2022672 w 4824308"/>
              <a:gd name="connsiteY63" fmla="*/ 2636324 h 2745499"/>
              <a:gd name="connsiteX64" fmla="*/ 2132039 w 4824308"/>
              <a:gd name="connsiteY64" fmla="*/ 2678527 h 2745499"/>
              <a:gd name="connsiteX65" fmla="*/ 2231392 w 4824308"/>
              <a:gd name="connsiteY65" fmla="*/ 2711645 h 2745499"/>
              <a:gd name="connsiteX66" fmla="*/ 2454228 w 4824308"/>
              <a:gd name="connsiteY66" fmla="*/ 2741588 h 2745499"/>
              <a:gd name="connsiteX67" fmla="*/ 2544984 w 4824308"/>
              <a:gd name="connsiteY67" fmla="*/ 2745447 h 2745499"/>
              <a:gd name="connsiteX68" fmla="*/ 2699337 w 4824308"/>
              <a:gd name="connsiteY68" fmla="*/ 2737087 h 2745499"/>
              <a:gd name="connsiteX69" fmla="*/ 2827706 w 4824308"/>
              <a:gd name="connsiteY69" fmla="*/ 2710522 h 2745499"/>
              <a:gd name="connsiteX70" fmla="*/ 2855157 w 4824308"/>
              <a:gd name="connsiteY70" fmla="*/ 2699629 h 2745499"/>
              <a:gd name="connsiteX71" fmla="*/ 2936388 w 4824308"/>
              <a:gd name="connsiteY71" fmla="*/ 2660601 h 2745499"/>
              <a:gd name="connsiteX72" fmla="*/ 3004236 w 4824308"/>
              <a:gd name="connsiteY72" fmla="*/ 2616590 h 2745499"/>
              <a:gd name="connsiteX73" fmla="*/ 3032371 w 4824308"/>
              <a:gd name="connsiteY73" fmla="*/ 2609557 h 2745499"/>
              <a:gd name="connsiteX74" fmla="*/ 3074574 w 4824308"/>
              <a:gd name="connsiteY74" fmla="*/ 2581421 h 2745499"/>
              <a:gd name="connsiteX75" fmla="*/ 3095676 w 4824308"/>
              <a:gd name="connsiteY75" fmla="*/ 2567353 h 2745499"/>
              <a:gd name="connsiteX76" fmla="*/ 3123811 w 4824308"/>
              <a:gd name="connsiteY76" fmla="*/ 2546252 h 2745499"/>
              <a:gd name="connsiteX77" fmla="*/ 3166014 w 4824308"/>
              <a:gd name="connsiteY77" fmla="*/ 2511083 h 2745499"/>
              <a:gd name="connsiteX78" fmla="*/ 3180082 w 4824308"/>
              <a:gd name="connsiteY78" fmla="*/ 2489981 h 2745499"/>
              <a:gd name="connsiteX79" fmla="*/ 3201183 w 4824308"/>
              <a:gd name="connsiteY79" fmla="*/ 2482947 h 2745499"/>
              <a:gd name="connsiteX80" fmla="*/ 3243386 w 4824308"/>
              <a:gd name="connsiteY80" fmla="*/ 2454812 h 2745499"/>
              <a:gd name="connsiteX81" fmla="*/ 3264488 w 4824308"/>
              <a:gd name="connsiteY81" fmla="*/ 2440744 h 2745499"/>
              <a:gd name="connsiteX82" fmla="*/ 3299657 w 4824308"/>
              <a:gd name="connsiteY82" fmla="*/ 2405575 h 2745499"/>
              <a:gd name="connsiteX83" fmla="*/ 3313725 w 4824308"/>
              <a:gd name="connsiteY83" fmla="*/ 2384473 h 2745499"/>
              <a:gd name="connsiteX84" fmla="*/ 3382012 w 4824308"/>
              <a:gd name="connsiteY84" fmla="*/ 2343394 h 2745499"/>
              <a:gd name="connsiteX85" fmla="*/ 3446440 w 4824308"/>
              <a:gd name="connsiteY85" fmla="*/ 2277354 h 2745499"/>
              <a:gd name="connsiteX86" fmla="*/ 3512919 w 4824308"/>
              <a:gd name="connsiteY86" fmla="*/ 2196562 h 2745499"/>
              <a:gd name="connsiteX87" fmla="*/ 3573049 w 4824308"/>
              <a:gd name="connsiteY87" fmla="*/ 2102192 h 2745499"/>
              <a:gd name="connsiteX88" fmla="*/ 3615252 w 4824308"/>
              <a:gd name="connsiteY88" fmla="*/ 2047288 h 2745499"/>
              <a:gd name="connsiteX89" fmla="*/ 3633179 w 4824308"/>
              <a:gd name="connsiteY89" fmla="*/ 2023012 h 2745499"/>
              <a:gd name="connsiteX90" fmla="*/ 3704885 w 4824308"/>
              <a:gd name="connsiteY90" fmla="*/ 1928397 h 2745499"/>
              <a:gd name="connsiteX91" fmla="*/ 3800184 w 4824308"/>
              <a:gd name="connsiteY91" fmla="*/ 1840132 h 2745499"/>
              <a:gd name="connsiteX92" fmla="*/ 3868715 w 4824308"/>
              <a:gd name="connsiteY92" fmla="*/ 1785229 h 2745499"/>
              <a:gd name="connsiteX93" fmla="*/ 3941544 w 4824308"/>
              <a:gd name="connsiteY93" fmla="*/ 1753235 h 2745499"/>
              <a:gd name="connsiteX94" fmla="*/ 4004849 w 4824308"/>
              <a:gd name="connsiteY94" fmla="*/ 1717382 h 2745499"/>
              <a:gd name="connsiteX95" fmla="*/ 4044561 w 4824308"/>
              <a:gd name="connsiteY95" fmla="*/ 1703314 h 2745499"/>
              <a:gd name="connsiteX96" fmla="*/ 4111041 w 4824308"/>
              <a:gd name="connsiteY96" fmla="*/ 1679037 h 2745499"/>
              <a:gd name="connsiteX97" fmla="*/ 4160961 w 4824308"/>
              <a:gd name="connsiteY97" fmla="*/ 1648411 h 2745499"/>
              <a:gd name="connsiteX98" fmla="*/ 4243316 w 4824308"/>
              <a:gd name="connsiteY98" fmla="*/ 1611874 h 2745499"/>
              <a:gd name="connsiteX99" fmla="*/ 4318881 w 4824308"/>
              <a:gd name="connsiteY99" fmla="*/ 1567180 h 2745499"/>
              <a:gd name="connsiteX100" fmla="*/ 4394886 w 4824308"/>
              <a:gd name="connsiteY100" fmla="*/ 1504559 h 2745499"/>
              <a:gd name="connsiteX101" fmla="*/ 4468839 w 4824308"/>
              <a:gd name="connsiteY101" fmla="*/ 1460548 h 2745499"/>
              <a:gd name="connsiteX102" fmla="*/ 4538737 w 4824308"/>
              <a:gd name="connsiteY102" fmla="*/ 1392017 h 2745499"/>
              <a:gd name="connsiteX103" fmla="*/ 4594324 w 4824308"/>
              <a:gd name="connsiteY103" fmla="*/ 1335063 h 2745499"/>
              <a:gd name="connsiteX104" fmla="*/ 4631301 w 4824308"/>
              <a:gd name="connsiteY104" fmla="*/ 1283335 h 2745499"/>
              <a:gd name="connsiteX105" fmla="*/ 4680538 w 4824308"/>
              <a:gd name="connsiteY105" fmla="*/ 1208453 h 2745499"/>
              <a:gd name="connsiteX106" fmla="*/ 4715023 w 4824308"/>
              <a:gd name="connsiteY106" fmla="*/ 1138799 h 2745499"/>
              <a:gd name="connsiteX107" fmla="*/ 4757226 w 4824308"/>
              <a:gd name="connsiteY107" fmla="*/ 1056884 h 2745499"/>
              <a:gd name="connsiteX108" fmla="*/ 4777644 w 4824308"/>
              <a:gd name="connsiteY108" fmla="*/ 1011506 h 2745499"/>
              <a:gd name="connsiteX109" fmla="*/ 4805779 w 4824308"/>
              <a:gd name="connsiteY109" fmla="*/ 956603 h 2745499"/>
              <a:gd name="connsiteX110" fmla="*/ 4823706 w 4824308"/>
              <a:gd name="connsiteY110" fmla="*/ 867654 h 2745499"/>
              <a:gd name="connsiteX111" fmla="*/ 4783799 w 4824308"/>
              <a:gd name="connsiteY111" fmla="*/ 780757 h 2745499"/>
              <a:gd name="connsiteX112" fmla="*/ 4804900 w 4824308"/>
              <a:gd name="connsiteY112" fmla="*/ 759655 h 2745499"/>
              <a:gd name="connsiteX113" fmla="*/ 4818968 w 4824308"/>
              <a:gd name="connsiteY113" fmla="*/ 738553 h 2745499"/>
              <a:gd name="connsiteX114" fmla="*/ 4804900 w 4824308"/>
              <a:gd name="connsiteY114" fmla="*/ 555673 h 2745499"/>
              <a:gd name="connsiteX115" fmla="*/ 4797866 w 4824308"/>
              <a:gd name="connsiteY115" fmla="*/ 506437 h 2745499"/>
              <a:gd name="connsiteX116" fmla="*/ 4755663 w 4824308"/>
              <a:gd name="connsiteY116" fmla="*/ 485335 h 2745499"/>
              <a:gd name="connsiteX117" fmla="*/ 4720494 w 4824308"/>
              <a:gd name="connsiteY117" fmla="*/ 457200 h 2745499"/>
              <a:gd name="connsiteX118" fmla="*/ 4678291 w 4824308"/>
              <a:gd name="connsiteY118" fmla="*/ 443132 h 2745499"/>
              <a:gd name="connsiteX119" fmla="*/ 4593885 w 4824308"/>
              <a:gd name="connsiteY119" fmla="*/ 464233 h 2745499"/>
              <a:gd name="connsiteX120" fmla="*/ 4530580 w 4824308"/>
              <a:gd name="connsiteY120" fmla="*/ 499403 h 2745499"/>
              <a:gd name="connsiteX121" fmla="*/ 4509479 w 4824308"/>
              <a:gd name="connsiteY121" fmla="*/ 513470 h 2745499"/>
              <a:gd name="connsiteX122" fmla="*/ 4481343 w 4824308"/>
              <a:gd name="connsiteY122" fmla="*/ 555673 h 2745499"/>
              <a:gd name="connsiteX123" fmla="*/ 4439140 w 4824308"/>
              <a:gd name="connsiteY123" fmla="*/ 590843 h 2745499"/>
              <a:gd name="connsiteX124" fmla="*/ 4396937 w 4824308"/>
              <a:gd name="connsiteY124" fmla="*/ 618978 h 2745499"/>
              <a:gd name="connsiteX125" fmla="*/ 4340666 w 4824308"/>
              <a:gd name="connsiteY125" fmla="*/ 647113 h 2745499"/>
              <a:gd name="connsiteX126" fmla="*/ 4312531 w 4824308"/>
              <a:gd name="connsiteY126" fmla="*/ 661181 h 2745499"/>
              <a:gd name="connsiteX127" fmla="*/ 4270328 w 4824308"/>
              <a:gd name="connsiteY127" fmla="*/ 675249 h 2745499"/>
              <a:gd name="connsiteX128" fmla="*/ 4242192 w 4824308"/>
              <a:gd name="connsiteY128" fmla="*/ 689317 h 2745499"/>
              <a:gd name="connsiteX129" fmla="*/ 4171854 w 4824308"/>
              <a:gd name="connsiteY129" fmla="*/ 710418 h 2745499"/>
              <a:gd name="connsiteX130" fmla="*/ 3890500 w 4824308"/>
              <a:gd name="connsiteY130" fmla="*/ 696350 h 2745499"/>
              <a:gd name="connsiteX131" fmla="*/ 3869399 w 4824308"/>
              <a:gd name="connsiteY131" fmla="*/ 689317 h 2745499"/>
              <a:gd name="connsiteX132" fmla="*/ 3834229 w 4824308"/>
              <a:gd name="connsiteY132" fmla="*/ 682283 h 2745499"/>
              <a:gd name="connsiteX133" fmla="*/ 3770925 w 4824308"/>
              <a:gd name="connsiteY133" fmla="*/ 675249 h 2745499"/>
              <a:gd name="connsiteX134" fmla="*/ 3679485 w 4824308"/>
              <a:gd name="connsiteY134" fmla="*/ 661181 h 2745499"/>
              <a:gd name="connsiteX135" fmla="*/ 3609146 w 4824308"/>
              <a:gd name="connsiteY135" fmla="*/ 654147 h 2745499"/>
              <a:gd name="connsiteX136" fmla="*/ 3573977 w 4824308"/>
              <a:gd name="connsiteY136" fmla="*/ 647113 h 2745499"/>
              <a:gd name="connsiteX137" fmla="*/ 3257454 w 4824308"/>
              <a:gd name="connsiteY137" fmla="*/ 647113 h 2745499"/>
              <a:gd name="connsiteX138" fmla="*/ 3222285 w 4824308"/>
              <a:gd name="connsiteY138" fmla="*/ 654147 h 2745499"/>
              <a:gd name="connsiteX139" fmla="*/ 3130845 w 4824308"/>
              <a:gd name="connsiteY139" fmla="*/ 661181 h 2745499"/>
              <a:gd name="connsiteX140" fmla="*/ 3088642 w 4824308"/>
              <a:gd name="connsiteY140" fmla="*/ 675249 h 2745499"/>
              <a:gd name="connsiteX141" fmla="*/ 3039405 w 4824308"/>
              <a:gd name="connsiteY141" fmla="*/ 703384 h 2745499"/>
              <a:gd name="connsiteX142" fmla="*/ 2976100 w 4824308"/>
              <a:gd name="connsiteY142" fmla="*/ 731520 h 2745499"/>
              <a:gd name="connsiteX143" fmla="*/ 2575171 w 4824308"/>
              <a:gd name="connsiteY143" fmla="*/ 717452 h 2745499"/>
              <a:gd name="connsiteX144" fmla="*/ 2547036 w 4824308"/>
              <a:gd name="connsiteY144" fmla="*/ 710418 h 2745499"/>
              <a:gd name="connsiteX145" fmla="*/ 2476697 w 4824308"/>
              <a:gd name="connsiteY145" fmla="*/ 689317 h 2745499"/>
              <a:gd name="connsiteX146" fmla="*/ 2441528 w 4824308"/>
              <a:gd name="connsiteY146" fmla="*/ 682283 h 2745499"/>
              <a:gd name="connsiteX147" fmla="*/ 2413392 w 4824308"/>
              <a:gd name="connsiteY147" fmla="*/ 675249 h 2745499"/>
              <a:gd name="connsiteX148" fmla="*/ 2371189 w 4824308"/>
              <a:gd name="connsiteY148" fmla="*/ 661181 h 2745499"/>
              <a:gd name="connsiteX149" fmla="*/ 2336020 w 4824308"/>
              <a:gd name="connsiteY149" fmla="*/ 654147 h 2745499"/>
              <a:gd name="connsiteX150" fmla="*/ 2293817 w 4824308"/>
              <a:gd name="connsiteY150" fmla="*/ 640080 h 2745499"/>
              <a:gd name="connsiteX151" fmla="*/ 2195343 w 4824308"/>
              <a:gd name="connsiteY151" fmla="*/ 626012 h 2745499"/>
              <a:gd name="connsiteX152" fmla="*/ 2139072 w 4824308"/>
              <a:gd name="connsiteY152" fmla="*/ 611944 h 2745499"/>
              <a:gd name="connsiteX153" fmla="*/ 2103903 w 4824308"/>
              <a:gd name="connsiteY153" fmla="*/ 604910 h 2745499"/>
              <a:gd name="connsiteX154" fmla="*/ 2082802 w 4824308"/>
              <a:gd name="connsiteY154" fmla="*/ 597877 h 2745499"/>
              <a:gd name="connsiteX155" fmla="*/ 2047632 w 4824308"/>
              <a:gd name="connsiteY155" fmla="*/ 590843 h 2745499"/>
              <a:gd name="connsiteX156" fmla="*/ 1998396 w 4824308"/>
              <a:gd name="connsiteY156" fmla="*/ 576775 h 2745499"/>
              <a:gd name="connsiteX157" fmla="*/ 1576365 w 4824308"/>
              <a:gd name="connsiteY157" fmla="*/ 562707 h 2745499"/>
              <a:gd name="connsiteX158" fmla="*/ 1541196 w 4824308"/>
              <a:gd name="connsiteY158" fmla="*/ 555673 h 2745499"/>
              <a:gd name="connsiteX159" fmla="*/ 1463823 w 4824308"/>
              <a:gd name="connsiteY159" fmla="*/ 541606 h 2745499"/>
              <a:gd name="connsiteX160" fmla="*/ 1421620 w 4824308"/>
              <a:gd name="connsiteY160" fmla="*/ 520504 h 2745499"/>
              <a:gd name="connsiteX161" fmla="*/ 1393485 w 4824308"/>
              <a:gd name="connsiteY161" fmla="*/ 513470 h 2745499"/>
              <a:gd name="connsiteX162" fmla="*/ 1372383 w 4824308"/>
              <a:gd name="connsiteY162" fmla="*/ 499403 h 2745499"/>
              <a:gd name="connsiteX163" fmla="*/ 1323146 w 4824308"/>
              <a:gd name="connsiteY163" fmla="*/ 450166 h 2745499"/>
              <a:gd name="connsiteX164" fmla="*/ 1302045 w 4824308"/>
              <a:gd name="connsiteY164" fmla="*/ 443132 h 2745499"/>
              <a:gd name="connsiteX165" fmla="*/ 1231706 w 4824308"/>
              <a:gd name="connsiteY165" fmla="*/ 393895 h 2745499"/>
              <a:gd name="connsiteX166" fmla="*/ 1210605 w 4824308"/>
              <a:gd name="connsiteY166" fmla="*/ 379827 h 2745499"/>
              <a:gd name="connsiteX167" fmla="*/ 1189503 w 4824308"/>
              <a:gd name="connsiteY167" fmla="*/ 358726 h 2745499"/>
              <a:gd name="connsiteX168" fmla="*/ 1126199 w 4824308"/>
              <a:gd name="connsiteY168" fmla="*/ 323557 h 2745499"/>
              <a:gd name="connsiteX169" fmla="*/ 1105097 w 4824308"/>
              <a:gd name="connsiteY169" fmla="*/ 309489 h 2745499"/>
              <a:gd name="connsiteX170" fmla="*/ 1083996 w 4824308"/>
              <a:gd name="connsiteY170" fmla="*/ 302455 h 2745499"/>
              <a:gd name="connsiteX171" fmla="*/ 1055860 w 4824308"/>
              <a:gd name="connsiteY171" fmla="*/ 288387 h 2745499"/>
              <a:gd name="connsiteX172" fmla="*/ 1034759 w 4824308"/>
              <a:gd name="connsiteY172" fmla="*/ 274320 h 2745499"/>
              <a:gd name="connsiteX173" fmla="*/ 985522 w 4824308"/>
              <a:gd name="connsiteY173" fmla="*/ 253218 h 2745499"/>
              <a:gd name="connsiteX174" fmla="*/ 915183 w 4824308"/>
              <a:gd name="connsiteY174" fmla="*/ 189913 h 2745499"/>
              <a:gd name="connsiteX175" fmla="*/ 901116 w 4824308"/>
              <a:gd name="connsiteY175" fmla="*/ 168812 h 2745499"/>
              <a:gd name="connsiteX176" fmla="*/ 858912 w 4824308"/>
              <a:gd name="connsiteY176" fmla="*/ 126609 h 2745499"/>
              <a:gd name="connsiteX177" fmla="*/ 809676 w 4824308"/>
              <a:gd name="connsiteY177" fmla="*/ 77372 h 2745499"/>
              <a:gd name="connsiteX178" fmla="*/ 788574 w 4824308"/>
              <a:gd name="connsiteY178" fmla="*/ 63304 h 2745499"/>
              <a:gd name="connsiteX179" fmla="*/ 739337 w 4824308"/>
              <a:gd name="connsiteY179" fmla="*/ 49237 h 2745499"/>
              <a:gd name="connsiteX180" fmla="*/ 676032 w 4824308"/>
              <a:gd name="connsiteY180" fmla="*/ 42203 h 2745499"/>
              <a:gd name="connsiteX181" fmla="*/ 640863 w 4824308"/>
              <a:gd name="connsiteY181" fmla="*/ 35169 h 2745499"/>
              <a:gd name="connsiteX182" fmla="*/ 598660 w 4824308"/>
              <a:gd name="connsiteY182" fmla="*/ 28135 h 2745499"/>
              <a:gd name="connsiteX183" fmla="*/ 535356 w 4824308"/>
              <a:gd name="connsiteY183" fmla="*/ 21101 h 2745499"/>
              <a:gd name="connsiteX184" fmla="*/ 352476 w 4824308"/>
              <a:gd name="connsiteY184" fmla="*/ 0 h 2745499"/>
              <a:gd name="connsiteX185" fmla="*/ 99257 w 4824308"/>
              <a:gd name="connsiteY185" fmla="*/ 7033 h 2745499"/>
              <a:gd name="connsiteX186" fmla="*/ 78156 w 4824308"/>
              <a:gd name="connsiteY186" fmla="*/ 14067 h 2745499"/>
              <a:gd name="connsiteX187" fmla="*/ 50020 w 4824308"/>
              <a:gd name="connsiteY187" fmla="*/ 21101 h 2745499"/>
              <a:gd name="connsiteX0" fmla="*/ 50020 w 4824308"/>
              <a:gd name="connsiteY0" fmla="*/ 21101 h 2745499"/>
              <a:gd name="connsiteX1" fmla="*/ 3762 w 4824308"/>
              <a:gd name="connsiteY1" fmla="*/ 76437 h 2745499"/>
              <a:gd name="connsiteX2" fmla="*/ 2588 w 4824308"/>
              <a:gd name="connsiteY2" fmla="*/ 168420 h 2745499"/>
              <a:gd name="connsiteX3" fmla="*/ 19735 w 4824308"/>
              <a:gd name="connsiteY3" fmla="*/ 314227 h 2745499"/>
              <a:gd name="connsiteX4" fmla="*/ 36244 w 4824308"/>
              <a:gd name="connsiteY4" fmla="*/ 342361 h 2745499"/>
              <a:gd name="connsiteX5" fmla="*/ 43278 w 4824308"/>
              <a:gd name="connsiteY5" fmla="*/ 391890 h 2745499"/>
              <a:gd name="connsiteX6" fmla="*/ 73758 w 4824308"/>
              <a:gd name="connsiteY6" fmla="*/ 472146 h 2745499"/>
              <a:gd name="connsiteX7" fmla="*/ 134426 w 4824308"/>
              <a:gd name="connsiteY7" fmla="*/ 618978 h 2745499"/>
              <a:gd name="connsiteX8" fmla="*/ 141460 w 4824308"/>
              <a:gd name="connsiteY8" fmla="*/ 640080 h 2745499"/>
              <a:gd name="connsiteX9" fmla="*/ 183663 w 4824308"/>
              <a:gd name="connsiteY9" fmla="*/ 668215 h 2745499"/>
              <a:gd name="connsiteX10" fmla="*/ 197731 w 4824308"/>
              <a:gd name="connsiteY10" fmla="*/ 689317 h 2745499"/>
              <a:gd name="connsiteX11" fmla="*/ 204765 w 4824308"/>
              <a:gd name="connsiteY11" fmla="*/ 710418 h 2745499"/>
              <a:gd name="connsiteX12" fmla="*/ 225866 w 4824308"/>
              <a:gd name="connsiteY12" fmla="*/ 731520 h 2745499"/>
              <a:gd name="connsiteX13" fmla="*/ 254002 w 4824308"/>
              <a:gd name="connsiteY13" fmla="*/ 766689 h 2745499"/>
              <a:gd name="connsiteX14" fmla="*/ 282137 w 4824308"/>
              <a:gd name="connsiteY14" fmla="*/ 808892 h 2745499"/>
              <a:gd name="connsiteX15" fmla="*/ 296205 w 4824308"/>
              <a:gd name="connsiteY15" fmla="*/ 829993 h 2745499"/>
              <a:gd name="connsiteX16" fmla="*/ 338408 w 4824308"/>
              <a:gd name="connsiteY16" fmla="*/ 858129 h 2745499"/>
              <a:gd name="connsiteX17" fmla="*/ 366543 w 4824308"/>
              <a:gd name="connsiteY17" fmla="*/ 900332 h 2745499"/>
              <a:gd name="connsiteX18" fmla="*/ 401712 w 4824308"/>
              <a:gd name="connsiteY18" fmla="*/ 942535 h 2745499"/>
              <a:gd name="connsiteX19" fmla="*/ 447774 w 4824308"/>
              <a:gd name="connsiteY19" fmla="*/ 976337 h 2745499"/>
              <a:gd name="connsiteX20" fmla="*/ 504729 w 4824308"/>
              <a:gd name="connsiteY20" fmla="*/ 1024890 h 2745499"/>
              <a:gd name="connsiteX21" fmla="*/ 626796 w 4824308"/>
              <a:gd name="connsiteY21" fmla="*/ 1104313 h 2745499"/>
              <a:gd name="connsiteX22" fmla="*/ 647897 w 4824308"/>
              <a:gd name="connsiteY22" fmla="*/ 1118381 h 2745499"/>
              <a:gd name="connsiteX23" fmla="*/ 711202 w 4824308"/>
              <a:gd name="connsiteY23" fmla="*/ 1139483 h 2745499"/>
              <a:gd name="connsiteX24" fmla="*/ 732303 w 4824308"/>
              <a:gd name="connsiteY24" fmla="*/ 1146517 h 2745499"/>
              <a:gd name="connsiteX25" fmla="*/ 802642 w 4824308"/>
              <a:gd name="connsiteY25" fmla="*/ 1167618 h 2745499"/>
              <a:gd name="connsiteX26" fmla="*/ 823743 w 4824308"/>
              <a:gd name="connsiteY26" fmla="*/ 1174652 h 2745499"/>
              <a:gd name="connsiteX27" fmla="*/ 844845 w 4824308"/>
              <a:gd name="connsiteY27" fmla="*/ 1181686 h 2745499"/>
              <a:gd name="connsiteX28" fmla="*/ 908149 w 4824308"/>
              <a:gd name="connsiteY28" fmla="*/ 1209821 h 2745499"/>
              <a:gd name="connsiteX29" fmla="*/ 929251 w 4824308"/>
              <a:gd name="connsiteY29" fmla="*/ 1216855 h 2745499"/>
              <a:gd name="connsiteX30" fmla="*/ 950352 w 4824308"/>
              <a:gd name="connsiteY30" fmla="*/ 1223889 h 2745499"/>
              <a:gd name="connsiteX31" fmla="*/ 985522 w 4824308"/>
              <a:gd name="connsiteY31" fmla="*/ 1259058 h 2745499"/>
              <a:gd name="connsiteX32" fmla="*/ 1027725 w 4824308"/>
              <a:gd name="connsiteY32" fmla="*/ 1273126 h 2745499"/>
              <a:gd name="connsiteX33" fmla="*/ 1069928 w 4824308"/>
              <a:gd name="connsiteY33" fmla="*/ 1301261 h 2745499"/>
              <a:gd name="connsiteX34" fmla="*/ 1091029 w 4824308"/>
              <a:gd name="connsiteY34" fmla="*/ 1315329 h 2745499"/>
              <a:gd name="connsiteX35" fmla="*/ 1189503 w 4824308"/>
              <a:gd name="connsiteY35" fmla="*/ 1403838 h 2745499"/>
              <a:gd name="connsiteX36" fmla="*/ 1229655 w 4824308"/>
              <a:gd name="connsiteY36" fmla="*/ 1449656 h 2745499"/>
              <a:gd name="connsiteX37" fmla="*/ 1252564 w 4824308"/>
              <a:gd name="connsiteY37" fmla="*/ 1473932 h 2745499"/>
              <a:gd name="connsiteX38" fmla="*/ 1266876 w 4824308"/>
              <a:gd name="connsiteY38" fmla="*/ 1498209 h 2745499"/>
              <a:gd name="connsiteX39" fmla="*/ 1280943 w 4824308"/>
              <a:gd name="connsiteY39" fmla="*/ 1547446 h 2745499"/>
              <a:gd name="connsiteX40" fmla="*/ 1287977 w 4824308"/>
              <a:gd name="connsiteY40" fmla="*/ 1568547 h 2745499"/>
              <a:gd name="connsiteX41" fmla="*/ 1287977 w 4824308"/>
              <a:gd name="connsiteY41" fmla="*/ 1638886 h 2745499"/>
              <a:gd name="connsiteX42" fmla="*/ 1302045 w 4824308"/>
              <a:gd name="connsiteY42" fmla="*/ 1737360 h 2745499"/>
              <a:gd name="connsiteX43" fmla="*/ 1309079 w 4824308"/>
              <a:gd name="connsiteY43" fmla="*/ 1758461 h 2745499"/>
              <a:gd name="connsiteX44" fmla="*/ 1316112 w 4824308"/>
              <a:gd name="connsiteY44" fmla="*/ 1786597 h 2745499"/>
              <a:gd name="connsiteX45" fmla="*/ 1337214 w 4824308"/>
              <a:gd name="connsiteY45" fmla="*/ 1828800 h 2745499"/>
              <a:gd name="connsiteX46" fmla="*/ 1344248 w 4824308"/>
              <a:gd name="connsiteY46" fmla="*/ 1849901 h 2745499"/>
              <a:gd name="connsiteX47" fmla="*/ 1363982 w 4824308"/>
              <a:gd name="connsiteY47" fmla="*/ 1959268 h 2745499"/>
              <a:gd name="connsiteX48" fmla="*/ 1380541 w 4824308"/>
              <a:gd name="connsiteY48" fmla="*/ 1980369 h 2745499"/>
              <a:gd name="connsiteX49" fmla="*/ 1387574 w 4824308"/>
              <a:gd name="connsiteY49" fmla="*/ 2008505 h 2745499"/>
              <a:gd name="connsiteX50" fmla="*/ 1411167 w 4824308"/>
              <a:gd name="connsiteY50" fmla="*/ 2047533 h 2745499"/>
              <a:gd name="connsiteX51" fmla="*/ 1437495 w 4824308"/>
              <a:gd name="connsiteY51" fmla="*/ 2085877 h 2745499"/>
              <a:gd name="connsiteX52" fmla="*/ 1463823 w 4824308"/>
              <a:gd name="connsiteY52" fmla="*/ 2131255 h 2745499"/>
              <a:gd name="connsiteX53" fmla="*/ 1478575 w 4824308"/>
              <a:gd name="connsiteY53" fmla="*/ 2168232 h 2745499"/>
              <a:gd name="connsiteX54" fmla="*/ 1520094 w 4824308"/>
              <a:gd name="connsiteY54" fmla="*/ 2215661 h 2745499"/>
              <a:gd name="connsiteX55" fmla="*/ 1541196 w 4824308"/>
              <a:gd name="connsiteY55" fmla="*/ 2232220 h 2745499"/>
              <a:gd name="connsiteX56" fmla="*/ 1577049 w 4824308"/>
              <a:gd name="connsiteY56" fmla="*/ 2263530 h 2745499"/>
              <a:gd name="connsiteX57" fmla="*/ 1605184 w 4824308"/>
              <a:gd name="connsiteY57" fmla="*/ 2302558 h 2745499"/>
              <a:gd name="connsiteX58" fmla="*/ 1631268 w 4824308"/>
              <a:gd name="connsiteY58" fmla="*/ 2353163 h 2745499"/>
              <a:gd name="connsiteX59" fmla="*/ 1660771 w 4824308"/>
              <a:gd name="connsiteY59" fmla="*/ 2398541 h 2745499"/>
              <a:gd name="connsiteX60" fmla="*/ 1727251 w 4824308"/>
              <a:gd name="connsiteY60" fmla="*/ 2455935 h 2745499"/>
              <a:gd name="connsiteX61" fmla="*/ 1871786 w 4824308"/>
              <a:gd name="connsiteY61" fmla="*/ 2542833 h 2745499"/>
              <a:gd name="connsiteX62" fmla="*/ 1907639 w 4824308"/>
              <a:gd name="connsiteY62" fmla="*/ 2574827 h 2745499"/>
              <a:gd name="connsiteX63" fmla="*/ 2022672 w 4824308"/>
              <a:gd name="connsiteY63" fmla="*/ 2636324 h 2745499"/>
              <a:gd name="connsiteX64" fmla="*/ 2132039 w 4824308"/>
              <a:gd name="connsiteY64" fmla="*/ 2678527 h 2745499"/>
              <a:gd name="connsiteX65" fmla="*/ 2231392 w 4824308"/>
              <a:gd name="connsiteY65" fmla="*/ 2711645 h 2745499"/>
              <a:gd name="connsiteX66" fmla="*/ 2454228 w 4824308"/>
              <a:gd name="connsiteY66" fmla="*/ 2741588 h 2745499"/>
              <a:gd name="connsiteX67" fmla="*/ 2544984 w 4824308"/>
              <a:gd name="connsiteY67" fmla="*/ 2745447 h 2745499"/>
              <a:gd name="connsiteX68" fmla="*/ 2699337 w 4824308"/>
              <a:gd name="connsiteY68" fmla="*/ 2737087 h 2745499"/>
              <a:gd name="connsiteX69" fmla="*/ 2827706 w 4824308"/>
              <a:gd name="connsiteY69" fmla="*/ 2710522 h 2745499"/>
              <a:gd name="connsiteX70" fmla="*/ 2855157 w 4824308"/>
              <a:gd name="connsiteY70" fmla="*/ 2699629 h 2745499"/>
              <a:gd name="connsiteX71" fmla="*/ 2936388 w 4824308"/>
              <a:gd name="connsiteY71" fmla="*/ 2660601 h 2745499"/>
              <a:gd name="connsiteX72" fmla="*/ 3004236 w 4824308"/>
              <a:gd name="connsiteY72" fmla="*/ 2616590 h 2745499"/>
              <a:gd name="connsiteX73" fmla="*/ 3032371 w 4824308"/>
              <a:gd name="connsiteY73" fmla="*/ 2609557 h 2745499"/>
              <a:gd name="connsiteX74" fmla="*/ 3074574 w 4824308"/>
              <a:gd name="connsiteY74" fmla="*/ 2581421 h 2745499"/>
              <a:gd name="connsiteX75" fmla="*/ 3095676 w 4824308"/>
              <a:gd name="connsiteY75" fmla="*/ 2567353 h 2745499"/>
              <a:gd name="connsiteX76" fmla="*/ 3123811 w 4824308"/>
              <a:gd name="connsiteY76" fmla="*/ 2546252 h 2745499"/>
              <a:gd name="connsiteX77" fmla="*/ 3166014 w 4824308"/>
              <a:gd name="connsiteY77" fmla="*/ 2511083 h 2745499"/>
              <a:gd name="connsiteX78" fmla="*/ 3180082 w 4824308"/>
              <a:gd name="connsiteY78" fmla="*/ 2489981 h 2745499"/>
              <a:gd name="connsiteX79" fmla="*/ 3201183 w 4824308"/>
              <a:gd name="connsiteY79" fmla="*/ 2482947 h 2745499"/>
              <a:gd name="connsiteX80" fmla="*/ 3243386 w 4824308"/>
              <a:gd name="connsiteY80" fmla="*/ 2454812 h 2745499"/>
              <a:gd name="connsiteX81" fmla="*/ 3264488 w 4824308"/>
              <a:gd name="connsiteY81" fmla="*/ 2440744 h 2745499"/>
              <a:gd name="connsiteX82" fmla="*/ 3299657 w 4824308"/>
              <a:gd name="connsiteY82" fmla="*/ 2405575 h 2745499"/>
              <a:gd name="connsiteX83" fmla="*/ 3313725 w 4824308"/>
              <a:gd name="connsiteY83" fmla="*/ 2384473 h 2745499"/>
              <a:gd name="connsiteX84" fmla="*/ 3382012 w 4824308"/>
              <a:gd name="connsiteY84" fmla="*/ 2343394 h 2745499"/>
              <a:gd name="connsiteX85" fmla="*/ 3446440 w 4824308"/>
              <a:gd name="connsiteY85" fmla="*/ 2277354 h 2745499"/>
              <a:gd name="connsiteX86" fmla="*/ 3512919 w 4824308"/>
              <a:gd name="connsiteY86" fmla="*/ 2196562 h 2745499"/>
              <a:gd name="connsiteX87" fmla="*/ 3573049 w 4824308"/>
              <a:gd name="connsiteY87" fmla="*/ 2102192 h 2745499"/>
              <a:gd name="connsiteX88" fmla="*/ 3615252 w 4824308"/>
              <a:gd name="connsiteY88" fmla="*/ 2047288 h 2745499"/>
              <a:gd name="connsiteX89" fmla="*/ 3633179 w 4824308"/>
              <a:gd name="connsiteY89" fmla="*/ 2023012 h 2745499"/>
              <a:gd name="connsiteX90" fmla="*/ 3704885 w 4824308"/>
              <a:gd name="connsiteY90" fmla="*/ 1928397 h 2745499"/>
              <a:gd name="connsiteX91" fmla="*/ 3800184 w 4824308"/>
              <a:gd name="connsiteY91" fmla="*/ 1840132 h 2745499"/>
              <a:gd name="connsiteX92" fmla="*/ 3868715 w 4824308"/>
              <a:gd name="connsiteY92" fmla="*/ 1785229 h 2745499"/>
              <a:gd name="connsiteX93" fmla="*/ 3941544 w 4824308"/>
              <a:gd name="connsiteY93" fmla="*/ 1753235 h 2745499"/>
              <a:gd name="connsiteX94" fmla="*/ 4004849 w 4824308"/>
              <a:gd name="connsiteY94" fmla="*/ 1717382 h 2745499"/>
              <a:gd name="connsiteX95" fmla="*/ 4044561 w 4824308"/>
              <a:gd name="connsiteY95" fmla="*/ 1703314 h 2745499"/>
              <a:gd name="connsiteX96" fmla="*/ 4111041 w 4824308"/>
              <a:gd name="connsiteY96" fmla="*/ 1679037 h 2745499"/>
              <a:gd name="connsiteX97" fmla="*/ 4160961 w 4824308"/>
              <a:gd name="connsiteY97" fmla="*/ 1648411 h 2745499"/>
              <a:gd name="connsiteX98" fmla="*/ 4243316 w 4824308"/>
              <a:gd name="connsiteY98" fmla="*/ 1611874 h 2745499"/>
              <a:gd name="connsiteX99" fmla="*/ 4318881 w 4824308"/>
              <a:gd name="connsiteY99" fmla="*/ 1567180 h 2745499"/>
              <a:gd name="connsiteX100" fmla="*/ 4394886 w 4824308"/>
              <a:gd name="connsiteY100" fmla="*/ 1504559 h 2745499"/>
              <a:gd name="connsiteX101" fmla="*/ 4468839 w 4824308"/>
              <a:gd name="connsiteY101" fmla="*/ 1460548 h 2745499"/>
              <a:gd name="connsiteX102" fmla="*/ 4538737 w 4824308"/>
              <a:gd name="connsiteY102" fmla="*/ 1392017 h 2745499"/>
              <a:gd name="connsiteX103" fmla="*/ 4594324 w 4824308"/>
              <a:gd name="connsiteY103" fmla="*/ 1335063 h 2745499"/>
              <a:gd name="connsiteX104" fmla="*/ 4631301 w 4824308"/>
              <a:gd name="connsiteY104" fmla="*/ 1283335 h 2745499"/>
              <a:gd name="connsiteX105" fmla="*/ 4680538 w 4824308"/>
              <a:gd name="connsiteY105" fmla="*/ 1208453 h 2745499"/>
              <a:gd name="connsiteX106" fmla="*/ 4715023 w 4824308"/>
              <a:gd name="connsiteY106" fmla="*/ 1138799 h 2745499"/>
              <a:gd name="connsiteX107" fmla="*/ 4757226 w 4824308"/>
              <a:gd name="connsiteY107" fmla="*/ 1056884 h 2745499"/>
              <a:gd name="connsiteX108" fmla="*/ 4777644 w 4824308"/>
              <a:gd name="connsiteY108" fmla="*/ 1011506 h 2745499"/>
              <a:gd name="connsiteX109" fmla="*/ 4805779 w 4824308"/>
              <a:gd name="connsiteY109" fmla="*/ 956603 h 2745499"/>
              <a:gd name="connsiteX110" fmla="*/ 4823706 w 4824308"/>
              <a:gd name="connsiteY110" fmla="*/ 867654 h 2745499"/>
              <a:gd name="connsiteX111" fmla="*/ 4783799 w 4824308"/>
              <a:gd name="connsiteY111" fmla="*/ 780757 h 2745499"/>
              <a:gd name="connsiteX112" fmla="*/ 4818968 w 4824308"/>
              <a:gd name="connsiteY112" fmla="*/ 738553 h 2745499"/>
              <a:gd name="connsiteX113" fmla="*/ 4804900 w 4824308"/>
              <a:gd name="connsiteY113" fmla="*/ 555673 h 2745499"/>
              <a:gd name="connsiteX114" fmla="*/ 4797866 w 4824308"/>
              <a:gd name="connsiteY114" fmla="*/ 506437 h 2745499"/>
              <a:gd name="connsiteX115" fmla="*/ 4755663 w 4824308"/>
              <a:gd name="connsiteY115" fmla="*/ 485335 h 2745499"/>
              <a:gd name="connsiteX116" fmla="*/ 4720494 w 4824308"/>
              <a:gd name="connsiteY116" fmla="*/ 457200 h 2745499"/>
              <a:gd name="connsiteX117" fmla="*/ 4678291 w 4824308"/>
              <a:gd name="connsiteY117" fmla="*/ 443132 h 2745499"/>
              <a:gd name="connsiteX118" fmla="*/ 4593885 w 4824308"/>
              <a:gd name="connsiteY118" fmla="*/ 464233 h 2745499"/>
              <a:gd name="connsiteX119" fmla="*/ 4530580 w 4824308"/>
              <a:gd name="connsiteY119" fmla="*/ 499403 h 2745499"/>
              <a:gd name="connsiteX120" fmla="*/ 4509479 w 4824308"/>
              <a:gd name="connsiteY120" fmla="*/ 513470 h 2745499"/>
              <a:gd name="connsiteX121" fmla="*/ 4481343 w 4824308"/>
              <a:gd name="connsiteY121" fmla="*/ 555673 h 2745499"/>
              <a:gd name="connsiteX122" fmla="*/ 4439140 w 4824308"/>
              <a:gd name="connsiteY122" fmla="*/ 590843 h 2745499"/>
              <a:gd name="connsiteX123" fmla="*/ 4396937 w 4824308"/>
              <a:gd name="connsiteY123" fmla="*/ 618978 h 2745499"/>
              <a:gd name="connsiteX124" fmla="*/ 4340666 w 4824308"/>
              <a:gd name="connsiteY124" fmla="*/ 647113 h 2745499"/>
              <a:gd name="connsiteX125" fmla="*/ 4312531 w 4824308"/>
              <a:gd name="connsiteY125" fmla="*/ 661181 h 2745499"/>
              <a:gd name="connsiteX126" fmla="*/ 4270328 w 4824308"/>
              <a:gd name="connsiteY126" fmla="*/ 675249 h 2745499"/>
              <a:gd name="connsiteX127" fmla="*/ 4242192 w 4824308"/>
              <a:gd name="connsiteY127" fmla="*/ 689317 h 2745499"/>
              <a:gd name="connsiteX128" fmla="*/ 4171854 w 4824308"/>
              <a:gd name="connsiteY128" fmla="*/ 710418 h 2745499"/>
              <a:gd name="connsiteX129" fmla="*/ 3890500 w 4824308"/>
              <a:gd name="connsiteY129" fmla="*/ 696350 h 2745499"/>
              <a:gd name="connsiteX130" fmla="*/ 3869399 w 4824308"/>
              <a:gd name="connsiteY130" fmla="*/ 689317 h 2745499"/>
              <a:gd name="connsiteX131" fmla="*/ 3834229 w 4824308"/>
              <a:gd name="connsiteY131" fmla="*/ 682283 h 2745499"/>
              <a:gd name="connsiteX132" fmla="*/ 3770925 w 4824308"/>
              <a:gd name="connsiteY132" fmla="*/ 675249 h 2745499"/>
              <a:gd name="connsiteX133" fmla="*/ 3679485 w 4824308"/>
              <a:gd name="connsiteY133" fmla="*/ 661181 h 2745499"/>
              <a:gd name="connsiteX134" fmla="*/ 3609146 w 4824308"/>
              <a:gd name="connsiteY134" fmla="*/ 654147 h 2745499"/>
              <a:gd name="connsiteX135" fmla="*/ 3573977 w 4824308"/>
              <a:gd name="connsiteY135" fmla="*/ 647113 h 2745499"/>
              <a:gd name="connsiteX136" fmla="*/ 3257454 w 4824308"/>
              <a:gd name="connsiteY136" fmla="*/ 647113 h 2745499"/>
              <a:gd name="connsiteX137" fmla="*/ 3222285 w 4824308"/>
              <a:gd name="connsiteY137" fmla="*/ 654147 h 2745499"/>
              <a:gd name="connsiteX138" fmla="*/ 3130845 w 4824308"/>
              <a:gd name="connsiteY138" fmla="*/ 661181 h 2745499"/>
              <a:gd name="connsiteX139" fmla="*/ 3088642 w 4824308"/>
              <a:gd name="connsiteY139" fmla="*/ 675249 h 2745499"/>
              <a:gd name="connsiteX140" fmla="*/ 3039405 w 4824308"/>
              <a:gd name="connsiteY140" fmla="*/ 703384 h 2745499"/>
              <a:gd name="connsiteX141" fmla="*/ 2976100 w 4824308"/>
              <a:gd name="connsiteY141" fmla="*/ 731520 h 2745499"/>
              <a:gd name="connsiteX142" fmla="*/ 2575171 w 4824308"/>
              <a:gd name="connsiteY142" fmla="*/ 717452 h 2745499"/>
              <a:gd name="connsiteX143" fmla="*/ 2547036 w 4824308"/>
              <a:gd name="connsiteY143" fmla="*/ 710418 h 2745499"/>
              <a:gd name="connsiteX144" fmla="*/ 2476697 w 4824308"/>
              <a:gd name="connsiteY144" fmla="*/ 689317 h 2745499"/>
              <a:gd name="connsiteX145" fmla="*/ 2441528 w 4824308"/>
              <a:gd name="connsiteY145" fmla="*/ 682283 h 2745499"/>
              <a:gd name="connsiteX146" fmla="*/ 2413392 w 4824308"/>
              <a:gd name="connsiteY146" fmla="*/ 675249 h 2745499"/>
              <a:gd name="connsiteX147" fmla="*/ 2371189 w 4824308"/>
              <a:gd name="connsiteY147" fmla="*/ 661181 h 2745499"/>
              <a:gd name="connsiteX148" fmla="*/ 2336020 w 4824308"/>
              <a:gd name="connsiteY148" fmla="*/ 654147 h 2745499"/>
              <a:gd name="connsiteX149" fmla="*/ 2293817 w 4824308"/>
              <a:gd name="connsiteY149" fmla="*/ 640080 h 2745499"/>
              <a:gd name="connsiteX150" fmla="*/ 2195343 w 4824308"/>
              <a:gd name="connsiteY150" fmla="*/ 626012 h 2745499"/>
              <a:gd name="connsiteX151" fmla="*/ 2139072 w 4824308"/>
              <a:gd name="connsiteY151" fmla="*/ 611944 h 2745499"/>
              <a:gd name="connsiteX152" fmla="*/ 2103903 w 4824308"/>
              <a:gd name="connsiteY152" fmla="*/ 604910 h 2745499"/>
              <a:gd name="connsiteX153" fmla="*/ 2082802 w 4824308"/>
              <a:gd name="connsiteY153" fmla="*/ 597877 h 2745499"/>
              <a:gd name="connsiteX154" fmla="*/ 2047632 w 4824308"/>
              <a:gd name="connsiteY154" fmla="*/ 590843 h 2745499"/>
              <a:gd name="connsiteX155" fmla="*/ 1998396 w 4824308"/>
              <a:gd name="connsiteY155" fmla="*/ 576775 h 2745499"/>
              <a:gd name="connsiteX156" fmla="*/ 1576365 w 4824308"/>
              <a:gd name="connsiteY156" fmla="*/ 562707 h 2745499"/>
              <a:gd name="connsiteX157" fmla="*/ 1541196 w 4824308"/>
              <a:gd name="connsiteY157" fmla="*/ 555673 h 2745499"/>
              <a:gd name="connsiteX158" fmla="*/ 1463823 w 4824308"/>
              <a:gd name="connsiteY158" fmla="*/ 541606 h 2745499"/>
              <a:gd name="connsiteX159" fmla="*/ 1421620 w 4824308"/>
              <a:gd name="connsiteY159" fmla="*/ 520504 h 2745499"/>
              <a:gd name="connsiteX160" fmla="*/ 1393485 w 4824308"/>
              <a:gd name="connsiteY160" fmla="*/ 513470 h 2745499"/>
              <a:gd name="connsiteX161" fmla="*/ 1372383 w 4824308"/>
              <a:gd name="connsiteY161" fmla="*/ 499403 h 2745499"/>
              <a:gd name="connsiteX162" fmla="*/ 1323146 w 4824308"/>
              <a:gd name="connsiteY162" fmla="*/ 450166 h 2745499"/>
              <a:gd name="connsiteX163" fmla="*/ 1302045 w 4824308"/>
              <a:gd name="connsiteY163" fmla="*/ 443132 h 2745499"/>
              <a:gd name="connsiteX164" fmla="*/ 1231706 w 4824308"/>
              <a:gd name="connsiteY164" fmla="*/ 393895 h 2745499"/>
              <a:gd name="connsiteX165" fmla="*/ 1210605 w 4824308"/>
              <a:gd name="connsiteY165" fmla="*/ 379827 h 2745499"/>
              <a:gd name="connsiteX166" fmla="*/ 1189503 w 4824308"/>
              <a:gd name="connsiteY166" fmla="*/ 358726 h 2745499"/>
              <a:gd name="connsiteX167" fmla="*/ 1126199 w 4824308"/>
              <a:gd name="connsiteY167" fmla="*/ 323557 h 2745499"/>
              <a:gd name="connsiteX168" fmla="*/ 1105097 w 4824308"/>
              <a:gd name="connsiteY168" fmla="*/ 309489 h 2745499"/>
              <a:gd name="connsiteX169" fmla="*/ 1083996 w 4824308"/>
              <a:gd name="connsiteY169" fmla="*/ 302455 h 2745499"/>
              <a:gd name="connsiteX170" fmla="*/ 1055860 w 4824308"/>
              <a:gd name="connsiteY170" fmla="*/ 288387 h 2745499"/>
              <a:gd name="connsiteX171" fmla="*/ 1034759 w 4824308"/>
              <a:gd name="connsiteY171" fmla="*/ 274320 h 2745499"/>
              <a:gd name="connsiteX172" fmla="*/ 985522 w 4824308"/>
              <a:gd name="connsiteY172" fmla="*/ 253218 h 2745499"/>
              <a:gd name="connsiteX173" fmla="*/ 915183 w 4824308"/>
              <a:gd name="connsiteY173" fmla="*/ 189913 h 2745499"/>
              <a:gd name="connsiteX174" fmla="*/ 901116 w 4824308"/>
              <a:gd name="connsiteY174" fmla="*/ 168812 h 2745499"/>
              <a:gd name="connsiteX175" fmla="*/ 858912 w 4824308"/>
              <a:gd name="connsiteY175" fmla="*/ 126609 h 2745499"/>
              <a:gd name="connsiteX176" fmla="*/ 809676 w 4824308"/>
              <a:gd name="connsiteY176" fmla="*/ 77372 h 2745499"/>
              <a:gd name="connsiteX177" fmla="*/ 788574 w 4824308"/>
              <a:gd name="connsiteY177" fmla="*/ 63304 h 2745499"/>
              <a:gd name="connsiteX178" fmla="*/ 739337 w 4824308"/>
              <a:gd name="connsiteY178" fmla="*/ 49237 h 2745499"/>
              <a:gd name="connsiteX179" fmla="*/ 676032 w 4824308"/>
              <a:gd name="connsiteY179" fmla="*/ 42203 h 2745499"/>
              <a:gd name="connsiteX180" fmla="*/ 640863 w 4824308"/>
              <a:gd name="connsiteY180" fmla="*/ 35169 h 2745499"/>
              <a:gd name="connsiteX181" fmla="*/ 598660 w 4824308"/>
              <a:gd name="connsiteY181" fmla="*/ 28135 h 2745499"/>
              <a:gd name="connsiteX182" fmla="*/ 535356 w 4824308"/>
              <a:gd name="connsiteY182" fmla="*/ 21101 h 2745499"/>
              <a:gd name="connsiteX183" fmla="*/ 352476 w 4824308"/>
              <a:gd name="connsiteY183" fmla="*/ 0 h 2745499"/>
              <a:gd name="connsiteX184" fmla="*/ 99257 w 4824308"/>
              <a:gd name="connsiteY184" fmla="*/ 7033 h 2745499"/>
              <a:gd name="connsiteX185" fmla="*/ 78156 w 4824308"/>
              <a:gd name="connsiteY185" fmla="*/ 14067 h 2745499"/>
              <a:gd name="connsiteX186" fmla="*/ 50020 w 4824308"/>
              <a:gd name="connsiteY186" fmla="*/ 21101 h 2745499"/>
              <a:gd name="connsiteX0" fmla="*/ 50020 w 4837820"/>
              <a:gd name="connsiteY0" fmla="*/ 21101 h 2745499"/>
              <a:gd name="connsiteX1" fmla="*/ 3762 w 4837820"/>
              <a:gd name="connsiteY1" fmla="*/ 76437 h 2745499"/>
              <a:gd name="connsiteX2" fmla="*/ 2588 w 4837820"/>
              <a:gd name="connsiteY2" fmla="*/ 168420 h 2745499"/>
              <a:gd name="connsiteX3" fmla="*/ 19735 w 4837820"/>
              <a:gd name="connsiteY3" fmla="*/ 314227 h 2745499"/>
              <a:gd name="connsiteX4" fmla="*/ 36244 w 4837820"/>
              <a:gd name="connsiteY4" fmla="*/ 342361 h 2745499"/>
              <a:gd name="connsiteX5" fmla="*/ 43278 w 4837820"/>
              <a:gd name="connsiteY5" fmla="*/ 391890 h 2745499"/>
              <a:gd name="connsiteX6" fmla="*/ 73758 w 4837820"/>
              <a:gd name="connsiteY6" fmla="*/ 472146 h 2745499"/>
              <a:gd name="connsiteX7" fmla="*/ 134426 w 4837820"/>
              <a:gd name="connsiteY7" fmla="*/ 618978 h 2745499"/>
              <a:gd name="connsiteX8" fmla="*/ 141460 w 4837820"/>
              <a:gd name="connsiteY8" fmla="*/ 640080 h 2745499"/>
              <a:gd name="connsiteX9" fmla="*/ 183663 w 4837820"/>
              <a:gd name="connsiteY9" fmla="*/ 668215 h 2745499"/>
              <a:gd name="connsiteX10" fmla="*/ 197731 w 4837820"/>
              <a:gd name="connsiteY10" fmla="*/ 689317 h 2745499"/>
              <a:gd name="connsiteX11" fmla="*/ 204765 w 4837820"/>
              <a:gd name="connsiteY11" fmla="*/ 710418 h 2745499"/>
              <a:gd name="connsiteX12" fmla="*/ 225866 w 4837820"/>
              <a:gd name="connsiteY12" fmla="*/ 731520 h 2745499"/>
              <a:gd name="connsiteX13" fmla="*/ 254002 w 4837820"/>
              <a:gd name="connsiteY13" fmla="*/ 766689 h 2745499"/>
              <a:gd name="connsiteX14" fmla="*/ 282137 w 4837820"/>
              <a:gd name="connsiteY14" fmla="*/ 808892 h 2745499"/>
              <a:gd name="connsiteX15" fmla="*/ 296205 w 4837820"/>
              <a:gd name="connsiteY15" fmla="*/ 829993 h 2745499"/>
              <a:gd name="connsiteX16" fmla="*/ 338408 w 4837820"/>
              <a:gd name="connsiteY16" fmla="*/ 858129 h 2745499"/>
              <a:gd name="connsiteX17" fmla="*/ 366543 w 4837820"/>
              <a:gd name="connsiteY17" fmla="*/ 900332 h 2745499"/>
              <a:gd name="connsiteX18" fmla="*/ 401712 w 4837820"/>
              <a:gd name="connsiteY18" fmla="*/ 942535 h 2745499"/>
              <a:gd name="connsiteX19" fmla="*/ 447774 w 4837820"/>
              <a:gd name="connsiteY19" fmla="*/ 976337 h 2745499"/>
              <a:gd name="connsiteX20" fmla="*/ 504729 w 4837820"/>
              <a:gd name="connsiteY20" fmla="*/ 1024890 h 2745499"/>
              <a:gd name="connsiteX21" fmla="*/ 626796 w 4837820"/>
              <a:gd name="connsiteY21" fmla="*/ 1104313 h 2745499"/>
              <a:gd name="connsiteX22" fmla="*/ 647897 w 4837820"/>
              <a:gd name="connsiteY22" fmla="*/ 1118381 h 2745499"/>
              <a:gd name="connsiteX23" fmla="*/ 711202 w 4837820"/>
              <a:gd name="connsiteY23" fmla="*/ 1139483 h 2745499"/>
              <a:gd name="connsiteX24" fmla="*/ 732303 w 4837820"/>
              <a:gd name="connsiteY24" fmla="*/ 1146517 h 2745499"/>
              <a:gd name="connsiteX25" fmla="*/ 802642 w 4837820"/>
              <a:gd name="connsiteY25" fmla="*/ 1167618 h 2745499"/>
              <a:gd name="connsiteX26" fmla="*/ 823743 w 4837820"/>
              <a:gd name="connsiteY26" fmla="*/ 1174652 h 2745499"/>
              <a:gd name="connsiteX27" fmla="*/ 844845 w 4837820"/>
              <a:gd name="connsiteY27" fmla="*/ 1181686 h 2745499"/>
              <a:gd name="connsiteX28" fmla="*/ 908149 w 4837820"/>
              <a:gd name="connsiteY28" fmla="*/ 1209821 h 2745499"/>
              <a:gd name="connsiteX29" fmla="*/ 929251 w 4837820"/>
              <a:gd name="connsiteY29" fmla="*/ 1216855 h 2745499"/>
              <a:gd name="connsiteX30" fmla="*/ 950352 w 4837820"/>
              <a:gd name="connsiteY30" fmla="*/ 1223889 h 2745499"/>
              <a:gd name="connsiteX31" fmla="*/ 985522 w 4837820"/>
              <a:gd name="connsiteY31" fmla="*/ 1259058 h 2745499"/>
              <a:gd name="connsiteX32" fmla="*/ 1027725 w 4837820"/>
              <a:gd name="connsiteY32" fmla="*/ 1273126 h 2745499"/>
              <a:gd name="connsiteX33" fmla="*/ 1069928 w 4837820"/>
              <a:gd name="connsiteY33" fmla="*/ 1301261 h 2745499"/>
              <a:gd name="connsiteX34" fmla="*/ 1091029 w 4837820"/>
              <a:gd name="connsiteY34" fmla="*/ 1315329 h 2745499"/>
              <a:gd name="connsiteX35" fmla="*/ 1189503 w 4837820"/>
              <a:gd name="connsiteY35" fmla="*/ 1403838 h 2745499"/>
              <a:gd name="connsiteX36" fmla="*/ 1229655 w 4837820"/>
              <a:gd name="connsiteY36" fmla="*/ 1449656 h 2745499"/>
              <a:gd name="connsiteX37" fmla="*/ 1252564 w 4837820"/>
              <a:gd name="connsiteY37" fmla="*/ 1473932 h 2745499"/>
              <a:gd name="connsiteX38" fmla="*/ 1266876 w 4837820"/>
              <a:gd name="connsiteY38" fmla="*/ 1498209 h 2745499"/>
              <a:gd name="connsiteX39" fmla="*/ 1280943 w 4837820"/>
              <a:gd name="connsiteY39" fmla="*/ 1547446 h 2745499"/>
              <a:gd name="connsiteX40" fmla="*/ 1287977 w 4837820"/>
              <a:gd name="connsiteY40" fmla="*/ 1568547 h 2745499"/>
              <a:gd name="connsiteX41" fmla="*/ 1287977 w 4837820"/>
              <a:gd name="connsiteY41" fmla="*/ 1638886 h 2745499"/>
              <a:gd name="connsiteX42" fmla="*/ 1302045 w 4837820"/>
              <a:gd name="connsiteY42" fmla="*/ 1737360 h 2745499"/>
              <a:gd name="connsiteX43" fmla="*/ 1309079 w 4837820"/>
              <a:gd name="connsiteY43" fmla="*/ 1758461 h 2745499"/>
              <a:gd name="connsiteX44" fmla="*/ 1316112 w 4837820"/>
              <a:gd name="connsiteY44" fmla="*/ 1786597 h 2745499"/>
              <a:gd name="connsiteX45" fmla="*/ 1337214 w 4837820"/>
              <a:gd name="connsiteY45" fmla="*/ 1828800 h 2745499"/>
              <a:gd name="connsiteX46" fmla="*/ 1344248 w 4837820"/>
              <a:gd name="connsiteY46" fmla="*/ 1849901 h 2745499"/>
              <a:gd name="connsiteX47" fmla="*/ 1363982 w 4837820"/>
              <a:gd name="connsiteY47" fmla="*/ 1959268 h 2745499"/>
              <a:gd name="connsiteX48" fmla="*/ 1380541 w 4837820"/>
              <a:gd name="connsiteY48" fmla="*/ 1980369 h 2745499"/>
              <a:gd name="connsiteX49" fmla="*/ 1387574 w 4837820"/>
              <a:gd name="connsiteY49" fmla="*/ 2008505 h 2745499"/>
              <a:gd name="connsiteX50" fmla="*/ 1411167 w 4837820"/>
              <a:gd name="connsiteY50" fmla="*/ 2047533 h 2745499"/>
              <a:gd name="connsiteX51" fmla="*/ 1437495 w 4837820"/>
              <a:gd name="connsiteY51" fmla="*/ 2085877 h 2745499"/>
              <a:gd name="connsiteX52" fmla="*/ 1463823 w 4837820"/>
              <a:gd name="connsiteY52" fmla="*/ 2131255 h 2745499"/>
              <a:gd name="connsiteX53" fmla="*/ 1478575 w 4837820"/>
              <a:gd name="connsiteY53" fmla="*/ 2168232 h 2745499"/>
              <a:gd name="connsiteX54" fmla="*/ 1520094 w 4837820"/>
              <a:gd name="connsiteY54" fmla="*/ 2215661 h 2745499"/>
              <a:gd name="connsiteX55" fmla="*/ 1541196 w 4837820"/>
              <a:gd name="connsiteY55" fmla="*/ 2232220 h 2745499"/>
              <a:gd name="connsiteX56" fmla="*/ 1577049 w 4837820"/>
              <a:gd name="connsiteY56" fmla="*/ 2263530 h 2745499"/>
              <a:gd name="connsiteX57" fmla="*/ 1605184 w 4837820"/>
              <a:gd name="connsiteY57" fmla="*/ 2302558 h 2745499"/>
              <a:gd name="connsiteX58" fmla="*/ 1631268 w 4837820"/>
              <a:gd name="connsiteY58" fmla="*/ 2353163 h 2745499"/>
              <a:gd name="connsiteX59" fmla="*/ 1660771 w 4837820"/>
              <a:gd name="connsiteY59" fmla="*/ 2398541 h 2745499"/>
              <a:gd name="connsiteX60" fmla="*/ 1727251 w 4837820"/>
              <a:gd name="connsiteY60" fmla="*/ 2455935 h 2745499"/>
              <a:gd name="connsiteX61" fmla="*/ 1871786 w 4837820"/>
              <a:gd name="connsiteY61" fmla="*/ 2542833 h 2745499"/>
              <a:gd name="connsiteX62" fmla="*/ 1907639 w 4837820"/>
              <a:gd name="connsiteY62" fmla="*/ 2574827 h 2745499"/>
              <a:gd name="connsiteX63" fmla="*/ 2022672 w 4837820"/>
              <a:gd name="connsiteY63" fmla="*/ 2636324 h 2745499"/>
              <a:gd name="connsiteX64" fmla="*/ 2132039 w 4837820"/>
              <a:gd name="connsiteY64" fmla="*/ 2678527 h 2745499"/>
              <a:gd name="connsiteX65" fmla="*/ 2231392 w 4837820"/>
              <a:gd name="connsiteY65" fmla="*/ 2711645 h 2745499"/>
              <a:gd name="connsiteX66" fmla="*/ 2454228 w 4837820"/>
              <a:gd name="connsiteY66" fmla="*/ 2741588 h 2745499"/>
              <a:gd name="connsiteX67" fmla="*/ 2544984 w 4837820"/>
              <a:gd name="connsiteY67" fmla="*/ 2745447 h 2745499"/>
              <a:gd name="connsiteX68" fmla="*/ 2699337 w 4837820"/>
              <a:gd name="connsiteY68" fmla="*/ 2737087 h 2745499"/>
              <a:gd name="connsiteX69" fmla="*/ 2827706 w 4837820"/>
              <a:gd name="connsiteY69" fmla="*/ 2710522 h 2745499"/>
              <a:gd name="connsiteX70" fmla="*/ 2855157 w 4837820"/>
              <a:gd name="connsiteY70" fmla="*/ 2699629 h 2745499"/>
              <a:gd name="connsiteX71" fmla="*/ 2936388 w 4837820"/>
              <a:gd name="connsiteY71" fmla="*/ 2660601 h 2745499"/>
              <a:gd name="connsiteX72" fmla="*/ 3004236 w 4837820"/>
              <a:gd name="connsiteY72" fmla="*/ 2616590 h 2745499"/>
              <a:gd name="connsiteX73" fmla="*/ 3032371 w 4837820"/>
              <a:gd name="connsiteY73" fmla="*/ 2609557 h 2745499"/>
              <a:gd name="connsiteX74" fmla="*/ 3074574 w 4837820"/>
              <a:gd name="connsiteY74" fmla="*/ 2581421 h 2745499"/>
              <a:gd name="connsiteX75" fmla="*/ 3095676 w 4837820"/>
              <a:gd name="connsiteY75" fmla="*/ 2567353 h 2745499"/>
              <a:gd name="connsiteX76" fmla="*/ 3123811 w 4837820"/>
              <a:gd name="connsiteY76" fmla="*/ 2546252 h 2745499"/>
              <a:gd name="connsiteX77" fmla="*/ 3166014 w 4837820"/>
              <a:gd name="connsiteY77" fmla="*/ 2511083 h 2745499"/>
              <a:gd name="connsiteX78" fmla="*/ 3180082 w 4837820"/>
              <a:gd name="connsiteY78" fmla="*/ 2489981 h 2745499"/>
              <a:gd name="connsiteX79" fmla="*/ 3201183 w 4837820"/>
              <a:gd name="connsiteY79" fmla="*/ 2482947 h 2745499"/>
              <a:gd name="connsiteX80" fmla="*/ 3243386 w 4837820"/>
              <a:gd name="connsiteY80" fmla="*/ 2454812 h 2745499"/>
              <a:gd name="connsiteX81" fmla="*/ 3264488 w 4837820"/>
              <a:gd name="connsiteY81" fmla="*/ 2440744 h 2745499"/>
              <a:gd name="connsiteX82" fmla="*/ 3299657 w 4837820"/>
              <a:gd name="connsiteY82" fmla="*/ 2405575 h 2745499"/>
              <a:gd name="connsiteX83" fmla="*/ 3313725 w 4837820"/>
              <a:gd name="connsiteY83" fmla="*/ 2384473 h 2745499"/>
              <a:gd name="connsiteX84" fmla="*/ 3382012 w 4837820"/>
              <a:gd name="connsiteY84" fmla="*/ 2343394 h 2745499"/>
              <a:gd name="connsiteX85" fmla="*/ 3446440 w 4837820"/>
              <a:gd name="connsiteY85" fmla="*/ 2277354 h 2745499"/>
              <a:gd name="connsiteX86" fmla="*/ 3512919 w 4837820"/>
              <a:gd name="connsiteY86" fmla="*/ 2196562 h 2745499"/>
              <a:gd name="connsiteX87" fmla="*/ 3573049 w 4837820"/>
              <a:gd name="connsiteY87" fmla="*/ 2102192 h 2745499"/>
              <a:gd name="connsiteX88" fmla="*/ 3615252 w 4837820"/>
              <a:gd name="connsiteY88" fmla="*/ 2047288 h 2745499"/>
              <a:gd name="connsiteX89" fmla="*/ 3633179 w 4837820"/>
              <a:gd name="connsiteY89" fmla="*/ 2023012 h 2745499"/>
              <a:gd name="connsiteX90" fmla="*/ 3704885 w 4837820"/>
              <a:gd name="connsiteY90" fmla="*/ 1928397 h 2745499"/>
              <a:gd name="connsiteX91" fmla="*/ 3800184 w 4837820"/>
              <a:gd name="connsiteY91" fmla="*/ 1840132 h 2745499"/>
              <a:gd name="connsiteX92" fmla="*/ 3868715 w 4837820"/>
              <a:gd name="connsiteY92" fmla="*/ 1785229 h 2745499"/>
              <a:gd name="connsiteX93" fmla="*/ 3941544 w 4837820"/>
              <a:gd name="connsiteY93" fmla="*/ 1753235 h 2745499"/>
              <a:gd name="connsiteX94" fmla="*/ 4004849 w 4837820"/>
              <a:gd name="connsiteY94" fmla="*/ 1717382 h 2745499"/>
              <a:gd name="connsiteX95" fmla="*/ 4044561 w 4837820"/>
              <a:gd name="connsiteY95" fmla="*/ 1703314 h 2745499"/>
              <a:gd name="connsiteX96" fmla="*/ 4111041 w 4837820"/>
              <a:gd name="connsiteY96" fmla="*/ 1679037 h 2745499"/>
              <a:gd name="connsiteX97" fmla="*/ 4160961 w 4837820"/>
              <a:gd name="connsiteY97" fmla="*/ 1648411 h 2745499"/>
              <a:gd name="connsiteX98" fmla="*/ 4243316 w 4837820"/>
              <a:gd name="connsiteY98" fmla="*/ 1611874 h 2745499"/>
              <a:gd name="connsiteX99" fmla="*/ 4318881 w 4837820"/>
              <a:gd name="connsiteY99" fmla="*/ 1567180 h 2745499"/>
              <a:gd name="connsiteX100" fmla="*/ 4394886 w 4837820"/>
              <a:gd name="connsiteY100" fmla="*/ 1504559 h 2745499"/>
              <a:gd name="connsiteX101" fmla="*/ 4468839 w 4837820"/>
              <a:gd name="connsiteY101" fmla="*/ 1460548 h 2745499"/>
              <a:gd name="connsiteX102" fmla="*/ 4538737 w 4837820"/>
              <a:gd name="connsiteY102" fmla="*/ 1392017 h 2745499"/>
              <a:gd name="connsiteX103" fmla="*/ 4594324 w 4837820"/>
              <a:gd name="connsiteY103" fmla="*/ 1335063 h 2745499"/>
              <a:gd name="connsiteX104" fmla="*/ 4631301 w 4837820"/>
              <a:gd name="connsiteY104" fmla="*/ 1283335 h 2745499"/>
              <a:gd name="connsiteX105" fmla="*/ 4680538 w 4837820"/>
              <a:gd name="connsiteY105" fmla="*/ 1208453 h 2745499"/>
              <a:gd name="connsiteX106" fmla="*/ 4715023 w 4837820"/>
              <a:gd name="connsiteY106" fmla="*/ 1138799 h 2745499"/>
              <a:gd name="connsiteX107" fmla="*/ 4757226 w 4837820"/>
              <a:gd name="connsiteY107" fmla="*/ 1056884 h 2745499"/>
              <a:gd name="connsiteX108" fmla="*/ 4777644 w 4837820"/>
              <a:gd name="connsiteY108" fmla="*/ 1011506 h 2745499"/>
              <a:gd name="connsiteX109" fmla="*/ 4805779 w 4837820"/>
              <a:gd name="connsiteY109" fmla="*/ 956603 h 2745499"/>
              <a:gd name="connsiteX110" fmla="*/ 4823706 w 4837820"/>
              <a:gd name="connsiteY110" fmla="*/ 867654 h 2745499"/>
              <a:gd name="connsiteX111" fmla="*/ 4837774 w 4837820"/>
              <a:gd name="connsiteY111" fmla="*/ 793457 h 2745499"/>
              <a:gd name="connsiteX112" fmla="*/ 4818968 w 4837820"/>
              <a:gd name="connsiteY112" fmla="*/ 738553 h 2745499"/>
              <a:gd name="connsiteX113" fmla="*/ 4804900 w 4837820"/>
              <a:gd name="connsiteY113" fmla="*/ 555673 h 2745499"/>
              <a:gd name="connsiteX114" fmla="*/ 4797866 w 4837820"/>
              <a:gd name="connsiteY114" fmla="*/ 506437 h 2745499"/>
              <a:gd name="connsiteX115" fmla="*/ 4755663 w 4837820"/>
              <a:gd name="connsiteY115" fmla="*/ 485335 h 2745499"/>
              <a:gd name="connsiteX116" fmla="*/ 4720494 w 4837820"/>
              <a:gd name="connsiteY116" fmla="*/ 457200 h 2745499"/>
              <a:gd name="connsiteX117" fmla="*/ 4678291 w 4837820"/>
              <a:gd name="connsiteY117" fmla="*/ 443132 h 2745499"/>
              <a:gd name="connsiteX118" fmla="*/ 4593885 w 4837820"/>
              <a:gd name="connsiteY118" fmla="*/ 464233 h 2745499"/>
              <a:gd name="connsiteX119" fmla="*/ 4530580 w 4837820"/>
              <a:gd name="connsiteY119" fmla="*/ 499403 h 2745499"/>
              <a:gd name="connsiteX120" fmla="*/ 4509479 w 4837820"/>
              <a:gd name="connsiteY120" fmla="*/ 513470 h 2745499"/>
              <a:gd name="connsiteX121" fmla="*/ 4481343 w 4837820"/>
              <a:gd name="connsiteY121" fmla="*/ 555673 h 2745499"/>
              <a:gd name="connsiteX122" fmla="*/ 4439140 w 4837820"/>
              <a:gd name="connsiteY122" fmla="*/ 590843 h 2745499"/>
              <a:gd name="connsiteX123" fmla="*/ 4396937 w 4837820"/>
              <a:gd name="connsiteY123" fmla="*/ 618978 h 2745499"/>
              <a:gd name="connsiteX124" fmla="*/ 4340666 w 4837820"/>
              <a:gd name="connsiteY124" fmla="*/ 647113 h 2745499"/>
              <a:gd name="connsiteX125" fmla="*/ 4312531 w 4837820"/>
              <a:gd name="connsiteY125" fmla="*/ 661181 h 2745499"/>
              <a:gd name="connsiteX126" fmla="*/ 4270328 w 4837820"/>
              <a:gd name="connsiteY126" fmla="*/ 675249 h 2745499"/>
              <a:gd name="connsiteX127" fmla="*/ 4242192 w 4837820"/>
              <a:gd name="connsiteY127" fmla="*/ 689317 h 2745499"/>
              <a:gd name="connsiteX128" fmla="*/ 4171854 w 4837820"/>
              <a:gd name="connsiteY128" fmla="*/ 710418 h 2745499"/>
              <a:gd name="connsiteX129" fmla="*/ 3890500 w 4837820"/>
              <a:gd name="connsiteY129" fmla="*/ 696350 h 2745499"/>
              <a:gd name="connsiteX130" fmla="*/ 3869399 w 4837820"/>
              <a:gd name="connsiteY130" fmla="*/ 689317 h 2745499"/>
              <a:gd name="connsiteX131" fmla="*/ 3834229 w 4837820"/>
              <a:gd name="connsiteY131" fmla="*/ 682283 h 2745499"/>
              <a:gd name="connsiteX132" fmla="*/ 3770925 w 4837820"/>
              <a:gd name="connsiteY132" fmla="*/ 675249 h 2745499"/>
              <a:gd name="connsiteX133" fmla="*/ 3679485 w 4837820"/>
              <a:gd name="connsiteY133" fmla="*/ 661181 h 2745499"/>
              <a:gd name="connsiteX134" fmla="*/ 3609146 w 4837820"/>
              <a:gd name="connsiteY134" fmla="*/ 654147 h 2745499"/>
              <a:gd name="connsiteX135" fmla="*/ 3573977 w 4837820"/>
              <a:gd name="connsiteY135" fmla="*/ 647113 h 2745499"/>
              <a:gd name="connsiteX136" fmla="*/ 3257454 w 4837820"/>
              <a:gd name="connsiteY136" fmla="*/ 647113 h 2745499"/>
              <a:gd name="connsiteX137" fmla="*/ 3222285 w 4837820"/>
              <a:gd name="connsiteY137" fmla="*/ 654147 h 2745499"/>
              <a:gd name="connsiteX138" fmla="*/ 3130845 w 4837820"/>
              <a:gd name="connsiteY138" fmla="*/ 661181 h 2745499"/>
              <a:gd name="connsiteX139" fmla="*/ 3088642 w 4837820"/>
              <a:gd name="connsiteY139" fmla="*/ 675249 h 2745499"/>
              <a:gd name="connsiteX140" fmla="*/ 3039405 w 4837820"/>
              <a:gd name="connsiteY140" fmla="*/ 703384 h 2745499"/>
              <a:gd name="connsiteX141" fmla="*/ 2976100 w 4837820"/>
              <a:gd name="connsiteY141" fmla="*/ 731520 h 2745499"/>
              <a:gd name="connsiteX142" fmla="*/ 2575171 w 4837820"/>
              <a:gd name="connsiteY142" fmla="*/ 717452 h 2745499"/>
              <a:gd name="connsiteX143" fmla="*/ 2547036 w 4837820"/>
              <a:gd name="connsiteY143" fmla="*/ 710418 h 2745499"/>
              <a:gd name="connsiteX144" fmla="*/ 2476697 w 4837820"/>
              <a:gd name="connsiteY144" fmla="*/ 689317 h 2745499"/>
              <a:gd name="connsiteX145" fmla="*/ 2441528 w 4837820"/>
              <a:gd name="connsiteY145" fmla="*/ 682283 h 2745499"/>
              <a:gd name="connsiteX146" fmla="*/ 2413392 w 4837820"/>
              <a:gd name="connsiteY146" fmla="*/ 675249 h 2745499"/>
              <a:gd name="connsiteX147" fmla="*/ 2371189 w 4837820"/>
              <a:gd name="connsiteY147" fmla="*/ 661181 h 2745499"/>
              <a:gd name="connsiteX148" fmla="*/ 2336020 w 4837820"/>
              <a:gd name="connsiteY148" fmla="*/ 654147 h 2745499"/>
              <a:gd name="connsiteX149" fmla="*/ 2293817 w 4837820"/>
              <a:gd name="connsiteY149" fmla="*/ 640080 h 2745499"/>
              <a:gd name="connsiteX150" fmla="*/ 2195343 w 4837820"/>
              <a:gd name="connsiteY150" fmla="*/ 626012 h 2745499"/>
              <a:gd name="connsiteX151" fmla="*/ 2139072 w 4837820"/>
              <a:gd name="connsiteY151" fmla="*/ 611944 h 2745499"/>
              <a:gd name="connsiteX152" fmla="*/ 2103903 w 4837820"/>
              <a:gd name="connsiteY152" fmla="*/ 604910 h 2745499"/>
              <a:gd name="connsiteX153" fmla="*/ 2082802 w 4837820"/>
              <a:gd name="connsiteY153" fmla="*/ 597877 h 2745499"/>
              <a:gd name="connsiteX154" fmla="*/ 2047632 w 4837820"/>
              <a:gd name="connsiteY154" fmla="*/ 590843 h 2745499"/>
              <a:gd name="connsiteX155" fmla="*/ 1998396 w 4837820"/>
              <a:gd name="connsiteY155" fmla="*/ 576775 h 2745499"/>
              <a:gd name="connsiteX156" fmla="*/ 1576365 w 4837820"/>
              <a:gd name="connsiteY156" fmla="*/ 562707 h 2745499"/>
              <a:gd name="connsiteX157" fmla="*/ 1541196 w 4837820"/>
              <a:gd name="connsiteY157" fmla="*/ 555673 h 2745499"/>
              <a:gd name="connsiteX158" fmla="*/ 1463823 w 4837820"/>
              <a:gd name="connsiteY158" fmla="*/ 541606 h 2745499"/>
              <a:gd name="connsiteX159" fmla="*/ 1421620 w 4837820"/>
              <a:gd name="connsiteY159" fmla="*/ 520504 h 2745499"/>
              <a:gd name="connsiteX160" fmla="*/ 1393485 w 4837820"/>
              <a:gd name="connsiteY160" fmla="*/ 513470 h 2745499"/>
              <a:gd name="connsiteX161" fmla="*/ 1372383 w 4837820"/>
              <a:gd name="connsiteY161" fmla="*/ 499403 h 2745499"/>
              <a:gd name="connsiteX162" fmla="*/ 1323146 w 4837820"/>
              <a:gd name="connsiteY162" fmla="*/ 450166 h 2745499"/>
              <a:gd name="connsiteX163" fmla="*/ 1302045 w 4837820"/>
              <a:gd name="connsiteY163" fmla="*/ 443132 h 2745499"/>
              <a:gd name="connsiteX164" fmla="*/ 1231706 w 4837820"/>
              <a:gd name="connsiteY164" fmla="*/ 393895 h 2745499"/>
              <a:gd name="connsiteX165" fmla="*/ 1210605 w 4837820"/>
              <a:gd name="connsiteY165" fmla="*/ 379827 h 2745499"/>
              <a:gd name="connsiteX166" fmla="*/ 1189503 w 4837820"/>
              <a:gd name="connsiteY166" fmla="*/ 358726 h 2745499"/>
              <a:gd name="connsiteX167" fmla="*/ 1126199 w 4837820"/>
              <a:gd name="connsiteY167" fmla="*/ 323557 h 2745499"/>
              <a:gd name="connsiteX168" fmla="*/ 1105097 w 4837820"/>
              <a:gd name="connsiteY168" fmla="*/ 309489 h 2745499"/>
              <a:gd name="connsiteX169" fmla="*/ 1083996 w 4837820"/>
              <a:gd name="connsiteY169" fmla="*/ 302455 h 2745499"/>
              <a:gd name="connsiteX170" fmla="*/ 1055860 w 4837820"/>
              <a:gd name="connsiteY170" fmla="*/ 288387 h 2745499"/>
              <a:gd name="connsiteX171" fmla="*/ 1034759 w 4837820"/>
              <a:gd name="connsiteY171" fmla="*/ 274320 h 2745499"/>
              <a:gd name="connsiteX172" fmla="*/ 985522 w 4837820"/>
              <a:gd name="connsiteY172" fmla="*/ 253218 h 2745499"/>
              <a:gd name="connsiteX173" fmla="*/ 915183 w 4837820"/>
              <a:gd name="connsiteY173" fmla="*/ 189913 h 2745499"/>
              <a:gd name="connsiteX174" fmla="*/ 901116 w 4837820"/>
              <a:gd name="connsiteY174" fmla="*/ 168812 h 2745499"/>
              <a:gd name="connsiteX175" fmla="*/ 858912 w 4837820"/>
              <a:gd name="connsiteY175" fmla="*/ 126609 h 2745499"/>
              <a:gd name="connsiteX176" fmla="*/ 809676 w 4837820"/>
              <a:gd name="connsiteY176" fmla="*/ 77372 h 2745499"/>
              <a:gd name="connsiteX177" fmla="*/ 788574 w 4837820"/>
              <a:gd name="connsiteY177" fmla="*/ 63304 h 2745499"/>
              <a:gd name="connsiteX178" fmla="*/ 739337 w 4837820"/>
              <a:gd name="connsiteY178" fmla="*/ 49237 h 2745499"/>
              <a:gd name="connsiteX179" fmla="*/ 676032 w 4837820"/>
              <a:gd name="connsiteY179" fmla="*/ 42203 h 2745499"/>
              <a:gd name="connsiteX180" fmla="*/ 640863 w 4837820"/>
              <a:gd name="connsiteY180" fmla="*/ 35169 h 2745499"/>
              <a:gd name="connsiteX181" fmla="*/ 598660 w 4837820"/>
              <a:gd name="connsiteY181" fmla="*/ 28135 h 2745499"/>
              <a:gd name="connsiteX182" fmla="*/ 535356 w 4837820"/>
              <a:gd name="connsiteY182" fmla="*/ 21101 h 2745499"/>
              <a:gd name="connsiteX183" fmla="*/ 352476 w 4837820"/>
              <a:gd name="connsiteY183" fmla="*/ 0 h 2745499"/>
              <a:gd name="connsiteX184" fmla="*/ 99257 w 4837820"/>
              <a:gd name="connsiteY184" fmla="*/ 7033 h 2745499"/>
              <a:gd name="connsiteX185" fmla="*/ 78156 w 4837820"/>
              <a:gd name="connsiteY185" fmla="*/ 14067 h 2745499"/>
              <a:gd name="connsiteX186" fmla="*/ 50020 w 4837820"/>
              <a:gd name="connsiteY186" fmla="*/ 21101 h 2745499"/>
              <a:gd name="connsiteX0" fmla="*/ 50020 w 4847543"/>
              <a:gd name="connsiteY0" fmla="*/ 21101 h 2745499"/>
              <a:gd name="connsiteX1" fmla="*/ 3762 w 4847543"/>
              <a:gd name="connsiteY1" fmla="*/ 76437 h 2745499"/>
              <a:gd name="connsiteX2" fmla="*/ 2588 w 4847543"/>
              <a:gd name="connsiteY2" fmla="*/ 168420 h 2745499"/>
              <a:gd name="connsiteX3" fmla="*/ 19735 w 4847543"/>
              <a:gd name="connsiteY3" fmla="*/ 314227 h 2745499"/>
              <a:gd name="connsiteX4" fmla="*/ 36244 w 4847543"/>
              <a:gd name="connsiteY4" fmla="*/ 342361 h 2745499"/>
              <a:gd name="connsiteX5" fmla="*/ 43278 w 4847543"/>
              <a:gd name="connsiteY5" fmla="*/ 391890 h 2745499"/>
              <a:gd name="connsiteX6" fmla="*/ 73758 w 4847543"/>
              <a:gd name="connsiteY6" fmla="*/ 472146 h 2745499"/>
              <a:gd name="connsiteX7" fmla="*/ 134426 w 4847543"/>
              <a:gd name="connsiteY7" fmla="*/ 618978 h 2745499"/>
              <a:gd name="connsiteX8" fmla="*/ 141460 w 4847543"/>
              <a:gd name="connsiteY8" fmla="*/ 640080 h 2745499"/>
              <a:gd name="connsiteX9" fmla="*/ 183663 w 4847543"/>
              <a:gd name="connsiteY9" fmla="*/ 668215 h 2745499"/>
              <a:gd name="connsiteX10" fmla="*/ 197731 w 4847543"/>
              <a:gd name="connsiteY10" fmla="*/ 689317 h 2745499"/>
              <a:gd name="connsiteX11" fmla="*/ 204765 w 4847543"/>
              <a:gd name="connsiteY11" fmla="*/ 710418 h 2745499"/>
              <a:gd name="connsiteX12" fmla="*/ 225866 w 4847543"/>
              <a:gd name="connsiteY12" fmla="*/ 731520 h 2745499"/>
              <a:gd name="connsiteX13" fmla="*/ 254002 w 4847543"/>
              <a:gd name="connsiteY13" fmla="*/ 766689 h 2745499"/>
              <a:gd name="connsiteX14" fmla="*/ 282137 w 4847543"/>
              <a:gd name="connsiteY14" fmla="*/ 808892 h 2745499"/>
              <a:gd name="connsiteX15" fmla="*/ 296205 w 4847543"/>
              <a:gd name="connsiteY15" fmla="*/ 829993 h 2745499"/>
              <a:gd name="connsiteX16" fmla="*/ 338408 w 4847543"/>
              <a:gd name="connsiteY16" fmla="*/ 858129 h 2745499"/>
              <a:gd name="connsiteX17" fmla="*/ 366543 w 4847543"/>
              <a:gd name="connsiteY17" fmla="*/ 900332 h 2745499"/>
              <a:gd name="connsiteX18" fmla="*/ 401712 w 4847543"/>
              <a:gd name="connsiteY18" fmla="*/ 942535 h 2745499"/>
              <a:gd name="connsiteX19" fmla="*/ 447774 w 4847543"/>
              <a:gd name="connsiteY19" fmla="*/ 976337 h 2745499"/>
              <a:gd name="connsiteX20" fmla="*/ 504729 w 4847543"/>
              <a:gd name="connsiteY20" fmla="*/ 1024890 h 2745499"/>
              <a:gd name="connsiteX21" fmla="*/ 626796 w 4847543"/>
              <a:gd name="connsiteY21" fmla="*/ 1104313 h 2745499"/>
              <a:gd name="connsiteX22" fmla="*/ 647897 w 4847543"/>
              <a:gd name="connsiteY22" fmla="*/ 1118381 h 2745499"/>
              <a:gd name="connsiteX23" fmla="*/ 711202 w 4847543"/>
              <a:gd name="connsiteY23" fmla="*/ 1139483 h 2745499"/>
              <a:gd name="connsiteX24" fmla="*/ 732303 w 4847543"/>
              <a:gd name="connsiteY24" fmla="*/ 1146517 h 2745499"/>
              <a:gd name="connsiteX25" fmla="*/ 802642 w 4847543"/>
              <a:gd name="connsiteY25" fmla="*/ 1167618 h 2745499"/>
              <a:gd name="connsiteX26" fmla="*/ 823743 w 4847543"/>
              <a:gd name="connsiteY26" fmla="*/ 1174652 h 2745499"/>
              <a:gd name="connsiteX27" fmla="*/ 844845 w 4847543"/>
              <a:gd name="connsiteY27" fmla="*/ 1181686 h 2745499"/>
              <a:gd name="connsiteX28" fmla="*/ 908149 w 4847543"/>
              <a:gd name="connsiteY28" fmla="*/ 1209821 h 2745499"/>
              <a:gd name="connsiteX29" fmla="*/ 929251 w 4847543"/>
              <a:gd name="connsiteY29" fmla="*/ 1216855 h 2745499"/>
              <a:gd name="connsiteX30" fmla="*/ 950352 w 4847543"/>
              <a:gd name="connsiteY30" fmla="*/ 1223889 h 2745499"/>
              <a:gd name="connsiteX31" fmla="*/ 985522 w 4847543"/>
              <a:gd name="connsiteY31" fmla="*/ 1259058 h 2745499"/>
              <a:gd name="connsiteX32" fmla="*/ 1027725 w 4847543"/>
              <a:gd name="connsiteY32" fmla="*/ 1273126 h 2745499"/>
              <a:gd name="connsiteX33" fmla="*/ 1069928 w 4847543"/>
              <a:gd name="connsiteY33" fmla="*/ 1301261 h 2745499"/>
              <a:gd name="connsiteX34" fmla="*/ 1091029 w 4847543"/>
              <a:gd name="connsiteY34" fmla="*/ 1315329 h 2745499"/>
              <a:gd name="connsiteX35" fmla="*/ 1189503 w 4847543"/>
              <a:gd name="connsiteY35" fmla="*/ 1403838 h 2745499"/>
              <a:gd name="connsiteX36" fmla="*/ 1229655 w 4847543"/>
              <a:gd name="connsiteY36" fmla="*/ 1449656 h 2745499"/>
              <a:gd name="connsiteX37" fmla="*/ 1252564 w 4847543"/>
              <a:gd name="connsiteY37" fmla="*/ 1473932 h 2745499"/>
              <a:gd name="connsiteX38" fmla="*/ 1266876 w 4847543"/>
              <a:gd name="connsiteY38" fmla="*/ 1498209 h 2745499"/>
              <a:gd name="connsiteX39" fmla="*/ 1280943 w 4847543"/>
              <a:gd name="connsiteY39" fmla="*/ 1547446 h 2745499"/>
              <a:gd name="connsiteX40" fmla="*/ 1287977 w 4847543"/>
              <a:gd name="connsiteY40" fmla="*/ 1568547 h 2745499"/>
              <a:gd name="connsiteX41" fmla="*/ 1287977 w 4847543"/>
              <a:gd name="connsiteY41" fmla="*/ 1638886 h 2745499"/>
              <a:gd name="connsiteX42" fmla="*/ 1302045 w 4847543"/>
              <a:gd name="connsiteY42" fmla="*/ 1737360 h 2745499"/>
              <a:gd name="connsiteX43" fmla="*/ 1309079 w 4847543"/>
              <a:gd name="connsiteY43" fmla="*/ 1758461 h 2745499"/>
              <a:gd name="connsiteX44" fmla="*/ 1316112 w 4847543"/>
              <a:gd name="connsiteY44" fmla="*/ 1786597 h 2745499"/>
              <a:gd name="connsiteX45" fmla="*/ 1337214 w 4847543"/>
              <a:gd name="connsiteY45" fmla="*/ 1828800 h 2745499"/>
              <a:gd name="connsiteX46" fmla="*/ 1344248 w 4847543"/>
              <a:gd name="connsiteY46" fmla="*/ 1849901 h 2745499"/>
              <a:gd name="connsiteX47" fmla="*/ 1363982 w 4847543"/>
              <a:gd name="connsiteY47" fmla="*/ 1959268 h 2745499"/>
              <a:gd name="connsiteX48" fmla="*/ 1380541 w 4847543"/>
              <a:gd name="connsiteY48" fmla="*/ 1980369 h 2745499"/>
              <a:gd name="connsiteX49" fmla="*/ 1387574 w 4847543"/>
              <a:gd name="connsiteY49" fmla="*/ 2008505 h 2745499"/>
              <a:gd name="connsiteX50" fmla="*/ 1411167 w 4847543"/>
              <a:gd name="connsiteY50" fmla="*/ 2047533 h 2745499"/>
              <a:gd name="connsiteX51" fmla="*/ 1437495 w 4847543"/>
              <a:gd name="connsiteY51" fmla="*/ 2085877 h 2745499"/>
              <a:gd name="connsiteX52" fmla="*/ 1463823 w 4847543"/>
              <a:gd name="connsiteY52" fmla="*/ 2131255 h 2745499"/>
              <a:gd name="connsiteX53" fmla="*/ 1478575 w 4847543"/>
              <a:gd name="connsiteY53" fmla="*/ 2168232 h 2745499"/>
              <a:gd name="connsiteX54" fmla="*/ 1520094 w 4847543"/>
              <a:gd name="connsiteY54" fmla="*/ 2215661 h 2745499"/>
              <a:gd name="connsiteX55" fmla="*/ 1541196 w 4847543"/>
              <a:gd name="connsiteY55" fmla="*/ 2232220 h 2745499"/>
              <a:gd name="connsiteX56" fmla="*/ 1577049 w 4847543"/>
              <a:gd name="connsiteY56" fmla="*/ 2263530 h 2745499"/>
              <a:gd name="connsiteX57" fmla="*/ 1605184 w 4847543"/>
              <a:gd name="connsiteY57" fmla="*/ 2302558 h 2745499"/>
              <a:gd name="connsiteX58" fmla="*/ 1631268 w 4847543"/>
              <a:gd name="connsiteY58" fmla="*/ 2353163 h 2745499"/>
              <a:gd name="connsiteX59" fmla="*/ 1660771 w 4847543"/>
              <a:gd name="connsiteY59" fmla="*/ 2398541 h 2745499"/>
              <a:gd name="connsiteX60" fmla="*/ 1727251 w 4847543"/>
              <a:gd name="connsiteY60" fmla="*/ 2455935 h 2745499"/>
              <a:gd name="connsiteX61" fmla="*/ 1871786 w 4847543"/>
              <a:gd name="connsiteY61" fmla="*/ 2542833 h 2745499"/>
              <a:gd name="connsiteX62" fmla="*/ 1907639 w 4847543"/>
              <a:gd name="connsiteY62" fmla="*/ 2574827 h 2745499"/>
              <a:gd name="connsiteX63" fmla="*/ 2022672 w 4847543"/>
              <a:gd name="connsiteY63" fmla="*/ 2636324 h 2745499"/>
              <a:gd name="connsiteX64" fmla="*/ 2132039 w 4847543"/>
              <a:gd name="connsiteY64" fmla="*/ 2678527 h 2745499"/>
              <a:gd name="connsiteX65" fmla="*/ 2231392 w 4847543"/>
              <a:gd name="connsiteY65" fmla="*/ 2711645 h 2745499"/>
              <a:gd name="connsiteX66" fmla="*/ 2454228 w 4847543"/>
              <a:gd name="connsiteY66" fmla="*/ 2741588 h 2745499"/>
              <a:gd name="connsiteX67" fmla="*/ 2544984 w 4847543"/>
              <a:gd name="connsiteY67" fmla="*/ 2745447 h 2745499"/>
              <a:gd name="connsiteX68" fmla="*/ 2699337 w 4847543"/>
              <a:gd name="connsiteY68" fmla="*/ 2737087 h 2745499"/>
              <a:gd name="connsiteX69" fmla="*/ 2827706 w 4847543"/>
              <a:gd name="connsiteY69" fmla="*/ 2710522 h 2745499"/>
              <a:gd name="connsiteX70" fmla="*/ 2855157 w 4847543"/>
              <a:gd name="connsiteY70" fmla="*/ 2699629 h 2745499"/>
              <a:gd name="connsiteX71" fmla="*/ 2936388 w 4847543"/>
              <a:gd name="connsiteY71" fmla="*/ 2660601 h 2745499"/>
              <a:gd name="connsiteX72" fmla="*/ 3004236 w 4847543"/>
              <a:gd name="connsiteY72" fmla="*/ 2616590 h 2745499"/>
              <a:gd name="connsiteX73" fmla="*/ 3032371 w 4847543"/>
              <a:gd name="connsiteY73" fmla="*/ 2609557 h 2745499"/>
              <a:gd name="connsiteX74" fmla="*/ 3074574 w 4847543"/>
              <a:gd name="connsiteY74" fmla="*/ 2581421 h 2745499"/>
              <a:gd name="connsiteX75" fmla="*/ 3095676 w 4847543"/>
              <a:gd name="connsiteY75" fmla="*/ 2567353 h 2745499"/>
              <a:gd name="connsiteX76" fmla="*/ 3123811 w 4847543"/>
              <a:gd name="connsiteY76" fmla="*/ 2546252 h 2745499"/>
              <a:gd name="connsiteX77" fmla="*/ 3166014 w 4847543"/>
              <a:gd name="connsiteY77" fmla="*/ 2511083 h 2745499"/>
              <a:gd name="connsiteX78" fmla="*/ 3180082 w 4847543"/>
              <a:gd name="connsiteY78" fmla="*/ 2489981 h 2745499"/>
              <a:gd name="connsiteX79" fmla="*/ 3201183 w 4847543"/>
              <a:gd name="connsiteY79" fmla="*/ 2482947 h 2745499"/>
              <a:gd name="connsiteX80" fmla="*/ 3243386 w 4847543"/>
              <a:gd name="connsiteY80" fmla="*/ 2454812 h 2745499"/>
              <a:gd name="connsiteX81" fmla="*/ 3264488 w 4847543"/>
              <a:gd name="connsiteY81" fmla="*/ 2440744 h 2745499"/>
              <a:gd name="connsiteX82" fmla="*/ 3299657 w 4847543"/>
              <a:gd name="connsiteY82" fmla="*/ 2405575 h 2745499"/>
              <a:gd name="connsiteX83" fmla="*/ 3313725 w 4847543"/>
              <a:gd name="connsiteY83" fmla="*/ 2384473 h 2745499"/>
              <a:gd name="connsiteX84" fmla="*/ 3382012 w 4847543"/>
              <a:gd name="connsiteY84" fmla="*/ 2343394 h 2745499"/>
              <a:gd name="connsiteX85" fmla="*/ 3446440 w 4847543"/>
              <a:gd name="connsiteY85" fmla="*/ 2277354 h 2745499"/>
              <a:gd name="connsiteX86" fmla="*/ 3512919 w 4847543"/>
              <a:gd name="connsiteY86" fmla="*/ 2196562 h 2745499"/>
              <a:gd name="connsiteX87" fmla="*/ 3573049 w 4847543"/>
              <a:gd name="connsiteY87" fmla="*/ 2102192 h 2745499"/>
              <a:gd name="connsiteX88" fmla="*/ 3615252 w 4847543"/>
              <a:gd name="connsiteY88" fmla="*/ 2047288 h 2745499"/>
              <a:gd name="connsiteX89" fmla="*/ 3633179 w 4847543"/>
              <a:gd name="connsiteY89" fmla="*/ 2023012 h 2745499"/>
              <a:gd name="connsiteX90" fmla="*/ 3704885 w 4847543"/>
              <a:gd name="connsiteY90" fmla="*/ 1928397 h 2745499"/>
              <a:gd name="connsiteX91" fmla="*/ 3800184 w 4847543"/>
              <a:gd name="connsiteY91" fmla="*/ 1840132 h 2745499"/>
              <a:gd name="connsiteX92" fmla="*/ 3868715 w 4847543"/>
              <a:gd name="connsiteY92" fmla="*/ 1785229 h 2745499"/>
              <a:gd name="connsiteX93" fmla="*/ 3941544 w 4847543"/>
              <a:gd name="connsiteY93" fmla="*/ 1753235 h 2745499"/>
              <a:gd name="connsiteX94" fmla="*/ 4004849 w 4847543"/>
              <a:gd name="connsiteY94" fmla="*/ 1717382 h 2745499"/>
              <a:gd name="connsiteX95" fmla="*/ 4044561 w 4847543"/>
              <a:gd name="connsiteY95" fmla="*/ 1703314 h 2745499"/>
              <a:gd name="connsiteX96" fmla="*/ 4111041 w 4847543"/>
              <a:gd name="connsiteY96" fmla="*/ 1679037 h 2745499"/>
              <a:gd name="connsiteX97" fmla="*/ 4160961 w 4847543"/>
              <a:gd name="connsiteY97" fmla="*/ 1648411 h 2745499"/>
              <a:gd name="connsiteX98" fmla="*/ 4243316 w 4847543"/>
              <a:gd name="connsiteY98" fmla="*/ 1611874 h 2745499"/>
              <a:gd name="connsiteX99" fmla="*/ 4318881 w 4847543"/>
              <a:gd name="connsiteY99" fmla="*/ 1567180 h 2745499"/>
              <a:gd name="connsiteX100" fmla="*/ 4394886 w 4847543"/>
              <a:gd name="connsiteY100" fmla="*/ 1504559 h 2745499"/>
              <a:gd name="connsiteX101" fmla="*/ 4468839 w 4847543"/>
              <a:gd name="connsiteY101" fmla="*/ 1460548 h 2745499"/>
              <a:gd name="connsiteX102" fmla="*/ 4538737 w 4847543"/>
              <a:gd name="connsiteY102" fmla="*/ 1392017 h 2745499"/>
              <a:gd name="connsiteX103" fmla="*/ 4594324 w 4847543"/>
              <a:gd name="connsiteY103" fmla="*/ 1335063 h 2745499"/>
              <a:gd name="connsiteX104" fmla="*/ 4631301 w 4847543"/>
              <a:gd name="connsiteY104" fmla="*/ 1283335 h 2745499"/>
              <a:gd name="connsiteX105" fmla="*/ 4680538 w 4847543"/>
              <a:gd name="connsiteY105" fmla="*/ 1208453 h 2745499"/>
              <a:gd name="connsiteX106" fmla="*/ 4715023 w 4847543"/>
              <a:gd name="connsiteY106" fmla="*/ 1138799 h 2745499"/>
              <a:gd name="connsiteX107" fmla="*/ 4757226 w 4847543"/>
              <a:gd name="connsiteY107" fmla="*/ 1056884 h 2745499"/>
              <a:gd name="connsiteX108" fmla="*/ 4777644 w 4847543"/>
              <a:gd name="connsiteY108" fmla="*/ 1011506 h 2745499"/>
              <a:gd name="connsiteX109" fmla="*/ 4805779 w 4847543"/>
              <a:gd name="connsiteY109" fmla="*/ 956603 h 2745499"/>
              <a:gd name="connsiteX110" fmla="*/ 4823706 w 4847543"/>
              <a:gd name="connsiteY110" fmla="*/ 867654 h 2745499"/>
              <a:gd name="connsiteX111" fmla="*/ 4837774 w 4847543"/>
              <a:gd name="connsiteY111" fmla="*/ 793457 h 2745499"/>
              <a:gd name="connsiteX112" fmla="*/ 4847543 w 4847543"/>
              <a:gd name="connsiteY112" fmla="*/ 687753 h 2745499"/>
              <a:gd name="connsiteX113" fmla="*/ 4804900 w 4847543"/>
              <a:gd name="connsiteY113" fmla="*/ 555673 h 2745499"/>
              <a:gd name="connsiteX114" fmla="*/ 4797866 w 4847543"/>
              <a:gd name="connsiteY114" fmla="*/ 506437 h 2745499"/>
              <a:gd name="connsiteX115" fmla="*/ 4755663 w 4847543"/>
              <a:gd name="connsiteY115" fmla="*/ 485335 h 2745499"/>
              <a:gd name="connsiteX116" fmla="*/ 4720494 w 4847543"/>
              <a:gd name="connsiteY116" fmla="*/ 457200 h 2745499"/>
              <a:gd name="connsiteX117" fmla="*/ 4678291 w 4847543"/>
              <a:gd name="connsiteY117" fmla="*/ 443132 h 2745499"/>
              <a:gd name="connsiteX118" fmla="*/ 4593885 w 4847543"/>
              <a:gd name="connsiteY118" fmla="*/ 464233 h 2745499"/>
              <a:gd name="connsiteX119" fmla="*/ 4530580 w 4847543"/>
              <a:gd name="connsiteY119" fmla="*/ 499403 h 2745499"/>
              <a:gd name="connsiteX120" fmla="*/ 4509479 w 4847543"/>
              <a:gd name="connsiteY120" fmla="*/ 513470 h 2745499"/>
              <a:gd name="connsiteX121" fmla="*/ 4481343 w 4847543"/>
              <a:gd name="connsiteY121" fmla="*/ 555673 h 2745499"/>
              <a:gd name="connsiteX122" fmla="*/ 4439140 w 4847543"/>
              <a:gd name="connsiteY122" fmla="*/ 590843 h 2745499"/>
              <a:gd name="connsiteX123" fmla="*/ 4396937 w 4847543"/>
              <a:gd name="connsiteY123" fmla="*/ 618978 h 2745499"/>
              <a:gd name="connsiteX124" fmla="*/ 4340666 w 4847543"/>
              <a:gd name="connsiteY124" fmla="*/ 647113 h 2745499"/>
              <a:gd name="connsiteX125" fmla="*/ 4312531 w 4847543"/>
              <a:gd name="connsiteY125" fmla="*/ 661181 h 2745499"/>
              <a:gd name="connsiteX126" fmla="*/ 4270328 w 4847543"/>
              <a:gd name="connsiteY126" fmla="*/ 675249 h 2745499"/>
              <a:gd name="connsiteX127" fmla="*/ 4242192 w 4847543"/>
              <a:gd name="connsiteY127" fmla="*/ 689317 h 2745499"/>
              <a:gd name="connsiteX128" fmla="*/ 4171854 w 4847543"/>
              <a:gd name="connsiteY128" fmla="*/ 710418 h 2745499"/>
              <a:gd name="connsiteX129" fmla="*/ 3890500 w 4847543"/>
              <a:gd name="connsiteY129" fmla="*/ 696350 h 2745499"/>
              <a:gd name="connsiteX130" fmla="*/ 3869399 w 4847543"/>
              <a:gd name="connsiteY130" fmla="*/ 689317 h 2745499"/>
              <a:gd name="connsiteX131" fmla="*/ 3834229 w 4847543"/>
              <a:gd name="connsiteY131" fmla="*/ 682283 h 2745499"/>
              <a:gd name="connsiteX132" fmla="*/ 3770925 w 4847543"/>
              <a:gd name="connsiteY132" fmla="*/ 675249 h 2745499"/>
              <a:gd name="connsiteX133" fmla="*/ 3679485 w 4847543"/>
              <a:gd name="connsiteY133" fmla="*/ 661181 h 2745499"/>
              <a:gd name="connsiteX134" fmla="*/ 3609146 w 4847543"/>
              <a:gd name="connsiteY134" fmla="*/ 654147 h 2745499"/>
              <a:gd name="connsiteX135" fmla="*/ 3573977 w 4847543"/>
              <a:gd name="connsiteY135" fmla="*/ 647113 h 2745499"/>
              <a:gd name="connsiteX136" fmla="*/ 3257454 w 4847543"/>
              <a:gd name="connsiteY136" fmla="*/ 647113 h 2745499"/>
              <a:gd name="connsiteX137" fmla="*/ 3222285 w 4847543"/>
              <a:gd name="connsiteY137" fmla="*/ 654147 h 2745499"/>
              <a:gd name="connsiteX138" fmla="*/ 3130845 w 4847543"/>
              <a:gd name="connsiteY138" fmla="*/ 661181 h 2745499"/>
              <a:gd name="connsiteX139" fmla="*/ 3088642 w 4847543"/>
              <a:gd name="connsiteY139" fmla="*/ 675249 h 2745499"/>
              <a:gd name="connsiteX140" fmla="*/ 3039405 w 4847543"/>
              <a:gd name="connsiteY140" fmla="*/ 703384 h 2745499"/>
              <a:gd name="connsiteX141" fmla="*/ 2976100 w 4847543"/>
              <a:gd name="connsiteY141" fmla="*/ 731520 h 2745499"/>
              <a:gd name="connsiteX142" fmla="*/ 2575171 w 4847543"/>
              <a:gd name="connsiteY142" fmla="*/ 717452 h 2745499"/>
              <a:gd name="connsiteX143" fmla="*/ 2547036 w 4847543"/>
              <a:gd name="connsiteY143" fmla="*/ 710418 h 2745499"/>
              <a:gd name="connsiteX144" fmla="*/ 2476697 w 4847543"/>
              <a:gd name="connsiteY144" fmla="*/ 689317 h 2745499"/>
              <a:gd name="connsiteX145" fmla="*/ 2441528 w 4847543"/>
              <a:gd name="connsiteY145" fmla="*/ 682283 h 2745499"/>
              <a:gd name="connsiteX146" fmla="*/ 2413392 w 4847543"/>
              <a:gd name="connsiteY146" fmla="*/ 675249 h 2745499"/>
              <a:gd name="connsiteX147" fmla="*/ 2371189 w 4847543"/>
              <a:gd name="connsiteY147" fmla="*/ 661181 h 2745499"/>
              <a:gd name="connsiteX148" fmla="*/ 2336020 w 4847543"/>
              <a:gd name="connsiteY148" fmla="*/ 654147 h 2745499"/>
              <a:gd name="connsiteX149" fmla="*/ 2293817 w 4847543"/>
              <a:gd name="connsiteY149" fmla="*/ 640080 h 2745499"/>
              <a:gd name="connsiteX150" fmla="*/ 2195343 w 4847543"/>
              <a:gd name="connsiteY150" fmla="*/ 626012 h 2745499"/>
              <a:gd name="connsiteX151" fmla="*/ 2139072 w 4847543"/>
              <a:gd name="connsiteY151" fmla="*/ 611944 h 2745499"/>
              <a:gd name="connsiteX152" fmla="*/ 2103903 w 4847543"/>
              <a:gd name="connsiteY152" fmla="*/ 604910 h 2745499"/>
              <a:gd name="connsiteX153" fmla="*/ 2082802 w 4847543"/>
              <a:gd name="connsiteY153" fmla="*/ 597877 h 2745499"/>
              <a:gd name="connsiteX154" fmla="*/ 2047632 w 4847543"/>
              <a:gd name="connsiteY154" fmla="*/ 590843 h 2745499"/>
              <a:gd name="connsiteX155" fmla="*/ 1998396 w 4847543"/>
              <a:gd name="connsiteY155" fmla="*/ 576775 h 2745499"/>
              <a:gd name="connsiteX156" fmla="*/ 1576365 w 4847543"/>
              <a:gd name="connsiteY156" fmla="*/ 562707 h 2745499"/>
              <a:gd name="connsiteX157" fmla="*/ 1541196 w 4847543"/>
              <a:gd name="connsiteY157" fmla="*/ 555673 h 2745499"/>
              <a:gd name="connsiteX158" fmla="*/ 1463823 w 4847543"/>
              <a:gd name="connsiteY158" fmla="*/ 541606 h 2745499"/>
              <a:gd name="connsiteX159" fmla="*/ 1421620 w 4847543"/>
              <a:gd name="connsiteY159" fmla="*/ 520504 h 2745499"/>
              <a:gd name="connsiteX160" fmla="*/ 1393485 w 4847543"/>
              <a:gd name="connsiteY160" fmla="*/ 513470 h 2745499"/>
              <a:gd name="connsiteX161" fmla="*/ 1372383 w 4847543"/>
              <a:gd name="connsiteY161" fmla="*/ 499403 h 2745499"/>
              <a:gd name="connsiteX162" fmla="*/ 1323146 w 4847543"/>
              <a:gd name="connsiteY162" fmla="*/ 450166 h 2745499"/>
              <a:gd name="connsiteX163" fmla="*/ 1302045 w 4847543"/>
              <a:gd name="connsiteY163" fmla="*/ 443132 h 2745499"/>
              <a:gd name="connsiteX164" fmla="*/ 1231706 w 4847543"/>
              <a:gd name="connsiteY164" fmla="*/ 393895 h 2745499"/>
              <a:gd name="connsiteX165" fmla="*/ 1210605 w 4847543"/>
              <a:gd name="connsiteY165" fmla="*/ 379827 h 2745499"/>
              <a:gd name="connsiteX166" fmla="*/ 1189503 w 4847543"/>
              <a:gd name="connsiteY166" fmla="*/ 358726 h 2745499"/>
              <a:gd name="connsiteX167" fmla="*/ 1126199 w 4847543"/>
              <a:gd name="connsiteY167" fmla="*/ 323557 h 2745499"/>
              <a:gd name="connsiteX168" fmla="*/ 1105097 w 4847543"/>
              <a:gd name="connsiteY168" fmla="*/ 309489 h 2745499"/>
              <a:gd name="connsiteX169" fmla="*/ 1083996 w 4847543"/>
              <a:gd name="connsiteY169" fmla="*/ 302455 h 2745499"/>
              <a:gd name="connsiteX170" fmla="*/ 1055860 w 4847543"/>
              <a:gd name="connsiteY170" fmla="*/ 288387 h 2745499"/>
              <a:gd name="connsiteX171" fmla="*/ 1034759 w 4847543"/>
              <a:gd name="connsiteY171" fmla="*/ 274320 h 2745499"/>
              <a:gd name="connsiteX172" fmla="*/ 985522 w 4847543"/>
              <a:gd name="connsiteY172" fmla="*/ 253218 h 2745499"/>
              <a:gd name="connsiteX173" fmla="*/ 915183 w 4847543"/>
              <a:gd name="connsiteY173" fmla="*/ 189913 h 2745499"/>
              <a:gd name="connsiteX174" fmla="*/ 901116 w 4847543"/>
              <a:gd name="connsiteY174" fmla="*/ 168812 h 2745499"/>
              <a:gd name="connsiteX175" fmla="*/ 858912 w 4847543"/>
              <a:gd name="connsiteY175" fmla="*/ 126609 h 2745499"/>
              <a:gd name="connsiteX176" fmla="*/ 809676 w 4847543"/>
              <a:gd name="connsiteY176" fmla="*/ 77372 h 2745499"/>
              <a:gd name="connsiteX177" fmla="*/ 788574 w 4847543"/>
              <a:gd name="connsiteY177" fmla="*/ 63304 h 2745499"/>
              <a:gd name="connsiteX178" fmla="*/ 739337 w 4847543"/>
              <a:gd name="connsiteY178" fmla="*/ 49237 h 2745499"/>
              <a:gd name="connsiteX179" fmla="*/ 676032 w 4847543"/>
              <a:gd name="connsiteY179" fmla="*/ 42203 h 2745499"/>
              <a:gd name="connsiteX180" fmla="*/ 640863 w 4847543"/>
              <a:gd name="connsiteY180" fmla="*/ 35169 h 2745499"/>
              <a:gd name="connsiteX181" fmla="*/ 598660 w 4847543"/>
              <a:gd name="connsiteY181" fmla="*/ 28135 h 2745499"/>
              <a:gd name="connsiteX182" fmla="*/ 535356 w 4847543"/>
              <a:gd name="connsiteY182" fmla="*/ 21101 h 2745499"/>
              <a:gd name="connsiteX183" fmla="*/ 352476 w 4847543"/>
              <a:gd name="connsiteY183" fmla="*/ 0 h 2745499"/>
              <a:gd name="connsiteX184" fmla="*/ 99257 w 4847543"/>
              <a:gd name="connsiteY184" fmla="*/ 7033 h 2745499"/>
              <a:gd name="connsiteX185" fmla="*/ 78156 w 4847543"/>
              <a:gd name="connsiteY185" fmla="*/ 14067 h 2745499"/>
              <a:gd name="connsiteX186" fmla="*/ 50020 w 4847543"/>
              <a:gd name="connsiteY186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76337 h 2745499"/>
              <a:gd name="connsiteX20" fmla="*/ 504729 w 4847872"/>
              <a:gd name="connsiteY20" fmla="*/ 1024890 h 2745499"/>
              <a:gd name="connsiteX21" fmla="*/ 626796 w 4847872"/>
              <a:gd name="connsiteY21" fmla="*/ 1104313 h 2745499"/>
              <a:gd name="connsiteX22" fmla="*/ 647897 w 4847872"/>
              <a:gd name="connsiteY22" fmla="*/ 1118381 h 2745499"/>
              <a:gd name="connsiteX23" fmla="*/ 711202 w 4847872"/>
              <a:gd name="connsiteY23" fmla="*/ 1139483 h 2745499"/>
              <a:gd name="connsiteX24" fmla="*/ 732303 w 4847872"/>
              <a:gd name="connsiteY24" fmla="*/ 1146517 h 2745499"/>
              <a:gd name="connsiteX25" fmla="*/ 802642 w 4847872"/>
              <a:gd name="connsiteY25" fmla="*/ 1167618 h 2745499"/>
              <a:gd name="connsiteX26" fmla="*/ 823743 w 4847872"/>
              <a:gd name="connsiteY26" fmla="*/ 1174652 h 2745499"/>
              <a:gd name="connsiteX27" fmla="*/ 844845 w 4847872"/>
              <a:gd name="connsiteY27" fmla="*/ 1181686 h 2745499"/>
              <a:gd name="connsiteX28" fmla="*/ 908149 w 4847872"/>
              <a:gd name="connsiteY28" fmla="*/ 1209821 h 2745499"/>
              <a:gd name="connsiteX29" fmla="*/ 929251 w 4847872"/>
              <a:gd name="connsiteY29" fmla="*/ 1216855 h 2745499"/>
              <a:gd name="connsiteX30" fmla="*/ 950352 w 4847872"/>
              <a:gd name="connsiteY30" fmla="*/ 1223889 h 2745499"/>
              <a:gd name="connsiteX31" fmla="*/ 985522 w 4847872"/>
              <a:gd name="connsiteY31" fmla="*/ 1259058 h 2745499"/>
              <a:gd name="connsiteX32" fmla="*/ 1027725 w 4847872"/>
              <a:gd name="connsiteY32" fmla="*/ 1273126 h 2745499"/>
              <a:gd name="connsiteX33" fmla="*/ 1069928 w 4847872"/>
              <a:gd name="connsiteY33" fmla="*/ 1301261 h 2745499"/>
              <a:gd name="connsiteX34" fmla="*/ 1091029 w 4847872"/>
              <a:gd name="connsiteY34" fmla="*/ 1315329 h 2745499"/>
              <a:gd name="connsiteX35" fmla="*/ 1189503 w 4847872"/>
              <a:gd name="connsiteY35" fmla="*/ 1403838 h 2745499"/>
              <a:gd name="connsiteX36" fmla="*/ 1229655 w 4847872"/>
              <a:gd name="connsiteY36" fmla="*/ 1449656 h 2745499"/>
              <a:gd name="connsiteX37" fmla="*/ 1252564 w 4847872"/>
              <a:gd name="connsiteY37" fmla="*/ 1473932 h 2745499"/>
              <a:gd name="connsiteX38" fmla="*/ 1266876 w 4847872"/>
              <a:gd name="connsiteY38" fmla="*/ 1498209 h 2745499"/>
              <a:gd name="connsiteX39" fmla="*/ 1280943 w 4847872"/>
              <a:gd name="connsiteY39" fmla="*/ 1547446 h 2745499"/>
              <a:gd name="connsiteX40" fmla="*/ 1287977 w 4847872"/>
              <a:gd name="connsiteY40" fmla="*/ 1568547 h 2745499"/>
              <a:gd name="connsiteX41" fmla="*/ 1287977 w 4847872"/>
              <a:gd name="connsiteY41" fmla="*/ 1638886 h 2745499"/>
              <a:gd name="connsiteX42" fmla="*/ 1302045 w 4847872"/>
              <a:gd name="connsiteY42" fmla="*/ 1737360 h 2745499"/>
              <a:gd name="connsiteX43" fmla="*/ 1309079 w 4847872"/>
              <a:gd name="connsiteY43" fmla="*/ 1758461 h 2745499"/>
              <a:gd name="connsiteX44" fmla="*/ 1316112 w 4847872"/>
              <a:gd name="connsiteY44" fmla="*/ 1786597 h 2745499"/>
              <a:gd name="connsiteX45" fmla="*/ 1337214 w 4847872"/>
              <a:gd name="connsiteY45" fmla="*/ 1828800 h 2745499"/>
              <a:gd name="connsiteX46" fmla="*/ 1344248 w 4847872"/>
              <a:gd name="connsiteY46" fmla="*/ 1849901 h 2745499"/>
              <a:gd name="connsiteX47" fmla="*/ 1363982 w 4847872"/>
              <a:gd name="connsiteY47" fmla="*/ 1959268 h 2745499"/>
              <a:gd name="connsiteX48" fmla="*/ 1380541 w 4847872"/>
              <a:gd name="connsiteY48" fmla="*/ 1980369 h 2745499"/>
              <a:gd name="connsiteX49" fmla="*/ 1387574 w 4847872"/>
              <a:gd name="connsiteY49" fmla="*/ 2008505 h 2745499"/>
              <a:gd name="connsiteX50" fmla="*/ 1411167 w 4847872"/>
              <a:gd name="connsiteY50" fmla="*/ 2047533 h 2745499"/>
              <a:gd name="connsiteX51" fmla="*/ 1437495 w 4847872"/>
              <a:gd name="connsiteY51" fmla="*/ 2085877 h 2745499"/>
              <a:gd name="connsiteX52" fmla="*/ 1463823 w 4847872"/>
              <a:gd name="connsiteY52" fmla="*/ 2131255 h 2745499"/>
              <a:gd name="connsiteX53" fmla="*/ 1478575 w 4847872"/>
              <a:gd name="connsiteY53" fmla="*/ 2168232 h 2745499"/>
              <a:gd name="connsiteX54" fmla="*/ 1520094 w 4847872"/>
              <a:gd name="connsiteY54" fmla="*/ 2215661 h 2745499"/>
              <a:gd name="connsiteX55" fmla="*/ 1541196 w 4847872"/>
              <a:gd name="connsiteY55" fmla="*/ 2232220 h 2745499"/>
              <a:gd name="connsiteX56" fmla="*/ 1577049 w 4847872"/>
              <a:gd name="connsiteY56" fmla="*/ 2263530 h 2745499"/>
              <a:gd name="connsiteX57" fmla="*/ 1605184 w 4847872"/>
              <a:gd name="connsiteY57" fmla="*/ 2302558 h 2745499"/>
              <a:gd name="connsiteX58" fmla="*/ 1631268 w 4847872"/>
              <a:gd name="connsiteY58" fmla="*/ 2353163 h 2745499"/>
              <a:gd name="connsiteX59" fmla="*/ 1660771 w 4847872"/>
              <a:gd name="connsiteY59" fmla="*/ 2398541 h 2745499"/>
              <a:gd name="connsiteX60" fmla="*/ 1727251 w 4847872"/>
              <a:gd name="connsiteY60" fmla="*/ 2455935 h 2745499"/>
              <a:gd name="connsiteX61" fmla="*/ 1871786 w 4847872"/>
              <a:gd name="connsiteY61" fmla="*/ 2542833 h 2745499"/>
              <a:gd name="connsiteX62" fmla="*/ 1907639 w 4847872"/>
              <a:gd name="connsiteY62" fmla="*/ 2574827 h 2745499"/>
              <a:gd name="connsiteX63" fmla="*/ 2022672 w 4847872"/>
              <a:gd name="connsiteY63" fmla="*/ 2636324 h 2745499"/>
              <a:gd name="connsiteX64" fmla="*/ 2132039 w 4847872"/>
              <a:gd name="connsiteY64" fmla="*/ 2678527 h 2745499"/>
              <a:gd name="connsiteX65" fmla="*/ 2231392 w 4847872"/>
              <a:gd name="connsiteY65" fmla="*/ 2711645 h 2745499"/>
              <a:gd name="connsiteX66" fmla="*/ 2454228 w 4847872"/>
              <a:gd name="connsiteY66" fmla="*/ 2741588 h 2745499"/>
              <a:gd name="connsiteX67" fmla="*/ 2544984 w 4847872"/>
              <a:gd name="connsiteY67" fmla="*/ 2745447 h 2745499"/>
              <a:gd name="connsiteX68" fmla="*/ 2699337 w 4847872"/>
              <a:gd name="connsiteY68" fmla="*/ 2737087 h 2745499"/>
              <a:gd name="connsiteX69" fmla="*/ 2827706 w 4847872"/>
              <a:gd name="connsiteY69" fmla="*/ 2710522 h 2745499"/>
              <a:gd name="connsiteX70" fmla="*/ 2855157 w 4847872"/>
              <a:gd name="connsiteY70" fmla="*/ 2699629 h 2745499"/>
              <a:gd name="connsiteX71" fmla="*/ 2936388 w 4847872"/>
              <a:gd name="connsiteY71" fmla="*/ 2660601 h 2745499"/>
              <a:gd name="connsiteX72" fmla="*/ 3004236 w 4847872"/>
              <a:gd name="connsiteY72" fmla="*/ 2616590 h 2745499"/>
              <a:gd name="connsiteX73" fmla="*/ 3032371 w 4847872"/>
              <a:gd name="connsiteY73" fmla="*/ 2609557 h 2745499"/>
              <a:gd name="connsiteX74" fmla="*/ 3074574 w 4847872"/>
              <a:gd name="connsiteY74" fmla="*/ 2581421 h 2745499"/>
              <a:gd name="connsiteX75" fmla="*/ 3095676 w 4847872"/>
              <a:gd name="connsiteY75" fmla="*/ 2567353 h 2745499"/>
              <a:gd name="connsiteX76" fmla="*/ 3123811 w 4847872"/>
              <a:gd name="connsiteY76" fmla="*/ 2546252 h 2745499"/>
              <a:gd name="connsiteX77" fmla="*/ 3166014 w 4847872"/>
              <a:gd name="connsiteY77" fmla="*/ 2511083 h 2745499"/>
              <a:gd name="connsiteX78" fmla="*/ 3180082 w 4847872"/>
              <a:gd name="connsiteY78" fmla="*/ 2489981 h 2745499"/>
              <a:gd name="connsiteX79" fmla="*/ 3201183 w 4847872"/>
              <a:gd name="connsiteY79" fmla="*/ 2482947 h 2745499"/>
              <a:gd name="connsiteX80" fmla="*/ 3243386 w 4847872"/>
              <a:gd name="connsiteY80" fmla="*/ 2454812 h 2745499"/>
              <a:gd name="connsiteX81" fmla="*/ 3264488 w 4847872"/>
              <a:gd name="connsiteY81" fmla="*/ 2440744 h 2745499"/>
              <a:gd name="connsiteX82" fmla="*/ 3299657 w 4847872"/>
              <a:gd name="connsiteY82" fmla="*/ 2405575 h 2745499"/>
              <a:gd name="connsiteX83" fmla="*/ 3313725 w 4847872"/>
              <a:gd name="connsiteY83" fmla="*/ 2384473 h 2745499"/>
              <a:gd name="connsiteX84" fmla="*/ 3382012 w 4847872"/>
              <a:gd name="connsiteY84" fmla="*/ 2343394 h 2745499"/>
              <a:gd name="connsiteX85" fmla="*/ 3446440 w 4847872"/>
              <a:gd name="connsiteY85" fmla="*/ 2277354 h 2745499"/>
              <a:gd name="connsiteX86" fmla="*/ 3512919 w 4847872"/>
              <a:gd name="connsiteY86" fmla="*/ 2196562 h 2745499"/>
              <a:gd name="connsiteX87" fmla="*/ 3573049 w 4847872"/>
              <a:gd name="connsiteY87" fmla="*/ 2102192 h 2745499"/>
              <a:gd name="connsiteX88" fmla="*/ 3615252 w 4847872"/>
              <a:gd name="connsiteY88" fmla="*/ 2047288 h 2745499"/>
              <a:gd name="connsiteX89" fmla="*/ 3633179 w 4847872"/>
              <a:gd name="connsiteY89" fmla="*/ 2023012 h 2745499"/>
              <a:gd name="connsiteX90" fmla="*/ 3704885 w 4847872"/>
              <a:gd name="connsiteY90" fmla="*/ 1928397 h 2745499"/>
              <a:gd name="connsiteX91" fmla="*/ 3800184 w 4847872"/>
              <a:gd name="connsiteY91" fmla="*/ 1840132 h 2745499"/>
              <a:gd name="connsiteX92" fmla="*/ 3868715 w 4847872"/>
              <a:gd name="connsiteY92" fmla="*/ 1785229 h 2745499"/>
              <a:gd name="connsiteX93" fmla="*/ 3941544 w 4847872"/>
              <a:gd name="connsiteY93" fmla="*/ 1753235 h 2745499"/>
              <a:gd name="connsiteX94" fmla="*/ 4004849 w 4847872"/>
              <a:gd name="connsiteY94" fmla="*/ 1717382 h 2745499"/>
              <a:gd name="connsiteX95" fmla="*/ 4044561 w 4847872"/>
              <a:gd name="connsiteY95" fmla="*/ 1703314 h 2745499"/>
              <a:gd name="connsiteX96" fmla="*/ 4111041 w 4847872"/>
              <a:gd name="connsiteY96" fmla="*/ 1679037 h 2745499"/>
              <a:gd name="connsiteX97" fmla="*/ 4160961 w 4847872"/>
              <a:gd name="connsiteY97" fmla="*/ 1648411 h 2745499"/>
              <a:gd name="connsiteX98" fmla="*/ 4243316 w 4847872"/>
              <a:gd name="connsiteY98" fmla="*/ 1611874 h 2745499"/>
              <a:gd name="connsiteX99" fmla="*/ 4318881 w 4847872"/>
              <a:gd name="connsiteY99" fmla="*/ 1567180 h 2745499"/>
              <a:gd name="connsiteX100" fmla="*/ 4394886 w 4847872"/>
              <a:gd name="connsiteY100" fmla="*/ 1504559 h 2745499"/>
              <a:gd name="connsiteX101" fmla="*/ 4468839 w 4847872"/>
              <a:gd name="connsiteY101" fmla="*/ 1460548 h 2745499"/>
              <a:gd name="connsiteX102" fmla="*/ 4538737 w 4847872"/>
              <a:gd name="connsiteY102" fmla="*/ 1392017 h 2745499"/>
              <a:gd name="connsiteX103" fmla="*/ 4594324 w 4847872"/>
              <a:gd name="connsiteY103" fmla="*/ 1335063 h 2745499"/>
              <a:gd name="connsiteX104" fmla="*/ 4631301 w 4847872"/>
              <a:gd name="connsiteY104" fmla="*/ 1283335 h 2745499"/>
              <a:gd name="connsiteX105" fmla="*/ 4680538 w 4847872"/>
              <a:gd name="connsiteY105" fmla="*/ 1208453 h 2745499"/>
              <a:gd name="connsiteX106" fmla="*/ 4715023 w 4847872"/>
              <a:gd name="connsiteY106" fmla="*/ 1138799 h 2745499"/>
              <a:gd name="connsiteX107" fmla="*/ 4757226 w 4847872"/>
              <a:gd name="connsiteY107" fmla="*/ 1056884 h 2745499"/>
              <a:gd name="connsiteX108" fmla="*/ 4777644 w 4847872"/>
              <a:gd name="connsiteY108" fmla="*/ 1011506 h 2745499"/>
              <a:gd name="connsiteX109" fmla="*/ 4805779 w 4847872"/>
              <a:gd name="connsiteY109" fmla="*/ 956603 h 2745499"/>
              <a:gd name="connsiteX110" fmla="*/ 4823706 w 4847872"/>
              <a:gd name="connsiteY110" fmla="*/ 867654 h 2745499"/>
              <a:gd name="connsiteX111" fmla="*/ 4837774 w 4847872"/>
              <a:gd name="connsiteY111" fmla="*/ 793457 h 2745499"/>
              <a:gd name="connsiteX112" fmla="*/ 4847543 w 4847872"/>
              <a:gd name="connsiteY112" fmla="*/ 687753 h 2745499"/>
              <a:gd name="connsiteX113" fmla="*/ 4846175 w 4847872"/>
              <a:gd name="connsiteY113" fmla="*/ 568373 h 2745499"/>
              <a:gd name="connsiteX114" fmla="*/ 4797866 w 4847872"/>
              <a:gd name="connsiteY114" fmla="*/ 506437 h 2745499"/>
              <a:gd name="connsiteX115" fmla="*/ 4755663 w 4847872"/>
              <a:gd name="connsiteY115" fmla="*/ 485335 h 2745499"/>
              <a:gd name="connsiteX116" fmla="*/ 4720494 w 4847872"/>
              <a:gd name="connsiteY116" fmla="*/ 457200 h 2745499"/>
              <a:gd name="connsiteX117" fmla="*/ 4678291 w 4847872"/>
              <a:gd name="connsiteY117" fmla="*/ 443132 h 2745499"/>
              <a:gd name="connsiteX118" fmla="*/ 4593885 w 4847872"/>
              <a:gd name="connsiteY118" fmla="*/ 464233 h 2745499"/>
              <a:gd name="connsiteX119" fmla="*/ 4530580 w 4847872"/>
              <a:gd name="connsiteY119" fmla="*/ 499403 h 2745499"/>
              <a:gd name="connsiteX120" fmla="*/ 4509479 w 4847872"/>
              <a:gd name="connsiteY120" fmla="*/ 513470 h 2745499"/>
              <a:gd name="connsiteX121" fmla="*/ 4481343 w 4847872"/>
              <a:gd name="connsiteY121" fmla="*/ 555673 h 2745499"/>
              <a:gd name="connsiteX122" fmla="*/ 4439140 w 4847872"/>
              <a:gd name="connsiteY122" fmla="*/ 590843 h 2745499"/>
              <a:gd name="connsiteX123" fmla="*/ 4396937 w 4847872"/>
              <a:gd name="connsiteY123" fmla="*/ 618978 h 2745499"/>
              <a:gd name="connsiteX124" fmla="*/ 4340666 w 4847872"/>
              <a:gd name="connsiteY124" fmla="*/ 647113 h 2745499"/>
              <a:gd name="connsiteX125" fmla="*/ 4312531 w 4847872"/>
              <a:gd name="connsiteY125" fmla="*/ 661181 h 2745499"/>
              <a:gd name="connsiteX126" fmla="*/ 4270328 w 4847872"/>
              <a:gd name="connsiteY126" fmla="*/ 675249 h 2745499"/>
              <a:gd name="connsiteX127" fmla="*/ 4242192 w 4847872"/>
              <a:gd name="connsiteY127" fmla="*/ 689317 h 2745499"/>
              <a:gd name="connsiteX128" fmla="*/ 4171854 w 4847872"/>
              <a:gd name="connsiteY128" fmla="*/ 710418 h 2745499"/>
              <a:gd name="connsiteX129" fmla="*/ 3890500 w 4847872"/>
              <a:gd name="connsiteY129" fmla="*/ 696350 h 2745499"/>
              <a:gd name="connsiteX130" fmla="*/ 3869399 w 4847872"/>
              <a:gd name="connsiteY130" fmla="*/ 689317 h 2745499"/>
              <a:gd name="connsiteX131" fmla="*/ 3834229 w 4847872"/>
              <a:gd name="connsiteY131" fmla="*/ 682283 h 2745499"/>
              <a:gd name="connsiteX132" fmla="*/ 3770925 w 4847872"/>
              <a:gd name="connsiteY132" fmla="*/ 675249 h 2745499"/>
              <a:gd name="connsiteX133" fmla="*/ 3679485 w 4847872"/>
              <a:gd name="connsiteY133" fmla="*/ 661181 h 2745499"/>
              <a:gd name="connsiteX134" fmla="*/ 3609146 w 4847872"/>
              <a:gd name="connsiteY134" fmla="*/ 654147 h 2745499"/>
              <a:gd name="connsiteX135" fmla="*/ 3573977 w 4847872"/>
              <a:gd name="connsiteY135" fmla="*/ 647113 h 2745499"/>
              <a:gd name="connsiteX136" fmla="*/ 3257454 w 4847872"/>
              <a:gd name="connsiteY136" fmla="*/ 647113 h 2745499"/>
              <a:gd name="connsiteX137" fmla="*/ 3222285 w 4847872"/>
              <a:gd name="connsiteY137" fmla="*/ 654147 h 2745499"/>
              <a:gd name="connsiteX138" fmla="*/ 3130845 w 4847872"/>
              <a:gd name="connsiteY138" fmla="*/ 661181 h 2745499"/>
              <a:gd name="connsiteX139" fmla="*/ 3088642 w 4847872"/>
              <a:gd name="connsiteY139" fmla="*/ 675249 h 2745499"/>
              <a:gd name="connsiteX140" fmla="*/ 3039405 w 4847872"/>
              <a:gd name="connsiteY140" fmla="*/ 703384 h 2745499"/>
              <a:gd name="connsiteX141" fmla="*/ 2976100 w 4847872"/>
              <a:gd name="connsiteY141" fmla="*/ 731520 h 2745499"/>
              <a:gd name="connsiteX142" fmla="*/ 2575171 w 4847872"/>
              <a:gd name="connsiteY142" fmla="*/ 717452 h 2745499"/>
              <a:gd name="connsiteX143" fmla="*/ 2547036 w 4847872"/>
              <a:gd name="connsiteY143" fmla="*/ 710418 h 2745499"/>
              <a:gd name="connsiteX144" fmla="*/ 2476697 w 4847872"/>
              <a:gd name="connsiteY144" fmla="*/ 689317 h 2745499"/>
              <a:gd name="connsiteX145" fmla="*/ 2441528 w 4847872"/>
              <a:gd name="connsiteY145" fmla="*/ 682283 h 2745499"/>
              <a:gd name="connsiteX146" fmla="*/ 2413392 w 4847872"/>
              <a:gd name="connsiteY146" fmla="*/ 675249 h 2745499"/>
              <a:gd name="connsiteX147" fmla="*/ 2371189 w 4847872"/>
              <a:gd name="connsiteY147" fmla="*/ 661181 h 2745499"/>
              <a:gd name="connsiteX148" fmla="*/ 2336020 w 4847872"/>
              <a:gd name="connsiteY148" fmla="*/ 654147 h 2745499"/>
              <a:gd name="connsiteX149" fmla="*/ 2293817 w 4847872"/>
              <a:gd name="connsiteY149" fmla="*/ 640080 h 2745499"/>
              <a:gd name="connsiteX150" fmla="*/ 2195343 w 4847872"/>
              <a:gd name="connsiteY150" fmla="*/ 626012 h 2745499"/>
              <a:gd name="connsiteX151" fmla="*/ 2139072 w 4847872"/>
              <a:gd name="connsiteY151" fmla="*/ 611944 h 2745499"/>
              <a:gd name="connsiteX152" fmla="*/ 2103903 w 4847872"/>
              <a:gd name="connsiteY152" fmla="*/ 604910 h 2745499"/>
              <a:gd name="connsiteX153" fmla="*/ 2082802 w 4847872"/>
              <a:gd name="connsiteY153" fmla="*/ 597877 h 2745499"/>
              <a:gd name="connsiteX154" fmla="*/ 2047632 w 4847872"/>
              <a:gd name="connsiteY154" fmla="*/ 590843 h 2745499"/>
              <a:gd name="connsiteX155" fmla="*/ 1998396 w 4847872"/>
              <a:gd name="connsiteY155" fmla="*/ 576775 h 2745499"/>
              <a:gd name="connsiteX156" fmla="*/ 1576365 w 4847872"/>
              <a:gd name="connsiteY156" fmla="*/ 562707 h 2745499"/>
              <a:gd name="connsiteX157" fmla="*/ 1541196 w 4847872"/>
              <a:gd name="connsiteY157" fmla="*/ 555673 h 2745499"/>
              <a:gd name="connsiteX158" fmla="*/ 1463823 w 4847872"/>
              <a:gd name="connsiteY158" fmla="*/ 541606 h 2745499"/>
              <a:gd name="connsiteX159" fmla="*/ 1421620 w 4847872"/>
              <a:gd name="connsiteY159" fmla="*/ 520504 h 2745499"/>
              <a:gd name="connsiteX160" fmla="*/ 1393485 w 4847872"/>
              <a:gd name="connsiteY160" fmla="*/ 513470 h 2745499"/>
              <a:gd name="connsiteX161" fmla="*/ 1372383 w 4847872"/>
              <a:gd name="connsiteY161" fmla="*/ 499403 h 2745499"/>
              <a:gd name="connsiteX162" fmla="*/ 1323146 w 4847872"/>
              <a:gd name="connsiteY162" fmla="*/ 450166 h 2745499"/>
              <a:gd name="connsiteX163" fmla="*/ 1302045 w 4847872"/>
              <a:gd name="connsiteY163" fmla="*/ 443132 h 2745499"/>
              <a:gd name="connsiteX164" fmla="*/ 1231706 w 4847872"/>
              <a:gd name="connsiteY164" fmla="*/ 393895 h 2745499"/>
              <a:gd name="connsiteX165" fmla="*/ 1210605 w 4847872"/>
              <a:gd name="connsiteY165" fmla="*/ 379827 h 2745499"/>
              <a:gd name="connsiteX166" fmla="*/ 1189503 w 4847872"/>
              <a:gd name="connsiteY166" fmla="*/ 358726 h 2745499"/>
              <a:gd name="connsiteX167" fmla="*/ 1126199 w 4847872"/>
              <a:gd name="connsiteY167" fmla="*/ 323557 h 2745499"/>
              <a:gd name="connsiteX168" fmla="*/ 1105097 w 4847872"/>
              <a:gd name="connsiteY168" fmla="*/ 309489 h 2745499"/>
              <a:gd name="connsiteX169" fmla="*/ 1083996 w 4847872"/>
              <a:gd name="connsiteY169" fmla="*/ 302455 h 2745499"/>
              <a:gd name="connsiteX170" fmla="*/ 1055860 w 4847872"/>
              <a:gd name="connsiteY170" fmla="*/ 288387 h 2745499"/>
              <a:gd name="connsiteX171" fmla="*/ 1034759 w 4847872"/>
              <a:gd name="connsiteY171" fmla="*/ 274320 h 2745499"/>
              <a:gd name="connsiteX172" fmla="*/ 985522 w 4847872"/>
              <a:gd name="connsiteY172" fmla="*/ 253218 h 2745499"/>
              <a:gd name="connsiteX173" fmla="*/ 915183 w 4847872"/>
              <a:gd name="connsiteY173" fmla="*/ 189913 h 2745499"/>
              <a:gd name="connsiteX174" fmla="*/ 901116 w 4847872"/>
              <a:gd name="connsiteY174" fmla="*/ 168812 h 2745499"/>
              <a:gd name="connsiteX175" fmla="*/ 858912 w 4847872"/>
              <a:gd name="connsiteY175" fmla="*/ 126609 h 2745499"/>
              <a:gd name="connsiteX176" fmla="*/ 809676 w 4847872"/>
              <a:gd name="connsiteY176" fmla="*/ 77372 h 2745499"/>
              <a:gd name="connsiteX177" fmla="*/ 788574 w 4847872"/>
              <a:gd name="connsiteY177" fmla="*/ 63304 h 2745499"/>
              <a:gd name="connsiteX178" fmla="*/ 739337 w 4847872"/>
              <a:gd name="connsiteY178" fmla="*/ 49237 h 2745499"/>
              <a:gd name="connsiteX179" fmla="*/ 676032 w 4847872"/>
              <a:gd name="connsiteY179" fmla="*/ 42203 h 2745499"/>
              <a:gd name="connsiteX180" fmla="*/ 640863 w 4847872"/>
              <a:gd name="connsiteY180" fmla="*/ 35169 h 2745499"/>
              <a:gd name="connsiteX181" fmla="*/ 598660 w 4847872"/>
              <a:gd name="connsiteY181" fmla="*/ 28135 h 2745499"/>
              <a:gd name="connsiteX182" fmla="*/ 535356 w 4847872"/>
              <a:gd name="connsiteY182" fmla="*/ 21101 h 2745499"/>
              <a:gd name="connsiteX183" fmla="*/ 352476 w 4847872"/>
              <a:gd name="connsiteY183" fmla="*/ 0 h 2745499"/>
              <a:gd name="connsiteX184" fmla="*/ 99257 w 4847872"/>
              <a:gd name="connsiteY184" fmla="*/ 7033 h 2745499"/>
              <a:gd name="connsiteX185" fmla="*/ 78156 w 4847872"/>
              <a:gd name="connsiteY185" fmla="*/ 14067 h 2745499"/>
              <a:gd name="connsiteX186" fmla="*/ 50020 w 4847872"/>
              <a:gd name="connsiteY186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76337 h 2745499"/>
              <a:gd name="connsiteX20" fmla="*/ 504729 w 4847872"/>
              <a:gd name="connsiteY20" fmla="*/ 1037590 h 2745499"/>
              <a:gd name="connsiteX21" fmla="*/ 626796 w 4847872"/>
              <a:gd name="connsiteY21" fmla="*/ 1104313 h 2745499"/>
              <a:gd name="connsiteX22" fmla="*/ 647897 w 4847872"/>
              <a:gd name="connsiteY22" fmla="*/ 1118381 h 2745499"/>
              <a:gd name="connsiteX23" fmla="*/ 711202 w 4847872"/>
              <a:gd name="connsiteY23" fmla="*/ 1139483 h 2745499"/>
              <a:gd name="connsiteX24" fmla="*/ 732303 w 4847872"/>
              <a:gd name="connsiteY24" fmla="*/ 1146517 h 2745499"/>
              <a:gd name="connsiteX25" fmla="*/ 802642 w 4847872"/>
              <a:gd name="connsiteY25" fmla="*/ 1167618 h 2745499"/>
              <a:gd name="connsiteX26" fmla="*/ 823743 w 4847872"/>
              <a:gd name="connsiteY26" fmla="*/ 1174652 h 2745499"/>
              <a:gd name="connsiteX27" fmla="*/ 844845 w 4847872"/>
              <a:gd name="connsiteY27" fmla="*/ 1181686 h 2745499"/>
              <a:gd name="connsiteX28" fmla="*/ 908149 w 4847872"/>
              <a:gd name="connsiteY28" fmla="*/ 1209821 h 2745499"/>
              <a:gd name="connsiteX29" fmla="*/ 929251 w 4847872"/>
              <a:gd name="connsiteY29" fmla="*/ 1216855 h 2745499"/>
              <a:gd name="connsiteX30" fmla="*/ 950352 w 4847872"/>
              <a:gd name="connsiteY30" fmla="*/ 1223889 h 2745499"/>
              <a:gd name="connsiteX31" fmla="*/ 985522 w 4847872"/>
              <a:gd name="connsiteY31" fmla="*/ 1259058 h 2745499"/>
              <a:gd name="connsiteX32" fmla="*/ 1027725 w 4847872"/>
              <a:gd name="connsiteY32" fmla="*/ 1273126 h 2745499"/>
              <a:gd name="connsiteX33" fmla="*/ 1069928 w 4847872"/>
              <a:gd name="connsiteY33" fmla="*/ 1301261 h 2745499"/>
              <a:gd name="connsiteX34" fmla="*/ 1091029 w 4847872"/>
              <a:gd name="connsiteY34" fmla="*/ 1315329 h 2745499"/>
              <a:gd name="connsiteX35" fmla="*/ 1189503 w 4847872"/>
              <a:gd name="connsiteY35" fmla="*/ 1403838 h 2745499"/>
              <a:gd name="connsiteX36" fmla="*/ 1229655 w 4847872"/>
              <a:gd name="connsiteY36" fmla="*/ 1449656 h 2745499"/>
              <a:gd name="connsiteX37" fmla="*/ 1252564 w 4847872"/>
              <a:gd name="connsiteY37" fmla="*/ 1473932 h 2745499"/>
              <a:gd name="connsiteX38" fmla="*/ 1266876 w 4847872"/>
              <a:gd name="connsiteY38" fmla="*/ 1498209 h 2745499"/>
              <a:gd name="connsiteX39" fmla="*/ 1280943 w 4847872"/>
              <a:gd name="connsiteY39" fmla="*/ 1547446 h 2745499"/>
              <a:gd name="connsiteX40" fmla="*/ 1287977 w 4847872"/>
              <a:gd name="connsiteY40" fmla="*/ 1568547 h 2745499"/>
              <a:gd name="connsiteX41" fmla="*/ 1287977 w 4847872"/>
              <a:gd name="connsiteY41" fmla="*/ 1638886 h 2745499"/>
              <a:gd name="connsiteX42" fmla="*/ 1302045 w 4847872"/>
              <a:gd name="connsiteY42" fmla="*/ 1737360 h 2745499"/>
              <a:gd name="connsiteX43" fmla="*/ 1309079 w 4847872"/>
              <a:gd name="connsiteY43" fmla="*/ 1758461 h 2745499"/>
              <a:gd name="connsiteX44" fmla="*/ 1316112 w 4847872"/>
              <a:gd name="connsiteY44" fmla="*/ 1786597 h 2745499"/>
              <a:gd name="connsiteX45" fmla="*/ 1337214 w 4847872"/>
              <a:gd name="connsiteY45" fmla="*/ 1828800 h 2745499"/>
              <a:gd name="connsiteX46" fmla="*/ 1344248 w 4847872"/>
              <a:gd name="connsiteY46" fmla="*/ 1849901 h 2745499"/>
              <a:gd name="connsiteX47" fmla="*/ 1363982 w 4847872"/>
              <a:gd name="connsiteY47" fmla="*/ 1959268 h 2745499"/>
              <a:gd name="connsiteX48" fmla="*/ 1380541 w 4847872"/>
              <a:gd name="connsiteY48" fmla="*/ 1980369 h 2745499"/>
              <a:gd name="connsiteX49" fmla="*/ 1387574 w 4847872"/>
              <a:gd name="connsiteY49" fmla="*/ 2008505 h 2745499"/>
              <a:gd name="connsiteX50" fmla="*/ 1411167 w 4847872"/>
              <a:gd name="connsiteY50" fmla="*/ 2047533 h 2745499"/>
              <a:gd name="connsiteX51" fmla="*/ 1437495 w 4847872"/>
              <a:gd name="connsiteY51" fmla="*/ 2085877 h 2745499"/>
              <a:gd name="connsiteX52" fmla="*/ 1463823 w 4847872"/>
              <a:gd name="connsiteY52" fmla="*/ 2131255 h 2745499"/>
              <a:gd name="connsiteX53" fmla="*/ 1478575 w 4847872"/>
              <a:gd name="connsiteY53" fmla="*/ 2168232 h 2745499"/>
              <a:gd name="connsiteX54" fmla="*/ 1520094 w 4847872"/>
              <a:gd name="connsiteY54" fmla="*/ 2215661 h 2745499"/>
              <a:gd name="connsiteX55" fmla="*/ 1541196 w 4847872"/>
              <a:gd name="connsiteY55" fmla="*/ 2232220 h 2745499"/>
              <a:gd name="connsiteX56" fmla="*/ 1577049 w 4847872"/>
              <a:gd name="connsiteY56" fmla="*/ 2263530 h 2745499"/>
              <a:gd name="connsiteX57" fmla="*/ 1605184 w 4847872"/>
              <a:gd name="connsiteY57" fmla="*/ 2302558 h 2745499"/>
              <a:gd name="connsiteX58" fmla="*/ 1631268 w 4847872"/>
              <a:gd name="connsiteY58" fmla="*/ 2353163 h 2745499"/>
              <a:gd name="connsiteX59" fmla="*/ 1660771 w 4847872"/>
              <a:gd name="connsiteY59" fmla="*/ 2398541 h 2745499"/>
              <a:gd name="connsiteX60" fmla="*/ 1727251 w 4847872"/>
              <a:gd name="connsiteY60" fmla="*/ 2455935 h 2745499"/>
              <a:gd name="connsiteX61" fmla="*/ 1871786 w 4847872"/>
              <a:gd name="connsiteY61" fmla="*/ 2542833 h 2745499"/>
              <a:gd name="connsiteX62" fmla="*/ 1907639 w 4847872"/>
              <a:gd name="connsiteY62" fmla="*/ 2574827 h 2745499"/>
              <a:gd name="connsiteX63" fmla="*/ 2022672 w 4847872"/>
              <a:gd name="connsiteY63" fmla="*/ 2636324 h 2745499"/>
              <a:gd name="connsiteX64" fmla="*/ 2132039 w 4847872"/>
              <a:gd name="connsiteY64" fmla="*/ 2678527 h 2745499"/>
              <a:gd name="connsiteX65" fmla="*/ 2231392 w 4847872"/>
              <a:gd name="connsiteY65" fmla="*/ 2711645 h 2745499"/>
              <a:gd name="connsiteX66" fmla="*/ 2454228 w 4847872"/>
              <a:gd name="connsiteY66" fmla="*/ 2741588 h 2745499"/>
              <a:gd name="connsiteX67" fmla="*/ 2544984 w 4847872"/>
              <a:gd name="connsiteY67" fmla="*/ 2745447 h 2745499"/>
              <a:gd name="connsiteX68" fmla="*/ 2699337 w 4847872"/>
              <a:gd name="connsiteY68" fmla="*/ 2737087 h 2745499"/>
              <a:gd name="connsiteX69" fmla="*/ 2827706 w 4847872"/>
              <a:gd name="connsiteY69" fmla="*/ 2710522 h 2745499"/>
              <a:gd name="connsiteX70" fmla="*/ 2855157 w 4847872"/>
              <a:gd name="connsiteY70" fmla="*/ 2699629 h 2745499"/>
              <a:gd name="connsiteX71" fmla="*/ 2936388 w 4847872"/>
              <a:gd name="connsiteY71" fmla="*/ 2660601 h 2745499"/>
              <a:gd name="connsiteX72" fmla="*/ 3004236 w 4847872"/>
              <a:gd name="connsiteY72" fmla="*/ 2616590 h 2745499"/>
              <a:gd name="connsiteX73" fmla="*/ 3032371 w 4847872"/>
              <a:gd name="connsiteY73" fmla="*/ 2609557 h 2745499"/>
              <a:gd name="connsiteX74" fmla="*/ 3074574 w 4847872"/>
              <a:gd name="connsiteY74" fmla="*/ 2581421 h 2745499"/>
              <a:gd name="connsiteX75" fmla="*/ 3095676 w 4847872"/>
              <a:gd name="connsiteY75" fmla="*/ 2567353 h 2745499"/>
              <a:gd name="connsiteX76" fmla="*/ 3123811 w 4847872"/>
              <a:gd name="connsiteY76" fmla="*/ 2546252 h 2745499"/>
              <a:gd name="connsiteX77" fmla="*/ 3166014 w 4847872"/>
              <a:gd name="connsiteY77" fmla="*/ 2511083 h 2745499"/>
              <a:gd name="connsiteX78" fmla="*/ 3180082 w 4847872"/>
              <a:gd name="connsiteY78" fmla="*/ 2489981 h 2745499"/>
              <a:gd name="connsiteX79" fmla="*/ 3201183 w 4847872"/>
              <a:gd name="connsiteY79" fmla="*/ 2482947 h 2745499"/>
              <a:gd name="connsiteX80" fmla="*/ 3243386 w 4847872"/>
              <a:gd name="connsiteY80" fmla="*/ 2454812 h 2745499"/>
              <a:gd name="connsiteX81" fmla="*/ 3264488 w 4847872"/>
              <a:gd name="connsiteY81" fmla="*/ 2440744 h 2745499"/>
              <a:gd name="connsiteX82" fmla="*/ 3299657 w 4847872"/>
              <a:gd name="connsiteY82" fmla="*/ 2405575 h 2745499"/>
              <a:gd name="connsiteX83" fmla="*/ 3313725 w 4847872"/>
              <a:gd name="connsiteY83" fmla="*/ 2384473 h 2745499"/>
              <a:gd name="connsiteX84" fmla="*/ 3382012 w 4847872"/>
              <a:gd name="connsiteY84" fmla="*/ 2343394 h 2745499"/>
              <a:gd name="connsiteX85" fmla="*/ 3446440 w 4847872"/>
              <a:gd name="connsiteY85" fmla="*/ 2277354 h 2745499"/>
              <a:gd name="connsiteX86" fmla="*/ 3512919 w 4847872"/>
              <a:gd name="connsiteY86" fmla="*/ 2196562 h 2745499"/>
              <a:gd name="connsiteX87" fmla="*/ 3573049 w 4847872"/>
              <a:gd name="connsiteY87" fmla="*/ 2102192 h 2745499"/>
              <a:gd name="connsiteX88" fmla="*/ 3615252 w 4847872"/>
              <a:gd name="connsiteY88" fmla="*/ 2047288 h 2745499"/>
              <a:gd name="connsiteX89" fmla="*/ 3633179 w 4847872"/>
              <a:gd name="connsiteY89" fmla="*/ 2023012 h 2745499"/>
              <a:gd name="connsiteX90" fmla="*/ 3704885 w 4847872"/>
              <a:gd name="connsiteY90" fmla="*/ 1928397 h 2745499"/>
              <a:gd name="connsiteX91" fmla="*/ 3800184 w 4847872"/>
              <a:gd name="connsiteY91" fmla="*/ 1840132 h 2745499"/>
              <a:gd name="connsiteX92" fmla="*/ 3868715 w 4847872"/>
              <a:gd name="connsiteY92" fmla="*/ 1785229 h 2745499"/>
              <a:gd name="connsiteX93" fmla="*/ 3941544 w 4847872"/>
              <a:gd name="connsiteY93" fmla="*/ 1753235 h 2745499"/>
              <a:gd name="connsiteX94" fmla="*/ 4004849 w 4847872"/>
              <a:gd name="connsiteY94" fmla="*/ 1717382 h 2745499"/>
              <a:gd name="connsiteX95" fmla="*/ 4044561 w 4847872"/>
              <a:gd name="connsiteY95" fmla="*/ 1703314 h 2745499"/>
              <a:gd name="connsiteX96" fmla="*/ 4111041 w 4847872"/>
              <a:gd name="connsiteY96" fmla="*/ 1679037 h 2745499"/>
              <a:gd name="connsiteX97" fmla="*/ 4160961 w 4847872"/>
              <a:gd name="connsiteY97" fmla="*/ 1648411 h 2745499"/>
              <a:gd name="connsiteX98" fmla="*/ 4243316 w 4847872"/>
              <a:gd name="connsiteY98" fmla="*/ 1611874 h 2745499"/>
              <a:gd name="connsiteX99" fmla="*/ 4318881 w 4847872"/>
              <a:gd name="connsiteY99" fmla="*/ 1567180 h 2745499"/>
              <a:gd name="connsiteX100" fmla="*/ 4394886 w 4847872"/>
              <a:gd name="connsiteY100" fmla="*/ 1504559 h 2745499"/>
              <a:gd name="connsiteX101" fmla="*/ 4468839 w 4847872"/>
              <a:gd name="connsiteY101" fmla="*/ 1460548 h 2745499"/>
              <a:gd name="connsiteX102" fmla="*/ 4538737 w 4847872"/>
              <a:gd name="connsiteY102" fmla="*/ 1392017 h 2745499"/>
              <a:gd name="connsiteX103" fmla="*/ 4594324 w 4847872"/>
              <a:gd name="connsiteY103" fmla="*/ 1335063 h 2745499"/>
              <a:gd name="connsiteX104" fmla="*/ 4631301 w 4847872"/>
              <a:gd name="connsiteY104" fmla="*/ 1283335 h 2745499"/>
              <a:gd name="connsiteX105" fmla="*/ 4680538 w 4847872"/>
              <a:gd name="connsiteY105" fmla="*/ 1208453 h 2745499"/>
              <a:gd name="connsiteX106" fmla="*/ 4715023 w 4847872"/>
              <a:gd name="connsiteY106" fmla="*/ 1138799 h 2745499"/>
              <a:gd name="connsiteX107" fmla="*/ 4757226 w 4847872"/>
              <a:gd name="connsiteY107" fmla="*/ 1056884 h 2745499"/>
              <a:gd name="connsiteX108" fmla="*/ 4777644 w 4847872"/>
              <a:gd name="connsiteY108" fmla="*/ 1011506 h 2745499"/>
              <a:gd name="connsiteX109" fmla="*/ 4805779 w 4847872"/>
              <a:gd name="connsiteY109" fmla="*/ 956603 h 2745499"/>
              <a:gd name="connsiteX110" fmla="*/ 4823706 w 4847872"/>
              <a:gd name="connsiteY110" fmla="*/ 867654 h 2745499"/>
              <a:gd name="connsiteX111" fmla="*/ 4837774 w 4847872"/>
              <a:gd name="connsiteY111" fmla="*/ 793457 h 2745499"/>
              <a:gd name="connsiteX112" fmla="*/ 4847543 w 4847872"/>
              <a:gd name="connsiteY112" fmla="*/ 687753 h 2745499"/>
              <a:gd name="connsiteX113" fmla="*/ 4846175 w 4847872"/>
              <a:gd name="connsiteY113" fmla="*/ 568373 h 2745499"/>
              <a:gd name="connsiteX114" fmla="*/ 4797866 w 4847872"/>
              <a:gd name="connsiteY114" fmla="*/ 506437 h 2745499"/>
              <a:gd name="connsiteX115" fmla="*/ 4755663 w 4847872"/>
              <a:gd name="connsiteY115" fmla="*/ 485335 h 2745499"/>
              <a:gd name="connsiteX116" fmla="*/ 4720494 w 4847872"/>
              <a:gd name="connsiteY116" fmla="*/ 457200 h 2745499"/>
              <a:gd name="connsiteX117" fmla="*/ 4678291 w 4847872"/>
              <a:gd name="connsiteY117" fmla="*/ 443132 h 2745499"/>
              <a:gd name="connsiteX118" fmla="*/ 4593885 w 4847872"/>
              <a:gd name="connsiteY118" fmla="*/ 464233 h 2745499"/>
              <a:gd name="connsiteX119" fmla="*/ 4530580 w 4847872"/>
              <a:gd name="connsiteY119" fmla="*/ 499403 h 2745499"/>
              <a:gd name="connsiteX120" fmla="*/ 4509479 w 4847872"/>
              <a:gd name="connsiteY120" fmla="*/ 513470 h 2745499"/>
              <a:gd name="connsiteX121" fmla="*/ 4481343 w 4847872"/>
              <a:gd name="connsiteY121" fmla="*/ 555673 h 2745499"/>
              <a:gd name="connsiteX122" fmla="*/ 4439140 w 4847872"/>
              <a:gd name="connsiteY122" fmla="*/ 590843 h 2745499"/>
              <a:gd name="connsiteX123" fmla="*/ 4396937 w 4847872"/>
              <a:gd name="connsiteY123" fmla="*/ 618978 h 2745499"/>
              <a:gd name="connsiteX124" fmla="*/ 4340666 w 4847872"/>
              <a:gd name="connsiteY124" fmla="*/ 647113 h 2745499"/>
              <a:gd name="connsiteX125" fmla="*/ 4312531 w 4847872"/>
              <a:gd name="connsiteY125" fmla="*/ 661181 h 2745499"/>
              <a:gd name="connsiteX126" fmla="*/ 4270328 w 4847872"/>
              <a:gd name="connsiteY126" fmla="*/ 675249 h 2745499"/>
              <a:gd name="connsiteX127" fmla="*/ 4242192 w 4847872"/>
              <a:gd name="connsiteY127" fmla="*/ 689317 h 2745499"/>
              <a:gd name="connsiteX128" fmla="*/ 4171854 w 4847872"/>
              <a:gd name="connsiteY128" fmla="*/ 710418 h 2745499"/>
              <a:gd name="connsiteX129" fmla="*/ 3890500 w 4847872"/>
              <a:gd name="connsiteY129" fmla="*/ 696350 h 2745499"/>
              <a:gd name="connsiteX130" fmla="*/ 3869399 w 4847872"/>
              <a:gd name="connsiteY130" fmla="*/ 689317 h 2745499"/>
              <a:gd name="connsiteX131" fmla="*/ 3834229 w 4847872"/>
              <a:gd name="connsiteY131" fmla="*/ 682283 h 2745499"/>
              <a:gd name="connsiteX132" fmla="*/ 3770925 w 4847872"/>
              <a:gd name="connsiteY132" fmla="*/ 675249 h 2745499"/>
              <a:gd name="connsiteX133" fmla="*/ 3679485 w 4847872"/>
              <a:gd name="connsiteY133" fmla="*/ 661181 h 2745499"/>
              <a:gd name="connsiteX134" fmla="*/ 3609146 w 4847872"/>
              <a:gd name="connsiteY134" fmla="*/ 654147 h 2745499"/>
              <a:gd name="connsiteX135" fmla="*/ 3573977 w 4847872"/>
              <a:gd name="connsiteY135" fmla="*/ 647113 h 2745499"/>
              <a:gd name="connsiteX136" fmla="*/ 3257454 w 4847872"/>
              <a:gd name="connsiteY136" fmla="*/ 647113 h 2745499"/>
              <a:gd name="connsiteX137" fmla="*/ 3222285 w 4847872"/>
              <a:gd name="connsiteY137" fmla="*/ 654147 h 2745499"/>
              <a:gd name="connsiteX138" fmla="*/ 3130845 w 4847872"/>
              <a:gd name="connsiteY138" fmla="*/ 661181 h 2745499"/>
              <a:gd name="connsiteX139" fmla="*/ 3088642 w 4847872"/>
              <a:gd name="connsiteY139" fmla="*/ 675249 h 2745499"/>
              <a:gd name="connsiteX140" fmla="*/ 3039405 w 4847872"/>
              <a:gd name="connsiteY140" fmla="*/ 703384 h 2745499"/>
              <a:gd name="connsiteX141" fmla="*/ 2976100 w 4847872"/>
              <a:gd name="connsiteY141" fmla="*/ 731520 h 2745499"/>
              <a:gd name="connsiteX142" fmla="*/ 2575171 w 4847872"/>
              <a:gd name="connsiteY142" fmla="*/ 717452 h 2745499"/>
              <a:gd name="connsiteX143" fmla="*/ 2547036 w 4847872"/>
              <a:gd name="connsiteY143" fmla="*/ 710418 h 2745499"/>
              <a:gd name="connsiteX144" fmla="*/ 2476697 w 4847872"/>
              <a:gd name="connsiteY144" fmla="*/ 689317 h 2745499"/>
              <a:gd name="connsiteX145" fmla="*/ 2441528 w 4847872"/>
              <a:gd name="connsiteY145" fmla="*/ 682283 h 2745499"/>
              <a:gd name="connsiteX146" fmla="*/ 2413392 w 4847872"/>
              <a:gd name="connsiteY146" fmla="*/ 675249 h 2745499"/>
              <a:gd name="connsiteX147" fmla="*/ 2371189 w 4847872"/>
              <a:gd name="connsiteY147" fmla="*/ 661181 h 2745499"/>
              <a:gd name="connsiteX148" fmla="*/ 2336020 w 4847872"/>
              <a:gd name="connsiteY148" fmla="*/ 654147 h 2745499"/>
              <a:gd name="connsiteX149" fmla="*/ 2293817 w 4847872"/>
              <a:gd name="connsiteY149" fmla="*/ 640080 h 2745499"/>
              <a:gd name="connsiteX150" fmla="*/ 2195343 w 4847872"/>
              <a:gd name="connsiteY150" fmla="*/ 626012 h 2745499"/>
              <a:gd name="connsiteX151" fmla="*/ 2139072 w 4847872"/>
              <a:gd name="connsiteY151" fmla="*/ 611944 h 2745499"/>
              <a:gd name="connsiteX152" fmla="*/ 2103903 w 4847872"/>
              <a:gd name="connsiteY152" fmla="*/ 604910 h 2745499"/>
              <a:gd name="connsiteX153" fmla="*/ 2082802 w 4847872"/>
              <a:gd name="connsiteY153" fmla="*/ 597877 h 2745499"/>
              <a:gd name="connsiteX154" fmla="*/ 2047632 w 4847872"/>
              <a:gd name="connsiteY154" fmla="*/ 590843 h 2745499"/>
              <a:gd name="connsiteX155" fmla="*/ 1998396 w 4847872"/>
              <a:gd name="connsiteY155" fmla="*/ 576775 h 2745499"/>
              <a:gd name="connsiteX156" fmla="*/ 1576365 w 4847872"/>
              <a:gd name="connsiteY156" fmla="*/ 562707 h 2745499"/>
              <a:gd name="connsiteX157" fmla="*/ 1541196 w 4847872"/>
              <a:gd name="connsiteY157" fmla="*/ 555673 h 2745499"/>
              <a:gd name="connsiteX158" fmla="*/ 1463823 w 4847872"/>
              <a:gd name="connsiteY158" fmla="*/ 541606 h 2745499"/>
              <a:gd name="connsiteX159" fmla="*/ 1421620 w 4847872"/>
              <a:gd name="connsiteY159" fmla="*/ 520504 h 2745499"/>
              <a:gd name="connsiteX160" fmla="*/ 1393485 w 4847872"/>
              <a:gd name="connsiteY160" fmla="*/ 513470 h 2745499"/>
              <a:gd name="connsiteX161" fmla="*/ 1372383 w 4847872"/>
              <a:gd name="connsiteY161" fmla="*/ 499403 h 2745499"/>
              <a:gd name="connsiteX162" fmla="*/ 1323146 w 4847872"/>
              <a:gd name="connsiteY162" fmla="*/ 450166 h 2745499"/>
              <a:gd name="connsiteX163" fmla="*/ 1302045 w 4847872"/>
              <a:gd name="connsiteY163" fmla="*/ 443132 h 2745499"/>
              <a:gd name="connsiteX164" fmla="*/ 1231706 w 4847872"/>
              <a:gd name="connsiteY164" fmla="*/ 393895 h 2745499"/>
              <a:gd name="connsiteX165" fmla="*/ 1210605 w 4847872"/>
              <a:gd name="connsiteY165" fmla="*/ 379827 h 2745499"/>
              <a:gd name="connsiteX166" fmla="*/ 1189503 w 4847872"/>
              <a:gd name="connsiteY166" fmla="*/ 358726 h 2745499"/>
              <a:gd name="connsiteX167" fmla="*/ 1126199 w 4847872"/>
              <a:gd name="connsiteY167" fmla="*/ 323557 h 2745499"/>
              <a:gd name="connsiteX168" fmla="*/ 1105097 w 4847872"/>
              <a:gd name="connsiteY168" fmla="*/ 309489 h 2745499"/>
              <a:gd name="connsiteX169" fmla="*/ 1083996 w 4847872"/>
              <a:gd name="connsiteY169" fmla="*/ 302455 h 2745499"/>
              <a:gd name="connsiteX170" fmla="*/ 1055860 w 4847872"/>
              <a:gd name="connsiteY170" fmla="*/ 288387 h 2745499"/>
              <a:gd name="connsiteX171" fmla="*/ 1034759 w 4847872"/>
              <a:gd name="connsiteY171" fmla="*/ 274320 h 2745499"/>
              <a:gd name="connsiteX172" fmla="*/ 985522 w 4847872"/>
              <a:gd name="connsiteY172" fmla="*/ 253218 h 2745499"/>
              <a:gd name="connsiteX173" fmla="*/ 915183 w 4847872"/>
              <a:gd name="connsiteY173" fmla="*/ 189913 h 2745499"/>
              <a:gd name="connsiteX174" fmla="*/ 901116 w 4847872"/>
              <a:gd name="connsiteY174" fmla="*/ 168812 h 2745499"/>
              <a:gd name="connsiteX175" fmla="*/ 858912 w 4847872"/>
              <a:gd name="connsiteY175" fmla="*/ 126609 h 2745499"/>
              <a:gd name="connsiteX176" fmla="*/ 809676 w 4847872"/>
              <a:gd name="connsiteY176" fmla="*/ 77372 h 2745499"/>
              <a:gd name="connsiteX177" fmla="*/ 788574 w 4847872"/>
              <a:gd name="connsiteY177" fmla="*/ 63304 h 2745499"/>
              <a:gd name="connsiteX178" fmla="*/ 739337 w 4847872"/>
              <a:gd name="connsiteY178" fmla="*/ 49237 h 2745499"/>
              <a:gd name="connsiteX179" fmla="*/ 676032 w 4847872"/>
              <a:gd name="connsiteY179" fmla="*/ 42203 h 2745499"/>
              <a:gd name="connsiteX180" fmla="*/ 640863 w 4847872"/>
              <a:gd name="connsiteY180" fmla="*/ 35169 h 2745499"/>
              <a:gd name="connsiteX181" fmla="*/ 598660 w 4847872"/>
              <a:gd name="connsiteY181" fmla="*/ 28135 h 2745499"/>
              <a:gd name="connsiteX182" fmla="*/ 535356 w 4847872"/>
              <a:gd name="connsiteY182" fmla="*/ 21101 h 2745499"/>
              <a:gd name="connsiteX183" fmla="*/ 352476 w 4847872"/>
              <a:gd name="connsiteY183" fmla="*/ 0 h 2745499"/>
              <a:gd name="connsiteX184" fmla="*/ 99257 w 4847872"/>
              <a:gd name="connsiteY184" fmla="*/ 7033 h 2745499"/>
              <a:gd name="connsiteX185" fmla="*/ 78156 w 4847872"/>
              <a:gd name="connsiteY185" fmla="*/ 14067 h 2745499"/>
              <a:gd name="connsiteX186" fmla="*/ 50020 w 4847872"/>
              <a:gd name="connsiteY186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6796 w 4847872"/>
              <a:gd name="connsiteY21" fmla="*/ 1104313 h 2745499"/>
              <a:gd name="connsiteX22" fmla="*/ 647897 w 4847872"/>
              <a:gd name="connsiteY22" fmla="*/ 1118381 h 2745499"/>
              <a:gd name="connsiteX23" fmla="*/ 711202 w 4847872"/>
              <a:gd name="connsiteY23" fmla="*/ 1139483 h 2745499"/>
              <a:gd name="connsiteX24" fmla="*/ 732303 w 4847872"/>
              <a:gd name="connsiteY24" fmla="*/ 1146517 h 2745499"/>
              <a:gd name="connsiteX25" fmla="*/ 802642 w 4847872"/>
              <a:gd name="connsiteY25" fmla="*/ 1167618 h 2745499"/>
              <a:gd name="connsiteX26" fmla="*/ 823743 w 4847872"/>
              <a:gd name="connsiteY26" fmla="*/ 1174652 h 2745499"/>
              <a:gd name="connsiteX27" fmla="*/ 844845 w 4847872"/>
              <a:gd name="connsiteY27" fmla="*/ 1181686 h 2745499"/>
              <a:gd name="connsiteX28" fmla="*/ 908149 w 4847872"/>
              <a:gd name="connsiteY28" fmla="*/ 1209821 h 2745499"/>
              <a:gd name="connsiteX29" fmla="*/ 929251 w 4847872"/>
              <a:gd name="connsiteY29" fmla="*/ 1216855 h 2745499"/>
              <a:gd name="connsiteX30" fmla="*/ 950352 w 4847872"/>
              <a:gd name="connsiteY30" fmla="*/ 1223889 h 2745499"/>
              <a:gd name="connsiteX31" fmla="*/ 985522 w 4847872"/>
              <a:gd name="connsiteY31" fmla="*/ 1259058 h 2745499"/>
              <a:gd name="connsiteX32" fmla="*/ 1027725 w 4847872"/>
              <a:gd name="connsiteY32" fmla="*/ 1273126 h 2745499"/>
              <a:gd name="connsiteX33" fmla="*/ 1069928 w 4847872"/>
              <a:gd name="connsiteY33" fmla="*/ 1301261 h 2745499"/>
              <a:gd name="connsiteX34" fmla="*/ 1091029 w 4847872"/>
              <a:gd name="connsiteY34" fmla="*/ 1315329 h 2745499"/>
              <a:gd name="connsiteX35" fmla="*/ 1189503 w 4847872"/>
              <a:gd name="connsiteY35" fmla="*/ 1403838 h 2745499"/>
              <a:gd name="connsiteX36" fmla="*/ 1229655 w 4847872"/>
              <a:gd name="connsiteY36" fmla="*/ 1449656 h 2745499"/>
              <a:gd name="connsiteX37" fmla="*/ 1252564 w 4847872"/>
              <a:gd name="connsiteY37" fmla="*/ 1473932 h 2745499"/>
              <a:gd name="connsiteX38" fmla="*/ 1266876 w 4847872"/>
              <a:gd name="connsiteY38" fmla="*/ 1498209 h 2745499"/>
              <a:gd name="connsiteX39" fmla="*/ 1280943 w 4847872"/>
              <a:gd name="connsiteY39" fmla="*/ 1547446 h 2745499"/>
              <a:gd name="connsiteX40" fmla="*/ 1287977 w 4847872"/>
              <a:gd name="connsiteY40" fmla="*/ 1568547 h 2745499"/>
              <a:gd name="connsiteX41" fmla="*/ 1287977 w 4847872"/>
              <a:gd name="connsiteY41" fmla="*/ 1638886 h 2745499"/>
              <a:gd name="connsiteX42" fmla="*/ 1302045 w 4847872"/>
              <a:gd name="connsiteY42" fmla="*/ 1737360 h 2745499"/>
              <a:gd name="connsiteX43" fmla="*/ 1309079 w 4847872"/>
              <a:gd name="connsiteY43" fmla="*/ 1758461 h 2745499"/>
              <a:gd name="connsiteX44" fmla="*/ 1316112 w 4847872"/>
              <a:gd name="connsiteY44" fmla="*/ 1786597 h 2745499"/>
              <a:gd name="connsiteX45" fmla="*/ 1337214 w 4847872"/>
              <a:gd name="connsiteY45" fmla="*/ 1828800 h 2745499"/>
              <a:gd name="connsiteX46" fmla="*/ 1344248 w 4847872"/>
              <a:gd name="connsiteY46" fmla="*/ 1849901 h 2745499"/>
              <a:gd name="connsiteX47" fmla="*/ 1363982 w 4847872"/>
              <a:gd name="connsiteY47" fmla="*/ 1959268 h 2745499"/>
              <a:gd name="connsiteX48" fmla="*/ 1380541 w 4847872"/>
              <a:gd name="connsiteY48" fmla="*/ 1980369 h 2745499"/>
              <a:gd name="connsiteX49" fmla="*/ 1387574 w 4847872"/>
              <a:gd name="connsiteY49" fmla="*/ 2008505 h 2745499"/>
              <a:gd name="connsiteX50" fmla="*/ 1411167 w 4847872"/>
              <a:gd name="connsiteY50" fmla="*/ 2047533 h 2745499"/>
              <a:gd name="connsiteX51" fmla="*/ 1437495 w 4847872"/>
              <a:gd name="connsiteY51" fmla="*/ 2085877 h 2745499"/>
              <a:gd name="connsiteX52" fmla="*/ 1463823 w 4847872"/>
              <a:gd name="connsiteY52" fmla="*/ 2131255 h 2745499"/>
              <a:gd name="connsiteX53" fmla="*/ 1478575 w 4847872"/>
              <a:gd name="connsiteY53" fmla="*/ 2168232 h 2745499"/>
              <a:gd name="connsiteX54" fmla="*/ 1520094 w 4847872"/>
              <a:gd name="connsiteY54" fmla="*/ 2215661 h 2745499"/>
              <a:gd name="connsiteX55" fmla="*/ 1541196 w 4847872"/>
              <a:gd name="connsiteY55" fmla="*/ 2232220 h 2745499"/>
              <a:gd name="connsiteX56" fmla="*/ 1577049 w 4847872"/>
              <a:gd name="connsiteY56" fmla="*/ 2263530 h 2745499"/>
              <a:gd name="connsiteX57" fmla="*/ 1605184 w 4847872"/>
              <a:gd name="connsiteY57" fmla="*/ 2302558 h 2745499"/>
              <a:gd name="connsiteX58" fmla="*/ 1631268 w 4847872"/>
              <a:gd name="connsiteY58" fmla="*/ 2353163 h 2745499"/>
              <a:gd name="connsiteX59" fmla="*/ 1660771 w 4847872"/>
              <a:gd name="connsiteY59" fmla="*/ 2398541 h 2745499"/>
              <a:gd name="connsiteX60" fmla="*/ 1727251 w 4847872"/>
              <a:gd name="connsiteY60" fmla="*/ 2455935 h 2745499"/>
              <a:gd name="connsiteX61" fmla="*/ 1871786 w 4847872"/>
              <a:gd name="connsiteY61" fmla="*/ 2542833 h 2745499"/>
              <a:gd name="connsiteX62" fmla="*/ 1907639 w 4847872"/>
              <a:gd name="connsiteY62" fmla="*/ 2574827 h 2745499"/>
              <a:gd name="connsiteX63" fmla="*/ 2022672 w 4847872"/>
              <a:gd name="connsiteY63" fmla="*/ 2636324 h 2745499"/>
              <a:gd name="connsiteX64" fmla="*/ 2132039 w 4847872"/>
              <a:gd name="connsiteY64" fmla="*/ 2678527 h 2745499"/>
              <a:gd name="connsiteX65" fmla="*/ 2231392 w 4847872"/>
              <a:gd name="connsiteY65" fmla="*/ 2711645 h 2745499"/>
              <a:gd name="connsiteX66" fmla="*/ 2454228 w 4847872"/>
              <a:gd name="connsiteY66" fmla="*/ 2741588 h 2745499"/>
              <a:gd name="connsiteX67" fmla="*/ 2544984 w 4847872"/>
              <a:gd name="connsiteY67" fmla="*/ 2745447 h 2745499"/>
              <a:gd name="connsiteX68" fmla="*/ 2699337 w 4847872"/>
              <a:gd name="connsiteY68" fmla="*/ 2737087 h 2745499"/>
              <a:gd name="connsiteX69" fmla="*/ 2827706 w 4847872"/>
              <a:gd name="connsiteY69" fmla="*/ 2710522 h 2745499"/>
              <a:gd name="connsiteX70" fmla="*/ 2855157 w 4847872"/>
              <a:gd name="connsiteY70" fmla="*/ 2699629 h 2745499"/>
              <a:gd name="connsiteX71" fmla="*/ 2936388 w 4847872"/>
              <a:gd name="connsiteY71" fmla="*/ 2660601 h 2745499"/>
              <a:gd name="connsiteX72" fmla="*/ 3004236 w 4847872"/>
              <a:gd name="connsiteY72" fmla="*/ 2616590 h 2745499"/>
              <a:gd name="connsiteX73" fmla="*/ 3032371 w 4847872"/>
              <a:gd name="connsiteY73" fmla="*/ 2609557 h 2745499"/>
              <a:gd name="connsiteX74" fmla="*/ 3074574 w 4847872"/>
              <a:gd name="connsiteY74" fmla="*/ 2581421 h 2745499"/>
              <a:gd name="connsiteX75" fmla="*/ 3095676 w 4847872"/>
              <a:gd name="connsiteY75" fmla="*/ 2567353 h 2745499"/>
              <a:gd name="connsiteX76" fmla="*/ 3123811 w 4847872"/>
              <a:gd name="connsiteY76" fmla="*/ 2546252 h 2745499"/>
              <a:gd name="connsiteX77" fmla="*/ 3166014 w 4847872"/>
              <a:gd name="connsiteY77" fmla="*/ 2511083 h 2745499"/>
              <a:gd name="connsiteX78" fmla="*/ 3180082 w 4847872"/>
              <a:gd name="connsiteY78" fmla="*/ 2489981 h 2745499"/>
              <a:gd name="connsiteX79" fmla="*/ 3201183 w 4847872"/>
              <a:gd name="connsiteY79" fmla="*/ 2482947 h 2745499"/>
              <a:gd name="connsiteX80" fmla="*/ 3243386 w 4847872"/>
              <a:gd name="connsiteY80" fmla="*/ 2454812 h 2745499"/>
              <a:gd name="connsiteX81" fmla="*/ 3264488 w 4847872"/>
              <a:gd name="connsiteY81" fmla="*/ 2440744 h 2745499"/>
              <a:gd name="connsiteX82" fmla="*/ 3299657 w 4847872"/>
              <a:gd name="connsiteY82" fmla="*/ 2405575 h 2745499"/>
              <a:gd name="connsiteX83" fmla="*/ 3313725 w 4847872"/>
              <a:gd name="connsiteY83" fmla="*/ 2384473 h 2745499"/>
              <a:gd name="connsiteX84" fmla="*/ 3382012 w 4847872"/>
              <a:gd name="connsiteY84" fmla="*/ 2343394 h 2745499"/>
              <a:gd name="connsiteX85" fmla="*/ 3446440 w 4847872"/>
              <a:gd name="connsiteY85" fmla="*/ 2277354 h 2745499"/>
              <a:gd name="connsiteX86" fmla="*/ 3512919 w 4847872"/>
              <a:gd name="connsiteY86" fmla="*/ 2196562 h 2745499"/>
              <a:gd name="connsiteX87" fmla="*/ 3573049 w 4847872"/>
              <a:gd name="connsiteY87" fmla="*/ 2102192 h 2745499"/>
              <a:gd name="connsiteX88" fmla="*/ 3615252 w 4847872"/>
              <a:gd name="connsiteY88" fmla="*/ 2047288 h 2745499"/>
              <a:gd name="connsiteX89" fmla="*/ 3633179 w 4847872"/>
              <a:gd name="connsiteY89" fmla="*/ 2023012 h 2745499"/>
              <a:gd name="connsiteX90" fmla="*/ 3704885 w 4847872"/>
              <a:gd name="connsiteY90" fmla="*/ 1928397 h 2745499"/>
              <a:gd name="connsiteX91" fmla="*/ 3800184 w 4847872"/>
              <a:gd name="connsiteY91" fmla="*/ 1840132 h 2745499"/>
              <a:gd name="connsiteX92" fmla="*/ 3868715 w 4847872"/>
              <a:gd name="connsiteY92" fmla="*/ 1785229 h 2745499"/>
              <a:gd name="connsiteX93" fmla="*/ 3941544 w 4847872"/>
              <a:gd name="connsiteY93" fmla="*/ 1753235 h 2745499"/>
              <a:gd name="connsiteX94" fmla="*/ 4004849 w 4847872"/>
              <a:gd name="connsiteY94" fmla="*/ 1717382 h 2745499"/>
              <a:gd name="connsiteX95" fmla="*/ 4044561 w 4847872"/>
              <a:gd name="connsiteY95" fmla="*/ 1703314 h 2745499"/>
              <a:gd name="connsiteX96" fmla="*/ 4111041 w 4847872"/>
              <a:gd name="connsiteY96" fmla="*/ 1679037 h 2745499"/>
              <a:gd name="connsiteX97" fmla="*/ 4160961 w 4847872"/>
              <a:gd name="connsiteY97" fmla="*/ 1648411 h 2745499"/>
              <a:gd name="connsiteX98" fmla="*/ 4243316 w 4847872"/>
              <a:gd name="connsiteY98" fmla="*/ 1611874 h 2745499"/>
              <a:gd name="connsiteX99" fmla="*/ 4318881 w 4847872"/>
              <a:gd name="connsiteY99" fmla="*/ 1567180 h 2745499"/>
              <a:gd name="connsiteX100" fmla="*/ 4394886 w 4847872"/>
              <a:gd name="connsiteY100" fmla="*/ 1504559 h 2745499"/>
              <a:gd name="connsiteX101" fmla="*/ 4468839 w 4847872"/>
              <a:gd name="connsiteY101" fmla="*/ 1460548 h 2745499"/>
              <a:gd name="connsiteX102" fmla="*/ 4538737 w 4847872"/>
              <a:gd name="connsiteY102" fmla="*/ 1392017 h 2745499"/>
              <a:gd name="connsiteX103" fmla="*/ 4594324 w 4847872"/>
              <a:gd name="connsiteY103" fmla="*/ 1335063 h 2745499"/>
              <a:gd name="connsiteX104" fmla="*/ 4631301 w 4847872"/>
              <a:gd name="connsiteY104" fmla="*/ 1283335 h 2745499"/>
              <a:gd name="connsiteX105" fmla="*/ 4680538 w 4847872"/>
              <a:gd name="connsiteY105" fmla="*/ 1208453 h 2745499"/>
              <a:gd name="connsiteX106" fmla="*/ 4715023 w 4847872"/>
              <a:gd name="connsiteY106" fmla="*/ 1138799 h 2745499"/>
              <a:gd name="connsiteX107" fmla="*/ 4757226 w 4847872"/>
              <a:gd name="connsiteY107" fmla="*/ 1056884 h 2745499"/>
              <a:gd name="connsiteX108" fmla="*/ 4777644 w 4847872"/>
              <a:gd name="connsiteY108" fmla="*/ 1011506 h 2745499"/>
              <a:gd name="connsiteX109" fmla="*/ 4805779 w 4847872"/>
              <a:gd name="connsiteY109" fmla="*/ 956603 h 2745499"/>
              <a:gd name="connsiteX110" fmla="*/ 4823706 w 4847872"/>
              <a:gd name="connsiteY110" fmla="*/ 867654 h 2745499"/>
              <a:gd name="connsiteX111" fmla="*/ 4837774 w 4847872"/>
              <a:gd name="connsiteY111" fmla="*/ 793457 h 2745499"/>
              <a:gd name="connsiteX112" fmla="*/ 4847543 w 4847872"/>
              <a:gd name="connsiteY112" fmla="*/ 687753 h 2745499"/>
              <a:gd name="connsiteX113" fmla="*/ 4846175 w 4847872"/>
              <a:gd name="connsiteY113" fmla="*/ 568373 h 2745499"/>
              <a:gd name="connsiteX114" fmla="*/ 4797866 w 4847872"/>
              <a:gd name="connsiteY114" fmla="*/ 506437 h 2745499"/>
              <a:gd name="connsiteX115" fmla="*/ 4755663 w 4847872"/>
              <a:gd name="connsiteY115" fmla="*/ 485335 h 2745499"/>
              <a:gd name="connsiteX116" fmla="*/ 4720494 w 4847872"/>
              <a:gd name="connsiteY116" fmla="*/ 457200 h 2745499"/>
              <a:gd name="connsiteX117" fmla="*/ 4678291 w 4847872"/>
              <a:gd name="connsiteY117" fmla="*/ 443132 h 2745499"/>
              <a:gd name="connsiteX118" fmla="*/ 4593885 w 4847872"/>
              <a:gd name="connsiteY118" fmla="*/ 464233 h 2745499"/>
              <a:gd name="connsiteX119" fmla="*/ 4530580 w 4847872"/>
              <a:gd name="connsiteY119" fmla="*/ 499403 h 2745499"/>
              <a:gd name="connsiteX120" fmla="*/ 4509479 w 4847872"/>
              <a:gd name="connsiteY120" fmla="*/ 513470 h 2745499"/>
              <a:gd name="connsiteX121" fmla="*/ 4481343 w 4847872"/>
              <a:gd name="connsiteY121" fmla="*/ 555673 h 2745499"/>
              <a:gd name="connsiteX122" fmla="*/ 4439140 w 4847872"/>
              <a:gd name="connsiteY122" fmla="*/ 590843 h 2745499"/>
              <a:gd name="connsiteX123" fmla="*/ 4396937 w 4847872"/>
              <a:gd name="connsiteY123" fmla="*/ 618978 h 2745499"/>
              <a:gd name="connsiteX124" fmla="*/ 4340666 w 4847872"/>
              <a:gd name="connsiteY124" fmla="*/ 647113 h 2745499"/>
              <a:gd name="connsiteX125" fmla="*/ 4312531 w 4847872"/>
              <a:gd name="connsiteY125" fmla="*/ 661181 h 2745499"/>
              <a:gd name="connsiteX126" fmla="*/ 4270328 w 4847872"/>
              <a:gd name="connsiteY126" fmla="*/ 675249 h 2745499"/>
              <a:gd name="connsiteX127" fmla="*/ 4242192 w 4847872"/>
              <a:gd name="connsiteY127" fmla="*/ 689317 h 2745499"/>
              <a:gd name="connsiteX128" fmla="*/ 4171854 w 4847872"/>
              <a:gd name="connsiteY128" fmla="*/ 710418 h 2745499"/>
              <a:gd name="connsiteX129" fmla="*/ 3890500 w 4847872"/>
              <a:gd name="connsiteY129" fmla="*/ 696350 h 2745499"/>
              <a:gd name="connsiteX130" fmla="*/ 3869399 w 4847872"/>
              <a:gd name="connsiteY130" fmla="*/ 689317 h 2745499"/>
              <a:gd name="connsiteX131" fmla="*/ 3834229 w 4847872"/>
              <a:gd name="connsiteY131" fmla="*/ 682283 h 2745499"/>
              <a:gd name="connsiteX132" fmla="*/ 3770925 w 4847872"/>
              <a:gd name="connsiteY132" fmla="*/ 675249 h 2745499"/>
              <a:gd name="connsiteX133" fmla="*/ 3679485 w 4847872"/>
              <a:gd name="connsiteY133" fmla="*/ 661181 h 2745499"/>
              <a:gd name="connsiteX134" fmla="*/ 3609146 w 4847872"/>
              <a:gd name="connsiteY134" fmla="*/ 654147 h 2745499"/>
              <a:gd name="connsiteX135" fmla="*/ 3573977 w 4847872"/>
              <a:gd name="connsiteY135" fmla="*/ 647113 h 2745499"/>
              <a:gd name="connsiteX136" fmla="*/ 3257454 w 4847872"/>
              <a:gd name="connsiteY136" fmla="*/ 647113 h 2745499"/>
              <a:gd name="connsiteX137" fmla="*/ 3222285 w 4847872"/>
              <a:gd name="connsiteY137" fmla="*/ 654147 h 2745499"/>
              <a:gd name="connsiteX138" fmla="*/ 3130845 w 4847872"/>
              <a:gd name="connsiteY138" fmla="*/ 661181 h 2745499"/>
              <a:gd name="connsiteX139" fmla="*/ 3088642 w 4847872"/>
              <a:gd name="connsiteY139" fmla="*/ 675249 h 2745499"/>
              <a:gd name="connsiteX140" fmla="*/ 3039405 w 4847872"/>
              <a:gd name="connsiteY140" fmla="*/ 703384 h 2745499"/>
              <a:gd name="connsiteX141" fmla="*/ 2976100 w 4847872"/>
              <a:gd name="connsiteY141" fmla="*/ 731520 h 2745499"/>
              <a:gd name="connsiteX142" fmla="*/ 2575171 w 4847872"/>
              <a:gd name="connsiteY142" fmla="*/ 717452 h 2745499"/>
              <a:gd name="connsiteX143" fmla="*/ 2547036 w 4847872"/>
              <a:gd name="connsiteY143" fmla="*/ 710418 h 2745499"/>
              <a:gd name="connsiteX144" fmla="*/ 2476697 w 4847872"/>
              <a:gd name="connsiteY144" fmla="*/ 689317 h 2745499"/>
              <a:gd name="connsiteX145" fmla="*/ 2441528 w 4847872"/>
              <a:gd name="connsiteY145" fmla="*/ 682283 h 2745499"/>
              <a:gd name="connsiteX146" fmla="*/ 2413392 w 4847872"/>
              <a:gd name="connsiteY146" fmla="*/ 675249 h 2745499"/>
              <a:gd name="connsiteX147" fmla="*/ 2371189 w 4847872"/>
              <a:gd name="connsiteY147" fmla="*/ 661181 h 2745499"/>
              <a:gd name="connsiteX148" fmla="*/ 2336020 w 4847872"/>
              <a:gd name="connsiteY148" fmla="*/ 654147 h 2745499"/>
              <a:gd name="connsiteX149" fmla="*/ 2293817 w 4847872"/>
              <a:gd name="connsiteY149" fmla="*/ 640080 h 2745499"/>
              <a:gd name="connsiteX150" fmla="*/ 2195343 w 4847872"/>
              <a:gd name="connsiteY150" fmla="*/ 626012 h 2745499"/>
              <a:gd name="connsiteX151" fmla="*/ 2139072 w 4847872"/>
              <a:gd name="connsiteY151" fmla="*/ 611944 h 2745499"/>
              <a:gd name="connsiteX152" fmla="*/ 2103903 w 4847872"/>
              <a:gd name="connsiteY152" fmla="*/ 604910 h 2745499"/>
              <a:gd name="connsiteX153" fmla="*/ 2082802 w 4847872"/>
              <a:gd name="connsiteY153" fmla="*/ 597877 h 2745499"/>
              <a:gd name="connsiteX154" fmla="*/ 2047632 w 4847872"/>
              <a:gd name="connsiteY154" fmla="*/ 590843 h 2745499"/>
              <a:gd name="connsiteX155" fmla="*/ 1998396 w 4847872"/>
              <a:gd name="connsiteY155" fmla="*/ 576775 h 2745499"/>
              <a:gd name="connsiteX156" fmla="*/ 1576365 w 4847872"/>
              <a:gd name="connsiteY156" fmla="*/ 562707 h 2745499"/>
              <a:gd name="connsiteX157" fmla="*/ 1541196 w 4847872"/>
              <a:gd name="connsiteY157" fmla="*/ 555673 h 2745499"/>
              <a:gd name="connsiteX158" fmla="*/ 1463823 w 4847872"/>
              <a:gd name="connsiteY158" fmla="*/ 541606 h 2745499"/>
              <a:gd name="connsiteX159" fmla="*/ 1421620 w 4847872"/>
              <a:gd name="connsiteY159" fmla="*/ 520504 h 2745499"/>
              <a:gd name="connsiteX160" fmla="*/ 1393485 w 4847872"/>
              <a:gd name="connsiteY160" fmla="*/ 513470 h 2745499"/>
              <a:gd name="connsiteX161" fmla="*/ 1372383 w 4847872"/>
              <a:gd name="connsiteY161" fmla="*/ 499403 h 2745499"/>
              <a:gd name="connsiteX162" fmla="*/ 1323146 w 4847872"/>
              <a:gd name="connsiteY162" fmla="*/ 450166 h 2745499"/>
              <a:gd name="connsiteX163" fmla="*/ 1302045 w 4847872"/>
              <a:gd name="connsiteY163" fmla="*/ 443132 h 2745499"/>
              <a:gd name="connsiteX164" fmla="*/ 1231706 w 4847872"/>
              <a:gd name="connsiteY164" fmla="*/ 393895 h 2745499"/>
              <a:gd name="connsiteX165" fmla="*/ 1210605 w 4847872"/>
              <a:gd name="connsiteY165" fmla="*/ 379827 h 2745499"/>
              <a:gd name="connsiteX166" fmla="*/ 1189503 w 4847872"/>
              <a:gd name="connsiteY166" fmla="*/ 358726 h 2745499"/>
              <a:gd name="connsiteX167" fmla="*/ 1126199 w 4847872"/>
              <a:gd name="connsiteY167" fmla="*/ 323557 h 2745499"/>
              <a:gd name="connsiteX168" fmla="*/ 1105097 w 4847872"/>
              <a:gd name="connsiteY168" fmla="*/ 309489 h 2745499"/>
              <a:gd name="connsiteX169" fmla="*/ 1083996 w 4847872"/>
              <a:gd name="connsiteY169" fmla="*/ 302455 h 2745499"/>
              <a:gd name="connsiteX170" fmla="*/ 1055860 w 4847872"/>
              <a:gd name="connsiteY170" fmla="*/ 288387 h 2745499"/>
              <a:gd name="connsiteX171" fmla="*/ 1034759 w 4847872"/>
              <a:gd name="connsiteY171" fmla="*/ 274320 h 2745499"/>
              <a:gd name="connsiteX172" fmla="*/ 985522 w 4847872"/>
              <a:gd name="connsiteY172" fmla="*/ 253218 h 2745499"/>
              <a:gd name="connsiteX173" fmla="*/ 915183 w 4847872"/>
              <a:gd name="connsiteY173" fmla="*/ 189913 h 2745499"/>
              <a:gd name="connsiteX174" fmla="*/ 901116 w 4847872"/>
              <a:gd name="connsiteY174" fmla="*/ 168812 h 2745499"/>
              <a:gd name="connsiteX175" fmla="*/ 858912 w 4847872"/>
              <a:gd name="connsiteY175" fmla="*/ 126609 h 2745499"/>
              <a:gd name="connsiteX176" fmla="*/ 809676 w 4847872"/>
              <a:gd name="connsiteY176" fmla="*/ 77372 h 2745499"/>
              <a:gd name="connsiteX177" fmla="*/ 788574 w 4847872"/>
              <a:gd name="connsiteY177" fmla="*/ 63304 h 2745499"/>
              <a:gd name="connsiteX178" fmla="*/ 739337 w 4847872"/>
              <a:gd name="connsiteY178" fmla="*/ 49237 h 2745499"/>
              <a:gd name="connsiteX179" fmla="*/ 676032 w 4847872"/>
              <a:gd name="connsiteY179" fmla="*/ 42203 h 2745499"/>
              <a:gd name="connsiteX180" fmla="*/ 640863 w 4847872"/>
              <a:gd name="connsiteY180" fmla="*/ 35169 h 2745499"/>
              <a:gd name="connsiteX181" fmla="*/ 598660 w 4847872"/>
              <a:gd name="connsiteY181" fmla="*/ 28135 h 2745499"/>
              <a:gd name="connsiteX182" fmla="*/ 535356 w 4847872"/>
              <a:gd name="connsiteY182" fmla="*/ 21101 h 2745499"/>
              <a:gd name="connsiteX183" fmla="*/ 352476 w 4847872"/>
              <a:gd name="connsiteY183" fmla="*/ 0 h 2745499"/>
              <a:gd name="connsiteX184" fmla="*/ 99257 w 4847872"/>
              <a:gd name="connsiteY184" fmla="*/ 7033 h 2745499"/>
              <a:gd name="connsiteX185" fmla="*/ 78156 w 4847872"/>
              <a:gd name="connsiteY185" fmla="*/ 14067 h 2745499"/>
              <a:gd name="connsiteX186" fmla="*/ 50020 w 4847872"/>
              <a:gd name="connsiteY186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6796 w 4847872"/>
              <a:gd name="connsiteY21" fmla="*/ 1104313 h 2745499"/>
              <a:gd name="connsiteX22" fmla="*/ 711202 w 4847872"/>
              <a:gd name="connsiteY22" fmla="*/ 1139483 h 2745499"/>
              <a:gd name="connsiteX23" fmla="*/ 732303 w 4847872"/>
              <a:gd name="connsiteY23" fmla="*/ 1146517 h 2745499"/>
              <a:gd name="connsiteX24" fmla="*/ 802642 w 4847872"/>
              <a:gd name="connsiteY24" fmla="*/ 1167618 h 2745499"/>
              <a:gd name="connsiteX25" fmla="*/ 823743 w 4847872"/>
              <a:gd name="connsiteY25" fmla="*/ 1174652 h 2745499"/>
              <a:gd name="connsiteX26" fmla="*/ 844845 w 4847872"/>
              <a:gd name="connsiteY26" fmla="*/ 1181686 h 2745499"/>
              <a:gd name="connsiteX27" fmla="*/ 908149 w 4847872"/>
              <a:gd name="connsiteY27" fmla="*/ 1209821 h 2745499"/>
              <a:gd name="connsiteX28" fmla="*/ 929251 w 4847872"/>
              <a:gd name="connsiteY28" fmla="*/ 1216855 h 2745499"/>
              <a:gd name="connsiteX29" fmla="*/ 950352 w 4847872"/>
              <a:gd name="connsiteY29" fmla="*/ 1223889 h 2745499"/>
              <a:gd name="connsiteX30" fmla="*/ 985522 w 4847872"/>
              <a:gd name="connsiteY30" fmla="*/ 1259058 h 2745499"/>
              <a:gd name="connsiteX31" fmla="*/ 1027725 w 4847872"/>
              <a:gd name="connsiteY31" fmla="*/ 1273126 h 2745499"/>
              <a:gd name="connsiteX32" fmla="*/ 1069928 w 4847872"/>
              <a:gd name="connsiteY32" fmla="*/ 1301261 h 2745499"/>
              <a:gd name="connsiteX33" fmla="*/ 1091029 w 4847872"/>
              <a:gd name="connsiteY33" fmla="*/ 1315329 h 2745499"/>
              <a:gd name="connsiteX34" fmla="*/ 1189503 w 4847872"/>
              <a:gd name="connsiteY34" fmla="*/ 1403838 h 2745499"/>
              <a:gd name="connsiteX35" fmla="*/ 1229655 w 4847872"/>
              <a:gd name="connsiteY35" fmla="*/ 1449656 h 2745499"/>
              <a:gd name="connsiteX36" fmla="*/ 1252564 w 4847872"/>
              <a:gd name="connsiteY36" fmla="*/ 1473932 h 2745499"/>
              <a:gd name="connsiteX37" fmla="*/ 1266876 w 4847872"/>
              <a:gd name="connsiteY37" fmla="*/ 1498209 h 2745499"/>
              <a:gd name="connsiteX38" fmla="*/ 1280943 w 4847872"/>
              <a:gd name="connsiteY38" fmla="*/ 1547446 h 2745499"/>
              <a:gd name="connsiteX39" fmla="*/ 1287977 w 4847872"/>
              <a:gd name="connsiteY39" fmla="*/ 1568547 h 2745499"/>
              <a:gd name="connsiteX40" fmla="*/ 1287977 w 4847872"/>
              <a:gd name="connsiteY40" fmla="*/ 1638886 h 2745499"/>
              <a:gd name="connsiteX41" fmla="*/ 1302045 w 4847872"/>
              <a:gd name="connsiteY41" fmla="*/ 1737360 h 2745499"/>
              <a:gd name="connsiteX42" fmla="*/ 1309079 w 4847872"/>
              <a:gd name="connsiteY42" fmla="*/ 1758461 h 2745499"/>
              <a:gd name="connsiteX43" fmla="*/ 1316112 w 4847872"/>
              <a:gd name="connsiteY43" fmla="*/ 1786597 h 2745499"/>
              <a:gd name="connsiteX44" fmla="*/ 1337214 w 4847872"/>
              <a:gd name="connsiteY44" fmla="*/ 1828800 h 2745499"/>
              <a:gd name="connsiteX45" fmla="*/ 1344248 w 4847872"/>
              <a:gd name="connsiteY45" fmla="*/ 1849901 h 2745499"/>
              <a:gd name="connsiteX46" fmla="*/ 1363982 w 4847872"/>
              <a:gd name="connsiteY46" fmla="*/ 1959268 h 2745499"/>
              <a:gd name="connsiteX47" fmla="*/ 1380541 w 4847872"/>
              <a:gd name="connsiteY47" fmla="*/ 1980369 h 2745499"/>
              <a:gd name="connsiteX48" fmla="*/ 1387574 w 4847872"/>
              <a:gd name="connsiteY48" fmla="*/ 2008505 h 2745499"/>
              <a:gd name="connsiteX49" fmla="*/ 1411167 w 4847872"/>
              <a:gd name="connsiteY49" fmla="*/ 2047533 h 2745499"/>
              <a:gd name="connsiteX50" fmla="*/ 1437495 w 4847872"/>
              <a:gd name="connsiteY50" fmla="*/ 2085877 h 2745499"/>
              <a:gd name="connsiteX51" fmla="*/ 1463823 w 4847872"/>
              <a:gd name="connsiteY51" fmla="*/ 2131255 h 2745499"/>
              <a:gd name="connsiteX52" fmla="*/ 1478575 w 4847872"/>
              <a:gd name="connsiteY52" fmla="*/ 2168232 h 2745499"/>
              <a:gd name="connsiteX53" fmla="*/ 1520094 w 4847872"/>
              <a:gd name="connsiteY53" fmla="*/ 2215661 h 2745499"/>
              <a:gd name="connsiteX54" fmla="*/ 1541196 w 4847872"/>
              <a:gd name="connsiteY54" fmla="*/ 2232220 h 2745499"/>
              <a:gd name="connsiteX55" fmla="*/ 1577049 w 4847872"/>
              <a:gd name="connsiteY55" fmla="*/ 2263530 h 2745499"/>
              <a:gd name="connsiteX56" fmla="*/ 1605184 w 4847872"/>
              <a:gd name="connsiteY56" fmla="*/ 2302558 h 2745499"/>
              <a:gd name="connsiteX57" fmla="*/ 1631268 w 4847872"/>
              <a:gd name="connsiteY57" fmla="*/ 2353163 h 2745499"/>
              <a:gd name="connsiteX58" fmla="*/ 1660771 w 4847872"/>
              <a:gd name="connsiteY58" fmla="*/ 2398541 h 2745499"/>
              <a:gd name="connsiteX59" fmla="*/ 1727251 w 4847872"/>
              <a:gd name="connsiteY59" fmla="*/ 2455935 h 2745499"/>
              <a:gd name="connsiteX60" fmla="*/ 1871786 w 4847872"/>
              <a:gd name="connsiteY60" fmla="*/ 2542833 h 2745499"/>
              <a:gd name="connsiteX61" fmla="*/ 1907639 w 4847872"/>
              <a:gd name="connsiteY61" fmla="*/ 2574827 h 2745499"/>
              <a:gd name="connsiteX62" fmla="*/ 2022672 w 4847872"/>
              <a:gd name="connsiteY62" fmla="*/ 2636324 h 2745499"/>
              <a:gd name="connsiteX63" fmla="*/ 2132039 w 4847872"/>
              <a:gd name="connsiteY63" fmla="*/ 2678527 h 2745499"/>
              <a:gd name="connsiteX64" fmla="*/ 2231392 w 4847872"/>
              <a:gd name="connsiteY64" fmla="*/ 2711645 h 2745499"/>
              <a:gd name="connsiteX65" fmla="*/ 2454228 w 4847872"/>
              <a:gd name="connsiteY65" fmla="*/ 2741588 h 2745499"/>
              <a:gd name="connsiteX66" fmla="*/ 2544984 w 4847872"/>
              <a:gd name="connsiteY66" fmla="*/ 2745447 h 2745499"/>
              <a:gd name="connsiteX67" fmla="*/ 2699337 w 4847872"/>
              <a:gd name="connsiteY67" fmla="*/ 2737087 h 2745499"/>
              <a:gd name="connsiteX68" fmla="*/ 2827706 w 4847872"/>
              <a:gd name="connsiteY68" fmla="*/ 2710522 h 2745499"/>
              <a:gd name="connsiteX69" fmla="*/ 2855157 w 4847872"/>
              <a:gd name="connsiteY69" fmla="*/ 2699629 h 2745499"/>
              <a:gd name="connsiteX70" fmla="*/ 2936388 w 4847872"/>
              <a:gd name="connsiteY70" fmla="*/ 2660601 h 2745499"/>
              <a:gd name="connsiteX71" fmla="*/ 3004236 w 4847872"/>
              <a:gd name="connsiteY71" fmla="*/ 2616590 h 2745499"/>
              <a:gd name="connsiteX72" fmla="*/ 3032371 w 4847872"/>
              <a:gd name="connsiteY72" fmla="*/ 2609557 h 2745499"/>
              <a:gd name="connsiteX73" fmla="*/ 3074574 w 4847872"/>
              <a:gd name="connsiteY73" fmla="*/ 2581421 h 2745499"/>
              <a:gd name="connsiteX74" fmla="*/ 3095676 w 4847872"/>
              <a:gd name="connsiteY74" fmla="*/ 2567353 h 2745499"/>
              <a:gd name="connsiteX75" fmla="*/ 3123811 w 4847872"/>
              <a:gd name="connsiteY75" fmla="*/ 2546252 h 2745499"/>
              <a:gd name="connsiteX76" fmla="*/ 3166014 w 4847872"/>
              <a:gd name="connsiteY76" fmla="*/ 2511083 h 2745499"/>
              <a:gd name="connsiteX77" fmla="*/ 3180082 w 4847872"/>
              <a:gd name="connsiteY77" fmla="*/ 2489981 h 2745499"/>
              <a:gd name="connsiteX78" fmla="*/ 3201183 w 4847872"/>
              <a:gd name="connsiteY78" fmla="*/ 2482947 h 2745499"/>
              <a:gd name="connsiteX79" fmla="*/ 3243386 w 4847872"/>
              <a:gd name="connsiteY79" fmla="*/ 2454812 h 2745499"/>
              <a:gd name="connsiteX80" fmla="*/ 3264488 w 4847872"/>
              <a:gd name="connsiteY80" fmla="*/ 2440744 h 2745499"/>
              <a:gd name="connsiteX81" fmla="*/ 3299657 w 4847872"/>
              <a:gd name="connsiteY81" fmla="*/ 2405575 h 2745499"/>
              <a:gd name="connsiteX82" fmla="*/ 3313725 w 4847872"/>
              <a:gd name="connsiteY82" fmla="*/ 2384473 h 2745499"/>
              <a:gd name="connsiteX83" fmla="*/ 3382012 w 4847872"/>
              <a:gd name="connsiteY83" fmla="*/ 2343394 h 2745499"/>
              <a:gd name="connsiteX84" fmla="*/ 3446440 w 4847872"/>
              <a:gd name="connsiteY84" fmla="*/ 2277354 h 2745499"/>
              <a:gd name="connsiteX85" fmla="*/ 3512919 w 4847872"/>
              <a:gd name="connsiteY85" fmla="*/ 2196562 h 2745499"/>
              <a:gd name="connsiteX86" fmla="*/ 3573049 w 4847872"/>
              <a:gd name="connsiteY86" fmla="*/ 2102192 h 2745499"/>
              <a:gd name="connsiteX87" fmla="*/ 3615252 w 4847872"/>
              <a:gd name="connsiteY87" fmla="*/ 2047288 h 2745499"/>
              <a:gd name="connsiteX88" fmla="*/ 3633179 w 4847872"/>
              <a:gd name="connsiteY88" fmla="*/ 2023012 h 2745499"/>
              <a:gd name="connsiteX89" fmla="*/ 3704885 w 4847872"/>
              <a:gd name="connsiteY89" fmla="*/ 1928397 h 2745499"/>
              <a:gd name="connsiteX90" fmla="*/ 3800184 w 4847872"/>
              <a:gd name="connsiteY90" fmla="*/ 1840132 h 2745499"/>
              <a:gd name="connsiteX91" fmla="*/ 3868715 w 4847872"/>
              <a:gd name="connsiteY91" fmla="*/ 1785229 h 2745499"/>
              <a:gd name="connsiteX92" fmla="*/ 3941544 w 4847872"/>
              <a:gd name="connsiteY92" fmla="*/ 1753235 h 2745499"/>
              <a:gd name="connsiteX93" fmla="*/ 4004849 w 4847872"/>
              <a:gd name="connsiteY93" fmla="*/ 1717382 h 2745499"/>
              <a:gd name="connsiteX94" fmla="*/ 4044561 w 4847872"/>
              <a:gd name="connsiteY94" fmla="*/ 1703314 h 2745499"/>
              <a:gd name="connsiteX95" fmla="*/ 4111041 w 4847872"/>
              <a:gd name="connsiteY95" fmla="*/ 1679037 h 2745499"/>
              <a:gd name="connsiteX96" fmla="*/ 4160961 w 4847872"/>
              <a:gd name="connsiteY96" fmla="*/ 1648411 h 2745499"/>
              <a:gd name="connsiteX97" fmla="*/ 4243316 w 4847872"/>
              <a:gd name="connsiteY97" fmla="*/ 1611874 h 2745499"/>
              <a:gd name="connsiteX98" fmla="*/ 4318881 w 4847872"/>
              <a:gd name="connsiteY98" fmla="*/ 1567180 h 2745499"/>
              <a:gd name="connsiteX99" fmla="*/ 4394886 w 4847872"/>
              <a:gd name="connsiteY99" fmla="*/ 1504559 h 2745499"/>
              <a:gd name="connsiteX100" fmla="*/ 4468839 w 4847872"/>
              <a:gd name="connsiteY100" fmla="*/ 1460548 h 2745499"/>
              <a:gd name="connsiteX101" fmla="*/ 4538737 w 4847872"/>
              <a:gd name="connsiteY101" fmla="*/ 1392017 h 2745499"/>
              <a:gd name="connsiteX102" fmla="*/ 4594324 w 4847872"/>
              <a:gd name="connsiteY102" fmla="*/ 1335063 h 2745499"/>
              <a:gd name="connsiteX103" fmla="*/ 4631301 w 4847872"/>
              <a:gd name="connsiteY103" fmla="*/ 1283335 h 2745499"/>
              <a:gd name="connsiteX104" fmla="*/ 4680538 w 4847872"/>
              <a:gd name="connsiteY104" fmla="*/ 1208453 h 2745499"/>
              <a:gd name="connsiteX105" fmla="*/ 4715023 w 4847872"/>
              <a:gd name="connsiteY105" fmla="*/ 1138799 h 2745499"/>
              <a:gd name="connsiteX106" fmla="*/ 4757226 w 4847872"/>
              <a:gd name="connsiteY106" fmla="*/ 1056884 h 2745499"/>
              <a:gd name="connsiteX107" fmla="*/ 4777644 w 4847872"/>
              <a:gd name="connsiteY107" fmla="*/ 1011506 h 2745499"/>
              <a:gd name="connsiteX108" fmla="*/ 4805779 w 4847872"/>
              <a:gd name="connsiteY108" fmla="*/ 956603 h 2745499"/>
              <a:gd name="connsiteX109" fmla="*/ 4823706 w 4847872"/>
              <a:gd name="connsiteY109" fmla="*/ 867654 h 2745499"/>
              <a:gd name="connsiteX110" fmla="*/ 4837774 w 4847872"/>
              <a:gd name="connsiteY110" fmla="*/ 793457 h 2745499"/>
              <a:gd name="connsiteX111" fmla="*/ 4847543 w 4847872"/>
              <a:gd name="connsiteY111" fmla="*/ 687753 h 2745499"/>
              <a:gd name="connsiteX112" fmla="*/ 4846175 w 4847872"/>
              <a:gd name="connsiteY112" fmla="*/ 568373 h 2745499"/>
              <a:gd name="connsiteX113" fmla="*/ 4797866 w 4847872"/>
              <a:gd name="connsiteY113" fmla="*/ 506437 h 2745499"/>
              <a:gd name="connsiteX114" fmla="*/ 4755663 w 4847872"/>
              <a:gd name="connsiteY114" fmla="*/ 485335 h 2745499"/>
              <a:gd name="connsiteX115" fmla="*/ 4720494 w 4847872"/>
              <a:gd name="connsiteY115" fmla="*/ 457200 h 2745499"/>
              <a:gd name="connsiteX116" fmla="*/ 4678291 w 4847872"/>
              <a:gd name="connsiteY116" fmla="*/ 443132 h 2745499"/>
              <a:gd name="connsiteX117" fmla="*/ 4593885 w 4847872"/>
              <a:gd name="connsiteY117" fmla="*/ 464233 h 2745499"/>
              <a:gd name="connsiteX118" fmla="*/ 4530580 w 4847872"/>
              <a:gd name="connsiteY118" fmla="*/ 499403 h 2745499"/>
              <a:gd name="connsiteX119" fmla="*/ 4509479 w 4847872"/>
              <a:gd name="connsiteY119" fmla="*/ 513470 h 2745499"/>
              <a:gd name="connsiteX120" fmla="*/ 4481343 w 4847872"/>
              <a:gd name="connsiteY120" fmla="*/ 555673 h 2745499"/>
              <a:gd name="connsiteX121" fmla="*/ 4439140 w 4847872"/>
              <a:gd name="connsiteY121" fmla="*/ 590843 h 2745499"/>
              <a:gd name="connsiteX122" fmla="*/ 4396937 w 4847872"/>
              <a:gd name="connsiteY122" fmla="*/ 618978 h 2745499"/>
              <a:gd name="connsiteX123" fmla="*/ 4340666 w 4847872"/>
              <a:gd name="connsiteY123" fmla="*/ 647113 h 2745499"/>
              <a:gd name="connsiteX124" fmla="*/ 4312531 w 4847872"/>
              <a:gd name="connsiteY124" fmla="*/ 661181 h 2745499"/>
              <a:gd name="connsiteX125" fmla="*/ 4270328 w 4847872"/>
              <a:gd name="connsiteY125" fmla="*/ 675249 h 2745499"/>
              <a:gd name="connsiteX126" fmla="*/ 4242192 w 4847872"/>
              <a:gd name="connsiteY126" fmla="*/ 689317 h 2745499"/>
              <a:gd name="connsiteX127" fmla="*/ 4171854 w 4847872"/>
              <a:gd name="connsiteY127" fmla="*/ 710418 h 2745499"/>
              <a:gd name="connsiteX128" fmla="*/ 3890500 w 4847872"/>
              <a:gd name="connsiteY128" fmla="*/ 696350 h 2745499"/>
              <a:gd name="connsiteX129" fmla="*/ 3869399 w 4847872"/>
              <a:gd name="connsiteY129" fmla="*/ 689317 h 2745499"/>
              <a:gd name="connsiteX130" fmla="*/ 3834229 w 4847872"/>
              <a:gd name="connsiteY130" fmla="*/ 682283 h 2745499"/>
              <a:gd name="connsiteX131" fmla="*/ 3770925 w 4847872"/>
              <a:gd name="connsiteY131" fmla="*/ 675249 h 2745499"/>
              <a:gd name="connsiteX132" fmla="*/ 3679485 w 4847872"/>
              <a:gd name="connsiteY132" fmla="*/ 661181 h 2745499"/>
              <a:gd name="connsiteX133" fmla="*/ 3609146 w 4847872"/>
              <a:gd name="connsiteY133" fmla="*/ 654147 h 2745499"/>
              <a:gd name="connsiteX134" fmla="*/ 3573977 w 4847872"/>
              <a:gd name="connsiteY134" fmla="*/ 647113 h 2745499"/>
              <a:gd name="connsiteX135" fmla="*/ 3257454 w 4847872"/>
              <a:gd name="connsiteY135" fmla="*/ 647113 h 2745499"/>
              <a:gd name="connsiteX136" fmla="*/ 3222285 w 4847872"/>
              <a:gd name="connsiteY136" fmla="*/ 654147 h 2745499"/>
              <a:gd name="connsiteX137" fmla="*/ 3130845 w 4847872"/>
              <a:gd name="connsiteY137" fmla="*/ 661181 h 2745499"/>
              <a:gd name="connsiteX138" fmla="*/ 3088642 w 4847872"/>
              <a:gd name="connsiteY138" fmla="*/ 675249 h 2745499"/>
              <a:gd name="connsiteX139" fmla="*/ 3039405 w 4847872"/>
              <a:gd name="connsiteY139" fmla="*/ 703384 h 2745499"/>
              <a:gd name="connsiteX140" fmla="*/ 2976100 w 4847872"/>
              <a:gd name="connsiteY140" fmla="*/ 731520 h 2745499"/>
              <a:gd name="connsiteX141" fmla="*/ 2575171 w 4847872"/>
              <a:gd name="connsiteY141" fmla="*/ 717452 h 2745499"/>
              <a:gd name="connsiteX142" fmla="*/ 2547036 w 4847872"/>
              <a:gd name="connsiteY142" fmla="*/ 710418 h 2745499"/>
              <a:gd name="connsiteX143" fmla="*/ 2476697 w 4847872"/>
              <a:gd name="connsiteY143" fmla="*/ 689317 h 2745499"/>
              <a:gd name="connsiteX144" fmla="*/ 2441528 w 4847872"/>
              <a:gd name="connsiteY144" fmla="*/ 682283 h 2745499"/>
              <a:gd name="connsiteX145" fmla="*/ 2413392 w 4847872"/>
              <a:gd name="connsiteY145" fmla="*/ 675249 h 2745499"/>
              <a:gd name="connsiteX146" fmla="*/ 2371189 w 4847872"/>
              <a:gd name="connsiteY146" fmla="*/ 661181 h 2745499"/>
              <a:gd name="connsiteX147" fmla="*/ 2336020 w 4847872"/>
              <a:gd name="connsiteY147" fmla="*/ 654147 h 2745499"/>
              <a:gd name="connsiteX148" fmla="*/ 2293817 w 4847872"/>
              <a:gd name="connsiteY148" fmla="*/ 640080 h 2745499"/>
              <a:gd name="connsiteX149" fmla="*/ 2195343 w 4847872"/>
              <a:gd name="connsiteY149" fmla="*/ 626012 h 2745499"/>
              <a:gd name="connsiteX150" fmla="*/ 2139072 w 4847872"/>
              <a:gd name="connsiteY150" fmla="*/ 611944 h 2745499"/>
              <a:gd name="connsiteX151" fmla="*/ 2103903 w 4847872"/>
              <a:gd name="connsiteY151" fmla="*/ 604910 h 2745499"/>
              <a:gd name="connsiteX152" fmla="*/ 2082802 w 4847872"/>
              <a:gd name="connsiteY152" fmla="*/ 597877 h 2745499"/>
              <a:gd name="connsiteX153" fmla="*/ 2047632 w 4847872"/>
              <a:gd name="connsiteY153" fmla="*/ 590843 h 2745499"/>
              <a:gd name="connsiteX154" fmla="*/ 1998396 w 4847872"/>
              <a:gd name="connsiteY154" fmla="*/ 576775 h 2745499"/>
              <a:gd name="connsiteX155" fmla="*/ 1576365 w 4847872"/>
              <a:gd name="connsiteY155" fmla="*/ 562707 h 2745499"/>
              <a:gd name="connsiteX156" fmla="*/ 1541196 w 4847872"/>
              <a:gd name="connsiteY156" fmla="*/ 555673 h 2745499"/>
              <a:gd name="connsiteX157" fmla="*/ 1463823 w 4847872"/>
              <a:gd name="connsiteY157" fmla="*/ 541606 h 2745499"/>
              <a:gd name="connsiteX158" fmla="*/ 1421620 w 4847872"/>
              <a:gd name="connsiteY158" fmla="*/ 520504 h 2745499"/>
              <a:gd name="connsiteX159" fmla="*/ 1393485 w 4847872"/>
              <a:gd name="connsiteY159" fmla="*/ 513470 h 2745499"/>
              <a:gd name="connsiteX160" fmla="*/ 1372383 w 4847872"/>
              <a:gd name="connsiteY160" fmla="*/ 499403 h 2745499"/>
              <a:gd name="connsiteX161" fmla="*/ 1323146 w 4847872"/>
              <a:gd name="connsiteY161" fmla="*/ 450166 h 2745499"/>
              <a:gd name="connsiteX162" fmla="*/ 1302045 w 4847872"/>
              <a:gd name="connsiteY162" fmla="*/ 443132 h 2745499"/>
              <a:gd name="connsiteX163" fmla="*/ 1231706 w 4847872"/>
              <a:gd name="connsiteY163" fmla="*/ 393895 h 2745499"/>
              <a:gd name="connsiteX164" fmla="*/ 1210605 w 4847872"/>
              <a:gd name="connsiteY164" fmla="*/ 379827 h 2745499"/>
              <a:gd name="connsiteX165" fmla="*/ 1189503 w 4847872"/>
              <a:gd name="connsiteY165" fmla="*/ 358726 h 2745499"/>
              <a:gd name="connsiteX166" fmla="*/ 1126199 w 4847872"/>
              <a:gd name="connsiteY166" fmla="*/ 323557 h 2745499"/>
              <a:gd name="connsiteX167" fmla="*/ 1105097 w 4847872"/>
              <a:gd name="connsiteY167" fmla="*/ 309489 h 2745499"/>
              <a:gd name="connsiteX168" fmla="*/ 1083996 w 4847872"/>
              <a:gd name="connsiteY168" fmla="*/ 302455 h 2745499"/>
              <a:gd name="connsiteX169" fmla="*/ 1055860 w 4847872"/>
              <a:gd name="connsiteY169" fmla="*/ 288387 h 2745499"/>
              <a:gd name="connsiteX170" fmla="*/ 1034759 w 4847872"/>
              <a:gd name="connsiteY170" fmla="*/ 274320 h 2745499"/>
              <a:gd name="connsiteX171" fmla="*/ 985522 w 4847872"/>
              <a:gd name="connsiteY171" fmla="*/ 253218 h 2745499"/>
              <a:gd name="connsiteX172" fmla="*/ 915183 w 4847872"/>
              <a:gd name="connsiteY172" fmla="*/ 189913 h 2745499"/>
              <a:gd name="connsiteX173" fmla="*/ 901116 w 4847872"/>
              <a:gd name="connsiteY173" fmla="*/ 168812 h 2745499"/>
              <a:gd name="connsiteX174" fmla="*/ 858912 w 4847872"/>
              <a:gd name="connsiteY174" fmla="*/ 126609 h 2745499"/>
              <a:gd name="connsiteX175" fmla="*/ 809676 w 4847872"/>
              <a:gd name="connsiteY175" fmla="*/ 77372 h 2745499"/>
              <a:gd name="connsiteX176" fmla="*/ 788574 w 4847872"/>
              <a:gd name="connsiteY176" fmla="*/ 63304 h 2745499"/>
              <a:gd name="connsiteX177" fmla="*/ 739337 w 4847872"/>
              <a:gd name="connsiteY177" fmla="*/ 49237 h 2745499"/>
              <a:gd name="connsiteX178" fmla="*/ 676032 w 4847872"/>
              <a:gd name="connsiteY178" fmla="*/ 42203 h 2745499"/>
              <a:gd name="connsiteX179" fmla="*/ 640863 w 4847872"/>
              <a:gd name="connsiteY179" fmla="*/ 35169 h 2745499"/>
              <a:gd name="connsiteX180" fmla="*/ 598660 w 4847872"/>
              <a:gd name="connsiteY180" fmla="*/ 28135 h 2745499"/>
              <a:gd name="connsiteX181" fmla="*/ 535356 w 4847872"/>
              <a:gd name="connsiteY181" fmla="*/ 21101 h 2745499"/>
              <a:gd name="connsiteX182" fmla="*/ 352476 w 4847872"/>
              <a:gd name="connsiteY182" fmla="*/ 0 h 2745499"/>
              <a:gd name="connsiteX183" fmla="*/ 99257 w 4847872"/>
              <a:gd name="connsiteY183" fmla="*/ 7033 h 2745499"/>
              <a:gd name="connsiteX184" fmla="*/ 78156 w 4847872"/>
              <a:gd name="connsiteY184" fmla="*/ 14067 h 2745499"/>
              <a:gd name="connsiteX185" fmla="*/ 50020 w 4847872"/>
              <a:gd name="connsiteY185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11202 w 4847872"/>
              <a:gd name="connsiteY22" fmla="*/ 1139483 h 2745499"/>
              <a:gd name="connsiteX23" fmla="*/ 732303 w 4847872"/>
              <a:gd name="connsiteY23" fmla="*/ 1146517 h 2745499"/>
              <a:gd name="connsiteX24" fmla="*/ 802642 w 4847872"/>
              <a:gd name="connsiteY24" fmla="*/ 1167618 h 2745499"/>
              <a:gd name="connsiteX25" fmla="*/ 823743 w 4847872"/>
              <a:gd name="connsiteY25" fmla="*/ 1174652 h 2745499"/>
              <a:gd name="connsiteX26" fmla="*/ 844845 w 4847872"/>
              <a:gd name="connsiteY26" fmla="*/ 1181686 h 2745499"/>
              <a:gd name="connsiteX27" fmla="*/ 908149 w 4847872"/>
              <a:gd name="connsiteY27" fmla="*/ 1209821 h 2745499"/>
              <a:gd name="connsiteX28" fmla="*/ 929251 w 4847872"/>
              <a:gd name="connsiteY28" fmla="*/ 1216855 h 2745499"/>
              <a:gd name="connsiteX29" fmla="*/ 950352 w 4847872"/>
              <a:gd name="connsiteY29" fmla="*/ 1223889 h 2745499"/>
              <a:gd name="connsiteX30" fmla="*/ 985522 w 4847872"/>
              <a:gd name="connsiteY30" fmla="*/ 1259058 h 2745499"/>
              <a:gd name="connsiteX31" fmla="*/ 1027725 w 4847872"/>
              <a:gd name="connsiteY31" fmla="*/ 1273126 h 2745499"/>
              <a:gd name="connsiteX32" fmla="*/ 1069928 w 4847872"/>
              <a:gd name="connsiteY32" fmla="*/ 1301261 h 2745499"/>
              <a:gd name="connsiteX33" fmla="*/ 1091029 w 4847872"/>
              <a:gd name="connsiteY33" fmla="*/ 1315329 h 2745499"/>
              <a:gd name="connsiteX34" fmla="*/ 1189503 w 4847872"/>
              <a:gd name="connsiteY34" fmla="*/ 1403838 h 2745499"/>
              <a:gd name="connsiteX35" fmla="*/ 1229655 w 4847872"/>
              <a:gd name="connsiteY35" fmla="*/ 1449656 h 2745499"/>
              <a:gd name="connsiteX36" fmla="*/ 1252564 w 4847872"/>
              <a:gd name="connsiteY36" fmla="*/ 1473932 h 2745499"/>
              <a:gd name="connsiteX37" fmla="*/ 1266876 w 4847872"/>
              <a:gd name="connsiteY37" fmla="*/ 1498209 h 2745499"/>
              <a:gd name="connsiteX38" fmla="*/ 1280943 w 4847872"/>
              <a:gd name="connsiteY38" fmla="*/ 1547446 h 2745499"/>
              <a:gd name="connsiteX39" fmla="*/ 1287977 w 4847872"/>
              <a:gd name="connsiteY39" fmla="*/ 1568547 h 2745499"/>
              <a:gd name="connsiteX40" fmla="*/ 1287977 w 4847872"/>
              <a:gd name="connsiteY40" fmla="*/ 1638886 h 2745499"/>
              <a:gd name="connsiteX41" fmla="*/ 1302045 w 4847872"/>
              <a:gd name="connsiteY41" fmla="*/ 1737360 h 2745499"/>
              <a:gd name="connsiteX42" fmla="*/ 1309079 w 4847872"/>
              <a:gd name="connsiteY42" fmla="*/ 1758461 h 2745499"/>
              <a:gd name="connsiteX43" fmla="*/ 1316112 w 4847872"/>
              <a:gd name="connsiteY43" fmla="*/ 1786597 h 2745499"/>
              <a:gd name="connsiteX44" fmla="*/ 1337214 w 4847872"/>
              <a:gd name="connsiteY44" fmla="*/ 1828800 h 2745499"/>
              <a:gd name="connsiteX45" fmla="*/ 1344248 w 4847872"/>
              <a:gd name="connsiteY45" fmla="*/ 1849901 h 2745499"/>
              <a:gd name="connsiteX46" fmla="*/ 1363982 w 4847872"/>
              <a:gd name="connsiteY46" fmla="*/ 1959268 h 2745499"/>
              <a:gd name="connsiteX47" fmla="*/ 1380541 w 4847872"/>
              <a:gd name="connsiteY47" fmla="*/ 1980369 h 2745499"/>
              <a:gd name="connsiteX48" fmla="*/ 1387574 w 4847872"/>
              <a:gd name="connsiteY48" fmla="*/ 2008505 h 2745499"/>
              <a:gd name="connsiteX49" fmla="*/ 1411167 w 4847872"/>
              <a:gd name="connsiteY49" fmla="*/ 2047533 h 2745499"/>
              <a:gd name="connsiteX50" fmla="*/ 1437495 w 4847872"/>
              <a:gd name="connsiteY50" fmla="*/ 2085877 h 2745499"/>
              <a:gd name="connsiteX51" fmla="*/ 1463823 w 4847872"/>
              <a:gd name="connsiteY51" fmla="*/ 2131255 h 2745499"/>
              <a:gd name="connsiteX52" fmla="*/ 1478575 w 4847872"/>
              <a:gd name="connsiteY52" fmla="*/ 2168232 h 2745499"/>
              <a:gd name="connsiteX53" fmla="*/ 1520094 w 4847872"/>
              <a:gd name="connsiteY53" fmla="*/ 2215661 h 2745499"/>
              <a:gd name="connsiteX54" fmla="*/ 1541196 w 4847872"/>
              <a:gd name="connsiteY54" fmla="*/ 2232220 h 2745499"/>
              <a:gd name="connsiteX55" fmla="*/ 1577049 w 4847872"/>
              <a:gd name="connsiteY55" fmla="*/ 2263530 h 2745499"/>
              <a:gd name="connsiteX56" fmla="*/ 1605184 w 4847872"/>
              <a:gd name="connsiteY56" fmla="*/ 2302558 h 2745499"/>
              <a:gd name="connsiteX57" fmla="*/ 1631268 w 4847872"/>
              <a:gd name="connsiteY57" fmla="*/ 2353163 h 2745499"/>
              <a:gd name="connsiteX58" fmla="*/ 1660771 w 4847872"/>
              <a:gd name="connsiteY58" fmla="*/ 2398541 h 2745499"/>
              <a:gd name="connsiteX59" fmla="*/ 1727251 w 4847872"/>
              <a:gd name="connsiteY59" fmla="*/ 2455935 h 2745499"/>
              <a:gd name="connsiteX60" fmla="*/ 1871786 w 4847872"/>
              <a:gd name="connsiteY60" fmla="*/ 2542833 h 2745499"/>
              <a:gd name="connsiteX61" fmla="*/ 1907639 w 4847872"/>
              <a:gd name="connsiteY61" fmla="*/ 2574827 h 2745499"/>
              <a:gd name="connsiteX62" fmla="*/ 2022672 w 4847872"/>
              <a:gd name="connsiteY62" fmla="*/ 2636324 h 2745499"/>
              <a:gd name="connsiteX63" fmla="*/ 2132039 w 4847872"/>
              <a:gd name="connsiteY63" fmla="*/ 2678527 h 2745499"/>
              <a:gd name="connsiteX64" fmla="*/ 2231392 w 4847872"/>
              <a:gd name="connsiteY64" fmla="*/ 2711645 h 2745499"/>
              <a:gd name="connsiteX65" fmla="*/ 2454228 w 4847872"/>
              <a:gd name="connsiteY65" fmla="*/ 2741588 h 2745499"/>
              <a:gd name="connsiteX66" fmla="*/ 2544984 w 4847872"/>
              <a:gd name="connsiteY66" fmla="*/ 2745447 h 2745499"/>
              <a:gd name="connsiteX67" fmla="*/ 2699337 w 4847872"/>
              <a:gd name="connsiteY67" fmla="*/ 2737087 h 2745499"/>
              <a:gd name="connsiteX68" fmla="*/ 2827706 w 4847872"/>
              <a:gd name="connsiteY68" fmla="*/ 2710522 h 2745499"/>
              <a:gd name="connsiteX69" fmla="*/ 2855157 w 4847872"/>
              <a:gd name="connsiteY69" fmla="*/ 2699629 h 2745499"/>
              <a:gd name="connsiteX70" fmla="*/ 2936388 w 4847872"/>
              <a:gd name="connsiteY70" fmla="*/ 2660601 h 2745499"/>
              <a:gd name="connsiteX71" fmla="*/ 3004236 w 4847872"/>
              <a:gd name="connsiteY71" fmla="*/ 2616590 h 2745499"/>
              <a:gd name="connsiteX72" fmla="*/ 3032371 w 4847872"/>
              <a:gd name="connsiteY72" fmla="*/ 2609557 h 2745499"/>
              <a:gd name="connsiteX73" fmla="*/ 3074574 w 4847872"/>
              <a:gd name="connsiteY73" fmla="*/ 2581421 h 2745499"/>
              <a:gd name="connsiteX74" fmla="*/ 3095676 w 4847872"/>
              <a:gd name="connsiteY74" fmla="*/ 2567353 h 2745499"/>
              <a:gd name="connsiteX75" fmla="*/ 3123811 w 4847872"/>
              <a:gd name="connsiteY75" fmla="*/ 2546252 h 2745499"/>
              <a:gd name="connsiteX76" fmla="*/ 3166014 w 4847872"/>
              <a:gd name="connsiteY76" fmla="*/ 2511083 h 2745499"/>
              <a:gd name="connsiteX77" fmla="*/ 3180082 w 4847872"/>
              <a:gd name="connsiteY77" fmla="*/ 2489981 h 2745499"/>
              <a:gd name="connsiteX78" fmla="*/ 3201183 w 4847872"/>
              <a:gd name="connsiteY78" fmla="*/ 2482947 h 2745499"/>
              <a:gd name="connsiteX79" fmla="*/ 3243386 w 4847872"/>
              <a:gd name="connsiteY79" fmla="*/ 2454812 h 2745499"/>
              <a:gd name="connsiteX80" fmla="*/ 3264488 w 4847872"/>
              <a:gd name="connsiteY80" fmla="*/ 2440744 h 2745499"/>
              <a:gd name="connsiteX81" fmla="*/ 3299657 w 4847872"/>
              <a:gd name="connsiteY81" fmla="*/ 2405575 h 2745499"/>
              <a:gd name="connsiteX82" fmla="*/ 3313725 w 4847872"/>
              <a:gd name="connsiteY82" fmla="*/ 2384473 h 2745499"/>
              <a:gd name="connsiteX83" fmla="*/ 3382012 w 4847872"/>
              <a:gd name="connsiteY83" fmla="*/ 2343394 h 2745499"/>
              <a:gd name="connsiteX84" fmla="*/ 3446440 w 4847872"/>
              <a:gd name="connsiteY84" fmla="*/ 2277354 h 2745499"/>
              <a:gd name="connsiteX85" fmla="*/ 3512919 w 4847872"/>
              <a:gd name="connsiteY85" fmla="*/ 2196562 h 2745499"/>
              <a:gd name="connsiteX86" fmla="*/ 3573049 w 4847872"/>
              <a:gd name="connsiteY86" fmla="*/ 2102192 h 2745499"/>
              <a:gd name="connsiteX87" fmla="*/ 3615252 w 4847872"/>
              <a:gd name="connsiteY87" fmla="*/ 2047288 h 2745499"/>
              <a:gd name="connsiteX88" fmla="*/ 3633179 w 4847872"/>
              <a:gd name="connsiteY88" fmla="*/ 2023012 h 2745499"/>
              <a:gd name="connsiteX89" fmla="*/ 3704885 w 4847872"/>
              <a:gd name="connsiteY89" fmla="*/ 1928397 h 2745499"/>
              <a:gd name="connsiteX90" fmla="*/ 3800184 w 4847872"/>
              <a:gd name="connsiteY90" fmla="*/ 1840132 h 2745499"/>
              <a:gd name="connsiteX91" fmla="*/ 3868715 w 4847872"/>
              <a:gd name="connsiteY91" fmla="*/ 1785229 h 2745499"/>
              <a:gd name="connsiteX92" fmla="*/ 3941544 w 4847872"/>
              <a:gd name="connsiteY92" fmla="*/ 1753235 h 2745499"/>
              <a:gd name="connsiteX93" fmla="*/ 4004849 w 4847872"/>
              <a:gd name="connsiteY93" fmla="*/ 1717382 h 2745499"/>
              <a:gd name="connsiteX94" fmla="*/ 4044561 w 4847872"/>
              <a:gd name="connsiteY94" fmla="*/ 1703314 h 2745499"/>
              <a:gd name="connsiteX95" fmla="*/ 4111041 w 4847872"/>
              <a:gd name="connsiteY95" fmla="*/ 1679037 h 2745499"/>
              <a:gd name="connsiteX96" fmla="*/ 4160961 w 4847872"/>
              <a:gd name="connsiteY96" fmla="*/ 1648411 h 2745499"/>
              <a:gd name="connsiteX97" fmla="*/ 4243316 w 4847872"/>
              <a:gd name="connsiteY97" fmla="*/ 1611874 h 2745499"/>
              <a:gd name="connsiteX98" fmla="*/ 4318881 w 4847872"/>
              <a:gd name="connsiteY98" fmla="*/ 1567180 h 2745499"/>
              <a:gd name="connsiteX99" fmla="*/ 4394886 w 4847872"/>
              <a:gd name="connsiteY99" fmla="*/ 1504559 h 2745499"/>
              <a:gd name="connsiteX100" fmla="*/ 4468839 w 4847872"/>
              <a:gd name="connsiteY100" fmla="*/ 1460548 h 2745499"/>
              <a:gd name="connsiteX101" fmla="*/ 4538737 w 4847872"/>
              <a:gd name="connsiteY101" fmla="*/ 1392017 h 2745499"/>
              <a:gd name="connsiteX102" fmla="*/ 4594324 w 4847872"/>
              <a:gd name="connsiteY102" fmla="*/ 1335063 h 2745499"/>
              <a:gd name="connsiteX103" fmla="*/ 4631301 w 4847872"/>
              <a:gd name="connsiteY103" fmla="*/ 1283335 h 2745499"/>
              <a:gd name="connsiteX104" fmla="*/ 4680538 w 4847872"/>
              <a:gd name="connsiteY104" fmla="*/ 1208453 h 2745499"/>
              <a:gd name="connsiteX105" fmla="*/ 4715023 w 4847872"/>
              <a:gd name="connsiteY105" fmla="*/ 1138799 h 2745499"/>
              <a:gd name="connsiteX106" fmla="*/ 4757226 w 4847872"/>
              <a:gd name="connsiteY106" fmla="*/ 1056884 h 2745499"/>
              <a:gd name="connsiteX107" fmla="*/ 4777644 w 4847872"/>
              <a:gd name="connsiteY107" fmla="*/ 1011506 h 2745499"/>
              <a:gd name="connsiteX108" fmla="*/ 4805779 w 4847872"/>
              <a:gd name="connsiteY108" fmla="*/ 956603 h 2745499"/>
              <a:gd name="connsiteX109" fmla="*/ 4823706 w 4847872"/>
              <a:gd name="connsiteY109" fmla="*/ 867654 h 2745499"/>
              <a:gd name="connsiteX110" fmla="*/ 4837774 w 4847872"/>
              <a:gd name="connsiteY110" fmla="*/ 793457 h 2745499"/>
              <a:gd name="connsiteX111" fmla="*/ 4847543 w 4847872"/>
              <a:gd name="connsiteY111" fmla="*/ 687753 h 2745499"/>
              <a:gd name="connsiteX112" fmla="*/ 4846175 w 4847872"/>
              <a:gd name="connsiteY112" fmla="*/ 568373 h 2745499"/>
              <a:gd name="connsiteX113" fmla="*/ 4797866 w 4847872"/>
              <a:gd name="connsiteY113" fmla="*/ 506437 h 2745499"/>
              <a:gd name="connsiteX114" fmla="*/ 4755663 w 4847872"/>
              <a:gd name="connsiteY114" fmla="*/ 485335 h 2745499"/>
              <a:gd name="connsiteX115" fmla="*/ 4720494 w 4847872"/>
              <a:gd name="connsiteY115" fmla="*/ 457200 h 2745499"/>
              <a:gd name="connsiteX116" fmla="*/ 4678291 w 4847872"/>
              <a:gd name="connsiteY116" fmla="*/ 443132 h 2745499"/>
              <a:gd name="connsiteX117" fmla="*/ 4593885 w 4847872"/>
              <a:gd name="connsiteY117" fmla="*/ 464233 h 2745499"/>
              <a:gd name="connsiteX118" fmla="*/ 4530580 w 4847872"/>
              <a:gd name="connsiteY118" fmla="*/ 499403 h 2745499"/>
              <a:gd name="connsiteX119" fmla="*/ 4509479 w 4847872"/>
              <a:gd name="connsiteY119" fmla="*/ 513470 h 2745499"/>
              <a:gd name="connsiteX120" fmla="*/ 4481343 w 4847872"/>
              <a:gd name="connsiteY120" fmla="*/ 555673 h 2745499"/>
              <a:gd name="connsiteX121" fmla="*/ 4439140 w 4847872"/>
              <a:gd name="connsiteY121" fmla="*/ 590843 h 2745499"/>
              <a:gd name="connsiteX122" fmla="*/ 4396937 w 4847872"/>
              <a:gd name="connsiteY122" fmla="*/ 618978 h 2745499"/>
              <a:gd name="connsiteX123" fmla="*/ 4340666 w 4847872"/>
              <a:gd name="connsiteY123" fmla="*/ 647113 h 2745499"/>
              <a:gd name="connsiteX124" fmla="*/ 4312531 w 4847872"/>
              <a:gd name="connsiteY124" fmla="*/ 661181 h 2745499"/>
              <a:gd name="connsiteX125" fmla="*/ 4270328 w 4847872"/>
              <a:gd name="connsiteY125" fmla="*/ 675249 h 2745499"/>
              <a:gd name="connsiteX126" fmla="*/ 4242192 w 4847872"/>
              <a:gd name="connsiteY126" fmla="*/ 689317 h 2745499"/>
              <a:gd name="connsiteX127" fmla="*/ 4171854 w 4847872"/>
              <a:gd name="connsiteY127" fmla="*/ 710418 h 2745499"/>
              <a:gd name="connsiteX128" fmla="*/ 3890500 w 4847872"/>
              <a:gd name="connsiteY128" fmla="*/ 696350 h 2745499"/>
              <a:gd name="connsiteX129" fmla="*/ 3869399 w 4847872"/>
              <a:gd name="connsiteY129" fmla="*/ 689317 h 2745499"/>
              <a:gd name="connsiteX130" fmla="*/ 3834229 w 4847872"/>
              <a:gd name="connsiteY130" fmla="*/ 682283 h 2745499"/>
              <a:gd name="connsiteX131" fmla="*/ 3770925 w 4847872"/>
              <a:gd name="connsiteY131" fmla="*/ 675249 h 2745499"/>
              <a:gd name="connsiteX132" fmla="*/ 3679485 w 4847872"/>
              <a:gd name="connsiteY132" fmla="*/ 661181 h 2745499"/>
              <a:gd name="connsiteX133" fmla="*/ 3609146 w 4847872"/>
              <a:gd name="connsiteY133" fmla="*/ 654147 h 2745499"/>
              <a:gd name="connsiteX134" fmla="*/ 3573977 w 4847872"/>
              <a:gd name="connsiteY134" fmla="*/ 647113 h 2745499"/>
              <a:gd name="connsiteX135" fmla="*/ 3257454 w 4847872"/>
              <a:gd name="connsiteY135" fmla="*/ 647113 h 2745499"/>
              <a:gd name="connsiteX136" fmla="*/ 3222285 w 4847872"/>
              <a:gd name="connsiteY136" fmla="*/ 654147 h 2745499"/>
              <a:gd name="connsiteX137" fmla="*/ 3130845 w 4847872"/>
              <a:gd name="connsiteY137" fmla="*/ 661181 h 2745499"/>
              <a:gd name="connsiteX138" fmla="*/ 3088642 w 4847872"/>
              <a:gd name="connsiteY138" fmla="*/ 675249 h 2745499"/>
              <a:gd name="connsiteX139" fmla="*/ 3039405 w 4847872"/>
              <a:gd name="connsiteY139" fmla="*/ 703384 h 2745499"/>
              <a:gd name="connsiteX140" fmla="*/ 2976100 w 4847872"/>
              <a:gd name="connsiteY140" fmla="*/ 731520 h 2745499"/>
              <a:gd name="connsiteX141" fmla="*/ 2575171 w 4847872"/>
              <a:gd name="connsiteY141" fmla="*/ 717452 h 2745499"/>
              <a:gd name="connsiteX142" fmla="*/ 2547036 w 4847872"/>
              <a:gd name="connsiteY142" fmla="*/ 710418 h 2745499"/>
              <a:gd name="connsiteX143" fmla="*/ 2476697 w 4847872"/>
              <a:gd name="connsiteY143" fmla="*/ 689317 h 2745499"/>
              <a:gd name="connsiteX144" fmla="*/ 2441528 w 4847872"/>
              <a:gd name="connsiteY144" fmla="*/ 682283 h 2745499"/>
              <a:gd name="connsiteX145" fmla="*/ 2413392 w 4847872"/>
              <a:gd name="connsiteY145" fmla="*/ 675249 h 2745499"/>
              <a:gd name="connsiteX146" fmla="*/ 2371189 w 4847872"/>
              <a:gd name="connsiteY146" fmla="*/ 661181 h 2745499"/>
              <a:gd name="connsiteX147" fmla="*/ 2336020 w 4847872"/>
              <a:gd name="connsiteY147" fmla="*/ 654147 h 2745499"/>
              <a:gd name="connsiteX148" fmla="*/ 2293817 w 4847872"/>
              <a:gd name="connsiteY148" fmla="*/ 640080 h 2745499"/>
              <a:gd name="connsiteX149" fmla="*/ 2195343 w 4847872"/>
              <a:gd name="connsiteY149" fmla="*/ 626012 h 2745499"/>
              <a:gd name="connsiteX150" fmla="*/ 2139072 w 4847872"/>
              <a:gd name="connsiteY150" fmla="*/ 611944 h 2745499"/>
              <a:gd name="connsiteX151" fmla="*/ 2103903 w 4847872"/>
              <a:gd name="connsiteY151" fmla="*/ 604910 h 2745499"/>
              <a:gd name="connsiteX152" fmla="*/ 2082802 w 4847872"/>
              <a:gd name="connsiteY152" fmla="*/ 597877 h 2745499"/>
              <a:gd name="connsiteX153" fmla="*/ 2047632 w 4847872"/>
              <a:gd name="connsiteY153" fmla="*/ 590843 h 2745499"/>
              <a:gd name="connsiteX154" fmla="*/ 1998396 w 4847872"/>
              <a:gd name="connsiteY154" fmla="*/ 576775 h 2745499"/>
              <a:gd name="connsiteX155" fmla="*/ 1576365 w 4847872"/>
              <a:gd name="connsiteY155" fmla="*/ 562707 h 2745499"/>
              <a:gd name="connsiteX156" fmla="*/ 1541196 w 4847872"/>
              <a:gd name="connsiteY156" fmla="*/ 555673 h 2745499"/>
              <a:gd name="connsiteX157" fmla="*/ 1463823 w 4847872"/>
              <a:gd name="connsiteY157" fmla="*/ 541606 h 2745499"/>
              <a:gd name="connsiteX158" fmla="*/ 1421620 w 4847872"/>
              <a:gd name="connsiteY158" fmla="*/ 520504 h 2745499"/>
              <a:gd name="connsiteX159" fmla="*/ 1393485 w 4847872"/>
              <a:gd name="connsiteY159" fmla="*/ 513470 h 2745499"/>
              <a:gd name="connsiteX160" fmla="*/ 1372383 w 4847872"/>
              <a:gd name="connsiteY160" fmla="*/ 499403 h 2745499"/>
              <a:gd name="connsiteX161" fmla="*/ 1323146 w 4847872"/>
              <a:gd name="connsiteY161" fmla="*/ 450166 h 2745499"/>
              <a:gd name="connsiteX162" fmla="*/ 1302045 w 4847872"/>
              <a:gd name="connsiteY162" fmla="*/ 443132 h 2745499"/>
              <a:gd name="connsiteX163" fmla="*/ 1231706 w 4847872"/>
              <a:gd name="connsiteY163" fmla="*/ 393895 h 2745499"/>
              <a:gd name="connsiteX164" fmla="*/ 1210605 w 4847872"/>
              <a:gd name="connsiteY164" fmla="*/ 379827 h 2745499"/>
              <a:gd name="connsiteX165" fmla="*/ 1189503 w 4847872"/>
              <a:gd name="connsiteY165" fmla="*/ 358726 h 2745499"/>
              <a:gd name="connsiteX166" fmla="*/ 1126199 w 4847872"/>
              <a:gd name="connsiteY166" fmla="*/ 323557 h 2745499"/>
              <a:gd name="connsiteX167" fmla="*/ 1105097 w 4847872"/>
              <a:gd name="connsiteY167" fmla="*/ 309489 h 2745499"/>
              <a:gd name="connsiteX168" fmla="*/ 1083996 w 4847872"/>
              <a:gd name="connsiteY168" fmla="*/ 302455 h 2745499"/>
              <a:gd name="connsiteX169" fmla="*/ 1055860 w 4847872"/>
              <a:gd name="connsiteY169" fmla="*/ 288387 h 2745499"/>
              <a:gd name="connsiteX170" fmla="*/ 1034759 w 4847872"/>
              <a:gd name="connsiteY170" fmla="*/ 274320 h 2745499"/>
              <a:gd name="connsiteX171" fmla="*/ 985522 w 4847872"/>
              <a:gd name="connsiteY171" fmla="*/ 253218 h 2745499"/>
              <a:gd name="connsiteX172" fmla="*/ 915183 w 4847872"/>
              <a:gd name="connsiteY172" fmla="*/ 189913 h 2745499"/>
              <a:gd name="connsiteX173" fmla="*/ 901116 w 4847872"/>
              <a:gd name="connsiteY173" fmla="*/ 168812 h 2745499"/>
              <a:gd name="connsiteX174" fmla="*/ 858912 w 4847872"/>
              <a:gd name="connsiteY174" fmla="*/ 126609 h 2745499"/>
              <a:gd name="connsiteX175" fmla="*/ 809676 w 4847872"/>
              <a:gd name="connsiteY175" fmla="*/ 77372 h 2745499"/>
              <a:gd name="connsiteX176" fmla="*/ 788574 w 4847872"/>
              <a:gd name="connsiteY176" fmla="*/ 63304 h 2745499"/>
              <a:gd name="connsiteX177" fmla="*/ 739337 w 4847872"/>
              <a:gd name="connsiteY177" fmla="*/ 49237 h 2745499"/>
              <a:gd name="connsiteX178" fmla="*/ 676032 w 4847872"/>
              <a:gd name="connsiteY178" fmla="*/ 42203 h 2745499"/>
              <a:gd name="connsiteX179" fmla="*/ 640863 w 4847872"/>
              <a:gd name="connsiteY179" fmla="*/ 35169 h 2745499"/>
              <a:gd name="connsiteX180" fmla="*/ 598660 w 4847872"/>
              <a:gd name="connsiteY180" fmla="*/ 28135 h 2745499"/>
              <a:gd name="connsiteX181" fmla="*/ 535356 w 4847872"/>
              <a:gd name="connsiteY181" fmla="*/ 21101 h 2745499"/>
              <a:gd name="connsiteX182" fmla="*/ 352476 w 4847872"/>
              <a:gd name="connsiteY182" fmla="*/ 0 h 2745499"/>
              <a:gd name="connsiteX183" fmla="*/ 99257 w 4847872"/>
              <a:gd name="connsiteY183" fmla="*/ 7033 h 2745499"/>
              <a:gd name="connsiteX184" fmla="*/ 78156 w 4847872"/>
              <a:gd name="connsiteY184" fmla="*/ 14067 h 2745499"/>
              <a:gd name="connsiteX185" fmla="*/ 50020 w 4847872"/>
              <a:gd name="connsiteY185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11202 w 4847872"/>
              <a:gd name="connsiteY22" fmla="*/ 1139483 h 2745499"/>
              <a:gd name="connsiteX23" fmla="*/ 802642 w 4847872"/>
              <a:gd name="connsiteY23" fmla="*/ 1167618 h 2745499"/>
              <a:gd name="connsiteX24" fmla="*/ 823743 w 4847872"/>
              <a:gd name="connsiteY24" fmla="*/ 1174652 h 2745499"/>
              <a:gd name="connsiteX25" fmla="*/ 844845 w 4847872"/>
              <a:gd name="connsiteY25" fmla="*/ 1181686 h 2745499"/>
              <a:gd name="connsiteX26" fmla="*/ 908149 w 4847872"/>
              <a:gd name="connsiteY26" fmla="*/ 1209821 h 2745499"/>
              <a:gd name="connsiteX27" fmla="*/ 929251 w 4847872"/>
              <a:gd name="connsiteY27" fmla="*/ 1216855 h 2745499"/>
              <a:gd name="connsiteX28" fmla="*/ 950352 w 4847872"/>
              <a:gd name="connsiteY28" fmla="*/ 1223889 h 2745499"/>
              <a:gd name="connsiteX29" fmla="*/ 985522 w 4847872"/>
              <a:gd name="connsiteY29" fmla="*/ 1259058 h 2745499"/>
              <a:gd name="connsiteX30" fmla="*/ 1027725 w 4847872"/>
              <a:gd name="connsiteY30" fmla="*/ 1273126 h 2745499"/>
              <a:gd name="connsiteX31" fmla="*/ 1069928 w 4847872"/>
              <a:gd name="connsiteY31" fmla="*/ 1301261 h 2745499"/>
              <a:gd name="connsiteX32" fmla="*/ 1091029 w 4847872"/>
              <a:gd name="connsiteY32" fmla="*/ 1315329 h 2745499"/>
              <a:gd name="connsiteX33" fmla="*/ 1189503 w 4847872"/>
              <a:gd name="connsiteY33" fmla="*/ 1403838 h 2745499"/>
              <a:gd name="connsiteX34" fmla="*/ 1229655 w 4847872"/>
              <a:gd name="connsiteY34" fmla="*/ 1449656 h 2745499"/>
              <a:gd name="connsiteX35" fmla="*/ 1252564 w 4847872"/>
              <a:gd name="connsiteY35" fmla="*/ 1473932 h 2745499"/>
              <a:gd name="connsiteX36" fmla="*/ 1266876 w 4847872"/>
              <a:gd name="connsiteY36" fmla="*/ 1498209 h 2745499"/>
              <a:gd name="connsiteX37" fmla="*/ 1280943 w 4847872"/>
              <a:gd name="connsiteY37" fmla="*/ 1547446 h 2745499"/>
              <a:gd name="connsiteX38" fmla="*/ 1287977 w 4847872"/>
              <a:gd name="connsiteY38" fmla="*/ 1568547 h 2745499"/>
              <a:gd name="connsiteX39" fmla="*/ 1287977 w 4847872"/>
              <a:gd name="connsiteY39" fmla="*/ 1638886 h 2745499"/>
              <a:gd name="connsiteX40" fmla="*/ 1302045 w 4847872"/>
              <a:gd name="connsiteY40" fmla="*/ 1737360 h 2745499"/>
              <a:gd name="connsiteX41" fmla="*/ 1309079 w 4847872"/>
              <a:gd name="connsiteY41" fmla="*/ 1758461 h 2745499"/>
              <a:gd name="connsiteX42" fmla="*/ 1316112 w 4847872"/>
              <a:gd name="connsiteY42" fmla="*/ 1786597 h 2745499"/>
              <a:gd name="connsiteX43" fmla="*/ 1337214 w 4847872"/>
              <a:gd name="connsiteY43" fmla="*/ 1828800 h 2745499"/>
              <a:gd name="connsiteX44" fmla="*/ 1344248 w 4847872"/>
              <a:gd name="connsiteY44" fmla="*/ 1849901 h 2745499"/>
              <a:gd name="connsiteX45" fmla="*/ 1363982 w 4847872"/>
              <a:gd name="connsiteY45" fmla="*/ 1959268 h 2745499"/>
              <a:gd name="connsiteX46" fmla="*/ 1380541 w 4847872"/>
              <a:gd name="connsiteY46" fmla="*/ 1980369 h 2745499"/>
              <a:gd name="connsiteX47" fmla="*/ 1387574 w 4847872"/>
              <a:gd name="connsiteY47" fmla="*/ 2008505 h 2745499"/>
              <a:gd name="connsiteX48" fmla="*/ 1411167 w 4847872"/>
              <a:gd name="connsiteY48" fmla="*/ 2047533 h 2745499"/>
              <a:gd name="connsiteX49" fmla="*/ 1437495 w 4847872"/>
              <a:gd name="connsiteY49" fmla="*/ 2085877 h 2745499"/>
              <a:gd name="connsiteX50" fmla="*/ 1463823 w 4847872"/>
              <a:gd name="connsiteY50" fmla="*/ 2131255 h 2745499"/>
              <a:gd name="connsiteX51" fmla="*/ 1478575 w 4847872"/>
              <a:gd name="connsiteY51" fmla="*/ 2168232 h 2745499"/>
              <a:gd name="connsiteX52" fmla="*/ 1520094 w 4847872"/>
              <a:gd name="connsiteY52" fmla="*/ 2215661 h 2745499"/>
              <a:gd name="connsiteX53" fmla="*/ 1541196 w 4847872"/>
              <a:gd name="connsiteY53" fmla="*/ 2232220 h 2745499"/>
              <a:gd name="connsiteX54" fmla="*/ 1577049 w 4847872"/>
              <a:gd name="connsiteY54" fmla="*/ 2263530 h 2745499"/>
              <a:gd name="connsiteX55" fmla="*/ 1605184 w 4847872"/>
              <a:gd name="connsiteY55" fmla="*/ 2302558 h 2745499"/>
              <a:gd name="connsiteX56" fmla="*/ 1631268 w 4847872"/>
              <a:gd name="connsiteY56" fmla="*/ 2353163 h 2745499"/>
              <a:gd name="connsiteX57" fmla="*/ 1660771 w 4847872"/>
              <a:gd name="connsiteY57" fmla="*/ 2398541 h 2745499"/>
              <a:gd name="connsiteX58" fmla="*/ 1727251 w 4847872"/>
              <a:gd name="connsiteY58" fmla="*/ 2455935 h 2745499"/>
              <a:gd name="connsiteX59" fmla="*/ 1871786 w 4847872"/>
              <a:gd name="connsiteY59" fmla="*/ 2542833 h 2745499"/>
              <a:gd name="connsiteX60" fmla="*/ 1907639 w 4847872"/>
              <a:gd name="connsiteY60" fmla="*/ 2574827 h 2745499"/>
              <a:gd name="connsiteX61" fmla="*/ 2022672 w 4847872"/>
              <a:gd name="connsiteY61" fmla="*/ 2636324 h 2745499"/>
              <a:gd name="connsiteX62" fmla="*/ 2132039 w 4847872"/>
              <a:gd name="connsiteY62" fmla="*/ 2678527 h 2745499"/>
              <a:gd name="connsiteX63" fmla="*/ 2231392 w 4847872"/>
              <a:gd name="connsiteY63" fmla="*/ 2711645 h 2745499"/>
              <a:gd name="connsiteX64" fmla="*/ 2454228 w 4847872"/>
              <a:gd name="connsiteY64" fmla="*/ 2741588 h 2745499"/>
              <a:gd name="connsiteX65" fmla="*/ 2544984 w 4847872"/>
              <a:gd name="connsiteY65" fmla="*/ 2745447 h 2745499"/>
              <a:gd name="connsiteX66" fmla="*/ 2699337 w 4847872"/>
              <a:gd name="connsiteY66" fmla="*/ 2737087 h 2745499"/>
              <a:gd name="connsiteX67" fmla="*/ 2827706 w 4847872"/>
              <a:gd name="connsiteY67" fmla="*/ 2710522 h 2745499"/>
              <a:gd name="connsiteX68" fmla="*/ 2855157 w 4847872"/>
              <a:gd name="connsiteY68" fmla="*/ 2699629 h 2745499"/>
              <a:gd name="connsiteX69" fmla="*/ 2936388 w 4847872"/>
              <a:gd name="connsiteY69" fmla="*/ 2660601 h 2745499"/>
              <a:gd name="connsiteX70" fmla="*/ 3004236 w 4847872"/>
              <a:gd name="connsiteY70" fmla="*/ 2616590 h 2745499"/>
              <a:gd name="connsiteX71" fmla="*/ 3032371 w 4847872"/>
              <a:gd name="connsiteY71" fmla="*/ 2609557 h 2745499"/>
              <a:gd name="connsiteX72" fmla="*/ 3074574 w 4847872"/>
              <a:gd name="connsiteY72" fmla="*/ 2581421 h 2745499"/>
              <a:gd name="connsiteX73" fmla="*/ 3095676 w 4847872"/>
              <a:gd name="connsiteY73" fmla="*/ 2567353 h 2745499"/>
              <a:gd name="connsiteX74" fmla="*/ 3123811 w 4847872"/>
              <a:gd name="connsiteY74" fmla="*/ 2546252 h 2745499"/>
              <a:gd name="connsiteX75" fmla="*/ 3166014 w 4847872"/>
              <a:gd name="connsiteY75" fmla="*/ 2511083 h 2745499"/>
              <a:gd name="connsiteX76" fmla="*/ 3180082 w 4847872"/>
              <a:gd name="connsiteY76" fmla="*/ 2489981 h 2745499"/>
              <a:gd name="connsiteX77" fmla="*/ 3201183 w 4847872"/>
              <a:gd name="connsiteY77" fmla="*/ 2482947 h 2745499"/>
              <a:gd name="connsiteX78" fmla="*/ 3243386 w 4847872"/>
              <a:gd name="connsiteY78" fmla="*/ 2454812 h 2745499"/>
              <a:gd name="connsiteX79" fmla="*/ 3264488 w 4847872"/>
              <a:gd name="connsiteY79" fmla="*/ 2440744 h 2745499"/>
              <a:gd name="connsiteX80" fmla="*/ 3299657 w 4847872"/>
              <a:gd name="connsiteY80" fmla="*/ 2405575 h 2745499"/>
              <a:gd name="connsiteX81" fmla="*/ 3313725 w 4847872"/>
              <a:gd name="connsiteY81" fmla="*/ 2384473 h 2745499"/>
              <a:gd name="connsiteX82" fmla="*/ 3382012 w 4847872"/>
              <a:gd name="connsiteY82" fmla="*/ 2343394 h 2745499"/>
              <a:gd name="connsiteX83" fmla="*/ 3446440 w 4847872"/>
              <a:gd name="connsiteY83" fmla="*/ 2277354 h 2745499"/>
              <a:gd name="connsiteX84" fmla="*/ 3512919 w 4847872"/>
              <a:gd name="connsiteY84" fmla="*/ 2196562 h 2745499"/>
              <a:gd name="connsiteX85" fmla="*/ 3573049 w 4847872"/>
              <a:gd name="connsiteY85" fmla="*/ 2102192 h 2745499"/>
              <a:gd name="connsiteX86" fmla="*/ 3615252 w 4847872"/>
              <a:gd name="connsiteY86" fmla="*/ 2047288 h 2745499"/>
              <a:gd name="connsiteX87" fmla="*/ 3633179 w 4847872"/>
              <a:gd name="connsiteY87" fmla="*/ 2023012 h 2745499"/>
              <a:gd name="connsiteX88" fmla="*/ 3704885 w 4847872"/>
              <a:gd name="connsiteY88" fmla="*/ 1928397 h 2745499"/>
              <a:gd name="connsiteX89" fmla="*/ 3800184 w 4847872"/>
              <a:gd name="connsiteY89" fmla="*/ 1840132 h 2745499"/>
              <a:gd name="connsiteX90" fmla="*/ 3868715 w 4847872"/>
              <a:gd name="connsiteY90" fmla="*/ 1785229 h 2745499"/>
              <a:gd name="connsiteX91" fmla="*/ 3941544 w 4847872"/>
              <a:gd name="connsiteY91" fmla="*/ 1753235 h 2745499"/>
              <a:gd name="connsiteX92" fmla="*/ 4004849 w 4847872"/>
              <a:gd name="connsiteY92" fmla="*/ 1717382 h 2745499"/>
              <a:gd name="connsiteX93" fmla="*/ 4044561 w 4847872"/>
              <a:gd name="connsiteY93" fmla="*/ 1703314 h 2745499"/>
              <a:gd name="connsiteX94" fmla="*/ 4111041 w 4847872"/>
              <a:gd name="connsiteY94" fmla="*/ 1679037 h 2745499"/>
              <a:gd name="connsiteX95" fmla="*/ 4160961 w 4847872"/>
              <a:gd name="connsiteY95" fmla="*/ 1648411 h 2745499"/>
              <a:gd name="connsiteX96" fmla="*/ 4243316 w 4847872"/>
              <a:gd name="connsiteY96" fmla="*/ 1611874 h 2745499"/>
              <a:gd name="connsiteX97" fmla="*/ 4318881 w 4847872"/>
              <a:gd name="connsiteY97" fmla="*/ 1567180 h 2745499"/>
              <a:gd name="connsiteX98" fmla="*/ 4394886 w 4847872"/>
              <a:gd name="connsiteY98" fmla="*/ 1504559 h 2745499"/>
              <a:gd name="connsiteX99" fmla="*/ 4468839 w 4847872"/>
              <a:gd name="connsiteY99" fmla="*/ 1460548 h 2745499"/>
              <a:gd name="connsiteX100" fmla="*/ 4538737 w 4847872"/>
              <a:gd name="connsiteY100" fmla="*/ 1392017 h 2745499"/>
              <a:gd name="connsiteX101" fmla="*/ 4594324 w 4847872"/>
              <a:gd name="connsiteY101" fmla="*/ 1335063 h 2745499"/>
              <a:gd name="connsiteX102" fmla="*/ 4631301 w 4847872"/>
              <a:gd name="connsiteY102" fmla="*/ 1283335 h 2745499"/>
              <a:gd name="connsiteX103" fmla="*/ 4680538 w 4847872"/>
              <a:gd name="connsiteY103" fmla="*/ 1208453 h 2745499"/>
              <a:gd name="connsiteX104" fmla="*/ 4715023 w 4847872"/>
              <a:gd name="connsiteY104" fmla="*/ 1138799 h 2745499"/>
              <a:gd name="connsiteX105" fmla="*/ 4757226 w 4847872"/>
              <a:gd name="connsiteY105" fmla="*/ 1056884 h 2745499"/>
              <a:gd name="connsiteX106" fmla="*/ 4777644 w 4847872"/>
              <a:gd name="connsiteY106" fmla="*/ 1011506 h 2745499"/>
              <a:gd name="connsiteX107" fmla="*/ 4805779 w 4847872"/>
              <a:gd name="connsiteY107" fmla="*/ 956603 h 2745499"/>
              <a:gd name="connsiteX108" fmla="*/ 4823706 w 4847872"/>
              <a:gd name="connsiteY108" fmla="*/ 867654 h 2745499"/>
              <a:gd name="connsiteX109" fmla="*/ 4837774 w 4847872"/>
              <a:gd name="connsiteY109" fmla="*/ 793457 h 2745499"/>
              <a:gd name="connsiteX110" fmla="*/ 4847543 w 4847872"/>
              <a:gd name="connsiteY110" fmla="*/ 687753 h 2745499"/>
              <a:gd name="connsiteX111" fmla="*/ 4846175 w 4847872"/>
              <a:gd name="connsiteY111" fmla="*/ 568373 h 2745499"/>
              <a:gd name="connsiteX112" fmla="*/ 4797866 w 4847872"/>
              <a:gd name="connsiteY112" fmla="*/ 506437 h 2745499"/>
              <a:gd name="connsiteX113" fmla="*/ 4755663 w 4847872"/>
              <a:gd name="connsiteY113" fmla="*/ 485335 h 2745499"/>
              <a:gd name="connsiteX114" fmla="*/ 4720494 w 4847872"/>
              <a:gd name="connsiteY114" fmla="*/ 457200 h 2745499"/>
              <a:gd name="connsiteX115" fmla="*/ 4678291 w 4847872"/>
              <a:gd name="connsiteY115" fmla="*/ 443132 h 2745499"/>
              <a:gd name="connsiteX116" fmla="*/ 4593885 w 4847872"/>
              <a:gd name="connsiteY116" fmla="*/ 464233 h 2745499"/>
              <a:gd name="connsiteX117" fmla="*/ 4530580 w 4847872"/>
              <a:gd name="connsiteY117" fmla="*/ 499403 h 2745499"/>
              <a:gd name="connsiteX118" fmla="*/ 4509479 w 4847872"/>
              <a:gd name="connsiteY118" fmla="*/ 513470 h 2745499"/>
              <a:gd name="connsiteX119" fmla="*/ 4481343 w 4847872"/>
              <a:gd name="connsiteY119" fmla="*/ 555673 h 2745499"/>
              <a:gd name="connsiteX120" fmla="*/ 4439140 w 4847872"/>
              <a:gd name="connsiteY120" fmla="*/ 590843 h 2745499"/>
              <a:gd name="connsiteX121" fmla="*/ 4396937 w 4847872"/>
              <a:gd name="connsiteY121" fmla="*/ 618978 h 2745499"/>
              <a:gd name="connsiteX122" fmla="*/ 4340666 w 4847872"/>
              <a:gd name="connsiteY122" fmla="*/ 647113 h 2745499"/>
              <a:gd name="connsiteX123" fmla="*/ 4312531 w 4847872"/>
              <a:gd name="connsiteY123" fmla="*/ 661181 h 2745499"/>
              <a:gd name="connsiteX124" fmla="*/ 4270328 w 4847872"/>
              <a:gd name="connsiteY124" fmla="*/ 675249 h 2745499"/>
              <a:gd name="connsiteX125" fmla="*/ 4242192 w 4847872"/>
              <a:gd name="connsiteY125" fmla="*/ 689317 h 2745499"/>
              <a:gd name="connsiteX126" fmla="*/ 4171854 w 4847872"/>
              <a:gd name="connsiteY126" fmla="*/ 710418 h 2745499"/>
              <a:gd name="connsiteX127" fmla="*/ 3890500 w 4847872"/>
              <a:gd name="connsiteY127" fmla="*/ 696350 h 2745499"/>
              <a:gd name="connsiteX128" fmla="*/ 3869399 w 4847872"/>
              <a:gd name="connsiteY128" fmla="*/ 689317 h 2745499"/>
              <a:gd name="connsiteX129" fmla="*/ 3834229 w 4847872"/>
              <a:gd name="connsiteY129" fmla="*/ 682283 h 2745499"/>
              <a:gd name="connsiteX130" fmla="*/ 3770925 w 4847872"/>
              <a:gd name="connsiteY130" fmla="*/ 675249 h 2745499"/>
              <a:gd name="connsiteX131" fmla="*/ 3679485 w 4847872"/>
              <a:gd name="connsiteY131" fmla="*/ 661181 h 2745499"/>
              <a:gd name="connsiteX132" fmla="*/ 3609146 w 4847872"/>
              <a:gd name="connsiteY132" fmla="*/ 654147 h 2745499"/>
              <a:gd name="connsiteX133" fmla="*/ 3573977 w 4847872"/>
              <a:gd name="connsiteY133" fmla="*/ 647113 h 2745499"/>
              <a:gd name="connsiteX134" fmla="*/ 3257454 w 4847872"/>
              <a:gd name="connsiteY134" fmla="*/ 647113 h 2745499"/>
              <a:gd name="connsiteX135" fmla="*/ 3222285 w 4847872"/>
              <a:gd name="connsiteY135" fmla="*/ 654147 h 2745499"/>
              <a:gd name="connsiteX136" fmla="*/ 3130845 w 4847872"/>
              <a:gd name="connsiteY136" fmla="*/ 661181 h 2745499"/>
              <a:gd name="connsiteX137" fmla="*/ 3088642 w 4847872"/>
              <a:gd name="connsiteY137" fmla="*/ 675249 h 2745499"/>
              <a:gd name="connsiteX138" fmla="*/ 3039405 w 4847872"/>
              <a:gd name="connsiteY138" fmla="*/ 703384 h 2745499"/>
              <a:gd name="connsiteX139" fmla="*/ 2976100 w 4847872"/>
              <a:gd name="connsiteY139" fmla="*/ 731520 h 2745499"/>
              <a:gd name="connsiteX140" fmla="*/ 2575171 w 4847872"/>
              <a:gd name="connsiteY140" fmla="*/ 717452 h 2745499"/>
              <a:gd name="connsiteX141" fmla="*/ 2547036 w 4847872"/>
              <a:gd name="connsiteY141" fmla="*/ 710418 h 2745499"/>
              <a:gd name="connsiteX142" fmla="*/ 2476697 w 4847872"/>
              <a:gd name="connsiteY142" fmla="*/ 689317 h 2745499"/>
              <a:gd name="connsiteX143" fmla="*/ 2441528 w 4847872"/>
              <a:gd name="connsiteY143" fmla="*/ 682283 h 2745499"/>
              <a:gd name="connsiteX144" fmla="*/ 2413392 w 4847872"/>
              <a:gd name="connsiteY144" fmla="*/ 675249 h 2745499"/>
              <a:gd name="connsiteX145" fmla="*/ 2371189 w 4847872"/>
              <a:gd name="connsiteY145" fmla="*/ 661181 h 2745499"/>
              <a:gd name="connsiteX146" fmla="*/ 2336020 w 4847872"/>
              <a:gd name="connsiteY146" fmla="*/ 654147 h 2745499"/>
              <a:gd name="connsiteX147" fmla="*/ 2293817 w 4847872"/>
              <a:gd name="connsiteY147" fmla="*/ 640080 h 2745499"/>
              <a:gd name="connsiteX148" fmla="*/ 2195343 w 4847872"/>
              <a:gd name="connsiteY148" fmla="*/ 626012 h 2745499"/>
              <a:gd name="connsiteX149" fmla="*/ 2139072 w 4847872"/>
              <a:gd name="connsiteY149" fmla="*/ 611944 h 2745499"/>
              <a:gd name="connsiteX150" fmla="*/ 2103903 w 4847872"/>
              <a:gd name="connsiteY150" fmla="*/ 604910 h 2745499"/>
              <a:gd name="connsiteX151" fmla="*/ 2082802 w 4847872"/>
              <a:gd name="connsiteY151" fmla="*/ 597877 h 2745499"/>
              <a:gd name="connsiteX152" fmla="*/ 2047632 w 4847872"/>
              <a:gd name="connsiteY152" fmla="*/ 590843 h 2745499"/>
              <a:gd name="connsiteX153" fmla="*/ 1998396 w 4847872"/>
              <a:gd name="connsiteY153" fmla="*/ 576775 h 2745499"/>
              <a:gd name="connsiteX154" fmla="*/ 1576365 w 4847872"/>
              <a:gd name="connsiteY154" fmla="*/ 562707 h 2745499"/>
              <a:gd name="connsiteX155" fmla="*/ 1541196 w 4847872"/>
              <a:gd name="connsiteY155" fmla="*/ 555673 h 2745499"/>
              <a:gd name="connsiteX156" fmla="*/ 1463823 w 4847872"/>
              <a:gd name="connsiteY156" fmla="*/ 541606 h 2745499"/>
              <a:gd name="connsiteX157" fmla="*/ 1421620 w 4847872"/>
              <a:gd name="connsiteY157" fmla="*/ 520504 h 2745499"/>
              <a:gd name="connsiteX158" fmla="*/ 1393485 w 4847872"/>
              <a:gd name="connsiteY158" fmla="*/ 513470 h 2745499"/>
              <a:gd name="connsiteX159" fmla="*/ 1372383 w 4847872"/>
              <a:gd name="connsiteY159" fmla="*/ 499403 h 2745499"/>
              <a:gd name="connsiteX160" fmla="*/ 1323146 w 4847872"/>
              <a:gd name="connsiteY160" fmla="*/ 450166 h 2745499"/>
              <a:gd name="connsiteX161" fmla="*/ 1302045 w 4847872"/>
              <a:gd name="connsiteY161" fmla="*/ 443132 h 2745499"/>
              <a:gd name="connsiteX162" fmla="*/ 1231706 w 4847872"/>
              <a:gd name="connsiteY162" fmla="*/ 393895 h 2745499"/>
              <a:gd name="connsiteX163" fmla="*/ 1210605 w 4847872"/>
              <a:gd name="connsiteY163" fmla="*/ 379827 h 2745499"/>
              <a:gd name="connsiteX164" fmla="*/ 1189503 w 4847872"/>
              <a:gd name="connsiteY164" fmla="*/ 358726 h 2745499"/>
              <a:gd name="connsiteX165" fmla="*/ 1126199 w 4847872"/>
              <a:gd name="connsiteY165" fmla="*/ 323557 h 2745499"/>
              <a:gd name="connsiteX166" fmla="*/ 1105097 w 4847872"/>
              <a:gd name="connsiteY166" fmla="*/ 309489 h 2745499"/>
              <a:gd name="connsiteX167" fmla="*/ 1083996 w 4847872"/>
              <a:gd name="connsiteY167" fmla="*/ 302455 h 2745499"/>
              <a:gd name="connsiteX168" fmla="*/ 1055860 w 4847872"/>
              <a:gd name="connsiteY168" fmla="*/ 288387 h 2745499"/>
              <a:gd name="connsiteX169" fmla="*/ 1034759 w 4847872"/>
              <a:gd name="connsiteY169" fmla="*/ 274320 h 2745499"/>
              <a:gd name="connsiteX170" fmla="*/ 985522 w 4847872"/>
              <a:gd name="connsiteY170" fmla="*/ 253218 h 2745499"/>
              <a:gd name="connsiteX171" fmla="*/ 915183 w 4847872"/>
              <a:gd name="connsiteY171" fmla="*/ 189913 h 2745499"/>
              <a:gd name="connsiteX172" fmla="*/ 901116 w 4847872"/>
              <a:gd name="connsiteY172" fmla="*/ 168812 h 2745499"/>
              <a:gd name="connsiteX173" fmla="*/ 858912 w 4847872"/>
              <a:gd name="connsiteY173" fmla="*/ 126609 h 2745499"/>
              <a:gd name="connsiteX174" fmla="*/ 809676 w 4847872"/>
              <a:gd name="connsiteY174" fmla="*/ 77372 h 2745499"/>
              <a:gd name="connsiteX175" fmla="*/ 788574 w 4847872"/>
              <a:gd name="connsiteY175" fmla="*/ 63304 h 2745499"/>
              <a:gd name="connsiteX176" fmla="*/ 739337 w 4847872"/>
              <a:gd name="connsiteY176" fmla="*/ 49237 h 2745499"/>
              <a:gd name="connsiteX177" fmla="*/ 676032 w 4847872"/>
              <a:gd name="connsiteY177" fmla="*/ 42203 h 2745499"/>
              <a:gd name="connsiteX178" fmla="*/ 640863 w 4847872"/>
              <a:gd name="connsiteY178" fmla="*/ 35169 h 2745499"/>
              <a:gd name="connsiteX179" fmla="*/ 598660 w 4847872"/>
              <a:gd name="connsiteY179" fmla="*/ 28135 h 2745499"/>
              <a:gd name="connsiteX180" fmla="*/ 535356 w 4847872"/>
              <a:gd name="connsiteY180" fmla="*/ 21101 h 2745499"/>
              <a:gd name="connsiteX181" fmla="*/ 352476 w 4847872"/>
              <a:gd name="connsiteY181" fmla="*/ 0 h 2745499"/>
              <a:gd name="connsiteX182" fmla="*/ 99257 w 4847872"/>
              <a:gd name="connsiteY182" fmla="*/ 7033 h 2745499"/>
              <a:gd name="connsiteX183" fmla="*/ 78156 w 4847872"/>
              <a:gd name="connsiteY183" fmla="*/ 14067 h 2745499"/>
              <a:gd name="connsiteX184" fmla="*/ 50020 w 4847872"/>
              <a:gd name="connsiteY184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11202 w 4847872"/>
              <a:gd name="connsiteY22" fmla="*/ 1139483 h 2745499"/>
              <a:gd name="connsiteX23" fmla="*/ 802642 w 4847872"/>
              <a:gd name="connsiteY23" fmla="*/ 1167618 h 2745499"/>
              <a:gd name="connsiteX24" fmla="*/ 823743 w 4847872"/>
              <a:gd name="connsiteY24" fmla="*/ 1174652 h 2745499"/>
              <a:gd name="connsiteX25" fmla="*/ 908149 w 4847872"/>
              <a:gd name="connsiteY25" fmla="*/ 1209821 h 2745499"/>
              <a:gd name="connsiteX26" fmla="*/ 929251 w 4847872"/>
              <a:gd name="connsiteY26" fmla="*/ 1216855 h 2745499"/>
              <a:gd name="connsiteX27" fmla="*/ 950352 w 4847872"/>
              <a:gd name="connsiteY27" fmla="*/ 1223889 h 2745499"/>
              <a:gd name="connsiteX28" fmla="*/ 985522 w 4847872"/>
              <a:gd name="connsiteY28" fmla="*/ 1259058 h 2745499"/>
              <a:gd name="connsiteX29" fmla="*/ 1027725 w 4847872"/>
              <a:gd name="connsiteY29" fmla="*/ 1273126 h 2745499"/>
              <a:gd name="connsiteX30" fmla="*/ 1069928 w 4847872"/>
              <a:gd name="connsiteY30" fmla="*/ 1301261 h 2745499"/>
              <a:gd name="connsiteX31" fmla="*/ 1091029 w 4847872"/>
              <a:gd name="connsiteY31" fmla="*/ 1315329 h 2745499"/>
              <a:gd name="connsiteX32" fmla="*/ 1189503 w 4847872"/>
              <a:gd name="connsiteY32" fmla="*/ 1403838 h 2745499"/>
              <a:gd name="connsiteX33" fmla="*/ 1229655 w 4847872"/>
              <a:gd name="connsiteY33" fmla="*/ 1449656 h 2745499"/>
              <a:gd name="connsiteX34" fmla="*/ 1252564 w 4847872"/>
              <a:gd name="connsiteY34" fmla="*/ 1473932 h 2745499"/>
              <a:gd name="connsiteX35" fmla="*/ 1266876 w 4847872"/>
              <a:gd name="connsiteY35" fmla="*/ 1498209 h 2745499"/>
              <a:gd name="connsiteX36" fmla="*/ 1280943 w 4847872"/>
              <a:gd name="connsiteY36" fmla="*/ 1547446 h 2745499"/>
              <a:gd name="connsiteX37" fmla="*/ 1287977 w 4847872"/>
              <a:gd name="connsiteY37" fmla="*/ 1568547 h 2745499"/>
              <a:gd name="connsiteX38" fmla="*/ 1287977 w 4847872"/>
              <a:gd name="connsiteY38" fmla="*/ 1638886 h 2745499"/>
              <a:gd name="connsiteX39" fmla="*/ 1302045 w 4847872"/>
              <a:gd name="connsiteY39" fmla="*/ 1737360 h 2745499"/>
              <a:gd name="connsiteX40" fmla="*/ 1309079 w 4847872"/>
              <a:gd name="connsiteY40" fmla="*/ 1758461 h 2745499"/>
              <a:gd name="connsiteX41" fmla="*/ 1316112 w 4847872"/>
              <a:gd name="connsiteY41" fmla="*/ 1786597 h 2745499"/>
              <a:gd name="connsiteX42" fmla="*/ 1337214 w 4847872"/>
              <a:gd name="connsiteY42" fmla="*/ 1828800 h 2745499"/>
              <a:gd name="connsiteX43" fmla="*/ 1344248 w 4847872"/>
              <a:gd name="connsiteY43" fmla="*/ 1849901 h 2745499"/>
              <a:gd name="connsiteX44" fmla="*/ 1363982 w 4847872"/>
              <a:gd name="connsiteY44" fmla="*/ 1959268 h 2745499"/>
              <a:gd name="connsiteX45" fmla="*/ 1380541 w 4847872"/>
              <a:gd name="connsiteY45" fmla="*/ 1980369 h 2745499"/>
              <a:gd name="connsiteX46" fmla="*/ 1387574 w 4847872"/>
              <a:gd name="connsiteY46" fmla="*/ 2008505 h 2745499"/>
              <a:gd name="connsiteX47" fmla="*/ 1411167 w 4847872"/>
              <a:gd name="connsiteY47" fmla="*/ 2047533 h 2745499"/>
              <a:gd name="connsiteX48" fmla="*/ 1437495 w 4847872"/>
              <a:gd name="connsiteY48" fmla="*/ 2085877 h 2745499"/>
              <a:gd name="connsiteX49" fmla="*/ 1463823 w 4847872"/>
              <a:gd name="connsiteY49" fmla="*/ 2131255 h 2745499"/>
              <a:gd name="connsiteX50" fmla="*/ 1478575 w 4847872"/>
              <a:gd name="connsiteY50" fmla="*/ 2168232 h 2745499"/>
              <a:gd name="connsiteX51" fmla="*/ 1520094 w 4847872"/>
              <a:gd name="connsiteY51" fmla="*/ 2215661 h 2745499"/>
              <a:gd name="connsiteX52" fmla="*/ 1541196 w 4847872"/>
              <a:gd name="connsiteY52" fmla="*/ 2232220 h 2745499"/>
              <a:gd name="connsiteX53" fmla="*/ 1577049 w 4847872"/>
              <a:gd name="connsiteY53" fmla="*/ 2263530 h 2745499"/>
              <a:gd name="connsiteX54" fmla="*/ 1605184 w 4847872"/>
              <a:gd name="connsiteY54" fmla="*/ 2302558 h 2745499"/>
              <a:gd name="connsiteX55" fmla="*/ 1631268 w 4847872"/>
              <a:gd name="connsiteY55" fmla="*/ 2353163 h 2745499"/>
              <a:gd name="connsiteX56" fmla="*/ 1660771 w 4847872"/>
              <a:gd name="connsiteY56" fmla="*/ 2398541 h 2745499"/>
              <a:gd name="connsiteX57" fmla="*/ 1727251 w 4847872"/>
              <a:gd name="connsiteY57" fmla="*/ 2455935 h 2745499"/>
              <a:gd name="connsiteX58" fmla="*/ 1871786 w 4847872"/>
              <a:gd name="connsiteY58" fmla="*/ 2542833 h 2745499"/>
              <a:gd name="connsiteX59" fmla="*/ 1907639 w 4847872"/>
              <a:gd name="connsiteY59" fmla="*/ 2574827 h 2745499"/>
              <a:gd name="connsiteX60" fmla="*/ 2022672 w 4847872"/>
              <a:gd name="connsiteY60" fmla="*/ 2636324 h 2745499"/>
              <a:gd name="connsiteX61" fmla="*/ 2132039 w 4847872"/>
              <a:gd name="connsiteY61" fmla="*/ 2678527 h 2745499"/>
              <a:gd name="connsiteX62" fmla="*/ 2231392 w 4847872"/>
              <a:gd name="connsiteY62" fmla="*/ 2711645 h 2745499"/>
              <a:gd name="connsiteX63" fmla="*/ 2454228 w 4847872"/>
              <a:gd name="connsiteY63" fmla="*/ 2741588 h 2745499"/>
              <a:gd name="connsiteX64" fmla="*/ 2544984 w 4847872"/>
              <a:gd name="connsiteY64" fmla="*/ 2745447 h 2745499"/>
              <a:gd name="connsiteX65" fmla="*/ 2699337 w 4847872"/>
              <a:gd name="connsiteY65" fmla="*/ 2737087 h 2745499"/>
              <a:gd name="connsiteX66" fmla="*/ 2827706 w 4847872"/>
              <a:gd name="connsiteY66" fmla="*/ 2710522 h 2745499"/>
              <a:gd name="connsiteX67" fmla="*/ 2855157 w 4847872"/>
              <a:gd name="connsiteY67" fmla="*/ 2699629 h 2745499"/>
              <a:gd name="connsiteX68" fmla="*/ 2936388 w 4847872"/>
              <a:gd name="connsiteY68" fmla="*/ 2660601 h 2745499"/>
              <a:gd name="connsiteX69" fmla="*/ 3004236 w 4847872"/>
              <a:gd name="connsiteY69" fmla="*/ 2616590 h 2745499"/>
              <a:gd name="connsiteX70" fmla="*/ 3032371 w 4847872"/>
              <a:gd name="connsiteY70" fmla="*/ 2609557 h 2745499"/>
              <a:gd name="connsiteX71" fmla="*/ 3074574 w 4847872"/>
              <a:gd name="connsiteY71" fmla="*/ 2581421 h 2745499"/>
              <a:gd name="connsiteX72" fmla="*/ 3095676 w 4847872"/>
              <a:gd name="connsiteY72" fmla="*/ 2567353 h 2745499"/>
              <a:gd name="connsiteX73" fmla="*/ 3123811 w 4847872"/>
              <a:gd name="connsiteY73" fmla="*/ 2546252 h 2745499"/>
              <a:gd name="connsiteX74" fmla="*/ 3166014 w 4847872"/>
              <a:gd name="connsiteY74" fmla="*/ 2511083 h 2745499"/>
              <a:gd name="connsiteX75" fmla="*/ 3180082 w 4847872"/>
              <a:gd name="connsiteY75" fmla="*/ 2489981 h 2745499"/>
              <a:gd name="connsiteX76" fmla="*/ 3201183 w 4847872"/>
              <a:gd name="connsiteY76" fmla="*/ 2482947 h 2745499"/>
              <a:gd name="connsiteX77" fmla="*/ 3243386 w 4847872"/>
              <a:gd name="connsiteY77" fmla="*/ 2454812 h 2745499"/>
              <a:gd name="connsiteX78" fmla="*/ 3264488 w 4847872"/>
              <a:gd name="connsiteY78" fmla="*/ 2440744 h 2745499"/>
              <a:gd name="connsiteX79" fmla="*/ 3299657 w 4847872"/>
              <a:gd name="connsiteY79" fmla="*/ 2405575 h 2745499"/>
              <a:gd name="connsiteX80" fmla="*/ 3313725 w 4847872"/>
              <a:gd name="connsiteY80" fmla="*/ 2384473 h 2745499"/>
              <a:gd name="connsiteX81" fmla="*/ 3382012 w 4847872"/>
              <a:gd name="connsiteY81" fmla="*/ 2343394 h 2745499"/>
              <a:gd name="connsiteX82" fmla="*/ 3446440 w 4847872"/>
              <a:gd name="connsiteY82" fmla="*/ 2277354 h 2745499"/>
              <a:gd name="connsiteX83" fmla="*/ 3512919 w 4847872"/>
              <a:gd name="connsiteY83" fmla="*/ 2196562 h 2745499"/>
              <a:gd name="connsiteX84" fmla="*/ 3573049 w 4847872"/>
              <a:gd name="connsiteY84" fmla="*/ 2102192 h 2745499"/>
              <a:gd name="connsiteX85" fmla="*/ 3615252 w 4847872"/>
              <a:gd name="connsiteY85" fmla="*/ 2047288 h 2745499"/>
              <a:gd name="connsiteX86" fmla="*/ 3633179 w 4847872"/>
              <a:gd name="connsiteY86" fmla="*/ 2023012 h 2745499"/>
              <a:gd name="connsiteX87" fmla="*/ 3704885 w 4847872"/>
              <a:gd name="connsiteY87" fmla="*/ 1928397 h 2745499"/>
              <a:gd name="connsiteX88" fmla="*/ 3800184 w 4847872"/>
              <a:gd name="connsiteY88" fmla="*/ 1840132 h 2745499"/>
              <a:gd name="connsiteX89" fmla="*/ 3868715 w 4847872"/>
              <a:gd name="connsiteY89" fmla="*/ 1785229 h 2745499"/>
              <a:gd name="connsiteX90" fmla="*/ 3941544 w 4847872"/>
              <a:gd name="connsiteY90" fmla="*/ 1753235 h 2745499"/>
              <a:gd name="connsiteX91" fmla="*/ 4004849 w 4847872"/>
              <a:gd name="connsiteY91" fmla="*/ 1717382 h 2745499"/>
              <a:gd name="connsiteX92" fmla="*/ 4044561 w 4847872"/>
              <a:gd name="connsiteY92" fmla="*/ 1703314 h 2745499"/>
              <a:gd name="connsiteX93" fmla="*/ 4111041 w 4847872"/>
              <a:gd name="connsiteY93" fmla="*/ 1679037 h 2745499"/>
              <a:gd name="connsiteX94" fmla="*/ 4160961 w 4847872"/>
              <a:gd name="connsiteY94" fmla="*/ 1648411 h 2745499"/>
              <a:gd name="connsiteX95" fmla="*/ 4243316 w 4847872"/>
              <a:gd name="connsiteY95" fmla="*/ 1611874 h 2745499"/>
              <a:gd name="connsiteX96" fmla="*/ 4318881 w 4847872"/>
              <a:gd name="connsiteY96" fmla="*/ 1567180 h 2745499"/>
              <a:gd name="connsiteX97" fmla="*/ 4394886 w 4847872"/>
              <a:gd name="connsiteY97" fmla="*/ 1504559 h 2745499"/>
              <a:gd name="connsiteX98" fmla="*/ 4468839 w 4847872"/>
              <a:gd name="connsiteY98" fmla="*/ 1460548 h 2745499"/>
              <a:gd name="connsiteX99" fmla="*/ 4538737 w 4847872"/>
              <a:gd name="connsiteY99" fmla="*/ 1392017 h 2745499"/>
              <a:gd name="connsiteX100" fmla="*/ 4594324 w 4847872"/>
              <a:gd name="connsiteY100" fmla="*/ 1335063 h 2745499"/>
              <a:gd name="connsiteX101" fmla="*/ 4631301 w 4847872"/>
              <a:gd name="connsiteY101" fmla="*/ 1283335 h 2745499"/>
              <a:gd name="connsiteX102" fmla="*/ 4680538 w 4847872"/>
              <a:gd name="connsiteY102" fmla="*/ 1208453 h 2745499"/>
              <a:gd name="connsiteX103" fmla="*/ 4715023 w 4847872"/>
              <a:gd name="connsiteY103" fmla="*/ 1138799 h 2745499"/>
              <a:gd name="connsiteX104" fmla="*/ 4757226 w 4847872"/>
              <a:gd name="connsiteY104" fmla="*/ 1056884 h 2745499"/>
              <a:gd name="connsiteX105" fmla="*/ 4777644 w 4847872"/>
              <a:gd name="connsiteY105" fmla="*/ 1011506 h 2745499"/>
              <a:gd name="connsiteX106" fmla="*/ 4805779 w 4847872"/>
              <a:gd name="connsiteY106" fmla="*/ 956603 h 2745499"/>
              <a:gd name="connsiteX107" fmla="*/ 4823706 w 4847872"/>
              <a:gd name="connsiteY107" fmla="*/ 867654 h 2745499"/>
              <a:gd name="connsiteX108" fmla="*/ 4837774 w 4847872"/>
              <a:gd name="connsiteY108" fmla="*/ 793457 h 2745499"/>
              <a:gd name="connsiteX109" fmla="*/ 4847543 w 4847872"/>
              <a:gd name="connsiteY109" fmla="*/ 687753 h 2745499"/>
              <a:gd name="connsiteX110" fmla="*/ 4846175 w 4847872"/>
              <a:gd name="connsiteY110" fmla="*/ 568373 h 2745499"/>
              <a:gd name="connsiteX111" fmla="*/ 4797866 w 4847872"/>
              <a:gd name="connsiteY111" fmla="*/ 506437 h 2745499"/>
              <a:gd name="connsiteX112" fmla="*/ 4755663 w 4847872"/>
              <a:gd name="connsiteY112" fmla="*/ 485335 h 2745499"/>
              <a:gd name="connsiteX113" fmla="*/ 4720494 w 4847872"/>
              <a:gd name="connsiteY113" fmla="*/ 457200 h 2745499"/>
              <a:gd name="connsiteX114" fmla="*/ 4678291 w 4847872"/>
              <a:gd name="connsiteY114" fmla="*/ 443132 h 2745499"/>
              <a:gd name="connsiteX115" fmla="*/ 4593885 w 4847872"/>
              <a:gd name="connsiteY115" fmla="*/ 464233 h 2745499"/>
              <a:gd name="connsiteX116" fmla="*/ 4530580 w 4847872"/>
              <a:gd name="connsiteY116" fmla="*/ 499403 h 2745499"/>
              <a:gd name="connsiteX117" fmla="*/ 4509479 w 4847872"/>
              <a:gd name="connsiteY117" fmla="*/ 513470 h 2745499"/>
              <a:gd name="connsiteX118" fmla="*/ 4481343 w 4847872"/>
              <a:gd name="connsiteY118" fmla="*/ 555673 h 2745499"/>
              <a:gd name="connsiteX119" fmla="*/ 4439140 w 4847872"/>
              <a:gd name="connsiteY119" fmla="*/ 590843 h 2745499"/>
              <a:gd name="connsiteX120" fmla="*/ 4396937 w 4847872"/>
              <a:gd name="connsiteY120" fmla="*/ 618978 h 2745499"/>
              <a:gd name="connsiteX121" fmla="*/ 4340666 w 4847872"/>
              <a:gd name="connsiteY121" fmla="*/ 647113 h 2745499"/>
              <a:gd name="connsiteX122" fmla="*/ 4312531 w 4847872"/>
              <a:gd name="connsiteY122" fmla="*/ 661181 h 2745499"/>
              <a:gd name="connsiteX123" fmla="*/ 4270328 w 4847872"/>
              <a:gd name="connsiteY123" fmla="*/ 675249 h 2745499"/>
              <a:gd name="connsiteX124" fmla="*/ 4242192 w 4847872"/>
              <a:gd name="connsiteY124" fmla="*/ 689317 h 2745499"/>
              <a:gd name="connsiteX125" fmla="*/ 4171854 w 4847872"/>
              <a:gd name="connsiteY125" fmla="*/ 710418 h 2745499"/>
              <a:gd name="connsiteX126" fmla="*/ 3890500 w 4847872"/>
              <a:gd name="connsiteY126" fmla="*/ 696350 h 2745499"/>
              <a:gd name="connsiteX127" fmla="*/ 3869399 w 4847872"/>
              <a:gd name="connsiteY127" fmla="*/ 689317 h 2745499"/>
              <a:gd name="connsiteX128" fmla="*/ 3834229 w 4847872"/>
              <a:gd name="connsiteY128" fmla="*/ 682283 h 2745499"/>
              <a:gd name="connsiteX129" fmla="*/ 3770925 w 4847872"/>
              <a:gd name="connsiteY129" fmla="*/ 675249 h 2745499"/>
              <a:gd name="connsiteX130" fmla="*/ 3679485 w 4847872"/>
              <a:gd name="connsiteY130" fmla="*/ 661181 h 2745499"/>
              <a:gd name="connsiteX131" fmla="*/ 3609146 w 4847872"/>
              <a:gd name="connsiteY131" fmla="*/ 654147 h 2745499"/>
              <a:gd name="connsiteX132" fmla="*/ 3573977 w 4847872"/>
              <a:gd name="connsiteY132" fmla="*/ 647113 h 2745499"/>
              <a:gd name="connsiteX133" fmla="*/ 3257454 w 4847872"/>
              <a:gd name="connsiteY133" fmla="*/ 647113 h 2745499"/>
              <a:gd name="connsiteX134" fmla="*/ 3222285 w 4847872"/>
              <a:gd name="connsiteY134" fmla="*/ 654147 h 2745499"/>
              <a:gd name="connsiteX135" fmla="*/ 3130845 w 4847872"/>
              <a:gd name="connsiteY135" fmla="*/ 661181 h 2745499"/>
              <a:gd name="connsiteX136" fmla="*/ 3088642 w 4847872"/>
              <a:gd name="connsiteY136" fmla="*/ 675249 h 2745499"/>
              <a:gd name="connsiteX137" fmla="*/ 3039405 w 4847872"/>
              <a:gd name="connsiteY137" fmla="*/ 703384 h 2745499"/>
              <a:gd name="connsiteX138" fmla="*/ 2976100 w 4847872"/>
              <a:gd name="connsiteY138" fmla="*/ 731520 h 2745499"/>
              <a:gd name="connsiteX139" fmla="*/ 2575171 w 4847872"/>
              <a:gd name="connsiteY139" fmla="*/ 717452 h 2745499"/>
              <a:gd name="connsiteX140" fmla="*/ 2547036 w 4847872"/>
              <a:gd name="connsiteY140" fmla="*/ 710418 h 2745499"/>
              <a:gd name="connsiteX141" fmla="*/ 2476697 w 4847872"/>
              <a:gd name="connsiteY141" fmla="*/ 689317 h 2745499"/>
              <a:gd name="connsiteX142" fmla="*/ 2441528 w 4847872"/>
              <a:gd name="connsiteY142" fmla="*/ 682283 h 2745499"/>
              <a:gd name="connsiteX143" fmla="*/ 2413392 w 4847872"/>
              <a:gd name="connsiteY143" fmla="*/ 675249 h 2745499"/>
              <a:gd name="connsiteX144" fmla="*/ 2371189 w 4847872"/>
              <a:gd name="connsiteY144" fmla="*/ 661181 h 2745499"/>
              <a:gd name="connsiteX145" fmla="*/ 2336020 w 4847872"/>
              <a:gd name="connsiteY145" fmla="*/ 654147 h 2745499"/>
              <a:gd name="connsiteX146" fmla="*/ 2293817 w 4847872"/>
              <a:gd name="connsiteY146" fmla="*/ 640080 h 2745499"/>
              <a:gd name="connsiteX147" fmla="*/ 2195343 w 4847872"/>
              <a:gd name="connsiteY147" fmla="*/ 626012 h 2745499"/>
              <a:gd name="connsiteX148" fmla="*/ 2139072 w 4847872"/>
              <a:gd name="connsiteY148" fmla="*/ 611944 h 2745499"/>
              <a:gd name="connsiteX149" fmla="*/ 2103903 w 4847872"/>
              <a:gd name="connsiteY149" fmla="*/ 604910 h 2745499"/>
              <a:gd name="connsiteX150" fmla="*/ 2082802 w 4847872"/>
              <a:gd name="connsiteY150" fmla="*/ 597877 h 2745499"/>
              <a:gd name="connsiteX151" fmla="*/ 2047632 w 4847872"/>
              <a:gd name="connsiteY151" fmla="*/ 590843 h 2745499"/>
              <a:gd name="connsiteX152" fmla="*/ 1998396 w 4847872"/>
              <a:gd name="connsiteY152" fmla="*/ 576775 h 2745499"/>
              <a:gd name="connsiteX153" fmla="*/ 1576365 w 4847872"/>
              <a:gd name="connsiteY153" fmla="*/ 562707 h 2745499"/>
              <a:gd name="connsiteX154" fmla="*/ 1541196 w 4847872"/>
              <a:gd name="connsiteY154" fmla="*/ 555673 h 2745499"/>
              <a:gd name="connsiteX155" fmla="*/ 1463823 w 4847872"/>
              <a:gd name="connsiteY155" fmla="*/ 541606 h 2745499"/>
              <a:gd name="connsiteX156" fmla="*/ 1421620 w 4847872"/>
              <a:gd name="connsiteY156" fmla="*/ 520504 h 2745499"/>
              <a:gd name="connsiteX157" fmla="*/ 1393485 w 4847872"/>
              <a:gd name="connsiteY157" fmla="*/ 513470 h 2745499"/>
              <a:gd name="connsiteX158" fmla="*/ 1372383 w 4847872"/>
              <a:gd name="connsiteY158" fmla="*/ 499403 h 2745499"/>
              <a:gd name="connsiteX159" fmla="*/ 1323146 w 4847872"/>
              <a:gd name="connsiteY159" fmla="*/ 450166 h 2745499"/>
              <a:gd name="connsiteX160" fmla="*/ 1302045 w 4847872"/>
              <a:gd name="connsiteY160" fmla="*/ 443132 h 2745499"/>
              <a:gd name="connsiteX161" fmla="*/ 1231706 w 4847872"/>
              <a:gd name="connsiteY161" fmla="*/ 393895 h 2745499"/>
              <a:gd name="connsiteX162" fmla="*/ 1210605 w 4847872"/>
              <a:gd name="connsiteY162" fmla="*/ 379827 h 2745499"/>
              <a:gd name="connsiteX163" fmla="*/ 1189503 w 4847872"/>
              <a:gd name="connsiteY163" fmla="*/ 358726 h 2745499"/>
              <a:gd name="connsiteX164" fmla="*/ 1126199 w 4847872"/>
              <a:gd name="connsiteY164" fmla="*/ 323557 h 2745499"/>
              <a:gd name="connsiteX165" fmla="*/ 1105097 w 4847872"/>
              <a:gd name="connsiteY165" fmla="*/ 309489 h 2745499"/>
              <a:gd name="connsiteX166" fmla="*/ 1083996 w 4847872"/>
              <a:gd name="connsiteY166" fmla="*/ 302455 h 2745499"/>
              <a:gd name="connsiteX167" fmla="*/ 1055860 w 4847872"/>
              <a:gd name="connsiteY167" fmla="*/ 288387 h 2745499"/>
              <a:gd name="connsiteX168" fmla="*/ 1034759 w 4847872"/>
              <a:gd name="connsiteY168" fmla="*/ 274320 h 2745499"/>
              <a:gd name="connsiteX169" fmla="*/ 985522 w 4847872"/>
              <a:gd name="connsiteY169" fmla="*/ 253218 h 2745499"/>
              <a:gd name="connsiteX170" fmla="*/ 915183 w 4847872"/>
              <a:gd name="connsiteY170" fmla="*/ 189913 h 2745499"/>
              <a:gd name="connsiteX171" fmla="*/ 901116 w 4847872"/>
              <a:gd name="connsiteY171" fmla="*/ 168812 h 2745499"/>
              <a:gd name="connsiteX172" fmla="*/ 858912 w 4847872"/>
              <a:gd name="connsiteY172" fmla="*/ 126609 h 2745499"/>
              <a:gd name="connsiteX173" fmla="*/ 809676 w 4847872"/>
              <a:gd name="connsiteY173" fmla="*/ 77372 h 2745499"/>
              <a:gd name="connsiteX174" fmla="*/ 788574 w 4847872"/>
              <a:gd name="connsiteY174" fmla="*/ 63304 h 2745499"/>
              <a:gd name="connsiteX175" fmla="*/ 739337 w 4847872"/>
              <a:gd name="connsiteY175" fmla="*/ 49237 h 2745499"/>
              <a:gd name="connsiteX176" fmla="*/ 676032 w 4847872"/>
              <a:gd name="connsiteY176" fmla="*/ 42203 h 2745499"/>
              <a:gd name="connsiteX177" fmla="*/ 640863 w 4847872"/>
              <a:gd name="connsiteY177" fmla="*/ 35169 h 2745499"/>
              <a:gd name="connsiteX178" fmla="*/ 598660 w 4847872"/>
              <a:gd name="connsiteY178" fmla="*/ 28135 h 2745499"/>
              <a:gd name="connsiteX179" fmla="*/ 535356 w 4847872"/>
              <a:gd name="connsiteY179" fmla="*/ 21101 h 2745499"/>
              <a:gd name="connsiteX180" fmla="*/ 352476 w 4847872"/>
              <a:gd name="connsiteY180" fmla="*/ 0 h 2745499"/>
              <a:gd name="connsiteX181" fmla="*/ 99257 w 4847872"/>
              <a:gd name="connsiteY181" fmla="*/ 7033 h 2745499"/>
              <a:gd name="connsiteX182" fmla="*/ 78156 w 4847872"/>
              <a:gd name="connsiteY182" fmla="*/ 14067 h 2745499"/>
              <a:gd name="connsiteX183" fmla="*/ 50020 w 4847872"/>
              <a:gd name="connsiteY183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11202 w 4847872"/>
              <a:gd name="connsiteY22" fmla="*/ 1139483 h 2745499"/>
              <a:gd name="connsiteX23" fmla="*/ 802642 w 4847872"/>
              <a:gd name="connsiteY23" fmla="*/ 1167618 h 2745499"/>
              <a:gd name="connsiteX24" fmla="*/ 823743 w 4847872"/>
              <a:gd name="connsiteY24" fmla="*/ 1174652 h 2745499"/>
              <a:gd name="connsiteX25" fmla="*/ 908149 w 4847872"/>
              <a:gd name="connsiteY25" fmla="*/ 1209821 h 2745499"/>
              <a:gd name="connsiteX26" fmla="*/ 929251 w 4847872"/>
              <a:gd name="connsiteY26" fmla="*/ 1216855 h 2745499"/>
              <a:gd name="connsiteX27" fmla="*/ 985522 w 4847872"/>
              <a:gd name="connsiteY27" fmla="*/ 1259058 h 2745499"/>
              <a:gd name="connsiteX28" fmla="*/ 1027725 w 4847872"/>
              <a:gd name="connsiteY28" fmla="*/ 1273126 h 2745499"/>
              <a:gd name="connsiteX29" fmla="*/ 1069928 w 4847872"/>
              <a:gd name="connsiteY29" fmla="*/ 1301261 h 2745499"/>
              <a:gd name="connsiteX30" fmla="*/ 1091029 w 4847872"/>
              <a:gd name="connsiteY30" fmla="*/ 1315329 h 2745499"/>
              <a:gd name="connsiteX31" fmla="*/ 1189503 w 4847872"/>
              <a:gd name="connsiteY31" fmla="*/ 1403838 h 2745499"/>
              <a:gd name="connsiteX32" fmla="*/ 1229655 w 4847872"/>
              <a:gd name="connsiteY32" fmla="*/ 1449656 h 2745499"/>
              <a:gd name="connsiteX33" fmla="*/ 1252564 w 4847872"/>
              <a:gd name="connsiteY33" fmla="*/ 1473932 h 2745499"/>
              <a:gd name="connsiteX34" fmla="*/ 1266876 w 4847872"/>
              <a:gd name="connsiteY34" fmla="*/ 1498209 h 2745499"/>
              <a:gd name="connsiteX35" fmla="*/ 1280943 w 4847872"/>
              <a:gd name="connsiteY35" fmla="*/ 1547446 h 2745499"/>
              <a:gd name="connsiteX36" fmla="*/ 1287977 w 4847872"/>
              <a:gd name="connsiteY36" fmla="*/ 1568547 h 2745499"/>
              <a:gd name="connsiteX37" fmla="*/ 1287977 w 4847872"/>
              <a:gd name="connsiteY37" fmla="*/ 1638886 h 2745499"/>
              <a:gd name="connsiteX38" fmla="*/ 1302045 w 4847872"/>
              <a:gd name="connsiteY38" fmla="*/ 1737360 h 2745499"/>
              <a:gd name="connsiteX39" fmla="*/ 1309079 w 4847872"/>
              <a:gd name="connsiteY39" fmla="*/ 1758461 h 2745499"/>
              <a:gd name="connsiteX40" fmla="*/ 1316112 w 4847872"/>
              <a:gd name="connsiteY40" fmla="*/ 1786597 h 2745499"/>
              <a:gd name="connsiteX41" fmla="*/ 1337214 w 4847872"/>
              <a:gd name="connsiteY41" fmla="*/ 1828800 h 2745499"/>
              <a:gd name="connsiteX42" fmla="*/ 1344248 w 4847872"/>
              <a:gd name="connsiteY42" fmla="*/ 1849901 h 2745499"/>
              <a:gd name="connsiteX43" fmla="*/ 1363982 w 4847872"/>
              <a:gd name="connsiteY43" fmla="*/ 1959268 h 2745499"/>
              <a:gd name="connsiteX44" fmla="*/ 1380541 w 4847872"/>
              <a:gd name="connsiteY44" fmla="*/ 1980369 h 2745499"/>
              <a:gd name="connsiteX45" fmla="*/ 1387574 w 4847872"/>
              <a:gd name="connsiteY45" fmla="*/ 2008505 h 2745499"/>
              <a:gd name="connsiteX46" fmla="*/ 1411167 w 4847872"/>
              <a:gd name="connsiteY46" fmla="*/ 2047533 h 2745499"/>
              <a:gd name="connsiteX47" fmla="*/ 1437495 w 4847872"/>
              <a:gd name="connsiteY47" fmla="*/ 2085877 h 2745499"/>
              <a:gd name="connsiteX48" fmla="*/ 1463823 w 4847872"/>
              <a:gd name="connsiteY48" fmla="*/ 2131255 h 2745499"/>
              <a:gd name="connsiteX49" fmla="*/ 1478575 w 4847872"/>
              <a:gd name="connsiteY49" fmla="*/ 2168232 h 2745499"/>
              <a:gd name="connsiteX50" fmla="*/ 1520094 w 4847872"/>
              <a:gd name="connsiteY50" fmla="*/ 2215661 h 2745499"/>
              <a:gd name="connsiteX51" fmla="*/ 1541196 w 4847872"/>
              <a:gd name="connsiteY51" fmla="*/ 2232220 h 2745499"/>
              <a:gd name="connsiteX52" fmla="*/ 1577049 w 4847872"/>
              <a:gd name="connsiteY52" fmla="*/ 2263530 h 2745499"/>
              <a:gd name="connsiteX53" fmla="*/ 1605184 w 4847872"/>
              <a:gd name="connsiteY53" fmla="*/ 2302558 h 2745499"/>
              <a:gd name="connsiteX54" fmla="*/ 1631268 w 4847872"/>
              <a:gd name="connsiteY54" fmla="*/ 2353163 h 2745499"/>
              <a:gd name="connsiteX55" fmla="*/ 1660771 w 4847872"/>
              <a:gd name="connsiteY55" fmla="*/ 2398541 h 2745499"/>
              <a:gd name="connsiteX56" fmla="*/ 1727251 w 4847872"/>
              <a:gd name="connsiteY56" fmla="*/ 2455935 h 2745499"/>
              <a:gd name="connsiteX57" fmla="*/ 1871786 w 4847872"/>
              <a:gd name="connsiteY57" fmla="*/ 2542833 h 2745499"/>
              <a:gd name="connsiteX58" fmla="*/ 1907639 w 4847872"/>
              <a:gd name="connsiteY58" fmla="*/ 2574827 h 2745499"/>
              <a:gd name="connsiteX59" fmla="*/ 2022672 w 4847872"/>
              <a:gd name="connsiteY59" fmla="*/ 2636324 h 2745499"/>
              <a:gd name="connsiteX60" fmla="*/ 2132039 w 4847872"/>
              <a:gd name="connsiteY60" fmla="*/ 2678527 h 2745499"/>
              <a:gd name="connsiteX61" fmla="*/ 2231392 w 4847872"/>
              <a:gd name="connsiteY61" fmla="*/ 2711645 h 2745499"/>
              <a:gd name="connsiteX62" fmla="*/ 2454228 w 4847872"/>
              <a:gd name="connsiteY62" fmla="*/ 2741588 h 2745499"/>
              <a:gd name="connsiteX63" fmla="*/ 2544984 w 4847872"/>
              <a:gd name="connsiteY63" fmla="*/ 2745447 h 2745499"/>
              <a:gd name="connsiteX64" fmla="*/ 2699337 w 4847872"/>
              <a:gd name="connsiteY64" fmla="*/ 2737087 h 2745499"/>
              <a:gd name="connsiteX65" fmla="*/ 2827706 w 4847872"/>
              <a:gd name="connsiteY65" fmla="*/ 2710522 h 2745499"/>
              <a:gd name="connsiteX66" fmla="*/ 2855157 w 4847872"/>
              <a:gd name="connsiteY66" fmla="*/ 2699629 h 2745499"/>
              <a:gd name="connsiteX67" fmla="*/ 2936388 w 4847872"/>
              <a:gd name="connsiteY67" fmla="*/ 2660601 h 2745499"/>
              <a:gd name="connsiteX68" fmla="*/ 3004236 w 4847872"/>
              <a:gd name="connsiteY68" fmla="*/ 2616590 h 2745499"/>
              <a:gd name="connsiteX69" fmla="*/ 3032371 w 4847872"/>
              <a:gd name="connsiteY69" fmla="*/ 2609557 h 2745499"/>
              <a:gd name="connsiteX70" fmla="*/ 3074574 w 4847872"/>
              <a:gd name="connsiteY70" fmla="*/ 2581421 h 2745499"/>
              <a:gd name="connsiteX71" fmla="*/ 3095676 w 4847872"/>
              <a:gd name="connsiteY71" fmla="*/ 2567353 h 2745499"/>
              <a:gd name="connsiteX72" fmla="*/ 3123811 w 4847872"/>
              <a:gd name="connsiteY72" fmla="*/ 2546252 h 2745499"/>
              <a:gd name="connsiteX73" fmla="*/ 3166014 w 4847872"/>
              <a:gd name="connsiteY73" fmla="*/ 2511083 h 2745499"/>
              <a:gd name="connsiteX74" fmla="*/ 3180082 w 4847872"/>
              <a:gd name="connsiteY74" fmla="*/ 2489981 h 2745499"/>
              <a:gd name="connsiteX75" fmla="*/ 3201183 w 4847872"/>
              <a:gd name="connsiteY75" fmla="*/ 2482947 h 2745499"/>
              <a:gd name="connsiteX76" fmla="*/ 3243386 w 4847872"/>
              <a:gd name="connsiteY76" fmla="*/ 2454812 h 2745499"/>
              <a:gd name="connsiteX77" fmla="*/ 3264488 w 4847872"/>
              <a:gd name="connsiteY77" fmla="*/ 2440744 h 2745499"/>
              <a:gd name="connsiteX78" fmla="*/ 3299657 w 4847872"/>
              <a:gd name="connsiteY78" fmla="*/ 2405575 h 2745499"/>
              <a:gd name="connsiteX79" fmla="*/ 3313725 w 4847872"/>
              <a:gd name="connsiteY79" fmla="*/ 2384473 h 2745499"/>
              <a:gd name="connsiteX80" fmla="*/ 3382012 w 4847872"/>
              <a:gd name="connsiteY80" fmla="*/ 2343394 h 2745499"/>
              <a:gd name="connsiteX81" fmla="*/ 3446440 w 4847872"/>
              <a:gd name="connsiteY81" fmla="*/ 2277354 h 2745499"/>
              <a:gd name="connsiteX82" fmla="*/ 3512919 w 4847872"/>
              <a:gd name="connsiteY82" fmla="*/ 2196562 h 2745499"/>
              <a:gd name="connsiteX83" fmla="*/ 3573049 w 4847872"/>
              <a:gd name="connsiteY83" fmla="*/ 2102192 h 2745499"/>
              <a:gd name="connsiteX84" fmla="*/ 3615252 w 4847872"/>
              <a:gd name="connsiteY84" fmla="*/ 2047288 h 2745499"/>
              <a:gd name="connsiteX85" fmla="*/ 3633179 w 4847872"/>
              <a:gd name="connsiteY85" fmla="*/ 2023012 h 2745499"/>
              <a:gd name="connsiteX86" fmla="*/ 3704885 w 4847872"/>
              <a:gd name="connsiteY86" fmla="*/ 1928397 h 2745499"/>
              <a:gd name="connsiteX87" fmla="*/ 3800184 w 4847872"/>
              <a:gd name="connsiteY87" fmla="*/ 1840132 h 2745499"/>
              <a:gd name="connsiteX88" fmla="*/ 3868715 w 4847872"/>
              <a:gd name="connsiteY88" fmla="*/ 1785229 h 2745499"/>
              <a:gd name="connsiteX89" fmla="*/ 3941544 w 4847872"/>
              <a:gd name="connsiteY89" fmla="*/ 1753235 h 2745499"/>
              <a:gd name="connsiteX90" fmla="*/ 4004849 w 4847872"/>
              <a:gd name="connsiteY90" fmla="*/ 1717382 h 2745499"/>
              <a:gd name="connsiteX91" fmla="*/ 4044561 w 4847872"/>
              <a:gd name="connsiteY91" fmla="*/ 1703314 h 2745499"/>
              <a:gd name="connsiteX92" fmla="*/ 4111041 w 4847872"/>
              <a:gd name="connsiteY92" fmla="*/ 1679037 h 2745499"/>
              <a:gd name="connsiteX93" fmla="*/ 4160961 w 4847872"/>
              <a:gd name="connsiteY93" fmla="*/ 1648411 h 2745499"/>
              <a:gd name="connsiteX94" fmla="*/ 4243316 w 4847872"/>
              <a:gd name="connsiteY94" fmla="*/ 1611874 h 2745499"/>
              <a:gd name="connsiteX95" fmla="*/ 4318881 w 4847872"/>
              <a:gd name="connsiteY95" fmla="*/ 1567180 h 2745499"/>
              <a:gd name="connsiteX96" fmla="*/ 4394886 w 4847872"/>
              <a:gd name="connsiteY96" fmla="*/ 1504559 h 2745499"/>
              <a:gd name="connsiteX97" fmla="*/ 4468839 w 4847872"/>
              <a:gd name="connsiteY97" fmla="*/ 1460548 h 2745499"/>
              <a:gd name="connsiteX98" fmla="*/ 4538737 w 4847872"/>
              <a:gd name="connsiteY98" fmla="*/ 1392017 h 2745499"/>
              <a:gd name="connsiteX99" fmla="*/ 4594324 w 4847872"/>
              <a:gd name="connsiteY99" fmla="*/ 1335063 h 2745499"/>
              <a:gd name="connsiteX100" fmla="*/ 4631301 w 4847872"/>
              <a:gd name="connsiteY100" fmla="*/ 1283335 h 2745499"/>
              <a:gd name="connsiteX101" fmla="*/ 4680538 w 4847872"/>
              <a:gd name="connsiteY101" fmla="*/ 1208453 h 2745499"/>
              <a:gd name="connsiteX102" fmla="*/ 4715023 w 4847872"/>
              <a:gd name="connsiteY102" fmla="*/ 1138799 h 2745499"/>
              <a:gd name="connsiteX103" fmla="*/ 4757226 w 4847872"/>
              <a:gd name="connsiteY103" fmla="*/ 1056884 h 2745499"/>
              <a:gd name="connsiteX104" fmla="*/ 4777644 w 4847872"/>
              <a:gd name="connsiteY104" fmla="*/ 1011506 h 2745499"/>
              <a:gd name="connsiteX105" fmla="*/ 4805779 w 4847872"/>
              <a:gd name="connsiteY105" fmla="*/ 956603 h 2745499"/>
              <a:gd name="connsiteX106" fmla="*/ 4823706 w 4847872"/>
              <a:gd name="connsiteY106" fmla="*/ 867654 h 2745499"/>
              <a:gd name="connsiteX107" fmla="*/ 4837774 w 4847872"/>
              <a:gd name="connsiteY107" fmla="*/ 793457 h 2745499"/>
              <a:gd name="connsiteX108" fmla="*/ 4847543 w 4847872"/>
              <a:gd name="connsiteY108" fmla="*/ 687753 h 2745499"/>
              <a:gd name="connsiteX109" fmla="*/ 4846175 w 4847872"/>
              <a:gd name="connsiteY109" fmla="*/ 568373 h 2745499"/>
              <a:gd name="connsiteX110" fmla="*/ 4797866 w 4847872"/>
              <a:gd name="connsiteY110" fmla="*/ 506437 h 2745499"/>
              <a:gd name="connsiteX111" fmla="*/ 4755663 w 4847872"/>
              <a:gd name="connsiteY111" fmla="*/ 485335 h 2745499"/>
              <a:gd name="connsiteX112" fmla="*/ 4720494 w 4847872"/>
              <a:gd name="connsiteY112" fmla="*/ 457200 h 2745499"/>
              <a:gd name="connsiteX113" fmla="*/ 4678291 w 4847872"/>
              <a:gd name="connsiteY113" fmla="*/ 443132 h 2745499"/>
              <a:gd name="connsiteX114" fmla="*/ 4593885 w 4847872"/>
              <a:gd name="connsiteY114" fmla="*/ 464233 h 2745499"/>
              <a:gd name="connsiteX115" fmla="*/ 4530580 w 4847872"/>
              <a:gd name="connsiteY115" fmla="*/ 499403 h 2745499"/>
              <a:gd name="connsiteX116" fmla="*/ 4509479 w 4847872"/>
              <a:gd name="connsiteY116" fmla="*/ 513470 h 2745499"/>
              <a:gd name="connsiteX117" fmla="*/ 4481343 w 4847872"/>
              <a:gd name="connsiteY117" fmla="*/ 555673 h 2745499"/>
              <a:gd name="connsiteX118" fmla="*/ 4439140 w 4847872"/>
              <a:gd name="connsiteY118" fmla="*/ 590843 h 2745499"/>
              <a:gd name="connsiteX119" fmla="*/ 4396937 w 4847872"/>
              <a:gd name="connsiteY119" fmla="*/ 618978 h 2745499"/>
              <a:gd name="connsiteX120" fmla="*/ 4340666 w 4847872"/>
              <a:gd name="connsiteY120" fmla="*/ 647113 h 2745499"/>
              <a:gd name="connsiteX121" fmla="*/ 4312531 w 4847872"/>
              <a:gd name="connsiteY121" fmla="*/ 661181 h 2745499"/>
              <a:gd name="connsiteX122" fmla="*/ 4270328 w 4847872"/>
              <a:gd name="connsiteY122" fmla="*/ 675249 h 2745499"/>
              <a:gd name="connsiteX123" fmla="*/ 4242192 w 4847872"/>
              <a:gd name="connsiteY123" fmla="*/ 689317 h 2745499"/>
              <a:gd name="connsiteX124" fmla="*/ 4171854 w 4847872"/>
              <a:gd name="connsiteY124" fmla="*/ 710418 h 2745499"/>
              <a:gd name="connsiteX125" fmla="*/ 3890500 w 4847872"/>
              <a:gd name="connsiteY125" fmla="*/ 696350 h 2745499"/>
              <a:gd name="connsiteX126" fmla="*/ 3869399 w 4847872"/>
              <a:gd name="connsiteY126" fmla="*/ 689317 h 2745499"/>
              <a:gd name="connsiteX127" fmla="*/ 3834229 w 4847872"/>
              <a:gd name="connsiteY127" fmla="*/ 682283 h 2745499"/>
              <a:gd name="connsiteX128" fmla="*/ 3770925 w 4847872"/>
              <a:gd name="connsiteY128" fmla="*/ 675249 h 2745499"/>
              <a:gd name="connsiteX129" fmla="*/ 3679485 w 4847872"/>
              <a:gd name="connsiteY129" fmla="*/ 661181 h 2745499"/>
              <a:gd name="connsiteX130" fmla="*/ 3609146 w 4847872"/>
              <a:gd name="connsiteY130" fmla="*/ 654147 h 2745499"/>
              <a:gd name="connsiteX131" fmla="*/ 3573977 w 4847872"/>
              <a:gd name="connsiteY131" fmla="*/ 647113 h 2745499"/>
              <a:gd name="connsiteX132" fmla="*/ 3257454 w 4847872"/>
              <a:gd name="connsiteY132" fmla="*/ 647113 h 2745499"/>
              <a:gd name="connsiteX133" fmla="*/ 3222285 w 4847872"/>
              <a:gd name="connsiteY133" fmla="*/ 654147 h 2745499"/>
              <a:gd name="connsiteX134" fmla="*/ 3130845 w 4847872"/>
              <a:gd name="connsiteY134" fmla="*/ 661181 h 2745499"/>
              <a:gd name="connsiteX135" fmla="*/ 3088642 w 4847872"/>
              <a:gd name="connsiteY135" fmla="*/ 675249 h 2745499"/>
              <a:gd name="connsiteX136" fmla="*/ 3039405 w 4847872"/>
              <a:gd name="connsiteY136" fmla="*/ 703384 h 2745499"/>
              <a:gd name="connsiteX137" fmla="*/ 2976100 w 4847872"/>
              <a:gd name="connsiteY137" fmla="*/ 731520 h 2745499"/>
              <a:gd name="connsiteX138" fmla="*/ 2575171 w 4847872"/>
              <a:gd name="connsiteY138" fmla="*/ 717452 h 2745499"/>
              <a:gd name="connsiteX139" fmla="*/ 2547036 w 4847872"/>
              <a:gd name="connsiteY139" fmla="*/ 710418 h 2745499"/>
              <a:gd name="connsiteX140" fmla="*/ 2476697 w 4847872"/>
              <a:gd name="connsiteY140" fmla="*/ 689317 h 2745499"/>
              <a:gd name="connsiteX141" fmla="*/ 2441528 w 4847872"/>
              <a:gd name="connsiteY141" fmla="*/ 682283 h 2745499"/>
              <a:gd name="connsiteX142" fmla="*/ 2413392 w 4847872"/>
              <a:gd name="connsiteY142" fmla="*/ 675249 h 2745499"/>
              <a:gd name="connsiteX143" fmla="*/ 2371189 w 4847872"/>
              <a:gd name="connsiteY143" fmla="*/ 661181 h 2745499"/>
              <a:gd name="connsiteX144" fmla="*/ 2336020 w 4847872"/>
              <a:gd name="connsiteY144" fmla="*/ 654147 h 2745499"/>
              <a:gd name="connsiteX145" fmla="*/ 2293817 w 4847872"/>
              <a:gd name="connsiteY145" fmla="*/ 640080 h 2745499"/>
              <a:gd name="connsiteX146" fmla="*/ 2195343 w 4847872"/>
              <a:gd name="connsiteY146" fmla="*/ 626012 h 2745499"/>
              <a:gd name="connsiteX147" fmla="*/ 2139072 w 4847872"/>
              <a:gd name="connsiteY147" fmla="*/ 611944 h 2745499"/>
              <a:gd name="connsiteX148" fmla="*/ 2103903 w 4847872"/>
              <a:gd name="connsiteY148" fmla="*/ 604910 h 2745499"/>
              <a:gd name="connsiteX149" fmla="*/ 2082802 w 4847872"/>
              <a:gd name="connsiteY149" fmla="*/ 597877 h 2745499"/>
              <a:gd name="connsiteX150" fmla="*/ 2047632 w 4847872"/>
              <a:gd name="connsiteY150" fmla="*/ 590843 h 2745499"/>
              <a:gd name="connsiteX151" fmla="*/ 1998396 w 4847872"/>
              <a:gd name="connsiteY151" fmla="*/ 576775 h 2745499"/>
              <a:gd name="connsiteX152" fmla="*/ 1576365 w 4847872"/>
              <a:gd name="connsiteY152" fmla="*/ 562707 h 2745499"/>
              <a:gd name="connsiteX153" fmla="*/ 1541196 w 4847872"/>
              <a:gd name="connsiteY153" fmla="*/ 555673 h 2745499"/>
              <a:gd name="connsiteX154" fmla="*/ 1463823 w 4847872"/>
              <a:gd name="connsiteY154" fmla="*/ 541606 h 2745499"/>
              <a:gd name="connsiteX155" fmla="*/ 1421620 w 4847872"/>
              <a:gd name="connsiteY155" fmla="*/ 520504 h 2745499"/>
              <a:gd name="connsiteX156" fmla="*/ 1393485 w 4847872"/>
              <a:gd name="connsiteY156" fmla="*/ 513470 h 2745499"/>
              <a:gd name="connsiteX157" fmla="*/ 1372383 w 4847872"/>
              <a:gd name="connsiteY157" fmla="*/ 499403 h 2745499"/>
              <a:gd name="connsiteX158" fmla="*/ 1323146 w 4847872"/>
              <a:gd name="connsiteY158" fmla="*/ 450166 h 2745499"/>
              <a:gd name="connsiteX159" fmla="*/ 1302045 w 4847872"/>
              <a:gd name="connsiteY159" fmla="*/ 443132 h 2745499"/>
              <a:gd name="connsiteX160" fmla="*/ 1231706 w 4847872"/>
              <a:gd name="connsiteY160" fmla="*/ 393895 h 2745499"/>
              <a:gd name="connsiteX161" fmla="*/ 1210605 w 4847872"/>
              <a:gd name="connsiteY161" fmla="*/ 379827 h 2745499"/>
              <a:gd name="connsiteX162" fmla="*/ 1189503 w 4847872"/>
              <a:gd name="connsiteY162" fmla="*/ 358726 h 2745499"/>
              <a:gd name="connsiteX163" fmla="*/ 1126199 w 4847872"/>
              <a:gd name="connsiteY163" fmla="*/ 323557 h 2745499"/>
              <a:gd name="connsiteX164" fmla="*/ 1105097 w 4847872"/>
              <a:gd name="connsiteY164" fmla="*/ 309489 h 2745499"/>
              <a:gd name="connsiteX165" fmla="*/ 1083996 w 4847872"/>
              <a:gd name="connsiteY165" fmla="*/ 302455 h 2745499"/>
              <a:gd name="connsiteX166" fmla="*/ 1055860 w 4847872"/>
              <a:gd name="connsiteY166" fmla="*/ 288387 h 2745499"/>
              <a:gd name="connsiteX167" fmla="*/ 1034759 w 4847872"/>
              <a:gd name="connsiteY167" fmla="*/ 274320 h 2745499"/>
              <a:gd name="connsiteX168" fmla="*/ 985522 w 4847872"/>
              <a:gd name="connsiteY168" fmla="*/ 253218 h 2745499"/>
              <a:gd name="connsiteX169" fmla="*/ 915183 w 4847872"/>
              <a:gd name="connsiteY169" fmla="*/ 189913 h 2745499"/>
              <a:gd name="connsiteX170" fmla="*/ 901116 w 4847872"/>
              <a:gd name="connsiteY170" fmla="*/ 168812 h 2745499"/>
              <a:gd name="connsiteX171" fmla="*/ 858912 w 4847872"/>
              <a:gd name="connsiteY171" fmla="*/ 126609 h 2745499"/>
              <a:gd name="connsiteX172" fmla="*/ 809676 w 4847872"/>
              <a:gd name="connsiteY172" fmla="*/ 77372 h 2745499"/>
              <a:gd name="connsiteX173" fmla="*/ 788574 w 4847872"/>
              <a:gd name="connsiteY173" fmla="*/ 63304 h 2745499"/>
              <a:gd name="connsiteX174" fmla="*/ 739337 w 4847872"/>
              <a:gd name="connsiteY174" fmla="*/ 49237 h 2745499"/>
              <a:gd name="connsiteX175" fmla="*/ 676032 w 4847872"/>
              <a:gd name="connsiteY175" fmla="*/ 42203 h 2745499"/>
              <a:gd name="connsiteX176" fmla="*/ 640863 w 4847872"/>
              <a:gd name="connsiteY176" fmla="*/ 35169 h 2745499"/>
              <a:gd name="connsiteX177" fmla="*/ 598660 w 4847872"/>
              <a:gd name="connsiteY177" fmla="*/ 28135 h 2745499"/>
              <a:gd name="connsiteX178" fmla="*/ 535356 w 4847872"/>
              <a:gd name="connsiteY178" fmla="*/ 21101 h 2745499"/>
              <a:gd name="connsiteX179" fmla="*/ 352476 w 4847872"/>
              <a:gd name="connsiteY179" fmla="*/ 0 h 2745499"/>
              <a:gd name="connsiteX180" fmla="*/ 99257 w 4847872"/>
              <a:gd name="connsiteY180" fmla="*/ 7033 h 2745499"/>
              <a:gd name="connsiteX181" fmla="*/ 78156 w 4847872"/>
              <a:gd name="connsiteY181" fmla="*/ 14067 h 2745499"/>
              <a:gd name="connsiteX182" fmla="*/ 50020 w 4847872"/>
              <a:gd name="connsiteY182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11202 w 4847872"/>
              <a:gd name="connsiteY22" fmla="*/ 1139483 h 2745499"/>
              <a:gd name="connsiteX23" fmla="*/ 802642 w 4847872"/>
              <a:gd name="connsiteY23" fmla="*/ 1167618 h 2745499"/>
              <a:gd name="connsiteX24" fmla="*/ 823743 w 4847872"/>
              <a:gd name="connsiteY24" fmla="*/ 1174652 h 2745499"/>
              <a:gd name="connsiteX25" fmla="*/ 908149 w 4847872"/>
              <a:gd name="connsiteY25" fmla="*/ 1209821 h 2745499"/>
              <a:gd name="connsiteX26" fmla="*/ 985522 w 4847872"/>
              <a:gd name="connsiteY26" fmla="*/ 1259058 h 2745499"/>
              <a:gd name="connsiteX27" fmla="*/ 1027725 w 4847872"/>
              <a:gd name="connsiteY27" fmla="*/ 1273126 h 2745499"/>
              <a:gd name="connsiteX28" fmla="*/ 1069928 w 4847872"/>
              <a:gd name="connsiteY28" fmla="*/ 1301261 h 2745499"/>
              <a:gd name="connsiteX29" fmla="*/ 1091029 w 4847872"/>
              <a:gd name="connsiteY29" fmla="*/ 1315329 h 2745499"/>
              <a:gd name="connsiteX30" fmla="*/ 1189503 w 4847872"/>
              <a:gd name="connsiteY30" fmla="*/ 1403838 h 2745499"/>
              <a:gd name="connsiteX31" fmla="*/ 1229655 w 4847872"/>
              <a:gd name="connsiteY31" fmla="*/ 1449656 h 2745499"/>
              <a:gd name="connsiteX32" fmla="*/ 1252564 w 4847872"/>
              <a:gd name="connsiteY32" fmla="*/ 1473932 h 2745499"/>
              <a:gd name="connsiteX33" fmla="*/ 1266876 w 4847872"/>
              <a:gd name="connsiteY33" fmla="*/ 1498209 h 2745499"/>
              <a:gd name="connsiteX34" fmla="*/ 1280943 w 4847872"/>
              <a:gd name="connsiteY34" fmla="*/ 1547446 h 2745499"/>
              <a:gd name="connsiteX35" fmla="*/ 1287977 w 4847872"/>
              <a:gd name="connsiteY35" fmla="*/ 1568547 h 2745499"/>
              <a:gd name="connsiteX36" fmla="*/ 1287977 w 4847872"/>
              <a:gd name="connsiteY36" fmla="*/ 1638886 h 2745499"/>
              <a:gd name="connsiteX37" fmla="*/ 1302045 w 4847872"/>
              <a:gd name="connsiteY37" fmla="*/ 1737360 h 2745499"/>
              <a:gd name="connsiteX38" fmla="*/ 1309079 w 4847872"/>
              <a:gd name="connsiteY38" fmla="*/ 1758461 h 2745499"/>
              <a:gd name="connsiteX39" fmla="*/ 1316112 w 4847872"/>
              <a:gd name="connsiteY39" fmla="*/ 1786597 h 2745499"/>
              <a:gd name="connsiteX40" fmla="*/ 1337214 w 4847872"/>
              <a:gd name="connsiteY40" fmla="*/ 1828800 h 2745499"/>
              <a:gd name="connsiteX41" fmla="*/ 1344248 w 4847872"/>
              <a:gd name="connsiteY41" fmla="*/ 1849901 h 2745499"/>
              <a:gd name="connsiteX42" fmla="*/ 1363982 w 4847872"/>
              <a:gd name="connsiteY42" fmla="*/ 1959268 h 2745499"/>
              <a:gd name="connsiteX43" fmla="*/ 1380541 w 4847872"/>
              <a:gd name="connsiteY43" fmla="*/ 1980369 h 2745499"/>
              <a:gd name="connsiteX44" fmla="*/ 1387574 w 4847872"/>
              <a:gd name="connsiteY44" fmla="*/ 2008505 h 2745499"/>
              <a:gd name="connsiteX45" fmla="*/ 1411167 w 4847872"/>
              <a:gd name="connsiteY45" fmla="*/ 2047533 h 2745499"/>
              <a:gd name="connsiteX46" fmla="*/ 1437495 w 4847872"/>
              <a:gd name="connsiteY46" fmla="*/ 2085877 h 2745499"/>
              <a:gd name="connsiteX47" fmla="*/ 1463823 w 4847872"/>
              <a:gd name="connsiteY47" fmla="*/ 2131255 h 2745499"/>
              <a:gd name="connsiteX48" fmla="*/ 1478575 w 4847872"/>
              <a:gd name="connsiteY48" fmla="*/ 2168232 h 2745499"/>
              <a:gd name="connsiteX49" fmla="*/ 1520094 w 4847872"/>
              <a:gd name="connsiteY49" fmla="*/ 2215661 h 2745499"/>
              <a:gd name="connsiteX50" fmla="*/ 1541196 w 4847872"/>
              <a:gd name="connsiteY50" fmla="*/ 2232220 h 2745499"/>
              <a:gd name="connsiteX51" fmla="*/ 1577049 w 4847872"/>
              <a:gd name="connsiteY51" fmla="*/ 2263530 h 2745499"/>
              <a:gd name="connsiteX52" fmla="*/ 1605184 w 4847872"/>
              <a:gd name="connsiteY52" fmla="*/ 2302558 h 2745499"/>
              <a:gd name="connsiteX53" fmla="*/ 1631268 w 4847872"/>
              <a:gd name="connsiteY53" fmla="*/ 2353163 h 2745499"/>
              <a:gd name="connsiteX54" fmla="*/ 1660771 w 4847872"/>
              <a:gd name="connsiteY54" fmla="*/ 2398541 h 2745499"/>
              <a:gd name="connsiteX55" fmla="*/ 1727251 w 4847872"/>
              <a:gd name="connsiteY55" fmla="*/ 2455935 h 2745499"/>
              <a:gd name="connsiteX56" fmla="*/ 1871786 w 4847872"/>
              <a:gd name="connsiteY56" fmla="*/ 2542833 h 2745499"/>
              <a:gd name="connsiteX57" fmla="*/ 1907639 w 4847872"/>
              <a:gd name="connsiteY57" fmla="*/ 2574827 h 2745499"/>
              <a:gd name="connsiteX58" fmla="*/ 2022672 w 4847872"/>
              <a:gd name="connsiteY58" fmla="*/ 2636324 h 2745499"/>
              <a:gd name="connsiteX59" fmla="*/ 2132039 w 4847872"/>
              <a:gd name="connsiteY59" fmla="*/ 2678527 h 2745499"/>
              <a:gd name="connsiteX60" fmla="*/ 2231392 w 4847872"/>
              <a:gd name="connsiteY60" fmla="*/ 2711645 h 2745499"/>
              <a:gd name="connsiteX61" fmla="*/ 2454228 w 4847872"/>
              <a:gd name="connsiteY61" fmla="*/ 2741588 h 2745499"/>
              <a:gd name="connsiteX62" fmla="*/ 2544984 w 4847872"/>
              <a:gd name="connsiteY62" fmla="*/ 2745447 h 2745499"/>
              <a:gd name="connsiteX63" fmla="*/ 2699337 w 4847872"/>
              <a:gd name="connsiteY63" fmla="*/ 2737087 h 2745499"/>
              <a:gd name="connsiteX64" fmla="*/ 2827706 w 4847872"/>
              <a:gd name="connsiteY64" fmla="*/ 2710522 h 2745499"/>
              <a:gd name="connsiteX65" fmla="*/ 2855157 w 4847872"/>
              <a:gd name="connsiteY65" fmla="*/ 2699629 h 2745499"/>
              <a:gd name="connsiteX66" fmla="*/ 2936388 w 4847872"/>
              <a:gd name="connsiteY66" fmla="*/ 2660601 h 2745499"/>
              <a:gd name="connsiteX67" fmla="*/ 3004236 w 4847872"/>
              <a:gd name="connsiteY67" fmla="*/ 2616590 h 2745499"/>
              <a:gd name="connsiteX68" fmla="*/ 3032371 w 4847872"/>
              <a:gd name="connsiteY68" fmla="*/ 2609557 h 2745499"/>
              <a:gd name="connsiteX69" fmla="*/ 3074574 w 4847872"/>
              <a:gd name="connsiteY69" fmla="*/ 2581421 h 2745499"/>
              <a:gd name="connsiteX70" fmla="*/ 3095676 w 4847872"/>
              <a:gd name="connsiteY70" fmla="*/ 2567353 h 2745499"/>
              <a:gd name="connsiteX71" fmla="*/ 3123811 w 4847872"/>
              <a:gd name="connsiteY71" fmla="*/ 2546252 h 2745499"/>
              <a:gd name="connsiteX72" fmla="*/ 3166014 w 4847872"/>
              <a:gd name="connsiteY72" fmla="*/ 2511083 h 2745499"/>
              <a:gd name="connsiteX73" fmla="*/ 3180082 w 4847872"/>
              <a:gd name="connsiteY73" fmla="*/ 2489981 h 2745499"/>
              <a:gd name="connsiteX74" fmla="*/ 3201183 w 4847872"/>
              <a:gd name="connsiteY74" fmla="*/ 2482947 h 2745499"/>
              <a:gd name="connsiteX75" fmla="*/ 3243386 w 4847872"/>
              <a:gd name="connsiteY75" fmla="*/ 2454812 h 2745499"/>
              <a:gd name="connsiteX76" fmla="*/ 3264488 w 4847872"/>
              <a:gd name="connsiteY76" fmla="*/ 2440744 h 2745499"/>
              <a:gd name="connsiteX77" fmla="*/ 3299657 w 4847872"/>
              <a:gd name="connsiteY77" fmla="*/ 2405575 h 2745499"/>
              <a:gd name="connsiteX78" fmla="*/ 3313725 w 4847872"/>
              <a:gd name="connsiteY78" fmla="*/ 2384473 h 2745499"/>
              <a:gd name="connsiteX79" fmla="*/ 3382012 w 4847872"/>
              <a:gd name="connsiteY79" fmla="*/ 2343394 h 2745499"/>
              <a:gd name="connsiteX80" fmla="*/ 3446440 w 4847872"/>
              <a:gd name="connsiteY80" fmla="*/ 2277354 h 2745499"/>
              <a:gd name="connsiteX81" fmla="*/ 3512919 w 4847872"/>
              <a:gd name="connsiteY81" fmla="*/ 2196562 h 2745499"/>
              <a:gd name="connsiteX82" fmla="*/ 3573049 w 4847872"/>
              <a:gd name="connsiteY82" fmla="*/ 2102192 h 2745499"/>
              <a:gd name="connsiteX83" fmla="*/ 3615252 w 4847872"/>
              <a:gd name="connsiteY83" fmla="*/ 2047288 h 2745499"/>
              <a:gd name="connsiteX84" fmla="*/ 3633179 w 4847872"/>
              <a:gd name="connsiteY84" fmla="*/ 2023012 h 2745499"/>
              <a:gd name="connsiteX85" fmla="*/ 3704885 w 4847872"/>
              <a:gd name="connsiteY85" fmla="*/ 1928397 h 2745499"/>
              <a:gd name="connsiteX86" fmla="*/ 3800184 w 4847872"/>
              <a:gd name="connsiteY86" fmla="*/ 1840132 h 2745499"/>
              <a:gd name="connsiteX87" fmla="*/ 3868715 w 4847872"/>
              <a:gd name="connsiteY87" fmla="*/ 1785229 h 2745499"/>
              <a:gd name="connsiteX88" fmla="*/ 3941544 w 4847872"/>
              <a:gd name="connsiteY88" fmla="*/ 1753235 h 2745499"/>
              <a:gd name="connsiteX89" fmla="*/ 4004849 w 4847872"/>
              <a:gd name="connsiteY89" fmla="*/ 1717382 h 2745499"/>
              <a:gd name="connsiteX90" fmla="*/ 4044561 w 4847872"/>
              <a:gd name="connsiteY90" fmla="*/ 1703314 h 2745499"/>
              <a:gd name="connsiteX91" fmla="*/ 4111041 w 4847872"/>
              <a:gd name="connsiteY91" fmla="*/ 1679037 h 2745499"/>
              <a:gd name="connsiteX92" fmla="*/ 4160961 w 4847872"/>
              <a:gd name="connsiteY92" fmla="*/ 1648411 h 2745499"/>
              <a:gd name="connsiteX93" fmla="*/ 4243316 w 4847872"/>
              <a:gd name="connsiteY93" fmla="*/ 1611874 h 2745499"/>
              <a:gd name="connsiteX94" fmla="*/ 4318881 w 4847872"/>
              <a:gd name="connsiteY94" fmla="*/ 1567180 h 2745499"/>
              <a:gd name="connsiteX95" fmla="*/ 4394886 w 4847872"/>
              <a:gd name="connsiteY95" fmla="*/ 1504559 h 2745499"/>
              <a:gd name="connsiteX96" fmla="*/ 4468839 w 4847872"/>
              <a:gd name="connsiteY96" fmla="*/ 1460548 h 2745499"/>
              <a:gd name="connsiteX97" fmla="*/ 4538737 w 4847872"/>
              <a:gd name="connsiteY97" fmla="*/ 1392017 h 2745499"/>
              <a:gd name="connsiteX98" fmla="*/ 4594324 w 4847872"/>
              <a:gd name="connsiteY98" fmla="*/ 1335063 h 2745499"/>
              <a:gd name="connsiteX99" fmla="*/ 4631301 w 4847872"/>
              <a:gd name="connsiteY99" fmla="*/ 1283335 h 2745499"/>
              <a:gd name="connsiteX100" fmla="*/ 4680538 w 4847872"/>
              <a:gd name="connsiteY100" fmla="*/ 1208453 h 2745499"/>
              <a:gd name="connsiteX101" fmla="*/ 4715023 w 4847872"/>
              <a:gd name="connsiteY101" fmla="*/ 1138799 h 2745499"/>
              <a:gd name="connsiteX102" fmla="*/ 4757226 w 4847872"/>
              <a:gd name="connsiteY102" fmla="*/ 1056884 h 2745499"/>
              <a:gd name="connsiteX103" fmla="*/ 4777644 w 4847872"/>
              <a:gd name="connsiteY103" fmla="*/ 1011506 h 2745499"/>
              <a:gd name="connsiteX104" fmla="*/ 4805779 w 4847872"/>
              <a:gd name="connsiteY104" fmla="*/ 956603 h 2745499"/>
              <a:gd name="connsiteX105" fmla="*/ 4823706 w 4847872"/>
              <a:gd name="connsiteY105" fmla="*/ 867654 h 2745499"/>
              <a:gd name="connsiteX106" fmla="*/ 4837774 w 4847872"/>
              <a:gd name="connsiteY106" fmla="*/ 793457 h 2745499"/>
              <a:gd name="connsiteX107" fmla="*/ 4847543 w 4847872"/>
              <a:gd name="connsiteY107" fmla="*/ 687753 h 2745499"/>
              <a:gd name="connsiteX108" fmla="*/ 4846175 w 4847872"/>
              <a:gd name="connsiteY108" fmla="*/ 568373 h 2745499"/>
              <a:gd name="connsiteX109" fmla="*/ 4797866 w 4847872"/>
              <a:gd name="connsiteY109" fmla="*/ 506437 h 2745499"/>
              <a:gd name="connsiteX110" fmla="*/ 4755663 w 4847872"/>
              <a:gd name="connsiteY110" fmla="*/ 485335 h 2745499"/>
              <a:gd name="connsiteX111" fmla="*/ 4720494 w 4847872"/>
              <a:gd name="connsiteY111" fmla="*/ 457200 h 2745499"/>
              <a:gd name="connsiteX112" fmla="*/ 4678291 w 4847872"/>
              <a:gd name="connsiteY112" fmla="*/ 443132 h 2745499"/>
              <a:gd name="connsiteX113" fmla="*/ 4593885 w 4847872"/>
              <a:gd name="connsiteY113" fmla="*/ 464233 h 2745499"/>
              <a:gd name="connsiteX114" fmla="*/ 4530580 w 4847872"/>
              <a:gd name="connsiteY114" fmla="*/ 499403 h 2745499"/>
              <a:gd name="connsiteX115" fmla="*/ 4509479 w 4847872"/>
              <a:gd name="connsiteY115" fmla="*/ 513470 h 2745499"/>
              <a:gd name="connsiteX116" fmla="*/ 4481343 w 4847872"/>
              <a:gd name="connsiteY116" fmla="*/ 555673 h 2745499"/>
              <a:gd name="connsiteX117" fmla="*/ 4439140 w 4847872"/>
              <a:gd name="connsiteY117" fmla="*/ 590843 h 2745499"/>
              <a:gd name="connsiteX118" fmla="*/ 4396937 w 4847872"/>
              <a:gd name="connsiteY118" fmla="*/ 618978 h 2745499"/>
              <a:gd name="connsiteX119" fmla="*/ 4340666 w 4847872"/>
              <a:gd name="connsiteY119" fmla="*/ 647113 h 2745499"/>
              <a:gd name="connsiteX120" fmla="*/ 4312531 w 4847872"/>
              <a:gd name="connsiteY120" fmla="*/ 661181 h 2745499"/>
              <a:gd name="connsiteX121" fmla="*/ 4270328 w 4847872"/>
              <a:gd name="connsiteY121" fmla="*/ 675249 h 2745499"/>
              <a:gd name="connsiteX122" fmla="*/ 4242192 w 4847872"/>
              <a:gd name="connsiteY122" fmla="*/ 689317 h 2745499"/>
              <a:gd name="connsiteX123" fmla="*/ 4171854 w 4847872"/>
              <a:gd name="connsiteY123" fmla="*/ 710418 h 2745499"/>
              <a:gd name="connsiteX124" fmla="*/ 3890500 w 4847872"/>
              <a:gd name="connsiteY124" fmla="*/ 696350 h 2745499"/>
              <a:gd name="connsiteX125" fmla="*/ 3869399 w 4847872"/>
              <a:gd name="connsiteY125" fmla="*/ 689317 h 2745499"/>
              <a:gd name="connsiteX126" fmla="*/ 3834229 w 4847872"/>
              <a:gd name="connsiteY126" fmla="*/ 682283 h 2745499"/>
              <a:gd name="connsiteX127" fmla="*/ 3770925 w 4847872"/>
              <a:gd name="connsiteY127" fmla="*/ 675249 h 2745499"/>
              <a:gd name="connsiteX128" fmla="*/ 3679485 w 4847872"/>
              <a:gd name="connsiteY128" fmla="*/ 661181 h 2745499"/>
              <a:gd name="connsiteX129" fmla="*/ 3609146 w 4847872"/>
              <a:gd name="connsiteY129" fmla="*/ 654147 h 2745499"/>
              <a:gd name="connsiteX130" fmla="*/ 3573977 w 4847872"/>
              <a:gd name="connsiteY130" fmla="*/ 647113 h 2745499"/>
              <a:gd name="connsiteX131" fmla="*/ 3257454 w 4847872"/>
              <a:gd name="connsiteY131" fmla="*/ 647113 h 2745499"/>
              <a:gd name="connsiteX132" fmla="*/ 3222285 w 4847872"/>
              <a:gd name="connsiteY132" fmla="*/ 654147 h 2745499"/>
              <a:gd name="connsiteX133" fmla="*/ 3130845 w 4847872"/>
              <a:gd name="connsiteY133" fmla="*/ 661181 h 2745499"/>
              <a:gd name="connsiteX134" fmla="*/ 3088642 w 4847872"/>
              <a:gd name="connsiteY134" fmla="*/ 675249 h 2745499"/>
              <a:gd name="connsiteX135" fmla="*/ 3039405 w 4847872"/>
              <a:gd name="connsiteY135" fmla="*/ 703384 h 2745499"/>
              <a:gd name="connsiteX136" fmla="*/ 2976100 w 4847872"/>
              <a:gd name="connsiteY136" fmla="*/ 731520 h 2745499"/>
              <a:gd name="connsiteX137" fmla="*/ 2575171 w 4847872"/>
              <a:gd name="connsiteY137" fmla="*/ 717452 h 2745499"/>
              <a:gd name="connsiteX138" fmla="*/ 2547036 w 4847872"/>
              <a:gd name="connsiteY138" fmla="*/ 710418 h 2745499"/>
              <a:gd name="connsiteX139" fmla="*/ 2476697 w 4847872"/>
              <a:gd name="connsiteY139" fmla="*/ 689317 h 2745499"/>
              <a:gd name="connsiteX140" fmla="*/ 2441528 w 4847872"/>
              <a:gd name="connsiteY140" fmla="*/ 682283 h 2745499"/>
              <a:gd name="connsiteX141" fmla="*/ 2413392 w 4847872"/>
              <a:gd name="connsiteY141" fmla="*/ 675249 h 2745499"/>
              <a:gd name="connsiteX142" fmla="*/ 2371189 w 4847872"/>
              <a:gd name="connsiteY142" fmla="*/ 661181 h 2745499"/>
              <a:gd name="connsiteX143" fmla="*/ 2336020 w 4847872"/>
              <a:gd name="connsiteY143" fmla="*/ 654147 h 2745499"/>
              <a:gd name="connsiteX144" fmla="*/ 2293817 w 4847872"/>
              <a:gd name="connsiteY144" fmla="*/ 640080 h 2745499"/>
              <a:gd name="connsiteX145" fmla="*/ 2195343 w 4847872"/>
              <a:gd name="connsiteY145" fmla="*/ 626012 h 2745499"/>
              <a:gd name="connsiteX146" fmla="*/ 2139072 w 4847872"/>
              <a:gd name="connsiteY146" fmla="*/ 611944 h 2745499"/>
              <a:gd name="connsiteX147" fmla="*/ 2103903 w 4847872"/>
              <a:gd name="connsiteY147" fmla="*/ 604910 h 2745499"/>
              <a:gd name="connsiteX148" fmla="*/ 2082802 w 4847872"/>
              <a:gd name="connsiteY148" fmla="*/ 597877 h 2745499"/>
              <a:gd name="connsiteX149" fmla="*/ 2047632 w 4847872"/>
              <a:gd name="connsiteY149" fmla="*/ 590843 h 2745499"/>
              <a:gd name="connsiteX150" fmla="*/ 1998396 w 4847872"/>
              <a:gd name="connsiteY150" fmla="*/ 576775 h 2745499"/>
              <a:gd name="connsiteX151" fmla="*/ 1576365 w 4847872"/>
              <a:gd name="connsiteY151" fmla="*/ 562707 h 2745499"/>
              <a:gd name="connsiteX152" fmla="*/ 1541196 w 4847872"/>
              <a:gd name="connsiteY152" fmla="*/ 555673 h 2745499"/>
              <a:gd name="connsiteX153" fmla="*/ 1463823 w 4847872"/>
              <a:gd name="connsiteY153" fmla="*/ 541606 h 2745499"/>
              <a:gd name="connsiteX154" fmla="*/ 1421620 w 4847872"/>
              <a:gd name="connsiteY154" fmla="*/ 520504 h 2745499"/>
              <a:gd name="connsiteX155" fmla="*/ 1393485 w 4847872"/>
              <a:gd name="connsiteY155" fmla="*/ 513470 h 2745499"/>
              <a:gd name="connsiteX156" fmla="*/ 1372383 w 4847872"/>
              <a:gd name="connsiteY156" fmla="*/ 499403 h 2745499"/>
              <a:gd name="connsiteX157" fmla="*/ 1323146 w 4847872"/>
              <a:gd name="connsiteY157" fmla="*/ 450166 h 2745499"/>
              <a:gd name="connsiteX158" fmla="*/ 1302045 w 4847872"/>
              <a:gd name="connsiteY158" fmla="*/ 443132 h 2745499"/>
              <a:gd name="connsiteX159" fmla="*/ 1231706 w 4847872"/>
              <a:gd name="connsiteY159" fmla="*/ 393895 h 2745499"/>
              <a:gd name="connsiteX160" fmla="*/ 1210605 w 4847872"/>
              <a:gd name="connsiteY160" fmla="*/ 379827 h 2745499"/>
              <a:gd name="connsiteX161" fmla="*/ 1189503 w 4847872"/>
              <a:gd name="connsiteY161" fmla="*/ 358726 h 2745499"/>
              <a:gd name="connsiteX162" fmla="*/ 1126199 w 4847872"/>
              <a:gd name="connsiteY162" fmla="*/ 323557 h 2745499"/>
              <a:gd name="connsiteX163" fmla="*/ 1105097 w 4847872"/>
              <a:gd name="connsiteY163" fmla="*/ 309489 h 2745499"/>
              <a:gd name="connsiteX164" fmla="*/ 1083996 w 4847872"/>
              <a:gd name="connsiteY164" fmla="*/ 302455 h 2745499"/>
              <a:gd name="connsiteX165" fmla="*/ 1055860 w 4847872"/>
              <a:gd name="connsiteY165" fmla="*/ 288387 h 2745499"/>
              <a:gd name="connsiteX166" fmla="*/ 1034759 w 4847872"/>
              <a:gd name="connsiteY166" fmla="*/ 274320 h 2745499"/>
              <a:gd name="connsiteX167" fmla="*/ 985522 w 4847872"/>
              <a:gd name="connsiteY167" fmla="*/ 253218 h 2745499"/>
              <a:gd name="connsiteX168" fmla="*/ 915183 w 4847872"/>
              <a:gd name="connsiteY168" fmla="*/ 189913 h 2745499"/>
              <a:gd name="connsiteX169" fmla="*/ 901116 w 4847872"/>
              <a:gd name="connsiteY169" fmla="*/ 168812 h 2745499"/>
              <a:gd name="connsiteX170" fmla="*/ 858912 w 4847872"/>
              <a:gd name="connsiteY170" fmla="*/ 126609 h 2745499"/>
              <a:gd name="connsiteX171" fmla="*/ 809676 w 4847872"/>
              <a:gd name="connsiteY171" fmla="*/ 77372 h 2745499"/>
              <a:gd name="connsiteX172" fmla="*/ 788574 w 4847872"/>
              <a:gd name="connsiteY172" fmla="*/ 63304 h 2745499"/>
              <a:gd name="connsiteX173" fmla="*/ 739337 w 4847872"/>
              <a:gd name="connsiteY173" fmla="*/ 49237 h 2745499"/>
              <a:gd name="connsiteX174" fmla="*/ 676032 w 4847872"/>
              <a:gd name="connsiteY174" fmla="*/ 42203 h 2745499"/>
              <a:gd name="connsiteX175" fmla="*/ 640863 w 4847872"/>
              <a:gd name="connsiteY175" fmla="*/ 35169 h 2745499"/>
              <a:gd name="connsiteX176" fmla="*/ 598660 w 4847872"/>
              <a:gd name="connsiteY176" fmla="*/ 28135 h 2745499"/>
              <a:gd name="connsiteX177" fmla="*/ 535356 w 4847872"/>
              <a:gd name="connsiteY177" fmla="*/ 21101 h 2745499"/>
              <a:gd name="connsiteX178" fmla="*/ 352476 w 4847872"/>
              <a:gd name="connsiteY178" fmla="*/ 0 h 2745499"/>
              <a:gd name="connsiteX179" fmla="*/ 99257 w 4847872"/>
              <a:gd name="connsiteY179" fmla="*/ 7033 h 2745499"/>
              <a:gd name="connsiteX180" fmla="*/ 78156 w 4847872"/>
              <a:gd name="connsiteY180" fmla="*/ 14067 h 2745499"/>
              <a:gd name="connsiteX181" fmla="*/ 50020 w 4847872"/>
              <a:gd name="connsiteY181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802642 w 4847872"/>
              <a:gd name="connsiteY22" fmla="*/ 1167618 h 2745499"/>
              <a:gd name="connsiteX23" fmla="*/ 823743 w 4847872"/>
              <a:gd name="connsiteY23" fmla="*/ 1174652 h 2745499"/>
              <a:gd name="connsiteX24" fmla="*/ 908149 w 4847872"/>
              <a:gd name="connsiteY24" fmla="*/ 1209821 h 2745499"/>
              <a:gd name="connsiteX25" fmla="*/ 985522 w 4847872"/>
              <a:gd name="connsiteY25" fmla="*/ 1259058 h 2745499"/>
              <a:gd name="connsiteX26" fmla="*/ 1027725 w 4847872"/>
              <a:gd name="connsiteY26" fmla="*/ 1273126 h 2745499"/>
              <a:gd name="connsiteX27" fmla="*/ 1069928 w 4847872"/>
              <a:gd name="connsiteY27" fmla="*/ 1301261 h 2745499"/>
              <a:gd name="connsiteX28" fmla="*/ 1091029 w 4847872"/>
              <a:gd name="connsiteY28" fmla="*/ 1315329 h 2745499"/>
              <a:gd name="connsiteX29" fmla="*/ 1189503 w 4847872"/>
              <a:gd name="connsiteY29" fmla="*/ 1403838 h 2745499"/>
              <a:gd name="connsiteX30" fmla="*/ 1229655 w 4847872"/>
              <a:gd name="connsiteY30" fmla="*/ 1449656 h 2745499"/>
              <a:gd name="connsiteX31" fmla="*/ 1252564 w 4847872"/>
              <a:gd name="connsiteY31" fmla="*/ 1473932 h 2745499"/>
              <a:gd name="connsiteX32" fmla="*/ 1266876 w 4847872"/>
              <a:gd name="connsiteY32" fmla="*/ 1498209 h 2745499"/>
              <a:gd name="connsiteX33" fmla="*/ 1280943 w 4847872"/>
              <a:gd name="connsiteY33" fmla="*/ 1547446 h 2745499"/>
              <a:gd name="connsiteX34" fmla="*/ 1287977 w 4847872"/>
              <a:gd name="connsiteY34" fmla="*/ 1568547 h 2745499"/>
              <a:gd name="connsiteX35" fmla="*/ 1287977 w 4847872"/>
              <a:gd name="connsiteY35" fmla="*/ 1638886 h 2745499"/>
              <a:gd name="connsiteX36" fmla="*/ 1302045 w 4847872"/>
              <a:gd name="connsiteY36" fmla="*/ 1737360 h 2745499"/>
              <a:gd name="connsiteX37" fmla="*/ 1309079 w 4847872"/>
              <a:gd name="connsiteY37" fmla="*/ 1758461 h 2745499"/>
              <a:gd name="connsiteX38" fmla="*/ 1316112 w 4847872"/>
              <a:gd name="connsiteY38" fmla="*/ 1786597 h 2745499"/>
              <a:gd name="connsiteX39" fmla="*/ 1337214 w 4847872"/>
              <a:gd name="connsiteY39" fmla="*/ 1828800 h 2745499"/>
              <a:gd name="connsiteX40" fmla="*/ 1344248 w 4847872"/>
              <a:gd name="connsiteY40" fmla="*/ 1849901 h 2745499"/>
              <a:gd name="connsiteX41" fmla="*/ 1363982 w 4847872"/>
              <a:gd name="connsiteY41" fmla="*/ 1959268 h 2745499"/>
              <a:gd name="connsiteX42" fmla="*/ 1380541 w 4847872"/>
              <a:gd name="connsiteY42" fmla="*/ 1980369 h 2745499"/>
              <a:gd name="connsiteX43" fmla="*/ 1387574 w 4847872"/>
              <a:gd name="connsiteY43" fmla="*/ 2008505 h 2745499"/>
              <a:gd name="connsiteX44" fmla="*/ 1411167 w 4847872"/>
              <a:gd name="connsiteY44" fmla="*/ 2047533 h 2745499"/>
              <a:gd name="connsiteX45" fmla="*/ 1437495 w 4847872"/>
              <a:gd name="connsiteY45" fmla="*/ 2085877 h 2745499"/>
              <a:gd name="connsiteX46" fmla="*/ 1463823 w 4847872"/>
              <a:gd name="connsiteY46" fmla="*/ 2131255 h 2745499"/>
              <a:gd name="connsiteX47" fmla="*/ 1478575 w 4847872"/>
              <a:gd name="connsiteY47" fmla="*/ 2168232 h 2745499"/>
              <a:gd name="connsiteX48" fmla="*/ 1520094 w 4847872"/>
              <a:gd name="connsiteY48" fmla="*/ 2215661 h 2745499"/>
              <a:gd name="connsiteX49" fmla="*/ 1541196 w 4847872"/>
              <a:gd name="connsiteY49" fmla="*/ 2232220 h 2745499"/>
              <a:gd name="connsiteX50" fmla="*/ 1577049 w 4847872"/>
              <a:gd name="connsiteY50" fmla="*/ 2263530 h 2745499"/>
              <a:gd name="connsiteX51" fmla="*/ 1605184 w 4847872"/>
              <a:gd name="connsiteY51" fmla="*/ 2302558 h 2745499"/>
              <a:gd name="connsiteX52" fmla="*/ 1631268 w 4847872"/>
              <a:gd name="connsiteY52" fmla="*/ 2353163 h 2745499"/>
              <a:gd name="connsiteX53" fmla="*/ 1660771 w 4847872"/>
              <a:gd name="connsiteY53" fmla="*/ 2398541 h 2745499"/>
              <a:gd name="connsiteX54" fmla="*/ 1727251 w 4847872"/>
              <a:gd name="connsiteY54" fmla="*/ 2455935 h 2745499"/>
              <a:gd name="connsiteX55" fmla="*/ 1871786 w 4847872"/>
              <a:gd name="connsiteY55" fmla="*/ 2542833 h 2745499"/>
              <a:gd name="connsiteX56" fmla="*/ 1907639 w 4847872"/>
              <a:gd name="connsiteY56" fmla="*/ 2574827 h 2745499"/>
              <a:gd name="connsiteX57" fmla="*/ 2022672 w 4847872"/>
              <a:gd name="connsiteY57" fmla="*/ 2636324 h 2745499"/>
              <a:gd name="connsiteX58" fmla="*/ 2132039 w 4847872"/>
              <a:gd name="connsiteY58" fmla="*/ 2678527 h 2745499"/>
              <a:gd name="connsiteX59" fmla="*/ 2231392 w 4847872"/>
              <a:gd name="connsiteY59" fmla="*/ 2711645 h 2745499"/>
              <a:gd name="connsiteX60" fmla="*/ 2454228 w 4847872"/>
              <a:gd name="connsiteY60" fmla="*/ 2741588 h 2745499"/>
              <a:gd name="connsiteX61" fmla="*/ 2544984 w 4847872"/>
              <a:gd name="connsiteY61" fmla="*/ 2745447 h 2745499"/>
              <a:gd name="connsiteX62" fmla="*/ 2699337 w 4847872"/>
              <a:gd name="connsiteY62" fmla="*/ 2737087 h 2745499"/>
              <a:gd name="connsiteX63" fmla="*/ 2827706 w 4847872"/>
              <a:gd name="connsiteY63" fmla="*/ 2710522 h 2745499"/>
              <a:gd name="connsiteX64" fmla="*/ 2855157 w 4847872"/>
              <a:gd name="connsiteY64" fmla="*/ 2699629 h 2745499"/>
              <a:gd name="connsiteX65" fmla="*/ 2936388 w 4847872"/>
              <a:gd name="connsiteY65" fmla="*/ 2660601 h 2745499"/>
              <a:gd name="connsiteX66" fmla="*/ 3004236 w 4847872"/>
              <a:gd name="connsiteY66" fmla="*/ 2616590 h 2745499"/>
              <a:gd name="connsiteX67" fmla="*/ 3032371 w 4847872"/>
              <a:gd name="connsiteY67" fmla="*/ 2609557 h 2745499"/>
              <a:gd name="connsiteX68" fmla="*/ 3074574 w 4847872"/>
              <a:gd name="connsiteY68" fmla="*/ 2581421 h 2745499"/>
              <a:gd name="connsiteX69" fmla="*/ 3095676 w 4847872"/>
              <a:gd name="connsiteY69" fmla="*/ 2567353 h 2745499"/>
              <a:gd name="connsiteX70" fmla="*/ 3123811 w 4847872"/>
              <a:gd name="connsiteY70" fmla="*/ 2546252 h 2745499"/>
              <a:gd name="connsiteX71" fmla="*/ 3166014 w 4847872"/>
              <a:gd name="connsiteY71" fmla="*/ 2511083 h 2745499"/>
              <a:gd name="connsiteX72" fmla="*/ 3180082 w 4847872"/>
              <a:gd name="connsiteY72" fmla="*/ 2489981 h 2745499"/>
              <a:gd name="connsiteX73" fmla="*/ 3201183 w 4847872"/>
              <a:gd name="connsiteY73" fmla="*/ 2482947 h 2745499"/>
              <a:gd name="connsiteX74" fmla="*/ 3243386 w 4847872"/>
              <a:gd name="connsiteY74" fmla="*/ 2454812 h 2745499"/>
              <a:gd name="connsiteX75" fmla="*/ 3264488 w 4847872"/>
              <a:gd name="connsiteY75" fmla="*/ 2440744 h 2745499"/>
              <a:gd name="connsiteX76" fmla="*/ 3299657 w 4847872"/>
              <a:gd name="connsiteY76" fmla="*/ 2405575 h 2745499"/>
              <a:gd name="connsiteX77" fmla="*/ 3313725 w 4847872"/>
              <a:gd name="connsiteY77" fmla="*/ 2384473 h 2745499"/>
              <a:gd name="connsiteX78" fmla="*/ 3382012 w 4847872"/>
              <a:gd name="connsiteY78" fmla="*/ 2343394 h 2745499"/>
              <a:gd name="connsiteX79" fmla="*/ 3446440 w 4847872"/>
              <a:gd name="connsiteY79" fmla="*/ 2277354 h 2745499"/>
              <a:gd name="connsiteX80" fmla="*/ 3512919 w 4847872"/>
              <a:gd name="connsiteY80" fmla="*/ 2196562 h 2745499"/>
              <a:gd name="connsiteX81" fmla="*/ 3573049 w 4847872"/>
              <a:gd name="connsiteY81" fmla="*/ 2102192 h 2745499"/>
              <a:gd name="connsiteX82" fmla="*/ 3615252 w 4847872"/>
              <a:gd name="connsiteY82" fmla="*/ 2047288 h 2745499"/>
              <a:gd name="connsiteX83" fmla="*/ 3633179 w 4847872"/>
              <a:gd name="connsiteY83" fmla="*/ 2023012 h 2745499"/>
              <a:gd name="connsiteX84" fmla="*/ 3704885 w 4847872"/>
              <a:gd name="connsiteY84" fmla="*/ 1928397 h 2745499"/>
              <a:gd name="connsiteX85" fmla="*/ 3800184 w 4847872"/>
              <a:gd name="connsiteY85" fmla="*/ 1840132 h 2745499"/>
              <a:gd name="connsiteX86" fmla="*/ 3868715 w 4847872"/>
              <a:gd name="connsiteY86" fmla="*/ 1785229 h 2745499"/>
              <a:gd name="connsiteX87" fmla="*/ 3941544 w 4847872"/>
              <a:gd name="connsiteY87" fmla="*/ 1753235 h 2745499"/>
              <a:gd name="connsiteX88" fmla="*/ 4004849 w 4847872"/>
              <a:gd name="connsiteY88" fmla="*/ 1717382 h 2745499"/>
              <a:gd name="connsiteX89" fmla="*/ 4044561 w 4847872"/>
              <a:gd name="connsiteY89" fmla="*/ 1703314 h 2745499"/>
              <a:gd name="connsiteX90" fmla="*/ 4111041 w 4847872"/>
              <a:gd name="connsiteY90" fmla="*/ 1679037 h 2745499"/>
              <a:gd name="connsiteX91" fmla="*/ 4160961 w 4847872"/>
              <a:gd name="connsiteY91" fmla="*/ 1648411 h 2745499"/>
              <a:gd name="connsiteX92" fmla="*/ 4243316 w 4847872"/>
              <a:gd name="connsiteY92" fmla="*/ 1611874 h 2745499"/>
              <a:gd name="connsiteX93" fmla="*/ 4318881 w 4847872"/>
              <a:gd name="connsiteY93" fmla="*/ 1567180 h 2745499"/>
              <a:gd name="connsiteX94" fmla="*/ 4394886 w 4847872"/>
              <a:gd name="connsiteY94" fmla="*/ 1504559 h 2745499"/>
              <a:gd name="connsiteX95" fmla="*/ 4468839 w 4847872"/>
              <a:gd name="connsiteY95" fmla="*/ 1460548 h 2745499"/>
              <a:gd name="connsiteX96" fmla="*/ 4538737 w 4847872"/>
              <a:gd name="connsiteY96" fmla="*/ 1392017 h 2745499"/>
              <a:gd name="connsiteX97" fmla="*/ 4594324 w 4847872"/>
              <a:gd name="connsiteY97" fmla="*/ 1335063 h 2745499"/>
              <a:gd name="connsiteX98" fmla="*/ 4631301 w 4847872"/>
              <a:gd name="connsiteY98" fmla="*/ 1283335 h 2745499"/>
              <a:gd name="connsiteX99" fmla="*/ 4680538 w 4847872"/>
              <a:gd name="connsiteY99" fmla="*/ 1208453 h 2745499"/>
              <a:gd name="connsiteX100" fmla="*/ 4715023 w 4847872"/>
              <a:gd name="connsiteY100" fmla="*/ 1138799 h 2745499"/>
              <a:gd name="connsiteX101" fmla="*/ 4757226 w 4847872"/>
              <a:gd name="connsiteY101" fmla="*/ 1056884 h 2745499"/>
              <a:gd name="connsiteX102" fmla="*/ 4777644 w 4847872"/>
              <a:gd name="connsiteY102" fmla="*/ 1011506 h 2745499"/>
              <a:gd name="connsiteX103" fmla="*/ 4805779 w 4847872"/>
              <a:gd name="connsiteY103" fmla="*/ 956603 h 2745499"/>
              <a:gd name="connsiteX104" fmla="*/ 4823706 w 4847872"/>
              <a:gd name="connsiteY104" fmla="*/ 867654 h 2745499"/>
              <a:gd name="connsiteX105" fmla="*/ 4837774 w 4847872"/>
              <a:gd name="connsiteY105" fmla="*/ 793457 h 2745499"/>
              <a:gd name="connsiteX106" fmla="*/ 4847543 w 4847872"/>
              <a:gd name="connsiteY106" fmla="*/ 687753 h 2745499"/>
              <a:gd name="connsiteX107" fmla="*/ 4846175 w 4847872"/>
              <a:gd name="connsiteY107" fmla="*/ 568373 h 2745499"/>
              <a:gd name="connsiteX108" fmla="*/ 4797866 w 4847872"/>
              <a:gd name="connsiteY108" fmla="*/ 506437 h 2745499"/>
              <a:gd name="connsiteX109" fmla="*/ 4755663 w 4847872"/>
              <a:gd name="connsiteY109" fmla="*/ 485335 h 2745499"/>
              <a:gd name="connsiteX110" fmla="*/ 4720494 w 4847872"/>
              <a:gd name="connsiteY110" fmla="*/ 457200 h 2745499"/>
              <a:gd name="connsiteX111" fmla="*/ 4678291 w 4847872"/>
              <a:gd name="connsiteY111" fmla="*/ 443132 h 2745499"/>
              <a:gd name="connsiteX112" fmla="*/ 4593885 w 4847872"/>
              <a:gd name="connsiteY112" fmla="*/ 464233 h 2745499"/>
              <a:gd name="connsiteX113" fmla="*/ 4530580 w 4847872"/>
              <a:gd name="connsiteY113" fmla="*/ 499403 h 2745499"/>
              <a:gd name="connsiteX114" fmla="*/ 4509479 w 4847872"/>
              <a:gd name="connsiteY114" fmla="*/ 513470 h 2745499"/>
              <a:gd name="connsiteX115" fmla="*/ 4481343 w 4847872"/>
              <a:gd name="connsiteY115" fmla="*/ 555673 h 2745499"/>
              <a:gd name="connsiteX116" fmla="*/ 4439140 w 4847872"/>
              <a:gd name="connsiteY116" fmla="*/ 590843 h 2745499"/>
              <a:gd name="connsiteX117" fmla="*/ 4396937 w 4847872"/>
              <a:gd name="connsiteY117" fmla="*/ 618978 h 2745499"/>
              <a:gd name="connsiteX118" fmla="*/ 4340666 w 4847872"/>
              <a:gd name="connsiteY118" fmla="*/ 647113 h 2745499"/>
              <a:gd name="connsiteX119" fmla="*/ 4312531 w 4847872"/>
              <a:gd name="connsiteY119" fmla="*/ 661181 h 2745499"/>
              <a:gd name="connsiteX120" fmla="*/ 4270328 w 4847872"/>
              <a:gd name="connsiteY120" fmla="*/ 675249 h 2745499"/>
              <a:gd name="connsiteX121" fmla="*/ 4242192 w 4847872"/>
              <a:gd name="connsiteY121" fmla="*/ 689317 h 2745499"/>
              <a:gd name="connsiteX122" fmla="*/ 4171854 w 4847872"/>
              <a:gd name="connsiteY122" fmla="*/ 710418 h 2745499"/>
              <a:gd name="connsiteX123" fmla="*/ 3890500 w 4847872"/>
              <a:gd name="connsiteY123" fmla="*/ 696350 h 2745499"/>
              <a:gd name="connsiteX124" fmla="*/ 3869399 w 4847872"/>
              <a:gd name="connsiteY124" fmla="*/ 689317 h 2745499"/>
              <a:gd name="connsiteX125" fmla="*/ 3834229 w 4847872"/>
              <a:gd name="connsiteY125" fmla="*/ 682283 h 2745499"/>
              <a:gd name="connsiteX126" fmla="*/ 3770925 w 4847872"/>
              <a:gd name="connsiteY126" fmla="*/ 675249 h 2745499"/>
              <a:gd name="connsiteX127" fmla="*/ 3679485 w 4847872"/>
              <a:gd name="connsiteY127" fmla="*/ 661181 h 2745499"/>
              <a:gd name="connsiteX128" fmla="*/ 3609146 w 4847872"/>
              <a:gd name="connsiteY128" fmla="*/ 654147 h 2745499"/>
              <a:gd name="connsiteX129" fmla="*/ 3573977 w 4847872"/>
              <a:gd name="connsiteY129" fmla="*/ 647113 h 2745499"/>
              <a:gd name="connsiteX130" fmla="*/ 3257454 w 4847872"/>
              <a:gd name="connsiteY130" fmla="*/ 647113 h 2745499"/>
              <a:gd name="connsiteX131" fmla="*/ 3222285 w 4847872"/>
              <a:gd name="connsiteY131" fmla="*/ 654147 h 2745499"/>
              <a:gd name="connsiteX132" fmla="*/ 3130845 w 4847872"/>
              <a:gd name="connsiteY132" fmla="*/ 661181 h 2745499"/>
              <a:gd name="connsiteX133" fmla="*/ 3088642 w 4847872"/>
              <a:gd name="connsiteY133" fmla="*/ 675249 h 2745499"/>
              <a:gd name="connsiteX134" fmla="*/ 3039405 w 4847872"/>
              <a:gd name="connsiteY134" fmla="*/ 703384 h 2745499"/>
              <a:gd name="connsiteX135" fmla="*/ 2976100 w 4847872"/>
              <a:gd name="connsiteY135" fmla="*/ 731520 h 2745499"/>
              <a:gd name="connsiteX136" fmla="*/ 2575171 w 4847872"/>
              <a:gd name="connsiteY136" fmla="*/ 717452 h 2745499"/>
              <a:gd name="connsiteX137" fmla="*/ 2547036 w 4847872"/>
              <a:gd name="connsiteY137" fmla="*/ 710418 h 2745499"/>
              <a:gd name="connsiteX138" fmla="*/ 2476697 w 4847872"/>
              <a:gd name="connsiteY138" fmla="*/ 689317 h 2745499"/>
              <a:gd name="connsiteX139" fmla="*/ 2441528 w 4847872"/>
              <a:gd name="connsiteY139" fmla="*/ 682283 h 2745499"/>
              <a:gd name="connsiteX140" fmla="*/ 2413392 w 4847872"/>
              <a:gd name="connsiteY140" fmla="*/ 675249 h 2745499"/>
              <a:gd name="connsiteX141" fmla="*/ 2371189 w 4847872"/>
              <a:gd name="connsiteY141" fmla="*/ 661181 h 2745499"/>
              <a:gd name="connsiteX142" fmla="*/ 2336020 w 4847872"/>
              <a:gd name="connsiteY142" fmla="*/ 654147 h 2745499"/>
              <a:gd name="connsiteX143" fmla="*/ 2293817 w 4847872"/>
              <a:gd name="connsiteY143" fmla="*/ 640080 h 2745499"/>
              <a:gd name="connsiteX144" fmla="*/ 2195343 w 4847872"/>
              <a:gd name="connsiteY144" fmla="*/ 626012 h 2745499"/>
              <a:gd name="connsiteX145" fmla="*/ 2139072 w 4847872"/>
              <a:gd name="connsiteY145" fmla="*/ 611944 h 2745499"/>
              <a:gd name="connsiteX146" fmla="*/ 2103903 w 4847872"/>
              <a:gd name="connsiteY146" fmla="*/ 604910 h 2745499"/>
              <a:gd name="connsiteX147" fmla="*/ 2082802 w 4847872"/>
              <a:gd name="connsiteY147" fmla="*/ 597877 h 2745499"/>
              <a:gd name="connsiteX148" fmla="*/ 2047632 w 4847872"/>
              <a:gd name="connsiteY148" fmla="*/ 590843 h 2745499"/>
              <a:gd name="connsiteX149" fmla="*/ 1998396 w 4847872"/>
              <a:gd name="connsiteY149" fmla="*/ 576775 h 2745499"/>
              <a:gd name="connsiteX150" fmla="*/ 1576365 w 4847872"/>
              <a:gd name="connsiteY150" fmla="*/ 562707 h 2745499"/>
              <a:gd name="connsiteX151" fmla="*/ 1541196 w 4847872"/>
              <a:gd name="connsiteY151" fmla="*/ 555673 h 2745499"/>
              <a:gd name="connsiteX152" fmla="*/ 1463823 w 4847872"/>
              <a:gd name="connsiteY152" fmla="*/ 541606 h 2745499"/>
              <a:gd name="connsiteX153" fmla="*/ 1421620 w 4847872"/>
              <a:gd name="connsiteY153" fmla="*/ 520504 h 2745499"/>
              <a:gd name="connsiteX154" fmla="*/ 1393485 w 4847872"/>
              <a:gd name="connsiteY154" fmla="*/ 513470 h 2745499"/>
              <a:gd name="connsiteX155" fmla="*/ 1372383 w 4847872"/>
              <a:gd name="connsiteY155" fmla="*/ 499403 h 2745499"/>
              <a:gd name="connsiteX156" fmla="*/ 1323146 w 4847872"/>
              <a:gd name="connsiteY156" fmla="*/ 450166 h 2745499"/>
              <a:gd name="connsiteX157" fmla="*/ 1302045 w 4847872"/>
              <a:gd name="connsiteY157" fmla="*/ 443132 h 2745499"/>
              <a:gd name="connsiteX158" fmla="*/ 1231706 w 4847872"/>
              <a:gd name="connsiteY158" fmla="*/ 393895 h 2745499"/>
              <a:gd name="connsiteX159" fmla="*/ 1210605 w 4847872"/>
              <a:gd name="connsiteY159" fmla="*/ 379827 h 2745499"/>
              <a:gd name="connsiteX160" fmla="*/ 1189503 w 4847872"/>
              <a:gd name="connsiteY160" fmla="*/ 358726 h 2745499"/>
              <a:gd name="connsiteX161" fmla="*/ 1126199 w 4847872"/>
              <a:gd name="connsiteY161" fmla="*/ 323557 h 2745499"/>
              <a:gd name="connsiteX162" fmla="*/ 1105097 w 4847872"/>
              <a:gd name="connsiteY162" fmla="*/ 309489 h 2745499"/>
              <a:gd name="connsiteX163" fmla="*/ 1083996 w 4847872"/>
              <a:gd name="connsiteY163" fmla="*/ 302455 h 2745499"/>
              <a:gd name="connsiteX164" fmla="*/ 1055860 w 4847872"/>
              <a:gd name="connsiteY164" fmla="*/ 288387 h 2745499"/>
              <a:gd name="connsiteX165" fmla="*/ 1034759 w 4847872"/>
              <a:gd name="connsiteY165" fmla="*/ 274320 h 2745499"/>
              <a:gd name="connsiteX166" fmla="*/ 985522 w 4847872"/>
              <a:gd name="connsiteY166" fmla="*/ 253218 h 2745499"/>
              <a:gd name="connsiteX167" fmla="*/ 915183 w 4847872"/>
              <a:gd name="connsiteY167" fmla="*/ 189913 h 2745499"/>
              <a:gd name="connsiteX168" fmla="*/ 901116 w 4847872"/>
              <a:gd name="connsiteY168" fmla="*/ 168812 h 2745499"/>
              <a:gd name="connsiteX169" fmla="*/ 858912 w 4847872"/>
              <a:gd name="connsiteY169" fmla="*/ 126609 h 2745499"/>
              <a:gd name="connsiteX170" fmla="*/ 809676 w 4847872"/>
              <a:gd name="connsiteY170" fmla="*/ 77372 h 2745499"/>
              <a:gd name="connsiteX171" fmla="*/ 788574 w 4847872"/>
              <a:gd name="connsiteY171" fmla="*/ 63304 h 2745499"/>
              <a:gd name="connsiteX172" fmla="*/ 739337 w 4847872"/>
              <a:gd name="connsiteY172" fmla="*/ 49237 h 2745499"/>
              <a:gd name="connsiteX173" fmla="*/ 676032 w 4847872"/>
              <a:gd name="connsiteY173" fmla="*/ 42203 h 2745499"/>
              <a:gd name="connsiteX174" fmla="*/ 640863 w 4847872"/>
              <a:gd name="connsiteY174" fmla="*/ 35169 h 2745499"/>
              <a:gd name="connsiteX175" fmla="*/ 598660 w 4847872"/>
              <a:gd name="connsiteY175" fmla="*/ 28135 h 2745499"/>
              <a:gd name="connsiteX176" fmla="*/ 535356 w 4847872"/>
              <a:gd name="connsiteY176" fmla="*/ 21101 h 2745499"/>
              <a:gd name="connsiteX177" fmla="*/ 352476 w 4847872"/>
              <a:gd name="connsiteY177" fmla="*/ 0 h 2745499"/>
              <a:gd name="connsiteX178" fmla="*/ 99257 w 4847872"/>
              <a:gd name="connsiteY178" fmla="*/ 7033 h 2745499"/>
              <a:gd name="connsiteX179" fmla="*/ 78156 w 4847872"/>
              <a:gd name="connsiteY179" fmla="*/ 14067 h 2745499"/>
              <a:gd name="connsiteX180" fmla="*/ 50020 w 4847872"/>
              <a:gd name="connsiteY180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802642 w 4847872"/>
              <a:gd name="connsiteY22" fmla="*/ 1167618 h 2745499"/>
              <a:gd name="connsiteX23" fmla="*/ 908149 w 4847872"/>
              <a:gd name="connsiteY23" fmla="*/ 1209821 h 2745499"/>
              <a:gd name="connsiteX24" fmla="*/ 985522 w 4847872"/>
              <a:gd name="connsiteY24" fmla="*/ 1259058 h 2745499"/>
              <a:gd name="connsiteX25" fmla="*/ 1027725 w 4847872"/>
              <a:gd name="connsiteY25" fmla="*/ 1273126 h 2745499"/>
              <a:gd name="connsiteX26" fmla="*/ 1069928 w 4847872"/>
              <a:gd name="connsiteY26" fmla="*/ 1301261 h 2745499"/>
              <a:gd name="connsiteX27" fmla="*/ 1091029 w 4847872"/>
              <a:gd name="connsiteY27" fmla="*/ 1315329 h 2745499"/>
              <a:gd name="connsiteX28" fmla="*/ 1189503 w 4847872"/>
              <a:gd name="connsiteY28" fmla="*/ 1403838 h 2745499"/>
              <a:gd name="connsiteX29" fmla="*/ 1229655 w 4847872"/>
              <a:gd name="connsiteY29" fmla="*/ 1449656 h 2745499"/>
              <a:gd name="connsiteX30" fmla="*/ 1252564 w 4847872"/>
              <a:gd name="connsiteY30" fmla="*/ 1473932 h 2745499"/>
              <a:gd name="connsiteX31" fmla="*/ 1266876 w 4847872"/>
              <a:gd name="connsiteY31" fmla="*/ 1498209 h 2745499"/>
              <a:gd name="connsiteX32" fmla="*/ 1280943 w 4847872"/>
              <a:gd name="connsiteY32" fmla="*/ 1547446 h 2745499"/>
              <a:gd name="connsiteX33" fmla="*/ 1287977 w 4847872"/>
              <a:gd name="connsiteY33" fmla="*/ 1568547 h 2745499"/>
              <a:gd name="connsiteX34" fmla="*/ 1287977 w 4847872"/>
              <a:gd name="connsiteY34" fmla="*/ 1638886 h 2745499"/>
              <a:gd name="connsiteX35" fmla="*/ 1302045 w 4847872"/>
              <a:gd name="connsiteY35" fmla="*/ 1737360 h 2745499"/>
              <a:gd name="connsiteX36" fmla="*/ 1309079 w 4847872"/>
              <a:gd name="connsiteY36" fmla="*/ 1758461 h 2745499"/>
              <a:gd name="connsiteX37" fmla="*/ 1316112 w 4847872"/>
              <a:gd name="connsiteY37" fmla="*/ 1786597 h 2745499"/>
              <a:gd name="connsiteX38" fmla="*/ 1337214 w 4847872"/>
              <a:gd name="connsiteY38" fmla="*/ 1828800 h 2745499"/>
              <a:gd name="connsiteX39" fmla="*/ 1344248 w 4847872"/>
              <a:gd name="connsiteY39" fmla="*/ 1849901 h 2745499"/>
              <a:gd name="connsiteX40" fmla="*/ 1363982 w 4847872"/>
              <a:gd name="connsiteY40" fmla="*/ 1959268 h 2745499"/>
              <a:gd name="connsiteX41" fmla="*/ 1380541 w 4847872"/>
              <a:gd name="connsiteY41" fmla="*/ 1980369 h 2745499"/>
              <a:gd name="connsiteX42" fmla="*/ 1387574 w 4847872"/>
              <a:gd name="connsiteY42" fmla="*/ 2008505 h 2745499"/>
              <a:gd name="connsiteX43" fmla="*/ 1411167 w 4847872"/>
              <a:gd name="connsiteY43" fmla="*/ 2047533 h 2745499"/>
              <a:gd name="connsiteX44" fmla="*/ 1437495 w 4847872"/>
              <a:gd name="connsiteY44" fmla="*/ 2085877 h 2745499"/>
              <a:gd name="connsiteX45" fmla="*/ 1463823 w 4847872"/>
              <a:gd name="connsiteY45" fmla="*/ 2131255 h 2745499"/>
              <a:gd name="connsiteX46" fmla="*/ 1478575 w 4847872"/>
              <a:gd name="connsiteY46" fmla="*/ 2168232 h 2745499"/>
              <a:gd name="connsiteX47" fmla="*/ 1520094 w 4847872"/>
              <a:gd name="connsiteY47" fmla="*/ 2215661 h 2745499"/>
              <a:gd name="connsiteX48" fmla="*/ 1541196 w 4847872"/>
              <a:gd name="connsiteY48" fmla="*/ 2232220 h 2745499"/>
              <a:gd name="connsiteX49" fmla="*/ 1577049 w 4847872"/>
              <a:gd name="connsiteY49" fmla="*/ 2263530 h 2745499"/>
              <a:gd name="connsiteX50" fmla="*/ 1605184 w 4847872"/>
              <a:gd name="connsiteY50" fmla="*/ 2302558 h 2745499"/>
              <a:gd name="connsiteX51" fmla="*/ 1631268 w 4847872"/>
              <a:gd name="connsiteY51" fmla="*/ 2353163 h 2745499"/>
              <a:gd name="connsiteX52" fmla="*/ 1660771 w 4847872"/>
              <a:gd name="connsiteY52" fmla="*/ 2398541 h 2745499"/>
              <a:gd name="connsiteX53" fmla="*/ 1727251 w 4847872"/>
              <a:gd name="connsiteY53" fmla="*/ 2455935 h 2745499"/>
              <a:gd name="connsiteX54" fmla="*/ 1871786 w 4847872"/>
              <a:gd name="connsiteY54" fmla="*/ 2542833 h 2745499"/>
              <a:gd name="connsiteX55" fmla="*/ 1907639 w 4847872"/>
              <a:gd name="connsiteY55" fmla="*/ 2574827 h 2745499"/>
              <a:gd name="connsiteX56" fmla="*/ 2022672 w 4847872"/>
              <a:gd name="connsiteY56" fmla="*/ 2636324 h 2745499"/>
              <a:gd name="connsiteX57" fmla="*/ 2132039 w 4847872"/>
              <a:gd name="connsiteY57" fmla="*/ 2678527 h 2745499"/>
              <a:gd name="connsiteX58" fmla="*/ 2231392 w 4847872"/>
              <a:gd name="connsiteY58" fmla="*/ 2711645 h 2745499"/>
              <a:gd name="connsiteX59" fmla="*/ 2454228 w 4847872"/>
              <a:gd name="connsiteY59" fmla="*/ 2741588 h 2745499"/>
              <a:gd name="connsiteX60" fmla="*/ 2544984 w 4847872"/>
              <a:gd name="connsiteY60" fmla="*/ 2745447 h 2745499"/>
              <a:gd name="connsiteX61" fmla="*/ 2699337 w 4847872"/>
              <a:gd name="connsiteY61" fmla="*/ 2737087 h 2745499"/>
              <a:gd name="connsiteX62" fmla="*/ 2827706 w 4847872"/>
              <a:gd name="connsiteY62" fmla="*/ 2710522 h 2745499"/>
              <a:gd name="connsiteX63" fmla="*/ 2855157 w 4847872"/>
              <a:gd name="connsiteY63" fmla="*/ 2699629 h 2745499"/>
              <a:gd name="connsiteX64" fmla="*/ 2936388 w 4847872"/>
              <a:gd name="connsiteY64" fmla="*/ 2660601 h 2745499"/>
              <a:gd name="connsiteX65" fmla="*/ 3004236 w 4847872"/>
              <a:gd name="connsiteY65" fmla="*/ 2616590 h 2745499"/>
              <a:gd name="connsiteX66" fmla="*/ 3032371 w 4847872"/>
              <a:gd name="connsiteY66" fmla="*/ 2609557 h 2745499"/>
              <a:gd name="connsiteX67" fmla="*/ 3074574 w 4847872"/>
              <a:gd name="connsiteY67" fmla="*/ 2581421 h 2745499"/>
              <a:gd name="connsiteX68" fmla="*/ 3095676 w 4847872"/>
              <a:gd name="connsiteY68" fmla="*/ 2567353 h 2745499"/>
              <a:gd name="connsiteX69" fmla="*/ 3123811 w 4847872"/>
              <a:gd name="connsiteY69" fmla="*/ 2546252 h 2745499"/>
              <a:gd name="connsiteX70" fmla="*/ 3166014 w 4847872"/>
              <a:gd name="connsiteY70" fmla="*/ 2511083 h 2745499"/>
              <a:gd name="connsiteX71" fmla="*/ 3180082 w 4847872"/>
              <a:gd name="connsiteY71" fmla="*/ 2489981 h 2745499"/>
              <a:gd name="connsiteX72" fmla="*/ 3201183 w 4847872"/>
              <a:gd name="connsiteY72" fmla="*/ 2482947 h 2745499"/>
              <a:gd name="connsiteX73" fmla="*/ 3243386 w 4847872"/>
              <a:gd name="connsiteY73" fmla="*/ 2454812 h 2745499"/>
              <a:gd name="connsiteX74" fmla="*/ 3264488 w 4847872"/>
              <a:gd name="connsiteY74" fmla="*/ 2440744 h 2745499"/>
              <a:gd name="connsiteX75" fmla="*/ 3299657 w 4847872"/>
              <a:gd name="connsiteY75" fmla="*/ 2405575 h 2745499"/>
              <a:gd name="connsiteX76" fmla="*/ 3313725 w 4847872"/>
              <a:gd name="connsiteY76" fmla="*/ 2384473 h 2745499"/>
              <a:gd name="connsiteX77" fmla="*/ 3382012 w 4847872"/>
              <a:gd name="connsiteY77" fmla="*/ 2343394 h 2745499"/>
              <a:gd name="connsiteX78" fmla="*/ 3446440 w 4847872"/>
              <a:gd name="connsiteY78" fmla="*/ 2277354 h 2745499"/>
              <a:gd name="connsiteX79" fmla="*/ 3512919 w 4847872"/>
              <a:gd name="connsiteY79" fmla="*/ 2196562 h 2745499"/>
              <a:gd name="connsiteX80" fmla="*/ 3573049 w 4847872"/>
              <a:gd name="connsiteY80" fmla="*/ 2102192 h 2745499"/>
              <a:gd name="connsiteX81" fmla="*/ 3615252 w 4847872"/>
              <a:gd name="connsiteY81" fmla="*/ 2047288 h 2745499"/>
              <a:gd name="connsiteX82" fmla="*/ 3633179 w 4847872"/>
              <a:gd name="connsiteY82" fmla="*/ 2023012 h 2745499"/>
              <a:gd name="connsiteX83" fmla="*/ 3704885 w 4847872"/>
              <a:gd name="connsiteY83" fmla="*/ 1928397 h 2745499"/>
              <a:gd name="connsiteX84" fmla="*/ 3800184 w 4847872"/>
              <a:gd name="connsiteY84" fmla="*/ 1840132 h 2745499"/>
              <a:gd name="connsiteX85" fmla="*/ 3868715 w 4847872"/>
              <a:gd name="connsiteY85" fmla="*/ 1785229 h 2745499"/>
              <a:gd name="connsiteX86" fmla="*/ 3941544 w 4847872"/>
              <a:gd name="connsiteY86" fmla="*/ 1753235 h 2745499"/>
              <a:gd name="connsiteX87" fmla="*/ 4004849 w 4847872"/>
              <a:gd name="connsiteY87" fmla="*/ 1717382 h 2745499"/>
              <a:gd name="connsiteX88" fmla="*/ 4044561 w 4847872"/>
              <a:gd name="connsiteY88" fmla="*/ 1703314 h 2745499"/>
              <a:gd name="connsiteX89" fmla="*/ 4111041 w 4847872"/>
              <a:gd name="connsiteY89" fmla="*/ 1679037 h 2745499"/>
              <a:gd name="connsiteX90" fmla="*/ 4160961 w 4847872"/>
              <a:gd name="connsiteY90" fmla="*/ 1648411 h 2745499"/>
              <a:gd name="connsiteX91" fmla="*/ 4243316 w 4847872"/>
              <a:gd name="connsiteY91" fmla="*/ 1611874 h 2745499"/>
              <a:gd name="connsiteX92" fmla="*/ 4318881 w 4847872"/>
              <a:gd name="connsiteY92" fmla="*/ 1567180 h 2745499"/>
              <a:gd name="connsiteX93" fmla="*/ 4394886 w 4847872"/>
              <a:gd name="connsiteY93" fmla="*/ 1504559 h 2745499"/>
              <a:gd name="connsiteX94" fmla="*/ 4468839 w 4847872"/>
              <a:gd name="connsiteY94" fmla="*/ 1460548 h 2745499"/>
              <a:gd name="connsiteX95" fmla="*/ 4538737 w 4847872"/>
              <a:gd name="connsiteY95" fmla="*/ 1392017 h 2745499"/>
              <a:gd name="connsiteX96" fmla="*/ 4594324 w 4847872"/>
              <a:gd name="connsiteY96" fmla="*/ 1335063 h 2745499"/>
              <a:gd name="connsiteX97" fmla="*/ 4631301 w 4847872"/>
              <a:gd name="connsiteY97" fmla="*/ 1283335 h 2745499"/>
              <a:gd name="connsiteX98" fmla="*/ 4680538 w 4847872"/>
              <a:gd name="connsiteY98" fmla="*/ 1208453 h 2745499"/>
              <a:gd name="connsiteX99" fmla="*/ 4715023 w 4847872"/>
              <a:gd name="connsiteY99" fmla="*/ 1138799 h 2745499"/>
              <a:gd name="connsiteX100" fmla="*/ 4757226 w 4847872"/>
              <a:gd name="connsiteY100" fmla="*/ 1056884 h 2745499"/>
              <a:gd name="connsiteX101" fmla="*/ 4777644 w 4847872"/>
              <a:gd name="connsiteY101" fmla="*/ 1011506 h 2745499"/>
              <a:gd name="connsiteX102" fmla="*/ 4805779 w 4847872"/>
              <a:gd name="connsiteY102" fmla="*/ 956603 h 2745499"/>
              <a:gd name="connsiteX103" fmla="*/ 4823706 w 4847872"/>
              <a:gd name="connsiteY103" fmla="*/ 867654 h 2745499"/>
              <a:gd name="connsiteX104" fmla="*/ 4837774 w 4847872"/>
              <a:gd name="connsiteY104" fmla="*/ 793457 h 2745499"/>
              <a:gd name="connsiteX105" fmla="*/ 4847543 w 4847872"/>
              <a:gd name="connsiteY105" fmla="*/ 687753 h 2745499"/>
              <a:gd name="connsiteX106" fmla="*/ 4846175 w 4847872"/>
              <a:gd name="connsiteY106" fmla="*/ 568373 h 2745499"/>
              <a:gd name="connsiteX107" fmla="*/ 4797866 w 4847872"/>
              <a:gd name="connsiteY107" fmla="*/ 506437 h 2745499"/>
              <a:gd name="connsiteX108" fmla="*/ 4755663 w 4847872"/>
              <a:gd name="connsiteY108" fmla="*/ 485335 h 2745499"/>
              <a:gd name="connsiteX109" fmla="*/ 4720494 w 4847872"/>
              <a:gd name="connsiteY109" fmla="*/ 457200 h 2745499"/>
              <a:gd name="connsiteX110" fmla="*/ 4678291 w 4847872"/>
              <a:gd name="connsiteY110" fmla="*/ 443132 h 2745499"/>
              <a:gd name="connsiteX111" fmla="*/ 4593885 w 4847872"/>
              <a:gd name="connsiteY111" fmla="*/ 464233 h 2745499"/>
              <a:gd name="connsiteX112" fmla="*/ 4530580 w 4847872"/>
              <a:gd name="connsiteY112" fmla="*/ 499403 h 2745499"/>
              <a:gd name="connsiteX113" fmla="*/ 4509479 w 4847872"/>
              <a:gd name="connsiteY113" fmla="*/ 513470 h 2745499"/>
              <a:gd name="connsiteX114" fmla="*/ 4481343 w 4847872"/>
              <a:gd name="connsiteY114" fmla="*/ 555673 h 2745499"/>
              <a:gd name="connsiteX115" fmla="*/ 4439140 w 4847872"/>
              <a:gd name="connsiteY115" fmla="*/ 590843 h 2745499"/>
              <a:gd name="connsiteX116" fmla="*/ 4396937 w 4847872"/>
              <a:gd name="connsiteY116" fmla="*/ 618978 h 2745499"/>
              <a:gd name="connsiteX117" fmla="*/ 4340666 w 4847872"/>
              <a:gd name="connsiteY117" fmla="*/ 647113 h 2745499"/>
              <a:gd name="connsiteX118" fmla="*/ 4312531 w 4847872"/>
              <a:gd name="connsiteY118" fmla="*/ 661181 h 2745499"/>
              <a:gd name="connsiteX119" fmla="*/ 4270328 w 4847872"/>
              <a:gd name="connsiteY119" fmla="*/ 675249 h 2745499"/>
              <a:gd name="connsiteX120" fmla="*/ 4242192 w 4847872"/>
              <a:gd name="connsiteY120" fmla="*/ 689317 h 2745499"/>
              <a:gd name="connsiteX121" fmla="*/ 4171854 w 4847872"/>
              <a:gd name="connsiteY121" fmla="*/ 710418 h 2745499"/>
              <a:gd name="connsiteX122" fmla="*/ 3890500 w 4847872"/>
              <a:gd name="connsiteY122" fmla="*/ 696350 h 2745499"/>
              <a:gd name="connsiteX123" fmla="*/ 3869399 w 4847872"/>
              <a:gd name="connsiteY123" fmla="*/ 689317 h 2745499"/>
              <a:gd name="connsiteX124" fmla="*/ 3834229 w 4847872"/>
              <a:gd name="connsiteY124" fmla="*/ 682283 h 2745499"/>
              <a:gd name="connsiteX125" fmla="*/ 3770925 w 4847872"/>
              <a:gd name="connsiteY125" fmla="*/ 675249 h 2745499"/>
              <a:gd name="connsiteX126" fmla="*/ 3679485 w 4847872"/>
              <a:gd name="connsiteY126" fmla="*/ 661181 h 2745499"/>
              <a:gd name="connsiteX127" fmla="*/ 3609146 w 4847872"/>
              <a:gd name="connsiteY127" fmla="*/ 654147 h 2745499"/>
              <a:gd name="connsiteX128" fmla="*/ 3573977 w 4847872"/>
              <a:gd name="connsiteY128" fmla="*/ 647113 h 2745499"/>
              <a:gd name="connsiteX129" fmla="*/ 3257454 w 4847872"/>
              <a:gd name="connsiteY129" fmla="*/ 647113 h 2745499"/>
              <a:gd name="connsiteX130" fmla="*/ 3222285 w 4847872"/>
              <a:gd name="connsiteY130" fmla="*/ 654147 h 2745499"/>
              <a:gd name="connsiteX131" fmla="*/ 3130845 w 4847872"/>
              <a:gd name="connsiteY131" fmla="*/ 661181 h 2745499"/>
              <a:gd name="connsiteX132" fmla="*/ 3088642 w 4847872"/>
              <a:gd name="connsiteY132" fmla="*/ 675249 h 2745499"/>
              <a:gd name="connsiteX133" fmla="*/ 3039405 w 4847872"/>
              <a:gd name="connsiteY133" fmla="*/ 703384 h 2745499"/>
              <a:gd name="connsiteX134" fmla="*/ 2976100 w 4847872"/>
              <a:gd name="connsiteY134" fmla="*/ 731520 h 2745499"/>
              <a:gd name="connsiteX135" fmla="*/ 2575171 w 4847872"/>
              <a:gd name="connsiteY135" fmla="*/ 717452 h 2745499"/>
              <a:gd name="connsiteX136" fmla="*/ 2547036 w 4847872"/>
              <a:gd name="connsiteY136" fmla="*/ 710418 h 2745499"/>
              <a:gd name="connsiteX137" fmla="*/ 2476697 w 4847872"/>
              <a:gd name="connsiteY137" fmla="*/ 689317 h 2745499"/>
              <a:gd name="connsiteX138" fmla="*/ 2441528 w 4847872"/>
              <a:gd name="connsiteY138" fmla="*/ 682283 h 2745499"/>
              <a:gd name="connsiteX139" fmla="*/ 2413392 w 4847872"/>
              <a:gd name="connsiteY139" fmla="*/ 675249 h 2745499"/>
              <a:gd name="connsiteX140" fmla="*/ 2371189 w 4847872"/>
              <a:gd name="connsiteY140" fmla="*/ 661181 h 2745499"/>
              <a:gd name="connsiteX141" fmla="*/ 2336020 w 4847872"/>
              <a:gd name="connsiteY141" fmla="*/ 654147 h 2745499"/>
              <a:gd name="connsiteX142" fmla="*/ 2293817 w 4847872"/>
              <a:gd name="connsiteY142" fmla="*/ 640080 h 2745499"/>
              <a:gd name="connsiteX143" fmla="*/ 2195343 w 4847872"/>
              <a:gd name="connsiteY143" fmla="*/ 626012 h 2745499"/>
              <a:gd name="connsiteX144" fmla="*/ 2139072 w 4847872"/>
              <a:gd name="connsiteY144" fmla="*/ 611944 h 2745499"/>
              <a:gd name="connsiteX145" fmla="*/ 2103903 w 4847872"/>
              <a:gd name="connsiteY145" fmla="*/ 604910 h 2745499"/>
              <a:gd name="connsiteX146" fmla="*/ 2082802 w 4847872"/>
              <a:gd name="connsiteY146" fmla="*/ 597877 h 2745499"/>
              <a:gd name="connsiteX147" fmla="*/ 2047632 w 4847872"/>
              <a:gd name="connsiteY147" fmla="*/ 590843 h 2745499"/>
              <a:gd name="connsiteX148" fmla="*/ 1998396 w 4847872"/>
              <a:gd name="connsiteY148" fmla="*/ 576775 h 2745499"/>
              <a:gd name="connsiteX149" fmla="*/ 1576365 w 4847872"/>
              <a:gd name="connsiteY149" fmla="*/ 562707 h 2745499"/>
              <a:gd name="connsiteX150" fmla="*/ 1541196 w 4847872"/>
              <a:gd name="connsiteY150" fmla="*/ 555673 h 2745499"/>
              <a:gd name="connsiteX151" fmla="*/ 1463823 w 4847872"/>
              <a:gd name="connsiteY151" fmla="*/ 541606 h 2745499"/>
              <a:gd name="connsiteX152" fmla="*/ 1421620 w 4847872"/>
              <a:gd name="connsiteY152" fmla="*/ 520504 h 2745499"/>
              <a:gd name="connsiteX153" fmla="*/ 1393485 w 4847872"/>
              <a:gd name="connsiteY153" fmla="*/ 513470 h 2745499"/>
              <a:gd name="connsiteX154" fmla="*/ 1372383 w 4847872"/>
              <a:gd name="connsiteY154" fmla="*/ 499403 h 2745499"/>
              <a:gd name="connsiteX155" fmla="*/ 1323146 w 4847872"/>
              <a:gd name="connsiteY155" fmla="*/ 450166 h 2745499"/>
              <a:gd name="connsiteX156" fmla="*/ 1302045 w 4847872"/>
              <a:gd name="connsiteY156" fmla="*/ 443132 h 2745499"/>
              <a:gd name="connsiteX157" fmla="*/ 1231706 w 4847872"/>
              <a:gd name="connsiteY157" fmla="*/ 393895 h 2745499"/>
              <a:gd name="connsiteX158" fmla="*/ 1210605 w 4847872"/>
              <a:gd name="connsiteY158" fmla="*/ 379827 h 2745499"/>
              <a:gd name="connsiteX159" fmla="*/ 1189503 w 4847872"/>
              <a:gd name="connsiteY159" fmla="*/ 358726 h 2745499"/>
              <a:gd name="connsiteX160" fmla="*/ 1126199 w 4847872"/>
              <a:gd name="connsiteY160" fmla="*/ 323557 h 2745499"/>
              <a:gd name="connsiteX161" fmla="*/ 1105097 w 4847872"/>
              <a:gd name="connsiteY161" fmla="*/ 309489 h 2745499"/>
              <a:gd name="connsiteX162" fmla="*/ 1083996 w 4847872"/>
              <a:gd name="connsiteY162" fmla="*/ 302455 h 2745499"/>
              <a:gd name="connsiteX163" fmla="*/ 1055860 w 4847872"/>
              <a:gd name="connsiteY163" fmla="*/ 288387 h 2745499"/>
              <a:gd name="connsiteX164" fmla="*/ 1034759 w 4847872"/>
              <a:gd name="connsiteY164" fmla="*/ 274320 h 2745499"/>
              <a:gd name="connsiteX165" fmla="*/ 985522 w 4847872"/>
              <a:gd name="connsiteY165" fmla="*/ 253218 h 2745499"/>
              <a:gd name="connsiteX166" fmla="*/ 915183 w 4847872"/>
              <a:gd name="connsiteY166" fmla="*/ 189913 h 2745499"/>
              <a:gd name="connsiteX167" fmla="*/ 901116 w 4847872"/>
              <a:gd name="connsiteY167" fmla="*/ 168812 h 2745499"/>
              <a:gd name="connsiteX168" fmla="*/ 858912 w 4847872"/>
              <a:gd name="connsiteY168" fmla="*/ 126609 h 2745499"/>
              <a:gd name="connsiteX169" fmla="*/ 809676 w 4847872"/>
              <a:gd name="connsiteY169" fmla="*/ 77372 h 2745499"/>
              <a:gd name="connsiteX170" fmla="*/ 788574 w 4847872"/>
              <a:gd name="connsiteY170" fmla="*/ 63304 h 2745499"/>
              <a:gd name="connsiteX171" fmla="*/ 739337 w 4847872"/>
              <a:gd name="connsiteY171" fmla="*/ 49237 h 2745499"/>
              <a:gd name="connsiteX172" fmla="*/ 676032 w 4847872"/>
              <a:gd name="connsiteY172" fmla="*/ 42203 h 2745499"/>
              <a:gd name="connsiteX173" fmla="*/ 640863 w 4847872"/>
              <a:gd name="connsiteY173" fmla="*/ 35169 h 2745499"/>
              <a:gd name="connsiteX174" fmla="*/ 598660 w 4847872"/>
              <a:gd name="connsiteY174" fmla="*/ 28135 h 2745499"/>
              <a:gd name="connsiteX175" fmla="*/ 535356 w 4847872"/>
              <a:gd name="connsiteY175" fmla="*/ 21101 h 2745499"/>
              <a:gd name="connsiteX176" fmla="*/ 352476 w 4847872"/>
              <a:gd name="connsiteY176" fmla="*/ 0 h 2745499"/>
              <a:gd name="connsiteX177" fmla="*/ 99257 w 4847872"/>
              <a:gd name="connsiteY177" fmla="*/ 7033 h 2745499"/>
              <a:gd name="connsiteX178" fmla="*/ 78156 w 4847872"/>
              <a:gd name="connsiteY178" fmla="*/ 14067 h 2745499"/>
              <a:gd name="connsiteX179" fmla="*/ 50020 w 4847872"/>
              <a:gd name="connsiteY179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08149 w 4847872"/>
              <a:gd name="connsiteY23" fmla="*/ 1209821 h 2745499"/>
              <a:gd name="connsiteX24" fmla="*/ 985522 w 4847872"/>
              <a:gd name="connsiteY24" fmla="*/ 1259058 h 2745499"/>
              <a:gd name="connsiteX25" fmla="*/ 1027725 w 4847872"/>
              <a:gd name="connsiteY25" fmla="*/ 1273126 h 2745499"/>
              <a:gd name="connsiteX26" fmla="*/ 1069928 w 4847872"/>
              <a:gd name="connsiteY26" fmla="*/ 1301261 h 2745499"/>
              <a:gd name="connsiteX27" fmla="*/ 1091029 w 4847872"/>
              <a:gd name="connsiteY27" fmla="*/ 1315329 h 2745499"/>
              <a:gd name="connsiteX28" fmla="*/ 1189503 w 4847872"/>
              <a:gd name="connsiteY28" fmla="*/ 1403838 h 2745499"/>
              <a:gd name="connsiteX29" fmla="*/ 1229655 w 4847872"/>
              <a:gd name="connsiteY29" fmla="*/ 1449656 h 2745499"/>
              <a:gd name="connsiteX30" fmla="*/ 1252564 w 4847872"/>
              <a:gd name="connsiteY30" fmla="*/ 1473932 h 2745499"/>
              <a:gd name="connsiteX31" fmla="*/ 1266876 w 4847872"/>
              <a:gd name="connsiteY31" fmla="*/ 1498209 h 2745499"/>
              <a:gd name="connsiteX32" fmla="*/ 1280943 w 4847872"/>
              <a:gd name="connsiteY32" fmla="*/ 1547446 h 2745499"/>
              <a:gd name="connsiteX33" fmla="*/ 1287977 w 4847872"/>
              <a:gd name="connsiteY33" fmla="*/ 1568547 h 2745499"/>
              <a:gd name="connsiteX34" fmla="*/ 1287977 w 4847872"/>
              <a:gd name="connsiteY34" fmla="*/ 1638886 h 2745499"/>
              <a:gd name="connsiteX35" fmla="*/ 1302045 w 4847872"/>
              <a:gd name="connsiteY35" fmla="*/ 1737360 h 2745499"/>
              <a:gd name="connsiteX36" fmla="*/ 1309079 w 4847872"/>
              <a:gd name="connsiteY36" fmla="*/ 1758461 h 2745499"/>
              <a:gd name="connsiteX37" fmla="*/ 1316112 w 4847872"/>
              <a:gd name="connsiteY37" fmla="*/ 1786597 h 2745499"/>
              <a:gd name="connsiteX38" fmla="*/ 1337214 w 4847872"/>
              <a:gd name="connsiteY38" fmla="*/ 1828800 h 2745499"/>
              <a:gd name="connsiteX39" fmla="*/ 1344248 w 4847872"/>
              <a:gd name="connsiteY39" fmla="*/ 1849901 h 2745499"/>
              <a:gd name="connsiteX40" fmla="*/ 1363982 w 4847872"/>
              <a:gd name="connsiteY40" fmla="*/ 1959268 h 2745499"/>
              <a:gd name="connsiteX41" fmla="*/ 1380541 w 4847872"/>
              <a:gd name="connsiteY41" fmla="*/ 1980369 h 2745499"/>
              <a:gd name="connsiteX42" fmla="*/ 1387574 w 4847872"/>
              <a:gd name="connsiteY42" fmla="*/ 2008505 h 2745499"/>
              <a:gd name="connsiteX43" fmla="*/ 1411167 w 4847872"/>
              <a:gd name="connsiteY43" fmla="*/ 2047533 h 2745499"/>
              <a:gd name="connsiteX44" fmla="*/ 1437495 w 4847872"/>
              <a:gd name="connsiteY44" fmla="*/ 2085877 h 2745499"/>
              <a:gd name="connsiteX45" fmla="*/ 1463823 w 4847872"/>
              <a:gd name="connsiteY45" fmla="*/ 2131255 h 2745499"/>
              <a:gd name="connsiteX46" fmla="*/ 1478575 w 4847872"/>
              <a:gd name="connsiteY46" fmla="*/ 2168232 h 2745499"/>
              <a:gd name="connsiteX47" fmla="*/ 1520094 w 4847872"/>
              <a:gd name="connsiteY47" fmla="*/ 2215661 h 2745499"/>
              <a:gd name="connsiteX48" fmla="*/ 1541196 w 4847872"/>
              <a:gd name="connsiteY48" fmla="*/ 2232220 h 2745499"/>
              <a:gd name="connsiteX49" fmla="*/ 1577049 w 4847872"/>
              <a:gd name="connsiteY49" fmla="*/ 2263530 h 2745499"/>
              <a:gd name="connsiteX50" fmla="*/ 1605184 w 4847872"/>
              <a:gd name="connsiteY50" fmla="*/ 2302558 h 2745499"/>
              <a:gd name="connsiteX51" fmla="*/ 1631268 w 4847872"/>
              <a:gd name="connsiteY51" fmla="*/ 2353163 h 2745499"/>
              <a:gd name="connsiteX52" fmla="*/ 1660771 w 4847872"/>
              <a:gd name="connsiteY52" fmla="*/ 2398541 h 2745499"/>
              <a:gd name="connsiteX53" fmla="*/ 1727251 w 4847872"/>
              <a:gd name="connsiteY53" fmla="*/ 2455935 h 2745499"/>
              <a:gd name="connsiteX54" fmla="*/ 1871786 w 4847872"/>
              <a:gd name="connsiteY54" fmla="*/ 2542833 h 2745499"/>
              <a:gd name="connsiteX55" fmla="*/ 1907639 w 4847872"/>
              <a:gd name="connsiteY55" fmla="*/ 2574827 h 2745499"/>
              <a:gd name="connsiteX56" fmla="*/ 2022672 w 4847872"/>
              <a:gd name="connsiteY56" fmla="*/ 2636324 h 2745499"/>
              <a:gd name="connsiteX57" fmla="*/ 2132039 w 4847872"/>
              <a:gd name="connsiteY57" fmla="*/ 2678527 h 2745499"/>
              <a:gd name="connsiteX58" fmla="*/ 2231392 w 4847872"/>
              <a:gd name="connsiteY58" fmla="*/ 2711645 h 2745499"/>
              <a:gd name="connsiteX59" fmla="*/ 2454228 w 4847872"/>
              <a:gd name="connsiteY59" fmla="*/ 2741588 h 2745499"/>
              <a:gd name="connsiteX60" fmla="*/ 2544984 w 4847872"/>
              <a:gd name="connsiteY60" fmla="*/ 2745447 h 2745499"/>
              <a:gd name="connsiteX61" fmla="*/ 2699337 w 4847872"/>
              <a:gd name="connsiteY61" fmla="*/ 2737087 h 2745499"/>
              <a:gd name="connsiteX62" fmla="*/ 2827706 w 4847872"/>
              <a:gd name="connsiteY62" fmla="*/ 2710522 h 2745499"/>
              <a:gd name="connsiteX63" fmla="*/ 2855157 w 4847872"/>
              <a:gd name="connsiteY63" fmla="*/ 2699629 h 2745499"/>
              <a:gd name="connsiteX64" fmla="*/ 2936388 w 4847872"/>
              <a:gd name="connsiteY64" fmla="*/ 2660601 h 2745499"/>
              <a:gd name="connsiteX65" fmla="*/ 3004236 w 4847872"/>
              <a:gd name="connsiteY65" fmla="*/ 2616590 h 2745499"/>
              <a:gd name="connsiteX66" fmla="*/ 3032371 w 4847872"/>
              <a:gd name="connsiteY66" fmla="*/ 2609557 h 2745499"/>
              <a:gd name="connsiteX67" fmla="*/ 3074574 w 4847872"/>
              <a:gd name="connsiteY67" fmla="*/ 2581421 h 2745499"/>
              <a:gd name="connsiteX68" fmla="*/ 3095676 w 4847872"/>
              <a:gd name="connsiteY68" fmla="*/ 2567353 h 2745499"/>
              <a:gd name="connsiteX69" fmla="*/ 3123811 w 4847872"/>
              <a:gd name="connsiteY69" fmla="*/ 2546252 h 2745499"/>
              <a:gd name="connsiteX70" fmla="*/ 3166014 w 4847872"/>
              <a:gd name="connsiteY70" fmla="*/ 2511083 h 2745499"/>
              <a:gd name="connsiteX71" fmla="*/ 3180082 w 4847872"/>
              <a:gd name="connsiteY71" fmla="*/ 2489981 h 2745499"/>
              <a:gd name="connsiteX72" fmla="*/ 3201183 w 4847872"/>
              <a:gd name="connsiteY72" fmla="*/ 2482947 h 2745499"/>
              <a:gd name="connsiteX73" fmla="*/ 3243386 w 4847872"/>
              <a:gd name="connsiteY73" fmla="*/ 2454812 h 2745499"/>
              <a:gd name="connsiteX74" fmla="*/ 3264488 w 4847872"/>
              <a:gd name="connsiteY74" fmla="*/ 2440744 h 2745499"/>
              <a:gd name="connsiteX75" fmla="*/ 3299657 w 4847872"/>
              <a:gd name="connsiteY75" fmla="*/ 2405575 h 2745499"/>
              <a:gd name="connsiteX76" fmla="*/ 3313725 w 4847872"/>
              <a:gd name="connsiteY76" fmla="*/ 2384473 h 2745499"/>
              <a:gd name="connsiteX77" fmla="*/ 3382012 w 4847872"/>
              <a:gd name="connsiteY77" fmla="*/ 2343394 h 2745499"/>
              <a:gd name="connsiteX78" fmla="*/ 3446440 w 4847872"/>
              <a:gd name="connsiteY78" fmla="*/ 2277354 h 2745499"/>
              <a:gd name="connsiteX79" fmla="*/ 3512919 w 4847872"/>
              <a:gd name="connsiteY79" fmla="*/ 2196562 h 2745499"/>
              <a:gd name="connsiteX80" fmla="*/ 3573049 w 4847872"/>
              <a:gd name="connsiteY80" fmla="*/ 2102192 h 2745499"/>
              <a:gd name="connsiteX81" fmla="*/ 3615252 w 4847872"/>
              <a:gd name="connsiteY81" fmla="*/ 2047288 h 2745499"/>
              <a:gd name="connsiteX82" fmla="*/ 3633179 w 4847872"/>
              <a:gd name="connsiteY82" fmla="*/ 2023012 h 2745499"/>
              <a:gd name="connsiteX83" fmla="*/ 3704885 w 4847872"/>
              <a:gd name="connsiteY83" fmla="*/ 1928397 h 2745499"/>
              <a:gd name="connsiteX84" fmla="*/ 3800184 w 4847872"/>
              <a:gd name="connsiteY84" fmla="*/ 1840132 h 2745499"/>
              <a:gd name="connsiteX85" fmla="*/ 3868715 w 4847872"/>
              <a:gd name="connsiteY85" fmla="*/ 1785229 h 2745499"/>
              <a:gd name="connsiteX86" fmla="*/ 3941544 w 4847872"/>
              <a:gd name="connsiteY86" fmla="*/ 1753235 h 2745499"/>
              <a:gd name="connsiteX87" fmla="*/ 4004849 w 4847872"/>
              <a:gd name="connsiteY87" fmla="*/ 1717382 h 2745499"/>
              <a:gd name="connsiteX88" fmla="*/ 4044561 w 4847872"/>
              <a:gd name="connsiteY88" fmla="*/ 1703314 h 2745499"/>
              <a:gd name="connsiteX89" fmla="*/ 4111041 w 4847872"/>
              <a:gd name="connsiteY89" fmla="*/ 1679037 h 2745499"/>
              <a:gd name="connsiteX90" fmla="*/ 4160961 w 4847872"/>
              <a:gd name="connsiteY90" fmla="*/ 1648411 h 2745499"/>
              <a:gd name="connsiteX91" fmla="*/ 4243316 w 4847872"/>
              <a:gd name="connsiteY91" fmla="*/ 1611874 h 2745499"/>
              <a:gd name="connsiteX92" fmla="*/ 4318881 w 4847872"/>
              <a:gd name="connsiteY92" fmla="*/ 1567180 h 2745499"/>
              <a:gd name="connsiteX93" fmla="*/ 4394886 w 4847872"/>
              <a:gd name="connsiteY93" fmla="*/ 1504559 h 2745499"/>
              <a:gd name="connsiteX94" fmla="*/ 4468839 w 4847872"/>
              <a:gd name="connsiteY94" fmla="*/ 1460548 h 2745499"/>
              <a:gd name="connsiteX95" fmla="*/ 4538737 w 4847872"/>
              <a:gd name="connsiteY95" fmla="*/ 1392017 h 2745499"/>
              <a:gd name="connsiteX96" fmla="*/ 4594324 w 4847872"/>
              <a:gd name="connsiteY96" fmla="*/ 1335063 h 2745499"/>
              <a:gd name="connsiteX97" fmla="*/ 4631301 w 4847872"/>
              <a:gd name="connsiteY97" fmla="*/ 1283335 h 2745499"/>
              <a:gd name="connsiteX98" fmla="*/ 4680538 w 4847872"/>
              <a:gd name="connsiteY98" fmla="*/ 1208453 h 2745499"/>
              <a:gd name="connsiteX99" fmla="*/ 4715023 w 4847872"/>
              <a:gd name="connsiteY99" fmla="*/ 1138799 h 2745499"/>
              <a:gd name="connsiteX100" fmla="*/ 4757226 w 4847872"/>
              <a:gd name="connsiteY100" fmla="*/ 1056884 h 2745499"/>
              <a:gd name="connsiteX101" fmla="*/ 4777644 w 4847872"/>
              <a:gd name="connsiteY101" fmla="*/ 1011506 h 2745499"/>
              <a:gd name="connsiteX102" fmla="*/ 4805779 w 4847872"/>
              <a:gd name="connsiteY102" fmla="*/ 956603 h 2745499"/>
              <a:gd name="connsiteX103" fmla="*/ 4823706 w 4847872"/>
              <a:gd name="connsiteY103" fmla="*/ 867654 h 2745499"/>
              <a:gd name="connsiteX104" fmla="*/ 4837774 w 4847872"/>
              <a:gd name="connsiteY104" fmla="*/ 793457 h 2745499"/>
              <a:gd name="connsiteX105" fmla="*/ 4847543 w 4847872"/>
              <a:gd name="connsiteY105" fmla="*/ 687753 h 2745499"/>
              <a:gd name="connsiteX106" fmla="*/ 4846175 w 4847872"/>
              <a:gd name="connsiteY106" fmla="*/ 568373 h 2745499"/>
              <a:gd name="connsiteX107" fmla="*/ 4797866 w 4847872"/>
              <a:gd name="connsiteY107" fmla="*/ 506437 h 2745499"/>
              <a:gd name="connsiteX108" fmla="*/ 4755663 w 4847872"/>
              <a:gd name="connsiteY108" fmla="*/ 485335 h 2745499"/>
              <a:gd name="connsiteX109" fmla="*/ 4720494 w 4847872"/>
              <a:gd name="connsiteY109" fmla="*/ 457200 h 2745499"/>
              <a:gd name="connsiteX110" fmla="*/ 4678291 w 4847872"/>
              <a:gd name="connsiteY110" fmla="*/ 443132 h 2745499"/>
              <a:gd name="connsiteX111" fmla="*/ 4593885 w 4847872"/>
              <a:gd name="connsiteY111" fmla="*/ 464233 h 2745499"/>
              <a:gd name="connsiteX112" fmla="*/ 4530580 w 4847872"/>
              <a:gd name="connsiteY112" fmla="*/ 499403 h 2745499"/>
              <a:gd name="connsiteX113" fmla="*/ 4509479 w 4847872"/>
              <a:gd name="connsiteY113" fmla="*/ 513470 h 2745499"/>
              <a:gd name="connsiteX114" fmla="*/ 4481343 w 4847872"/>
              <a:gd name="connsiteY114" fmla="*/ 555673 h 2745499"/>
              <a:gd name="connsiteX115" fmla="*/ 4439140 w 4847872"/>
              <a:gd name="connsiteY115" fmla="*/ 590843 h 2745499"/>
              <a:gd name="connsiteX116" fmla="*/ 4396937 w 4847872"/>
              <a:gd name="connsiteY116" fmla="*/ 618978 h 2745499"/>
              <a:gd name="connsiteX117" fmla="*/ 4340666 w 4847872"/>
              <a:gd name="connsiteY117" fmla="*/ 647113 h 2745499"/>
              <a:gd name="connsiteX118" fmla="*/ 4312531 w 4847872"/>
              <a:gd name="connsiteY118" fmla="*/ 661181 h 2745499"/>
              <a:gd name="connsiteX119" fmla="*/ 4270328 w 4847872"/>
              <a:gd name="connsiteY119" fmla="*/ 675249 h 2745499"/>
              <a:gd name="connsiteX120" fmla="*/ 4242192 w 4847872"/>
              <a:gd name="connsiteY120" fmla="*/ 689317 h 2745499"/>
              <a:gd name="connsiteX121" fmla="*/ 4171854 w 4847872"/>
              <a:gd name="connsiteY121" fmla="*/ 710418 h 2745499"/>
              <a:gd name="connsiteX122" fmla="*/ 3890500 w 4847872"/>
              <a:gd name="connsiteY122" fmla="*/ 696350 h 2745499"/>
              <a:gd name="connsiteX123" fmla="*/ 3869399 w 4847872"/>
              <a:gd name="connsiteY123" fmla="*/ 689317 h 2745499"/>
              <a:gd name="connsiteX124" fmla="*/ 3834229 w 4847872"/>
              <a:gd name="connsiteY124" fmla="*/ 682283 h 2745499"/>
              <a:gd name="connsiteX125" fmla="*/ 3770925 w 4847872"/>
              <a:gd name="connsiteY125" fmla="*/ 675249 h 2745499"/>
              <a:gd name="connsiteX126" fmla="*/ 3679485 w 4847872"/>
              <a:gd name="connsiteY126" fmla="*/ 661181 h 2745499"/>
              <a:gd name="connsiteX127" fmla="*/ 3609146 w 4847872"/>
              <a:gd name="connsiteY127" fmla="*/ 654147 h 2745499"/>
              <a:gd name="connsiteX128" fmla="*/ 3573977 w 4847872"/>
              <a:gd name="connsiteY128" fmla="*/ 647113 h 2745499"/>
              <a:gd name="connsiteX129" fmla="*/ 3257454 w 4847872"/>
              <a:gd name="connsiteY129" fmla="*/ 647113 h 2745499"/>
              <a:gd name="connsiteX130" fmla="*/ 3222285 w 4847872"/>
              <a:gd name="connsiteY130" fmla="*/ 654147 h 2745499"/>
              <a:gd name="connsiteX131" fmla="*/ 3130845 w 4847872"/>
              <a:gd name="connsiteY131" fmla="*/ 661181 h 2745499"/>
              <a:gd name="connsiteX132" fmla="*/ 3088642 w 4847872"/>
              <a:gd name="connsiteY132" fmla="*/ 675249 h 2745499"/>
              <a:gd name="connsiteX133" fmla="*/ 3039405 w 4847872"/>
              <a:gd name="connsiteY133" fmla="*/ 703384 h 2745499"/>
              <a:gd name="connsiteX134" fmla="*/ 2976100 w 4847872"/>
              <a:gd name="connsiteY134" fmla="*/ 731520 h 2745499"/>
              <a:gd name="connsiteX135" fmla="*/ 2575171 w 4847872"/>
              <a:gd name="connsiteY135" fmla="*/ 717452 h 2745499"/>
              <a:gd name="connsiteX136" fmla="*/ 2547036 w 4847872"/>
              <a:gd name="connsiteY136" fmla="*/ 710418 h 2745499"/>
              <a:gd name="connsiteX137" fmla="*/ 2476697 w 4847872"/>
              <a:gd name="connsiteY137" fmla="*/ 689317 h 2745499"/>
              <a:gd name="connsiteX138" fmla="*/ 2441528 w 4847872"/>
              <a:gd name="connsiteY138" fmla="*/ 682283 h 2745499"/>
              <a:gd name="connsiteX139" fmla="*/ 2413392 w 4847872"/>
              <a:gd name="connsiteY139" fmla="*/ 675249 h 2745499"/>
              <a:gd name="connsiteX140" fmla="*/ 2371189 w 4847872"/>
              <a:gd name="connsiteY140" fmla="*/ 661181 h 2745499"/>
              <a:gd name="connsiteX141" fmla="*/ 2336020 w 4847872"/>
              <a:gd name="connsiteY141" fmla="*/ 654147 h 2745499"/>
              <a:gd name="connsiteX142" fmla="*/ 2293817 w 4847872"/>
              <a:gd name="connsiteY142" fmla="*/ 640080 h 2745499"/>
              <a:gd name="connsiteX143" fmla="*/ 2195343 w 4847872"/>
              <a:gd name="connsiteY143" fmla="*/ 626012 h 2745499"/>
              <a:gd name="connsiteX144" fmla="*/ 2139072 w 4847872"/>
              <a:gd name="connsiteY144" fmla="*/ 611944 h 2745499"/>
              <a:gd name="connsiteX145" fmla="*/ 2103903 w 4847872"/>
              <a:gd name="connsiteY145" fmla="*/ 604910 h 2745499"/>
              <a:gd name="connsiteX146" fmla="*/ 2082802 w 4847872"/>
              <a:gd name="connsiteY146" fmla="*/ 597877 h 2745499"/>
              <a:gd name="connsiteX147" fmla="*/ 2047632 w 4847872"/>
              <a:gd name="connsiteY147" fmla="*/ 590843 h 2745499"/>
              <a:gd name="connsiteX148" fmla="*/ 1998396 w 4847872"/>
              <a:gd name="connsiteY148" fmla="*/ 576775 h 2745499"/>
              <a:gd name="connsiteX149" fmla="*/ 1576365 w 4847872"/>
              <a:gd name="connsiteY149" fmla="*/ 562707 h 2745499"/>
              <a:gd name="connsiteX150" fmla="*/ 1541196 w 4847872"/>
              <a:gd name="connsiteY150" fmla="*/ 555673 h 2745499"/>
              <a:gd name="connsiteX151" fmla="*/ 1463823 w 4847872"/>
              <a:gd name="connsiteY151" fmla="*/ 541606 h 2745499"/>
              <a:gd name="connsiteX152" fmla="*/ 1421620 w 4847872"/>
              <a:gd name="connsiteY152" fmla="*/ 520504 h 2745499"/>
              <a:gd name="connsiteX153" fmla="*/ 1393485 w 4847872"/>
              <a:gd name="connsiteY153" fmla="*/ 513470 h 2745499"/>
              <a:gd name="connsiteX154" fmla="*/ 1372383 w 4847872"/>
              <a:gd name="connsiteY154" fmla="*/ 499403 h 2745499"/>
              <a:gd name="connsiteX155" fmla="*/ 1323146 w 4847872"/>
              <a:gd name="connsiteY155" fmla="*/ 450166 h 2745499"/>
              <a:gd name="connsiteX156" fmla="*/ 1302045 w 4847872"/>
              <a:gd name="connsiteY156" fmla="*/ 443132 h 2745499"/>
              <a:gd name="connsiteX157" fmla="*/ 1231706 w 4847872"/>
              <a:gd name="connsiteY157" fmla="*/ 393895 h 2745499"/>
              <a:gd name="connsiteX158" fmla="*/ 1210605 w 4847872"/>
              <a:gd name="connsiteY158" fmla="*/ 379827 h 2745499"/>
              <a:gd name="connsiteX159" fmla="*/ 1189503 w 4847872"/>
              <a:gd name="connsiteY159" fmla="*/ 358726 h 2745499"/>
              <a:gd name="connsiteX160" fmla="*/ 1126199 w 4847872"/>
              <a:gd name="connsiteY160" fmla="*/ 323557 h 2745499"/>
              <a:gd name="connsiteX161" fmla="*/ 1105097 w 4847872"/>
              <a:gd name="connsiteY161" fmla="*/ 309489 h 2745499"/>
              <a:gd name="connsiteX162" fmla="*/ 1083996 w 4847872"/>
              <a:gd name="connsiteY162" fmla="*/ 302455 h 2745499"/>
              <a:gd name="connsiteX163" fmla="*/ 1055860 w 4847872"/>
              <a:gd name="connsiteY163" fmla="*/ 288387 h 2745499"/>
              <a:gd name="connsiteX164" fmla="*/ 1034759 w 4847872"/>
              <a:gd name="connsiteY164" fmla="*/ 274320 h 2745499"/>
              <a:gd name="connsiteX165" fmla="*/ 985522 w 4847872"/>
              <a:gd name="connsiteY165" fmla="*/ 253218 h 2745499"/>
              <a:gd name="connsiteX166" fmla="*/ 915183 w 4847872"/>
              <a:gd name="connsiteY166" fmla="*/ 189913 h 2745499"/>
              <a:gd name="connsiteX167" fmla="*/ 901116 w 4847872"/>
              <a:gd name="connsiteY167" fmla="*/ 168812 h 2745499"/>
              <a:gd name="connsiteX168" fmla="*/ 858912 w 4847872"/>
              <a:gd name="connsiteY168" fmla="*/ 126609 h 2745499"/>
              <a:gd name="connsiteX169" fmla="*/ 809676 w 4847872"/>
              <a:gd name="connsiteY169" fmla="*/ 77372 h 2745499"/>
              <a:gd name="connsiteX170" fmla="*/ 788574 w 4847872"/>
              <a:gd name="connsiteY170" fmla="*/ 63304 h 2745499"/>
              <a:gd name="connsiteX171" fmla="*/ 739337 w 4847872"/>
              <a:gd name="connsiteY171" fmla="*/ 49237 h 2745499"/>
              <a:gd name="connsiteX172" fmla="*/ 676032 w 4847872"/>
              <a:gd name="connsiteY172" fmla="*/ 42203 h 2745499"/>
              <a:gd name="connsiteX173" fmla="*/ 640863 w 4847872"/>
              <a:gd name="connsiteY173" fmla="*/ 35169 h 2745499"/>
              <a:gd name="connsiteX174" fmla="*/ 598660 w 4847872"/>
              <a:gd name="connsiteY174" fmla="*/ 28135 h 2745499"/>
              <a:gd name="connsiteX175" fmla="*/ 535356 w 4847872"/>
              <a:gd name="connsiteY175" fmla="*/ 21101 h 2745499"/>
              <a:gd name="connsiteX176" fmla="*/ 352476 w 4847872"/>
              <a:gd name="connsiteY176" fmla="*/ 0 h 2745499"/>
              <a:gd name="connsiteX177" fmla="*/ 99257 w 4847872"/>
              <a:gd name="connsiteY177" fmla="*/ 7033 h 2745499"/>
              <a:gd name="connsiteX178" fmla="*/ 78156 w 4847872"/>
              <a:gd name="connsiteY178" fmla="*/ 14067 h 2745499"/>
              <a:gd name="connsiteX179" fmla="*/ 50020 w 4847872"/>
              <a:gd name="connsiteY179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985522 w 4847872"/>
              <a:gd name="connsiteY24" fmla="*/ 1259058 h 2745499"/>
              <a:gd name="connsiteX25" fmla="*/ 1027725 w 4847872"/>
              <a:gd name="connsiteY25" fmla="*/ 1273126 h 2745499"/>
              <a:gd name="connsiteX26" fmla="*/ 1069928 w 4847872"/>
              <a:gd name="connsiteY26" fmla="*/ 1301261 h 2745499"/>
              <a:gd name="connsiteX27" fmla="*/ 1091029 w 4847872"/>
              <a:gd name="connsiteY27" fmla="*/ 1315329 h 2745499"/>
              <a:gd name="connsiteX28" fmla="*/ 1189503 w 4847872"/>
              <a:gd name="connsiteY28" fmla="*/ 1403838 h 2745499"/>
              <a:gd name="connsiteX29" fmla="*/ 1229655 w 4847872"/>
              <a:gd name="connsiteY29" fmla="*/ 1449656 h 2745499"/>
              <a:gd name="connsiteX30" fmla="*/ 1252564 w 4847872"/>
              <a:gd name="connsiteY30" fmla="*/ 1473932 h 2745499"/>
              <a:gd name="connsiteX31" fmla="*/ 1266876 w 4847872"/>
              <a:gd name="connsiteY31" fmla="*/ 1498209 h 2745499"/>
              <a:gd name="connsiteX32" fmla="*/ 1280943 w 4847872"/>
              <a:gd name="connsiteY32" fmla="*/ 1547446 h 2745499"/>
              <a:gd name="connsiteX33" fmla="*/ 1287977 w 4847872"/>
              <a:gd name="connsiteY33" fmla="*/ 1568547 h 2745499"/>
              <a:gd name="connsiteX34" fmla="*/ 1287977 w 4847872"/>
              <a:gd name="connsiteY34" fmla="*/ 1638886 h 2745499"/>
              <a:gd name="connsiteX35" fmla="*/ 1302045 w 4847872"/>
              <a:gd name="connsiteY35" fmla="*/ 1737360 h 2745499"/>
              <a:gd name="connsiteX36" fmla="*/ 1309079 w 4847872"/>
              <a:gd name="connsiteY36" fmla="*/ 1758461 h 2745499"/>
              <a:gd name="connsiteX37" fmla="*/ 1316112 w 4847872"/>
              <a:gd name="connsiteY37" fmla="*/ 1786597 h 2745499"/>
              <a:gd name="connsiteX38" fmla="*/ 1337214 w 4847872"/>
              <a:gd name="connsiteY38" fmla="*/ 1828800 h 2745499"/>
              <a:gd name="connsiteX39" fmla="*/ 1344248 w 4847872"/>
              <a:gd name="connsiteY39" fmla="*/ 1849901 h 2745499"/>
              <a:gd name="connsiteX40" fmla="*/ 1363982 w 4847872"/>
              <a:gd name="connsiteY40" fmla="*/ 1959268 h 2745499"/>
              <a:gd name="connsiteX41" fmla="*/ 1380541 w 4847872"/>
              <a:gd name="connsiteY41" fmla="*/ 1980369 h 2745499"/>
              <a:gd name="connsiteX42" fmla="*/ 1387574 w 4847872"/>
              <a:gd name="connsiteY42" fmla="*/ 2008505 h 2745499"/>
              <a:gd name="connsiteX43" fmla="*/ 1411167 w 4847872"/>
              <a:gd name="connsiteY43" fmla="*/ 2047533 h 2745499"/>
              <a:gd name="connsiteX44" fmla="*/ 1437495 w 4847872"/>
              <a:gd name="connsiteY44" fmla="*/ 2085877 h 2745499"/>
              <a:gd name="connsiteX45" fmla="*/ 1463823 w 4847872"/>
              <a:gd name="connsiteY45" fmla="*/ 2131255 h 2745499"/>
              <a:gd name="connsiteX46" fmla="*/ 1478575 w 4847872"/>
              <a:gd name="connsiteY46" fmla="*/ 2168232 h 2745499"/>
              <a:gd name="connsiteX47" fmla="*/ 1520094 w 4847872"/>
              <a:gd name="connsiteY47" fmla="*/ 2215661 h 2745499"/>
              <a:gd name="connsiteX48" fmla="*/ 1541196 w 4847872"/>
              <a:gd name="connsiteY48" fmla="*/ 2232220 h 2745499"/>
              <a:gd name="connsiteX49" fmla="*/ 1577049 w 4847872"/>
              <a:gd name="connsiteY49" fmla="*/ 2263530 h 2745499"/>
              <a:gd name="connsiteX50" fmla="*/ 1605184 w 4847872"/>
              <a:gd name="connsiteY50" fmla="*/ 2302558 h 2745499"/>
              <a:gd name="connsiteX51" fmla="*/ 1631268 w 4847872"/>
              <a:gd name="connsiteY51" fmla="*/ 2353163 h 2745499"/>
              <a:gd name="connsiteX52" fmla="*/ 1660771 w 4847872"/>
              <a:gd name="connsiteY52" fmla="*/ 2398541 h 2745499"/>
              <a:gd name="connsiteX53" fmla="*/ 1727251 w 4847872"/>
              <a:gd name="connsiteY53" fmla="*/ 2455935 h 2745499"/>
              <a:gd name="connsiteX54" fmla="*/ 1871786 w 4847872"/>
              <a:gd name="connsiteY54" fmla="*/ 2542833 h 2745499"/>
              <a:gd name="connsiteX55" fmla="*/ 1907639 w 4847872"/>
              <a:gd name="connsiteY55" fmla="*/ 2574827 h 2745499"/>
              <a:gd name="connsiteX56" fmla="*/ 2022672 w 4847872"/>
              <a:gd name="connsiteY56" fmla="*/ 2636324 h 2745499"/>
              <a:gd name="connsiteX57" fmla="*/ 2132039 w 4847872"/>
              <a:gd name="connsiteY57" fmla="*/ 2678527 h 2745499"/>
              <a:gd name="connsiteX58" fmla="*/ 2231392 w 4847872"/>
              <a:gd name="connsiteY58" fmla="*/ 2711645 h 2745499"/>
              <a:gd name="connsiteX59" fmla="*/ 2454228 w 4847872"/>
              <a:gd name="connsiteY59" fmla="*/ 2741588 h 2745499"/>
              <a:gd name="connsiteX60" fmla="*/ 2544984 w 4847872"/>
              <a:gd name="connsiteY60" fmla="*/ 2745447 h 2745499"/>
              <a:gd name="connsiteX61" fmla="*/ 2699337 w 4847872"/>
              <a:gd name="connsiteY61" fmla="*/ 2737087 h 2745499"/>
              <a:gd name="connsiteX62" fmla="*/ 2827706 w 4847872"/>
              <a:gd name="connsiteY62" fmla="*/ 2710522 h 2745499"/>
              <a:gd name="connsiteX63" fmla="*/ 2855157 w 4847872"/>
              <a:gd name="connsiteY63" fmla="*/ 2699629 h 2745499"/>
              <a:gd name="connsiteX64" fmla="*/ 2936388 w 4847872"/>
              <a:gd name="connsiteY64" fmla="*/ 2660601 h 2745499"/>
              <a:gd name="connsiteX65" fmla="*/ 3004236 w 4847872"/>
              <a:gd name="connsiteY65" fmla="*/ 2616590 h 2745499"/>
              <a:gd name="connsiteX66" fmla="*/ 3032371 w 4847872"/>
              <a:gd name="connsiteY66" fmla="*/ 2609557 h 2745499"/>
              <a:gd name="connsiteX67" fmla="*/ 3074574 w 4847872"/>
              <a:gd name="connsiteY67" fmla="*/ 2581421 h 2745499"/>
              <a:gd name="connsiteX68" fmla="*/ 3095676 w 4847872"/>
              <a:gd name="connsiteY68" fmla="*/ 2567353 h 2745499"/>
              <a:gd name="connsiteX69" fmla="*/ 3123811 w 4847872"/>
              <a:gd name="connsiteY69" fmla="*/ 2546252 h 2745499"/>
              <a:gd name="connsiteX70" fmla="*/ 3166014 w 4847872"/>
              <a:gd name="connsiteY70" fmla="*/ 2511083 h 2745499"/>
              <a:gd name="connsiteX71" fmla="*/ 3180082 w 4847872"/>
              <a:gd name="connsiteY71" fmla="*/ 2489981 h 2745499"/>
              <a:gd name="connsiteX72" fmla="*/ 3201183 w 4847872"/>
              <a:gd name="connsiteY72" fmla="*/ 2482947 h 2745499"/>
              <a:gd name="connsiteX73" fmla="*/ 3243386 w 4847872"/>
              <a:gd name="connsiteY73" fmla="*/ 2454812 h 2745499"/>
              <a:gd name="connsiteX74" fmla="*/ 3264488 w 4847872"/>
              <a:gd name="connsiteY74" fmla="*/ 2440744 h 2745499"/>
              <a:gd name="connsiteX75" fmla="*/ 3299657 w 4847872"/>
              <a:gd name="connsiteY75" fmla="*/ 2405575 h 2745499"/>
              <a:gd name="connsiteX76" fmla="*/ 3313725 w 4847872"/>
              <a:gd name="connsiteY76" fmla="*/ 2384473 h 2745499"/>
              <a:gd name="connsiteX77" fmla="*/ 3382012 w 4847872"/>
              <a:gd name="connsiteY77" fmla="*/ 2343394 h 2745499"/>
              <a:gd name="connsiteX78" fmla="*/ 3446440 w 4847872"/>
              <a:gd name="connsiteY78" fmla="*/ 2277354 h 2745499"/>
              <a:gd name="connsiteX79" fmla="*/ 3512919 w 4847872"/>
              <a:gd name="connsiteY79" fmla="*/ 2196562 h 2745499"/>
              <a:gd name="connsiteX80" fmla="*/ 3573049 w 4847872"/>
              <a:gd name="connsiteY80" fmla="*/ 2102192 h 2745499"/>
              <a:gd name="connsiteX81" fmla="*/ 3615252 w 4847872"/>
              <a:gd name="connsiteY81" fmla="*/ 2047288 h 2745499"/>
              <a:gd name="connsiteX82" fmla="*/ 3633179 w 4847872"/>
              <a:gd name="connsiteY82" fmla="*/ 2023012 h 2745499"/>
              <a:gd name="connsiteX83" fmla="*/ 3704885 w 4847872"/>
              <a:gd name="connsiteY83" fmla="*/ 1928397 h 2745499"/>
              <a:gd name="connsiteX84" fmla="*/ 3800184 w 4847872"/>
              <a:gd name="connsiteY84" fmla="*/ 1840132 h 2745499"/>
              <a:gd name="connsiteX85" fmla="*/ 3868715 w 4847872"/>
              <a:gd name="connsiteY85" fmla="*/ 1785229 h 2745499"/>
              <a:gd name="connsiteX86" fmla="*/ 3941544 w 4847872"/>
              <a:gd name="connsiteY86" fmla="*/ 1753235 h 2745499"/>
              <a:gd name="connsiteX87" fmla="*/ 4004849 w 4847872"/>
              <a:gd name="connsiteY87" fmla="*/ 1717382 h 2745499"/>
              <a:gd name="connsiteX88" fmla="*/ 4044561 w 4847872"/>
              <a:gd name="connsiteY88" fmla="*/ 1703314 h 2745499"/>
              <a:gd name="connsiteX89" fmla="*/ 4111041 w 4847872"/>
              <a:gd name="connsiteY89" fmla="*/ 1679037 h 2745499"/>
              <a:gd name="connsiteX90" fmla="*/ 4160961 w 4847872"/>
              <a:gd name="connsiteY90" fmla="*/ 1648411 h 2745499"/>
              <a:gd name="connsiteX91" fmla="*/ 4243316 w 4847872"/>
              <a:gd name="connsiteY91" fmla="*/ 1611874 h 2745499"/>
              <a:gd name="connsiteX92" fmla="*/ 4318881 w 4847872"/>
              <a:gd name="connsiteY92" fmla="*/ 1567180 h 2745499"/>
              <a:gd name="connsiteX93" fmla="*/ 4394886 w 4847872"/>
              <a:gd name="connsiteY93" fmla="*/ 1504559 h 2745499"/>
              <a:gd name="connsiteX94" fmla="*/ 4468839 w 4847872"/>
              <a:gd name="connsiteY94" fmla="*/ 1460548 h 2745499"/>
              <a:gd name="connsiteX95" fmla="*/ 4538737 w 4847872"/>
              <a:gd name="connsiteY95" fmla="*/ 1392017 h 2745499"/>
              <a:gd name="connsiteX96" fmla="*/ 4594324 w 4847872"/>
              <a:gd name="connsiteY96" fmla="*/ 1335063 h 2745499"/>
              <a:gd name="connsiteX97" fmla="*/ 4631301 w 4847872"/>
              <a:gd name="connsiteY97" fmla="*/ 1283335 h 2745499"/>
              <a:gd name="connsiteX98" fmla="*/ 4680538 w 4847872"/>
              <a:gd name="connsiteY98" fmla="*/ 1208453 h 2745499"/>
              <a:gd name="connsiteX99" fmla="*/ 4715023 w 4847872"/>
              <a:gd name="connsiteY99" fmla="*/ 1138799 h 2745499"/>
              <a:gd name="connsiteX100" fmla="*/ 4757226 w 4847872"/>
              <a:gd name="connsiteY100" fmla="*/ 1056884 h 2745499"/>
              <a:gd name="connsiteX101" fmla="*/ 4777644 w 4847872"/>
              <a:gd name="connsiteY101" fmla="*/ 1011506 h 2745499"/>
              <a:gd name="connsiteX102" fmla="*/ 4805779 w 4847872"/>
              <a:gd name="connsiteY102" fmla="*/ 956603 h 2745499"/>
              <a:gd name="connsiteX103" fmla="*/ 4823706 w 4847872"/>
              <a:gd name="connsiteY103" fmla="*/ 867654 h 2745499"/>
              <a:gd name="connsiteX104" fmla="*/ 4837774 w 4847872"/>
              <a:gd name="connsiteY104" fmla="*/ 793457 h 2745499"/>
              <a:gd name="connsiteX105" fmla="*/ 4847543 w 4847872"/>
              <a:gd name="connsiteY105" fmla="*/ 687753 h 2745499"/>
              <a:gd name="connsiteX106" fmla="*/ 4846175 w 4847872"/>
              <a:gd name="connsiteY106" fmla="*/ 568373 h 2745499"/>
              <a:gd name="connsiteX107" fmla="*/ 4797866 w 4847872"/>
              <a:gd name="connsiteY107" fmla="*/ 506437 h 2745499"/>
              <a:gd name="connsiteX108" fmla="*/ 4755663 w 4847872"/>
              <a:gd name="connsiteY108" fmla="*/ 485335 h 2745499"/>
              <a:gd name="connsiteX109" fmla="*/ 4720494 w 4847872"/>
              <a:gd name="connsiteY109" fmla="*/ 457200 h 2745499"/>
              <a:gd name="connsiteX110" fmla="*/ 4678291 w 4847872"/>
              <a:gd name="connsiteY110" fmla="*/ 443132 h 2745499"/>
              <a:gd name="connsiteX111" fmla="*/ 4593885 w 4847872"/>
              <a:gd name="connsiteY111" fmla="*/ 464233 h 2745499"/>
              <a:gd name="connsiteX112" fmla="*/ 4530580 w 4847872"/>
              <a:gd name="connsiteY112" fmla="*/ 499403 h 2745499"/>
              <a:gd name="connsiteX113" fmla="*/ 4509479 w 4847872"/>
              <a:gd name="connsiteY113" fmla="*/ 513470 h 2745499"/>
              <a:gd name="connsiteX114" fmla="*/ 4481343 w 4847872"/>
              <a:gd name="connsiteY114" fmla="*/ 555673 h 2745499"/>
              <a:gd name="connsiteX115" fmla="*/ 4439140 w 4847872"/>
              <a:gd name="connsiteY115" fmla="*/ 590843 h 2745499"/>
              <a:gd name="connsiteX116" fmla="*/ 4396937 w 4847872"/>
              <a:gd name="connsiteY116" fmla="*/ 618978 h 2745499"/>
              <a:gd name="connsiteX117" fmla="*/ 4340666 w 4847872"/>
              <a:gd name="connsiteY117" fmla="*/ 647113 h 2745499"/>
              <a:gd name="connsiteX118" fmla="*/ 4312531 w 4847872"/>
              <a:gd name="connsiteY118" fmla="*/ 661181 h 2745499"/>
              <a:gd name="connsiteX119" fmla="*/ 4270328 w 4847872"/>
              <a:gd name="connsiteY119" fmla="*/ 675249 h 2745499"/>
              <a:gd name="connsiteX120" fmla="*/ 4242192 w 4847872"/>
              <a:gd name="connsiteY120" fmla="*/ 689317 h 2745499"/>
              <a:gd name="connsiteX121" fmla="*/ 4171854 w 4847872"/>
              <a:gd name="connsiteY121" fmla="*/ 710418 h 2745499"/>
              <a:gd name="connsiteX122" fmla="*/ 3890500 w 4847872"/>
              <a:gd name="connsiteY122" fmla="*/ 696350 h 2745499"/>
              <a:gd name="connsiteX123" fmla="*/ 3869399 w 4847872"/>
              <a:gd name="connsiteY123" fmla="*/ 689317 h 2745499"/>
              <a:gd name="connsiteX124" fmla="*/ 3834229 w 4847872"/>
              <a:gd name="connsiteY124" fmla="*/ 682283 h 2745499"/>
              <a:gd name="connsiteX125" fmla="*/ 3770925 w 4847872"/>
              <a:gd name="connsiteY125" fmla="*/ 675249 h 2745499"/>
              <a:gd name="connsiteX126" fmla="*/ 3679485 w 4847872"/>
              <a:gd name="connsiteY126" fmla="*/ 661181 h 2745499"/>
              <a:gd name="connsiteX127" fmla="*/ 3609146 w 4847872"/>
              <a:gd name="connsiteY127" fmla="*/ 654147 h 2745499"/>
              <a:gd name="connsiteX128" fmla="*/ 3573977 w 4847872"/>
              <a:gd name="connsiteY128" fmla="*/ 647113 h 2745499"/>
              <a:gd name="connsiteX129" fmla="*/ 3257454 w 4847872"/>
              <a:gd name="connsiteY129" fmla="*/ 647113 h 2745499"/>
              <a:gd name="connsiteX130" fmla="*/ 3222285 w 4847872"/>
              <a:gd name="connsiteY130" fmla="*/ 654147 h 2745499"/>
              <a:gd name="connsiteX131" fmla="*/ 3130845 w 4847872"/>
              <a:gd name="connsiteY131" fmla="*/ 661181 h 2745499"/>
              <a:gd name="connsiteX132" fmla="*/ 3088642 w 4847872"/>
              <a:gd name="connsiteY132" fmla="*/ 675249 h 2745499"/>
              <a:gd name="connsiteX133" fmla="*/ 3039405 w 4847872"/>
              <a:gd name="connsiteY133" fmla="*/ 703384 h 2745499"/>
              <a:gd name="connsiteX134" fmla="*/ 2976100 w 4847872"/>
              <a:gd name="connsiteY134" fmla="*/ 731520 h 2745499"/>
              <a:gd name="connsiteX135" fmla="*/ 2575171 w 4847872"/>
              <a:gd name="connsiteY135" fmla="*/ 717452 h 2745499"/>
              <a:gd name="connsiteX136" fmla="*/ 2547036 w 4847872"/>
              <a:gd name="connsiteY136" fmla="*/ 710418 h 2745499"/>
              <a:gd name="connsiteX137" fmla="*/ 2476697 w 4847872"/>
              <a:gd name="connsiteY137" fmla="*/ 689317 h 2745499"/>
              <a:gd name="connsiteX138" fmla="*/ 2441528 w 4847872"/>
              <a:gd name="connsiteY138" fmla="*/ 682283 h 2745499"/>
              <a:gd name="connsiteX139" fmla="*/ 2413392 w 4847872"/>
              <a:gd name="connsiteY139" fmla="*/ 675249 h 2745499"/>
              <a:gd name="connsiteX140" fmla="*/ 2371189 w 4847872"/>
              <a:gd name="connsiteY140" fmla="*/ 661181 h 2745499"/>
              <a:gd name="connsiteX141" fmla="*/ 2336020 w 4847872"/>
              <a:gd name="connsiteY141" fmla="*/ 654147 h 2745499"/>
              <a:gd name="connsiteX142" fmla="*/ 2293817 w 4847872"/>
              <a:gd name="connsiteY142" fmla="*/ 640080 h 2745499"/>
              <a:gd name="connsiteX143" fmla="*/ 2195343 w 4847872"/>
              <a:gd name="connsiteY143" fmla="*/ 626012 h 2745499"/>
              <a:gd name="connsiteX144" fmla="*/ 2139072 w 4847872"/>
              <a:gd name="connsiteY144" fmla="*/ 611944 h 2745499"/>
              <a:gd name="connsiteX145" fmla="*/ 2103903 w 4847872"/>
              <a:gd name="connsiteY145" fmla="*/ 604910 h 2745499"/>
              <a:gd name="connsiteX146" fmla="*/ 2082802 w 4847872"/>
              <a:gd name="connsiteY146" fmla="*/ 597877 h 2745499"/>
              <a:gd name="connsiteX147" fmla="*/ 2047632 w 4847872"/>
              <a:gd name="connsiteY147" fmla="*/ 590843 h 2745499"/>
              <a:gd name="connsiteX148" fmla="*/ 1998396 w 4847872"/>
              <a:gd name="connsiteY148" fmla="*/ 576775 h 2745499"/>
              <a:gd name="connsiteX149" fmla="*/ 1576365 w 4847872"/>
              <a:gd name="connsiteY149" fmla="*/ 562707 h 2745499"/>
              <a:gd name="connsiteX150" fmla="*/ 1541196 w 4847872"/>
              <a:gd name="connsiteY150" fmla="*/ 555673 h 2745499"/>
              <a:gd name="connsiteX151" fmla="*/ 1463823 w 4847872"/>
              <a:gd name="connsiteY151" fmla="*/ 541606 h 2745499"/>
              <a:gd name="connsiteX152" fmla="*/ 1421620 w 4847872"/>
              <a:gd name="connsiteY152" fmla="*/ 520504 h 2745499"/>
              <a:gd name="connsiteX153" fmla="*/ 1393485 w 4847872"/>
              <a:gd name="connsiteY153" fmla="*/ 513470 h 2745499"/>
              <a:gd name="connsiteX154" fmla="*/ 1372383 w 4847872"/>
              <a:gd name="connsiteY154" fmla="*/ 499403 h 2745499"/>
              <a:gd name="connsiteX155" fmla="*/ 1323146 w 4847872"/>
              <a:gd name="connsiteY155" fmla="*/ 450166 h 2745499"/>
              <a:gd name="connsiteX156" fmla="*/ 1302045 w 4847872"/>
              <a:gd name="connsiteY156" fmla="*/ 443132 h 2745499"/>
              <a:gd name="connsiteX157" fmla="*/ 1231706 w 4847872"/>
              <a:gd name="connsiteY157" fmla="*/ 393895 h 2745499"/>
              <a:gd name="connsiteX158" fmla="*/ 1210605 w 4847872"/>
              <a:gd name="connsiteY158" fmla="*/ 379827 h 2745499"/>
              <a:gd name="connsiteX159" fmla="*/ 1189503 w 4847872"/>
              <a:gd name="connsiteY159" fmla="*/ 358726 h 2745499"/>
              <a:gd name="connsiteX160" fmla="*/ 1126199 w 4847872"/>
              <a:gd name="connsiteY160" fmla="*/ 323557 h 2745499"/>
              <a:gd name="connsiteX161" fmla="*/ 1105097 w 4847872"/>
              <a:gd name="connsiteY161" fmla="*/ 309489 h 2745499"/>
              <a:gd name="connsiteX162" fmla="*/ 1083996 w 4847872"/>
              <a:gd name="connsiteY162" fmla="*/ 302455 h 2745499"/>
              <a:gd name="connsiteX163" fmla="*/ 1055860 w 4847872"/>
              <a:gd name="connsiteY163" fmla="*/ 288387 h 2745499"/>
              <a:gd name="connsiteX164" fmla="*/ 1034759 w 4847872"/>
              <a:gd name="connsiteY164" fmla="*/ 274320 h 2745499"/>
              <a:gd name="connsiteX165" fmla="*/ 985522 w 4847872"/>
              <a:gd name="connsiteY165" fmla="*/ 253218 h 2745499"/>
              <a:gd name="connsiteX166" fmla="*/ 915183 w 4847872"/>
              <a:gd name="connsiteY166" fmla="*/ 189913 h 2745499"/>
              <a:gd name="connsiteX167" fmla="*/ 901116 w 4847872"/>
              <a:gd name="connsiteY167" fmla="*/ 168812 h 2745499"/>
              <a:gd name="connsiteX168" fmla="*/ 858912 w 4847872"/>
              <a:gd name="connsiteY168" fmla="*/ 126609 h 2745499"/>
              <a:gd name="connsiteX169" fmla="*/ 809676 w 4847872"/>
              <a:gd name="connsiteY169" fmla="*/ 77372 h 2745499"/>
              <a:gd name="connsiteX170" fmla="*/ 788574 w 4847872"/>
              <a:gd name="connsiteY170" fmla="*/ 63304 h 2745499"/>
              <a:gd name="connsiteX171" fmla="*/ 739337 w 4847872"/>
              <a:gd name="connsiteY171" fmla="*/ 49237 h 2745499"/>
              <a:gd name="connsiteX172" fmla="*/ 676032 w 4847872"/>
              <a:gd name="connsiteY172" fmla="*/ 42203 h 2745499"/>
              <a:gd name="connsiteX173" fmla="*/ 640863 w 4847872"/>
              <a:gd name="connsiteY173" fmla="*/ 35169 h 2745499"/>
              <a:gd name="connsiteX174" fmla="*/ 598660 w 4847872"/>
              <a:gd name="connsiteY174" fmla="*/ 28135 h 2745499"/>
              <a:gd name="connsiteX175" fmla="*/ 535356 w 4847872"/>
              <a:gd name="connsiteY175" fmla="*/ 21101 h 2745499"/>
              <a:gd name="connsiteX176" fmla="*/ 352476 w 4847872"/>
              <a:gd name="connsiteY176" fmla="*/ 0 h 2745499"/>
              <a:gd name="connsiteX177" fmla="*/ 99257 w 4847872"/>
              <a:gd name="connsiteY177" fmla="*/ 7033 h 2745499"/>
              <a:gd name="connsiteX178" fmla="*/ 78156 w 4847872"/>
              <a:gd name="connsiteY178" fmla="*/ 14067 h 2745499"/>
              <a:gd name="connsiteX179" fmla="*/ 50020 w 4847872"/>
              <a:gd name="connsiteY179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985522 w 4847872"/>
              <a:gd name="connsiteY24" fmla="*/ 1259058 h 2745499"/>
              <a:gd name="connsiteX25" fmla="*/ 1069928 w 4847872"/>
              <a:gd name="connsiteY25" fmla="*/ 1301261 h 2745499"/>
              <a:gd name="connsiteX26" fmla="*/ 1091029 w 4847872"/>
              <a:gd name="connsiteY26" fmla="*/ 1315329 h 2745499"/>
              <a:gd name="connsiteX27" fmla="*/ 1189503 w 4847872"/>
              <a:gd name="connsiteY27" fmla="*/ 1403838 h 2745499"/>
              <a:gd name="connsiteX28" fmla="*/ 1229655 w 4847872"/>
              <a:gd name="connsiteY28" fmla="*/ 1449656 h 2745499"/>
              <a:gd name="connsiteX29" fmla="*/ 1252564 w 4847872"/>
              <a:gd name="connsiteY29" fmla="*/ 1473932 h 2745499"/>
              <a:gd name="connsiteX30" fmla="*/ 1266876 w 4847872"/>
              <a:gd name="connsiteY30" fmla="*/ 1498209 h 2745499"/>
              <a:gd name="connsiteX31" fmla="*/ 1280943 w 4847872"/>
              <a:gd name="connsiteY31" fmla="*/ 1547446 h 2745499"/>
              <a:gd name="connsiteX32" fmla="*/ 1287977 w 4847872"/>
              <a:gd name="connsiteY32" fmla="*/ 1568547 h 2745499"/>
              <a:gd name="connsiteX33" fmla="*/ 1287977 w 4847872"/>
              <a:gd name="connsiteY33" fmla="*/ 1638886 h 2745499"/>
              <a:gd name="connsiteX34" fmla="*/ 1302045 w 4847872"/>
              <a:gd name="connsiteY34" fmla="*/ 1737360 h 2745499"/>
              <a:gd name="connsiteX35" fmla="*/ 1309079 w 4847872"/>
              <a:gd name="connsiteY35" fmla="*/ 1758461 h 2745499"/>
              <a:gd name="connsiteX36" fmla="*/ 1316112 w 4847872"/>
              <a:gd name="connsiteY36" fmla="*/ 1786597 h 2745499"/>
              <a:gd name="connsiteX37" fmla="*/ 1337214 w 4847872"/>
              <a:gd name="connsiteY37" fmla="*/ 1828800 h 2745499"/>
              <a:gd name="connsiteX38" fmla="*/ 1344248 w 4847872"/>
              <a:gd name="connsiteY38" fmla="*/ 1849901 h 2745499"/>
              <a:gd name="connsiteX39" fmla="*/ 1363982 w 4847872"/>
              <a:gd name="connsiteY39" fmla="*/ 1959268 h 2745499"/>
              <a:gd name="connsiteX40" fmla="*/ 1380541 w 4847872"/>
              <a:gd name="connsiteY40" fmla="*/ 1980369 h 2745499"/>
              <a:gd name="connsiteX41" fmla="*/ 1387574 w 4847872"/>
              <a:gd name="connsiteY41" fmla="*/ 2008505 h 2745499"/>
              <a:gd name="connsiteX42" fmla="*/ 1411167 w 4847872"/>
              <a:gd name="connsiteY42" fmla="*/ 2047533 h 2745499"/>
              <a:gd name="connsiteX43" fmla="*/ 1437495 w 4847872"/>
              <a:gd name="connsiteY43" fmla="*/ 2085877 h 2745499"/>
              <a:gd name="connsiteX44" fmla="*/ 1463823 w 4847872"/>
              <a:gd name="connsiteY44" fmla="*/ 2131255 h 2745499"/>
              <a:gd name="connsiteX45" fmla="*/ 1478575 w 4847872"/>
              <a:gd name="connsiteY45" fmla="*/ 2168232 h 2745499"/>
              <a:gd name="connsiteX46" fmla="*/ 1520094 w 4847872"/>
              <a:gd name="connsiteY46" fmla="*/ 2215661 h 2745499"/>
              <a:gd name="connsiteX47" fmla="*/ 1541196 w 4847872"/>
              <a:gd name="connsiteY47" fmla="*/ 2232220 h 2745499"/>
              <a:gd name="connsiteX48" fmla="*/ 1577049 w 4847872"/>
              <a:gd name="connsiteY48" fmla="*/ 2263530 h 2745499"/>
              <a:gd name="connsiteX49" fmla="*/ 1605184 w 4847872"/>
              <a:gd name="connsiteY49" fmla="*/ 2302558 h 2745499"/>
              <a:gd name="connsiteX50" fmla="*/ 1631268 w 4847872"/>
              <a:gd name="connsiteY50" fmla="*/ 2353163 h 2745499"/>
              <a:gd name="connsiteX51" fmla="*/ 1660771 w 4847872"/>
              <a:gd name="connsiteY51" fmla="*/ 2398541 h 2745499"/>
              <a:gd name="connsiteX52" fmla="*/ 1727251 w 4847872"/>
              <a:gd name="connsiteY52" fmla="*/ 2455935 h 2745499"/>
              <a:gd name="connsiteX53" fmla="*/ 1871786 w 4847872"/>
              <a:gd name="connsiteY53" fmla="*/ 2542833 h 2745499"/>
              <a:gd name="connsiteX54" fmla="*/ 1907639 w 4847872"/>
              <a:gd name="connsiteY54" fmla="*/ 2574827 h 2745499"/>
              <a:gd name="connsiteX55" fmla="*/ 2022672 w 4847872"/>
              <a:gd name="connsiteY55" fmla="*/ 2636324 h 2745499"/>
              <a:gd name="connsiteX56" fmla="*/ 2132039 w 4847872"/>
              <a:gd name="connsiteY56" fmla="*/ 2678527 h 2745499"/>
              <a:gd name="connsiteX57" fmla="*/ 2231392 w 4847872"/>
              <a:gd name="connsiteY57" fmla="*/ 2711645 h 2745499"/>
              <a:gd name="connsiteX58" fmla="*/ 2454228 w 4847872"/>
              <a:gd name="connsiteY58" fmla="*/ 2741588 h 2745499"/>
              <a:gd name="connsiteX59" fmla="*/ 2544984 w 4847872"/>
              <a:gd name="connsiteY59" fmla="*/ 2745447 h 2745499"/>
              <a:gd name="connsiteX60" fmla="*/ 2699337 w 4847872"/>
              <a:gd name="connsiteY60" fmla="*/ 2737087 h 2745499"/>
              <a:gd name="connsiteX61" fmla="*/ 2827706 w 4847872"/>
              <a:gd name="connsiteY61" fmla="*/ 2710522 h 2745499"/>
              <a:gd name="connsiteX62" fmla="*/ 2855157 w 4847872"/>
              <a:gd name="connsiteY62" fmla="*/ 2699629 h 2745499"/>
              <a:gd name="connsiteX63" fmla="*/ 2936388 w 4847872"/>
              <a:gd name="connsiteY63" fmla="*/ 2660601 h 2745499"/>
              <a:gd name="connsiteX64" fmla="*/ 3004236 w 4847872"/>
              <a:gd name="connsiteY64" fmla="*/ 2616590 h 2745499"/>
              <a:gd name="connsiteX65" fmla="*/ 3032371 w 4847872"/>
              <a:gd name="connsiteY65" fmla="*/ 2609557 h 2745499"/>
              <a:gd name="connsiteX66" fmla="*/ 3074574 w 4847872"/>
              <a:gd name="connsiteY66" fmla="*/ 2581421 h 2745499"/>
              <a:gd name="connsiteX67" fmla="*/ 3095676 w 4847872"/>
              <a:gd name="connsiteY67" fmla="*/ 2567353 h 2745499"/>
              <a:gd name="connsiteX68" fmla="*/ 3123811 w 4847872"/>
              <a:gd name="connsiteY68" fmla="*/ 2546252 h 2745499"/>
              <a:gd name="connsiteX69" fmla="*/ 3166014 w 4847872"/>
              <a:gd name="connsiteY69" fmla="*/ 2511083 h 2745499"/>
              <a:gd name="connsiteX70" fmla="*/ 3180082 w 4847872"/>
              <a:gd name="connsiteY70" fmla="*/ 2489981 h 2745499"/>
              <a:gd name="connsiteX71" fmla="*/ 3201183 w 4847872"/>
              <a:gd name="connsiteY71" fmla="*/ 2482947 h 2745499"/>
              <a:gd name="connsiteX72" fmla="*/ 3243386 w 4847872"/>
              <a:gd name="connsiteY72" fmla="*/ 2454812 h 2745499"/>
              <a:gd name="connsiteX73" fmla="*/ 3264488 w 4847872"/>
              <a:gd name="connsiteY73" fmla="*/ 2440744 h 2745499"/>
              <a:gd name="connsiteX74" fmla="*/ 3299657 w 4847872"/>
              <a:gd name="connsiteY74" fmla="*/ 2405575 h 2745499"/>
              <a:gd name="connsiteX75" fmla="*/ 3313725 w 4847872"/>
              <a:gd name="connsiteY75" fmla="*/ 2384473 h 2745499"/>
              <a:gd name="connsiteX76" fmla="*/ 3382012 w 4847872"/>
              <a:gd name="connsiteY76" fmla="*/ 2343394 h 2745499"/>
              <a:gd name="connsiteX77" fmla="*/ 3446440 w 4847872"/>
              <a:gd name="connsiteY77" fmla="*/ 2277354 h 2745499"/>
              <a:gd name="connsiteX78" fmla="*/ 3512919 w 4847872"/>
              <a:gd name="connsiteY78" fmla="*/ 2196562 h 2745499"/>
              <a:gd name="connsiteX79" fmla="*/ 3573049 w 4847872"/>
              <a:gd name="connsiteY79" fmla="*/ 2102192 h 2745499"/>
              <a:gd name="connsiteX80" fmla="*/ 3615252 w 4847872"/>
              <a:gd name="connsiteY80" fmla="*/ 2047288 h 2745499"/>
              <a:gd name="connsiteX81" fmla="*/ 3633179 w 4847872"/>
              <a:gd name="connsiteY81" fmla="*/ 2023012 h 2745499"/>
              <a:gd name="connsiteX82" fmla="*/ 3704885 w 4847872"/>
              <a:gd name="connsiteY82" fmla="*/ 1928397 h 2745499"/>
              <a:gd name="connsiteX83" fmla="*/ 3800184 w 4847872"/>
              <a:gd name="connsiteY83" fmla="*/ 1840132 h 2745499"/>
              <a:gd name="connsiteX84" fmla="*/ 3868715 w 4847872"/>
              <a:gd name="connsiteY84" fmla="*/ 1785229 h 2745499"/>
              <a:gd name="connsiteX85" fmla="*/ 3941544 w 4847872"/>
              <a:gd name="connsiteY85" fmla="*/ 1753235 h 2745499"/>
              <a:gd name="connsiteX86" fmla="*/ 4004849 w 4847872"/>
              <a:gd name="connsiteY86" fmla="*/ 1717382 h 2745499"/>
              <a:gd name="connsiteX87" fmla="*/ 4044561 w 4847872"/>
              <a:gd name="connsiteY87" fmla="*/ 1703314 h 2745499"/>
              <a:gd name="connsiteX88" fmla="*/ 4111041 w 4847872"/>
              <a:gd name="connsiteY88" fmla="*/ 1679037 h 2745499"/>
              <a:gd name="connsiteX89" fmla="*/ 4160961 w 4847872"/>
              <a:gd name="connsiteY89" fmla="*/ 1648411 h 2745499"/>
              <a:gd name="connsiteX90" fmla="*/ 4243316 w 4847872"/>
              <a:gd name="connsiteY90" fmla="*/ 1611874 h 2745499"/>
              <a:gd name="connsiteX91" fmla="*/ 4318881 w 4847872"/>
              <a:gd name="connsiteY91" fmla="*/ 1567180 h 2745499"/>
              <a:gd name="connsiteX92" fmla="*/ 4394886 w 4847872"/>
              <a:gd name="connsiteY92" fmla="*/ 1504559 h 2745499"/>
              <a:gd name="connsiteX93" fmla="*/ 4468839 w 4847872"/>
              <a:gd name="connsiteY93" fmla="*/ 1460548 h 2745499"/>
              <a:gd name="connsiteX94" fmla="*/ 4538737 w 4847872"/>
              <a:gd name="connsiteY94" fmla="*/ 1392017 h 2745499"/>
              <a:gd name="connsiteX95" fmla="*/ 4594324 w 4847872"/>
              <a:gd name="connsiteY95" fmla="*/ 1335063 h 2745499"/>
              <a:gd name="connsiteX96" fmla="*/ 4631301 w 4847872"/>
              <a:gd name="connsiteY96" fmla="*/ 1283335 h 2745499"/>
              <a:gd name="connsiteX97" fmla="*/ 4680538 w 4847872"/>
              <a:gd name="connsiteY97" fmla="*/ 1208453 h 2745499"/>
              <a:gd name="connsiteX98" fmla="*/ 4715023 w 4847872"/>
              <a:gd name="connsiteY98" fmla="*/ 1138799 h 2745499"/>
              <a:gd name="connsiteX99" fmla="*/ 4757226 w 4847872"/>
              <a:gd name="connsiteY99" fmla="*/ 1056884 h 2745499"/>
              <a:gd name="connsiteX100" fmla="*/ 4777644 w 4847872"/>
              <a:gd name="connsiteY100" fmla="*/ 1011506 h 2745499"/>
              <a:gd name="connsiteX101" fmla="*/ 4805779 w 4847872"/>
              <a:gd name="connsiteY101" fmla="*/ 956603 h 2745499"/>
              <a:gd name="connsiteX102" fmla="*/ 4823706 w 4847872"/>
              <a:gd name="connsiteY102" fmla="*/ 867654 h 2745499"/>
              <a:gd name="connsiteX103" fmla="*/ 4837774 w 4847872"/>
              <a:gd name="connsiteY103" fmla="*/ 793457 h 2745499"/>
              <a:gd name="connsiteX104" fmla="*/ 4847543 w 4847872"/>
              <a:gd name="connsiteY104" fmla="*/ 687753 h 2745499"/>
              <a:gd name="connsiteX105" fmla="*/ 4846175 w 4847872"/>
              <a:gd name="connsiteY105" fmla="*/ 568373 h 2745499"/>
              <a:gd name="connsiteX106" fmla="*/ 4797866 w 4847872"/>
              <a:gd name="connsiteY106" fmla="*/ 506437 h 2745499"/>
              <a:gd name="connsiteX107" fmla="*/ 4755663 w 4847872"/>
              <a:gd name="connsiteY107" fmla="*/ 485335 h 2745499"/>
              <a:gd name="connsiteX108" fmla="*/ 4720494 w 4847872"/>
              <a:gd name="connsiteY108" fmla="*/ 457200 h 2745499"/>
              <a:gd name="connsiteX109" fmla="*/ 4678291 w 4847872"/>
              <a:gd name="connsiteY109" fmla="*/ 443132 h 2745499"/>
              <a:gd name="connsiteX110" fmla="*/ 4593885 w 4847872"/>
              <a:gd name="connsiteY110" fmla="*/ 464233 h 2745499"/>
              <a:gd name="connsiteX111" fmla="*/ 4530580 w 4847872"/>
              <a:gd name="connsiteY111" fmla="*/ 499403 h 2745499"/>
              <a:gd name="connsiteX112" fmla="*/ 4509479 w 4847872"/>
              <a:gd name="connsiteY112" fmla="*/ 513470 h 2745499"/>
              <a:gd name="connsiteX113" fmla="*/ 4481343 w 4847872"/>
              <a:gd name="connsiteY113" fmla="*/ 555673 h 2745499"/>
              <a:gd name="connsiteX114" fmla="*/ 4439140 w 4847872"/>
              <a:gd name="connsiteY114" fmla="*/ 590843 h 2745499"/>
              <a:gd name="connsiteX115" fmla="*/ 4396937 w 4847872"/>
              <a:gd name="connsiteY115" fmla="*/ 618978 h 2745499"/>
              <a:gd name="connsiteX116" fmla="*/ 4340666 w 4847872"/>
              <a:gd name="connsiteY116" fmla="*/ 647113 h 2745499"/>
              <a:gd name="connsiteX117" fmla="*/ 4312531 w 4847872"/>
              <a:gd name="connsiteY117" fmla="*/ 661181 h 2745499"/>
              <a:gd name="connsiteX118" fmla="*/ 4270328 w 4847872"/>
              <a:gd name="connsiteY118" fmla="*/ 675249 h 2745499"/>
              <a:gd name="connsiteX119" fmla="*/ 4242192 w 4847872"/>
              <a:gd name="connsiteY119" fmla="*/ 689317 h 2745499"/>
              <a:gd name="connsiteX120" fmla="*/ 4171854 w 4847872"/>
              <a:gd name="connsiteY120" fmla="*/ 710418 h 2745499"/>
              <a:gd name="connsiteX121" fmla="*/ 3890500 w 4847872"/>
              <a:gd name="connsiteY121" fmla="*/ 696350 h 2745499"/>
              <a:gd name="connsiteX122" fmla="*/ 3869399 w 4847872"/>
              <a:gd name="connsiteY122" fmla="*/ 689317 h 2745499"/>
              <a:gd name="connsiteX123" fmla="*/ 3834229 w 4847872"/>
              <a:gd name="connsiteY123" fmla="*/ 682283 h 2745499"/>
              <a:gd name="connsiteX124" fmla="*/ 3770925 w 4847872"/>
              <a:gd name="connsiteY124" fmla="*/ 675249 h 2745499"/>
              <a:gd name="connsiteX125" fmla="*/ 3679485 w 4847872"/>
              <a:gd name="connsiteY125" fmla="*/ 661181 h 2745499"/>
              <a:gd name="connsiteX126" fmla="*/ 3609146 w 4847872"/>
              <a:gd name="connsiteY126" fmla="*/ 654147 h 2745499"/>
              <a:gd name="connsiteX127" fmla="*/ 3573977 w 4847872"/>
              <a:gd name="connsiteY127" fmla="*/ 647113 h 2745499"/>
              <a:gd name="connsiteX128" fmla="*/ 3257454 w 4847872"/>
              <a:gd name="connsiteY128" fmla="*/ 647113 h 2745499"/>
              <a:gd name="connsiteX129" fmla="*/ 3222285 w 4847872"/>
              <a:gd name="connsiteY129" fmla="*/ 654147 h 2745499"/>
              <a:gd name="connsiteX130" fmla="*/ 3130845 w 4847872"/>
              <a:gd name="connsiteY130" fmla="*/ 661181 h 2745499"/>
              <a:gd name="connsiteX131" fmla="*/ 3088642 w 4847872"/>
              <a:gd name="connsiteY131" fmla="*/ 675249 h 2745499"/>
              <a:gd name="connsiteX132" fmla="*/ 3039405 w 4847872"/>
              <a:gd name="connsiteY132" fmla="*/ 703384 h 2745499"/>
              <a:gd name="connsiteX133" fmla="*/ 2976100 w 4847872"/>
              <a:gd name="connsiteY133" fmla="*/ 731520 h 2745499"/>
              <a:gd name="connsiteX134" fmla="*/ 2575171 w 4847872"/>
              <a:gd name="connsiteY134" fmla="*/ 717452 h 2745499"/>
              <a:gd name="connsiteX135" fmla="*/ 2547036 w 4847872"/>
              <a:gd name="connsiteY135" fmla="*/ 710418 h 2745499"/>
              <a:gd name="connsiteX136" fmla="*/ 2476697 w 4847872"/>
              <a:gd name="connsiteY136" fmla="*/ 689317 h 2745499"/>
              <a:gd name="connsiteX137" fmla="*/ 2441528 w 4847872"/>
              <a:gd name="connsiteY137" fmla="*/ 682283 h 2745499"/>
              <a:gd name="connsiteX138" fmla="*/ 2413392 w 4847872"/>
              <a:gd name="connsiteY138" fmla="*/ 675249 h 2745499"/>
              <a:gd name="connsiteX139" fmla="*/ 2371189 w 4847872"/>
              <a:gd name="connsiteY139" fmla="*/ 661181 h 2745499"/>
              <a:gd name="connsiteX140" fmla="*/ 2336020 w 4847872"/>
              <a:gd name="connsiteY140" fmla="*/ 654147 h 2745499"/>
              <a:gd name="connsiteX141" fmla="*/ 2293817 w 4847872"/>
              <a:gd name="connsiteY141" fmla="*/ 640080 h 2745499"/>
              <a:gd name="connsiteX142" fmla="*/ 2195343 w 4847872"/>
              <a:gd name="connsiteY142" fmla="*/ 626012 h 2745499"/>
              <a:gd name="connsiteX143" fmla="*/ 2139072 w 4847872"/>
              <a:gd name="connsiteY143" fmla="*/ 611944 h 2745499"/>
              <a:gd name="connsiteX144" fmla="*/ 2103903 w 4847872"/>
              <a:gd name="connsiteY144" fmla="*/ 604910 h 2745499"/>
              <a:gd name="connsiteX145" fmla="*/ 2082802 w 4847872"/>
              <a:gd name="connsiteY145" fmla="*/ 597877 h 2745499"/>
              <a:gd name="connsiteX146" fmla="*/ 2047632 w 4847872"/>
              <a:gd name="connsiteY146" fmla="*/ 590843 h 2745499"/>
              <a:gd name="connsiteX147" fmla="*/ 1998396 w 4847872"/>
              <a:gd name="connsiteY147" fmla="*/ 576775 h 2745499"/>
              <a:gd name="connsiteX148" fmla="*/ 1576365 w 4847872"/>
              <a:gd name="connsiteY148" fmla="*/ 562707 h 2745499"/>
              <a:gd name="connsiteX149" fmla="*/ 1541196 w 4847872"/>
              <a:gd name="connsiteY149" fmla="*/ 555673 h 2745499"/>
              <a:gd name="connsiteX150" fmla="*/ 1463823 w 4847872"/>
              <a:gd name="connsiteY150" fmla="*/ 541606 h 2745499"/>
              <a:gd name="connsiteX151" fmla="*/ 1421620 w 4847872"/>
              <a:gd name="connsiteY151" fmla="*/ 520504 h 2745499"/>
              <a:gd name="connsiteX152" fmla="*/ 1393485 w 4847872"/>
              <a:gd name="connsiteY152" fmla="*/ 513470 h 2745499"/>
              <a:gd name="connsiteX153" fmla="*/ 1372383 w 4847872"/>
              <a:gd name="connsiteY153" fmla="*/ 499403 h 2745499"/>
              <a:gd name="connsiteX154" fmla="*/ 1323146 w 4847872"/>
              <a:gd name="connsiteY154" fmla="*/ 450166 h 2745499"/>
              <a:gd name="connsiteX155" fmla="*/ 1302045 w 4847872"/>
              <a:gd name="connsiteY155" fmla="*/ 443132 h 2745499"/>
              <a:gd name="connsiteX156" fmla="*/ 1231706 w 4847872"/>
              <a:gd name="connsiteY156" fmla="*/ 393895 h 2745499"/>
              <a:gd name="connsiteX157" fmla="*/ 1210605 w 4847872"/>
              <a:gd name="connsiteY157" fmla="*/ 379827 h 2745499"/>
              <a:gd name="connsiteX158" fmla="*/ 1189503 w 4847872"/>
              <a:gd name="connsiteY158" fmla="*/ 358726 h 2745499"/>
              <a:gd name="connsiteX159" fmla="*/ 1126199 w 4847872"/>
              <a:gd name="connsiteY159" fmla="*/ 323557 h 2745499"/>
              <a:gd name="connsiteX160" fmla="*/ 1105097 w 4847872"/>
              <a:gd name="connsiteY160" fmla="*/ 309489 h 2745499"/>
              <a:gd name="connsiteX161" fmla="*/ 1083996 w 4847872"/>
              <a:gd name="connsiteY161" fmla="*/ 302455 h 2745499"/>
              <a:gd name="connsiteX162" fmla="*/ 1055860 w 4847872"/>
              <a:gd name="connsiteY162" fmla="*/ 288387 h 2745499"/>
              <a:gd name="connsiteX163" fmla="*/ 1034759 w 4847872"/>
              <a:gd name="connsiteY163" fmla="*/ 274320 h 2745499"/>
              <a:gd name="connsiteX164" fmla="*/ 985522 w 4847872"/>
              <a:gd name="connsiteY164" fmla="*/ 253218 h 2745499"/>
              <a:gd name="connsiteX165" fmla="*/ 915183 w 4847872"/>
              <a:gd name="connsiteY165" fmla="*/ 189913 h 2745499"/>
              <a:gd name="connsiteX166" fmla="*/ 901116 w 4847872"/>
              <a:gd name="connsiteY166" fmla="*/ 168812 h 2745499"/>
              <a:gd name="connsiteX167" fmla="*/ 858912 w 4847872"/>
              <a:gd name="connsiteY167" fmla="*/ 126609 h 2745499"/>
              <a:gd name="connsiteX168" fmla="*/ 809676 w 4847872"/>
              <a:gd name="connsiteY168" fmla="*/ 77372 h 2745499"/>
              <a:gd name="connsiteX169" fmla="*/ 788574 w 4847872"/>
              <a:gd name="connsiteY169" fmla="*/ 63304 h 2745499"/>
              <a:gd name="connsiteX170" fmla="*/ 739337 w 4847872"/>
              <a:gd name="connsiteY170" fmla="*/ 49237 h 2745499"/>
              <a:gd name="connsiteX171" fmla="*/ 676032 w 4847872"/>
              <a:gd name="connsiteY171" fmla="*/ 42203 h 2745499"/>
              <a:gd name="connsiteX172" fmla="*/ 640863 w 4847872"/>
              <a:gd name="connsiteY172" fmla="*/ 35169 h 2745499"/>
              <a:gd name="connsiteX173" fmla="*/ 598660 w 4847872"/>
              <a:gd name="connsiteY173" fmla="*/ 28135 h 2745499"/>
              <a:gd name="connsiteX174" fmla="*/ 535356 w 4847872"/>
              <a:gd name="connsiteY174" fmla="*/ 21101 h 2745499"/>
              <a:gd name="connsiteX175" fmla="*/ 352476 w 4847872"/>
              <a:gd name="connsiteY175" fmla="*/ 0 h 2745499"/>
              <a:gd name="connsiteX176" fmla="*/ 99257 w 4847872"/>
              <a:gd name="connsiteY176" fmla="*/ 7033 h 2745499"/>
              <a:gd name="connsiteX177" fmla="*/ 78156 w 4847872"/>
              <a:gd name="connsiteY177" fmla="*/ 14067 h 2745499"/>
              <a:gd name="connsiteX178" fmla="*/ 50020 w 4847872"/>
              <a:gd name="connsiteY178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01261 h 2745499"/>
              <a:gd name="connsiteX25" fmla="*/ 1091029 w 4847872"/>
              <a:gd name="connsiteY25" fmla="*/ 1315329 h 2745499"/>
              <a:gd name="connsiteX26" fmla="*/ 1189503 w 4847872"/>
              <a:gd name="connsiteY26" fmla="*/ 1403838 h 2745499"/>
              <a:gd name="connsiteX27" fmla="*/ 1229655 w 4847872"/>
              <a:gd name="connsiteY27" fmla="*/ 1449656 h 2745499"/>
              <a:gd name="connsiteX28" fmla="*/ 1252564 w 4847872"/>
              <a:gd name="connsiteY28" fmla="*/ 1473932 h 2745499"/>
              <a:gd name="connsiteX29" fmla="*/ 1266876 w 4847872"/>
              <a:gd name="connsiteY29" fmla="*/ 1498209 h 2745499"/>
              <a:gd name="connsiteX30" fmla="*/ 1280943 w 4847872"/>
              <a:gd name="connsiteY30" fmla="*/ 1547446 h 2745499"/>
              <a:gd name="connsiteX31" fmla="*/ 1287977 w 4847872"/>
              <a:gd name="connsiteY31" fmla="*/ 1568547 h 2745499"/>
              <a:gd name="connsiteX32" fmla="*/ 1287977 w 4847872"/>
              <a:gd name="connsiteY32" fmla="*/ 1638886 h 2745499"/>
              <a:gd name="connsiteX33" fmla="*/ 1302045 w 4847872"/>
              <a:gd name="connsiteY33" fmla="*/ 1737360 h 2745499"/>
              <a:gd name="connsiteX34" fmla="*/ 1309079 w 4847872"/>
              <a:gd name="connsiteY34" fmla="*/ 1758461 h 2745499"/>
              <a:gd name="connsiteX35" fmla="*/ 1316112 w 4847872"/>
              <a:gd name="connsiteY35" fmla="*/ 1786597 h 2745499"/>
              <a:gd name="connsiteX36" fmla="*/ 1337214 w 4847872"/>
              <a:gd name="connsiteY36" fmla="*/ 1828800 h 2745499"/>
              <a:gd name="connsiteX37" fmla="*/ 1344248 w 4847872"/>
              <a:gd name="connsiteY37" fmla="*/ 1849901 h 2745499"/>
              <a:gd name="connsiteX38" fmla="*/ 1363982 w 4847872"/>
              <a:gd name="connsiteY38" fmla="*/ 1959268 h 2745499"/>
              <a:gd name="connsiteX39" fmla="*/ 1380541 w 4847872"/>
              <a:gd name="connsiteY39" fmla="*/ 1980369 h 2745499"/>
              <a:gd name="connsiteX40" fmla="*/ 1387574 w 4847872"/>
              <a:gd name="connsiteY40" fmla="*/ 2008505 h 2745499"/>
              <a:gd name="connsiteX41" fmla="*/ 1411167 w 4847872"/>
              <a:gd name="connsiteY41" fmla="*/ 2047533 h 2745499"/>
              <a:gd name="connsiteX42" fmla="*/ 1437495 w 4847872"/>
              <a:gd name="connsiteY42" fmla="*/ 2085877 h 2745499"/>
              <a:gd name="connsiteX43" fmla="*/ 1463823 w 4847872"/>
              <a:gd name="connsiteY43" fmla="*/ 2131255 h 2745499"/>
              <a:gd name="connsiteX44" fmla="*/ 1478575 w 4847872"/>
              <a:gd name="connsiteY44" fmla="*/ 2168232 h 2745499"/>
              <a:gd name="connsiteX45" fmla="*/ 1520094 w 4847872"/>
              <a:gd name="connsiteY45" fmla="*/ 2215661 h 2745499"/>
              <a:gd name="connsiteX46" fmla="*/ 1541196 w 4847872"/>
              <a:gd name="connsiteY46" fmla="*/ 2232220 h 2745499"/>
              <a:gd name="connsiteX47" fmla="*/ 1577049 w 4847872"/>
              <a:gd name="connsiteY47" fmla="*/ 2263530 h 2745499"/>
              <a:gd name="connsiteX48" fmla="*/ 1605184 w 4847872"/>
              <a:gd name="connsiteY48" fmla="*/ 2302558 h 2745499"/>
              <a:gd name="connsiteX49" fmla="*/ 1631268 w 4847872"/>
              <a:gd name="connsiteY49" fmla="*/ 2353163 h 2745499"/>
              <a:gd name="connsiteX50" fmla="*/ 1660771 w 4847872"/>
              <a:gd name="connsiteY50" fmla="*/ 2398541 h 2745499"/>
              <a:gd name="connsiteX51" fmla="*/ 1727251 w 4847872"/>
              <a:gd name="connsiteY51" fmla="*/ 2455935 h 2745499"/>
              <a:gd name="connsiteX52" fmla="*/ 1871786 w 4847872"/>
              <a:gd name="connsiteY52" fmla="*/ 2542833 h 2745499"/>
              <a:gd name="connsiteX53" fmla="*/ 1907639 w 4847872"/>
              <a:gd name="connsiteY53" fmla="*/ 2574827 h 2745499"/>
              <a:gd name="connsiteX54" fmla="*/ 2022672 w 4847872"/>
              <a:gd name="connsiteY54" fmla="*/ 2636324 h 2745499"/>
              <a:gd name="connsiteX55" fmla="*/ 2132039 w 4847872"/>
              <a:gd name="connsiteY55" fmla="*/ 2678527 h 2745499"/>
              <a:gd name="connsiteX56" fmla="*/ 2231392 w 4847872"/>
              <a:gd name="connsiteY56" fmla="*/ 2711645 h 2745499"/>
              <a:gd name="connsiteX57" fmla="*/ 2454228 w 4847872"/>
              <a:gd name="connsiteY57" fmla="*/ 2741588 h 2745499"/>
              <a:gd name="connsiteX58" fmla="*/ 2544984 w 4847872"/>
              <a:gd name="connsiteY58" fmla="*/ 2745447 h 2745499"/>
              <a:gd name="connsiteX59" fmla="*/ 2699337 w 4847872"/>
              <a:gd name="connsiteY59" fmla="*/ 2737087 h 2745499"/>
              <a:gd name="connsiteX60" fmla="*/ 2827706 w 4847872"/>
              <a:gd name="connsiteY60" fmla="*/ 2710522 h 2745499"/>
              <a:gd name="connsiteX61" fmla="*/ 2855157 w 4847872"/>
              <a:gd name="connsiteY61" fmla="*/ 2699629 h 2745499"/>
              <a:gd name="connsiteX62" fmla="*/ 2936388 w 4847872"/>
              <a:gd name="connsiteY62" fmla="*/ 2660601 h 2745499"/>
              <a:gd name="connsiteX63" fmla="*/ 3004236 w 4847872"/>
              <a:gd name="connsiteY63" fmla="*/ 2616590 h 2745499"/>
              <a:gd name="connsiteX64" fmla="*/ 3032371 w 4847872"/>
              <a:gd name="connsiteY64" fmla="*/ 2609557 h 2745499"/>
              <a:gd name="connsiteX65" fmla="*/ 3074574 w 4847872"/>
              <a:gd name="connsiteY65" fmla="*/ 2581421 h 2745499"/>
              <a:gd name="connsiteX66" fmla="*/ 3095676 w 4847872"/>
              <a:gd name="connsiteY66" fmla="*/ 2567353 h 2745499"/>
              <a:gd name="connsiteX67" fmla="*/ 3123811 w 4847872"/>
              <a:gd name="connsiteY67" fmla="*/ 2546252 h 2745499"/>
              <a:gd name="connsiteX68" fmla="*/ 3166014 w 4847872"/>
              <a:gd name="connsiteY68" fmla="*/ 2511083 h 2745499"/>
              <a:gd name="connsiteX69" fmla="*/ 3180082 w 4847872"/>
              <a:gd name="connsiteY69" fmla="*/ 2489981 h 2745499"/>
              <a:gd name="connsiteX70" fmla="*/ 3201183 w 4847872"/>
              <a:gd name="connsiteY70" fmla="*/ 2482947 h 2745499"/>
              <a:gd name="connsiteX71" fmla="*/ 3243386 w 4847872"/>
              <a:gd name="connsiteY71" fmla="*/ 2454812 h 2745499"/>
              <a:gd name="connsiteX72" fmla="*/ 3264488 w 4847872"/>
              <a:gd name="connsiteY72" fmla="*/ 2440744 h 2745499"/>
              <a:gd name="connsiteX73" fmla="*/ 3299657 w 4847872"/>
              <a:gd name="connsiteY73" fmla="*/ 2405575 h 2745499"/>
              <a:gd name="connsiteX74" fmla="*/ 3313725 w 4847872"/>
              <a:gd name="connsiteY74" fmla="*/ 2384473 h 2745499"/>
              <a:gd name="connsiteX75" fmla="*/ 3382012 w 4847872"/>
              <a:gd name="connsiteY75" fmla="*/ 2343394 h 2745499"/>
              <a:gd name="connsiteX76" fmla="*/ 3446440 w 4847872"/>
              <a:gd name="connsiteY76" fmla="*/ 2277354 h 2745499"/>
              <a:gd name="connsiteX77" fmla="*/ 3512919 w 4847872"/>
              <a:gd name="connsiteY77" fmla="*/ 2196562 h 2745499"/>
              <a:gd name="connsiteX78" fmla="*/ 3573049 w 4847872"/>
              <a:gd name="connsiteY78" fmla="*/ 2102192 h 2745499"/>
              <a:gd name="connsiteX79" fmla="*/ 3615252 w 4847872"/>
              <a:gd name="connsiteY79" fmla="*/ 2047288 h 2745499"/>
              <a:gd name="connsiteX80" fmla="*/ 3633179 w 4847872"/>
              <a:gd name="connsiteY80" fmla="*/ 2023012 h 2745499"/>
              <a:gd name="connsiteX81" fmla="*/ 3704885 w 4847872"/>
              <a:gd name="connsiteY81" fmla="*/ 1928397 h 2745499"/>
              <a:gd name="connsiteX82" fmla="*/ 3800184 w 4847872"/>
              <a:gd name="connsiteY82" fmla="*/ 1840132 h 2745499"/>
              <a:gd name="connsiteX83" fmla="*/ 3868715 w 4847872"/>
              <a:gd name="connsiteY83" fmla="*/ 1785229 h 2745499"/>
              <a:gd name="connsiteX84" fmla="*/ 3941544 w 4847872"/>
              <a:gd name="connsiteY84" fmla="*/ 1753235 h 2745499"/>
              <a:gd name="connsiteX85" fmla="*/ 4004849 w 4847872"/>
              <a:gd name="connsiteY85" fmla="*/ 1717382 h 2745499"/>
              <a:gd name="connsiteX86" fmla="*/ 4044561 w 4847872"/>
              <a:gd name="connsiteY86" fmla="*/ 1703314 h 2745499"/>
              <a:gd name="connsiteX87" fmla="*/ 4111041 w 4847872"/>
              <a:gd name="connsiteY87" fmla="*/ 1679037 h 2745499"/>
              <a:gd name="connsiteX88" fmla="*/ 4160961 w 4847872"/>
              <a:gd name="connsiteY88" fmla="*/ 1648411 h 2745499"/>
              <a:gd name="connsiteX89" fmla="*/ 4243316 w 4847872"/>
              <a:gd name="connsiteY89" fmla="*/ 1611874 h 2745499"/>
              <a:gd name="connsiteX90" fmla="*/ 4318881 w 4847872"/>
              <a:gd name="connsiteY90" fmla="*/ 1567180 h 2745499"/>
              <a:gd name="connsiteX91" fmla="*/ 4394886 w 4847872"/>
              <a:gd name="connsiteY91" fmla="*/ 1504559 h 2745499"/>
              <a:gd name="connsiteX92" fmla="*/ 4468839 w 4847872"/>
              <a:gd name="connsiteY92" fmla="*/ 1460548 h 2745499"/>
              <a:gd name="connsiteX93" fmla="*/ 4538737 w 4847872"/>
              <a:gd name="connsiteY93" fmla="*/ 1392017 h 2745499"/>
              <a:gd name="connsiteX94" fmla="*/ 4594324 w 4847872"/>
              <a:gd name="connsiteY94" fmla="*/ 1335063 h 2745499"/>
              <a:gd name="connsiteX95" fmla="*/ 4631301 w 4847872"/>
              <a:gd name="connsiteY95" fmla="*/ 1283335 h 2745499"/>
              <a:gd name="connsiteX96" fmla="*/ 4680538 w 4847872"/>
              <a:gd name="connsiteY96" fmla="*/ 1208453 h 2745499"/>
              <a:gd name="connsiteX97" fmla="*/ 4715023 w 4847872"/>
              <a:gd name="connsiteY97" fmla="*/ 1138799 h 2745499"/>
              <a:gd name="connsiteX98" fmla="*/ 4757226 w 4847872"/>
              <a:gd name="connsiteY98" fmla="*/ 1056884 h 2745499"/>
              <a:gd name="connsiteX99" fmla="*/ 4777644 w 4847872"/>
              <a:gd name="connsiteY99" fmla="*/ 1011506 h 2745499"/>
              <a:gd name="connsiteX100" fmla="*/ 4805779 w 4847872"/>
              <a:gd name="connsiteY100" fmla="*/ 956603 h 2745499"/>
              <a:gd name="connsiteX101" fmla="*/ 4823706 w 4847872"/>
              <a:gd name="connsiteY101" fmla="*/ 867654 h 2745499"/>
              <a:gd name="connsiteX102" fmla="*/ 4837774 w 4847872"/>
              <a:gd name="connsiteY102" fmla="*/ 793457 h 2745499"/>
              <a:gd name="connsiteX103" fmla="*/ 4847543 w 4847872"/>
              <a:gd name="connsiteY103" fmla="*/ 687753 h 2745499"/>
              <a:gd name="connsiteX104" fmla="*/ 4846175 w 4847872"/>
              <a:gd name="connsiteY104" fmla="*/ 568373 h 2745499"/>
              <a:gd name="connsiteX105" fmla="*/ 4797866 w 4847872"/>
              <a:gd name="connsiteY105" fmla="*/ 506437 h 2745499"/>
              <a:gd name="connsiteX106" fmla="*/ 4755663 w 4847872"/>
              <a:gd name="connsiteY106" fmla="*/ 485335 h 2745499"/>
              <a:gd name="connsiteX107" fmla="*/ 4720494 w 4847872"/>
              <a:gd name="connsiteY107" fmla="*/ 457200 h 2745499"/>
              <a:gd name="connsiteX108" fmla="*/ 4678291 w 4847872"/>
              <a:gd name="connsiteY108" fmla="*/ 443132 h 2745499"/>
              <a:gd name="connsiteX109" fmla="*/ 4593885 w 4847872"/>
              <a:gd name="connsiteY109" fmla="*/ 464233 h 2745499"/>
              <a:gd name="connsiteX110" fmla="*/ 4530580 w 4847872"/>
              <a:gd name="connsiteY110" fmla="*/ 499403 h 2745499"/>
              <a:gd name="connsiteX111" fmla="*/ 4509479 w 4847872"/>
              <a:gd name="connsiteY111" fmla="*/ 513470 h 2745499"/>
              <a:gd name="connsiteX112" fmla="*/ 4481343 w 4847872"/>
              <a:gd name="connsiteY112" fmla="*/ 555673 h 2745499"/>
              <a:gd name="connsiteX113" fmla="*/ 4439140 w 4847872"/>
              <a:gd name="connsiteY113" fmla="*/ 590843 h 2745499"/>
              <a:gd name="connsiteX114" fmla="*/ 4396937 w 4847872"/>
              <a:gd name="connsiteY114" fmla="*/ 618978 h 2745499"/>
              <a:gd name="connsiteX115" fmla="*/ 4340666 w 4847872"/>
              <a:gd name="connsiteY115" fmla="*/ 647113 h 2745499"/>
              <a:gd name="connsiteX116" fmla="*/ 4312531 w 4847872"/>
              <a:gd name="connsiteY116" fmla="*/ 661181 h 2745499"/>
              <a:gd name="connsiteX117" fmla="*/ 4270328 w 4847872"/>
              <a:gd name="connsiteY117" fmla="*/ 675249 h 2745499"/>
              <a:gd name="connsiteX118" fmla="*/ 4242192 w 4847872"/>
              <a:gd name="connsiteY118" fmla="*/ 689317 h 2745499"/>
              <a:gd name="connsiteX119" fmla="*/ 4171854 w 4847872"/>
              <a:gd name="connsiteY119" fmla="*/ 710418 h 2745499"/>
              <a:gd name="connsiteX120" fmla="*/ 3890500 w 4847872"/>
              <a:gd name="connsiteY120" fmla="*/ 696350 h 2745499"/>
              <a:gd name="connsiteX121" fmla="*/ 3869399 w 4847872"/>
              <a:gd name="connsiteY121" fmla="*/ 689317 h 2745499"/>
              <a:gd name="connsiteX122" fmla="*/ 3834229 w 4847872"/>
              <a:gd name="connsiteY122" fmla="*/ 682283 h 2745499"/>
              <a:gd name="connsiteX123" fmla="*/ 3770925 w 4847872"/>
              <a:gd name="connsiteY123" fmla="*/ 675249 h 2745499"/>
              <a:gd name="connsiteX124" fmla="*/ 3679485 w 4847872"/>
              <a:gd name="connsiteY124" fmla="*/ 661181 h 2745499"/>
              <a:gd name="connsiteX125" fmla="*/ 3609146 w 4847872"/>
              <a:gd name="connsiteY125" fmla="*/ 654147 h 2745499"/>
              <a:gd name="connsiteX126" fmla="*/ 3573977 w 4847872"/>
              <a:gd name="connsiteY126" fmla="*/ 647113 h 2745499"/>
              <a:gd name="connsiteX127" fmla="*/ 3257454 w 4847872"/>
              <a:gd name="connsiteY127" fmla="*/ 647113 h 2745499"/>
              <a:gd name="connsiteX128" fmla="*/ 3222285 w 4847872"/>
              <a:gd name="connsiteY128" fmla="*/ 654147 h 2745499"/>
              <a:gd name="connsiteX129" fmla="*/ 3130845 w 4847872"/>
              <a:gd name="connsiteY129" fmla="*/ 661181 h 2745499"/>
              <a:gd name="connsiteX130" fmla="*/ 3088642 w 4847872"/>
              <a:gd name="connsiteY130" fmla="*/ 675249 h 2745499"/>
              <a:gd name="connsiteX131" fmla="*/ 3039405 w 4847872"/>
              <a:gd name="connsiteY131" fmla="*/ 703384 h 2745499"/>
              <a:gd name="connsiteX132" fmla="*/ 2976100 w 4847872"/>
              <a:gd name="connsiteY132" fmla="*/ 731520 h 2745499"/>
              <a:gd name="connsiteX133" fmla="*/ 2575171 w 4847872"/>
              <a:gd name="connsiteY133" fmla="*/ 717452 h 2745499"/>
              <a:gd name="connsiteX134" fmla="*/ 2547036 w 4847872"/>
              <a:gd name="connsiteY134" fmla="*/ 710418 h 2745499"/>
              <a:gd name="connsiteX135" fmla="*/ 2476697 w 4847872"/>
              <a:gd name="connsiteY135" fmla="*/ 689317 h 2745499"/>
              <a:gd name="connsiteX136" fmla="*/ 2441528 w 4847872"/>
              <a:gd name="connsiteY136" fmla="*/ 682283 h 2745499"/>
              <a:gd name="connsiteX137" fmla="*/ 2413392 w 4847872"/>
              <a:gd name="connsiteY137" fmla="*/ 675249 h 2745499"/>
              <a:gd name="connsiteX138" fmla="*/ 2371189 w 4847872"/>
              <a:gd name="connsiteY138" fmla="*/ 661181 h 2745499"/>
              <a:gd name="connsiteX139" fmla="*/ 2336020 w 4847872"/>
              <a:gd name="connsiteY139" fmla="*/ 654147 h 2745499"/>
              <a:gd name="connsiteX140" fmla="*/ 2293817 w 4847872"/>
              <a:gd name="connsiteY140" fmla="*/ 640080 h 2745499"/>
              <a:gd name="connsiteX141" fmla="*/ 2195343 w 4847872"/>
              <a:gd name="connsiteY141" fmla="*/ 626012 h 2745499"/>
              <a:gd name="connsiteX142" fmla="*/ 2139072 w 4847872"/>
              <a:gd name="connsiteY142" fmla="*/ 611944 h 2745499"/>
              <a:gd name="connsiteX143" fmla="*/ 2103903 w 4847872"/>
              <a:gd name="connsiteY143" fmla="*/ 604910 h 2745499"/>
              <a:gd name="connsiteX144" fmla="*/ 2082802 w 4847872"/>
              <a:gd name="connsiteY144" fmla="*/ 597877 h 2745499"/>
              <a:gd name="connsiteX145" fmla="*/ 2047632 w 4847872"/>
              <a:gd name="connsiteY145" fmla="*/ 590843 h 2745499"/>
              <a:gd name="connsiteX146" fmla="*/ 1998396 w 4847872"/>
              <a:gd name="connsiteY146" fmla="*/ 576775 h 2745499"/>
              <a:gd name="connsiteX147" fmla="*/ 1576365 w 4847872"/>
              <a:gd name="connsiteY147" fmla="*/ 562707 h 2745499"/>
              <a:gd name="connsiteX148" fmla="*/ 1541196 w 4847872"/>
              <a:gd name="connsiteY148" fmla="*/ 555673 h 2745499"/>
              <a:gd name="connsiteX149" fmla="*/ 1463823 w 4847872"/>
              <a:gd name="connsiteY149" fmla="*/ 541606 h 2745499"/>
              <a:gd name="connsiteX150" fmla="*/ 1421620 w 4847872"/>
              <a:gd name="connsiteY150" fmla="*/ 520504 h 2745499"/>
              <a:gd name="connsiteX151" fmla="*/ 1393485 w 4847872"/>
              <a:gd name="connsiteY151" fmla="*/ 513470 h 2745499"/>
              <a:gd name="connsiteX152" fmla="*/ 1372383 w 4847872"/>
              <a:gd name="connsiteY152" fmla="*/ 499403 h 2745499"/>
              <a:gd name="connsiteX153" fmla="*/ 1323146 w 4847872"/>
              <a:gd name="connsiteY153" fmla="*/ 450166 h 2745499"/>
              <a:gd name="connsiteX154" fmla="*/ 1302045 w 4847872"/>
              <a:gd name="connsiteY154" fmla="*/ 443132 h 2745499"/>
              <a:gd name="connsiteX155" fmla="*/ 1231706 w 4847872"/>
              <a:gd name="connsiteY155" fmla="*/ 393895 h 2745499"/>
              <a:gd name="connsiteX156" fmla="*/ 1210605 w 4847872"/>
              <a:gd name="connsiteY156" fmla="*/ 379827 h 2745499"/>
              <a:gd name="connsiteX157" fmla="*/ 1189503 w 4847872"/>
              <a:gd name="connsiteY157" fmla="*/ 358726 h 2745499"/>
              <a:gd name="connsiteX158" fmla="*/ 1126199 w 4847872"/>
              <a:gd name="connsiteY158" fmla="*/ 323557 h 2745499"/>
              <a:gd name="connsiteX159" fmla="*/ 1105097 w 4847872"/>
              <a:gd name="connsiteY159" fmla="*/ 309489 h 2745499"/>
              <a:gd name="connsiteX160" fmla="*/ 1083996 w 4847872"/>
              <a:gd name="connsiteY160" fmla="*/ 302455 h 2745499"/>
              <a:gd name="connsiteX161" fmla="*/ 1055860 w 4847872"/>
              <a:gd name="connsiteY161" fmla="*/ 288387 h 2745499"/>
              <a:gd name="connsiteX162" fmla="*/ 1034759 w 4847872"/>
              <a:gd name="connsiteY162" fmla="*/ 274320 h 2745499"/>
              <a:gd name="connsiteX163" fmla="*/ 985522 w 4847872"/>
              <a:gd name="connsiteY163" fmla="*/ 253218 h 2745499"/>
              <a:gd name="connsiteX164" fmla="*/ 915183 w 4847872"/>
              <a:gd name="connsiteY164" fmla="*/ 189913 h 2745499"/>
              <a:gd name="connsiteX165" fmla="*/ 901116 w 4847872"/>
              <a:gd name="connsiteY165" fmla="*/ 168812 h 2745499"/>
              <a:gd name="connsiteX166" fmla="*/ 858912 w 4847872"/>
              <a:gd name="connsiteY166" fmla="*/ 126609 h 2745499"/>
              <a:gd name="connsiteX167" fmla="*/ 809676 w 4847872"/>
              <a:gd name="connsiteY167" fmla="*/ 77372 h 2745499"/>
              <a:gd name="connsiteX168" fmla="*/ 788574 w 4847872"/>
              <a:gd name="connsiteY168" fmla="*/ 63304 h 2745499"/>
              <a:gd name="connsiteX169" fmla="*/ 739337 w 4847872"/>
              <a:gd name="connsiteY169" fmla="*/ 49237 h 2745499"/>
              <a:gd name="connsiteX170" fmla="*/ 676032 w 4847872"/>
              <a:gd name="connsiteY170" fmla="*/ 42203 h 2745499"/>
              <a:gd name="connsiteX171" fmla="*/ 640863 w 4847872"/>
              <a:gd name="connsiteY171" fmla="*/ 35169 h 2745499"/>
              <a:gd name="connsiteX172" fmla="*/ 598660 w 4847872"/>
              <a:gd name="connsiteY172" fmla="*/ 28135 h 2745499"/>
              <a:gd name="connsiteX173" fmla="*/ 535356 w 4847872"/>
              <a:gd name="connsiteY173" fmla="*/ 21101 h 2745499"/>
              <a:gd name="connsiteX174" fmla="*/ 352476 w 4847872"/>
              <a:gd name="connsiteY174" fmla="*/ 0 h 2745499"/>
              <a:gd name="connsiteX175" fmla="*/ 99257 w 4847872"/>
              <a:gd name="connsiteY175" fmla="*/ 7033 h 2745499"/>
              <a:gd name="connsiteX176" fmla="*/ 78156 w 4847872"/>
              <a:gd name="connsiteY176" fmla="*/ 14067 h 2745499"/>
              <a:gd name="connsiteX177" fmla="*/ 50020 w 4847872"/>
              <a:gd name="connsiteY177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01261 h 2745499"/>
              <a:gd name="connsiteX25" fmla="*/ 1189503 w 4847872"/>
              <a:gd name="connsiteY25" fmla="*/ 1403838 h 2745499"/>
              <a:gd name="connsiteX26" fmla="*/ 1229655 w 4847872"/>
              <a:gd name="connsiteY26" fmla="*/ 1449656 h 2745499"/>
              <a:gd name="connsiteX27" fmla="*/ 1252564 w 4847872"/>
              <a:gd name="connsiteY27" fmla="*/ 1473932 h 2745499"/>
              <a:gd name="connsiteX28" fmla="*/ 1266876 w 4847872"/>
              <a:gd name="connsiteY28" fmla="*/ 1498209 h 2745499"/>
              <a:gd name="connsiteX29" fmla="*/ 1280943 w 4847872"/>
              <a:gd name="connsiteY29" fmla="*/ 1547446 h 2745499"/>
              <a:gd name="connsiteX30" fmla="*/ 1287977 w 4847872"/>
              <a:gd name="connsiteY30" fmla="*/ 1568547 h 2745499"/>
              <a:gd name="connsiteX31" fmla="*/ 1287977 w 4847872"/>
              <a:gd name="connsiteY31" fmla="*/ 1638886 h 2745499"/>
              <a:gd name="connsiteX32" fmla="*/ 1302045 w 4847872"/>
              <a:gd name="connsiteY32" fmla="*/ 1737360 h 2745499"/>
              <a:gd name="connsiteX33" fmla="*/ 1309079 w 4847872"/>
              <a:gd name="connsiteY33" fmla="*/ 1758461 h 2745499"/>
              <a:gd name="connsiteX34" fmla="*/ 1316112 w 4847872"/>
              <a:gd name="connsiteY34" fmla="*/ 1786597 h 2745499"/>
              <a:gd name="connsiteX35" fmla="*/ 1337214 w 4847872"/>
              <a:gd name="connsiteY35" fmla="*/ 1828800 h 2745499"/>
              <a:gd name="connsiteX36" fmla="*/ 1344248 w 4847872"/>
              <a:gd name="connsiteY36" fmla="*/ 1849901 h 2745499"/>
              <a:gd name="connsiteX37" fmla="*/ 1363982 w 4847872"/>
              <a:gd name="connsiteY37" fmla="*/ 1959268 h 2745499"/>
              <a:gd name="connsiteX38" fmla="*/ 1380541 w 4847872"/>
              <a:gd name="connsiteY38" fmla="*/ 1980369 h 2745499"/>
              <a:gd name="connsiteX39" fmla="*/ 1387574 w 4847872"/>
              <a:gd name="connsiteY39" fmla="*/ 2008505 h 2745499"/>
              <a:gd name="connsiteX40" fmla="*/ 1411167 w 4847872"/>
              <a:gd name="connsiteY40" fmla="*/ 2047533 h 2745499"/>
              <a:gd name="connsiteX41" fmla="*/ 1437495 w 4847872"/>
              <a:gd name="connsiteY41" fmla="*/ 2085877 h 2745499"/>
              <a:gd name="connsiteX42" fmla="*/ 1463823 w 4847872"/>
              <a:gd name="connsiteY42" fmla="*/ 2131255 h 2745499"/>
              <a:gd name="connsiteX43" fmla="*/ 1478575 w 4847872"/>
              <a:gd name="connsiteY43" fmla="*/ 2168232 h 2745499"/>
              <a:gd name="connsiteX44" fmla="*/ 1520094 w 4847872"/>
              <a:gd name="connsiteY44" fmla="*/ 2215661 h 2745499"/>
              <a:gd name="connsiteX45" fmla="*/ 1541196 w 4847872"/>
              <a:gd name="connsiteY45" fmla="*/ 2232220 h 2745499"/>
              <a:gd name="connsiteX46" fmla="*/ 1577049 w 4847872"/>
              <a:gd name="connsiteY46" fmla="*/ 2263530 h 2745499"/>
              <a:gd name="connsiteX47" fmla="*/ 1605184 w 4847872"/>
              <a:gd name="connsiteY47" fmla="*/ 2302558 h 2745499"/>
              <a:gd name="connsiteX48" fmla="*/ 1631268 w 4847872"/>
              <a:gd name="connsiteY48" fmla="*/ 2353163 h 2745499"/>
              <a:gd name="connsiteX49" fmla="*/ 1660771 w 4847872"/>
              <a:gd name="connsiteY49" fmla="*/ 2398541 h 2745499"/>
              <a:gd name="connsiteX50" fmla="*/ 1727251 w 4847872"/>
              <a:gd name="connsiteY50" fmla="*/ 2455935 h 2745499"/>
              <a:gd name="connsiteX51" fmla="*/ 1871786 w 4847872"/>
              <a:gd name="connsiteY51" fmla="*/ 2542833 h 2745499"/>
              <a:gd name="connsiteX52" fmla="*/ 1907639 w 4847872"/>
              <a:gd name="connsiteY52" fmla="*/ 2574827 h 2745499"/>
              <a:gd name="connsiteX53" fmla="*/ 2022672 w 4847872"/>
              <a:gd name="connsiteY53" fmla="*/ 2636324 h 2745499"/>
              <a:gd name="connsiteX54" fmla="*/ 2132039 w 4847872"/>
              <a:gd name="connsiteY54" fmla="*/ 2678527 h 2745499"/>
              <a:gd name="connsiteX55" fmla="*/ 2231392 w 4847872"/>
              <a:gd name="connsiteY55" fmla="*/ 2711645 h 2745499"/>
              <a:gd name="connsiteX56" fmla="*/ 2454228 w 4847872"/>
              <a:gd name="connsiteY56" fmla="*/ 2741588 h 2745499"/>
              <a:gd name="connsiteX57" fmla="*/ 2544984 w 4847872"/>
              <a:gd name="connsiteY57" fmla="*/ 2745447 h 2745499"/>
              <a:gd name="connsiteX58" fmla="*/ 2699337 w 4847872"/>
              <a:gd name="connsiteY58" fmla="*/ 2737087 h 2745499"/>
              <a:gd name="connsiteX59" fmla="*/ 2827706 w 4847872"/>
              <a:gd name="connsiteY59" fmla="*/ 2710522 h 2745499"/>
              <a:gd name="connsiteX60" fmla="*/ 2855157 w 4847872"/>
              <a:gd name="connsiteY60" fmla="*/ 2699629 h 2745499"/>
              <a:gd name="connsiteX61" fmla="*/ 2936388 w 4847872"/>
              <a:gd name="connsiteY61" fmla="*/ 2660601 h 2745499"/>
              <a:gd name="connsiteX62" fmla="*/ 3004236 w 4847872"/>
              <a:gd name="connsiteY62" fmla="*/ 2616590 h 2745499"/>
              <a:gd name="connsiteX63" fmla="*/ 3032371 w 4847872"/>
              <a:gd name="connsiteY63" fmla="*/ 2609557 h 2745499"/>
              <a:gd name="connsiteX64" fmla="*/ 3074574 w 4847872"/>
              <a:gd name="connsiteY64" fmla="*/ 2581421 h 2745499"/>
              <a:gd name="connsiteX65" fmla="*/ 3095676 w 4847872"/>
              <a:gd name="connsiteY65" fmla="*/ 2567353 h 2745499"/>
              <a:gd name="connsiteX66" fmla="*/ 3123811 w 4847872"/>
              <a:gd name="connsiteY66" fmla="*/ 2546252 h 2745499"/>
              <a:gd name="connsiteX67" fmla="*/ 3166014 w 4847872"/>
              <a:gd name="connsiteY67" fmla="*/ 2511083 h 2745499"/>
              <a:gd name="connsiteX68" fmla="*/ 3180082 w 4847872"/>
              <a:gd name="connsiteY68" fmla="*/ 2489981 h 2745499"/>
              <a:gd name="connsiteX69" fmla="*/ 3201183 w 4847872"/>
              <a:gd name="connsiteY69" fmla="*/ 2482947 h 2745499"/>
              <a:gd name="connsiteX70" fmla="*/ 3243386 w 4847872"/>
              <a:gd name="connsiteY70" fmla="*/ 2454812 h 2745499"/>
              <a:gd name="connsiteX71" fmla="*/ 3264488 w 4847872"/>
              <a:gd name="connsiteY71" fmla="*/ 2440744 h 2745499"/>
              <a:gd name="connsiteX72" fmla="*/ 3299657 w 4847872"/>
              <a:gd name="connsiteY72" fmla="*/ 2405575 h 2745499"/>
              <a:gd name="connsiteX73" fmla="*/ 3313725 w 4847872"/>
              <a:gd name="connsiteY73" fmla="*/ 2384473 h 2745499"/>
              <a:gd name="connsiteX74" fmla="*/ 3382012 w 4847872"/>
              <a:gd name="connsiteY74" fmla="*/ 2343394 h 2745499"/>
              <a:gd name="connsiteX75" fmla="*/ 3446440 w 4847872"/>
              <a:gd name="connsiteY75" fmla="*/ 2277354 h 2745499"/>
              <a:gd name="connsiteX76" fmla="*/ 3512919 w 4847872"/>
              <a:gd name="connsiteY76" fmla="*/ 2196562 h 2745499"/>
              <a:gd name="connsiteX77" fmla="*/ 3573049 w 4847872"/>
              <a:gd name="connsiteY77" fmla="*/ 2102192 h 2745499"/>
              <a:gd name="connsiteX78" fmla="*/ 3615252 w 4847872"/>
              <a:gd name="connsiteY78" fmla="*/ 2047288 h 2745499"/>
              <a:gd name="connsiteX79" fmla="*/ 3633179 w 4847872"/>
              <a:gd name="connsiteY79" fmla="*/ 2023012 h 2745499"/>
              <a:gd name="connsiteX80" fmla="*/ 3704885 w 4847872"/>
              <a:gd name="connsiteY80" fmla="*/ 1928397 h 2745499"/>
              <a:gd name="connsiteX81" fmla="*/ 3800184 w 4847872"/>
              <a:gd name="connsiteY81" fmla="*/ 1840132 h 2745499"/>
              <a:gd name="connsiteX82" fmla="*/ 3868715 w 4847872"/>
              <a:gd name="connsiteY82" fmla="*/ 1785229 h 2745499"/>
              <a:gd name="connsiteX83" fmla="*/ 3941544 w 4847872"/>
              <a:gd name="connsiteY83" fmla="*/ 1753235 h 2745499"/>
              <a:gd name="connsiteX84" fmla="*/ 4004849 w 4847872"/>
              <a:gd name="connsiteY84" fmla="*/ 1717382 h 2745499"/>
              <a:gd name="connsiteX85" fmla="*/ 4044561 w 4847872"/>
              <a:gd name="connsiteY85" fmla="*/ 1703314 h 2745499"/>
              <a:gd name="connsiteX86" fmla="*/ 4111041 w 4847872"/>
              <a:gd name="connsiteY86" fmla="*/ 1679037 h 2745499"/>
              <a:gd name="connsiteX87" fmla="*/ 4160961 w 4847872"/>
              <a:gd name="connsiteY87" fmla="*/ 1648411 h 2745499"/>
              <a:gd name="connsiteX88" fmla="*/ 4243316 w 4847872"/>
              <a:gd name="connsiteY88" fmla="*/ 1611874 h 2745499"/>
              <a:gd name="connsiteX89" fmla="*/ 4318881 w 4847872"/>
              <a:gd name="connsiteY89" fmla="*/ 1567180 h 2745499"/>
              <a:gd name="connsiteX90" fmla="*/ 4394886 w 4847872"/>
              <a:gd name="connsiteY90" fmla="*/ 1504559 h 2745499"/>
              <a:gd name="connsiteX91" fmla="*/ 4468839 w 4847872"/>
              <a:gd name="connsiteY91" fmla="*/ 1460548 h 2745499"/>
              <a:gd name="connsiteX92" fmla="*/ 4538737 w 4847872"/>
              <a:gd name="connsiteY92" fmla="*/ 1392017 h 2745499"/>
              <a:gd name="connsiteX93" fmla="*/ 4594324 w 4847872"/>
              <a:gd name="connsiteY93" fmla="*/ 1335063 h 2745499"/>
              <a:gd name="connsiteX94" fmla="*/ 4631301 w 4847872"/>
              <a:gd name="connsiteY94" fmla="*/ 1283335 h 2745499"/>
              <a:gd name="connsiteX95" fmla="*/ 4680538 w 4847872"/>
              <a:gd name="connsiteY95" fmla="*/ 1208453 h 2745499"/>
              <a:gd name="connsiteX96" fmla="*/ 4715023 w 4847872"/>
              <a:gd name="connsiteY96" fmla="*/ 1138799 h 2745499"/>
              <a:gd name="connsiteX97" fmla="*/ 4757226 w 4847872"/>
              <a:gd name="connsiteY97" fmla="*/ 1056884 h 2745499"/>
              <a:gd name="connsiteX98" fmla="*/ 4777644 w 4847872"/>
              <a:gd name="connsiteY98" fmla="*/ 1011506 h 2745499"/>
              <a:gd name="connsiteX99" fmla="*/ 4805779 w 4847872"/>
              <a:gd name="connsiteY99" fmla="*/ 956603 h 2745499"/>
              <a:gd name="connsiteX100" fmla="*/ 4823706 w 4847872"/>
              <a:gd name="connsiteY100" fmla="*/ 867654 h 2745499"/>
              <a:gd name="connsiteX101" fmla="*/ 4837774 w 4847872"/>
              <a:gd name="connsiteY101" fmla="*/ 793457 h 2745499"/>
              <a:gd name="connsiteX102" fmla="*/ 4847543 w 4847872"/>
              <a:gd name="connsiteY102" fmla="*/ 687753 h 2745499"/>
              <a:gd name="connsiteX103" fmla="*/ 4846175 w 4847872"/>
              <a:gd name="connsiteY103" fmla="*/ 568373 h 2745499"/>
              <a:gd name="connsiteX104" fmla="*/ 4797866 w 4847872"/>
              <a:gd name="connsiteY104" fmla="*/ 506437 h 2745499"/>
              <a:gd name="connsiteX105" fmla="*/ 4755663 w 4847872"/>
              <a:gd name="connsiteY105" fmla="*/ 485335 h 2745499"/>
              <a:gd name="connsiteX106" fmla="*/ 4720494 w 4847872"/>
              <a:gd name="connsiteY106" fmla="*/ 457200 h 2745499"/>
              <a:gd name="connsiteX107" fmla="*/ 4678291 w 4847872"/>
              <a:gd name="connsiteY107" fmla="*/ 443132 h 2745499"/>
              <a:gd name="connsiteX108" fmla="*/ 4593885 w 4847872"/>
              <a:gd name="connsiteY108" fmla="*/ 464233 h 2745499"/>
              <a:gd name="connsiteX109" fmla="*/ 4530580 w 4847872"/>
              <a:gd name="connsiteY109" fmla="*/ 499403 h 2745499"/>
              <a:gd name="connsiteX110" fmla="*/ 4509479 w 4847872"/>
              <a:gd name="connsiteY110" fmla="*/ 513470 h 2745499"/>
              <a:gd name="connsiteX111" fmla="*/ 4481343 w 4847872"/>
              <a:gd name="connsiteY111" fmla="*/ 555673 h 2745499"/>
              <a:gd name="connsiteX112" fmla="*/ 4439140 w 4847872"/>
              <a:gd name="connsiteY112" fmla="*/ 590843 h 2745499"/>
              <a:gd name="connsiteX113" fmla="*/ 4396937 w 4847872"/>
              <a:gd name="connsiteY113" fmla="*/ 618978 h 2745499"/>
              <a:gd name="connsiteX114" fmla="*/ 4340666 w 4847872"/>
              <a:gd name="connsiteY114" fmla="*/ 647113 h 2745499"/>
              <a:gd name="connsiteX115" fmla="*/ 4312531 w 4847872"/>
              <a:gd name="connsiteY115" fmla="*/ 661181 h 2745499"/>
              <a:gd name="connsiteX116" fmla="*/ 4270328 w 4847872"/>
              <a:gd name="connsiteY116" fmla="*/ 675249 h 2745499"/>
              <a:gd name="connsiteX117" fmla="*/ 4242192 w 4847872"/>
              <a:gd name="connsiteY117" fmla="*/ 689317 h 2745499"/>
              <a:gd name="connsiteX118" fmla="*/ 4171854 w 4847872"/>
              <a:gd name="connsiteY118" fmla="*/ 710418 h 2745499"/>
              <a:gd name="connsiteX119" fmla="*/ 3890500 w 4847872"/>
              <a:gd name="connsiteY119" fmla="*/ 696350 h 2745499"/>
              <a:gd name="connsiteX120" fmla="*/ 3869399 w 4847872"/>
              <a:gd name="connsiteY120" fmla="*/ 689317 h 2745499"/>
              <a:gd name="connsiteX121" fmla="*/ 3834229 w 4847872"/>
              <a:gd name="connsiteY121" fmla="*/ 682283 h 2745499"/>
              <a:gd name="connsiteX122" fmla="*/ 3770925 w 4847872"/>
              <a:gd name="connsiteY122" fmla="*/ 675249 h 2745499"/>
              <a:gd name="connsiteX123" fmla="*/ 3679485 w 4847872"/>
              <a:gd name="connsiteY123" fmla="*/ 661181 h 2745499"/>
              <a:gd name="connsiteX124" fmla="*/ 3609146 w 4847872"/>
              <a:gd name="connsiteY124" fmla="*/ 654147 h 2745499"/>
              <a:gd name="connsiteX125" fmla="*/ 3573977 w 4847872"/>
              <a:gd name="connsiteY125" fmla="*/ 647113 h 2745499"/>
              <a:gd name="connsiteX126" fmla="*/ 3257454 w 4847872"/>
              <a:gd name="connsiteY126" fmla="*/ 647113 h 2745499"/>
              <a:gd name="connsiteX127" fmla="*/ 3222285 w 4847872"/>
              <a:gd name="connsiteY127" fmla="*/ 654147 h 2745499"/>
              <a:gd name="connsiteX128" fmla="*/ 3130845 w 4847872"/>
              <a:gd name="connsiteY128" fmla="*/ 661181 h 2745499"/>
              <a:gd name="connsiteX129" fmla="*/ 3088642 w 4847872"/>
              <a:gd name="connsiteY129" fmla="*/ 675249 h 2745499"/>
              <a:gd name="connsiteX130" fmla="*/ 3039405 w 4847872"/>
              <a:gd name="connsiteY130" fmla="*/ 703384 h 2745499"/>
              <a:gd name="connsiteX131" fmla="*/ 2976100 w 4847872"/>
              <a:gd name="connsiteY131" fmla="*/ 731520 h 2745499"/>
              <a:gd name="connsiteX132" fmla="*/ 2575171 w 4847872"/>
              <a:gd name="connsiteY132" fmla="*/ 717452 h 2745499"/>
              <a:gd name="connsiteX133" fmla="*/ 2547036 w 4847872"/>
              <a:gd name="connsiteY133" fmla="*/ 710418 h 2745499"/>
              <a:gd name="connsiteX134" fmla="*/ 2476697 w 4847872"/>
              <a:gd name="connsiteY134" fmla="*/ 689317 h 2745499"/>
              <a:gd name="connsiteX135" fmla="*/ 2441528 w 4847872"/>
              <a:gd name="connsiteY135" fmla="*/ 682283 h 2745499"/>
              <a:gd name="connsiteX136" fmla="*/ 2413392 w 4847872"/>
              <a:gd name="connsiteY136" fmla="*/ 675249 h 2745499"/>
              <a:gd name="connsiteX137" fmla="*/ 2371189 w 4847872"/>
              <a:gd name="connsiteY137" fmla="*/ 661181 h 2745499"/>
              <a:gd name="connsiteX138" fmla="*/ 2336020 w 4847872"/>
              <a:gd name="connsiteY138" fmla="*/ 654147 h 2745499"/>
              <a:gd name="connsiteX139" fmla="*/ 2293817 w 4847872"/>
              <a:gd name="connsiteY139" fmla="*/ 640080 h 2745499"/>
              <a:gd name="connsiteX140" fmla="*/ 2195343 w 4847872"/>
              <a:gd name="connsiteY140" fmla="*/ 626012 h 2745499"/>
              <a:gd name="connsiteX141" fmla="*/ 2139072 w 4847872"/>
              <a:gd name="connsiteY141" fmla="*/ 611944 h 2745499"/>
              <a:gd name="connsiteX142" fmla="*/ 2103903 w 4847872"/>
              <a:gd name="connsiteY142" fmla="*/ 604910 h 2745499"/>
              <a:gd name="connsiteX143" fmla="*/ 2082802 w 4847872"/>
              <a:gd name="connsiteY143" fmla="*/ 597877 h 2745499"/>
              <a:gd name="connsiteX144" fmla="*/ 2047632 w 4847872"/>
              <a:gd name="connsiteY144" fmla="*/ 590843 h 2745499"/>
              <a:gd name="connsiteX145" fmla="*/ 1998396 w 4847872"/>
              <a:gd name="connsiteY145" fmla="*/ 576775 h 2745499"/>
              <a:gd name="connsiteX146" fmla="*/ 1576365 w 4847872"/>
              <a:gd name="connsiteY146" fmla="*/ 562707 h 2745499"/>
              <a:gd name="connsiteX147" fmla="*/ 1541196 w 4847872"/>
              <a:gd name="connsiteY147" fmla="*/ 555673 h 2745499"/>
              <a:gd name="connsiteX148" fmla="*/ 1463823 w 4847872"/>
              <a:gd name="connsiteY148" fmla="*/ 541606 h 2745499"/>
              <a:gd name="connsiteX149" fmla="*/ 1421620 w 4847872"/>
              <a:gd name="connsiteY149" fmla="*/ 520504 h 2745499"/>
              <a:gd name="connsiteX150" fmla="*/ 1393485 w 4847872"/>
              <a:gd name="connsiteY150" fmla="*/ 513470 h 2745499"/>
              <a:gd name="connsiteX151" fmla="*/ 1372383 w 4847872"/>
              <a:gd name="connsiteY151" fmla="*/ 499403 h 2745499"/>
              <a:gd name="connsiteX152" fmla="*/ 1323146 w 4847872"/>
              <a:gd name="connsiteY152" fmla="*/ 450166 h 2745499"/>
              <a:gd name="connsiteX153" fmla="*/ 1302045 w 4847872"/>
              <a:gd name="connsiteY153" fmla="*/ 443132 h 2745499"/>
              <a:gd name="connsiteX154" fmla="*/ 1231706 w 4847872"/>
              <a:gd name="connsiteY154" fmla="*/ 393895 h 2745499"/>
              <a:gd name="connsiteX155" fmla="*/ 1210605 w 4847872"/>
              <a:gd name="connsiteY155" fmla="*/ 379827 h 2745499"/>
              <a:gd name="connsiteX156" fmla="*/ 1189503 w 4847872"/>
              <a:gd name="connsiteY156" fmla="*/ 358726 h 2745499"/>
              <a:gd name="connsiteX157" fmla="*/ 1126199 w 4847872"/>
              <a:gd name="connsiteY157" fmla="*/ 323557 h 2745499"/>
              <a:gd name="connsiteX158" fmla="*/ 1105097 w 4847872"/>
              <a:gd name="connsiteY158" fmla="*/ 309489 h 2745499"/>
              <a:gd name="connsiteX159" fmla="*/ 1083996 w 4847872"/>
              <a:gd name="connsiteY159" fmla="*/ 302455 h 2745499"/>
              <a:gd name="connsiteX160" fmla="*/ 1055860 w 4847872"/>
              <a:gd name="connsiteY160" fmla="*/ 288387 h 2745499"/>
              <a:gd name="connsiteX161" fmla="*/ 1034759 w 4847872"/>
              <a:gd name="connsiteY161" fmla="*/ 274320 h 2745499"/>
              <a:gd name="connsiteX162" fmla="*/ 985522 w 4847872"/>
              <a:gd name="connsiteY162" fmla="*/ 253218 h 2745499"/>
              <a:gd name="connsiteX163" fmla="*/ 915183 w 4847872"/>
              <a:gd name="connsiteY163" fmla="*/ 189913 h 2745499"/>
              <a:gd name="connsiteX164" fmla="*/ 901116 w 4847872"/>
              <a:gd name="connsiteY164" fmla="*/ 168812 h 2745499"/>
              <a:gd name="connsiteX165" fmla="*/ 858912 w 4847872"/>
              <a:gd name="connsiteY165" fmla="*/ 126609 h 2745499"/>
              <a:gd name="connsiteX166" fmla="*/ 809676 w 4847872"/>
              <a:gd name="connsiteY166" fmla="*/ 77372 h 2745499"/>
              <a:gd name="connsiteX167" fmla="*/ 788574 w 4847872"/>
              <a:gd name="connsiteY167" fmla="*/ 63304 h 2745499"/>
              <a:gd name="connsiteX168" fmla="*/ 739337 w 4847872"/>
              <a:gd name="connsiteY168" fmla="*/ 49237 h 2745499"/>
              <a:gd name="connsiteX169" fmla="*/ 676032 w 4847872"/>
              <a:gd name="connsiteY169" fmla="*/ 42203 h 2745499"/>
              <a:gd name="connsiteX170" fmla="*/ 640863 w 4847872"/>
              <a:gd name="connsiteY170" fmla="*/ 35169 h 2745499"/>
              <a:gd name="connsiteX171" fmla="*/ 598660 w 4847872"/>
              <a:gd name="connsiteY171" fmla="*/ 28135 h 2745499"/>
              <a:gd name="connsiteX172" fmla="*/ 535356 w 4847872"/>
              <a:gd name="connsiteY172" fmla="*/ 21101 h 2745499"/>
              <a:gd name="connsiteX173" fmla="*/ 352476 w 4847872"/>
              <a:gd name="connsiteY173" fmla="*/ 0 h 2745499"/>
              <a:gd name="connsiteX174" fmla="*/ 99257 w 4847872"/>
              <a:gd name="connsiteY174" fmla="*/ 7033 h 2745499"/>
              <a:gd name="connsiteX175" fmla="*/ 78156 w 4847872"/>
              <a:gd name="connsiteY175" fmla="*/ 14067 h 2745499"/>
              <a:gd name="connsiteX176" fmla="*/ 50020 w 4847872"/>
              <a:gd name="connsiteY176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29655 w 4847872"/>
              <a:gd name="connsiteY26" fmla="*/ 1449656 h 2745499"/>
              <a:gd name="connsiteX27" fmla="*/ 1252564 w 4847872"/>
              <a:gd name="connsiteY27" fmla="*/ 1473932 h 2745499"/>
              <a:gd name="connsiteX28" fmla="*/ 1266876 w 4847872"/>
              <a:gd name="connsiteY28" fmla="*/ 1498209 h 2745499"/>
              <a:gd name="connsiteX29" fmla="*/ 1280943 w 4847872"/>
              <a:gd name="connsiteY29" fmla="*/ 1547446 h 2745499"/>
              <a:gd name="connsiteX30" fmla="*/ 1287977 w 4847872"/>
              <a:gd name="connsiteY30" fmla="*/ 1568547 h 2745499"/>
              <a:gd name="connsiteX31" fmla="*/ 1287977 w 4847872"/>
              <a:gd name="connsiteY31" fmla="*/ 1638886 h 2745499"/>
              <a:gd name="connsiteX32" fmla="*/ 1302045 w 4847872"/>
              <a:gd name="connsiteY32" fmla="*/ 1737360 h 2745499"/>
              <a:gd name="connsiteX33" fmla="*/ 1309079 w 4847872"/>
              <a:gd name="connsiteY33" fmla="*/ 1758461 h 2745499"/>
              <a:gd name="connsiteX34" fmla="*/ 1316112 w 4847872"/>
              <a:gd name="connsiteY34" fmla="*/ 1786597 h 2745499"/>
              <a:gd name="connsiteX35" fmla="*/ 1337214 w 4847872"/>
              <a:gd name="connsiteY35" fmla="*/ 1828800 h 2745499"/>
              <a:gd name="connsiteX36" fmla="*/ 1344248 w 4847872"/>
              <a:gd name="connsiteY36" fmla="*/ 1849901 h 2745499"/>
              <a:gd name="connsiteX37" fmla="*/ 1363982 w 4847872"/>
              <a:gd name="connsiteY37" fmla="*/ 1959268 h 2745499"/>
              <a:gd name="connsiteX38" fmla="*/ 1380541 w 4847872"/>
              <a:gd name="connsiteY38" fmla="*/ 1980369 h 2745499"/>
              <a:gd name="connsiteX39" fmla="*/ 1387574 w 4847872"/>
              <a:gd name="connsiteY39" fmla="*/ 2008505 h 2745499"/>
              <a:gd name="connsiteX40" fmla="*/ 1411167 w 4847872"/>
              <a:gd name="connsiteY40" fmla="*/ 2047533 h 2745499"/>
              <a:gd name="connsiteX41" fmla="*/ 1437495 w 4847872"/>
              <a:gd name="connsiteY41" fmla="*/ 2085877 h 2745499"/>
              <a:gd name="connsiteX42" fmla="*/ 1463823 w 4847872"/>
              <a:gd name="connsiteY42" fmla="*/ 2131255 h 2745499"/>
              <a:gd name="connsiteX43" fmla="*/ 1478575 w 4847872"/>
              <a:gd name="connsiteY43" fmla="*/ 2168232 h 2745499"/>
              <a:gd name="connsiteX44" fmla="*/ 1520094 w 4847872"/>
              <a:gd name="connsiteY44" fmla="*/ 2215661 h 2745499"/>
              <a:gd name="connsiteX45" fmla="*/ 1541196 w 4847872"/>
              <a:gd name="connsiteY45" fmla="*/ 2232220 h 2745499"/>
              <a:gd name="connsiteX46" fmla="*/ 1577049 w 4847872"/>
              <a:gd name="connsiteY46" fmla="*/ 2263530 h 2745499"/>
              <a:gd name="connsiteX47" fmla="*/ 1605184 w 4847872"/>
              <a:gd name="connsiteY47" fmla="*/ 2302558 h 2745499"/>
              <a:gd name="connsiteX48" fmla="*/ 1631268 w 4847872"/>
              <a:gd name="connsiteY48" fmla="*/ 2353163 h 2745499"/>
              <a:gd name="connsiteX49" fmla="*/ 1660771 w 4847872"/>
              <a:gd name="connsiteY49" fmla="*/ 2398541 h 2745499"/>
              <a:gd name="connsiteX50" fmla="*/ 1727251 w 4847872"/>
              <a:gd name="connsiteY50" fmla="*/ 2455935 h 2745499"/>
              <a:gd name="connsiteX51" fmla="*/ 1871786 w 4847872"/>
              <a:gd name="connsiteY51" fmla="*/ 2542833 h 2745499"/>
              <a:gd name="connsiteX52" fmla="*/ 1907639 w 4847872"/>
              <a:gd name="connsiteY52" fmla="*/ 2574827 h 2745499"/>
              <a:gd name="connsiteX53" fmla="*/ 2022672 w 4847872"/>
              <a:gd name="connsiteY53" fmla="*/ 2636324 h 2745499"/>
              <a:gd name="connsiteX54" fmla="*/ 2132039 w 4847872"/>
              <a:gd name="connsiteY54" fmla="*/ 2678527 h 2745499"/>
              <a:gd name="connsiteX55" fmla="*/ 2231392 w 4847872"/>
              <a:gd name="connsiteY55" fmla="*/ 2711645 h 2745499"/>
              <a:gd name="connsiteX56" fmla="*/ 2454228 w 4847872"/>
              <a:gd name="connsiteY56" fmla="*/ 2741588 h 2745499"/>
              <a:gd name="connsiteX57" fmla="*/ 2544984 w 4847872"/>
              <a:gd name="connsiteY57" fmla="*/ 2745447 h 2745499"/>
              <a:gd name="connsiteX58" fmla="*/ 2699337 w 4847872"/>
              <a:gd name="connsiteY58" fmla="*/ 2737087 h 2745499"/>
              <a:gd name="connsiteX59" fmla="*/ 2827706 w 4847872"/>
              <a:gd name="connsiteY59" fmla="*/ 2710522 h 2745499"/>
              <a:gd name="connsiteX60" fmla="*/ 2855157 w 4847872"/>
              <a:gd name="connsiteY60" fmla="*/ 2699629 h 2745499"/>
              <a:gd name="connsiteX61" fmla="*/ 2936388 w 4847872"/>
              <a:gd name="connsiteY61" fmla="*/ 2660601 h 2745499"/>
              <a:gd name="connsiteX62" fmla="*/ 3004236 w 4847872"/>
              <a:gd name="connsiteY62" fmla="*/ 2616590 h 2745499"/>
              <a:gd name="connsiteX63" fmla="*/ 3032371 w 4847872"/>
              <a:gd name="connsiteY63" fmla="*/ 2609557 h 2745499"/>
              <a:gd name="connsiteX64" fmla="*/ 3074574 w 4847872"/>
              <a:gd name="connsiteY64" fmla="*/ 2581421 h 2745499"/>
              <a:gd name="connsiteX65" fmla="*/ 3095676 w 4847872"/>
              <a:gd name="connsiteY65" fmla="*/ 2567353 h 2745499"/>
              <a:gd name="connsiteX66" fmla="*/ 3123811 w 4847872"/>
              <a:gd name="connsiteY66" fmla="*/ 2546252 h 2745499"/>
              <a:gd name="connsiteX67" fmla="*/ 3166014 w 4847872"/>
              <a:gd name="connsiteY67" fmla="*/ 2511083 h 2745499"/>
              <a:gd name="connsiteX68" fmla="*/ 3180082 w 4847872"/>
              <a:gd name="connsiteY68" fmla="*/ 2489981 h 2745499"/>
              <a:gd name="connsiteX69" fmla="*/ 3201183 w 4847872"/>
              <a:gd name="connsiteY69" fmla="*/ 2482947 h 2745499"/>
              <a:gd name="connsiteX70" fmla="*/ 3243386 w 4847872"/>
              <a:gd name="connsiteY70" fmla="*/ 2454812 h 2745499"/>
              <a:gd name="connsiteX71" fmla="*/ 3264488 w 4847872"/>
              <a:gd name="connsiteY71" fmla="*/ 2440744 h 2745499"/>
              <a:gd name="connsiteX72" fmla="*/ 3299657 w 4847872"/>
              <a:gd name="connsiteY72" fmla="*/ 2405575 h 2745499"/>
              <a:gd name="connsiteX73" fmla="*/ 3313725 w 4847872"/>
              <a:gd name="connsiteY73" fmla="*/ 2384473 h 2745499"/>
              <a:gd name="connsiteX74" fmla="*/ 3382012 w 4847872"/>
              <a:gd name="connsiteY74" fmla="*/ 2343394 h 2745499"/>
              <a:gd name="connsiteX75" fmla="*/ 3446440 w 4847872"/>
              <a:gd name="connsiteY75" fmla="*/ 2277354 h 2745499"/>
              <a:gd name="connsiteX76" fmla="*/ 3512919 w 4847872"/>
              <a:gd name="connsiteY76" fmla="*/ 2196562 h 2745499"/>
              <a:gd name="connsiteX77" fmla="*/ 3573049 w 4847872"/>
              <a:gd name="connsiteY77" fmla="*/ 2102192 h 2745499"/>
              <a:gd name="connsiteX78" fmla="*/ 3615252 w 4847872"/>
              <a:gd name="connsiteY78" fmla="*/ 2047288 h 2745499"/>
              <a:gd name="connsiteX79" fmla="*/ 3633179 w 4847872"/>
              <a:gd name="connsiteY79" fmla="*/ 2023012 h 2745499"/>
              <a:gd name="connsiteX80" fmla="*/ 3704885 w 4847872"/>
              <a:gd name="connsiteY80" fmla="*/ 1928397 h 2745499"/>
              <a:gd name="connsiteX81" fmla="*/ 3800184 w 4847872"/>
              <a:gd name="connsiteY81" fmla="*/ 1840132 h 2745499"/>
              <a:gd name="connsiteX82" fmla="*/ 3868715 w 4847872"/>
              <a:gd name="connsiteY82" fmla="*/ 1785229 h 2745499"/>
              <a:gd name="connsiteX83" fmla="*/ 3941544 w 4847872"/>
              <a:gd name="connsiteY83" fmla="*/ 1753235 h 2745499"/>
              <a:gd name="connsiteX84" fmla="*/ 4004849 w 4847872"/>
              <a:gd name="connsiteY84" fmla="*/ 1717382 h 2745499"/>
              <a:gd name="connsiteX85" fmla="*/ 4044561 w 4847872"/>
              <a:gd name="connsiteY85" fmla="*/ 1703314 h 2745499"/>
              <a:gd name="connsiteX86" fmla="*/ 4111041 w 4847872"/>
              <a:gd name="connsiteY86" fmla="*/ 1679037 h 2745499"/>
              <a:gd name="connsiteX87" fmla="*/ 4160961 w 4847872"/>
              <a:gd name="connsiteY87" fmla="*/ 1648411 h 2745499"/>
              <a:gd name="connsiteX88" fmla="*/ 4243316 w 4847872"/>
              <a:gd name="connsiteY88" fmla="*/ 1611874 h 2745499"/>
              <a:gd name="connsiteX89" fmla="*/ 4318881 w 4847872"/>
              <a:gd name="connsiteY89" fmla="*/ 1567180 h 2745499"/>
              <a:gd name="connsiteX90" fmla="*/ 4394886 w 4847872"/>
              <a:gd name="connsiteY90" fmla="*/ 1504559 h 2745499"/>
              <a:gd name="connsiteX91" fmla="*/ 4468839 w 4847872"/>
              <a:gd name="connsiteY91" fmla="*/ 1460548 h 2745499"/>
              <a:gd name="connsiteX92" fmla="*/ 4538737 w 4847872"/>
              <a:gd name="connsiteY92" fmla="*/ 1392017 h 2745499"/>
              <a:gd name="connsiteX93" fmla="*/ 4594324 w 4847872"/>
              <a:gd name="connsiteY93" fmla="*/ 1335063 h 2745499"/>
              <a:gd name="connsiteX94" fmla="*/ 4631301 w 4847872"/>
              <a:gd name="connsiteY94" fmla="*/ 1283335 h 2745499"/>
              <a:gd name="connsiteX95" fmla="*/ 4680538 w 4847872"/>
              <a:gd name="connsiteY95" fmla="*/ 1208453 h 2745499"/>
              <a:gd name="connsiteX96" fmla="*/ 4715023 w 4847872"/>
              <a:gd name="connsiteY96" fmla="*/ 1138799 h 2745499"/>
              <a:gd name="connsiteX97" fmla="*/ 4757226 w 4847872"/>
              <a:gd name="connsiteY97" fmla="*/ 1056884 h 2745499"/>
              <a:gd name="connsiteX98" fmla="*/ 4777644 w 4847872"/>
              <a:gd name="connsiteY98" fmla="*/ 1011506 h 2745499"/>
              <a:gd name="connsiteX99" fmla="*/ 4805779 w 4847872"/>
              <a:gd name="connsiteY99" fmla="*/ 956603 h 2745499"/>
              <a:gd name="connsiteX100" fmla="*/ 4823706 w 4847872"/>
              <a:gd name="connsiteY100" fmla="*/ 867654 h 2745499"/>
              <a:gd name="connsiteX101" fmla="*/ 4837774 w 4847872"/>
              <a:gd name="connsiteY101" fmla="*/ 793457 h 2745499"/>
              <a:gd name="connsiteX102" fmla="*/ 4847543 w 4847872"/>
              <a:gd name="connsiteY102" fmla="*/ 687753 h 2745499"/>
              <a:gd name="connsiteX103" fmla="*/ 4846175 w 4847872"/>
              <a:gd name="connsiteY103" fmla="*/ 568373 h 2745499"/>
              <a:gd name="connsiteX104" fmla="*/ 4797866 w 4847872"/>
              <a:gd name="connsiteY104" fmla="*/ 506437 h 2745499"/>
              <a:gd name="connsiteX105" fmla="*/ 4755663 w 4847872"/>
              <a:gd name="connsiteY105" fmla="*/ 485335 h 2745499"/>
              <a:gd name="connsiteX106" fmla="*/ 4720494 w 4847872"/>
              <a:gd name="connsiteY106" fmla="*/ 457200 h 2745499"/>
              <a:gd name="connsiteX107" fmla="*/ 4678291 w 4847872"/>
              <a:gd name="connsiteY107" fmla="*/ 443132 h 2745499"/>
              <a:gd name="connsiteX108" fmla="*/ 4593885 w 4847872"/>
              <a:gd name="connsiteY108" fmla="*/ 464233 h 2745499"/>
              <a:gd name="connsiteX109" fmla="*/ 4530580 w 4847872"/>
              <a:gd name="connsiteY109" fmla="*/ 499403 h 2745499"/>
              <a:gd name="connsiteX110" fmla="*/ 4509479 w 4847872"/>
              <a:gd name="connsiteY110" fmla="*/ 513470 h 2745499"/>
              <a:gd name="connsiteX111" fmla="*/ 4481343 w 4847872"/>
              <a:gd name="connsiteY111" fmla="*/ 555673 h 2745499"/>
              <a:gd name="connsiteX112" fmla="*/ 4439140 w 4847872"/>
              <a:gd name="connsiteY112" fmla="*/ 590843 h 2745499"/>
              <a:gd name="connsiteX113" fmla="*/ 4396937 w 4847872"/>
              <a:gd name="connsiteY113" fmla="*/ 618978 h 2745499"/>
              <a:gd name="connsiteX114" fmla="*/ 4340666 w 4847872"/>
              <a:gd name="connsiteY114" fmla="*/ 647113 h 2745499"/>
              <a:gd name="connsiteX115" fmla="*/ 4312531 w 4847872"/>
              <a:gd name="connsiteY115" fmla="*/ 661181 h 2745499"/>
              <a:gd name="connsiteX116" fmla="*/ 4270328 w 4847872"/>
              <a:gd name="connsiteY116" fmla="*/ 675249 h 2745499"/>
              <a:gd name="connsiteX117" fmla="*/ 4242192 w 4847872"/>
              <a:gd name="connsiteY117" fmla="*/ 689317 h 2745499"/>
              <a:gd name="connsiteX118" fmla="*/ 4171854 w 4847872"/>
              <a:gd name="connsiteY118" fmla="*/ 710418 h 2745499"/>
              <a:gd name="connsiteX119" fmla="*/ 3890500 w 4847872"/>
              <a:gd name="connsiteY119" fmla="*/ 696350 h 2745499"/>
              <a:gd name="connsiteX120" fmla="*/ 3869399 w 4847872"/>
              <a:gd name="connsiteY120" fmla="*/ 689317 h 2745499"/>
              <a:gd name="connsiteX121" fmla="*/ 3834229 w 4847872"/>
              <a:gd name="connsiteY121" fmla="*/ 682283 h 2745499"/>
              <a:gd name="connsiteX122" fmla="*/ 3770925 w 4847872"/>
              <a:gd name="connsiteY122" fmla="*/ 675249 h 2745499"/>
              <a:gd name="connsiteX123" fmla="*/ 3679485 w 4847872"/>
              <a:gd name="connsiteY123" fmla="*/ 661181 h 2745499"/>
              <a:gd name="connsiteX124" fmla="*/ 3609146 w 4847872"/>
              <a:gd name="connsiteY124" fmla="*/ 654147 h 2745499"/>
              <a:gd name="connsiteX125" fmla="*/ 3573977 w 4847872"/>
              <a:gd name="connsiteY125" fmla="*/ 647113 h 2745499"/>
              <a:gd name="connsiteX126" fmla="*/ 3257454 w 4847872"/>
              <a:gd name="connsiteY126" fmla="*/ 647113 h 2745499"/>
              <a:gd name="connsiteX127" fmla="*/ 3222285 w 4847872"/>
              <a:gd name="connsiteY127" fmla="*/ 654147 h 2745499"/>
              <a:gd name="connsiteX128" fmla="*/ 3130845 w 4847872"/>
              <a:gd name="connsiteY128" fmla="*/ 661181 h 2745499"/>
              <a:gd name="connsiteX129" fmla="*/ 3088642 w 4847872"/>
              <a:gd name="connsiteY129" fmla="*/ 675249 h 2745499"/>
              <a:gd name="connsiteX130" fmla="*/ 3039405 w 4847872"/>
              <a:gd name="connsiteY130" fmla="*/ 703384 h 2745499"/>
              <a:gd name="connsiteX131" fmla="*/ 2976100 w 4847872"/>
              <a:gd name="connsiteY131" fmla="*/ 731520 h 2745499"/>
              <a:gd name="connsiteX132" fmla="*/ 2575171 w 4847872"/>
              <a:gd name="connsiteY132" fmla="*/ 717452 h 2745499"/>
              <a:gd name="connsiteX133" fmla="*/ 2547036 w 4847872"/>
              <a:gd name="connsiteY133" fmla="*/ 710418 h 2745499"/>
              <a:gd name="connsiteX134" fmla="*/ 2476697 w 4847872"/>
              <a:gd name="connsiteY134" fmla="*/ 689317 h 2745499"/>
              <a:gd name="connsiteX135" fmla="*/ 2441528 w 4847872"/>
              <a:gd name="connsiteY135" fmla="*/ 682283 h 2745499"/>
              <a:gd name="connsiteX136" fmla="*/ 2413392 w 4847872"/>
              <a:gd name="connsiteY136" fmla="*/ 675249 h 2745499"/>
              <a:gd name="connsiteX137" fmla="*/ 2371189 w 4847872"/>
              <a:gd name="connsiteY137" fmla="*/ 661181 h 2745499"/>
              <a:gd name="connsiteX138" fmla="*/ 2336020 w 4847872"/>
              <a:gd name="connsiteY138" fmla="*/ 654147 h 2745499"/>
              <a:gd name="connsiteX139" fmla="*/ 2293817 w 4847872"/>
              <a:gd name="connsiteY139" fmla="*/ 640080 h 2745499"/>
              <a:gd name="connsiteX140" fmla="*/ 2195343 w 4847872"/>
              <a:gd name="connsiteY140" fmla="*/ 626012 h 2745499"/>
              <a:gd name="connsiteX141" fmla="*/ 2139072 w 4847872"/>
              <a:gd name="connsiteY141" fmla="*/ 611944 h 2745499"/>
              <a:gd name="connsiteX142" fmla="*/ 2103903 w 4847872"/>
              <a:gd name="connsiteY142" fmla="*/ 604910 h 2745499"/>
              <a:gd name="connsiteX143" fmla="*/ 2082802 w 4847872"/>
              <a:gd name="connsiteY143" fmla="*/ 597877 h 2745499"/>
              <a:gd name="connsiteX144" fmla="*/ 2047632 w 4847872"/>
              <a:gd name="connsiteY144" fmla="*/ 590843 h 2745499"/>
              <a:gd name="connsiteX145" fmla="*/ 1998396 w 4847872"/>
              <a:gd name="connsiteY145" fmla="*/ 576775 h 2745499"/>
              <a:gd name="connsiteX146" fmla="*/ 1576365 w 4847872"/>
              <a:gd name="connsiteY146" fmla="*/ 562707 h 2745499"/>
              <a:gd name="connsiteX147" fmla="*/ 1541196 w 4847872"/>
              <a:gd name="connsiteY147" fmla="*/ 555673 h 2745499"/>
              <a:gd name="connsiteX148" fmla="*/ 1463823 w 4847872"/>
              <a:gd name="connsiteY148" fmla="*/ 541606 h 2745499"/>
              <a:gd name="connsiteX149" fmla="*/ 1421620 w 4847872"/>
              <a:gd name="connsiteY149" fmla="*/ 520504 h 2745499"/>
              <a:gd name="connsiteX150" fmla="*/ 1393485 w 4847872"/>
              <a:gd name="connsiteY150" fmla="*/ 513470 h 2745499"/>
              <a:gd name="connsiteX151" fmla="*/ 1372383 w 4847872"/>
              <a:gd name="connsiteY151" fmla="*/ 499403 h 2745499"/>
              <a:gd name="connsiteX152" fmla="*/ 1323146 w 4847872"/>
              <a:gd name="connsiteY152" fmla="*/ 450166 h 2745499"/>
              <a:gd name="connsiteX153" fmla="*/ 1302045 w 4847872"/>
              <a:gd name="connsiteY153" fmla="*/ 443132 h 2745499"/>
              <a:gd name="connsiteX154" fmla="*/ 1231706 w 4847872"/>
              <a:gd name="connsiteY154" fmla="*/ 393895 h 2745499"/>
              <a:gd name="connsiteX155" fmla="*/ 1210605 w 4847872"/>
              <a:gd name="connsiteY155" fmla="*/ 379827 h 2745499"/>
              <a:gd name="connsiteX156" fmla="*/ 1189503 w 4847872"/>
              <a:gd name="connsiteY156" fmla="*/ 358726 h 2745499"/>
              <a:gd name="connsiteX157" fmla="*/ 1126199 w 4847872"/>
              <a:gd name="connsiteY157" fmla="*/ 323557 h 2745499"/>
              <a:gd name="connsiteX158" fmla="*/ 1105097 w 4847872"/>
              <a:gd name="connsiteY158" fmla="*/ 309489 h 2745499"/>
              <a:gd name="connsiteX159" fmla="*/ 1083996 w 4847872"/>
              <a:gd name="connsiteY159" fmla="*/ 302455 h 2745499"/>
              <a:gd name="connsiteX160" fmla="*/ 1055860 w 4847872"/>
              <a:gd name="connsiteY160" fmla="*/ 288387 h 2745499"/>
              <a:gd name="connsiteX161" fmla="*/ 1034759 w 4847872"/>
              <a:gd name="connsiteY161" fmla="*/ 274320 h 2745499"/>
              <a:gd name="connsiteX162" fmla="*/ 985522 w 4847872"/>
              <a:gd name="connsiteY162" fmla="*/ 253218 h 2745499"/>
              <a:gd name="connsiteX163" fmla="*/ 915183 w 4847872"/>
              <a:gd name="connsiteY163" fmla="*/ 189913 h 2745499"/>
              <a:gd name="connsiteX164" fmla="*/ 901116 w 4847872"/>
              <a:gd name="connsiteY164" fmla="*/ 168812 h 2745499"/>
              <a:gd name="connsiteX165" fmla="*/ 858912 w 4847872"/>
              <a:gd name="connsiteY165" fmla="*/ 126609 h 2745499"/>
              <a:gd name="connsiteX166" fmla="*/ 809676 w 4847872"/>
              <a:gd name="connsiteY166" fmla="*/ 77372 h 2745499"/>
              <a:gd name="connsiteX167" fmla="*/ 788574 w 4847872"/>
              <a:gd name="connsiteY167" fmla="*/ 63304 h 2745499"/>
              <a:gd name="connsiteX168" fmla="*/ 739337 w 4847872"/>
              <a:gd name="connsiteY168" fmla="*/ 49237 h 2745499"/>
              <a:gd name="connsiteX169" fmla="*/ 676032 w 4847872"/>
              <a:gd name="connsiteY169" fmla="*/ 42203 h 2745499"/>
              <a:gd name="connsiteX170" fmla="*/ 640863 w 4847872"/>
              <a:gd name="connsiteY170" fmla="*/ 35169 h 2745499"/>
              <a:gd name="connsiteX171" fmla="*/ 598660 w 4847872"/>
              <a:gd name="connsiteY171" fmla="*/ 28135 h 2745499"/>
              <a:gd name="connsiteX172" fmla="*/ 535356 w 4847872"/>
              <a:gd name="connsiteY172" fmla="*/ 21101 h 2745499"/>
              <a:gd name="connsiteX173" fmla="*/ 352476 w 4847872"/>
              <a:gd name="connsiteY173" fmla="*/ 0 h 2745499"/>
              <a:gd name="connsiteX174" fmla="*/ 99257 w 4847872"/>
              <a:gd name="connsiteY174" fmla="*/ 7033 h 2745499"/>
              <a:gd name="connsiteX175" fmla="*/ 78156 w 4847872"/>
              <a:gd name="connsiteY175" fmla="*/ 14067 h 2745499"/>
              <a:gd name="connsiteX176" fmla="*/ 50020 w 4847872"/>
              <a:gd name="connsiteY176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29655 w 4847872"/>
              <a:gd name="connsiteY26" fmla="*/ 1449656 h 2745499"/>
              <a:gd name="connsiteX27" fmla="*/ 1266876 w 4847872"/>
              <a:gd name="connsiteY27" fmla="*/ 1498209 h 2745499"/>
              <a:gd name="connsiteX28" fmla="*/ 1280943 w 4847872"/>
              <a:gd name="connsiteY28" fmla="*/ 1547446 h 2745499"/>
              <a:gd name="connsiteX29" fmla="*/ 1287977 w 4847872"/>
              <a:gd name="connsiteY29" fmla="*/ 1568547 h 2745499"/>
              <a:gd name="connsiteX30" fmla="*/ 1287977 w 4847872"/>
              <a:gd name="connsiteY30" fmla="*/ 1638886 h 2745499"/>
              <a:gd name="connsiteX31" fmla="*/ 1302045 w 4847872"/>
              <a:gd name="connsiteY31" fmla="*/ 1737360 h 2745499"/>
              <a:gd name="connsiteX32" fmla="*/ 1309079 w 4847872"/>
              <a:gd name="connsiteY32" fmla="*/ 1758461 h 2745499"/>
              <a:gd name="connsiteX33" fmla="*/ 1316112 w 4847872"/>
              <a:gd name="connsiteY33" fmla="*/ 1786597 h 2745499"/>
              <a:gd name="connsiteX34" fmla="*/ 1337214 w 4847872"/>
              <a:gd name="connsiteY34" fmla="*/ 1828800 h 2745499"/>
              <a:gd name="connsiteX35" fmla="*/ 1344248 w 4847872"/>
              <a:gd name="connsiteY35" fmla="*/ 1849901 h 2745499"/>
              <a:gd name="connsiteX36" fmla="*/ 1363982 w 4847872"/>
              <a:gd name="connsiteY36" fmla="*/ 1959268 h 2745499"/>
              <a:gd name="connsiteX37" fmla="*/ 1380541 w 4847872"/>
              <a:gd name="connsiteY37" fmla="*/ 1980369 h 2745499"/>
              <a:gd name="connsiteX38" fmla="*/ 1387574 w 4847872"/>
              <a:gd name="connsiteY38" fmla="*/ 2008505 h 2745499"/>
              <a:gd name="connsiteX39" fmla="*/ 1411167 w 4847872"/>
              <a:gd name="connsiteY39" fmla="*/ 2047533 h 2745499"/>
              <a:gd name="connsiteX40" fmla="*/ 1437495 w 4847872"/>
              <a:gd name="connsiteY40" fmla="*/ 2085877 h 2745499"/>
              <a:gd name="connsiteX41" fmla="*/ 1463823 w 4847872"/>
              <a:gd name="connsiteY41" fmla="*/ 2131255 h 2745499"/>
              <a:gd name="connsiteX42" fmla="*/ 1478575 w 4847872"/>
              <a:gd name="connsiteY42" fmla="*/ 2168232 h 2745499"/>
              <a:gd name="connsiteX43" fmla="*/ 1520094 w 4847872"/>
              <a:gd name="connsiteY43" fmla="*/ 2215661 h 2745499"/>
              <a:gd name="connsiteX44" fmla="*/ 1541196 w 4847872"/>
              <a:gd name="connsiteY44" fmla="*/ 2232220 h 2745499"/>
              <a:gd name="connsiteX45" fmla="*/ 1577049 w 4847872"/>
              <a:gd name="connsiteY45" fmla="*/ 2263530 h 2745499"/>
              <a:gd name="connsiteX46" fmla="*/ 1605184 w 4847872"/>
              <a:gd name="connsiteY46" fmla="*/ 2302558 h 2745499"/>
              <a:gd name="connsiteX47" fmla="*/ 1631268 w 4847872"/>
              <a:gd name="connsiteY47" fmla="*/ 2353163 h 2745499"/>
              <a:gd name="connsiteX48" fmla="*/ 1660771 w 4847872"/>
              <a:gd name="connsiteY48" fmla="*/ 2398541 h 2745499"/>
              <a:gd name="connsiteX49" fmla="*/ 1727251 w 4847872"/>
              <a:gd name="connsiteY49" fmla="*/ 2455935 h 2745499"/>
              <a:gd name="connsiteX50" fmla="*/ 1871786 w 4847872"/>
              <a:gd name="connsiteY50" fmla="*/ 2542833 h 2745499"/>
              <a:gd name="connsiteX51" fmla="*/ 1907639 w 4847872"/>
              <a:gd name="connsiteY51" fmla="*/ 2574827 h 2745499"/>
              <a:gd name="connsiteX52" fmla="*/ 2022672 w 4847872"/>
              <a:gd name="connsiteY52" fmla="*/ 2636324 h 2745499"/>
              <a:gd name="connsiteX53" fmla="*/ 2132039 w 4847872"/>
              <a:gd name="connsiteY53" fmla="*/ 2678527 h 2745499"/>
              <a:gd name="connsiteX54" fmla="*/ 2231392 w 4847872"/>
              <a:gd name="connsiteY54" fmla="*/ 2711645 h 2745499"/>
              <a:gd name="connsiteX55" fmla="*/ 2454228 w 4847872"/>
              <a:gd name="connsiteY55" fmla="*/ 2741588 h 2745499"/>
              <a:gd name="connsiteX56" fmla="*/ 2544984 w 4847872"/>
              <a:gd name="connsiteY56" fmla="*/ 2745447 h 2745499"/>
              <a:gd name="connsiteX57" fmla="*/ 2699337 w 4847872"/>
              <a:gd name="connsiteY57" fmla="*/ 2737087 h 2745499"/>
              <a:gd name="connsiteX58" fmla="*/ 2827706 w 4847872"/>
              <a:gd name="connsiteY58" fmla="*/ 2710522 h 2745499"/>
              <a:gd name="connsiteX59" fmla="*/ 2855157 w 4847872"/>
              <a:gd name="connsiteY59" fmla="*/ 2699629 h 2745499"/>
              <a:gd name="connsiteX60" fmla="*/ 2936388 w 4847872"/>
              <a:gd name="connsiteY60" fmla="*/ 2660601 h 2745499"/>
              <a:gd name="connsiteX61" fmla="*/ 3004236 w 4847872"/>
              <a:gd name="connsiteY61" fmla="*/ 2616590 h 2745499"/>
              <a:gd name="connsiteX62" fmla="*/ 3032371 w 4847872"/>
              <a:gd name="connsiteY62" fmla="*/ 2609557 h 2745499"/>
              <a:gd name="connsiteX63" fmla="*/ 3074574 w 4847872"/>
              <a:gd name="connsiteY63" fmla="*/ 2581421 h 2745499"/>
              <a:gd name="connsiteX64" fmla="*/ 3095676 w 4847872"/>
              <a:gd name="connsiteY64" fmla="*/ 2567353 h 2745499"/>
              <a:gd name="connsiteX65" fmla="*/ 3123811 w 4847872"/>
              <a:gd name="connsiteY65" fmla="*/ 2546252 h 2745499"/>
              <a:gd name="connsiteX66" fmla="*/ 3166014 w 4847872"/>
              <a:gd name="connsiteY66" fmla="*/ 2511083 h 2745499"/>
              <a:gd name="connsiteX67" fmla="*/ 3180082 w 4847872"/>
              <a:gd name="connsiteY67" fmla="*/ 2489981 h 2745499"/>
              <a:gd name="connsiteX68" fmla="*/ 3201183 w 4847872"/>
              <a:gd name="connsiteY68" fmla="*/ 2482947 h 2745499"/>
              <a:gd name="connsiteX69" fmla="*/ 3243386 w 4847872"/>
              <a:gd name="connsiteY69" fmla="*/ 2454812 h 2745499"/>
              <a:gd name="connsiteX70" fmla="*/ 3264488 w 4847872"/>
              <a:gd name="connsiteY70" fmla="*/ 2440744 h 2745499"/>
              <a:gd name="connsiteX71" fmla="*/ 3299657 w 4847872"/>
              <a:gd name="connsiteY71" fmla="*/ 2405575 h 2745499"/>
              <a:gd name="connsiteX72" fmla="*/ 3313725 w 4847872"/>
              <a:gd name="connsiteY72" fmla="*/ 2384473 h 2745499"/>
              <a:gd name="connsiteX73" fmla="*/ 3382012 w 4847872"/>
              <a:gd name="connsiteY73" fmla="*/ 2343394 h 2745499"/>
              <a:gd name="connsiteX74" fmla="*/ 3446440 w 4847872"/>
              <a:gd name="connsiteY74" fmla="*/ 2277354 h 2745499"/>
              <a:gd name="connsiteX75" fmla="*/ 3512919 w 4847872"/>
              <a:gd name="connsiteY75" fmla="*/ 2196562 h 2745499"/>
              <a:gd name="connsiteX76" fmla="*/ 3573049 w 4847872"/>
              <a:gd name="connsiteY76" fmla="*/ 2102192 h 2745499"/>
              <a:gd name="connsiteX77" fmla="*/ 3615252 w 4847872"/>
              <a:gd name="connsiteY77" fmla="*/ 2047288 h 2745499"/>
              <a:gd name="connsiteX78" fmla="*/ 3633179 w 4847872"/>
              <a:gd name="connsiteY78" fmla="*/ 2023012 h 2745499"/>
              <a:gd name="connsiteX79" fmla="*/ 3704885 w 4847872"/>
              <a:gd name="connsiteY79" fmla="*/ 1928397 h 2745499"/>
              <a:gd name="connsiteX80" fmla="*/ 3800184 w 4847872"/>
              <a:gd name="connsiteY80" fmla="*/ 1840132 h 2745499"/>
              <a:gd name="connsiteX81" fmla="*/ 3868715 w 4847872"/>
              <a:gd name="connsiteY81" fmla="*/ 1785229 h 2745499"/>
              <a:gd name="connsiteX82" fmla="*/ 3941544 w 4847872"/>
              <a:gd name="connsiteY82" fmla="*/ 1753235 h 2745499"/>
              <a:gd name="connsiteX83" fmla="*/ 4004849 w 4847872"/>
              <a:gd name="connsiteY83" fmla="*/ 1717382 h 2745499"/>
              <a:gd name="connsiteX84" fmla="*/ 4044561 w 4847872"/>
              <a:gd name="connsiteY84" fmla="*/ 1703314 h 2745499"/>
              <a:gd name="connsiteX85" fmla="*/ 4111041 w 4847872"/>
              <a:gd name="connsiteY85" fmla="*/ 1679037 h 2745499"/>
              <a:gd name="connsiteX86" fmla="*/ 4160961 w 4847872"/>
              <a:gd name="connsiteY86" fmla="*/ 1648411 h 2745499"/>
              <a:gd name="connsiteX87" fmla="*/ 4243316 w 4847872"/>
              <a:gd name="connsiteY87" fmla="*/ 1611874 h 2745499"/>
              <a:gd name="connsiteX88" fmla="*/ 4318881 w 4847872"/>
              <a:gd name="connsiteY88" fmla="*/ 1567180 h 2745499"/>
              <a:gd name="connsiteX89" fmla="*/ 4394886 w 4847872"/>
              <a:gd name="connsiteY89" fmla="*/ 1504559 h 2745499"/>
              <a:gd name="connsiteX90" fmla="*/ 4468839 w 4847872"/>
              <a:gd name="connsiteY90" fmla="*/ 1460548 h 2745499"/>
              <a:gd name="connsiteX91" fmla="*/ 4538737 w 4847872"/>
              <a:gd name="connsiteY91" fmla="*/ 1392017 h 2745499"/>
              <a:gd name="connsiteX92" fmla="*/ 4594324 w 4847872"/>
              <a:gd name="connsiteY92" fmla="*/ 1335063 h 2745499"/>
              <a:gd name="connsiteX93" fmla="*/ 4631301 w 4847872"/>
              <a:gd name="connsiteY93" fmla="*/ 1283335 h 2745499"/>
              <a:gd name="connsiteX94" fmla="*/ 4680538 w 4847872"/>
              <a:gd name="connsiteY94" fmla="*/ 1208453 h 2745499"/>
              <a:gd name="connsiteX95" fmla="*/ 4715023 w 4847872"/>
              <a:gd name="connsiteY95" fmla="*/ 1138799 h 2745499"/>
              <a:gd name="connsiteX96" fmla="*/ 4757226 w 4847872"/>
              <a:gd name="connsiteY96" fmla="*/ 1056884 h 2745499"/>
              <a:gd name="connsiteX97" fmla="*/ 4777644 w 4847872"/>
              <a:gd name="connsiteY97" fmla="*/ 1011506 h 2745499"/>
              <a:gd name="connsiteX98" fmla="*/ 4805779 w 4847872"/>
              <a:gd name="connsiteY98" fmla="*/ 956603 h 2745499"/>
              <a:gd name="connsiteX99" fmla="*/ 4823706 w 4847872"/>
              <a:gd name="connsiteY99" fmla="*/ 867654 h 2745499"/>
              <a:gd name="connsiteX100" fmla="*/ 4837774 w 4847872"/>
              <a:gd name="connsiteY100" fmla="*/ 793457 h 2745499"/>
              <a:gd name="connsiteX101" fmla="*/ 4847543 w 4847872"/>
              <a:gd name="connsiteY101" fmla="*/ 687753 h 2745499"/>
              <a:gd name="connsiteX102" fmla="*/ 4846175 w 4847872"/>
              <a:gd name="connsiteY102" fmla="*/ 568373 h 2745499"/>
              <a:gd name="connsiteX103" fmla="*/ 4797866 w 4847872"/>
              <a:gd name="connsiteY103" fmla="*/ 506437 h 2745499"/>
              <a:gd name="connsiteX104" fmla="*/ 4755663 w 4847872"/>
              <a:gd name="connsiteY104" fmla="*/ 485335 h 2745499"/>
              <a:gd name="connsiteX105" fmla="*/ 4720494 w 4847872"/>
              <a:gd name="connsiteY105" fmla="*/ 457200 h 2745499"/>
              <a:gd name="connsiteX106" fmla="*/ 4678291 w 4847872"/>
              <a:gd name="connsiteY106" fmla="*/ 443132 h 2745499"/>
              <a:gd name="connsiteX107" fmla="*/ 4593885 w 4847872"/>
              <a:gd name="connsiteY107" fmla="*/ 464233 h 2745499"/>
              <a:gd name="connsiteX108" fmla="*/ 4530580 w 4847872"/>
              <a:gd name="connsiteY108" fmla="*/ 499403 h 2745499"/>
              <a:gd name="connsiteX109" fmla="*/ 4509479 w 4847872"/>
              <a:gd name="connsiteY109" fmla="*/ 513470 h 2745499"/>
              <a:gd name="connsiteX110" fmla="*/ 4481343 w 4847872"/>
              <a:gd name="connsiteY110" fmla="*/ 555673 h 2745499"/>
              <a:gd name="connsiteX111" fmla="*/ 4439140 w 4847872"/>
              <a:gd name="connsiteY111" fmla="*/ 590843 h 2745499"/>
              <a:gd name="connsiteX112" fmla="*/ 4396937 w 4847872"/>
              <a:gd name="connsiteY112" fmla="*/ 618978 h 2745499"/>
              <a:gd name="connsiteX113" fmla="*/ 4340666 w 4847872"/>
              <a:gd name="connsiteY113" fmla="*/ 647113 h 2745499"/>
              <a:gd name="connsiteX114" fmla="*/ 4312531 w 4847872"/>
              <a:gd name="connsiteY114" fmla="*/ 661181 h 2745499"/>
              <a:gd name="connsiteX115" fmla="*/ 4270328 w 4847872"/>
              <a:gd name="connsiteY115" fmla="*/ 675249 h 2745499"/>
              <a:gd name="connsiteX116" fmla="*/ 4242192 w 4847872"/>
              <a:gd name="connsiteY116" fmla="*/ 689317 h 2745499"/>
              <a:gd name="connsiteX117" fmla="*/ 4171854 w 4847872"/>
              <a:gd name="connsiteY117" fmla="*/ 710418 h 2745499"/>
              <a:gd name="connsiteX118" fmla="*/ 3890500 w 4847872"/>
              <a:gd name="connsiteY118" fmla="*/ 696350 h 2745499"/>
              <a:gd name="connsiteX119" fmla="*/ 3869399 w 4847872"/>
              <a:gd name="connsiteY119" fmla="*/ 689317 h 2745499"/>
              <a:gd name="connsiteX120" fmla="*/ 3834229 w 4847872"/>
              <a:gd name="connsiteY120" fmla="*/ 682283 h 2745499"/>
              <a:gd name="connsiteX121" fmla="*/ 3770925 w 4847872"/>
              <a:gd name="connsiteY121" fmla="*/ 675249 h 2745499"/>
              <a:gd name="connsiteX122" fmla="*/ 3679485 w 4847872"/>
              <a:gd name="connsiteY122" fmla="*/ 661181 h 2745499"/>
              <a:gd name="connsiteX123" fmla="*/ 3609146 w 4847872"/>
              <a:gd name="connsiteY123" fmla="*/ 654147 h 2745499"/>
              <a:gd name="connsiteX124" fmla="*/ 3573977 w 4847872"/>
              <a:gd name="connsiteY124" fmla="*/ 647113 h 2745499"/>
              <a:gd name="connsiteX125" fmla="*/ 3257454 w 4847872"/>
              <a:gd name="connsiteY125" fmla="*/ 647113 h 2745499"/>
              <a:gd name="connsiteX126" fmla="*/ 3222285 w 4847872"/>
              <a:gd name="connsiteY126" fmla="*/ 654147 h 2745499"/>
              <a:gd name="connsiteX127" fmla="*/ 3130845 w 4847872"/>
              <a:gd name="connsiteY127" fmla="*/ 661181 h 2745499"/>
              <a:gd name="connsiteX128" fmla="*/ 3088642 w 4847872"/>
              <a:gd name="connsiteY128" fmla="*/ 675249 h 2745499"/>
              <a:gd name="connsiteX129" fmla="*/ 3039405 w 4847872"/>
              <a:gd name="connsiteY129" fmla="*/ 703384 h 2745499"/>
              <a:gd name="connsiteX130" fmla="*/ 2976100 w 4847872"/>
              <a:gd name="connsiteY130" fmla="*/ 731520 h 2745499"/>
              <a:gd name="connsiteX131" fmla="*/ 2575171 w 4847872"/>
              <a:gd name="connsiteY131" fmla="*/ 717452 h 2745499"/>
              <a:gd name="connsiteX132" fmla="*/ 2547036 w 4847872"/>
              <a:gd name="connsiteY132" fmla="*/ 710418 h 2745499"/>
              <a:gd name="connsiteX133" fmla="*/ 2476697 w 4847872"/>
              <a:gd name="connsiteY133" fmla="*/ 689317 h 2745499"/>
              <a:gd name="connsiteX134" fmla="*/ 2441528 w 4847872"/>
              <a:gd name="connsiteY134" fmla="*/ 682283 h 2745499"/>
              <a:gd name="connsiteX135" fmla="*/ 2413392 w 4847872"/>
              <a:gd name="connsiteY135" fmla="*/ 675249 h 2745499"/>
              <a:gd name="connsiteX136" fmla="*/ 2371189 w 4847872"/>
              <a:gd name="connsiteY136" fmla="*/ 661181 h 2745499"/>
              <a:gd name="connsiteX137" fmla="*/ 2336020 w 4847872"/>
              <a:gd name="connsiteY137" fmla="*/ 654147 h 2745499"/>
              <a:gd name="connsiteX138" fmla="*/ 2293817 w 4847872"/>
              <a:gd name="connsiteY138" fmla="*/ 640080 h 2745499"/>
              <a:gd name="connsiteX139" fmla="*/ 2195343 w 4847872"/>
              <a:gd name="connsiteY139" fmla="*/ 626012 h 2745499"/>
              <a:gd name="connsiteX140" fmla="*/ 2139072 w 4847872"/>
              <a:gd name="connsiteY140" fmla="*/ 611944 h 2745499"/>
              <a:gd name="connsiteX141" fmla="*/ 2103903 w 4847872"/>
              <a:gd name="connsiteY141" fmla="*/ 604910 h 2745499"/>
              <a:gd name="connsiteX142" fmla="*/ 2082802 w 4847872"/>
              <a:gd name="connsiteY142" fmla="*/ 597877 h 2745499"/>
              <a:gd name="connsiteX143" fmla="*/ 2047632 w 4847872"/>
              <a:gd name="connsiteY143" fmla="*/ 590843 h 2745499"/>
              <a:gd name="connsiteX144" fmla="*/ 1998396 w 4847872"/>
              <a:gd name="connsiteY144" fmla="*/ 576775 h 2745499"/>
              <a:gd name="connsiteX145" fmla="*/ 1576365 w 4847872"/>
              <a:gd name="connsiteY145" fmla="*/ 562707 h 2745499"/>
              <a:gd name="connsiteX146" fmla="*/ 1541196 w 4847872"/>
              <a:gd name="connsiteY146" fmla="*/ 555673 h 2745499"/>
              <a:gd name="connsiteX147" fmla="*/ 1463823 w 4847872"/>
              <a:gd name="connsiteY147" fmla="*/ 541606 h 2745499"/>
              <a:gd name="connsiteX148" fmla="*/ 1421620 w 4847872"/>
              <a:gd name="connsiteY148" fmla="*/ 520504 h 2745499"/>
              <a:gd name="connsiteX149" fmla="*/ 1393485 w 4847872"/>
              <a:gd name="connsiteY149" fmla="*/ 513470 h 2745499"/>
              <a:gd name="connsiteX150" fmla="*/ 1372383 w 4847872"/>
              <a:gd name="connsiteY150" fmla="*/ 499403 h 2745499"/>
              <a:gd name="connsiteX151" fmla="*/ 1323146 w 4847872"/>
              <a:gd name="connsiteY151" fmla="*/ 450166 h 2745499"/>
              <a:gd name="connsiteX152" fmla="*/ 1302045 w 4847872"/>
              <a:gd name="connsiteY152" fmla="*/ 443132 h 2745499"/>
              <a:gd name="connsiteX153" fmla="*/ 1231706 w 4847872"/>
              <a:gd name="connsiteY153" fmla="*/ 393895 h 2745499"/>
              <a:gd name="connsiteX154" fmla="*/ 1210605 w 4847872"/>
              <a:gd name="connsiteY154" fmla="*/ 379827 h 2745499"/>
              <a:gd name="connsiteX155" fmla="*/ 1189503 w 4847872"/>
              <a:gd name="connsiteY155" fmla="*/ 358726 h 2745499"/>
              <a:gd name="connsiteX156" fmla="*/ 1126199 w 4847872"/>
              <a:gd name="connsiteY156" fmla="*/ 323557 h 2745499"/>
              <a:gd name="connsiteX157" fmla="*/ 1105097 w 4847872"/>
              <a:gd name="connsiteY157" fmla="*/ 309489 h 2745499"/>
              <a:gd name="connsiteX158" fmla="*/ 1083996 w 4847872"/>
              <a:gd name="connsiteY158" fmla="*/ 302455 h 2745499"/>
              <a:gd name="connsiteX159" fmla="*/ 1055860 w 4847872"/>
              <a:gd name="connsiteY159" fmla="*/ 288387 h 2745499"/>
              <a:gd name="connsiteX160" fmla="*/ 1034759 w 4847872"/>
              <a:gd name="connsiteY160" fmla="*/ 274320 h 2745499"/>
              <a:gd name="connsiteX161" fmla="*/ 985522 w 4847872"/>
              <a:gd name="connsiteY161" fmla="*/ 253218 h 2745499"/>
              <a:gd name="connsiteX162" fmla="*/ 915183 w 4847872"/>
              <a:gd name="connsiteY162" fmla="*/ 189913 h 2745499"/>
              <a:gd name="connsiteX163" fmla="*/ 901116 w 4847872"/>
              <a:gd name="connsiteY163" fmla="*/ 168812 h 2745499"/>
              <a:gd name="connsiteX164" fmla="*/ 858912 w 4847872"/>
              <a:gd name="connsiteY164" fmla="*/ 126609 h 2745499"/>
              <a:gd name="connsiteX165" fmla="*/ 809676 w 4847872"/>
              <a:gd name="connsiteY165" fmla="*/ 77372 h 2745499"/>
              <a:gd name="connsiteX166" fmla="*/ 788574 w 4847872"/>
              <a:gd name="connsiteY166" fmla="*/ 63304 h 2745499"/>
              <a:gd name="connsiteX167" fmla="*/ 739337 w 4847872"/>
              <a:gd name="connsiteY167" fmla="*/ 49237 h 2745499"/>
              <a:gd name="connsiteX168" fmla="*/ 676032 w 4847872"/>
              <a:gd name="connsiteY168" fmla="*/ 42203 h 2745499"/>
              <a:gd name="connsiteX169" fmla="*/ 640863 w 4847872"/>
              <a:gd name="connsiteY169" fmla="*/ 35169 h 2745499"/>
              <a:gd name="connsiteX170" fmla="*/ 598660 w 4847872"/>
              <a:gd name="connsiteY170" fmla="*/ 28135 h 2745499"/>
              <a:gd name="connsiteX171" fmla="*/ 535356 w 4847872"/>
              <a:gd name="connsiteY171" fmla="*/ 21101 h 2745499"/>
              <a:gd name="connsiteX172" fmla="*/ 352476 w 4847872"/>
              <a:gd name="connsiteY172" fmla="*/ 0 h 2745499"/>
              <a:gd name="connsiteX173" fmla="*/ 99257 w 4847872"/>
              <a:gd name="connsiteY173" fmla="*/ 7033 h 2745499"/>
              <a:gd name="connsiteX174" fmla="*/ 78156 w 4847872"/>
              <a:gd name="connsiteY174" fmla="*/ 14067 h 2745499"/>
              <a:gd name="connsiteX175" fmla="*/ 50020 w 4847872"/>
              <a:gd name="connsiteY175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280943 w 4847872"/>
              <a:gd name="connsiteY27" fmla="*/ 1547446 h 2745499"/>
              <a:gd name="connsiteX28" fmla="*/ 1287977 w 4847872"/>
              <a:gd name="connsiteY28" fmla="*/ 1568547 h 2745499"/>
              <a:gd name="connsiteX29" fmla="*/ 1287977 w 4847872"/>
              <a:gd name="connsiteY29" fmla="*/ 1638886 h 2745499"/>
              <a:gd name="connsiteX30" fmla="*/ 1302045 w 4847872"/>
              <a:gd name="connsiteY30" fmla="*/ 1737360 h 2745499"/>
              <a:gd name="connsiteX31" fmla="*/ 1309079 w 4847872"/>
              <a:gd name="connsiteY31" fmla="*/ 1758461 h 2745499"/>
              <a:gd name="connsiteX32" fmla="*/ 1316112 w 4847872"/>
              <a:gd name="connsiteY32" fmla="*/ 1786597 h 2745499"/>
              <a:gd name="connsiteX33" fmla="*/ 1337214 w 4847872"/>
              <a:gd name="connsiteY33" fmla="*/ 1828800 h 2745499"/>
              <a:gd name="connsiteX34" fmla="*/ 1344248 w 4847872"/>
              <a:gd name="connsiteY34" fmla="*/ 1849901 h 2745499"/>
              <a:gd name="connsiteX35" fmla="*/ 1363982 w 4847872"/>
              <a:gd name="connsiteY35" fmla="*/ 1959268 h 2745499"/>
              <a:gd name="connsiteX36" fmla="*/ 1380541 w 4847872"/>
              <a:gd name="connsiteY36" fmla="*/ 1980369 h 2745499"/>
              <a:gd name="connsiteX37" fmla="*/ 1387574 w 4847872"/>
              <a:gd name="connsiteY37" fmla="*/ 2008505 h 2745499"/>
              <a:gd name="connsiteX38" fmla="*/ 1411167 w 4847872"/>
              <a:gd name="connsiteY38" fmla="*/ 2047533 h 2745499"/>
              <a:gd name="connsiteX39" fmla="*/ 1437495 w 4847872"/>
              <a:gd name="connsiteY39" fmla="*/ 2085877 h 2745499"/>
              <a:gd name="connsiteX40" fmla="*/ 1463823 w 4847872"/>
              <a:gd name="connsiteY40" fmla="*/ 2131255 h 2745499"/>
              <a:gd name="connsiteX41" fmla="*/ 1478575 w 4847872"/>
              <a:gd name="connsiteY41" fmla="*/ 2168232 h 2745499"/>
              <a:gd name="connsiteX42" fmla="*/ 1520094 w 4847872"/>
              <a:gd name="connsiteY42" fmla="*/ 2215661 h 2745499"/>
              <a:gd name="connsiteX43" fmla="*/ 1541196 w 4847872"/>
              <a:gd name="connsiteY43" fmla="*/ 2232220 h 2745499"/>
              <a:gd name="connsiteX44" fmla="*/ 1577049 w 4847872"/>
              <a:gd name="connsiteY44" fmla="*/ 2263530 h 2745499"/>
              <a:gd name="connsiteX45" fmla="*/ 1605184 w 4847872"/>
              <a:gd name="connsiteY45" fmla="*/ 2302558 h 2745499"/>
              <a:gd name="connsiteX46" fmla="*/ 1631268 w 4847872"/>
              <a:gd name="connsiteY46" fmla="*/ 2353163 h 2745499"/>
              <a:gd name="connsiteX47" fmla="*/ 1660771 w 4847872"/>
              <a:gd name="connsiteY47" fmla="*/ 2398541 h 2745499"/>
              <a:gd name="connsiteX48" fmla="*/ 1727251 w 4847872"/>
              <a:gd name="connsiteY48" fmla="*/ 2455935 h 2745499"/>
              <a:gd name="connsiteX49" fmla="*/ 1871786 w 4847872"/>
              <a:gd name="connsiteY49" fmla="*/ 2542833 h 2745499"/>
              <a:gd name="connsiteX50" fmla="*/ 1907639 w 4847872"/>
              <a:gd name="connsiteY50" fmla="*/ 2574827 h 2745499"/>
              <a:gd name="connsiteX51" fmla="*/ 2022672 w 4847872"/>
              <a:gd name="connsiteY51" fmla="*/ 2636324 h 2745499"/>
              <a:gd name="connsiteX52" fmla="*/ 2132039 w 4847872"/>
              <a:gd name="connsiteY52" fmla="*/ 2678527 h 2745499"/>
              <a:gd name="connsiteX53" fmla="*/ 2231392 w 4847872"/>
              <a:gd name="connsiteY53" fmla="*/ 2711645 h 2745499"/>
              <a:gd name="connsiteX54" fmla="*/ 2454228 w 4847872"/>
              <a:gd name="connsiteY54" fmla="*/ 2741588 h 2745499"/>
              <a:gd name="connsiteX55" fmla="*/ 2544984 w 4847872"/>
              <a:gd name="connsiteY55" fmla="*/ 2745447 h 2745499"/>
              <a:gd name="connsiteX56" fmla="*/ 2699337 w 4847872"/>
              <a:gd name="connsiteY56" fmla="*/ 2737087 h 2745499"/>
              <a:gd name="connsiteX57" fmla="*/ 2827706 w 4847872"/>
              <a:gd name="connsiteY57" fmla="*/ 2710522 h 2745499"/>
              <a:gd name="connsiteX58" fmla="*/ 2855157 w 4847872"/>
              <a:gd name="connsiteY58" fmla="*/ 2699629 h 2745499"/>
              <a:gd name="connsiteX59" fmla="*/ 2936388 w 4847872"/>
              <a:gd name="connsiteY59" fmla="*/ 2660601 h 2745499"/>
              <a:gd name="connsiteX60" fmla="*/ 3004236 w 4847872"/>
              <a:gd name="connsiteY60" fmla="*/ 2616590 h 2745499"/>
              <a:gd name="connsiteX61" fmla="*/ 3032371 w 4847872"/>
              <a:gd name="connsiteY61" fmla="*/ 2609557 h 2745499"/>
              <a:gd name="connsiteX62" fmla="*/ 3074574 w 4847872"/>
              <a:gd name="connsiteY62" fmla="*/ 2581421 h 2745499"/>
              <a:gd name="connsiteX63" fmla="*/ 3095676 w 4847872"/>
              <a:gd name="connsiteY63" fmla="*/ 2567353 h 2745499"/>
              <a:gd name="connsiteX64" fmla="*/ 3123811 w 4847872"/>
              <a:gd name="connsiteY64" fmla="*/ 2546252 h 2745499"/>
              <a:gd name="connsiteX65" fmla="*/ 3166014 w 4847872"/>
              <a:gd name="connsiteY65" fmla="*/ 2511083 h 2745499"/>
              <a:gd name="connsiteX66" fmla="*/ 3180082 w 4847872"/>
              <a:gd name="connsiteY66" fmla="*/ 2489981 h 2745499"/>
              <a:gd name="connsiteX67" fmla="*/ 3201183 w 4847872"/>
              <a:gd name="connsiteY67" fmla="*/ 2482947 h 2745499"/>
              <a:gd name="connsiteX68" fmla="*/ 3243386 w 4847872"/>
              <a:gd name="connsiteY68" fmla="*/ 2454812 h 2745499"/>
              <a:gd name="connsiteX69" fmla="*/ 3264488 w 4847872"/>
              <a:gd name="connsiteY69" fmla="*/ 2440744 h 2745499"/>
              <a:gd name="connsiteX70" fmla="*/ 3299657 w 4847872"/>
              <a:gd name="connsiteY70" fmla="*/ 2405575 h 2745499"/>
              <a:gd name="connsiteX71" fmla="*/ 3313725 w 4847872"/>
              <a:gd name="connsiteY71" fmla="*/ 2384473 h 2745499"/>
              <a:gd name="connsiteX72" fmla="*/ 3382012 w 4847872"/>
              <a:gd name="connsiteY72" fmla="*/ 2343394 h 2745499"/>
              <a:gd name="connsiteX73" fmla="*/ 3446440 w 4847872"/>
              <a:gd name="connsiteY73" fmla="*/ 2277354 h 2745499"/>
              <a:gd name="connsiteX74" fmla="*/ 3512919 w 4847872"/>
              <a:gd name="connsiteY74" fmla="*/ 2196562 h 2745499"/>
              <a:gd name="connsiteX75" fmla="*/ 3573049 w 4847872"/>
              <a:gd name="connsiteY75" fmla="*/ 2102192 h 2745499"/>
              <a:gd name="connsiteX76" fmla="*/ 3615252 w 4847872"/>
              <a:gd name="connsiteY76" fmla="*/ 2047288 h 2745499"/>
              <a:gd name="connsiteX77" fmla="*/ 3633179 w 4847872"/>
              <a:gd name="connsiteY77" fmla="*/ 2023012 h 2745499"/>
              <a:gd name="connsiteX78" fmla="*/ 3704885 w 4847872"/>
              <a:gd name="connsiteY78" fmla="*/ 1928397 h 2745499"/>
              <a:gd name="connsiteX79" fmla="*/ 3800184 w 4847872"/>
              <a:gd name="connsiteY79" fmla="*/ 1840132 h 2745499"/>
              <a:gd name="connsiteX80" fmla="*/ 3868715 w 4847872"/>
              <a:gd name="connsiteY80" fmla="*/ 1785229 h 2745499"/>
              <a:gd name="connsiteX81" fmla="*/ 3941544 w 4847872"/>
              <a:gd name="connsiteY81" fmla="*/ 1753235 h 2745499"/>
              <a:gd name="connsiteX82" fmla="*/ 4004849 w 4847872"/>
              <a:gd name="connsiteY82" fmla="*/ 1717382 h 2745499"/>
              <a:gd name="connsiteX83" fmla="*/ 4044561 w 4847872"/>
              <a:gd name="connsiteY83" fmla="*/ 1703314 h 2745499"/>
              <a:gd name="connsiteX84" fmla="*/ 4111041 w 4847872"/>
              <a:gd name="connsiteY84" fmla="*/ 1679037 h 2745499"/>
              <a:gd name="connsiteX85" fmla="*/ 4160961 w 4847872"/>
              <a:gd name="connsiteY85" fmla="*/ 1648411 h 2745499"/>
              <a:gd name="connsiteX86" fmla="*/ 4243316 w 4847872"/>
              <a:gd name="connsiteY86" fmla="*/ 1611874 h 2745499"/>
              <a:gd name="connsiteX87" fmla="*/ 4318881 w 4847872"/>
              <a:gd name="connsiteY87" fmla="*/ 1567180 h 2745499"/>
              <a:gd name="connsiteX88" fmla="*/ 4394886 w 4847872"/>
              <a:gd name="connsiteY88" fmla="*/ 1504559 h 2745499"/>
              <a:gd name="connsiteX89" fmla="*/ 4468839 w 4847872"/>
              <a:gd name="connsiteY89" fmla="*/ 1460548 h 2745499"/>
              <a:gd name="connsiteX90" fmla="*/ 4538737 w 4847872"/>
              <a:gd name="connsiteY90" fmla="*/ 1392017 h 2745499"/>
              <a:gd name="connsiteX91" fmla="*/ 4594324 w 4847872"/>
              <a:gd name="connsiteY91" fmla="*/ 1335063 h 2745499"/>
              <a:gd name="connsiteX92" fmla="*/ 4631301 w 4847872"/>
              <a:gd name="connsiteY92" fmla="*/ 1283335 h 2745499"/>
              <a:gd name="connsiteX93" fmla="*/ 4680538 w 4847872"/>
              <a:gd name="connsiteY93" fmla="*/ 1208453 h 2745499"/>
              <a:gd name="connsiteX94" fmla="*/ 4715023 w 4847872"/>
              <a:gd name="connsiteY94" fmla="*/ 1138799 h 2745499"/>
              <a:gd name="connsiteX95" fmla="*/ 4757226 w 4847872"/>
              <a:gd name="connsiteY95" fmla="*/ 1056884 h 2745499"/>
              <a:gd name="connsiteX96" fmla="*/ 4777644 w 4847872"/>
              <a:gd name="connsiteY96" fmla="*/ 1011506 h 2745499"/>
              <a:gd name="connsiteX97" fmla="*/ 4805779 w 4847872"/>
              <a:gd name="connsiteY97" fmla="*/ 956603 h 2745499"/>
              <a:gd name="connsiteX98" fmla="*/ 4823706 w 4847872"/>
              <a:gd name="connsiteY98" fmla="*/ 867654 h 2745499"/>
              <a:gd name="connsiteX99" fmla="*/ 4837774 w 4847872"/>
              <a:gd name="connsiteY99" fmla="*/ 793457 h 2745499"/>
              <a:gd name="connsiteX100" fmla="*/ 4847543 w 4847872"/>
              <a:gd name="connsiteY100" fmla="*/ 687753 h 2745499"/>
              <a:gd name="connsiteX101" fmla="*/ 4846175 w 4847872"/>
              <a:gd name="connsiteY101" fmla="*/ 568373 h 2745499"/>
              <a:gd name="connsiteX102" fmla="*/ 4797866 w 4847872"/>
              <a:gd name="connsiteY102" fmla="*/ 506437 h 2745499"/>
              <a:gd name="connsiteX103" fmla="*/ 4755663 w 4847872"/>
              <a:gd name="connsiteY103" fmla="*/ 485335 h 2745499"/>
              <a:gd name="connsiteX104" fmla="*/ 4720494 w 4847872"/>
              <a:gd name="connsiteY104" fmla="*/ 457200 h 2745499"/>
              <a:gd name="connsiteX105" fmla="*/ 4678291 w 4847872"/>
              <a:gd name="connsiteY105" fmla="*/ 443132 h 2745499"/>
              <a:gd name="connsiteX106" fmla="*/ 4593885 w 4847872"/>
              <a:gd name="connsiteY106" fmla="*/ 464233 h 2745499"/>
              <a:gd name="connsiteX107" fmla="*/ 4530580 w 4847872"/>
              <a:gd name="connsiteY107" fmla="*/ 499403 h 2745499"/>
              <a:gd name="connsiteX108" fmla="*/ 4509479 w 4847872"/>
              <a:gd name="connsiteY108" fmla="*/ 513470 h 2745499"/>
              <a:gd name="connsiteX109" fmla="*/ 4481343 w 4847872"/>
              <a:gd name="connsiteY109" fmla="*/ 555673 h 2745499"/>
              <a:gd name="connsiteX110" fmla="*/ 4439140 w 4847872"/>
              <a:gd name="connsiteY110" fmla="*/ 590843 h 2745499"/>
              <a:gd name="connsiteX111" fmla="*/ 4396937 w 4847872"/>
              <a:gd name="connsiteY111" fmla="*/ 618978 h 2745499"/>
              <a:gd name="connsiteX112" fmla="*/ 4340666 w 4847872"/>
              <a:gd name="connsiteY112" fmla="*/ 647113 h 2745499"/>
              <a:gd name="connsiteX113" fmla="*/ 4312531 w 4847872"/>
              <a:gd name="connsiteY113" fmla="*/ 661181 h 2745499"/>
              <a:gd name="connsiteX114" fmla="*/ 4270328 w 4847872"/>
              <a:gd name="connsiteY114" fmla="*/ 675249 h 2745499"/>
              <a:gd name="connsiteX115" fmla="*/ 4242192 w 4847872"/>
              <a:gd name="connsiteY115" fmla="*/ 689317 h 2745499"/>
              <a:gd name="connsiteX116" fmla="*/ 4171854 w 4847872"/>
              <a:gd name="connsiteY116" fmla="*/ 710418 h 2745499"/>
              <a:gd name="connsiteX117" fmla="*/ 3890500 w 4847872"/>
              <a:gd name="connsiteY117" fmla="*/ 696350 h 2745499"/>
              <a:gd name="connsiteX118" fmla="*/ 3869399 w 4847872"/>
              <a:gd name="connsiteY118" fmla="*/ 689317 h 2745499"/>
              <a:gd name="connsiteX119" fmla="*/ 3834229 w 4847872"/>
              <a:gd name="connsiteY119" fmla="*/ 682283 h 2745499"/>
              <a:gd name="connsiteX120" fmla="*/ 3770925 w 4847872"/>
              <a:gd name="connsiteY120" fmla="*/ 675249 h 2745499"/>
              <a:gd name="connsiteX121" fmla="*/ 3679485 w 4847872"/>
              <a:gd name="connsiteY121" fmla="*/ 661181 h 2745499"/>
              <a:gd name="connsiteX122" fmla="*/ 3609146 w 4847872"/>
              <a:gd name="connsiteY122" fmla="*/ 654147 h 2745499"/>
              <a:gd name="connsiteX123" fmla="*/ 3573977 w 4847872"/>
              <a:gd name="connsiteY123" fmla="*/ 647113 h 2745499"/>
              <a:gd name="connsiteX124" fmla="*/ 3257454 w 4847872"/>
              <a:gd name="connsiteY124" fmla="*/ 647113 h 2745499"/>
              <a:gd name="connsiteX125" fmla="*/ 3222285 w 4847872"/>
              <a:gd name="connsiteY125" fmla="*/ 654147 h 2745499"/>
              <a:gd name="connsiteX126" fmla="*/ 3130845 w 4847872"/>
              <a:gd name="connsiteY126" fmla="*/ 661181 h 2745499"/>
              <a:gd name="connsiteX127" fmla="*/ 3088642 w 4847872"/>
              <a:gd name="connsiteY127" fmla="*/ 675249 h 2745499"/>
              <a:gd name="connsiteX128" fmla="*/ 3039405 w 4847872"/>
              <a:gd name="connsiteY128" fmla="*/ 703384 h 2745499"/>
              <a:gd name="connsiteX129" fmla="*/ 2976100 w 4847872"/>
              <a:gd name="connsiteY129" fmla="*/ 731520 h 2745499"/>
              <a:gd name="connsiteX130" fmla="*/ 2575171 w 4847872"/>
              <a:gd name="connsiteY130" fmla="*/ 717452 h 2745499"/>
              <a:gd name="connsiteX131" fmla="*/ 2547036 w 4847872"/>
              <a:gd name="connsiteY131" fmla="*/ 710418 h 2745499"/>
              <a:gd name="connsiteX132" fmla="*/ 2476697 w 4847872"/>
              <a:gd name="connsiteY132" fmla="*/ 689317 h 2745499"/>
              <a:gd name="connsiteX133" fmla="*/ 2441528 w 4847872"/>
              <a:gd name="connsiteY133" fmla="*/ 682283 h 2745499"/>
              <a:gd name="connsiteX134" fmla="*/ 2413392 w 4847872"/>
              <a:gd name="connsiteY134" fmla="*/ 675249 h 2745499"/>
              <a:gd name="connsiteX135" fmla="*/ 2371189 w 4847872"/>
              <a:gd name="connsiteY135" fmla="*/ 661181 h 2745499"/>
              <a:gd name="connsiteX136" fmla="*/ 2336020 w 4847872"/>
              <a:gd name="connsiteY136" fmla="*/ 654147 h 2745499"/>
              <a:gd name="connsiteX137" fmla="*/ 2293817 w 4847872"/>
              <a:gd name="connsiteY137" fmla="*/ 640080 h 2745499"/>
              <a:gd name="connsiteX138" fmla="*/ 2195343 w 4847872"/>
              <a:gd name="connsiteY138" fmla="*/ 626012 h 2745499"/>
              <a:gd name="connsiteX139" fmla="*/ 2139072 w 4847872"/>
              <a:gd name="connsiteY139" fmla="*/ 611944 h 2745499"/>
              <a:gd name="connsiteX140" fmla="*/ 2103903 w 4847872"/>
              <a:gd name="connsiteY140" fmla="*/ 604910 h 2745499"/>
              <a:gd name="connsiteX141" fmla="*/ 2082802 w 4847872"/>
              <a:gd name="connsiteY141" fmla="*/ 597877 h 2745499"/>
              <a:gd name="connsiteX142" fmla="*/ 2047632 w 4847872"/>
              <a:gd name="connsiteY142" fmla="*/ 590843 h 2745499"/>
              <a:gd name="connsiteX143" fmla="*/ 1998396 w 4847872"/>
              <a:gd name="connsiteY143" fmla="*/ 576775 h 2745499"/>
              <a:gd name="connsiteX144" fmla="*/ 1576365 w 4847872"/>
              <a:gd name="connsiteY144" fmla="*/ 562707 h 2745499"/>
              <a:gd name="connsiteX145" fmla="*/ 1541196 w 4847872"/>
              <a:gd name="connsiteY145" fmla="*/ 555673 h 2745499"/>
              <a:gd name="connsiteX146" fmla="*/ 1463823 w 4847872"/>
              <a:gd name="connsiteY146" fmla="*/ 541606 h 2745499"/>
              <a:gd name="connsiteX147" fmla="*/ 1421620 w 4847872"/>
              <a:gd name="connsiteY147" fmla="*/ 520504 h 2745499"/>
              <a:gd name="connsiteX148" fmla="*/ 1393485 w 4847872"/>
              <a:gd name="connsiteY148" fmla="*/ 513470 h 2745499"/>
              <a:gd name="connsiteX149" fmla="*/ 1372383 w 4847872"/>
              <a:gd name="connsiteY149" fmla="*/ 499403 h 2745499"/>
              <a:gd name="connsiteX150" fmla="*/ 1323146 w 4847872"/>
              <a:gd name="connsiteY150" fmla="*/ 450166 h 2745499"/>
              <a:gd name="connsiteX151" fmla="*/ 1302045 w 4847872"/>
              <a:gd name="connsiteY151" fmla="*/ 443132 h 2745499"/>
              <a:gd name="connsiteX152" fmla="*/ 1231706 w 4847872"/>
              <a:gd name="connsiteY152" fmla="*/ 393895 h 2745499"/>
              <a:gd name="connsiteX153" fmla="*/ 1210605 w 4847872"/>
              <a:gd name="connsiteY153" fmla="*/ 379827 h 2745499"/>
              <a:gd name="connsiteX154" fmla="*/ 1189503 w 4847872"/>
              <a:gd name="connsiteY154" fmla="*/ 358726 h 2745499"/>
              <a:gd name="connsiteX155" fmla="*/ 1126199 w 4847872"/>
              <a:gd name="connsiteY155" fmla="*/ 323557 h 2745499"/>
              <a:gd name="connsiteX156" fmla="*/ 1105097 w 4847872"/>
              <a:gd name="connsiteY156" fmla="*/ 309489 h 2745499"/>
              <a:gd name="connsiteX157" fmla="*/ 1083996 w 4847872"/>
              <a:gd name="connsiteY157" fmla="*/ 302455 h 2745499"/>
              <a:gd name="connsiteX158" fmla="*/ 1055860 w 4847872"/>
              <a:gd name="connsiteY158" fmla="*/ 288387 h 2745499"/>
              <a:gd name="connsiteX159" fmla="*/ 1034759 w 4847872"/>
              <a:gd name="connsiteY159" fmla="*/ 274320 h 2745499"/>
              <a:gd name="connsiteX160" fmla="*/ 985522 w 4847872"/>
              <a:gd name="connsiteY160" fmla="*/ 253218 h 2745499"/>
              <a:gd name="connsiteX161" fmla="*/ 915183 w 4847872"/>
              <a:gd name="connsiteY161" fmla="*/ 189913 h 2745499"/>
              <a:gd name="connsiteX162" fmla="*/ 901116 w 4847872"/>
              <a:gd name="connsiteY162" fmla="*/ 168812 h 2745499"/>
              <a:gd name="connsiteX163" fmla="*/ 858912 w 4847872"/>
              <a:gd name="connsiteY163" fmla="*/ 126609 h 2745499"/>
              <a:gd name="connsiteX164" fmla="*/ 809676 w 4847872"/>
              <a:gd name="connsiteY164" fmla="*/ 77372 h 2745499"/>
              <a:gd name="connsiteX165" fmla="*/ 788574 w 4847872"/>
              <a:gd name="connsiteY165" fmla="*/ 63304 h 2745499"/>
              <a:gd name="connsiteX166" fmla="*/ 739337 w 4847872"/>
              <a:gd name="connsiteY166" fmla="*/ 49237 h 2745499"/>
              <a:gd name="connsiteX167" fmla="*/ 676032 w 4847872"/>
              <a:gd name="connsiteY167" fmla="*/ 42203 h 2745499"/>
              <a:gd name="connsiteX168" fmla="*/ 640863 w 4847872"/>
              <a:gd name="connsiteY168" fmla="*/ 35169 h 2745499"/>
              <a:gd name="connsiteX169" fmla="*/ 598660 w 4847872"/>
              <a:gd name="connsiteY169" fmla="*/ 28135 h 2745499"/>
              <a:gd name="connsiteX170" fmla="*/ 535356 w 4847872"/>
              <a:gd name="connsiteY170" fmla="*/ 21101 h 2745499"/>
              <a:gd name="connsiteX171" fmla="*/ 352476 w 4847872"/>
              <a:gd name="connsiteY171" fmla="*/ 0 h 2745499"/>
              <a:gd name="connsiteX172" fmla="*/ 99257 w 4847872"/>
              <a:gd name="connsiteY172" fmla="*/ 7033 h 2745499"/>
              <a:gd name="connsiteX173" fmla="*/ 78156 w 4847872"/>
              <a:gd name="connsiteY173" fmla="*/ 14067 h 2745499"/>
              <a:gd name="connsiteX174" fmla="*/ 50020 w 4847872"/>
              <a:gd name="connsiteY174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280943 w 4847872"/>
              <a:gd name="connsiteY27" fmla="*/ 1547446 h 2745499"/>
              <a:gd name="connsiteX28" fmla="*/ 1287977 w 4847872"/>
              <a:gd name="connsiteY28" fmla="*/ 1638886 h 2745499"/>
              <a:gd name="connsiteX29" fmla="*/ 1302045 w 4847872"/>
              <a:gd name="connsiteY29" fmla="*/ 1737360 h 2745499"/>
              <a:gd name="connsiteX30" fmla="*/ 1309079 w 4847872"/>
              <a:gd name="connsiteY30" fmla="*/ 1758461 h 2745499"/>
              <a:gd name="connsiteX31" fmla="*/ 1316112 w 4847872"/>
              <a:gd name="connsiteY31" fmla="*/ 1786597 h 2745499"/>
              <a:gd name="connsiteX32" fmla="*/ 1337214 w 4847872"/>
              <a:gd name="connsiteY32" fmla="*/ 1828800 h 2745499"/>
              <a:gd name="connsiteX33" fmla="*/ 1344248 w 4847872"/>
              <a:gd name="connsiteY33" fmla="*/ 1849901 h 2745499"/>
              <a:gd name="connsiteX34" fmla="*/ 1363982 w 4847872"/>
              <a:gd name="connsiteY34" fmla="*/ 1959268 h 2745499"/>
              <a:gd name="connsiteX35" fmla="*/ 1380541 w 4847872"/>
              <a:gd name="connsiteY35" fmla="*/ 1980369 h 2745499"/>
              <a:gd name="connsiteX36" fmla="*/ 1387574 w 4847872"/>
              <a:gd name="connsiteY36" fmla="*/ 2008505 h 2745499"/>
              <a:gd name="connsiteX37" fmla="*/ 1411167 w 4847872"/>
              <a:gd name="connsiteY37" fmla="*/ 2047533 h 2745499"/>
              <a:gd name="connsiteX38" fmla="*/ 1437495 w 4847872"/>
              <a:gd name="connsiteY38" fmla="*/ 2085877 h 2745499"/>
              <a:gd name="connsiteX39" fmla="*/ 1463823 w 4847872"/>
              <a:gd name="connsiteY39" fmla="*/ 2131255 h 2745499"/>
              <a:gd name="connsiteX40" fmla="*/ 1478575 w 4847872"/>
              <a:gd name="connsiteY40" fmla="*/ 2168232 h 2745499"/>
              <a:gd name="connsiteX41" fmla="*/ 1520094 w 4847872"/>
              <a:gd name="connsiteY41" fmla="*/ 2215661 h 2745499"/>
              <a:gd name="connsiteX42" fmla="*/ 1541196 w 4847872"/>
              <a:gd name="connsiteY42" fmla="*/ 2232220 h 2745499"/>
              <a:gd name="connsiteX43" fmla="*/ 1577049 w 4847872"/>
              <a:gd name="connsiteY43" fmla="*/ 2263530 h 2745499"/>
              <a:gd name="connsiteX44" fmla="*/ 1605184 w 4847872"/>
              <a:gd name="connsiteY44" fmla="*/ 2302558 h 2745499"/>
              <a:gd name="connsiteX45" fmla="*/ 1631268 w 4847872"/>
              <a:gd name="connsiteY45" fmla="*/ 2353163 h 2745499"/>
              <a:gd name="connsiteX46" fmla="*/ 1660771 w 4847872"/>
              <a:gd name="connsiteY46" fmla="*/ 2398541 h 2745499"/>
              <a:gd name="connsiteX47" fmla="*/ 1727251 w 4847872"/>
              <a:gd name="connsiteY47" fmla="*/ 2455935 h 2745499"/>
              <a:gd name="connsiteX48" fmla="*/ 1871786 w 4847872"/>
              <a:gd name="connsiteY48" fmla="*/ 2542833 h 2745499"/>
              <a:gd name="connsiteX49" fmla="*/ 1907639 w 4847872"/>
              <a:gd name="connsiteY49" fmla="*/ 2574827 h 2745499"/>
              <a:gd name="connsiteX50" fmla="*/ 2022672 w 4847872"/>
              <a:gd name="connsiteY50" fmla="*/ 2636324 h 2745499"/>
              <a:gd name="connsiteX51" fmla="*/ 2132039 w 4847872"/>
              <a:gd name="connsiteY51" fmla="*/ 2678527 h 2745499"/>
              <a:gd name="connsiteX52" fmla="*/ 2231392 w 4847872"/>
              <a:gd name="connsiteY52" fmla="*/ 2711645 h 2745499"/>
              <a:gd name="connsiteX53" fmla="*/ 2454228 w 4847872"/>
              <a:gd name="connsiteY53" fmla="*/ 2741588 h 2745499"/>
              <a:gd name="connsiteX54" fmla="*/ 2544984 w 4847872"/>
              <a:gd name="connsiteY54" fmla="*/ 2745447 h 2745499"/>
              <a:gd name="connsiteX55" fmla="*/ 2699337 w 4847872"/>
              <a:gd name="connsiteY55" fmla="*/ 2737087 h 2745499"/>
              <a:gd name="connsiteX56" fmla="*/ 2827706 w 4847872"/>
              <a:gd name="connsiteY56" fmla="*/ 2710522 h 2745499"/>
              <a:gd name="connsiteX57" fmla="*/ 2855157 w 4847872"/>
              <a:gd name="connsiteY57" fmla="*/ 2699629 h 2745499"/>
              <a:gd name="connsiteX58" fmla="*/ 2936388 w 4847872"/>
              <a:gd name="connsiteY58" fmla="*/ 2660601 h 2745499"/>
              <a:gd name="connsiteX59" fmla="*/ 3004236 w 4847872"/>
              <a:gd name="connsiteY59" fmla="*/ 2616590 h 2745499"/>
              <a:gd name="connsiteX60" fmla="*/ 3032371 w 4847872"/>
              <a:gd name="connsiteY60" fmla="*/ 2609557 h 2745499"/>
              <a:gd name="connsiteX61" fmla="*/ 3074574 w 4847872"/>
              <a:gd name="connsiteY61" fmla="*/ 2581421 h 2745499"/>
              <a:gd name="connsiteX62" fmla="*/ 3095676 w 4847872"/>
              <a:gd name="connsiteY62" fmla="*/ 2567353 h 2745499"/>
              <a:gd name="connsiteX63" fmla="*/ 3123811 w 4847872"/>
              <a:gd name="connsiteY63" fmla="*/ 2546252 h 2745499"/>
              <a:gd name="connsiteX64" fmla="*/ 3166014 w 4847872"/>
              <a:gd name="connsiteY64" fmla="*/ 2511083 h 2745499"/>
              <a:gd name="connsiteX65" fmla="*/ 3180082 w 4847872"/>
              <a:gd name="connsiteY65" fmla="*/ 2489981 h 2745499"/>
              <a:gd name="connsiteX66" fmla="*/ 3201183 w 4847872"/>
              <a:gd name="connsiteY66" fmla="*/ 2482947 h 2745499"/>
              <a:gd name="connsiteX67" fmla="*/ 3243386 w 4847872"/>
              <a:gd name="connsiteY67" fmla="*/ 2454812 h 2745499"/>
              <a:gd name="connsiteX68" fmla="*/ 3264488 w 4847872"/>
              <a:gd name="connsiteY68" fmla="*/ 2440744 h 2745499"/>
              <a:gd name="connsiteX69" fmla="*/ 3299657 w 4847872"/>
              <a:gd name="connsiteY69" fmla="*/ 2405575 h 2745499"/>
              <a:gd name="connsiteX70" fmla="*/ 3313725 w 4847872"/>
              <a:gd name="connsiteY70" fmla="*/ 2384473 h 2745499"/>
              <a:gd name="connsiteX71" fmla="*/ 3382012 w 4847872"/>
              <a:gd name="connsiteY71" fmla="*/ 2343394 h 2745499"/>
              <a:gd name="connsiteX72" fmla="*/ 3446440 w 4847872"/>
              <a:gd name="connsiteY72" fmla="*/ 2277354 h 2745499"/>
              <a:gd name="connsiteX73" fmla="*/ 3512919 w 4847872"/>
              <a:gd name="connsiteY73" fmla="*/ 2196562 h 2745499"/>
              <a:gd name="connsiteX74" fmla="*/ 3573049 w 4847872"/>
              <a:gd name="connsiteY74" fmla="*/ 2102192 h 2745499"/>
              <a:gd name="connsiteX75" fmla="*/ 3615252 w 4847872"/>
              <a:gd name="connsiteY75" fmla="*/ 2047288 h 2745499"/>
              <a:gd name="connsiteX76" fmla="*/ 3633179 w 4847872"/>
              <a:gd name="connsiteY76" fmla="*/ 2023012 h 2745499"/>
              <a:gd name="connsiteX77" fmla="*/ 3704885 w 4847872"/>
              <a:gd name="connsiteY77" fmla="*/ 1928397 h 2745499"/>
              <a:gd name="connsiteX78" fmla="*/ 3800184 w 4847872"/>
              <a:gd name="connsiteY78" fmla="*/ 1840132 h 2745499"/>
              <a:gd name="connsiteX79" fmla="*/ 3868715 w 4847872"/>
              <a:gd name="connsiteY79" fmla="*/ 1785229 h 2745499"/>
              <a:gd name="connsiteX80" fmla="*/ 3941544 w 4847872"/>
              <a:gd name="connsiteY80" fmla="*/ 1753235 h 2745499"/>
              <a:gd name="connsiteX81" fmla="*/ 4004849 w 4847872"/>
              <a:gd name="connsiteY81" fmla="*/ 1717382 h 2745499"/>
              <a:gd name="connsiteX82" fmla="*/ 4044561 w 4847872"/>
              <a:gd name="connsiteY82" fmla="*/ 1703314 h 2745499"/>
              <a:gd name="connsiteX83" fmla="*/ 4111041 w 4847872"/>
              <a:gd name="connsiteY83" fmla="*/ 1679037 h 2745499"/>
              <a:gd name="connsiteX84" fmla="*/ 4160961 w 4847872"/>
              <a:gd name="connsiteY84" fmla="*/ 1648411 h 2745499"/>
              <a:gd name="connsiteX85" fmla="*/ 4243316 w 4847872"/>
              <a:gd name="connsiteY85" fmla="*/ 1611874 h 2745499"/>
              <a:gd name="connsiteX86" fmla="*/ 4318881 w 4847872"/>
              <a:gd name="connsiteY86" fmla="*/ 1567180 h 2745499"/>
              <a:gd name="connsiteX87" fmla="*/ 4394886 w 4847872"/>
              <a:gd name="connsiteY87" fmla="*/ 1504559 h 2745499"/>
              <a:gd name="connsiteX88" fmla="*/ 4468839 w 4847872"/>
              <a:gd name="connsiteY88" fmla="*/ 1460548 h 2745499"/>
              <a:gd name="connsiteX89" fmla="*/ 4538737 w 4847872"/>
              <a:gd name="connsiteY89" fmla="*/ 1392017 h 2745499"/>
              <a:gd name="connsiteX90" fmla="*/ 4594324 w 4847872"/>
              <a:gd name="connsiteY90" fmla="*/ 1335063 h 2745499"/>
              <a:gd name="connsiteX91" fmla="*/ 4631301 w 4847872"/>
              <a:gd name="connsiteY91" fmla="*/ 1283335 h 2745499"/>
              <a:gd name="connsiteX92" fmla="*/ 4680538 w 4847872"/>
              <a:gd name="connsiteY92" fmla="*/ 1208453 h 2745499"/>
              <a:gd name="connsiteX93" fmla="*/ 4715023 w 4847872"/>
              <a:gd name="connsiteY93" fmla="*/ 1138799 h 2745499"/>
              <a:gd name="connsiteX94" fmla="*/ 4757226 w 4847872"/>
              <a:gd name="connsiteY94" fmla="*/ 1056884 h 2745499"/>
              <a:gd name="connsiteX95" fmla="*/ 4777644 w 4847872"/>
              <a:gd name="connsiteY95" fmla="*/ 1011506 h 2745499"/>
              <a:gd name="connsiteX96" fmla="*/ 4805779 w 4847872"/>
              <a:gd name="connsiteY96" fmla="*/ 956603 h 2745499"/>
              <a:gd name="connsiteX97" fmla="*/ 4823706 w 4847872"/>
              <a:gd name="connsiteY97" fmla="*/ 867654 h 2745499"/>
              <a:gd name="connsiteX98" fmla="*/ 4837774 w 4847872"/>
              <a:gd name="connsiteY98" fmla="*/ 793457 h 2745499"/>
              <a:gd name="connsiteX99" fmla="*/ 4847543 w 4847872"/>
              <a:gd name="connsiteY99" fmla="*/ 687753 h 2745499"/>
              <a:gd name="connsiteX100" fmla="*/ 4846175 w 4847872"/>
              <a:gd name="connsiteY100" fmla="*/ 568373 h 2745499"/>
              <a:gd name="connsiteX101" fmla="*/ 4797866 w 4847872"/>
              <a:gd name="connsiteY101" fmla="*/ 506437 h 2745499"/>
              <a:gd name="connsiteX102" fmla="*/ 4755663 w 4847872"/>
              <a:gd name="connsiteY102" fmla="*/ 485335 h 2745499"/>
              <a:gd name="connsiteX103" fmla="*/ 4720494 w 4847872"/>
              <a:gd name="connsiteY103" fmla="*/ 457200 h 2745499"/>
              <a:gd name="connsiteX104" fmla="*/ 4678291 w 4847872"/>
              <a:gd name="connsiteY104" fmla="*/ 443132 h 2745499"/>
              <a:gd name="connsiteX105" fmla="*/ 4593885 w 4847872"/>
              <a:gd name="connsiteY105" fmla="*/ 464233 h 2745499"/>
              <a:gd name="connsiteX106" fmla="*/ 4530580 w 4847872"/>
              <a:gd name="connsiteY106" fmla="*/ 499403 h 2745499"/>
              <a:gd name="connsiteX107" fmla="*/ 4509479 w 4847872"/>
              <a:gd name="connsiteY107" fmla="*/ 513470 h 2745499"/>
              <a:gd name="connsiteX108" fmla="*/ 4481343 w 4847872"/>
              <a:gd name="connsiteY108" fmla="*/ 555673 h 2745499"/>
              <a:gd name="connsiteX109" fmla="*/ 4439140 w 4847872"/>
              <a:gd name="connsiteY109" fmla="*/ 590843 h 2745499"/>
              <a:gd name="connsiteX110" fmla="*/ 4396937 w 4847872"/>
              <a:gd name="connsiteY110" fmla="*/ 618978 h 2745499"/>
              <a:gd name="connsiteX111" fmla="*/ 4340666 w 4847872"/>
              <a:gd name="connsiteY111" fmla="*/ 647113 h 2745499"/>
              <a:gd name="connsiteX112" fmla="*/ 4312531 w 4847872"/>
              <a:gd name="connsiteY112" fmla="*/ 661181 h 2745499"/>
              <a:gd name="connsiteX113" fmla="*/ 4270328 w 4847872"/>
              <a:gd name="connsiteY113" fmla="*/ 675249 h 2745499"/>
              <a:gd name="connsiteX114" fmla="*/ 4242192 w 4847872"/>
              <a:gd name="connsiteY114" fmla="*/ 689317 h 2745499"/>
              <a:gd name="connsiteX115" fmla="*/ 4171854 w 4847872"/>
              <a:gd name="connsiteY115" fmla="*/ 710418 h 2745499"/>
              <a:gd name="connsiteX116" fmla="*/ 3890500 w 4847872"/>
              <a:gd name="connsiteY116" fmla="*/ 696350 h 2745499"/>
              <a:gd name="connsiteX117" fmla="*/ 3869399 w 4847872"/>
              <a:gd name="connsiteY117" fmla="*/ 689317 h 2745499"/>
              <a:gd name="connsiteX118" fmla="*/ 3834229 w 4847872"/>
              <a:gd name="connsiteY118" fmla="*/ 682283 h 2745499"/>
              <a:gd name="connsiteX119" fmla="*/ 3770925 w 4847872"/>
              <a:gd name="connsiteY119" fmla="*/ 675249 h 2745499"/>
              <a:gd name="connsiteX120" fmla="*/ 3679485 w 4847872"/>
              <a:gd name="connsiteY120" fmla="*/ 661181 h 2745499"/>
              <a:gd name="connsiteX121" fmla="*/ 3609146 w 4847872"/>
              <a:gd name="connsiteY121" fmla="*/ 654147 h 2745499"/>
              <a:gd name="connsiteX122" fmla="*/ 3573977 w 4847872"/>
              <a:gd name="connsiteY122" fmla="*/ 647113 h 2745499"/>
              <a:gd name="connsiteX123" fmla="*/ 3257454 w 4847872"/>
              <a:gd name="connsiteY123" fmla="*/ 647113 h 2745499"/>
              <a:gd name="connsiteX124" fmla="*/ 3222285 w 4847872"/>
              <a:gd name="connsiteY124" fmla="*/ 654147 h 2745499"/>
              <a:gd name="connsiteX125" fmla="*/ 3130845 w 4847872"/>
              <a:gd name="connsiteY125" fmla="*/ 661181 h 2745499"/>
              <a:gd name="connsiteX126" fmla="*/ 3088642 w 4847872"/>
              <a:gd name="connsiteY126" fmla="*/ 675249 h 2745499"/>
              <a:gd name="connsiteX127" fmla="*/ 3039405 w 4847872"/>
              <a:gd name="connsiteY127" fmla="*/ 703384 h 2745499"/>
              <a:gd name="connsiteX128" fmla="*/ 2976100 w 4847872"/>
              <a:gd name="connsiteY128" fmla="*/ 731520 h 2745499"/>
              <a:gd name="connsiteX129" fmla="*/ 2575171 w 4847872"/>
              <a:gd name="connsiteY129" fmla="*/ 717452 h 2745499"/>
              <a:gd name="connsiteX130" fmla="*/ 2547036 w 4847872"/>
              <a:gd name="connsiteY130" fmla="*/ 710418 h 2745499"/>
              <a:gd name="connsiteX131" fmla="*/ 2476697 w 4847872"/>
              <a:gd name="connsiteY131" fmla="*/ 689317 h 2745499"/>
              <a:gd name="connsiteX132" fmla="*/ 2441528 w 4847872"/>
              <a:gd name="connsiteY132" fmla="*/ 682283 h 2745499"/>
              <a:gd name="connsiteX133" fmla="*/ 2413392 w 4847872"/>
              <a:gd name="connsiteY133" fmla="*/ 675249 h 2745499"/>
              <a:gd name="connsiteX134" fmla="*/ 2371189 w 4847872"/>
              <a:gd name="connsiteY134" fmla="*/ 661181 h 2745499"/>
              <a:gd name="connsiteX135" fmla="*/ 2336020 w 4847872"/>
              <a:gd name="connsiteY135" fmla="*/ 654147 h 2745499"/>
              <a:gd name="connsiteX136" fmla="*/ 2293817 w 4847872"/>
              <a:gd name="connsiteY136" fmla="*/ 640080 h 2745499"/>
              <a:gd name="connsiteX137" fmla="*/ 2195343 w 4847872"/>
              <a:gd name="connsiteY137" fmla="*/ 626012 h 2745499"/>
              <a:gd name="connsiteX138" fmla="*/ 2139072 w 4847872"/>
              <a:gd name="connsiteY138" fmla="*/ 611944 h 2745499"/>
              <a:gd name="connsiteX139" fmla="*/ 2103903 w 4847872"/>
              <a:gd name="connsiteY139" fmla="*/ 604910 h 2745499"/>
              <a:gd name="connsiteX140" fmla="*/ 2082802 w 4847872"/>
              <a:gd name="connsiteY140" fmla="*/ 597877 h 2745499"/>
              <a:gd name="connsiteX141" fmla="*/ 2047632 w 4847872"/>
              <a:gd name="connsiteY141" fmla="*/ 590843 h 2745499"/>
              <a:gd name="connsiteX142" fmla="*/ 1998396 w 4847872"/>
              <a:gd name="connsiteY142" fmla="*/ 576775 h 2745499"/>
              <a:gd name="connsiteX143" fmla="*/ 1576365 w 4847872"/>
              <a:gd name="connsiteY143" fmla="*/ 562707 h 2745499"/>
              <a:gd name="connsiteX144" fmla="*/ 1541196 w 4847872"/>
              <a:gd name="connsiteY144" fmla="*/ 555673 h 2745499"/>
              <a:gd name="connsiteX145" fmla="*/ 1463823 w 4847872"/>
              <a:gd name="connsiteY145" fmla="*/ 541606 h 2745499"/>
              <a:gd name="connsiteX146" fmla="*/ 1421620 w 4847872"/>
              <a:gd name="connsiteY146" fmla="*/ 520504 h 2745499"/>
              <a:gd name="connsiteX147" fmla="*/ 1393485 w 4847872"/>
              <a:gd name="connsiteY147" fmla="*/ 513470 h 2745499"/>
              <a:gd name="connsiteX148" fmla="*/ 1372383 w 4847872"/>
              <a:gd name="connsiteY148" fmla="*/ 499403 h 2745499"/>
              <a:gd name="connsiteX149" fmla="*/ 1323146 w 4847872"/>
              <a:gd name="connsiteY149" fmla="*/ 450166 h 2745499"/>
              <a:gd name="connsiteX150" fmla="*/ 1302045 w 4847872"/>
              <a:gd name="connsiteY150" fmla="*/ 443132 h 2745499"/>
              <a:gd name="connsiteX151" fmla="*/ 1231706 w 4847872"/>
              <a:gd name="connsiteY151" fmla="*/ 393895 h 2745499"/>
              <a:gd name="connsiteX152" fmla="*/ 1210605 w 4847872"/>
              <a:gd name="connsiteY152" fmla="*/ 379827 h 2745499"/>
              <a:gd name="connsiteX153" fmla="*/ 1189503 w 4847872"/>
              <a:gd name="connsiteY153" fmla="*/ 358726 h 2745499"/>
              <a:gd name="connsiteX154" fmla="*/ 1126199 w 4847872"/>
              <a:gd name="connsiteY154" fmla="*/ 323557 h 2745499"/>
              <a:gd name="connsiteX155" fmla="*/ 1105097 w 4847872"/>
              <a:gd name="connsiteY155" fmla="*/ 309489 h 2745499"/>
              <a:gd name="connsiteX156" fmla="*/ 1083996 w 4847872"/>
              <a:gd name="connsiteY156" fmla="*/ 302455 h 2745499"/>
              <a:gd name="connsiteX157" fmla="*/ 1055860 w 4847872"/>
              <a:gd name="connsiteY157" fmla="*/ 288387 h 2745499"/>
              <a:gd name="connsiteX158" fmla="*/ 1034759 w 4847872"/>
              <a:gd name="connsiteY158" fmla="*/ 274320 h 2745499"/>
              <a:gd name="connsiteX159" fmla="*/ 985522 w 4847872"/>
              <a:gd name="connsiteY159" fmla="*/ 253218 h 2745499"/>
              <a:gd name="connsiteX160" fmla="*/ 915183 w 4847872"/>
              <a:gd name="connsiteY160" fmla="*/ 189913 h 2745499"/>
              <a:gd name="connsiteX161" fmla="*/ 901116 w 4847872"/>
              <a:gd name="connsiteY161" fmla="*/ 168812 h 2745499"/>
              <a:gd name="connsiteX162" fmla="*/ 858912 w 4847872"/>
              <a:gd name="connsiteY162" fmla="*/ 126609 h 2745499"/>
              <a:gd name="connsiteX163" fmla="*/ 809676 w 4847872"/>
              <a:gd name="connsiteY163" fmla="*/ 77372 h 2745499"/>
              <a:gd name="connsiteX164" fmla="*/ 788574 w 4847872"/>
              <a:gd name="connsiteY164" fmla="*/ 63304 h 2745499"/>
              <a:gd name="connsiteX165" fmla="*/ 739337 w 4847872"/>
              <a:gd name="connsiteY165" fmla="*/ 49237 h 2745499"/>
              <a:gd name="connsiteX166" fmla="*/ 676032 w 4847872"/>
              <a:gd name="connsiteY166" fmla="*/ 42203 h 2745499"/>
              <a:gd name="connsiteX167" fmla="*/ 640863 w 4847872"/>
              <a:gd name="connsiteY167" fmla="*/ 35169 h 2745499"/>
              <a:gd name="connsiteX168" fmla="*/ 598660 w 4847872"/>
              <a:gd name="connsiteY168" fmla="*/ 28135 h 2745499"/>
              <a:gd name="connsiteX169" fmla="*/ 535356 w 4847872"/>
              <a:gd name="connsiteY169" fmla="*/ 21101 h 2745499"/>
              <a:gd name="connsiteX170" fmla="*/ 352476 w 4847872"/>
              <a:gd name="connsiteY170" fmla="*/ 0 h 2745499"/>
              <a:gd name="connsiteX171" fmla="*/ 99257 w 4847872"/>
              <a:gd name="connsiteY171" fmla="*/ 7033 h 2745499"/>
              <a:gd name="connsiteX172" fmla="*/ 78156 w 4847872"/>
              <a:gd name="connsiteY172" fmla="*/ 14067 h 2745499"/>
              <a:gd name="connsiteX173" fmla="*/ 50020 w 4847872"/>
              <a:gd name="connsiteY173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287977 w 4847872"/>
              <a:gd name="connsiteY27" fmla="*/ 1638886 h 2745499"/>
              <a:gd name="connsiteX28" fmla="*/ 1302045 w 4847872"/>
              <a:gd name="connsiteY28" fmla="*/ 1737360 h 2745499"/>
              <a:gd name="connsiteX29" fmla="*/ 1309079 w 4847872"/>
              <a:gd name="connsiteY29" fmla="*/ 1758461 h 2745499"/>
              <a:gd name="connsiteX30" fmla="*/ 1316112 w 4847872"/>
              <a:gd name="connsiteY30" fmla="*/ 1786597 h 2745499"/>
              <a:gd name="connsiteX31" fmla="*/ 1337214 w 4847872"/>
              <a:gd name="connsiteY31" fmla="*/ 1828800 h 2745499"/>
              <a:gd name="connsiteX32" fmla="*/ 1344248 w 4847872"/>
              <a:gd name="connsiteY32" fmla="*/ 1849901 h 2745499"/>
              <a:gd name="connsiteX33" fmla="*/ 1363982 w 4847872"/>
              <a:gd name="connsiteY33" fmla="*/ 1959268 h 2745499"/>
              <a:gd name="connsiteX34" fmla="*/ 1380541 w 4847872"/>
              <a:gd name="connsiteY34" fmla="*/ 1980369 h 2745499"/>
              <a:gd name="connsiteX35" fmla="*/ 1387574 w 4847872"/>
              <a:gd name="connsiteY35" fmla="*/ 2008505 h 2745499"/>
              <a:gd name="connsiteX36" fmla="*/ 1411167 w 4847872"/>
              <a:gd name="connsiteY36" fmla="*/ 2047533 h 2745499"/>
              <a:gd name="connsiteX37" fmla="*/ 1437495 w 4847872"/>
              <a:gd name="connsiteY37" fmla="*/ 2085877 h 2745499"/>
              <a:gd name="connsiteX38" fmla="*/ 1463823 w 4847872"/>
              <a:gd name="connsiteY38" fmla="*/ 2131255 h 2745499"/>
              <a:gd name="connsiteX39" fmla="*/ 1478575 w 4847872"/>
              <a:gd name="connsiteY39" fmla="*/ 2168232 h 2745499"/>
              <a:gd name="connsiteX40" fmla="*/ 1520094 w 4847872"/>
              <a:gd name="connsiteY40" fmla="*/ 2215661 h 2745499"/>
              <a:gd name="connsiteX41" fmla="*/ 1541196 w 4847872"/>
              <a:gd name="connsiteY41" fmla="*/ 2232220 h 2745499"/>
              <a:gd name="connsiteX42" fmla="*/ 1577049 w 4847872"/>
              <a:gd name="connsiteY42" fmla="*/ 2263530 h 2745499"/>
              <a:gd name="connsiteX43" fmla="*/ 1605184 w 4847872"/>
              <a:gd name="connsiteY43" fmla="*/ 2302558 h 2745499"/>
              <a:gd name="connsiteX44" fmla="*/ 1631268 w 4847872"/>
              <a:gd name="connsiteY44" fmla="*/ 2353163 h 2745499"/>
              <a:gd name="connsiteX45" fmla="*/ 1660771 w 4847872"/>
              <a:gd name="connsiteY45" fmla="*/ 2398541 h 2745499"/>
              <a:gd name="connsiteX46" fmla="*/ 1727251 w 4847872"/>
              <a:gd name="connsiteY46" fmla="*/ 2455935 h 2745499"/>
              <a:gd name="connsiteX47" fmla="*/ 1871786 w 4847872"/>
              <a:gd name="connsiteY47" fmla="*/ 2542833 h 2745499"/>
              <a:gd name="connsiteX48" fmla="*/ 1907639 w 4847872"/>
              <a:gd name="connsiteY48" fmla="*/ 2574827 h 2745499"/>
              <a:gd name="connsiteX49" fmla="*/ 2022672 w 4847872"/>
              <a:gd name="connsiteY49" fmla="*/ 2636324 h 2745499"/>
              <a:gd name="connsiteX50" fmla="*/ 2132039 w 4847872"/>
              <a:gd name="connsiteY50" fmla="*/ 2678527 h 2745499"/>
              <a:gd name="connsiteX51" fmla="*/ 2231392 w 4847872"/>
              <a:gd name="connsiteY51" fmla="*/ 2711645 h 2745499"/>
              <a:gd name="connsiteX52" fmla="*/ 2454228 w 4847872"/>
              <a:gd name="connsiteY52" fmla="*/ 2741588 h 2745499"/>
              <a:gd name="connsiteX53" fmla="*/ 2544984 w 4847872"/>
              <a:gd name="connsiteY53" fmla="*/ 2745447 h 2745499"/>
              <a:gd name="connsiteX54" fmla="*/ 2699337 w 4847872"/>
              <a:gd name="connsiteY54" fmla="*/ 2737087 h 2745499"/>
              <a:gd name="connsiteX55" fmla="*/ 2827706 w 4847872"/>
              <a:gd name="connsiteY55" fmla="*/ 2710522 h 2745499"/>
              <a:gd name="connsiteX56" fmla="*/ 2855157 w 4847872"/>
              <a:gd name="connsiteY56" fmla="*/ 2699629 h 2745499"/>
              <a:gd name="connsiteX57" fmla="*/ 2936388 w 4847872"/>
              <a:gd name="connsiteY57" fmla="*/ 2660601 h 2745499"/>
              <a:gd name="connsiteX58" fmla="*/ 3004236 w 4847872"/>
              <a:gd name="connsiteY58" fmla="*/ 2616590 h 2745499"/>
              <a:gd name="connsiteX59" fmla="*/ 3032371 w 4847872"/>
              <a:gd name="connsiteY59" fmla="*/ 2609557 h 2745499"/>
              <a:gd name="connsiteX60" fmla="*/ 3074574 w 4847872"/>
              <a:gd name="connsiteY60" fmla="*/ 2581421 h 2745499"/>
              <a:gd name="connsiteX61" fmla="*/ 3095676 w 4847872"/>
              <a:gd name="connsiteY61" fmla="*/ 2567353 h 2745499"/>
              <a:gd name="connsiteX62" fmla="*/ 3123811 w 4847872"/>
              <a:gd name="connsiteY62" fmla="*/ 2546252 h 2745499"/>
              <a:gd name="connsiteX63" fmla="*/ 3166014 w 4847872"/>
              <a:gd name="connsiteY63" fmla="*/ 2511083 h 2745499"/>
              <a:gd name="connsiteX64" fmla="*/ 3180082 w 4847872"/>
              <a:gd name="connsiteY64" fmla="*/ 2489981 h 2745499"/>
              <a:gd name="connsiteX65" fmla="*/ 3201183 w 4847872"/>
              <a:gd name="connsiteY65" fmla="*/ 2482947 h 2745499"/>
              <a:gd name="connsiteX66" fmla="*/ 3243386 w 4847872"/>
              <a:gd name="connsiteY66" fmla="*/ 2454812 h 2745499"/>
              <a:gd name="connsiteX67" fmla="*/ 3264488 w 4847872"/>
              <a:gd name="connsiteY67" fmla="*/ 2440744 h 2745499"/>
              <a:gd name="connsiteX68" fmla="*/ 3299657 w 4847872"/>
              <a:gd name="connsiteY68" fmla="*/ 2405575 h 2745499"/>
              <a:gd name="connsiteX69" fmla="*/ 3313725 w 4847872"/>
              <a:gd name="connsiteY69" fmla="*/ 2384473 h 2745499"/>
              <a:gd name="connsiteX70" fmla="*/ 3382012 w 4847872"/>
              <a:gd name="connsiteY70" fmla="*/ 2343394 h 2745499"/>
              <a:gd name="connsiteX71" fmla="*/ 3446440 w 4847872"/>
              <a:gd name="connsiteY71" fmla="*/ 2277354 h 2745499"/>
              <a:gd name="connsiteX72" fmla="*/ 3512919 w 4847872"/>
              <a:gd name="connsiteY72" fmla="*/ 2196562 h 2745499"/>
              <a:gd name="connsiteX73" fmla="*/ 3573049 w 4847872"/>
              <a:gd name="connsiteY73" fmla="*/ 2102192 h 2745499"/>
              <a:gd name="connsiteX74" fmla="*/ 3615252 w 4847872"/>
              <a:gd name="connsiteY74" fmla="*/ 2047288 h 2745499"/>
              <a:gd name="connsiteX75" fmla="*/ 3633179 w 4847872"/>
              <a:gd name="connsiteY75" fmla="*/ 2023012 h 2745499"/>
              <a:gd name="connsiteX76" fmla="*/ 3704885 w 4847872"/>
              <a:gd name="connsiteY76" fmla="*/ 1928397 h 2745499"/>
              <a:gd name="connsiteX77" fmla="*/ 3800184 w 4847872"/>
              <a:gd name="connsiteY77" fmla="*/ 1840132 h 2745499"/>
              <a:gd name="connsiteX78" fmla="*/ 3868715 w 4847872"/>
              <a:gd name="connsiteY78" fmla="*/ 1785229 h 2745499"/>
              <a:gd name="connsiteX79" fmla="*/ 3941544 w 4847872"/>
              <a:gd name="connsiteY79" fmla="*/ 1753235 h 2745499"/>
              <a:gd name="connsiteX80" fmla="*/ 4004849 w 4847872"/>
              <a:gd name="connsiteY80" fmla="*/ 1717382 h 2745499"/>
              <a:gd name="connsiteX81" fmla="*/ 4044561 w 4847872"/>
              <a:gd name="connsiteY81" fmla="*/ 1703314 h 2745499"/>
              <a:gd name="connsiteX82" fmla="*/ 4111041 w 4847872"/>
              <a:gd name="connsiteY82" fmla="*/ 1679037 h 2745499"/>
              <a:gd name="connsiteX83" fmla="*/ 4160961 w 4847872"/>
              <a:gd name="connsiteY83" fmla="*/ 1648411 h 2745499"/>
              <a:gd name="connsiteX84" fmla="*/ 4243316 w 4847872"/>
              <a:gd name="connsiteY84" fmla="*/ 1611874 h 2745499"/>
              <a:gd name="connsiteX85" fmla="*/ 4318881 w 4847872"/>
              <a:gd name="connsiteY85" fmla="*/ 1567180 h 2745499"/>
              <a:gd name="connsiteX86" fmla="*/ 4394886 w 4847872"/>
              <a:gd name="connsiteY86" fmla="*/ 1504559 h 2745499"/>
              <a:gd name="connsiteX87" fmla="*/ 4468839 w 4847872"/>
              <a:gd name="connsiteY87" fmla="*/ 1460548 h 2745499"/>
              <a:gd name="connsiteX88" fmla="*/ 4538737 w 4847872"/>
              <a:gd name="connsiteY88" fmla="*/ 1392017 h 2745499"/>
              <a:gd name="connsiteX89" fmla="*/ 4594324 w 4847872"/>
              <a:gd name="connsiteY89" fmla="*/ 1335063 h 2745499"/>
              <a:gd name="connsiteX90" fmla="*/ 4631301 w 4847872"/>
              <a:gd name="connsiteY90" fmla="*/ 1283335 h 2745499"/>
              <a:gd name="connsiteX91" fmla="*/ 4680538 w 4847872"/>
              <a:gd name="connsiteY91" fmla="*/ 1208453 h 2745499"/>
              <a:gd name="connsiteX92" fmla="*/ 4715023 w 4847872"/>
              <a:gd name="connsiteY92" fmla="*/ 1138799 h 2745499"/>
              <a:gd name="connsiteX93" fmla="*/ 4757226 w 4847872"/>
              <a:gd name="connsiteY93" fmla="*/ 1056884 h 2745499"/>
              <a:gd name="connsiteX94" fmla="*/ 4777644 w 4847872"/>
              <a:gd name="connsiteY94" fmla="*/ 1011506 h 2745499"/>
              <a:gd name="connsiteX95" fmla="*/ 4805779 w 4847872"/>
              <a:gd name="connsiteY95" fmla="*/ 956603 h 2745499"/>
              <a:gd name="connsiteX96" fmla="*/ 4823706 w 4847872"/>
              <a:gd name="connsiteY96" fmla="*/ 867654 h 2745499"/>
              <a:gd name="connsiteX97" fmla="*/ 4837774 w 4847872"/>
              <a:gd name="connsiteY97" fmla="*/ 793457 h 2745499"/>
              <a:gd name="connsiteX98" fmla="*/ 4847543 w 4847872"/>
              <a:gd name="connsiteY98" fmla="*/ 687753 h 2745499"/>
              <a:gd name="connsiteX99" fmla="*/ 4846175 w 4847872"/>
              <a:gd name="connsiteY99" fmla="*/ 568373 h 2745499"/>
              <a:gd name="connsiteX100" fmla="*/ 4797866 w 4847872"/>
              <a:gd name="connsiteY100" fmla="*/ 506437 h 2745499"/>
              <a:gd name="connsiteX101" fmla="*/ 4755663 w 4847872"/>
              <a:gd name="connsiteY101" fmla="*/ 485335 h 2745499"/>
              <a:gd name="connsiteX102" fmla="*/ 4720494 w 4847872"/>
              <a:gd name="connsiteY102" fmla="*/ 457200 h 2745499"/>
              <a:gd name="connsiteX103" fmla="*/ 4678291 w 4847872"/>
              <a:gd name="connsiteY103" fmla="*/ 443132 h 2745499"/>
              <a:gd name="connsiteX104" fmla="*/ 4593885 w 4847872"/>
              <a:gd name="connsiteY104" fmla="*/ 464233 h 2745499"/>
              <a:gd name="connsiteX105" fmla="*/ 4530580 w 4847872"/>
              <a:gd name="connsiteY105" fmla="*/ 499403 h 2745499"/>
              <a:gd name="connsiteX106" fmla="*/ 4509479 w 4847872"/>
              <a:gd name="connsiteY106" fmla="*/ 513470 h 2745499"/>
              <a:gd name="connsiteX107" fmla="*/ 4481343 w 4847872"/>
              <a:gd name="connsiteY107" fmla="*/ 555673 h 2745499"/>
              <a:gd name="connsiteX108" fmla="*/ 4439140 w 4847872"/>
              <a:gd name="connsiteY108" fmla="*/ 590843 h 2745499"/>
              <a:gd name="connsiteX109" fmla="*/ 4396937 w 4847872"/>
              <a:gd name="connsiteY109" fmla="*/ 618978 h 2745499"/>
              <a:gd name="connsiteX110" fmla="*/ 4340666 w 4847872"/>
              <a:gd name="connsiteY110" fmla="*/ 647113 h 2745499"/>
              <a:gd name="connsiteX111" fmla="*/ 4312531 w 4847872"/>
              <a:gd name="connsiteY111" fmla="*/ 661181 h 2745499"/>
              <a:gd name="connsiteX112" fmla="*/ 4270328 w 4847872"/>
              <a:gd name="connsiteY112" fmla="*/ 675249 h 2745499"/>
              <a:gd name="connsiteX113" fmla="*/ 4242192 w 4847872"/>
              <a:gd name="connsiteY113" fmla="*/ 689317 h 2745499"/>
              <a:gd name="connsiteX114" fmla="*/ 4171854 w 4847872"/>
              <a:gd name="connsiteY114" fmla="*/ 710418 h 2745499"/>
              <a:gd name="connsiteX115" fmla="*/ 3890500 w 4847872"/>
              <a:gd name="connsiteY115" fmla="*/ 696350 h 2745499"/>
              <a:gd name="connsiteX116" fmla="*/ 3869399 w 4847872"/>
              <a:gd name="connsiteY116" fmla="*/ 689317 h 2745499"/>
              <a:gd name="connsiteX117" fmla="*/ 3834229 w 4847872"/>
              <a:gd name="connsiteY117" fmla="*/ 682283 h 2745499"/>
              <a:gd name="connsiteX118" fmla="*/ 3770925 w 4847872"/>
              <a:gd name="connsiteY118" fmla="*/ 675249 h 2745499"/>
              <a:gd name="connsiteX119" fmla="*/ 3679485 w 4847872"/>
              <a:gd name="connsiteY119" fmla="*/ 661181 h 2745499"/>
              <a:gd name="connsiteX120" fmla="*/ 3609146 w 4847872"/>
              <a:gd name="connsiteY120" fmla="*/ 654147 h 2745499"/>
              <a:gd name="connsiteX121" fmla="*/ 3573977 w 4847872"/>
              <a:gd name="connsiteY121" fmla="*/ 647113 h 2745499"/>
              <a:gd name="connsiteX122" fmla="*/ 3257454 w 4847872"/>
              <a:gd name="connsiteY122" fmla="*/ 647113 h 2745499"/>
              <a:gd name="connsiteX123" fmla="*/ 3222285 w 4847872"/>
              <a:gd name="connsiteY123" fmla="*/ 654147 h 2745499"/>
              <a:gd name="connsiteX124" fmla="*/ 3130845 w 4847872"/>
              <a:gd name="connsiteY124" fmla="*/ 661181 h 2745499"/>
              <a:gd name="connsiteX125" fmla="*/ 3088642 w 4847872"/>
              <a:gd name="connsiteY125" fmla="*/ 675249 h 2745499"/>
              <a:gd name="connsiteX126" fmla="*/ 3039405 w 4847872"/>
              <a:gd name="connsiteY126" fmla="*/ 703384 h 2745499"/>
              <a:gd name="connsiteX127" fmla="*/ 2976100 w 4847872"/>
              <a:gd name="connsiteY127" fmla="*/ 731520 h 2745499"/>
              <a:gd name="connsiteX128" fmla="*/ 2575171 w 4847872"/>
              <a:gd name="connsiteY128" fmla="*/ 717452 h 2745499"/>
              <a:gd name="connsiteX129" fmla="*/ 2547036 w 4847872"/>
              <a:gd name="connsiteY129" fmla="*/ 710418 h 2745499"/>
              <a:gd name="connsiteX130" fmla="*/ 2476697 w 4847872"/>
              <a:gd name="connsiteY130" fmla="*/ 689317 h 2745499"/>
              <a:gd name="connsiteX131" fmla="*/ 2441528 w 4847872"/>
              <a:gd name="connsiteY131" fmla="*/ 682283 h 2745499"/>
              <a:gd name="connsiteX132" fmla="*/ 2413392 w 4847872"/>
              <a:gd name="connsiteY132" fmla="*/ 675249 h 2745499"/>
              <a:gd name="connsiteX133" fmla="*/ 2371189 w 4847872"/>
              <a:gd name="connsiteY133" fmla="*/ 661181 h 2745499"/>
              <a:gd name="connsiteX134" fmla="*/ 2336020 w 4847872"/>
              <a:gd name="connsiteY134" fmla="*/ 654147 h 2745499"/>
              <a:gd name="connsiteX135" fmla="*/ 2293817 w 4847872"/>
              <a:gd name="connsiteY135" fmla="*/ 640080 h 2745499"/>
              <a:gd name="connsiteX136" fmla="*/ 2195343 w 4847872"/>
              <a:gd name="connsiteY136" fmla="*/ 626012 h 2745499"/>
              <a:gd name="connsiteX137" fmla="*/ 2139072 w 4847872"/>
              <a:gd name="connsiteY137" fmla="*/ 611944 h 2745499"/>
              <a:gd name="connsiteX138" fmla="*/ 2103903 w 4847872"/>
              <a:gd name="connsiteY138" fmla="*/ 604910 h 2745499"/>
              <a:gd name="connsiteX139" fmla="*/ 2082802 w 4847872"/>
              <a:gd name="connsiteY139" fmla="*/ 597877 h 2745499"/>
              <a:gd name="connsiteX140" fmla="*/ 2047632 w 4847872"/>
              <a:gd name="connsiteY140" fmla="*/ 590843 h 2745499"/>
              <a:gd name="connsiteX141" fmla="*/ 1998396 w 4847872"/>
              <a:gd name="connsiteY141" fmla="*/ 576775 h 2745499"/>
              <a:gd name="connsiteX142" fmla="*/ 1576365 w 4847872"/>
              <a:gd name="connsiteY142" fmla="*/ 562707 h 2745499"/>
              <a:gd name="connsiteX143" fmla="*/ 1541196 w 4847872"/>
              <a:gd name="connsiteY143" fmla="*/ 555673 h 2745499"/>
              <a:gd name="connsiteX144" fmla="*/ 1463823 w 4847872"/>
              <a:gd name="connsiteY144" fmla="*/ 541606 h 2745499"/>
              <a:gd name="connsiteX145" fmla="*/ 1421620 w 4847872"/>
              <a:gd name="connsiteY145" fmla="*/ 520504 h 2745499"/>
              <a:gd name="connsiteX146" fmla="*/ 1393485 w 4847872"/>
              <a:gd name="connsiteY146" fmla="*/ 513470 h 2745499"/>
              <a:gd name="connsiteX147" fmla="*/ 1372383 w 4847872"/>
              <a:gd name="connsiteY147" fmla="*/ 499403 h 2745499"/>
              <a:gd name="connsiteX148" fmla="*/ 1323146 w 4847872"/>
              <a:gd name="connsiteY148" fmla="*/ 450166 h 2745499"/>
              <a:gd name="connsiteX149" fmla="*/ 1302045 w 4847872"/>
              <a:gd name="connsiteY149" fmla="*/ 443132 h 2745499"/>
              <a:gd name="connsiteX150" fmla="*/ 1231706 w 4847872"/>
              <a:gd name="connsiteY150" fmla="*/ 393895 h 2745499"/>
              <a:gd name="connsiteX151" fmla="*/ 1210605 w 4847872"/>
              <a:gd name="connsiteY151" fmla="*/ 379827 h 2745499"/>
              <a:gd name="connsiteX152" fmla="*/ 1189503 w 4847872"/>
              <a:gd name="connsiteY152" fmla="*/ 358726 h 2745499"/>
              <a:gd name="connsiteX153" fmla="*/ 1126199 w 4847872"/>
              <a:gd name="connsiteY153" fmla="*/ 323557 h 2745499"/>
              <a:gd name="connsiteX154" fmla="*/ 1105097 w 4847872"/>
              <a:gd name="connsiteY154" fmla="*/ 309489 h 2745499"/>
              <a:gd name="connsiteX155" fmla="*/ 1083996 w 4847872"/>
              <a:gd name="connsiteY155" fmla="*/ 302455 h 2745499"/>
              <a:gd name="connsiteX156" fmla="*/ 1055860 w 4847872"/>
              <a:gd name="connsiteY156" fmla="*/ 288387 h 2745499"/>
              <a:gd name="connsiteX157" fmla="*/ 1034759 w 4847872"/>
              <a:gd name="connsiteY157" fmla="*/ 274320 h 2745499"/>
              <a:gd name="connsiteX158" fmla="*/ 985522 w 4847872"/>
              <a:gd name="connsiteY158" fmla="*/ 253218 h 2745499"/>
              <a:gd name="connsiteX159" fmla="*/ 915183 w 4847872"/>
              <a:gd name="connsiteY159" fmla="*/ 189913 h 2745499"/>
              <a:gd name="connsiteX160" fmla="*/ 901116 w 4847872"/>
              <a:gd name="connsiteY160" fmla="*/ 168812 h 2745499"/>
              <a:gd name="connsiteX161" fmla="*/ 858912 w 4847872"/>
              <a:gd name="connsiteY161" fmla="*/ 126609 h 2745499"/>
              <a:gd name="connsiteX162" fmla="*/ 809676 w 4847872"/>
              <a:gd name="connsiteY162" fmla="*/ 77372 h 2745499"/>
              <a:gd name="connsiteX163" fmla="*/ 788574 w 4847872"/>
              <a:gd name="connsiteY163" fmla="*/ 63304 h 2745499"/>
              <a:gd name="connsiteX164" fmla="*/ 739337 w 4847872"/>
              <a:gd name="connsiteY164" fmla="*/ 49237 h 2745499"/>
              <a:gd name="connsiteX165" fmla="*/ 676032 w 4847872"/>
              <a:gd name="connsiteY165" fmla="*/ 42203 h 2745499"/>
              <a:gd name="connsiteX166" fmla="*/ 640863 w 4847872"/>
              <a:gd name="connsiteY166" fmla="*/ 35169 h 2745499"/>
              <a:gd name="connsiteX167" fmla="*/ 598660 w 4847872"/>
              <a:gd name="connsiteY167" fmla="*/ 28135 h 2745499"/>
              <a:gd name="connsiteX168" fmla="*/ 535356 w 4847872"/>
              <a:gd name="connsiteY168" fmla="*/ 21101 h 2745499"/>
              <a:gd name="connsiteX169" fmla="*/ 352476 w 4847872"/>
              <a:gd name="connsiteY169" fmla="*/ 0 h 2745499"/>
              <a:gd name="connsiteX170" fmla="*/ 99257 w 4847872"/>
              <a:gd name="connsiteY170" fmla="*/ 7033 h 2745499"/>
              <a:gd name="connsiteX171" fmla="*/ 78156 w 4847872"/>
              <a:gd name="connsiteY171" fmla="*/ 14067 h 2745499"/>
              <a:gd name="connsiteX172" fmla="*/ 50020 w 4847872"/>
              <a:gd name="connsiteY172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287977 w 4847872"/>
              <a:gd name="connsiteY27" fmla="*/ 1638886 h 2745499"/>
              <a:gd name="connsiteX28" fmla="*/ 1302045 w 4847872"/>
              <a:gd name="connsiteY28" fmla="*/ 1737360 h 2745499"/>
              <a:gd name="connsiteX29" fmla="*/ 1316112 w 4847872"/>
              <a:gd name="connsiteY29" fmla="*/ 1786597 h 2745499"/>
              <a:gd name="connsiteX30" fmla="*/ 1337214 w 4847872"/>
              <a:gd name="connsiteY30" fmla="*/ 1828800 h 2745499"/>
              <a:gd name="connsiteX31" fmla="*/ 1344248 w 4847872"/>
              <a:gd name="connsiteY31" fmla="*/ 1849901 h 2745499"/>
              <a:gd name="connsiteX32" fmla="*/ 1363982 w 4847872"/>
              <a:gd name="connsiteY32" fmla="*/ 1959268 h 2745499"/>
              <a:gd name="connsiteX33" fmla="*/ 1380541 w 4847872"/>
              <a:gd name="connsiteY33" fmla="*/ 1980369 h 2745499"/>
              <a:gd name="connsiteX34" fmla="*/ 1387574 w 4847872"/>
              <a:gd name="connsiteY34" fmla="*/ 2008505 h 2745499"/>
              <a:gd name="connsiteX35" fmla="*/ 1411167 w 4847872"/>
              <a:gd name="connsiteY35" fmla="*/ 2047533 h 2745499"/>
              <a:gd name="connsiteX36" fmla="*/ 1437495 w 4847872"/>
              <a:gd name="connsiteY36" fmla="*/ 2085877 h 2745499"/>
              <a:gd name="connsiteX37" fmla="*/ 1463823 w 4847872"/>
              <a:gd name="connsiteY37" fmla="*/ 2131255 h 2745499"/>
              <a:gd name="connsiteX38" fmla="*/ 1478575 w 4847872"/>
              <a:gd name="connsiteY38" fmla="*/ 2168232 h 2745499"/>
              <a:gd name="connsiteX39" fmla="*/ 1520094 w 4847872"/>
              <a:gd name="connsiteY39" fmla="*/ 2215661 h 2745499"/>
              <a:gd name="connsiteX40" fmla="*/ 1541196 w 4847872"/>
              <a:gd name="connsiteY40" fmla="*/ 2232220 h 2745499"/>
              <a:gd name="connsiteX41" fmla="*/ 1577049 w 4847872"/>
              <a:gd name="connsiteY41" fmla="*/ 2263530 h 2745499"/>
              <a:gd name="connsiteX42" fmla="*/ 1605184 w 4847872"/>
              <a:gd name="connsiteY42" fmla="*/ 2302558 h 2745499"/>
              <a:gd name="connsiteX43" fmla="*/ 1631268 w 4847872"/>
              <a:gd name="connsiteY43" fmla="*/ 2353163 h 2745499"/>
              <a:gd name="connsiteX44" fmla="*/ 1660771 w 4847872"/>
              <a:gd name="connsiteY44" fmla="*/ 2398541 h 2745499"/>
              <a:gd name="connsiteX45" fmla="*/ 1727251 w 4847872"/>
              <a:gd name="connsiteY45" fmla="*/ 2455935 h 2745499"/>
              <a:gd name="connsiteX46" fmla="*/ 1871786 w 4847872"/>
              <a:gd name="connsiteY46" fmla="*/ 2542833 h 2745499"/>
              <a:gd name="connsiteX47" fmla="*/ 1907639 w 4847872"/>
              <a:gd name="connsiteY47" fmla="*/ 2574827 h 2745499"/>
              <a:gd name="connsiteX48" fmla="*/ 2022672 w 4847872"/>
              <a:gd name="connsiteY48" fmla="*/ 2636324 h 2745499"/>
              <a:gd name="connsiteX49" fmla="*/ 2132039 w 4847872"/>
              <a:gd name="connsiteY49" fmla="*/ 2678527 h 2745499"/>
              <a:gd name="connsiteX50" fmla="*/ 2231392 w 4847872"/>
              <a:gd name="connsiteY50" fmla="*/ 2711645 h 2745499"/>
              <a:gd name="connsiteX51" fmla="*/ 2454228 w 4847872"/>
              <a:gd name="connsiteY51" fmla="*/ 2741588 h 2745499"/>
              <a:gd name="connsiteX52" fmla="*/ 2544984 w 4847872"/>
              <a:gd name="connsiteY52" fmla="*/ 2745447 h 2745499"/>
              <a:gd name="connsiteX53" fmla="*/ 2699337 w 4847872"/>
              <a:gd name="connsiteY53" fmla="*/ 2737087 h 2745499"/>
              <a:gd name="connsiteX54" fmla="*/ 2827706 w 4847872"/>
              <a:gd name="connsiteY54" fmla="*/ 2710522 h 2745499"/>
              <a:gd name="connsiteX55" fmla="*/ 2855157 w 4847872"/>
              <a:gd name="connsiteY55" fmla="*/ 2699629 h 2745499"/>
              <a:gd name="connsiteX56" fmla="*/ 2936388 w 4847872"/>
              <a:gd name="connsiteY56" fmla="*/ 2660601 h 2745499"/>
              <a:gd name="connsiteX57" fmla="*/ 3004236 w 4847872"/>
              <a:gd name="connsiteY57" fmla="*/ 2616590 h 2745499"/>
              <a:gd name="connsiteX58" fmla="*/ 3032371 w 4847872"/>
              <a:gd name="connsiteY58" fmla="*/ 2609557 h 2745499"/>
              <a:gd name="connsiteX59" fmla="*/ 3074574 w 4847872"/>
              <a:gd name="connsiteY59" fmla="*/ 2581421 h 2745499"/>
              <a:gd name="connsiteX60" fmla="*/ 3095676 w 4847872"/>
              <a:gd name="connsiteY60" fmla="*/ 2567353 h 2745499"/>
              <a:gd name="connsiteX61" fmla="*/ 3123811 w 4847872"/>
              <a:gd name="connsiteY61" fmla="*/ 2546252 h 2745499"/>
              <a:gd name="connsiteX62" fmla="*/ 3166014 w 4847872"/>
              <a:gd name="connsiteY62" fmla="*/ 2511083 h 2745499"/>
              <a:gd name="connsiteX63" fmla="*/ 3180082 w 4847872"/>
              <a:gd name="connsiteY63" fmla="*/ 2489981 h 2745499"/>
              <a:gd name="connsiteX64" fmla="*/ 3201183 w 4847872"/>
              <a:gd name="connsiteY64" fmla="*/ 2482947 h 2745499"/>
              <a:gd name="connsiteX65" fmla="*/ 3243386 w 4847872"/>
              <a:gd name="connsiteY65" fmla="*/ 2454812 h 2745499"/>
              <a:gd name="connsiteX66" fmla="*/ 3264488 w 4847872"/>
              <a:gd name="connsiteY66" fmla="*/ 2440744 h 2745499"/>
              <a:gd name="connsiteX67" fmla="*/ 3299657 w 4847872"/>
              <a:gd name="connsiteY67" fmla="*/ 2405575 h 2745499"/>
              <a:gd name="connsiteX68" fmla="*/ 3313725 w 4847872"/>
              <a:gd name="connsiteY68" fmla="*/ 2384473 h 2745499"/>
              <a:gd name="connsiteX69" fmla="*/ 3382012 w 4847872"/>
              <a:gd name="connsiteY69" fmla="*/ 2343394 h 2745499"/>
              <a:gd name="connsiteX70" fmla="*/ 3446440 w 4847872"/>
              <a:gd name="connsiteY70" fmla="*/ 2277354 h 2745499"/>
              <a:gd name="connsiteX71" fmla="*/ 3512919 w 4847872"/>
              <a:gd name="connsiteY71" fmla="*/ 2196562 h 2745499"/>
              <a:gd name="connsiteX72" fmla="*/ 3573049 w 4847872"/>
              <a:gd name="connsiteY72" fmla="*/ 2102192 h 2745499"/>
              <a:gd name="connsiteX73" fmla="*/ 3615252 w 4847872"/>
              <a:gd name="connsiteY73" fmla="*/ 2047288 h 2745499"/>
              <a:gd name="connsiteX74" fmla="*/ 3633179 w 4847872"/>
              <a:gd name="connsiteY74" fmla="*/ 2023012 h 2745499"/>
              <a:gd name="connsiteX75" fmla="*/ 3704885 w 4847872"/>
              <a:gd name="connsiteY75" fmla="*/ 1928397 h 2745499"/>
              <a:gd name="connsiteX76" fmla="*/ 3800184 w 4847872"/>
              <a:gd name="connsiteY76" fmla="*/ 1840132 h 2745499"/>
              <a:gd name="connsiteX77" fmla="*/ 3868715 w 4847872"/>
              <a:gd name="connsiteY77" fmla="*/ 1785229 h 2745499"/>
              <a:gd name="connsiteX78" fmla="*/ 3941544 w 4847872"/>
              <a:gd name="connsiteY78" fmla="*/ 1753235 h 2745499"/>
              <a:gd name="connsiteX79" fmla="*/ 4004849 w 4847872"/>
              <a:gd name="connsiteY79" fmla="*/ 1717382 h 2745499"/>
              <a:gd name="connsiteX80" fmla="*/ 4044561 w 4847872"/>
              <a:gd name="connsiteY80" fmla="*/ 1703314 h 2745499"/>
              <a:gd name="connsiteX81" fmla="*/ 4111041 w 4847872"/>
              <a:gd name="connsiteY81" fmla="*/ 1679037 h 2745499"/>
              <a:gd name="connsiteX82" fmla="*/ 4160961 w 4847872"/>
              <a:gd name="connsiteY82" fmla="*/ 1648411 h 2745499"/>
              <a:gd name="connsiteX83" fmla="*/ 4243316 w 4847872"/>
              <a:gd name="connsiteY83" fmla="*/ 1611874 h 2745499"/>
              <a:gd name="connsiteX84" fmla="*/ 4318881 w 4847872"/>
              <a:gd name="connsiteY84" fmla="*/ 1567180 h 2745499"/>
              <a:gd name="connsiteX85" fmla="*/ 4394886 w 4847872"/>
              <a:gd name="connsiteY85" fmla="*/ 1504559 h 2745499"/>
              <a:gd name="connsiteX86" fmla="*/ 4468839 w 4847872"/>
              <a:gd name="connsiteY86" fmla="*/ 1460548 h 2745499"/>
              <a:gd name="connsiteX87" fmla="*/ 4538737 w 4847872"/>
              <a:gd name="connsiteY87" fmla="*/ 1392017 h 2745499"/>
              <a:gd name="connsiteX88" fmla="*/ 4594324 w 4847872"/>
              <a:gd name="connsiteY88" fmla="*/ 1335063 h 2745499"/>
              <a:gd name="connsiteX89" fmla="*/ 4631301 w 4847872"/>
              <a:gd name="connsiteY89" fmla="*/ 1283335 h 2745499"/>
              <a:gd name="connsiteX90" fmla="*/ 4680538 w 4847872"/>
              <a:gd name="connsiteY90" fmla="*/ 1208453 h 2745499"/>
              <a:gd name="connsiteX91" fmla="*/ 4715023 w 4847872"/>
              <a:gd name="connsiteY91" fmla="*/ 1138799 h 2745499"/>
              <a:gd name="connsiteX92" fmla="*/ 4757226 w 4847872"/>
              <a:gd name="connsiteY92" fmla="*/ 1056884 h 2745499"/>
              <a:gd name="connsiteX93" fmla="*/ 4777644 w 4847872"/>
              <a:gd name="connsiteY93" fmla="*/ 1011506 h 2745499"/>
              <a:gd name="connsiteX94" fmla="*/ 4805779 w 4847872"/>
              <a:gd name="connsiteY94" fmla="*/ 956603 h 2745499"/>
              <a:gd name="connsiteX95" fmla="*/ 4823706 w 4847872"/>
              <a:gd name="connsiteY95" fmla="*/ 867654 h 2745499"/>
              <a:gd name="connsiteX96" fmla="*/ 4837774 w 4847872"/>
              <a:gd name="connsiteY96" fmla="*/ 793457 h 2745499"/>
              <a:gd name="connsiteX97" fmla="*/ 4847543 w 4847872"/>
              <a:gd name="connsiteY97" fmla="*/ 687753 h 2745499"/>
              <a:gd name="connsiteX98" fmla="*/ 4846175 w 4847872"/>
              <a:gd name="connsiteY98" fmla="*/ 568373 h 2745499"/>
              <a:gd name="connsiteX99" fmla="*/ 4797866 w 4847872"/>
              <a:gd name="connsiteY99" fmla="*/ 506437 h 2745499"/>
              <a:gd name="connsiteX100" fmla="*/ 4755663 w 4847872"/>
              <a:gd name="connsiteY100" fmla="*/ 485335 h 2745499"/>
              <a:gd name="connsiteX101" fmla="*/ 4720494 w 4847872"/>
              <a:gd name="connsiteY101" fmla="*/ 457200 h 2745499"/>
              <a:gd name="connsiteX102" fmla="*/ 4678291 w 4847872"/>
              <a:gd name="connsiteY102" fmla="*/ 443132 h 2745499"/>
              <a:gd name="connsiteX103" fmla="*/ 4593885 w 4847872"/>
              <a:gd name="connsiteY103" fmla="*/ 464233 h 2745499"/>
              <a:gd name="connsiteX104" fmla="*/ 4530580 w 4847872"/>
              <a:gd name="connsiteY104" fmla="*/ 499403 h 2745499"/>
              <a:gd name="connsiteX105" fmla="*/ 4509479 w 4847872"/>
              <a:gd name="connsiteY105" fmla="*/ 513470 h 2745499"/>
              <a:gd name="connsiteX106" fmla="*/ 4481343 w 4847872"/>
              <a:gd name="connsiteY106" fmla="*/ 555673 h 2745499"/>
              <a:gd name="connsiteX107" fmla="*/ 4439140 w 4847872"/>
              <a:gd name="connsiteY107" fmla="*/ 590843 h 2745499"/>
              <a:gd name="connsiteX108" fmla="*/ 4396937 w 4847872"/>
              <a:gd name="connsiteY108" fmla="*/ 618978 h 2745499"/>
              <a:gd name="connsiteX109" fmla="*/ 4340666 w 4847872"/>
              <a:gd name="connsiteY109" fmla="*/ 647113 h 2745499"/>
              <a:gd name="connsiteX110" fmla="*/ 4312531 w 4847872"/>
              <a:gd name="connsiteY110" fmla="*/ 661181 h 2745499"/>
              <a:gd name="connsiteX111" fmla="*/ 4270328 w 4847872"/>
              <a:gd name="connsiteY111" fmla="*/ 675249 h 2745499"/>
              <a:gd name="connsiteX112" fmla="*/ 4242192 w 4847872"/>
              <a:gd name="connsiteY112" fmla="*/ 689317 h 2745499"/>
              <a:gd name="connsiteX113" fmla="*/ 4171854 w 4847872"/>
              <a:gd name="connsiteY113" fmla="*/ 710418 h 2745499"/>
              <a:gd name="connsiteX114" fmla="*/ 3890500 w 4847872"/>
              <a:gd name="connsiteY114" fmla="*/ 696350 h 2745499"/>
              <a:gd name="connsiteX115" fmla="*/ 3869399 w 4847872"/>
              <a:gd name="connsiteY115" fmla="*/ 689317 h 2745499"/>
              <a:gd name="connsiteX116" fmla="*/ 3834229 w 4847872"/>
              <a:gd name="connsiteY116" fmla="*/ 682283 h 2745499"/>
              <a:gd name="connsiteX117" fmla="*/ 3770925 w 4847872"/>
              <a:gd name="connsiteY117" fmla="*/ 675249 h 2745499"/>
              <a:gd name="connsiteX118" fmla="*/ 3679485 w 4847872"/>
              <a:gd name="connsiteY118" fmla="*/ 661181 h 2745499"/>
              <a:gd name="connsiteX119" fmla="*/ 3609146 w 4847872"/>
              <a:gd name="connsiteY119" fmla="*/ 654147 h 2745499"/>
              <a:gd name="connsiteX120" fmla="*/ 3573977 w 4847872"/>
              <a:gd name="connsiteY120" fmla="*/ 647113 h 2745499"/>
              <a:gd name="connsiteX121" fmla="*/ 3257454 w 4847872"/>
              <a:gd name="connsiteY121" fmla="*/ 647113 h 2745499"/>
              <a:gd name="connsiteX122" fmla="*/ 3222285 w 4847872"/>
              <a:gd name="connsiteY122" fmla="*/ 654147 h 2745499"/>
              <a:gd name="connsiteX123" fmla="*/ 3130845 w 4847872"/>
              <a:gd name="connsiteY123" fmla="*/ 661181 h 2745499"/>
              <a:gd name="connsiteX124" fmla="*/ 3088642 w 4847872"/>
              <a:gd name="connsiteY124" fmla="*/ 675249 h 2745499"/>
              <a:gd name="connsiteX125" fmla="*/ 3039405 w 4847872"/>
              <a:gd name="connsiteY125" fmla="*/ 703384 h 2745499"/>
              <a:gd name="connsiteX126" fmla="*/ 2976100 w 4847872"/>
              <a:gd name="connsiteY126" fmla="*/ 731520 h 2745499"/>
              <a:gd name="connsiteX127" fmla="*/ 2575171 w 4847872"/>
              <a:gd name="connsiteY127" fmla="*/ 717452 h 2745499"/>
              <a:gd name="connsiteX128" fmla="*/ 2547036 w 4847872"/>
              <a:gd name="connsiteY128" fmla="*/ 710418 h 2745499"/>
              <a:gd name="connsiteX129" fmla="*/ 2476697 w 4847872"/>
              <a:gd name="connsiteY129" fmla="*/ 689317 h 2745499"/>
              <a:gd name="connsiteX130" fmla="*/ 2441528 w 4847872"/>
              <a:gd name="connsiteY130" fmla="*/ 682283 h 2745499"/>
              <a:gd name="connsiteX131" fmla="*/ 2413392 w 4847872"/>
              <a:gd name="connsiteY131" fmla="*/ 675249 h 2745499"/>
              <a:gd name="connsiteX132" fmla="*/ 2371189 w 4847872"/>
              <a:gd name="connsiteY132" fmla="*/ 661181 h 2745499"/>
              <a:gd name="connsiteX133" fmla="*/ 2336020 w 4847872"/>
              <a:gd name="connsiteY133" fmla="*/ 654147 h 2745499"/>
              <a:gd name="connsiteX134" fmla="*/ 2293817 w 4847872"/>
              <a:gd name="connsiteY134" fmla="*/ 640080 h 2745499"/>
              <a:gd name="connsiteX135" fmla="*/ 2195343 w 4847872"/>
              <a:gd name="connsiteY135" fmla="*/ 626012 h 2745499"/>
              <a:gd name="connsiteX136" fmla="*/ 2139072 w 4847872"/>
              <a:gd name="connsiteY136" fmla="*/ 611944 h 2745499"/>
              <a:gd name="connsiteX137" fmla="*/ 2103903 w 4847872"/>
              <a:gd name="connsiteY137" fmla="*/ 604910 h 2745499"/>
              <a:gd name="connsiteX138" fmla="*/ 2082802 w 4847872"/>
              <a:gd name="connsiteY138" fmla="*/ 597877 h 2745499"/>
              <a:gd name="connsiteX139" fmla="*/ 2047632 w 4847872"/>
              <a:gd name="connsiteY139" fmla="*/ 590843 h 2745499"/>
              <a:gd name="connsiteX140" fmla="*/ 1998396 w 4847872"/>
              <a:gd name="connsiteY140" fmla="*/ 576775 h 2745499"/>
              <a:gd name="connsiteX141" fmla="*/ 1576365 w 4847872"/>
              <a:gd name="connsiteY141" fmla="*/ 562707 h 2745499"/>
              <a:gd name="connsiteX142" fmla="*/ 1541196 w 4847872"/>
              <a:gd name="connsiteY142" fmla="*/ 555673 h 2745499"/>
              <a:gd name="connsiteX143" fmla="*/ 1463823 w 4847872"/>
              <a:gd name="connsiteY143" fmla="*/ 541606 h 2745499"/>
              <a:gd name="connsiteX144" fmla="*/ 1421620 w 4847872"/>
              <a:gd name="connsiteY144" fmla="*/ 520504 h 2745499"/>
              <a:gd name="connsiteX145" fmla="*/ 1393485 w 4847872"/>
              <a:gd name="connsiteY145" fmla="*/ 513470 h 2745499"/>
              <a:gd name="connsiteX146" fmla="*/ 1372383 w 4847872"/>
              <a:gd name="connsiteY146" fmla="*/ 499403 h 2745499"/>
              <a:gd name="connsiteX147" fmla="*/ 1323146 w 4847872"/>
              <a:gd name="connsiteY147" fmla="*/ 450166 h 2745499"/>
              <a:gd name="connsiteX148" fmla="*/ 1302045 w 4847872"/>
              <a:gd name="connsiteY148" fmla="*/ 443132 h 2745499"/>
              <a:gd name="connsiteX149" fmla="*/ 1231706 w 4847872"/>
              <a:gd name="connsiteY149" fmla="*/ 393895 h 2745499"/>
              <a:gd name="connsiteX150" fmla="*/ 1210605 w 4847872"/>
              <a:gd name="connsiteY150" fmla="*/ 379827 h 2745499"/>
              <a:gd name="connsiteX151" fmla="*/ 1189503 w 4847872"/>
              <a:gd name="connsiteY151" fmla="*/ 358726 h 2745499"/>
              <a:gd name="connsiteX152" fmla="*/ 1126199 w 4847872"/>
              <a:gd name="connsiteY152" fmla="*/ 323557 h 2745499"/>
              <a:gd name="connsiteX153" fmla="*/ 1105097 w 4847872"/>
              <a:gd name="connsiteY153" fmla="*/ 309489 h 2745499"/>
              <a:gd name="connsiteX154" fmla="*/ 1083996 w 4847872"/>
              <a:gd name="connsiteY154" fmla="*/ 302455 h 2745499"/>
              <a:gd name="connsiteX155" fmla="*/ 1055860 w 4847872"/>
              <a:gd name="connsiteY155" fmla="*/ 288387 h 2745499"/>
              <a:gd name="connsiteX156" fmla="*/ 1034759 w 4847872"/>
              <a:gd name="connsiteY156" fmla="*/ 274320 h 2745499"/>
              <a:gd name="connsiteX157" fmla="*/ 985522 w 4847872"/>
              <a:gd name="connsiteY157" fmla="*/ 253218 h 2745499"/>
              <a:gd name="connsiteX158" fmla="*/ 915183 w 4847872"/>
              <a:gd name="connsiteY158" fmla="*/ 189913 h 2745499"/>
              <a:gd name="connsiteX159" fmla="*/ 901116 w 4847872"/>
              <a:gd name="connsiteY159" fmla="*/ 168812 h 2745499"/>
              <a:gd name="connsiteX160" fmla="*/ 858912 w 4847872"/>
              <a:gd name="connsiteY160" fmla="*/ 126609 h 2745499"/>
              <a:gd name="connsiteX161" fmla="*/ 809676 w 4847872"/>
              <a:gd name="connsiteY161" fmla="*/ 77372 h 2745499"/>
              <a:gd name="connsiteX162" fmla="*/ 788574 w 4847872"/>
              <a:gd name="connsiteY162" fmla="*/ 63304 h 2745499"/>
              <a:gd name="connsiteX163" fmla="*/ 739337 w 4847872"/>
              <a:gd name="connsiteY163" fmla="*/ 49237 h 2745499"/>
              <a:gd name="connsiteX164" fmla="*/ 676032 w 4847872"/>
              <a:gd name="connsiteY164" fmla="*/ 42203 h 2745499"/>
              <a:gd name="connsiteX165" fmla="*/ 640863 w 4847872"/>
              <a:gd name="connsiteY165" fmla="*/ 35169 h 2745499"/>
              <a:gd name="connsiteX166" fmla="*/ 598660 w 4847872"/>
              <a:gd name="connsiteY166" fmla="*/ 28135 h 2745499"/>
              <a:gd name="connsiteX167" fmla="*/ 535356 w 4847872"/>
              <a:gd name="connsiteY167" fmla="*/ 21101 h 2745499"/>
              <a:gd name="connsiteX168" fmla="*/ 352476 w 4847872"/>
              <a:gd name="connsiteY168" fmla="*/ 0 h 2745499"/>
              <a:gd name="connsiteX169" fmla="*/ 99257 w 4847872"/>
              <a:gd name="connsiteY169" fmla="*/ 7033 h 2745499"/>
              <a:gd name="connsiteX170" fmla="*/ 78156 w 4847872"/>
              <a:gd name="connsiteY170" fmla="*/ 14067 h 2745499"/>
              <a:gd name="connsiteX171" fmla="*/ 50020 w 4847872"/>
              <a:gd name="connsiteY171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297502 w 4847872"/>
              <a:gd name="connsiteY27" fmla="*/ 1642061 h 2745499"/>
              <a:gd name="connsiteX28" fmla="*/ 1302045 w 4847872"/>
              <a:gd name="connsiteY28" fmla="*/ 1737360 h 2745499"/>
              <a:gd name="connsiteX29" fmla="*/ 1316112 w 4847872"/>
              <a:gd name="connsiteY29" fmla="*/ 1786597 h 2745499"/>
              <a:gd name="connsiteX30" fmla="*/ 1337214 w 4847872"/>
              <a:gd name="connsiteY30" fmla="*/ 1828800 h 2745499"/>
              <a:gd name="connsiteX31" fmla="*/ 1344248 w 4847872"/>
              <a:gd name="connsiteY31" fmla="*/ 1849901 h 2745499"/>
              <a:gd name="connsiteX32" fmla="*/ 1363982 w 4847872"/>
              <a:gd name="connsiteY32" fmla="*/ 1959268 h 2745499"/>
              <a:gd name="connsiteX33" fmla="*/ 1380541 w 4847872"/>
              <a:gd name="connsiteY33" fmla="*/ 1980369 h 2745499"/>
              <a:gd name="connsiteX34" fmla="*/ 1387574 w 4847872"/>
              <a:gd name="connsiteY34" fmla="*/ 2008505 h 2745499"/>
              <a:gd name="connsiteX35" fmla="*/ 1411167 w 4847872"/>
              <a:gd name="connsiteY35" fmla="*/ 2047533 h 2745499"/>
              <a:gd name="connsiteX36" fmla="*/ 1437495 w 4847872"/>
              <a:gd name="connsiteY36" fmla="*/ 2085877 h 2745499"/>
              <a:gd name="connsiteX37" fmla="*/ 1463823 w 4847872"/>
              <a:gd name="connsiteY37" fmla="*/ 2131255 h 2745499"/>
              <a:gd name="connsiteX38" fmla="*/ 1478575 w 4847872"/>
              <a:gd name="connsiteY38" fmla="*/ 2168232 h 2745499"/>
              <a:gd name="connsiteX39" fmla="*/ 1520094 w 4847872"/>
              <a:gd name="connsiteY39" fmla="*/ 2215661 h 2745499"/>
              <a:gd name="connsiteX40" fmla="*/ 1541196 w 4847872"/>
              <a:gd name="connsiteY40" fmla="*/ 2232220 h 2745499"/>
              <a:gd name="connsiteX41" fmla="*/ 1577049 w 4847872"/>
              <a:gd name="connsiteY41" fmla="*/ 2263530 h 2745499"/>
              <a:gd name="connsiteX42" fmla="*/ 1605184 w 4847872"/>
              <a:gd name="connsiteY42" fmla="*/ 2302558 h 2745499"/>
              <a:gd name="connsiteX43" fmla="*/ 1631268 w 4847872"/>
              <a:gd name="connsiteY43" fmla="*/ 2353163 h 2745499"/>
              <a:gd name="connsiteX44" fmla="*/ 1660771 w 4847872"/>
              <a:gd name="connsiteY44" fmla="*/ 2398541 h 2745499"/>
              <a:gd name="connsiteX45" fmla="*/ 1727251 w 4847872"/>
              <a:gd name="connsiteY45" fmla="*/ 2455935 h 2745499"/>
              <a:gd name="connsiteX46" fmla="*/ 1871786 w 4847872"/>
              <a:gd name="connsiteY46" fmla="*/ 2542833 h 2745499"/>
              <a:gd name="connsiteX47" fmla="*/ 1907639 w 4847872"/>
              <a:gd name="connsiteY47" fmla="*/ 2574827 h 2745499"/>
              <a:gd name="connsiteX48" fmla="*/ 2022672 w 4847872"/>
              <a:gd name="connsiteY48" fmla="*/ 2636324 h 2745499"/>
              <a:gd name="connsiteX49" fmla="*/ 2132039 w 4847872"/>
              <a:gd name="connsiteY49" fmla="*/ 2678527 h 2745499"/>
              <a:gd name="connsiteX50" fmla="*/ 2231392 w 4847872"/>
              <a:gd name="connsiteY50" fmla="*/ 2711645 h 2745499"/>
              <a:gd name="connsiteX51" fmla="*/ 2454228 w 4847872"/>
              <a:gd name="connsiteY51" fmla="*/ 2741588 h 2745499"/>
              <a:gd name="connsiteX52" fmla="*/ 2544984 w 4847872"/>
              <a:gd name="connsiteY52" fmla="*/ 2745447 h 2745499"/>
              <a:gd name="connsiteX53" fmla="*/ 2699337 w 4847872"/>
              <a:gd name="connsiteY53" fmla="*/ 2737087 h 2745499"/>
              <a:gd name="connsiteX54" fmla="*/ 2827706 w 4847872"/>
              <a:gd name="connsiteY54" fmla="*/ 2710522 h 2745499"/>
              <a:gd name="connsiteX55" fmla="*/ 2855157 w 4847872"/>
              <a:gd name="connsiteY55" fmla="*/ 2699629 h 2745499"/>
              <a:gd name="connsiteX56" fmla="*/ 2936388 w 4847872"/>
              <a:gd name="connsiteY56" fmla="*/ 2660601 h 2745499"/>
              <a:gd name="connsiteX57" fmla="*/ 3004236 w 4847872"/>
              <a:gd name="connsiteY57" fmla="*/ 2616590 h 2745499"/>
              <a:gd name="connsiteX58" fmla="*/ 3032371 w 4847872"/>
              <a:gd name="connsiteY58" fmla="*/ 2609557 h 2745499"/>
              <a:gd name="connsiteX59" fmla="*/ 3074574 w 4847872"/>
              <a:gd name="connsiteY59" fmla="*/ 2581421 h 2745499"/>
              <a:gd name="connsiteX60" fmla="*/ 3095676 w 4847872"/>
              <a:gd name="connsiteY60" fmla="*/ 2567353 h 2745499"/>
              <a:gd name="connsiteX61" fmla="*/ 3123811 w 4847872"/>
              <a:gd name="connsiteY61" fmla="*/ 2546252 h 2745499"/>
              <a:gd name="connsiteX62" fmla="*/ 3166014 w 4847872"/>
              <a:gd name="connsiteY62" fmla="*/ 2511083 h 2745499"/>
              <a:gd name="connsiteX63" fmla="*/ 3180082 w 4847872"/>
              <a:gd name="connsiteY63" fmla="*/ 2489981 h 2745499"/>
              <a:gd name="connsiteX64" fmla="*/ 3201183 w 4847872"/>
              <a:gd name="connsiteY64" fmla="*/ 2482947 h 2745499"/>
              <a:gd name="connsiteX65" fmla="*/ 3243386 w 4847872"/>
              <a:gd name="connsiteY65" fmla="*/ 2454812 h 2745499"/>
              <a:gd name="connsiteX66" fmla="*/ 3264488 w 4847872"/>
              <a:gd name="connsiteY66" fmla="*/ 2440744 h 2745499"/>
              <a:gd name="connsiteX67" fmla="*/ 3299657 w 4847872"/>
              <a:gd name="connsiteY67" fmla="*/ 2405575 h 2745499"/>
              <a:gd name="connsiteX68" fmla="*/ 3313725 w 4847872"/>
              <a:gd name="connsiteY68" fmla="*/ 2384473 h 2745499"/>
              <a:gd name="connsiteX69" fmla="*/ 3382012 w 4847872"/>
              <a:gd name="connsiteY69" fmla="*/ 2343394 h 2745499"/>
              <a:gd name="connsiteX70" fmla="*/ 3446440 w 4847872"/>
              <a:gd name="connsiteY70" fmla="*/ 2277354 h 2745499"/>
              <a:gd name="connsiteX71" fmla="*/ 3512919 w 4847872"/>
              <a:gd name="connsiteY71" fmla="*/ 2196562 h 2745499"/>
              <a:gd name="connsiteX72" fmla="*/ 3573049 w 4847872"/>
              <a:gd name="connsiteY72" fmla="*/ 2102192 h 2745499"/>
              <a:gd name="connsiteX73" fmla="*/ 3615252 w 4847872"/>
              <a:gd name="connsiteY73" fmla="*/ 2047288 h 2745499"/>
              <a:gd name="connsiteX74" fmla="*/ 3633179 w 4847872"/>
              <a:gd name="connsiteY74" fmla="*/ 2023012 h 2745499"/>
              <a:gd name="connsiteX75" fmla="*/ 3704885 w 4847872"/>
              <a:gd name="connsiteY75" fmla="*/ 1928397 h 2745499"/>
              <a:gd name="connsiteX76" fmla="*/ 3800184 w 4847872"/>
              <a:gd name="connsiteY76" fmla="*/ 1840132 h 2745499"/>
              <a:gd name="connsiteX77" fmla="*/ 3868715 w 4847872"/>
              <a:gd name="connsiteY77" fmla="*/ 1785229 h 2745499"/>
              <a:gd name="connsiteX78" fmla="*/ 3941544 w 4847872"/>
              <a:gd name="connsiteY78" fmla="*/ 1753235 h 2745499"/>
              <a:gd name="connsiteX79" fmla="*/ 4004849 w 4847872"/>
              <a:gd name="connsiteY79" fmla="*/ 1717382 h 2745499"/>
              <a:gd name="connsiteX80" fmla="*/ 4044561 w 4847872"/>
              <a:gd name="connsiteY80" fmla="*/ 1703314 h 2745499"/>
              <a:gd name="connsiteX81" fmla="*/ 4111041 w 4847872"/>
              <a:gd name="connsiteY81" fmla="*/ 1679037 h 2745499"/>
              <a:gd name="connsiteX82" fmla="*/ 4160961 w 4847872"/>
              <a:gd name="connsiteY82" fmla="*/ 1648411 h 2745499"/>
              <a:gd name="connsiteX83" fmla="*/ 4243316 w 4847872"/>
              <a:gd name="connsiteY83" fmla="*/ 1611874 h 2745499"/>
              <a:gd name="connsiteX84" fmla="*/ 4318881 w 4847872"/>
              <a:gd name="connsiteY84" fmla="*/ 1567180 h 2745499"/>
              <a:gd name="connsiteX85" fmla="*/ 4394886 w 4847872"/>
              <a:gd name="connsiteY85" fmla="*/ 1504559 h 2745499"/>
              <a:gd name="connsiteX86" fmla="*/ 4468839 w 4847872"/>
              <a:gd name="connsiteY86" fmla="*/ 1460548 h 2745499"/>
              <a:gd name="connsiteX87" fmla="*/ 4538737 w 4847872"/>
              <a:gd name="connsiteY87" fmla="*/ 1392017 h 2745499"/>
              <a:gd name="connsiteX88" fmla="*/ 4594324 w 4847872"/>
              <a:gd name="connsiteY88" fmla="*/ 1335063 h 2745499"/>
              <a:gd name="connsiteX89" fmla="*/ 4631301 w 4847872"/>
              <a:gd name="connsiteY89" fmla="*/ 1283335 h 2745499"/>
              <a:gd name="connsiteX90" fmla="*/ 4680538 w 4847872"/>
              <a:gd name="connsiteY90" fmla="*/ 1208453 h 2745499"/>
              <a:gd name="connsiteX91" fmla="*/ 4715023 w 4847872"/>
              <a:gd name="connsiteY91" fmla="*/ 1138799 h 2745499"/>
              <a:gd name="connsiteX92" fmla="*/ 4757226 w 4847872"/>
              <a:gd name="connsiteY92" fmla="*/ 1056884 h 2745499"/>
              <a:gd name="connsiteX93" fmla="*/ 4777644 w 4847872"/>
              <a:gd name="connsiteY93" fmla="*/ 1011506 h 2745499"/>
              <a:gd name="connsiteX94" fmla="*/ 4805779 w 4847872"/>
              <a:gd name="connsiteY94" fmla="*/ 956603 h 2745499"/>
              <a:gd name="connsiteX95" fmla="*/ 4823706 w 4847872"/>
              <a:gd name="connsiteY95" fmla="*/ 867654 h 2745499"/>
              <a:gd name="connsiteX96" fmla="*/ 4837774 w 4847872"/>
              <a:gd name="connsiteY96" fmla="*/ 793457 h 2745499"/>
              <a:gd name="connsiteX97" fmla="*/ 4847543 w 4847872"/>
              <a:gd name="connsiteY97" fmla="*/ 687753 h 2745499"/>
              <a:gd name="connsiteX98" fmla="*/ 4846175 w 4847872"/>
              <a:gd name="connsiteY98" fmla="*/ 568373 h 2745499"/>
              <a:gd name="connsiteX99" fmla="*/ 4797866 w 4847872"/>
              <a:gd name="connsiteY99" fmla="*/ 506437 h 2745499"/>
              <a:gd name="connsiteX100" fmla="*/ 4755663 w 4847872"/>
              <a:gd name="connsiteY100" fmla="*/ 485335 h 2745499"/>
              <a:gd name="connsiteX101" fmla="*/ 4720494 w 4847872"/>
              <a:gd name="connsiteY101" fmla="*/ 457200 h 2745499"/>
              <a:gd name="connsiteX102" fmla="*/ 4678291 w 4847872"/>
              <a:gd name="connsiteY102" fmla="*/ 443132 h 2745499"/>
              <a:gd name="connsiteX103" fmla="*/ 4593885 w 4847872"/>
              <a:gd name="connsiteY103" fmla="*/ 464233 h 2745499"/>
              <a:gd name="connsiteX104" fmla="*/ 4530580 w 4847872"/>
              <a:gd name="connsiteY104" fmla="*/ 499403 h 2745499"/>
              <a:gd name="connsiteX105" fmla="*/ 4509479 w 4847872"/>
              <a:gd name="connsiteY105" fmla="*/ 513470 h 2745499"/>
              <a:gd name="connsiteX106" fmla="*/ 4481343 w 4847872"/>
              <a:gd name="connsiteY106" fmla="*/ 555673 h 2745499"/>
              <a:gd name="connsiteX107" fmla="*/ 4439140 w 4847872"/>
              <a:gd name="connsiteY107" fmla="*/ 590843 h 2745499"/>
              <a:gd name="connsiteX108" fmla="*/ 4396937 w 4847872"/>
              <a:gd name="connsiteY108" fmla="*/ 618978 h 2745499"/>
              <a:gd name="connsiteX109" fmla="*/ 4340666 w 4847872"/>
              <a:gd name="connsiteY109" fmla="*/ 647113 h 2745499"/>
              <a:gd name="connsiteX110" fmla="*/ 4312531 w 4847872"/>
              <a:gd name="connsiteY110" fmla="*/ 661181 h 2745499"/>
              <a:gd name="connsiteX111" fmla="*/ 4270328 w 4847872"/>
              <a:gd name="connsiteY111" fmla="*/ 675249 h 2745499"/>
              <a:gd name="connsiteX112" fmla="*/ 4242192 w 4847872"/>
              <a:gd name="connsiteY112" fmla="*/ 689317 h 2745499"/>
              <a:gd name="connsiteX113" fmla="*/ 4171854 w 4847872"/>
              <a:gd name="connsiteY113" fmla="*/ 710418 h 2745499"/>
              <a:gd name="connsiteX114" fmla="*/ 3890500 w 4847872"/>
              <a:gd name="connsiteY114" fmla="*/ 696350 h 2745499"/>
              <a:gd name="connsiteX115" fmla="*/ 3869399 w 4847872"/>
              <a:gd name="connsiteY115" fmla="*/ 689317 h 2745499"/>
              <a:gd name="connsiteX116" fmla="*/ 3834229 w 4847872"/>
              <a:gd name="connsiteY116" fmla="*/ 682283 h 2745499"/>
              <a:gd name="connsiteX117" fmla="*/ 3770925 w 4847872"/>
              <a:gd name="connsiteY117" fmla="*/ 675249 h 2745499"/>
              <a:gd name="connsiteX118" fmla="*/ 3679485 w 4847872"/>
              <a:gd name="connsiteY118" fmla="*/ 661181 h 2745499"/>
              <a:gd name="connsiteX119" fmla="*/ 3609146 w 4847872"/>
              <a:gd name="connsiteY119" fmla="*/ 654147 h 2745499"/>
              <a:gd name="connsiteX120" fmla="*/ 3573977 w 4847872"/>
              <a:gd name="connsiteY120" fmla="*/ 647113 h 2745499"/>
              <a:gd name="connsiteX121" fmla="*/ 3257454 w 4847872"/>
              <a:gd name="connsiteY121" fmla="*/ 647113 h 2745499"/>
              <a:gd name="connsiteX122" fmla="*/ 3222285 w 4847872"/>
              <a:gd name="connsiteY122" fmla="*/ 654147 h 2745499"/>
              <a:gd name="connsiteX123" fmla="*/ 3130845 w 4847872"/>
              <a:gd name="connsiteY123" fmla="*/ 661181 h 2745499"/>
              <a:gd name="connsiteX124" fmla="*/ 3088642 w 4847872"/>
              <a:gd name="connsiteY124" fmla="*/ 675249 h 2745499"/>
              <a:gd name="connsiteX125" fmla="*/ 3039405 w 4847872"/>
              <a:gd name="connsiteY125" fmla="*/ 703384 h 2745499"/>
              <a:gd name="connsiteX126" fmla="*/ 2976100 w 4847872"/>
              <a:gd name="connsiteY126" fmla="*/ 731520 h 2745499"/>
              <a:gd name="connsiteX127" fmla="*/ 2575171 w 4847872"/>
              <a:gd name="connsiteY127" fmla="*/ 717452 h 2745499"/>
              <a:gd name="connsiteX128" fmla="*/ 2547036 w 4847872"/>
              <a:gd name="connsiteY128" fmla="*/ 710418 h 2745499"/>
              <a:gd name="connsiteX129" fmla="*/ 2476697 w 4847872"/>
              <a:gd name="connsiteY129" fmla="*/ 689317 h 2745499"/>
              <a:gd name="connsiteX130" fmla="*/ 2441528 w 4847872"/>
              <a:gd name="connsiteY130" fmla="*/ 682283 h 2745499"/>
              <a:gd name="connsiteX131" fmla="*/ 2413392 w 4847872"/>
              <a:gd name="connsiteY131" fmla="*/ 675249 h 2745499"/>
              <a:gd name="connsiteX132" fmla="*/ 2371189 w 4847872"/>
              <a:gd name="connsiteY132" fmla="*/ 661181 h 2745499"/>
              <a:gd name="connsiteX133" fmla="*/ 2336020 w 4847872"/>
              <a:gd name="connsiteY133" fmla="*/ 654147 h 2745499"/>
              <a:gd name="connsiteX134" fmla="*/ 2293817 w 4847872"/>
              <a:gd name="connsiteY134" fmla="*/ 640080 h 2745499"/>
              <a:gd name="connsiteX135" fmla="*/ 2195343 w 4847872"/>
              <a:gd name="connsiteY135" fmla="*/ 626012 h 2745499"/>
              <a:gd name="connsiteX136" fmla="*/ 2139072 w 4847872"/>
              <a:gd name="connsiteY136" fmla="*/ 611944 h 2745499"/>
              <a:gd name="connsiteX137" fmla="*/ 2103903 w 4847872"/>
              <a:gd name="connsiteY137" fmla="*/ 604910 h 2745499"/>
              <a:gd name="connsiteX138" fmla="*/ 2082802 w 4847872"/>
              <a:gd name="connsiteY138" fmla="*/ 597877 h 2745499"/>
              <a:gd name="connsiteX139" fmla="*/ 2047632 w 4847872"/>
              <a:gd name="connsiteY139" fmla="*/ 590843 h 2745499"/>
              <a:gd name="connsiteX140" fmla="*/ 1998396 w 4847872"/>
              <a:gd name="connsiteY140" fmla="*/ 576775 h 2745499"/>
              <a:gd name="connsiteX141" fmla="*/ 1576365 w 4847872"/>
              <a:gd name="connsiteY141" fmla="*/ 562707 h 2745499"/>
              <a:gd name="connsiteX142" fmla="*/ 1541196 w 4847872"/>
              <a:gd name="connsiteY142" fmla="*/ 555673 h 2745499"/>
              <a:gd name="connsiteX143" fmla="*/ 1463823 w 4847872"/>
              <a:gd name="connsiteY143" fmla="*/ 541606 h 2745499"/>
              <a:gd name="connsiteX144" fmla="*/ 1421620 w 4847872"/>
              <a:gd name="connsiteY144" fmla="*/ 520504 h 2745499"/>
              <a:gd name="connsiteX145" fmla="*/ 1393485 w 4847872"/>
              <a:gd name="connsiteY145" fmla="*/ 513470 h 2745499"/>
              <a:gd name="connsiteX146" fmla="*/ 1372383 w 4847872"/>
              <a:gd name="connsiteY146" fmla="*/ 499403 h 2745499"/>
              <a:gd name="connsiteX147" fmla="*/ 1323146 w 4847872"/>
              <a:gd name="connsiteY147" fmla="*/ 450166 h 2745499"/>
              <a:gd name="connsiteX148" fmla="*/ 1302045 w 4847872"/>
              <a:gd name="connsiteY148" fmla="*/ 443132 h 2745499"/>
              <a:gd name="connsiteX149" fmla="*/ 1231706 w 4847872"/>
              <a:gd name="connsiteY149" fmla="*/ 393895 h 2745499"/>
              <a:gd name="connsiteX150" fmla="*/ 1210605 w 4847872"/>
              <a:gd name="connsiteY150" fmla="*/ 379827 h 2745499"/>
              <a:gd name="connsiteX151" fmla="*/ 1189503 w 4847872"/>
              <a:gd name="connsiteY151" fmla="*/ 358726 h 2745499"/>
              <a:gd name="connsiteX152" fmla="*/ 1126199 w 4847872"/>
              <a:gd name="connsiteY152" fmla="*/ 323557 h 2745499"/>
              <a:gd name="connsiteX153" fmla="*/ 1105097 w 4847872"/>
              <a:gd name="connsiteY153" fmla="*/ 309489 h 2745499"/>
              <a:gd name="connsiteX154" fmla="*/ 1083996 w 4847872"/>
              <a:gd name="connsiteY154" fmla="*/ 302455 h 2745499"/>
              <a:gd name="connsiteX155" fmla="*/ 1055860 w 4847872"/>
              <a:gd name="connsiteY155" fmla="*/ 288387 h 2745499"/>
              <a:gd name="connsiteX156" fmla="*/ 1034759 w 4847872"/>
              <a:gd name="connsiteY156" fmla="*/ 274320 h 2745499"/>
              <a:gd name="connsiteX157" fmla="*/ 985522 w 4847872"/>
              <a:gd name="connsiteY157" fmla="*/ 253218 h 2745499"/>
              <a:gd name="connsiteX158" fmla="*/ 915183 w 4847872"/>
              <a:gd name="connsiteY158" fmla="*/ 189913 h 2745499"/>
              <a:gd name="connsiteX159" fmla="*/ 901116 w 4847872"/>
              <a:gd name="connsiteY159" fmla="*/ 168812 h 2745499"/>
              <a:gd name="connsiteX160" fmla="*/ 858912 w 4847872"/>
              <a:gd name="connsiteY160" fmla="*/ 126609 h 2745499"/>
              <a:gd name="connsiteX161" fmla="*/ 809676 w 4847872"/>
              <a:gd name="connsiteY161" fmla="*/ 77372 h 2745499"/>
              <a:gd name="connsiteX162" fmla="*/ 788574 w 4847872"/>
              <a:gd name="connsiteY162" fmla="*/ 63304 h 2745499"/>
              <a:gd name="connsiteX163" fmla="*/ 739337 w 4847872"/>
              <a:gd name="connsiteY163" fmla="*/ 49237 h 2745499"/>
              <a:gd name="connsiteX164" fmla="*/ 676032 w 4847872"/>
              <a:gd name="connsiteY164" fmla="*/ 42203 h 2745499"/>
              <a:gd name="connsiteX165" fmla="*/ 640863 w 4847872"/>
              <a:gd name="connsiteY165" fmla="*/ 35169 h 2745499"/>
              <a:gd name="connsiteX166" fmla="*/ 598660 w 4847872"/>
              <a:gd name="connsiteY166" fmla="*/ 28135 h 2745499"/>
              <a:gd name="connsiteX167" fmla="*/ 535356 w 4847872"/>
              <a:gd name="connsiteY167" fmla="*/ 21101 h 2745499"/>
              <a:gd name="connsiteX168" fmla="*/ 352476 w 4847872"/>
              <a:gd name="connsiteY168" fmla="*/ 0 h 2745499"/>
              <a:gd name="connsiteX169" fmla="*/ 99257 w 4847872"/>
              <a:gd name="connsiteY169" fmla="*/ 7033 h 2745499"/>
              <a:gd name="connsiteX170" fmla="*/ 78156 w 4847872"/>
              <a:gd name="connsiteY170" fmla="*/ 14067 h 2745499"/>
              <a:gd name="connsiteX171" fmla="*/ 50020 w 4847872"/>
              <a:gd name="connsiteY171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297502 w 4847872"/>
              <a:gd name="connsiteY27" fmla="*/ 1642061 h 2745499"/>
              <a:gd name="connsiteX28" fmla="*/ 1311570 w 4847872"/>
              <a:gd name="connsiteY28" fmla="*/ 1740535 h 2745499"/>
              <a:gd name="connsiteX29" fmla="*/ 1316112 w 4847872"/>
              <a:gd name="connsiteY29" fmla="*/ 1786597 h 2745499"/>
              <a:gd name="connsiteX30" fmla="*/ 1337214 w 4847872"/>
              <a:gd name="connsiteY30" fmla="*/ 1828800 h 2745499"/>
              <a:gd name="connsiteX31" fmla="*/ 1344248 w 4847872"/>
              <a:gd name="connsiteY31" fmla="*/ 1849901 h 2745499"/>
              <a:gd name="connsiteX32" fmla="*/ 1363982 w 4847872"/>
              <a:gd name="connsiteY32" fmla="*/ 1959268 h 2745499"/>
              <a:gd name="connsiteX33" fmla="*/ 1380541 w 4847872"/>
              <a:gd name="connsiteY33" fmla="*/ 1980369 h 2745499"/>
              <a:gd name="connsiteX34" fmla="*/ 1387574 w 4847872"/>
              <a:gd name="connsiteY34" fmla="*/ 2008505 h 2745499"/>
              <a:gd name="connsiteX35" fmla="*/ 1411167 w 4847872"/>
              <a:gd name="connsiteY35" fmla="*/ 2047533 h 2745499"/>
              <a:gd name="connsiteX36" fmla="*/ 1437495 w 4847872"/>
              <a:gd name="connsiteY36" fmla="*/ 2085877 h 2745499"/>
              <a:gd name="connsiteX37" fmla="*/ 1463823 w 4847872"/>
              <a:gd name="connsiteY37" fmla="*/ 2131255 h 2745499"/>
              <a:gd name="connsiteX38" fmla="*/ 1478575 w 4847872"/>
              <a:gd name="connsiteY38" fmla="*/ 2168232 h 2745499"/>
              <a:gd name="connsiteX39" fmla="*/ 1520094 w 4847872"/>
              <a:gd name="connsiteY39" fmla="*/ 2215661 h 2745499"/>
              <a:gd name="connsiteX40" fmla="*/ 1541196 w 4847872"/>
              <a:gd name="connsiteY40" fmla="*/ 2232220 h 2745499"/>
              <a:gd name="connsiteX41" fmla="*/ 1577049 w 4847872"/>
              <a:gd name="connsiteY41" fmla="*/ 2263530 h 2745499"/>
              <a:gd name="connsiteX42" fmla="*/ 1605184 w 4847872"/>
              <a:gd name="connsiteY42" fmla="*/ 2302558 h 2745499"/>
              <a:gd name="connsiteX43" fmla="*/ 1631268 w 4847872"/>
              <a:gd name="connsiteY43" fmla="*/ 2353163 h 2745499"/>
              <a:gd name="connsiteX44" fmla="*/ 1660771 w 4847872"/>
              <a:gd name="connsiteY44" fmla="*/ 2398541 h 2745499"/>
              <a:gd name="connsiteX45" fmla="*/ 1727251 w 4847872"/>
              <a:gd name="connsiteY45" fmla="*/ 2455935 h 2745499"/>
              <a:gd name="connsiteX46" fmla="*/ 1871786 w 4847872"/>
              <a:gd name="connsiteY46" fmla="*/ 2542833 h 2745499"/>
              <a:gd name="connsiteX47" fmla="*/ 1907639 w 4847872"/>
              <a:gd name="connsiteY47" fmla="*/ 2574827 h 2745499"/>
              <a:gd name="connsiteX48" fmla="*/ 2022672 w 4847872"/>
              <a:gd name="connsiteY48" fmla="*/ 2636324 h 2745499"/>
              <a:gd name="connsiteX49" fmla="*/ 2132039 w 4847872"/>
              <a:gd name="connsiteY49" fmla="*/ 2678527 h 2745499"/>
              <a:gd name="connsiteX50" fmla="*/ 2231392 w 4847872"/>
              <a:gd name="connsiteY50" fmla="*/ 2711645 h 2745499"/>
              <a:gd name="connsiteX51" fmla="*/ 2454228 w 4847872"/>
              <a:gd name="connsiteY51" fmla="*/ 2741588 h 2745499"/>
              <a:gd name="connsiteX52" fmla="*/ 2544984 w 4847872"/>
              <a:gd name="connsiteY52" fmla="*/ 2745447 h 2745499"/>
              <a:gd name="connsiteX53" fmla="*/ 2699337 w 4847872"/>
              <a:gd name="connsiteY53" fmla="*/ 2737087 h 2745499"/>
              <a:gd name="connsiteX54" fmla="*/ 2827706 w 4847872"/>
              <a:gd name="connsiteY54" fmla="*/ 2710522 h 2745499"/>
              <a:gd name="connsiteX55" fmla="*/ 2855157 w 4847872"/>
              <a:gd name="connsiteY55" fmla="*/ 2699629 h 2745499"/>
              <a:gd name="connsiteX56" fmla="*/ 2936388 w 4847872"/>
              <a:gd name="connsiteY56" fmla="*/ 2660601 h 2745499"/>
              <a:gd name="connsiteX57" fmla="*/ 3004236 w 4847872"/>
              <a:gd name="connsiteY57" fmla="*/ 2616590 h 2745499"/>
              <a:gd name="connsiteX58" fmla="*/ 3032371 w 4847872"/>
              <a:gd name="connsiteY58" fmla="*/ 2609557 h 2745499"/>
              <a:gd name="connsiteX59" fmla="*/ 3074574 w 4847872"/>
              <a:gd name="connsiteY59" fmla="*/ 2581421 h 2745499"/>
              <a:gd name="connsiteX60" fmla="*/ 3095676 w 4847872"/>
              <a:gd name="connsiteY60" fmla="*/ 2567353 h 2745499"/>
              <a:gd name="connsiteX61" fmla="*/ 3123811 w 4847872"/>
              <a:gd name="connsiteY61" fmla="*/ 2546252 h 2745499"/>
              <a:gd name="connsiteX62" fmla="*/ 3166014 w 4847872"/>
              <a:gd name="connsiteY62" fmla="*/ 2511083 h 2745499"/>
              <a:gd name="connsiteX63" fmla="*/ 3180082 w 4847872"/>
              <a:gd name="connsiteY63" fmla="*/ 2489981 h 2745499"/>
              <a:gd name="connsiteX64" fmla="*/ 3201183 w 4847872"/>
              <a:gd name="connsiteY64" fmla="*/ 2482947 h 2745499"/>
              <a:gd name="connsiteX65" fmla="*/ 3243386 w 4847872"/>
              <a:gd name="connsiteY65" fmla="*/ 2454812 h 2745499"/>
              <a:gd name="connsiteX66" fmla="*/ 3264488 w 4847872"/>
              <a:gd name="connsiteY66" fmla="*/ 2440744 h 2745499"/>
              <a:gd name="connsiteX67" fmla="*/ 3299657 w 4847872"/>
              <a:gd name="connsiteY67" fmla="*/ 2405575 h 2745499"/>
              <a:gd name="connsiteX68" fmla="*/ 3313725 w 4847872"/>
              <a:gd name="connsiteY68" fmla="*/ 2384473 h 2745499"/>
              <a:gd name="connsiteX69" fmla="*/ 3382012 w 4847872"/>
              <a:gd name="connsiteY69" fmla="*/ 2343394 h 2745499"/>
              <a:gd name="connsiteX70" fmla="*/ 3446440 w 4847872"/>
              <a:gd name="connsiteY70" fmla="*/ 2277354 h 2745499"/>
              <a:gd name="connsiteX71" fmla="*/ 3512919 w 4847872"/>
              <a:gd name="connsiteY71" fmla="*/ 2196562 h 2745499"/>
              <a:gd name="connsiteX72" fmla="*/ 3573049 w 4847872"/>
              <a:gd name="connsiteY72" fmla="*/ 2102192 h 2745499"/>
              <a:gd name="connsiteX73" fmla="*/ 3615252 w 4847872"/>
              <a:gd name="connsiteY73" fmla="*/ 2047288 h 2745499"/>
              <a:gd name="connsiteX74" fmla="*/ 3633179 w 4847872"/>
              <a:gd name="connsiteY74" fmla="*/ 2023012 h 2745499"/>
              <a:gd name="connsiteX75" fmla="*/ 3704885 w 4847872"/>
              <a:gd name="connsiteY75" fmla="*/ 1928397 h 2745499"/>
              <a:gd name="connsiteX76" fmla="*/ 3800184 w 4847872"/>
              <a:gd name="connsiteY76" fmla="*/ 1840132 h 2745499"/>
              <a:gd name="connsiteX77" fmla="*/ 3868715 w 4847872"/>
              <a:gd name="connsiteY77" fmla="*/ 1785229 h 2745499"/>
              <a:gd name="connsiteX78" fmla="*/ 3941544 w 4847872"/>
              <a:gd name="connsiteY78" fmla="*/ 1753235 h 2745499"/>
              <a:gd name="connsiteX79" fmla="*/ 4004849 w 4847872"/>
              <a:gd name="connsiteY79" fmla="*/ 1717382 h 2745499"/>
              <a:gd name="connsiteX80" fmla="*/ 4044561 w 4847872"/>
              <a:gd name="connsiteY80" fmla="*/ 1703314 h 2745499"/>
              <a:gd name="connsiteX81" fmla="*/ 4111041 w 4847872"/>
              <a:gd name="connsiteY81" fmla="*/ 1679037 h 2745499"/>
              <a:gd name="connsiteX82" fmla="*/ 4160961 w 4847872"/>
              <a:gd name="connsiteY82" fmla="*/ 1648411 h 2745499"/>
              <a:gd name="connsiteX83" fmla="*/ 4243316 w 4847872"/>
              <a:gd name="connsiteY83" fmla="*/ 1611874 h 2745499"/>
              <a:gd name="connsiteX84" fmla="*/ 4318881 w 4847872"/>
              <a:gd name="connsiteY84" fmla="*/ 1567180 h 2745499"/>
              <a:gd name="connsiteX85" fmla="*/ 4394886 w 4847872"/>
              <a:gd name="connsiteY85" fmla="*/ 1504559 h 2745499"/>
              <a:gd name="connsiteX86" fmla="*/ 4468839 w 4847872"/>
              <a:gd name="connsiteY86" fmla="*/ 1460548 h 2745499"/>
              <a:gd name="connsiteX87" fmla="*/ 4538737 w 4847872"/>
              <a:gd name="connsiteY87" fmla="*/ 1392017 h 2745499"/>
              <a:gd name="connsiteX88" fmla="*/ 4594324 w 4847872"/>
              <a:gd name="connsiteY88" fmla="*/ 1335063 h 2745499"/>
              <a:gd name="connsiteX89" fmla="*/ 4631301 w 4847872"/>
              <a:gd name="connsiteY89" fmla="*/ 1283335 h 2745499"/>
              <a:gd name="connsiteX90" fmla="*/ 4680538 w 4847872"/>
              <a:gd name="connsiteY90" fmla="*/ 1208453 h 2745499"/>
              <a:gd name="connsiteX91" fmla="*/ 4715023 w 4847872"/>
              <a:gd name="connsiteY91" fmla="*/ 1138799 h 2745499"/>
              <a:gd name="connsiteX92" fmla="*/ 4757226 w 4847872"/>
              <a:gd name="connsiteY92" fmla="*/ 1056884 h 2745499"/>
              <a:gd name="connsiteX93" fmla="*/ 4777644 w 4847872"/>
              <a:gd name="connsiteY93" fmla="*/ 1011506 h 2745499"/>
              <a:gd name="connsiteX94" fmla="*/ 4805779 w 4847872"/>
              <a:gd name="connsiteY94" fmla="*/ 956603 h 2745499"/>
              <a:gd name="connsiteX95" fmla="*/ 4823706 w 4847872"/>
              <a:gd name="connsiteY95" fmla="*/ 867654 h 2745499"/>
              <a:gd name="connsiteX96" fmla="*/ 4837774 w 4847872"/>
              <a:gd name="connsiteY96" fmla="*/ 793457 h 2745499"/>
              <a:gd name="connsiteX97" fmla="*/ 4847543 w 4847872"/>
              <a:gd name="connsiteY97" fmla="*/ 687753 h 2745499"/>
              <a:gd name="connsiteX98" fmla="*/ 4846175 w 4847872"/>
              <a:gd name="connsiteY98" fmla="*/ 568373 h 2745499"/>
              <a:gd name="connsiteX99" fmla="*/ 4797866 w 4847872"/>
              <a:gd name="connsiteY99" fmla="*/ 506437 h 2745499"/>
              <a:gd name="connsiteX100" fmla="*/ 4755663 w 4847872"/>
              <a:gd name="connsiteY100" fmla="*/ 485335 h 2745499"/>
              <a:gd name="connsiteX101" fmla="*/ 4720494 w 4847872"/>
              <a:gd name="connsiteY101" fmla="*/ 457200 h 2745499"/>
              <a:gd name="connsiteX102" fmla="*/ 4678291 w 4847872"/>
              <a:gd name="connsiteY102" fmla="*/ 443132 h 2745499"/>
              <a:gd name="connsiteX103" fmla="*/ 4593885 w 4847872"/>
              <a:gd name="connsiteY103" fmla="*/ 464233 h 2745499"/>
              <a:gd name="connsiteX104" fmla="*/ 4530580 w 4847872"/>
              <a:gd name="connsiteY104" fmla="*/ 499403 h 2745499"/>
              <a:gd name="connsiteX105" fmla="*/ 4509479 w 4847872"/>
              <a:gd name="connsiteY105" fmla="*/ 513470 h 2745499"/>
              <a:gd name="connsiteX106" fmla="*/ 4481343 w 4847872"/>
              <a:gd name="connsiteY106" fmla="*/ 555673 h 2745499"/>
              <a:gd name="connsiteX107" fmla="*/ 4439140 w 4847872"/>
              <a:gd name="connsiteY107" fmla="*/ 590843 h 2745499"/>
              <a:gd name="connsiteX108" fmla="*/ 4396937 w 4847872"/>
              <a:gd name="connsiteY108" fmla="*/ 618978 h 2745499"/>
              <a:gd name="connsiteX109" fmla="*/ 4340666 w 4847872"/>
              <a:gd name="connsiteY109" fmla="*/ 647113 h 2745499"/>
              <a:gd name="connsiteX110" fmla="*/ 4312531 w 4847872"/>
              <a:gd name="connsiteY110" fmla="*/ 661181 h 2745499"/>
              <a:gd name="connsiteX111" fmla="*/ 4270328 w 4847872"/>
              <a:gd name="connsiteY111" fmla="*/ 675249 h 2745499"/>
              <a:gd name="connsiteX112" fmla="*/ 4242192 w 4847872"/>
              <a:gd name="connsiteY112" fmla="*/ 689317 h 2745499"/>
              <a:gd name="connsiteX113" fmla="*/ 4171854 w 4847872"/>
              <a:gd name="connsiteY113" fmla="*/ 710418 h 2745499"/>
              <a:gd name="connsiteX114" fmla="*/ 3890500 w 4847872"/>
              <a:gd name="connsiteY114" fmla="*/ 696350 h 2745499"/>
              <a:gd name="connsiteX115" fmla="*/ 3869399 w 4847872"/>
              <a:gd name="connsiteY115" fmla="*/ 689317 h 2745499"/>
              <a:gd name="connsiteX116" fmla="*/ 3834229 w 4847872"/>
              <a:gd name="connsiteY116" fmla="*/ 682283 h 2745499"/>
              <a:gd name="connsiteX117" fmla="*/ 3770925 w 4847872"/>
              <a:gd name="connsiteY117" fmla="*/ 675249 h 2745499"/>
              <a:gd name="connsiteX118" fmla="*/ 3679485 w 4847872"/>
              <a:gd name="connsiteY118" fmla="*/ 661181 h 2745499"/>
              <a:gd name="connsiteX119" fmla="*/ 3609146 w 4847872"/>
              <a:gd name="connsiteY119" fmla="*/ 654147 h 2745499"/>
              <a:gd name="connsiteX120" fmla="*/ 3573977 w 4847872"/>
              <a:gd name="connsiteY120" fmla="*/ 647113 h 2745499"/>
              <a:gd name="connsiteX121" fmla="*/ 3257454 w 4847872"/>
              <a:gd name="connsiteY121" fmla="*/ 647113 h 2745499"/>
              <a:gd name="connsiteX122" fmla="*/ 3222285 w 4847872"/>
              <a:gd name="connsiteY122" fmla="*/ 654147 h 2745499"/>
              <a:gd name="connsiteX123" fmla="*/ 3130845 w 4847872"/>
              <a:gd name="connsiteY123" fmla="*/ 661181 h 2745499"/>
              <a:gd name="connsiteX124" fmla="*/ 3088642 w 4847872"/>
              <a:gd name="connsiteY124" fmla="*/ 675249 h 2745499"/>
              <a:gd name="connsiteX125" fmla="*/ 3039405 w 4847872"/>
              <a:gd name="connsiteY125" fmla="*/ 703384 h 2745499"/>
              <a:gd name="connsiteX126" fmla="*/ 2976100 w 4847872"/>
              <a:gd name="connsiteY126" fmla="*/ 731520 h 2745499"/>
              <a:gd name="connsiteX127" fmla="*/ 2575171 w 4847872"/>
              <a:gd name="connsiteY127" fmla="*/ 717452 h 2745499"/>
              <a:gd name="connsiteX128" fmla="*/ 2547036 w 4847872"/>
              <a:gd name="connsiteY128" fmla="*/ 710418 h 2745499"/>
              <a:gd name="connsiteX129" fmla="*/ 2476697 w 4847872"/>
              <a:gd name="connsiteY129" fmla="*/ 689317 h 2745499"/>
              <a:gd name="connsiteX130" fmla="*/ 2441528 w 4847872"/>
              <a:gd name="connsiteY130" fmla="*/ 682283 h 2745499"/>
              <a:gd name="connsiteX131" fmla="*/ 2413392 w 4847872"/>
              <a:gd name="connsiteY131" fmla="*/ 675249 h 2745499"/>
              <a:gd name="connsiteX132" fmla="*/ 2371189 w 4847872"/>
              <a:gd name="connsiteY132" fmla="*/ 661181 h 2745499"/>
              <a:gd name="connsiteX133" fmla="*/ 2336020 w 4847872"/>
              <a:gd name="connsiteY133" fmla="*/ 654147 h 2745499"/>
              <a:gd name="connsiteX134" fmla="*/ 2293817 w 4847872"/>
              <a:gd name="connsiteY134" fmla="*/ 640080 h 2745499"/>
              <a:gd name="connsiteX135" fmla="*/ 2195343 w 4847872"/>
              <a:gd name="connsiteY135" fmla="*/ 626012 h 2745499"/>
              <a:gd name="connsiteX136" fmla="*/ 2139072 w 4847872"/>
              <a:gd name="connsiteY136" fmla="*/ 611944 h 2745499"/>
              <a:gd name="connsiteX137" fmla="*/ 2103903 w 4847872"/>
              <a:gd name="connsiteY137" fmla="*/ 604910 h 2745499"/>
              <a:gd name="connsiteX138" fmla="*/ 2082802 w 4847872"/>
              <a:gd name="connsiteY138" fmla="*/ 597877 h 2745499"/>
              <a:gd name="connsiteX139" fmla="*/ 2047632 w 4847872"/>
              <a:gd name="connsiteY139" fmla="*/ 590843 h 2745499"/>
              <a:gd name="connsiteX140" fmla="*/ 1998396 w 4847872"/>
              <a:gd name="connsiteY140" fmla="*/ 576775 h 2745499"/>
              <a:gd name="connsiteX141" fmla="*/ 1576365 w 4847872"/>
              <a:gd name="connsiteY141" fmla="*/ 562707 h 2745499"/>
              <a:gd name="connsiteX142" fmla="*/ 1541196 w 4847872"/>
              <a:gd name="connsiteY142" fmla="*/ 555673 h 2745499"/>
              <a:gd name="connsiteX143" fmla="*/ 1463823 w 4847872"/>
              <a:gd name="connsiteY143" fmla="*/ 541606 h 2745499"/>
              <a:gd name="connsiteX144" fmla="*/ 1421620 w 4847872"/>
              <a:gd name="connsiteY144" fmla="*/ 520504 h 2745499"/>
              <a:gd name="connsiteX145" fmla="*/ 1393485 w 4847872"/>
              <a:gd name="connsiteY145" fmla="*/ 513470 h 2745499"/>
              <a:gd name="connsiteX146" fmla="*/ 1372383 w 4847872"/>
              <a:gd name="connsiteY146" fmla="*/ 499403 h 2745499"/>
              <a:gd name="connsiteX147" fmla="*/ 1323146 w 4847872"/>
              <a:gd name="connsiteY147" fmla="*/ 450166 h 2745499"/>
              <a:gd name="connsiteX148" fmla="*/ 1302045 w 4847872"/>
              <a:gd name="connsiteY148" fmla="*/ 443132 h 2745499"/>
              <a:gd name="connsiteX149" fmla="*/ 1231706 w 4847872"/>
              <a:gd name="connsiteY149" fmla="*/ 393895 h 2745499"/>
              <a:gd name="connsiteX150" fmla="*/ 1210605 w 4847872"/>
              <a:gd name="connsiteY150" fmla="*/ 379827 h 2745499"/>
              <a:gd name="connsiteX151" fmla="*/ 1189503 w 4847872"/>
              <a:gd name="connsiteY151" fmla="*/ 358726 h 2745499"/>
              <a:gd name="connsiteX152" fmla="*/ 1126199 w 4847872"/>
              <a:gd name="connsiteY152" fmla="*/ 323557 h 2745499"/>
              <a:gd name="connsiteX153" fmla="*/ 1105097 w 4847872"/>
              <a:gd name="connsiteY153" fmla="*/ 309489 h 2745499"/>
              <a:gd name="connsiteX154" fmla="*/ 1083996 w 4847872"/>
              <a:gd name="connsiteY154" fmla="*/ 302455 h 2745499"/>
              <a:gd name="connsiteX155" fmla="*/ 1055860 w 4847872"/>
              <a:gd name="connsiteY155" fmla="*/ 288387 h 2745499"/>
              <a:gd name="connsiteX156" fmla="*/ 1034759 w 4847872"/>
              <a:gd name="connsiteY156" fmla="*/ 274320 h 2745499"/>
              <a:gd name="connsiteX157" fmla="*/ 985522 w 4847872"/>
              <a:gd name="connsiteY157" fmla="*/ 253218 h 2745499"/>
              <a:gd name="connsiteX158" fmla="*/ 915183 w 4847872"/>
              <a:gd name="connsiteY158" fmla="*/ 189913 h 2745499"/>
              <a:gd name="connsiteX159" fmla="*/ 901116 w 4847872"/>
              <a:gd name="connsiteY159" fmla="*/ 168812 h 2745499"/>
              <a:gd name="connsiteX160" fmla="*/ 858912 w 4847872"/>
              <a:gd name="connsiteY160" fmla="*/ 126609 h 2745499"/>
              <a:gd name="connsiteX161" fmla="*/ 809676 w 4847872"/>
              <a:gd name="connsiteY161" fmla="*/ 77372 h 2745499"/>
              <a:gd name="connsiteX162" fmla="*/ 788574 w 4847872"/>
              <a:gd name="connsiteY162" fmla="*/ 63304 h 2745499"/>
              <a:gd name="connsiteX163" fmla="*/ 739337 w 4847872"/>
              <a:gd name="connsiteY163" fmla="*/ 49237 h 2745499"/>
              <a:gd name="connsiteX164" fmla="*/ 676032 w 4847872"/>
              <a:gd name="connsiteY164" fmla="*/ 42203 h 2745499"/>
              <a:gd name="connsiteX165" fmla="*/ 640863 w 4847872"/>
              <a:gd name="connsiteY165" fmla="*/ 35169 h 2745499"/>
              <a:gd name="connsiteX166" fmla="*/ 598660 w 4847872"/>
              <a:gd name="connsiteY166" fmla="*/ 28135 h 2745499"/>
              <a:gd name="connsiteX167" fmla="*/ 535356 w 4847872"/>
              <a:gd name="connsiteY167" fmla="*/ 21101 h 2745499"/>
              <a:gd name="connsiteX168" fmla="*/ 352476 w 4847872"/>
              <a:gd name="connsiteY168" fmla="*/ 0 h 2745499"/>
              <a:gd name="connsiteX169" fmla="*/ 99257 w 4847872"/>
              <a:gd name="connsiteY169" fmla="*/ 7033 h 2745499"/>
              <a:gd name="connsiteX170" fmla="*/ 78156 w 4847872"/>
              <a:gd name="connsiteY170" fmla="*/ 14067 h 2745499"/>
              <a:gd name="connsiteX171" fmla="*/ 50020 w 4847872"/>
              <a:gd name="connsiteY171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07027 w 4847872"/>
              <a:gd name="connsiteY27" fmla="*/ 1648411 h 2745499"/>
              <a:gd name="connsiteX28" fmla="*/ 1311570 w 4847872"/>
              <a:gd name="connsiteY28" fmla="*/ 1740535 h 2745499"/>
              <a:gd name="connsiteX29" fmla="*/ 1316112 w 4847872"/>
              <a:gd name="connsiteY29" fmla="*/ 1786597 h 2745499"/>
              <a:gd name="connsiteX30" fmla="*/ 1337214 w 4847872"/>
              <a:gd name="connsiteY30" fmla="*/ 1828800 h 2745499"/>
              <a:gd name="connsiteX31" fmla="*/ 1344248 w 4847872"/>
              <a:gd name="connsiteY31" fmla="*/ 1849901 h 2745499"/>
              <a:gd name="connsiteX32" fmla="*/ 1363982 w 4847872"/>
              <a:gd name="connsiteY32" fmla="*/ 1959268 h 2745499"/>
              <a:gd name="connsiteX33" fmla="*/ 1380541 w 4847872"/>
              <a:gd name="connsiteY33" fmla="*/ 1980369 h 2745499"/>
              <a:gd name="connsiteX34" fmla="*/ 1387574 w 4847872"/>
              <a:gd name="connsiteY34" fmla="*/ 2008505 h 2745499"/>
              <a:gd name="connsiteX35" fmla="*/ 1411167 w 4847872"/>
              <a:gd name="connsiteY35" fmla="*/ 2047533 h 2745499"/>
              <a:gd name="connsiteX36" fmla="*/ 1437495 w 4847872"/>
              <a:gd name="connsiteY36" fmla="*/ 2085877 h 2745499"/>
              <a:gd name="connsiteX37" fmla="*/ 1463823 w 4847872"/>
              <a:gd name="connsiteY37" fmla="*/ 2131255 h 2745499"/>
              <a:gd name="connsiteX38" fmla="*/ 1478575 w 4847872"/>
              <a:gd name="connsiteY38" fmla="*/ 2168232 h 2745499"/>
              <a:gd name="connsiteX39" fmla="*/ 1520094 w 4847872"/>
              <a:gd name="connsiteY39" fmla="*/ 2215661 h 2745499"/>
              <a:gd name="connsiteX40" fmla="*/ 1541196 w 4847872"/>
              <a:gd name="connsiteY40" fmla="*/ 2232220 h 2745499"/>
              <a:gd name="connsiteX41" fmla="*/ 1577049 w 4847872"/>
              <a:gd name="connsiteY41" fmla="*/ 2263530 h 2745499"/>
              <a:gd name="connsiteX42" fmla="*/ 1605184 w 4847872"/>
              <a:gd name="connsiteY42" fmla="*/ 2302558 h 2745499"/>
              <a:gd name="connsiteX43" fmla="*/ 1631268 w 4847872"/>
              <a:gd name="connsiteY43" fmla="*/ 2353163 h 2745499"/>
              <a:gd name="connsiteX44" fmla="*/ 1660771 w 4847872"/>
              <a:gd name="connsiteY44" fmla="*/ 2398541 h 2745499"/>
              <a:gd name="connsiteX45" fmla="*/ 1727251 w 4847872"/>
              <a:gd name="connsiteY45" fmla="*/ 2455935 h 2745499"/>
              <a:gd name="connsiteX46" fmla="*/ 1871786 w 4847872"/>
              <a:gd name="connsiteY46" fmla="*/ 2542833 h 2745499"/>
              <a:gd name="connsiteX47" fmla="*/ 1907639 w 4847872"/>
              <a:gd name="connsiteY47" fmla="*/ 2574827 h 2745499"/>
              <a:gd name="connsiteX48" fmla="*/ 2022672 w 4847872"/>
              <a:gd name="connsiteY48" fmla="*/ 2636324 h 2745499"/>
              <a:gd name="connsiteX49" fmla="*/ 2132039 w 4847872"/>
              <a:gd name="connsiteY49" fmla="*/ 2678527 h 2745499"/>
              <a:gd name="connsiteX50" fmla="*/ 2231392 w 4847872"/>
              <a:gd name="connsiteY50" fmla="*/ 2711645 h 2745499"/>
              <a:gd name="connsiteX51" fmla="*/ 2454228 w 4847872"/>
              <a:gd name="connsiteY51" fmla="*/ 2741588 h 2745499"/>
              <a:gd name="connsiteX52" fmla="*/ 2544984 w 4847872"/>
              <a:gd name="connsiteY52" fmla="*/ 2745447 h 2745499"/>
              <a:gd name="connsiteX53" fmla="*/ 2699337 w 4847872"/>
              <a:gd name="connsiteY53" fmla="*/ 2737087 h 2745499"/>
              <a:gd name="connsiteX54" fmla="*/ 2827706 w 4847872"/>
              <a:gd name="connsiteY54" fmla="*/ 2710522 h 2745499"/>
              <a:gd name="connsiteX55" fmla="*/ 2855157 w 4847872"/>
              <a:gd name="connsiteY55" fmla="*/ 2699629 h 2745499"/>
              <a:gd name="connsiteX56" fmla="*/ 2936388 w 4847872"/>
              <a:gd name="connsiteY56" fmla="*/ 2660601 h 2745499"/>
              <a:gd name="connsiteX57" fmla="*/ 3004236 w 4847872"/>
              <a:gd name="connsiteY57" fmla="*/ 2616590 h 2745499"/>
              <a:gd name="connsiteX58" fmla="*/ 3032371 w 4847872"/>
              <a:gd name="connsiteY58" fmla="*/ 2609557 h 2745499"/>
              <a:gd name="connsiteX59" fmla="*/ 3074574 w 4847872"/>
              <a:gd name="connsiteY59" fmla="*/ 2581421 h 2745499"/>
              <a:gd name="connsiteX60" fmla="*/ 3095676 w 4847872"/>
              <a:gd name="connsiteY60" fmla="*/ 2567353 h 2745499"/>
              <a:gd name="connsiteX61" fmla="*/ 3123811 w 4847872"/>
              <a:gd name="connsiteY61" fmla="*/ 2546252 h 2745499"/>
              <a:gd name="connsiteX62" fmla="*/ 3166014 w 4847872"/>
              <a:gd name="connsiteY62" fmla="*/ 2511083 h 2745499"/>
              <a:gd name="connsiteX63" fmla="*/ 3180082 w 4847872"/>
              <a:gd name="connsiteY63" fmla="*/ 2489981 h 2745499"/>
              <a:gd name="connsiteX64" fmla="*/ 3201183 w 4847872"/>
              <a:gd name="connsiteY64" fmla="*/ 2482947 h 2745499"/>
              <a:gd name="connsiteX65" fmla="*/ 3243386 w 4847872"/>
              <a:gd name="connsiteY65" fmla="*/ 2454812 h 2745499"/>
              <a:gd name="connsiteX66" fmla="*/ 3264488 w 4847872"/>
              <a:gd name="connsiteY66" fmla="*/ 2440744 h 2745499"/>
              <a:gd name="connsiteX67" fmla="*/ 3299657 w 4847872"/>
              <a:gd name="connsiteY67" fmla="*/ 2405575 h 2745499"/>
              <a:gd name="connsiteX68" fmla="*/ 3313725 w 4847872"/>
              <a:gd name="connsiteY68" fmla="*/ 2384473 h 2745499"/>
              <a:gd name="connsiteX69" fmla="*/ 3382012 w 4847872"/>
              <a:gd name="connsiteY69" fmla="*/ 2343394 h 2745499"/>
              <a:gd name="connsiteX70" fmla="*/ 3446440 w 4847872"/>
              <a:gd name="connsiteY70" fmla="*/ 2277354 h 2745499"/>
              <a:gd name="connsiteX71" fmla="*/ 3512919 w 4847872"/>
              <a:gd name="connsiteY71" fmla="*/ 2196562 h 2745499"/>
              <a:gd name="connsiteX72" fmla="*/ 3573049 w 4847872"/>
              <a:gd name="connsiteY72" fmla="*/ 2102192 h 2745499"/>
              <a:gd name="connsiteX73" fmla="*/ 3615252 w 4847872"/>
              <a:gd name="connsiteY73" fmla="*/ 2047288 h 2745499"/>
              <a:gd name="connsiteX74" fmla="*/ 3633179 w 4847872"/>
              <a:gd name="connsiteY74" fmla="*/ 2023012 h 2745499"/>
              <a:gd name="connsiteX75" fmla="*/ 3704885 w 4847872"/>
              <a:gd name="connsiteY75" fmla="*/ 1928397 h 2745499"/>
              <a:gd name="connsiteX76" fmla="*/ 3800184 w 4847872"/>
              <a:gd name="connsiteY76" fmla="*/ 1840132 h 2745499"/>
              <a:gd name="connsiteX77" fmla="*/ 3868715 w 4847872"/>
              <a:gd name="connsiteY77" fmla="*/ 1785229 h 2745499"/>
              <a:gd name="connsiteX78" fmla="*/ 3941544 w 4847872"/>
              <a:gd name="connsiteY78" fmla="*/ 1753235 h 2745499"/>
              <a:gd name="connsiteX79" fmla="*/ 4004849 w 4847872"/>
              <a:gd name="connsiteY79" fmla="*/ 1717382 h 2745499"/>
              <a:gd name="connsiteX80" fmla="*/ 4044561 w 4847872"/>
              <a:gd name="connsiteY80" fmla="*/ 1703314 h 2745499"/>
              <a:gd name="connsiteX81" fmla="*/ 4111041 w 4847872"/>
              <a:gd name="connsiteY81" fmla="*/ 1679037 h 2745499"/>
              <a:gd name="connsiteX82" fmla="*/ 4160961 w 4847872"/>
              <a:gd name="connsiteY82" fmla="*/ 1648411 h 2745499"/>
              <a:gd name="connsiteX83" fmla="*/ 4243316 w 4847872"/>
              <a:gd name="connsiteY83" fmla="*/ 1611874 h 2745499"/>
              <a:gd name="connsiteX84" fmla="*/ 4318881 w 4847872"/>
              <a:gd name="connsiteY84" fmla="*/ 1567180 h 2745499"/>
              <a:gd name="connsiteX85" fmla="*/ 4394886 w 4847872"/>
              <a:gd name="connsiteY85" fmla="*/ 1504559 h 2745499"/>
              <a:gd name="connsiteX86" fmla="*/ 4468839 w 4847872"/>
              <a:gd name="connsiteY86" fmla="*/ 1460548 h 2745499"/>
              <a:gd name="connsiteX87" fmla="*/ 4538737 w 4847872"/>
              <a:gd name="connsiteY87" fmla="*/ 1392017 h 2745499"/>
              <a:gd name="connsiteX88" fmla="*/ 4594324 w 4847872"/>
              <a:gd name="connsiteY88" fmla="*/ 1335063 h 2745499"/>
              <a:gd name="connsiteX89" fmla="*/ 4631301 w 4847872"/>
              <a:gd name="connsiteY89" fmla="*/ 1283335 h 2745499"/>
              <a:gd name="connsiteX90" fmla="*/ 4680538 w 4847872"/>
              <a:gd name="connsiteY90" fmla="*/ 1208453 h 2745499"/>
              <a:gd name="connsiteX91" fmla="*/ 4715023 w 4847872"/>
              <a:gd name="connsiteY91" fmla="*/ 1138799 h 2745499"/>
              <a:gd name="connsiteX92" fmla="*/ 4757226 w 4847872"/>
              <a:gd name="connsiteY92" fmla="*/ 1056884 h 2745499"/>
              <a:gd name="connsiteX93" fmla="*/ 4777644 w 4847872"/>
              <a:gd name="connsiteY93" fmla="*/ 1011506 h 2745499"/>
              <a:gd name="connsiteX94" fmla="*/ 4805779 w 4847872"/>
              <a:gd name="connsiteY94" fmla="*/ 956603 h 2745499"/>
              <a:gd name="connsiteX95" fmla="*/ 4823706 w 4847872"/>
              <a:gd name="connsiteY95" fmla="*/ 867654 h 2745499"/>
              <a:gd name="connsiteX96" fmla="*/ 4837774 w 4847872"/>
              <a:gd name="connsiteY96" fmla="*/ 793457 h 2745499"/>
              <a:gd name="connsiteX97" fmla="*/ 4847543 w 4847872"/>
              <a:gd name="connsiteY97" fmla="*/ 687753 h 2745499"/>
              <a:gd name="connsiteX98" fmla="*/ 4846175 w 4847872"/>
              <a:gd name="connsiteY98" fmla="*/ 568373 h 2745499"/>
              <a:gd name="connsiteX99" fmla="*/ 4797866 w 4847872"/>
              <a:gd name="connsiteY99" fmla="*/ 506437 h 2745499"/>
              <a:gd name="connsiteX100" fmla="*/ 4755663 w 4847872"/>
              <a:gd name="connsiteY100" fmla="*/ 485335 h 2745499"/>
              <a:gd name="connsiteX101" fmla="*/ 4720494 w 4847872"/>
              <a:gd name="connsiteY101" fmla="*/ 457200 h 2745499"/>
              <a:gd name="connsiteX102" fmla="*/ 4678291 w 4847872"/>
              <a:gd name="connsiteY102" fmla="*/ 443132 h 2745499"/>
              <a:gd name="connsiteX103" fmla="*/ 4593885 w 4847872"/>
              <a:gd name="connsiteY103" fmla="*/ 464233 h 2745499"/>
              <a:gd name="connsiteX104" fmla="*/ 4530580 w 4847872"/>
              <a:gd name="connsiteY104" fmla="*/ 499403 h 2745499"/>
              <a:gd name="connsiteX105" fmla="*/ 4509479 w 4847872"/>
              <a:gd name="connsiteY105" fmla="*/ 513470 h 2745499"/>
              <a:gd name="connsiteX106" fmla="*/ 4481343 w 4847872"/>
              <a:gd name="connsiteY106" fmla="*/ 555673 h 2745499"/>
              <a:gd name="connsiteX107" fmla="*/ 4439140 w 4847872"/>
              <a:gd name="connsiteY107" fmla="*/ 590843 h 2745499"/>
              <a:gd name="connsiteX108" fmla="*/ 4396937 w 4847872"/>
              <a:gd name="connsiteY108" fmla="*/ 618978 h 2745499"/>
              <a:gd name="connsiteX109" fmla="*/ 4340666 w 4847872"/>
              <a:gd name="connsiteY109" fmla="*/ 647113 h 2745499"/>
              <a:gd name="connsiteX110" fmla="*/ 4312531 w 4847872"/>
              <a:gd name="connsiteY110" fmla="*/ 661181 h 2745499"/>
              <a:gd name="connsiteX111" fmla="*/ 4270328 w 4847872"/>
              <a:gd name="connsiteY111" fmla="*/ 675249 h 2745499"/>
              <a:gd name="connsiteX112" fmla="*/ 4242192 w 4847872"/>
              <a:gd name="connsiteY112" fmla="*/ 689317 h 2745499"/>
              <a:gd name="connsiteX113" fmla="*/ 4171854 w 4847872"/>
              <a:gd name="connsiteY113" fmla="*/ 710418 h 2745499"/>
              <a:gd name="connsiteX114" fmla="*/ 3890500 w 4847872"/>
              <a:gd name="connsiteY114" fmla="*/ 696350 h 2745499"/>
              <a:gd name="connsiteX115" fmla="*/ 3869399 w 4847872"/>
              <a:gd name="connsiteY115" fmla="*/ 689317 h 2745499"/>
              <a:gd name="connsiteX116" fmla="*/ 3834229 w 4847872"/>
              <a:gd name="connsiteY116" fmla="*/ 682283 h 2745499"/>
              <a:gd name="connsiteX117" fmla="*/ 3770925 w 4847872"/>
              <a:gd name="connsiteY117" fmla="*/ 675249 h 2745499"/>
              <a:gd name="connsiteX118" fmla="*/ 3679485 w 4847872"/>
              <a:gd name="connsiteY118" fmla="*/ 661181 h 2745499"/>
              <a:gd name="connsiteX119" fmla="*/ 3609146 w 4847872"/>
              <a:gd name="connsiteY119" fmla="*/ 654147 h 2745499"/>
              <a:gd name="connsiteX120" fmla="*/ 3573977 w 4847872"/>
              <a:gd name="connsiteY120" fmla="*/ 647113 h 2745499"/>
              <a:gd name="connsiteX121" fmla="*/ 3257454 w 4847872"/>
              <a:gd name="connsiteY121" fmla="*/ 647113 h 2745499"/>
              <a:gd name="connsiteX122" fmla="*/ 3222285 w 4847872"/>
              <a:gd name="connsiteY122" fmla="*/ 654147 h 2745499"/>
              <a:gd name="connsiteX123" fmla="*/ 3130845 w 4847872"/>
              <a:gd name="connsiteY123" fmla="*/ 661181 h 2745499"/>
              <a:gd name="connsiteX124" fmla="*/ 3088642 w 4847872"/>
              <a:gd name="connsiteY124" fmla="*/ 675249 h 2745499"/>
              <a:gd name="connsiteX125" fmla="*/ 3039405 w 4847872"/>
              <a:gd name="connsiteY125" fmla="*/ 703384 h 2745499"/>
              <a:gd name="connsiteX126" fmla="*/ 2976100 w 4847872"/>
              <a:gd name="connsiteY126" fmla="*/ 731520 h 2745499"/>
              <a:gd name="connsiteX127" fmla="*/ 2575171 w 4847872"/>
              <a:gd name="connsiteY127" fmla="*/ 717452 h 2745499"/>
              <a:gd name="connsiteX128" fmla="*/ 2547036 w 4847872"/>
              <a:gd name="connsiteY128" fmla="*/ 710418 h 2745499"/>
              <a:gd name="connsiteX129" fmla="*/ 2476697 w 4847872"/>
              <a:gd name="connsiteY129" fmla="*/ 689317 h 2745499"/>
              <a:gd name="connsiteX130" fmla="*/ 2441528 w 4847872"/>
              <a:gd name="connsiteY130" fmla="*/ 682283 h 2745499"/>
              <a:gd name="connsiteX131" fmla="*/ 2413392 w 4847872"/>
              <a:gd name="connsiteY131" fmla="*/ 675249 h 2745499"/>
              <a:gd name="connsiteX132" fmla="*/ 2371189 w 4847872"/>
              <a:gd name="connsiteY132" fmla="*/ 661181 h 2745499"/>
              <a:gd name="connsiteX133" fmla="*/ 2336020 w 4847872"/>
              <a:gd name="connsiteY133" fmla="*/ 654147 h 2745499"/>
              <a:gd name="connsiteX134" fmla="*/ 2293817 w 4847872"/>
              <a:gd name="connsiteY134" fmla="*/ 640080 h 2745499"/>
              <a:gd name="connsiteX135" fmla="*/ 2195343 w 4847872"/>
              <a:gd name="connsiteY135" fmla="*/ 626012 h 2745499"/>
              <a:gd name="connsiteX136" fmla="*/ 2139072 w 4847872"/>
              <a:gd name="connsiteY136" fmla="*/ 611944 h 2745499"/>
              <a:gd name="connsiteX137" fmla="*/ 2103903 w 4847872"/>
              <a:gd name="connsiteY137" fmla="*/ 604910 h 2745499"/>
              <a:gd name="connsiteX138" fmla="*/ 2082802 w 4847872"/>
              <a:gd name="connsiteY138" fmla="*/ 597877 h 2745499"/>
              <a:gd name="connsiteX139" fmla="*/ 2047632 w 4847872"/>
              <a:gd name="connsiteY139" fmla="*/ 590843 h 2745499"/>
              <a:gd name="connsiteX140" fmla="*/ 1998396 w 4847872"/>
              <a:gd name="connsiteY140" fmla="*/ 576775 h 2745499"/>
              <a:gd name="connsiteX141" fmla="*/ 1576365 w 4847872"/>
              <a:gd name="connsiteY141" fmla="*/ 562707 h 2745499"/>
              <a:gd name="connsiteX142" fmla="*/ 1541196 w 4847872"/>
              <a:gd name="connsiteY142" fmla="*/ 555673 h 2745499"/>
              <a:gd name="connsiteX143" fmla="*/ 1463823 w 4847872"/>
              <a:gd name="connsiteY143" fmla="*/ 541606 h 2745499"/>
              <a:gd name="connsiteX144" fmla="*/ 1421620 w 4847872"/>
              <a:gd name="connsiteY144" fmla="*/ 520504 h 2745499"/>
              <a:gd name="connsiteX145" fmla="*/ 1393485 w 4847872"/>
              <a:gd name="connsiteY145" fmla="*/ 513470 h 2745499"/>
              <a:gd name="connsiteX146" fmla="*/ 1372383 w 4847872"/>
              <a:gd name="connsiteY146" fmla="*/ 499403 h 2745499"/>
              <a:gd name="connsiteX147" fmla="*/ 1323146 w 4847872"/>
              <a:gd name="connsiteY147" fmla="*/ 450166 h 2745499"/>
              <a:gd name="connsiteX148" fmla="*/ 1302045 w 4847872"/>
              <a:gd name="connsiteY148" fmla="*/ 443132 h 2745499"/>
              <a:gd name="connsiteX149" fmla="*/ 1231706 w 4847872"/>
              <a:gd name="connsiteY149" fmla="*/ 393895 h 2745499"/>
              <a:gd name="connsiteX150" fmla="*/ 1210605 w 4847872"/>
              <a:gd name="connsiteY150" fmla="*/ 379827 h 2745499"/>
              <a:gd name="connsiteX151" fmla="*/ 1189503 w 4847872"/>
              <a:gd name="connsiteY151" fmla="*/ 358726 h 2745499"/>
              <a:gd name="connsiteX152" fmla="*/ 1126199 w 4847872"/>
              <a:gd name="connsiteY152" fmla="*/ 323557 h 2745499"/>
              <a:gd name="connsiteX153" fmla="*/ 1105097 w 4847872"/>
              <a:gd name="connsiteY153" fmla="*/ 309489 h 2745499"/>
              <a:gd name="connsiteX154" fmla="*/ 1083996 w 4847872"/>
              <a:gd name="connsiteY154" fmla="*/ 302455 h 2745499"/>
              <a:gd name="connsiteX155" fmla="*/ 1055860 w 4847872"/>
              <a:gd name="connsiteY155" fmla="*/ 288387 h 2745499"/>
              <a:gd name="connsiteX156" fmla="*/ 1034759 w 4847872"/>
              <a:gd name="connsiteY156" fmla="*/ 274320 h 2745499"/>
              <a:gd name="connsiteX157" fmla="*/ 985522 w 4847872"/>
              <a:gd name="connsiteY157" fmla="*/ 253218 h 2745499"/>
              <a:gd name="connsiteX158" fmla="*/ 915183 w 4847872"/>
              <a:gd name="connsiteY158" fmla="*/ 189913 h 2745499"/>
              <a:gd name="connsiteX159" fmla="*/ 901116 w 4847872"/>
              <a:gd name="connsiteY159" fmla="*/ 168812 h 2745499"/>
              <a:gd name="connsiteX160" fmla="*/ 858912 w 4847872"/>
              <a:gd name="connsiteY160" fmla="*/ 126609 h 2745499"/>
              <a:gd name="connsiteX161" fmla="*/ 809676 w 4847872"/>
              <a:gd name="connsiteY161" fmla="*/ 77372 h 2745499"/>
              <a:gd name="connsiteX162" fmla="*/ 788574 w 4847872"/>
              <a:gd name="connsiteY162" fmla="*/ 63304 h 2745499"/>
              <a:gd name="connsiteX163" fmla="*/ 739337 w 4847872"/>
              <a:gd name="connsiteY163" fmla="*/ 49237 h 2745499"/>
              <a:gd name="connsiteX164" fmla="*/ 676032 w 4847872"/>
              <a:gd name="connsiteY164" fmla="*/ 42203 h 2745499"/>
              <a:gd name="connsiteX165" fmla="*/ 640863 w 4847872"/>
              <a:gd name="connsiteY165" fmla="*/ 35169 h 2745499"/>
              <a:gd name="connsiteX166" fmla="*/ 598660 w 4847872"/>
              <a:gd name="connsiteY166" fmla="*/ 28135 h 2745499"/>
              <a:gd name="connsiteX167" fmla="*/ 535356 w 4847872"/>
              <a:gd name="connsiteY167" fmla="*/ 21101 h 2745499"/>
              <a:gd name="connsiteX168" fmla="*/ 352476 w 4847872"/>
              <a:gd name="connsiteY168" fmla="*/ 0 h 2745499"/>
              <a:gd name="connsiteX169" fmla="*/ 99257 w 4847872"/>
              <a:gd name="connsiteY169" fmla="*/ 7033 h 2745499"/>
              <a:gd name="connsiteX170" fmla="*/ 78156 w 4847872"/>
              <a:gd name="connsiteY170" fmla="*/ 14067 h 2745499"/>
              <a:gd name="connsiteX171" fmla="*/ 50020 w 4847872"/>
              <a:gd name="connsiteY171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07027 w 4847872"/>
              <a:gd name="connsiteY27" fmla="*/ 1648411 h 2745499"/>
              <a:gd name="connsiteX28" fmla="*/ 1327445 w 4847872"/>
              <a:gd name="connsiteY28" fmla="*/ 1743710 h 2745499"/>
              <a:gd name="connsiteX29" fmla="*/ 1316112 w 4847872"/>
              <a:gd name="connsiteY29" fmla="*/ 1786597 h 2745499"/>
              <a:gd name="connsiteX30" fmla="*/ 1337214 w 4847872"/>
              <a:gd name="connsiteY30" fmla="*/ 1828800 h 2745499"/>
              <a:gd name="connsiteX31" fmla="*/ 1344248 w 4847872"/>
              <a:gd name="connsiteY31" fmla="*/ 1849901 h 2745499"/>
              <a:gd name="connsiteX32" fmla="*/ 1363982 w 4847872"/>
              <a:gd name="connsiteY32" fmla="*/ 1959268 h 2745499"/>
              <a:gd name="connsiteX33" fmla="*/ 1380541 w 4847872"/>
              <a:gd name="connsiteY33" fmla="*/ 1980369 h 2745499"/>
              <a:gd name="connsiteX34" fmla="*/ 1387574 w 4847872"/>
              <a:gd name="connsiteY34" fmla="*/ 2008505 h 2745499"/>
              <a:gd name="connsiteX35" fmla="*/ 1411167 w 4847872"/>
              <a:gd name="connsiteY35" fmla="*/ 2047533 h 2745499"/>
              <a:gd name="connsiteX36" fmla="*/ 1437495 w 4847872"/>
              <a:gd name="connsiteY36" fmla="*/ 2085877 h 2745499"/>
              <a:gd name="connsiteX37" fmla="*/ 1463823 w 4847872"/>
              <a:gd name="connsiteY37" fmla="*/ 2131255 h 2745499"/>
              <a:gd name="connsiteX38" fmla="*/ 1478575 w 4847872"/>
              <a:gd name="connsiteY38" fmla="*/ 2168232 h 2745499"/>
              <a:gd name="connsiteX39" fmla="*/ 1520094 w 4847872"/>
              <a:gd name="connsiteY39" fmla="*/ 2215661 h 2745499"/>
              <a:gd name="connsiteX40" fmla="*/ 1541196 w 4847872"/>
              <a:gd name="connsiteY40" fmla="*/ 2232220 h 2745499"/>
              <a:gd name="connsiteX41" fmla="*/ 1577049 w 4847872"/>
              <a:gd name="connsiteY41" fmla="*/ 2263530 h 2745499"/>
              <a:gd name="connsiteX42" fmla="*/ 1605184 w 4847872"/>
              <a:gd name="connsiteY42" fmla="*/ 2302558 h 2745499"/>
              <a:gd name="connsiteX43" fmla="*/ 1631268 w 4847872"/>
              <a:gd name="connsiteY43" fmla="*/ 2353163 h 2745499"/>
              <a:gd name="connsiteX44" fmla="*/ 1660771 w 4847872"/>
              <a:gd name="connsiteY44" fmla="*/ 2398541 h 2745499"/>
              <a:gd name="connsiteX45" fmla="*/ 1727251 w 4847872"/>
              <a:gd name="connsiteY45" fmla="*/ 2455935 h 2745499"/>
              <a:gd name="connsiteX46" fmla="*/ 1871786 w 4847872"/>
              <a:gd name="connsiteY46" fmla="*/ 2542833 h 2745499"/>
              <a:gd name="connsiteX47" fmla="*/ 1907639 w 4847872"/>
              <a:gd name="connsiteY47" fmla="*/ 2574827 h 2745499"/>
              <a:gd name="connsiteX48" fmla="*/ 2022672 w 4847872"/>
              <a:gd name="connsiteY48" fmla="*/ 2636324 h 2745499"/>
              <a:gd name="connsiteX49" fmla="*/ 2132039 w 4847872"/>
              <a:gd name="connsiteY49" fmla="*/ 2678527 h 2745499"/>
              <a:gd name="connsiteX50" fmla="*/ 2231392 w 4847872"/>
              <a:gd name="connsiteY50" fmla="*/ 2711645 h 2745499"/>
              <a:gd name="connsiteX51" fmla="*/ 2454228 w 4847872"/>
              <a:gd name="connsiteY51" fmla="*/ 2741588 h 2745499"/>
              <a:gd name="connsiteX52" fmla="*/ 2544984 w 4847872"/>
              <a:gd name="connsiteY52" fmla="*/ 2745447 h 2745499"/>
              <a:gd name="connsiteX53" fmla="*/ 2699337 w 4847872"/>
              <a:gd name="connsiteY53" fmla="*/ 2737087 h 2745499"/>
              <a:gd name="connsiteX54" fmla="*/ 2827706 w 4847872"/>
              <a:gd name="connsiteY54" fmla="*/ 2710522 h 2745499"/>
              <a:gd name="connsiteX55" fmla="*/ 2855157 w 4847872"/>
              <a:gd name="connsiteY55" fmla="*/ 2699629 h 2745499"/>
              <a:gd name="connsiteX56" fmla="*/ 2936388 w 4847872"/>
              <a:gd name="connsiteY56" fmla="*/ 2660601 h 2745499"/>
              <a:gd name="connsiteX57" fmla="*/ 3004236 w 4847872"/>
              <a:gd name="connsiteY57" fmla="*/ 2616590 h 2745499"/>
              <a:gd name="connsiteX58" fmla="*/ 3032371 w 4847872"/>
              <a:gd name="connsiteY58" fmla="*/ 2609557 h 2745499"/>
              <a:gd name="connsiteX59" fmla="*/ 3074574 w 4847872"/>
              <a:gd name="connsiteY59" fmla="*/ 2581421 h 2745499"/>
              <a:gd name="connsiteX60" fmla="*/ 3095676 w 4847872"/>
              <a:gd name="connsiteY60" fmla="*/ 2567353 h 2745499"/>
              <a:gd name="connsiteX61" fmla="*/ 3123811 w 4847872"/>
              <a:gd name="connsiteY61" fmla="*/ 2546252 h 2745499"/>
              <a:gd name="connsiteX62" fmla="*/ 3166014 w 4847872"/>
              <a:gd name="connsiteY62" fmla="*/ 2511083 h 2745499"/>
              <a:gd name="connsiteX63" fmla="*/ 3180082 w 4847872"/>
              <a:gd name="connsiteY63" fmla="*/ 2489981 h 2745499"/>
              <a:gd name="connsiteX64" fmla="*/ 3201183 w 4847872"/>
              <a:gd name="connsiteY64" fmla="*/ 2482947 h 2745499"/>
              <a:gd name="connsiteX65" fmla="*/ 3243386 w 4847872"/>
              <a:gd name="connsiteY65" fmla="*/ 2454812 h 2745499"/>
              <a:gd name="connsiteX66" fmla="*/ 3264488 w 4847872"/>
              <a:gd name="connsiteY66" fmla="*/ 2440744 h 2745499"/>
              <a:gd name="connsiteX67" fmla="*/ 3299657 w 4847872"/>
              <a:gd name="connsiteY67" fmla="*/ 2405575 h 2745499"/>
              <a:gd name="connsiteX68" fmla="*/ 3313725 w 4847872"/>
              <a:gd name="connsiteY68" fmla="*/ 2384473 h 2745499"/>
              <a:gd name="connsiteX69" fmla="*/ 3382012 w 4847872"/>
              <a:gd name="connsiteY69" fmla="*/ 2343394 h 2745499"/>
              <a:gd name="connsiteX70" fmla="*/ 3446440 w 4847872"/>
              <a:gd name="connsiteY70" fmla="*/ 2277354 h 2745499"/>
              <a:gd name="connsiteX71" fmla="*/ 3512919 w 4847872"/>
              <a:gd name="connsiteY71" fmla="*/ 2196562 h 2745499"/>
              <a:gd name="connsiteX72" fmla="*/ 3573049 w 4847872"/>
              <a:gd name="connsiteY72" fmla="*/ 2102192 h 2745499"/>
              <a:gd name="connsiteX73" fmla="*/ 3615252 w 4847872"/>
              <a:gd name="connsiteY73" fmla="*/ 2047288 h 2745499"/>
              <a:gd name="connsiteX74" fmla="*/ 3633179 w 4847872"/>
              <a:gd name="connsiteY74" fmla="*/ 2023012 h 2745499"/>
              <a:gd name="connsiteX75" fmla="*/ 3704885 w 4847872"/>
              <a:gd name="connsiteY75" fmla="*/ 1928397 h 2745499"/>
              <a:gd name="connsiteX76" fmla="*/ 3800184 w 4847872"/>
              <a:gd name="connsiteY76" fmla="*/ 1840132 h 2745499"/>
              <a:gd name="connsiteX77" fmla="*/ 3868715 w 4847872"/>
              <a:gd name="connsiteY77" fmla="*/ 1785229 h 2745499"/>
              <a:gd name="connsiteX78" fmla="*/ 3941544 w 4847872"/>
              <a:gd name="connsiteY78" fmla="*/ 1753235 h 2745499"/>
              <a:gd name="connsiteX79" fmla="*/ 4004849 w 4847872"/>
              <a:gd name="connsiteY79" fmla="*/ 1717382 h 2745499"/>
              <a:gd name="connsiteX80" fmla="*/ 4044561 w 4847872"/>
              <a:gd name="connsiteY80" fmla="*/ 1703314 h 2745499"/>
              <a:gd name="connsiteX81" fmla="*/ 4111041 w 4847872"/>
              <a:gd name="connsiteY81" fmla="*/ 1679037 h 2745499"/>
              <a:gd name="connsiteX82" fmla="*/ 4160961 w 4847872"/>
              <a:gd name="connsiteY82" fmla="*/ 1648411 h 2745499"/>
              <a:gd name="connsiteX83" fmla="*/ 4243316 w 4847872"/>
              <a:gd name="connsiteY83" fmla="*/ 1611874 h 2745499"/>
              <a:gd name="connsiteX84" fmla="*/ 4318881 w 4847872"/>
              <a:gd name="connsiteY84" fmla="*/ 1567180 h 2745499"/>
              <a:gd name="connsiteX85" fmla="*/ 4394886 w 4847872"/>
              <a:gd name="connsiteY85" fmla="*/ 1504559 h 2745499"/>
              <a:gd name="connsiteX86" fmla="*/ 4468839 w 4847872"/>
              <a:gd name="connsiteY86" fmla="*/ 1460548 h 2745499"/>
              <a:gd name="connsiteX87" fmla="*/ 4538737 w 4847872"/>
              <a:gd name="connsiteY87" fmla="*/ 1392017 h 2745499"/>
              <a:gd name="connsiteX88" fmla="*/ 4594324 w 4847872"/>
              <a:gd name="connsiteY88" fmla="*/ 1335063 h 2745499"/>
              <a:gd name="connsiteX89" fmla="*/ 4631301 w 4847872"/>
              <a:gd name="connsiteY89" fmla="*/ 1283335 h 2745499"/>
              <a:gd name="connsiteX90" fmla="*/ 4680538 w 4847872"/>
              <a:gd name="connsiteY90" fmla="*/ 1208453 h 2745499"/>
              <a:gd name="connsiteX91" fmla="*/ 4715023 w 4847872"/>
              <a:gd name="connsiteY91" fmla="*/ 1138799 h 2745499"/>
              <a:gd name="connsiteX92" fmla="*/ 4757226 w 4847872"/>
              <a:gd name="connsiteY92" fmla="*/ 1056884 h 2745499"/>
              <a:gd name="connsiteX93" fmla="*/ 4777644 w 4847872"/>
              <a:gd name="connsiteY93" fmla="*/ 1011506 h 2745499"/>
              <a:gd name="connsiteX94" fmla="*/ 4805779 w 4847872"/>
              <a:gd name="connsiteY94" fmla="*/ 956603 h 2745499"/>
              <a:gd name="connsiteX95" fmla="*/ 4823706 w 4847872"/>
              <a:gd name="connsiteY95" fmla="*/ 867654 h 2745499"/>
              <a:gd name="connsiteX96" fmla="*/ 4837774 w 4847872"/>
              <a:gd name="connsiteY96" fmla="*/ 793457 h 2745499"/>
              <a:gd name="connsiteX97" fmla="*/ 4847543 w 4847872"/>
              <a:gd name="connsiteY97" fmla="*/ 687753 h 2745499"/>
              <a:gd name="connsiteX98" fmla="*/ 4846175 w 4847872"/>
              <a:gd name="connsiteY98" fmla="*/ 568373 h 2745499"/>
              <a:gd name="connsiteX99" fmla="*/ 4797866 w 4847872"/>
              <a:gd name="connsiteY99" fmla="*/ 506437 h 2745499"/>
              <a:gd name="connsiteX100" fmla="*/ 4755663 w 4847872"/>
              <a:gd name="connsiteY100" fmla="*/ 485335 h 2745499"/>
              <a:gd name="connsiteX101" fmla="*/ 4720494 w 4847872"/>
              <a:gd name="connsiteY101" fmla="*/ 457200 h 2745499"/>
              <a:gd name="connsiteX102" fmla="*/ 4678291 w 4847872"/>
              <a:gd name="connsiteY102" fmla="*/ 443132 h 2745499"/>
              <a:gd name="connsiteX103" fmla="*/ 4593885 w 4847872"/>
              <a:gd name="connsiteY103" fmla="*/ 464233 h 2745499"/>
              <a:gd name="connsiteX104" fmla="*/ 4530580 w 4847872"/>
              <a:gd name="connsiteY104" fmla="*/ 499403 h 2745499"/>
              <a:gd name="connsiteX105" fmla="*/ 4509479 w 4847872"/>
              <a:gd name="connsiteY105" fmla="*/ 513470 h 2745499"/>
              <a:gd name="connsiteX106" fmla="*/ 4481343 w 4847872"/>
              <a:gd name="connsiteY106" fmla="*/ 555673 h 2745499"/>
              <a:gd name="connsiteX107" fmla="*/ 4439140 w 4847872"/>
              <a:gd name="connsiteY107" fmla="*/ 590843 h 2745499"/>
              <a:gd name="connsiteX108" fmla="*/ 4396937 w 4847872"/>
              <a:gd name="connsiteY108" fmla="*/ 618978 h 2745499"/>
              <a:gd name="connsiteX109" fmla="*/ 4340666 w 4847872"/>
              <a:gd name="connsiteY109" fmla="*/ 647113 h 2745499"/>
              <a:gd name="connsiteX110" fmla="*/ 4312531 w 4847872"/>
              <a:gd name="connsiteY110" fmla="*/ 661181 h 2745499"/>
              <a:gd name="connsiteX111" fmla="*/ 4270328 w 4847872"/>
              <a:gd name="connsiteY111" fmla="*/ 675249 h 2745499"/>
              <a:gd name="connsiteX112" fmla="*/ 4242192 w 4847872"/>
              <a:gd name="connsiteY112" fmla="*/ 689317 h 2745499"/>
              <a:gd name="connsiteX113" fmla="*/ 4171854 w 4847872"/>
              <a:gd name="connsiteY113" fmla="*/ 710418 h 2745499"/>
              <a:gd name="connsiteX114" fmla="*/ 3890500 w 4847872"/>
              <a:gd name="connsiteY114" fmla="*/ 696350 h 2745499"/>
              <a:gd name="connsiteX115" fmla="*/ 3869399 w 4847872"/>
              <a:gd name="connsiteY115" fmla="*/ 689317 h 2745499"/>
              <a:gd name="connsiteX116" fmla="*/ 3834229 w 4847872"/>
              <a:gd name="connsiteY116" fmla="*/ 682283 h 2745499"/>
              <a:gd name="connsiteX117" fmla="*/ 3770925 w 4847872"/>
              <a:gd name="connsiteY117" fmla="*/ 675249 h 2745499"/>
              <a:gd name="connsiteX118" fmla="*/ 3679485 w 4847872"/>
              <a:gd name="connsiteY118" fmla="*/ 661181 h 2745499"/>
              <a:gd name="connsiteX119" fmla="*/ 3609146 w 4847872"/>
              <a:gd name="connsiteY119" fmla="*/ 654147 h 2745499"/>
              <a:gd name="connsiteX120" fmla="*/ 3573977 w 4847872"/>
              <a:gd name="connsiteY120" fmla="*/ 647113 h 2745499"/>
              <a:gd name="connsiteX121" fmla="*/ 3257454 w 4847872"/>
              <a:gd name="connsiteY121" fmla="*/ 647113 h 2745499"/>
              <a:gd name="connsiteX122" fmla="*/ 3222285 w 4847872"/>
              <a:gd name="connsiteY122" fmla="*/ 654147 h 2745499"/>
              <a:gd name="connsiteX123" fmla="*/ 3130845 w 4847872"/>
              <a:gd name="connsiteY123" fmla="*/ 661181 h 2745499"/>
              <a:gd name="connsiteX124" fmla="*/ 3088642 w 4847872"/>
              <a:gd name="connsiteY124" fmla="*/ 675249 h 2745499"/>
              <a:gd name="connsiteX125" fmla="*/ 3039405 w 4847872"/>
              <a:gd name="connsiteY125" fmla="*/ 703384 h 2745499"/>
              <a:gd name="connsiteX126" fmla="*/ 2976100 w 4847872"/>
              <a:gd name="connsiteY126" fmla="*/ 731520 h 2745499"/>
              <a:gd name="connsiteX127" fmla="*/ 2575171 w 4847872"/>
              <a:gd name="connsiteY127" fmla="*/ 717452 h 2745499"/>
              <a:gd name="connsiteX128" fmla="*/ 2547036 w 4847872"/>
              <a:gd name="connsiteY128" fmla="*/ 710418 h 2745499"/>
              <a:gd name="connsiteX129" fmla="*/ 2476697 w 4847872"/>
              <a:gd name="connsiteY129" fmla="*/ 689317 h 2745499"/>
              <a:gd name="connsiteX130" fmla="*/ 2441528 w 4847872"/>
              <a:gd name="connsiteY130" fmla="*/ 682283 h 2745499"/>
              <a:gd name="connsiteX131" fmla="*/ 2413392 w 4847872"/>
              <a:gd name="connsiteY131" fmla="*/ 675249 h 2745499"/>
              <a:gd name="connsiteX132" fmla="*/ 2371189 w 4847872"/>
              <a:gd name="connsiteY132" fmla="*/ 661181 h 2745499"/>
              <a:gd name="connsiteX133" fmla="*/ 2336020 w 4847872"/>
              <a:gd name="connsiteY133" fmla="*/ 654147 h 2745499"/>
              <a:gd name="connsiteX134" fmla="*/ 2293817 w 4847872"/>
              <a:gd name="connsiteY134" fmla="*/ 640080 h 2745499"/>
              <a:gd name="connsiteX135" fmla="*/ 2195343 w 4847872"/>
              <a:gd name="connsiteY135" fmla="*/ 626012 h 2745499"/>
              <a:gd name="connsiteX136" fmla="*/ 2139072 w 4847872"/>
              <a:gd name="connsiteY136" fmla="*/ 611944 h 2745499"/>
              <a:gd name="connsiteX137" fmla="*/ 2103903 w 4847872"/>
              <a:gd name="connsiteY137" fmla="*/ 604910 h 2745499"/>
              <a:gd name="connsiteX138" fmla="*/ 2082802 w 4847872"/>
              <a:gd name="connsiteY138" fmla="*/ 597877 h 2745499"/>
              <a:gd name="connsiteX139" fmla="*/ 2047632 w 4847872"/>
              <a:gd name="connsiteY139" fmla="*/ 590843 h 2745499"/>
              <a:gd name="connsiteX140" fmla="*/ 1998396 w 4847872"/>
              <a:gd name="connsiteY140" fmla="*/ 576775 h 2745499"/>
              <a:gd name="connsiteX141" fmla="*/ 1576365 w 4847872"/>
              <a:gd name="connsiteY141" fmla="*/ 562707 h 2745499"/>
              <a:gd name="connsiteX142" fmla="*/ 1541196 w 4847872"/>
              <a:gd name="connsiteY142" fmla="*/ 555673 h 2745499"/>
              <a:gd name="connsiteX143" fmla="*/ 1463823 w 4847872"/>
              <a:gd name="connsiteY143" fmla="*/ 541606 h 2745499"/>
              <a:gd name="connsiteX144" fmla="*/ 1421620 w 4847872"/>
              <a:gd name="connsiteY144" fmla="*/ 520504 h 2745499"/>
              <a:gd name="connsiteX145" fmla="*/ 1393485 w 4847872"/>
              <a:gd name="connsiteY145" fmla="*/ 513470 h 2745499"/>
              <a:gd name="connsiteX146" fmla="*/ 1372383 w 4847872"/>
              <a:gd name="connsiteY146" fmla="*/ 499403 h 2745499"/>
              <a:gd name="connsiteX147" fmla="*/ 1323146 w 4847872"/>
              <a:gd name="connsiteY147" fmla="*/ 450166 h 2745499"/>
              <a:gd name="connsiteX148" fmla="*/ 1302045 w 4847872"/>
              <a:gd name="connsiteY148" fmla="*/ 443132 h 2745499"/>
              <a:gd name="connsiteX149" fmla="*/ 1231706 w 4847872"/>
              <a:gd name="connsiteY149" fmla="*/ 393895 h 2745499"/>
              <a:gd name="connsiteX150" fmla="*/ 1210605 w 4847872"/>
              <a:gd name="connsiteY150" fmla="*/ 379827 h 2745499"/>
              <a:gd name="connsiteX151" fmla="*/ 1189503 w 4847872"/>
              <a:gd name="connsiteY151" fmla="*/ 358726 h 2745499"/>
              <a:gd name="connsiteX152" fmla="*/ 1126199 w 4847872"/>
              <a:gd name="connsiteY152" fmla="*/ 323557 h 2745499"/>
              <a:gd name="connsiteX153" fmla="*/ 1105097 w 4847872"/>
              <a:gd name="connsiteY153" fmla="*/ 309489 h 2745499"/>
              <a:gd name="connsiteX154" fmla="*/ 1083996 w 4847872"/>
              <a:gd name="connsiteY154" fmla="*/ 302455 h 2745499"/>
              <a:gd name="connsiteX155" fmla="*/ 1055860 w 4847872"/>
              <a:gd name="connsiteY155" fmla="*/ 288387 h 2745499"/>
              <a:gd name="connsiteX156" fmla="*/ 1034759 w 4847872"/>
              <a:gd name="connsiteY156" fmla="*/ 274320 h 2745499"/>
              <a:gd name="connsiteX157" fmla="*/ 985522 w 4847872"/>
              <a:gd name="connsiteY157" fmla="*/ 253218 h 2745499"/>
              <a:gd name="connsiteX158" fmla="*/ 915183 w 4847872"/>
              <a:gd name="connsiteY158" fmla="*/ 189913 h 2745499"/>
              <a:gd name="connsiteX159" fmla="*/ 901116 w 4847872"/>
              <a:gd name="connsiteY159" fmla="*/ 168812 h 2745499"/>
              <a:gd name="connsiteX160" fmla="*/ 858912 w 4847872"/>
              <a:gd name="connsiteY160" fmla="*/ 126609 h 2745499"/>
              <a:gd name="connsiteX161" fmla="*/ 809676 w 4847872"/>
              <a:gd name="connsiteY161" fmla="*/ 77372 h 2745499"/>
              <a:gd name="connsiteX162" fmla="*/ 788574 w 4847872"/>
              <a:gd name="connsiteY162" fmla="*/ 63304 h 2745499"/>
              <a:gd name="connsiteX163" fmla="*/ 739337 w 4847872"/>
              <a:gd name="connsiteY163" fmla="*/ 49237 h 2745499"/>
              <a:gd name="connsiteX164" fmla="*/ 676032 w 4847872"/>
              <a:gd name="connsiteY164" fmla="*/ 42203 h 2745499"/>
              <a:gd name="connsiteX165" fmla="*/ 640863 w 4847872"/>
              <a:gd name="connsiteY165" fmla="*/ 35169 h 2745499"/>
              <a:gd name="connsiteX166" fmla="*/ 598660 w 4847872"/>
              <a:gd name="connsiteY166" fmla="*/ 28135 h 2745499"/>
              <a:gd name="connsiteX167" fmla="*/ 535356 w 4847872"/>
              <a:gd name="connsiteY167" fmla="*/ 21101 h 2745499"/>
              <a:gd name="connsiteX168" fmla="*/ 352476 w 4847872"/>
              <a:gd name="connsiteY168" fmla="*/ 0 h 2745499"/>
              <a:gd name="connsiteX169" fmla="*/ 99257 w 4847872"/>
              <a:gd name="connsiteY169" fmla="*/ 7033 h 2745499"/>
              <a:gd name="connsiteX170" fmla="*/ 78156 w 4847872"/>
              <a:gd name="connsiteY170" fmla="*/ 14067 h 2745499"/>
              <a:gd name="connsiteX171" fmla="*/ 50020 w 4847872"/>
              <a:gd name="connsiteY171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07027 w 4847872"/>
              <a:gd name="connsiteY27" fmla="*/ 1648411 h 2745499"/>
              <a:gd name="connsiteX28" fmla="*/ 1327445 w 4847872"/>
              <a:gd name="connsiteY28" fmla="*/ 1743710 h 2745499"/>
              <a:gd name="connsiteX29" fmla="*/ 1337214 w 4847872"/>
              <a:gd name="connsiteY29" fmla="*/ 1828800 h 2745499"/>
              <a:gd name="connsiteX30" fmla="*/ 1344248 w 4847872"/>
              <a:gd name="connsiteY30" fmla="*/ 1849901 h 2745499"/>
              <a:gd name="connsiteX31" fmla="*/ 1363982 w 4847872"/>
              <a:gd name="connsiteY31" fmla="*/ 1959268 h 2745499"/>
              <a:gd name="connsiteX32" fmla="*/ 1380541 w 4847872"/>
              <a:gd name="connsiteY32" fmla="*/ 1980369 h 2745499"/>
              <a:gd name="connsiteX33" fmla="*/ 1387574 w 4847872"/>
              <a:gd name="connsiteY33" fmla="*/ 2008505 h 2745499"/>
              <a:gd name="connsiteX34" fmla="*/ 1411167 w 4847872"/>
              <a:gd name="connsiteY34" fmla="*/ 2047533 h 2745499"/>
              <a:gd name="connsiteX35" fmla="*/ 1437495 w 4847872"/>
              <a:gd name="connsiteY35" fmla="*/ 2085877 h 2745499"/>
              <a:gd name="connsiteX36" fmla="*/ 1463823 w 4847872"/>
              <a:gd name="connsiteY36" fmla="*/ 2131255 h 2745499"/>
              <a:gd name="connsiteX37" fmla="*/ 1478575 w 4847872"/>
              <a:gd name="connsiteY37" fmla="*/ 2168232 h 2745499"/>
              <a:gd name="connsiteX38" fmla="*/ 1520094 w 4847872"/>
              <a:gd name="connsiteY38" fmla="*/ 2215661 h 2745499"/>
              <a:gd name="connsiteX39" fmla="*/ 1541196 w 4847872"/>
              <a:gd name="connsiteY39" fmla="*/ 2232220 h 2745499"/>
              <a:gd name="connsiteX40" fmla="*/ 1577049 w 4847872"/>
              <a:gd name="connsiteY40" fmla="*/ 2263530 h 2745499"/>
              <a:gd name="connsiteX41" fmla="*/ 1605184 w 4847872"/>
              <a:gd name="connsiteY41" fmla="*/ 2302558 h 2745499"/>
              <a:gd name="connsiteX42" fmla="*/ 1631268 w 4847872"/>
              <a:gd name="connsiteY42" fmla="*/ 2353163 h 2745499"/>
              <a:gd name="connsiteX43" fmla="*/ 1660771 w 4847872"/>
              <a:gd name="connsiteY43" fmla="*/ 2398541 h 2745499"/>
              <a:gd name="connsiteX44" fmla="*/ 1727251 w 4847872"/>
              <a:gd name="connsiteY44" fmla="*/ 2455935 h 2745499"/>
              <a:gd name="connsiteX45" fmla="*/ 1871786 w 4847872"/>
              <a:gd name="connsiteY45" fmla="*/ 2542833 h 2745499"/>
              <a:gd name="connsiteX46" fmla="*/ 1907639 w 4847872"/>
              <a:gd name="connsiteY46" fmla="*/ 2574827 h 2745499"/>
              <a:gd name="connsiteX47" fmla="*/ 2022672 w 4847872"/>
              <a:gd name="connsiteY47" fmla="*/ 2636324 h 2745499"/>
              <a:gd name="connsiteX48" fmla="*/ 2132039 w 4847872"/>
              <a:gd name="connsiteY48" fmla="*/ 2678527 h 2745499"/>
              <a:gd name="connsiteX49" fmla="*/ 2231392 w 4847872"/>
              <a:gd name="connsiteY49" fmla="*/ 2711645 h 2745499"/>
              <a:gd name="connsiteX50" fmla="*/ 2454228 w 4847872"/>
              <a:gd name="connsiteY50" fmla="*/ 2741588 h 2745499"/>
              <a:gd name="connsiteX51" fmla="*/ 2544984 w 4847872"/>
              <a:gd name="connsiteY51" fmla="*/ 2745447 h 2745499"/>
              <a:gd name="connsiteX52" fmla="*/ 2699337 w 4847872"/>
              <a:gd name="connsiteY52" fmla="*/ 2737087 h 2745499"/>
              <a:gd name="connsiteX53" fmla="*/ 2827706 w 4847872"/>
              <a:gd name="connsiteY53" fmla="*/ 2710522 h 2745499"/>
              <a:gd name="connsiteX54" fmla="*/ 2855157 w 4847872"/>
              <a:gd name="connsiteY54" fmla="*/ 2699629 h 2745499"/>
              <a:gd name="connsiteX55" fmla="*/ 2936388 w 4847872"/>
              <a:gd name="connsiteY55" fmla="*/ 2660601 h 2745499"/>
              <a:gd name="connsiteX56" fmla="*/ 3004236 w 4847872"/>
              <a:gd name="connsiteY56" fmla="*/ 2616590 h 2745499"/>
              <a:gd name="connsiteX57" fmla="*/ 3032371 w 4847872"/>
              <a:gd name="connsiteY57" fmla="*/ 2609557 h 2745499"/>
              <a:gd name="connsiteX58" fmla="*/ 3074574 w 4847872"/>
              <a:gd name="connsiteY58" fmla="*/ 2581421 h 2745499"/>
              <a:gd name="connsiteX59" fmla="*/ 3095676 w 4847872"/>
              <a:gd name="connsiteY59" fmla="*/ 2567353 h 2745499"/>
              <a:gd name="connsiteX60" fmla="*/ 3123811 w 4847872"/>
              <a:gd name="connsiteY60" fmla="*/ 2546252 h 2745499"/>
              <a:gd name="connsiteX61" fmla="*/ 3166014 w 4847872"/>
              <a:gd name="connsiteY61" fmla="*/ 2511083 h 2745499"/>
              <a:gd name="connsiteX62" fmla="*/ 3180082 w 4847872"/>
              <a:gd name="connsiteY62" fmla="*/ 2489981 h 2745499"/>
              <a:gd name="connsiteX63" fmla="*/ 3201183 w 4847872"/>
              <a:gd name="connsiteY63" fmla="*/ 2482947 h 2745499"/>
              <a:gd name="connsiteX64" fmla="*/ 3243386 w 4847872"/>
              <a:gd name="connsiteY64" fmla="*/ 2454812 h 2745499"/>
              <a:gd name="connsiteX65" fmla="*/ 3264488 w 4847872"/>
              <a:gd name="connsiteY65" fmla="*/ 2440744 h 2745499"/>
              <a:gd name="connsiteX66" fmla="*/ 3299657 w 4847872"/>
              <a:gd name="connsiteY66" fmla="*/ 2405575 h 2745499"/>
              <a:gd name="connsiteX67" fmla="*/ 3313725 w 4847872"/>
              <a:gd name="connsiteY67" fmla="*/ 2384473 h 2745499"/>
              <a:gd name="connsiteX68" fmla="*/ 3382012 w 4847872"/>
              <a:gd name="connsiteY68" fmla="*/ 2343394 h 2745499"/>
              <a:gd name="connsiteX69" fmla="*/ 3446440 w 4847872"/>
              <a:gd name="connsiteY69" fmla="*/ 2277354 h 2745499"/>
              <a:gd name="connsiteX70" fmla="*/ 3512919 w 4847872"/>
              <a:gd name="connsiteY70" fmla="*/ 2196562 h 2745499"/>
              <a:gd name="connsiteX71" fmla="*/ 3573049 w 4847872"/>
              <a:gd name="connsiteY71" fmla="*/ 2102192 h 2745499"/>
              <a:gd name="connsiteX72" fmla="*/ 3615252 w 4847872"/>
              <a:gd name="connsiteY72" fmla="*/ 2047288 h 2745499"/>
              <a:gd name="connsiteX73" fmla="*/ 3633179 w 4847872"/>
              <a:gd name="connsiteY73" fmla="*/ 2023012 h 2745499"/>
              <a:gd name="connsiteX74" fmla="*/ 3704885 w 4847872"/>
              <a:gd name="connsiteY74" fmla="*/ 1928397 h 2745499"/>
              <a:gd name="connsiteX75" fmla="*/ 3800184 w 4847872"/>
              <a:gd name="connsiteY75" fmla="*/ 1840132 h 2745499"/>
              <a:gd name="connsiteX76" fmla="*/ 3868715 w 4847872"/>
              <a:gd name="connsiteY76" fmla="*/ 1785229 h 2745499"/>
              <a:gd name="connsiteX77" fmla="*/ 3941544 w 4847872"/>
              <a:gd name="connsiteY77" fmla="*/ 1753235 h 2745499"/>
              <a:gd name="connsiteX78" fmla="*/ 4004849 w 4847872"/>
              <a:gd name="connsiteY78" fmla="*/ 1717382 h 2745499"/>
              <a:gd name="connsiteX79" fmla="*/ 4044561 w 4847872"/>
              <a:gd name="connsiteY79" fmla="*/ 1703314 h 2745499"/>
              <a:gd name="connsiteX80" fmla="*/ 4111041 w 4847872"/>
              <a:gd name="connsiteY80" fmla="*/ 1679037 h 2745499"/>
              <a:gd name="connsiteX81" fmla="*/ 4160961 w 4847872"/>
              <a:gd name="connsiteY81" fmla="*/ 1648411 h 2745499"/>
              <a:gd name="connsiteX82" fmla="*/ 4243316 w 4847872"/>
              <a:gd name="connsiteY82" fmla="*/ 1611874 h 2745499"/>
              <a:gd name="connsiteX83" fmla="*/ 4318881 w 4847872"/>
              <a:gd name="connsiteY83" fmla="*/ 1567180 h 2745499"/>
              <a:gd name="connsiteX84" fmla="*/ 4394886 w 4847872"/>
              <a:gd name="connsiteY84" fmla="*/ 1504559 h 2745499"/>
              <a:gd name="connsiteX85" fmla="*/ 4468839 w 4847872"/>
              <a:gd name="connsiteY85" fmla="*/ 1460548 h 2745499"/>
              <a:gd name="connsiteX86" fmla="*/ 4538737 w 4847872"/>
              <a:gd name="connsiteY86" fmla="*/ 1392017 h 2745499"/>
              <a:gd name="connsiteX87" fmla="*/ 4594324 w 4847872"/>
              <a:gd name="connsiteY87" fmla="*/ 1335063 h 2745499"/>
              <a:gd name="connsiteX88" fmla="*/ 4631301 w 4847872"/>
              <a:gd name="connsiteY88" fmla="*/ 1283335 h 2745499"/>
              <a:gd name="connsiteX89" fmla="*/ 4680538 w 4847872"/>
              <a:gd name="connsiteY89" fmla="*/ 1208453 h 2745499"/>
              <a:gd name="connsiteX90" fmla="*/ 4715023 w 4847872"/>
              <a:gd name="connsiteY90" fmla="*/ 1138799 h 2745499"/>
              <a:gd name="connsiteX91" fmla="*/ 4757226 w 4847872"/>
              <a:gd name="connsiteY91" fmla="*/ 1056884 h 2745499"/>
              <a:gd name="connsiteX92" fmla="*/ 4777644 w 4847872"/>
              <a:gd name="connsiteY92" fmla="*/ 1011506 h 2745499"/>
              <a:gd name="connsiteX93" fmla="*/ 4805779 w 4847872"/>
              <a:gd name="connsiteY93" fmla="*/ 956603 h 2745499"/>
              <a:gd name="connsiteX94" fmla="*/ 4823706 w 4847872"/>
              <a:gd name="connsiteY94" fmla="*/ 867654 h 2745499"/>
              <a:gd name="connsiteX95" fmla="*/ 4837774 w 4847872"/>
              <a:gd name="connsiteY95" fmla="*/ 793457 h 2745499"/>
              <a:gd name="connsiteX96" fmla="*/ 4847543 w 4847872"/>
              <a:gd name="connsiteY96" fmla="*/ 687753 h 2745499"/>
              <a:gd name="connsiteX97" fmla="*/ 4846175 w 4847872"/>
              <a:gd name="connsiteY97" fmla="*/ 568373 h 2745499"/>
              <a:gd name="connsiteX98" fmla="*/ 4797866 w 4847872"/>
              <a:gd name="connsiteY98" fmla="*/ 506437 h 2745499"/>
              <a:gd name="connsiteX99" fmla="*/ 4755663 w 4847872"/>
              <a:gd name="connsiteY99" fmla="*/ 485335 h 2745499"/>
              <a:gd name="connsiteX100" fmla="*/ 4720494 w 4847872"/>
              <a:gd name="connsiteY100" fmla="*/ 457200 h 2745499"/>
              <a:gd name="connsiteX101" fmla="*/ 4678291 w 4847872"/>
              <a:gd name="connsiteY101" fmla="*/ 443132 h 2745499"/>
              <a:gd name="connsiteX102" fmla="*/ 4593885 w 4847872"/>
              <a:gd name="connsiteY102" fmla="*/ 464233 h 2745499"/>
              <a:gd name="connsiteX103" fmla="*/ 4530580 w 4847872"/>
              <a:gd name="connsiteY103" fmla="*/ 499403 h 2745499"/>
              <a:gd name="connsiteX104" fmla="*/ 4509479 w 4847872"/>
              <a:gd name="connsiteY104" fmla="*/ 513470 h 2745499"/>
              <a:gd name="connsiteX105" fmla="*/ 4481343 w 4847872"/>
              <a:gd name="connsiteY105" fmla="*/ 555673 h 2745499"/>
              <a:gd name="connsiteX106" fmla="*/ 4439140 w 4847872"/>
              <a:gd name="connsiteY106" fmla="*/ 590843 h 2745499"/>
              <a:gd name="connsiteX107" fmla="*/ 4396937 w 4847872"/>
              <a:gd name="connsiteY107" fmla="*/ 618978 h 2745499"/>
              <a:gd name="connsiteX108" fmla="*/ 4340666 w 4847872"/>
              <a:gd name="connsiteY108" fmla="*/ 647113 h 2745499"/>
              <a:gd name="connsiteX109" fmla="*/ 4312531 w 4847872"/>
              <a:gd name="connsiteY109" fmla="*/ 661181 h 2745499"/>
              <a:gd name="connsiteX110" fmla="*/ 4270328 w 4847872"/>
              <a:gd name="connsiteY110" fmla="*/ 675249 h 2745499"/>
              <a:gd name="connsiteX111" fmla="*/ 4242192 w 4847872"/>
              <a:gd name="connsiteY111" fmla="*/ 689317 h 2745499"/>
              <a:gd name="connsiteX112" fmla="*/ 4171854 w 4847872"/>
              <a:gd name="connsiteY112" fmla="*/ 710418 h 2745499"/>
              <a:gd name="connsiteX113" fmla="*/ 3890500 w 4847872"/>
              <a:gd name="connsiteY113" fmla="*/ 696350 h 2745499"/>
              <a:gd name="connsiteX114" fmla="*/ 3869399 w 4847872"/>
              <a:gd name="connsiteY114" fmla="*/ 689317 h 2745499"/>
              <a:gd name="connsiteX115" fmla="*/ 3834229 w 4847872"/>
              <a:gd name="connsiteY115" fmla="*/ 682283 h 2745499"/>
              <a:gd name="connsiteX116" fmla="*/ 3770925 w 4847872"/>
              <a:gd name="connsiteY116" fmla="*/ 675249 h 2745499"/>
              <a:gd name="connsiteX117" fmla="*/ 3679485 w 4847872"/>
              <a:gd name="connsiteY117" fmla="*/ 661181 h 2745499"/>
              <a:gd name="connsiteX118" fmla="*/ 3609146 w 4847872"/>
              <a:gd name="connsiteY118" fmla="*/ 654147 h 2745499"/>
              <a:gd name="connsiteX119" fmla="*/ 3573977 w 4847872"/>
              <a:gd name="connsiteY119" fmla="*/ 647113 h 2745499"/>
              <a:gd name="connsiteX120" fmla="*/ 3257454 w 4847872"/>
              <a:gd name="connsiteY120" fmla="*/ 647113 h 2745499"/>
              <a:gd name="connsiteX121" fmla="*/ 3222285 w 4847872"/>
              <a:gd name="connsiteY121" fmla="*/ 654147 h 2745499"/>
              <a:gd name="connsiteX122" fmla="*/ 3130845 w 4847872"/>
              <a:gd name="connsiteY122" fmla="*/ 661181 h 2745499"/>
              <a:gd name="connsiteX123" fmla="*/ 3088642 w 4847872"/>
              <a:gd name="connsiteY123" fmla="*/ 675249 h 2745499"/>
              <a:gd name="connsiteX124" fmla="*/ 3039405 w 4847872"/>
              <a:gd name="connsiteY124" fmla="*/ 703384 h 2745499"/>
              <a:gd name="connsiteX125" fmla="*/ 2976100 w 4847872"/>
              <a:gd name="connsiteY125" fmla="*/ 731520 h 2745499"/>
              <a:gd name="connsiteX126" fmla="*/ 2575171 w 4847872"/>
              <a:gd name="connsiteY126" fmla="*/ 717452 h 2745499"/>
              <a:gd name="connsiteX127" fmla="*/ 2547036 w 4847872"/>
              <a:gd name="connsiteY127" fmla="*/ 710418 h 2745499"/>
              <a:gd name="connsiteX128" fmla="*/ 2476697 w 4847872"/>
              <a:gd name="connsiteY128" fmla="*/ 689317 h 2745499"/>
              <a:gd name="connsiteX129" fmla="*/ 2441528 w 4847872"/>
              <a:gd name="connsiteY129" fmla="*/ 682283 h 2745499"/>
              <a:gd name="connsiteX130" fmla="*/ 2413392 w 4847872"/>
              <a:gd name="connsiteY130" fmla="*/ 675249 h 2745499"/>
              <a:gd name="connsiteX131" fmla="*/ 2371189 w 4847872"/>
              <a:gd name="connsiteY131" fmla="*/ 661181 h 2745499"/>
              <a:gd name="connsiteX132" fmla="*/ 2336020 w 4847872"/>
              <a:gd name="connsiteY132" fmla="*/ 654147 h 2745499"/>
              <a:gd name="connsiteX133" fmla="*/ 2293817 w 4847872"/>
              <a:gd name="connsiteY133" fmla="*/ 640080 h 2745499"/>
              <a:gd name="connsiteX134" fmla="*/ 2195343 w 4847872"/>
              <a:gd name="connsiteY134" fmla="*/ 626012 h 2745499"/>
              <a:gd name="connsiteX135" fmla="*/ 2139072 w 4847872"/>
              <a:gd name="connsiteY135" fmla="*/ 611944 h 2745499"/>
              <a:gd name="connsiteX136" fmla="*/ 2103903 w 4847872"/>
              <a:gd name="connsiteY136" fmla="*/ 604910 h 2745499"/>
              <a:gd name="connsiteX137" fmla="*/ 2082802 w 4847872"/>
              <a:gd name="connsiteY137" fmla="*/ 597877 h 2745499"/>
              <a:gd name="connsiteX138" fmla="*/ 2047632 w 4847872"/>
              <a:gd name="connsiteY138" fmla="*/ 590843 h 2745499"/>
              <a:gd name="connsiteX139" fmla="*/ 1998396 w 4847872"/>
              <a:gd name="connsiteY139" fmla="*/ 576775 h 2745499"/>
              <a:gd name="connsiteX140" fmla="*/ 1576365 w 4847872"/>
              <a:gd name="connsiteY140" fmla="*/ 562707 h 2745499"/>
              <a:gd name="connsiteX141" fmla="*/ 1541196 w 4847872"/>
              <a:gd name="connsiteY141" fmla="*/ 555673 h 2745499"/>
              <a:gd name="connsiteX142" fmla="*/ 1463823 w 4847872"/>
              <a:gd name="connsiteY142" fmla="*/ 541606 h 2745499"/>
              <a:gd name="connsiteX143" fmla="*/ 1421620 w 4847872"/>
              <a:gd name="connsiteY143" fmla="*/ 520504 h 2745499"/>
              <a:gd name="connsiteX144" fmla="*/ 1393485 w 4847872"/>
              <a:gd name="connsiteY144" fmla="*/ 513470 h 2745499"/>
              <a:gd name="connsiteX145" fmla="*/ 1372383 w 4847872"/>
              <a:gd name="connsiteY145" fmla="*/ 499403 h 2745499"/>
              <a:gd name="connsiteX146" fmla="*/ 1323146 w 4847872"/>
              <a:gd name="connsiteY146" fmla="*/ 450166 h 2745499"/>
              <a:gd name="connsiteX147" fmla="*/ 1302045 w 4847872"/>
              <a:gd name="connsiteY147" fmla="*/ 443132 h 2745499"/>
              <a:gd name="connsiteX148" fmla="*/ 1231706 w 4847872"/>
              <a:gd name="connsiteY148" fmla="*/ 393895 h 2745499"/>
              <a:gd name="connsiteX149" fmla="*/ 1210605 w 4847872"/>
              <a:gd name="connsiteY149" fmla="*/ 379827 h 2745499"/>
              <a:gd name="connsiteX150" fmla="*/ 1189503 w 4847872"/>
              <a:gd name="connsiteY150" fmla="*/ 358726 h 2745499"/>
              <a:gd name="connsiteX151" fmla="*/ 1126199 w 4847872"/>
              <a:gd name="connsiteY151" fmla="*/ 323557 h 2745499"/>
              <a:gd name="connsiteX152" fmla="*/ 1105097 w 4847872"/>
              <a:gd name="connsiteY152" fmla="*/ 309489 h 2745499"/>
              <a:gd name="connsiteX153" fmla="*/ 1083996 w 4847872"/>
              <a:gd name="connsiteY153" fmla="*/ 302455 h 2745499"/>
              <a:gd name="connsiteX154" fmla="*/ 1055860 w 4847872"/>
              <a:gd name="connsiteY154" fmla="*/ 288387 h 2745499"/>
              <a:gd name="connsiteX155" fmla="*/ 1034759 w 4847872"/>
              <a:gd name="connsiteY155" fmla="*/ 274320 h 2745499"/>
              <a:gd name="connsiteX156" fmla="*/ 985522 w 4847872"/>
              <a:gd name="connsiteY156" fmla="*/ 253218 h 2745499"/>
              <a:gd name="connsiteX157" fmla="*/ 915183 w 4847872"/>
              <a:gd name="connsiteY157" fmla="*/ 189913 h 2745499"/>
              <a:gd name="connsiteX158" fmla="*/ 901116 w 4847872"/>
              <a:gd name="connsiteY158" fmla="*/ 168812 h 2745499"/>
              <a:gd name="connsiteX159" fmla="*/ 858912 w 4847872"/>
              <a:gd name="connsiteY159" fmla="*/ 126609 h 2745499"/>
              <a:gd name="connsiteX160" fmla="*/ 809676 w 4847872"/>
              <a:gd name="connsiteY160" fmla="*/ 77372 h 2745499"/>
              <a:gd name="connsiteX161" fmla="*/ 788574 w 4847872"/>
              <a:gd name="connsiteY161" fmla="*/ 63304 h 2745499"/>
              <a:gd name="connsiteX162" fmla="*/ 739337 w 4847872"/>
              <a:gd name="connsiteY162" fmla="*/ 49237 h 2745499"/>
              <a:gd name="connsiteX163" fmla="*/ 676032 w 4847872"/>
              <a:gd name="connsiteY163" fmla="*/ 42203 h 2745499"/>
              <a:gd name="connsiteX164" fmla="*/ 640863 w 4847872"/>
              <a:gd name="connsiteY164" fmla="*/ 35169 h 2745499"/>
              <a:gd name="connsiteX165" fmla="*/ 598660 w 4847872"/>
              <a:gd name="connsiteY165" fmla="*/ 28135 h 2745499"/>
              <a:gd name="connsiteX166" fmla="*/ 535356 w 4847872"/>
              <a:gd name="connsiteY166" fmla="*/ 21101 h 2745499"/>
              <a:gd name="connsiteX167" fmla="*/ 352476 w 4847872"/>
              <a:gd name="connsiteY167" fmla="*/ 0 h 2745499"/>
              <a:gd name="connsiteX168" fmla="*/ 99257 w 4847872"/>
              <a:gd name="connsiteY168" fmla="*/ 7033 h 2745499"/>
              <a:gd name="connsiteX169" fmla="*/ 78156 w 4847872"/>
              <a:gd name="connsiteY169" fmla="*/ 14067 h 2745499"/>
              <a:gd name="connsiteX170" fmla="*/ 50020 w 4847872"/>
              <a:gd name="connsiteY170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07027 w 4847872"/>
              <a:gd name="connsiteY27" fmla="*/ 1648411 h 2745499"/>
              <a:gd name="connsiteX28" fmla="*/ 1327445 w 4847872"/>
              <a:gd name="connsiteY28" fmla="*/ 1743710 h 2745499"/>
              <a:gd name="connsiteX29" fmla="*/ 1344248 w 4847872"/>
              <a:gd name="connsiteY29" fmla="*/ 1849901 h 2745499"/>
              <a:gd name="connsiteX30" fmla="*/ 1363982 w 4847872"/>
              <a:gd name="connsiteY30" fmla="*/ 1959268 h 2745499"/>
              <a:gd name="connsiteX31" fmla="*/ 1380541 w 4847872"/>
              <a:gd name="connsiteY31" fmla="*/ 1980369 h 2745499"/>
              <a:gd name="connsiteX32" fmla="*/ 1387574 w 4847872"/>
              <a:gd name="connsiteY32" fmla="*/ 2008505 h 2745499"/>
              <a:gd name="connsiteX33" fmla="*/ 1411167 w 4847872"/>
              <a:gd name="connsiteY33" fmla="*/ 2047533 h 2745499"/>
              <a:gd name="connsiteX34" fmla="*/ 1437495 w 4847872"/>
              <a:gd name="connsiteY34" fmla="*/ 2085877 h 2745499"/>
              <a:gd name="connsiteX35" fmla="*/ 1463823 w 4847872"/>
              <a:gd name="connsiteY35" fmla="*/ 2131255 h 2745499"/>
              <a:gd name="connsiteX36" fmla="*/ 1478575 w 4847872"/>
              <a:gd name="connsiteY36" fmla="*/ 2168232 h 2745499"/>
              <a:gd name="connsiteX37" fmla="*/ 1520094 w 4847872"/>
              <a:gd name="connsiteY37" fmla="*/ 2215661 h 2745499"/>
              <a:gd name="connsiteX38" fmla="*/ 1541196 w 4847872"/>
              <a:gd name="connsiteY38" fmla="*/ 2232220 h 2745499"/>
              <a:gd name="connsiteX39" fmla="*/ 1577049 w 4847872"/>
              <a:gd name="connsiteY39" fmla="*/ 2263530 h 2745499"/>
              <a:gd name="connsiteX40" fmla="*/ 1605184 w 4847872"/>
              <a:gd name="connsiteY40" fmla="*/ 2302558 h 2745499"/>
              <a:gd name="connsiteX41" fmla="*/ 1631268 w 4847872"/>
              <a:gd name="connsiteY41" fmla="*/ 2353163 h 2745499"/>
              <a:gd name="connsiteX42" fmla="*/ 1660771 w 4847872"/>
              <a:gd name="connsiteY42" fmla="*/ 2398541 h 2745499"/>
              <a:gd name="connsiteX43" fmla="*/ 1727251 w 4847872"/>
              <a:gd name="connsiteY43" fmla="*/ 2455935 h 2745499"/>
              <a:gd name="connsiteX44" fmla="*/ 1871786 w 4847872"/>
              <a:gd name="connsiteY44" fmla="*/ 2542833 h 2745499"/>
              <a:gd name="connsiteX45" fmla="*/ 1907639 w 4847872"/>
              <a:gd name="connsiteY45" fmla="*/ 2574827 h 2745499"/>
              <a:gd name="connsiteX46" fmla="*/ 2022672 w 4847872"/>
              <a:gd name="connsiteY46" fmla="*/ 2636324 h 2745499"/>
              <a:gd name="connsiteX47" fmla="*/ 2132039 w 4847872"/>
              <a:gd name="connsiteY47" fmla="*/ 2678527 h 2745499"/>
              <a:gd name="connsiteX48" fmla="*/ 2231392 w 4847872"/>
              <a:gd name="connsiteY48" fmla="*/ 2711645 h 2745499"/>
              <a:gd name="connsiteX49" fmla="*/ 2454228 w 4847872"/>
              <a:gd name="connsiteY49" fmla="*/ 2741588 h 2745499"/>
              <a:gd name="connsiteX50" fmla="*/ 2544984 w 4847872"/>
              <a:gd name="connsiteY50" fmla="*/ 2745447 h 2745499"/>
              <a:gd name="connsiteX51" fmla="*/ 2699337 w 4847872"/>
              <a:gd name="connsiteY51" fmla="*/ 2737087 h 2745499"/>
              <a:gd name="connsiteX52" fmla="*/ 2827706 w 4847872"/>
              <a:gd name="connsiteY52" fmla="*/ 2710522 h 2745499"/>
              <a:gd name="connsiteX53" fmla="*/ 2855157 w 4847872"/>
              <a:gd name="connsiteY53" fmla="*/ 2699629 h 2745499"/>
              <a:gd name="connsiteX54" fmla="*/ 2936388 w 4847872"/>
              <a:gd name="connsiteY54" fmla="*/ 2660601 h 2745499"/>
              <a:gd name="connsiteX55" fmla="*/ 3004236 w 4847872"/>
              <a:gd name="connsiteY55" fmla="*/ 2616590 h 2745499"/>
              <a:gd name="connsiteX56" fmla="*/ 3032371 w 4847872"/>
              <a:gd name="connsiteY56" fmla="*/ 2609557 h 2745499"/>
              <a:gd name="connsiteX57" fmla="*/ 3074574 w 4847872"/>
              <a:gd name="connsiteY57" fmla="*/ 2581421 h 2745499"/>
              <a:gd name="connsiteX58" fmla="*/ 3095676 w 4847872"/>
              <a:gd name="connsiteY58" fmla="*/ 2567353 h 2745499"/>
              <a:gd name="connsiteX59" fmla="*/ 3123811 w 4847872"/>
              <a:gd name="connsiteY59" fmla="*/ 2546252 h 2745499"/>
              <a:gd name="connsiteX60" fmla="*/ 3166014 w 4847872"/>
              <a:gd name="connsiteY60" fmla="*/ 2511083 h 2745499"/>
              <a:gd name="connsiteX61" fmla="*/ 3180082 w 4847872"/>
              <a:gd name="connsiteY61" fmla="*/ 2489981 h 2745499"/>
              <a:gd name="connsiteX62" fmla="*/ 3201183 w 4847872"/>
              <a:gd name="connsiteY62" fmla="*/ 2482947 h 2745499"/>
              <a:gd name="connsiteX63" fmla="*/ 3243386 w 4847872"/>
              <a:gd name="connsiteY63" fmla="*/ 2454812 h 2745499"/>
              <a:gd name="connsiteX64" fmla="*/ 3264488 w 4847872"/>
              <a:gd name="connsiteY64" fmla="*/ 2440744 h 2745499"/>
              <a:gd name="connsiteX65" fmla="*/ 3299657 w 4847872"/>
              <a:gd name="connsiteY65" fmla="*/ 2405575 h 2745499"/>
              <a:gd name="connsiteX66" fmla="*/ 3313725 w 4847872"/>
              <a:gd name="connsiteY66" fmla="*/ 2384473 h 2745499"/>
              <a:gd name="connsiteX67" fmla="*/ 3382012 w 4847872"/>
              <a:gd name="connsiteY67" fmla="*/ 2343394 h 2745499"/>
              <a:gd name="connsiteX68" fmla="*/ 3446440 w 4847872"/>
              <a:gd name="connsiteY68" fmla="*/ 2277354 h 2745499"/>
              <a:gd name="connsiteX69" fmla="*/ 3512919 w 4847872"/>
              <a:gd name="connsiteY69" fmla="*/ 2196562 h 2745499"/>
              <a:gd name="connsiteX70" fmla="*/ 3573049 w 4847872"/>
              <a:gd name="connsiteY70" fmla="*/ 2102192 h 2745499"/>
              <a:gd name="connsiteX71" fmla="*/ 3615252 w 4847872"/>
              <a:gd name="connsiteY71" fmla="*/ 2047288 h 2745499"/>
              <a:gd name="connsiteX72" fmla="*/ 3633179 w 4847872"/>
              <a:gd name="connsiteY72" fmla="*/ 2023012 h 2745499"/>
              <a:gd name="connsiteX73" fmla="*/ 3704885 w 4847872"/>
              <a:gd name="connsiteY73" fmla="*/ 1928397 h 2745499"/>
              <a:gd name="connsiteX74" fmla="*/ 3800184 w 4847872"/>
              <a:gd name="connsiteY74" fmla="*/ 1840132 h 2745499"/>
              <a:gd name="connsiteX75" fmla="*/ 3868715 w 4847872"/>
              <a:gd name="connsiteY75" fmla="*/ 1785229 h 2745499"/>
              <a:gd name="connsiteX76" fmla="*/ 3941544 w 4847872"/>
              <a:gd name="connsiteY76" fmla="*/ 1753235 h 2745499"/>
              <a:gd name="connsiteX77" fmla="*/ 4004849 w 4847872"/>
              <a:gd name="connsiteY77" fmla="*/ 1717382 h 2745499"/>
              <a:gd name="connsiteX78" fmla="*/ 4044561 w 4847872"/>
              <a:gd name="connsiteY78" fmla="*/ 1703314 h 2745499"/>
              <a:gd name="connsiteX79" fmla="*/ 4111041 w 4847872"/>
              <a:gd name="connsiteY79" fmla="*/ 1679037 h 2745499"/>
              <a:gd name="connsiteX80" fmla="*/ 4160961 w 4847872"/>
              <a:gd name="connsiteY80" fmla="*/ 1648411 h 2745499"/>
              <a:gd name="connsiteX81" fmla="*/ 4243316 w 4847872"/>
              <a:gd name="connsiteY81" fmla="*/ 1611874 h 2745499"/>
              <a:gd name="connsiteX82" fmla="*/ 4318881 w 4847872"/>
              <a:gd name="connsiteY82" fmla="*/ 1567180 h 2745499"/>
              <a:gd name="connsiteX83" fmla="*/ 4394886 w 4847872"/>
              <a:gd name="connsiteY83" fmla="*/ 1504559 h 2745499"/>
              <a:gd name="connsiteX84" fmla="*/ 4468839 w 4847872"/>
              <a:gd name="connsiteY84" fmla="*/ 1460548 h 2745499"/>
              <a:gd name="connsiteX85" fmla="*/ 4538737 w 4847872"/>
              <a:gd name="connsiteY85" fmla="*/ 1392017 h 2745499"/>
              <a:gd name="connsiteX86" fmla="*/ 4594324 w 4847872"/>
              <a:gd name="connsiteY86" fmla="*/ 1335063 h 2745499"/>
              <a:gd name="connsiteX87" fmla="*/ 4631301 w 4847872"/>
              <a:gd name="connsiteY87" fmla="*/ 1283335 h 2745499"/>
              <a:gd name="connsiteX88" fmla="*/ 4680538 w 4847872"/>
              <a:gd name="connsiteY88" fmla="*/ 1208453 h 2745499"/>
              <a:gd name="connsiteX89" fmla="*/ 4715023 w 4847872"/>
              <a:gd name="connsiteY89" fmla="*/ 1138799 h 2745499"/>
              <a:gd name="connsiteX90" fmla="*/ 4757226 w 4847872"/>
              <a:gd name="connsiteY90" fmla="*/ 1056884 h 2745499"/>
              <a:gd name="connsiteX91" fmla="*/ 4777644 w 4847872"/>
              <a:gd name="connsiteY91" fmla="*/ 1011506 h 2745499"/>
              <a:gd name="connsiteX92" fmla="*/ 4805779 w 4847872"/>
              <a:gd name="connsiteY92" fmla="*/ 956603 h 2745499"/>
              <a:gd name="connsiteX93" fmla="*/ 4823706 w 4847872"/>
              <a:gd name="connsiteY93" fmla="*/ 867654 h 2745499"/>
              <a:gd name="connsiteX94" fmla="*/ 4837774 w 4847872"/>
              <a:gd name="connsiteY94" fmla="*/ 793457 h 2745499"/>
              <a:gd name="connsiteX95" fmla="*/ 4847543 w 4847872"/>
              <a:gd name="connsiteY95" fmla="*/ 687753 h 2745499"/>
              <a:gd name="connsiteX96" fmla="*/ 4846175 w 4847872"/>
              <a:gd name="connsiteY96" fmla="*/ 568373 h 2745499"/>
              <a:gd name="connsiteX97" fmla="*/ 4797866 w 4847872"/>
              <a:gd name="connsiteY97" fmla="*/ 506437 h 2745499"/>
              <a:gd name="connsiteX98" fmla="*/ 4755663 w 4847872"/>
              <a:gd name="connsiteY98" fmla="*/ 485335 h 2745499"/>
              <a:gd name="connsiteX99" fmla="*/ 4720494 w 4847872"/>
              <a:gd name="connsiteY99" fmla="*/ 457200 h 2745499"/>
              <a:gd name="connsiteX100" fmla="*/ 4678291 w 4847872"/>
              <a:gd name="connsiteY100" fmla="*/ 443132 h 2745499"/>
              <a:gd name="connsiteX101" fmla="*/ 4593885 w 4847872"/>
              <a:gd name="connsiteY101" fmla="*/ 464233 h 2745499"/>
              <a:gd name="connsiteX102" fmla="*/ 4530580 w 4847872"/>
              <a:gd name="connsiteY102" fmla="*/ 499403 h 2745499"/>
              <a:gd name="connsiteX103" fmla="*/ 4509479 w 4847872"/>
              <a:gd name="connsiteY103" fmla="*/ 513470 h 2745499"/>
              <a:gd name="connsiteX104" fmla="*/ 4481343 w 4847872"/>
              <a:gd name="connsiteY104" fmla="*/ 555673 h 2745499"/>
              <a:gd name="connsiteX105" fmla="*/ 4439140 w 4847872"/>
              <a:gd name="connsiteY105" fmla="*/ 590843 h 2745499"/>
              <a:gd name="connsiteX106" fmla="*/ 4396937 w 4847872"/>
              <a:gd name="connsiteY106" fmla="*/ 618978 h 2745499"/>
              <a:gd name="connsiteX107" fmla="*/ 4340666 w 4847872"/>
              <a:gd name="connsiteY107" fmla="*/ 647113 h 2745499"/>
              <a:gd name="connsiteX108" fmla="*/ 4312531 w 4847872"/>
              <a:gd name="connsiteY108" fmla="*/ 661181 h 2745499"/>
              <a:gd name="connsiteX109" fmla="*/ 4270328 w 4847872"/>
              <a:gd name="connsiteY109" fmla="*/ 675249 h 2745499"/>
              <a:gd name="connsiteX110" fmla="*/ 4242192 w 4847872"/>
              <a:gd name="connsiteY110" fmla="*/ 689317 h 2745499"/>
              <a:gd name="connsiteX111" fmla="*/ 4171854 w 4847872"/>
              <a:gd name="connsiteY111" fmla="*/ 710418 h 2745499"/>
              <a:gd name="connsiteX112" fmla="*/ 3890500 w 4847872"/>
              <a:gd name="connsiteY112" fmla="*/ 696350 h 2745499"/>
              <a:gd name="connsiteX113" fmla="*/ 3869399 w 4847872"/>
              <a:gd name="connsiteY113" fmla="*/ 689317 h 2745499"/>
              <a:gd name="connsiteX114" fmla="*/ 3834229 w 4847872"/>
              <a:gd name="connsiteY114" fmla="*/ 682283 h 2745499"/>
              <a:gd name="connsiteX115" fmla="*/ 3770925 w 4847872"/>
              <a:gd name="connsiteY115" fmla="*/ 675249 h 2745499"/>
              <a:gd name="connsiteX116" fmla="*/ 3679485 w 4847872"/>
              <a:gd name="connsiteY116" fmla="*/ 661181 h 2745499"/>
              <a:gd name="connsiteX117" fmla="*/ 3609146 w 4847872"/>
              <a:gd name="connsiteY117" fmla="*/ 654147 h 2745499"/>
              <a:gd name="connsiteX118" fmla="*/ 3573977 w 4847872"/>
              <a:gd name="connsiteY118" fmla="*/ 647113 h 2745499"/>
              <a:gd name="connsiteX119" fmla="*/ 3257454 w 4847872"/>
              <a:gd name="connsiteY119" fmla="*/ 647113 h 2745499"/>
              <a:gd name="connsiteX120" fmla="*/ 3222285 w 4847872"/>
              <a:gd name="connsiteY120" fmla="*/ 654147 h 2745499"/>
              <a:gd name="connsiteX121" fmla="*/ 3130845 w 4847872"/>
              <a:gd name="connsiteY121" fmla="*/ 661181 h 2745499"/>
              <a:gd name="connsiteX122" fmla="*/ 3088642 w 4847872"/>
              <a:gd name="connsiteY122" fmla="*/ 675249 h 2745499"/>
              <a:gd name="connsiteX123" fmla="*/ 3039405 w 4847872"/>
              <a:gd name="connsiteY123" fmla="*/ 703384 h 2745499"/>
              <a:gd name="connsiteX124" fmla="*/ 2976100 w 4847872"/>
              <a:gd name="connsiteY124" fmla="*/ 731520 h 2745499"/>
              <a:gd name="connsiteX125" fmla="*/ 2575171 w 4847872"/>
              <a:gd name="connsiteY125" fmla="*/ 717452 h 2745499"/>
              <a:gd name="connsiteX126" fmla="*/ 2547036 w 4847872"/>
              <a:gd name="connsiteY126" fmla="*/ 710418 h 2745499"/>
              <a:gd name="connsiteX127" fmla="*/ 2476697 w 4847872"/>
              <a:gd name="connsiteY127" fmla="*/ 689317 h 2745499"/>
              <a:gd name="connsiteX128" fmla="*/ 2441528 w 4847872"/>
              <a:gd name="connsiteY128" fmla="*/ 682283 h 2745499"/>
              <a:gd name="connsiteX129" fmla="*/ 2413392 w 4847872"/>
              <a:gd name="connsiteY129" fmla="*/ 675249 h 2745499"/>
              <a:gd name="connsiteX130" fmla="*/ 2371189 w 4847872"/>
              <a:gd name="connsiteY130" fmla="*/ 661181 h 2745499"/>
              <a:gd name="connsiteX131" fmla="*/ 2336020 w 4847872"/>
              <a:gd name="connsiteY131" fmla="*/ 654147 h 2745499"/>
              <a:gd name="connsiteX132" fmla="*/ 2293817 w 4847872"/>
              <a:gd name="connsiteY132" fmla="*/ 640080 h 2745499"/>
              <a:gd name="connsiteX133" fmla="*/ 2195343 w 4847872"/>
              <a:gd name="connsiteY133" fmla="*/ 626012 h 2745499"/>
              <a:gd name="connsiteX134" fmla="*/ 2139072 w 4847872"/>
              <a:gd name="connsiteY134" fmla="*/ 611944 h 2745499"/>
              <a:gd name="connsiteX135" fmla="*/ 2103903 w 4847872"/>
              <a:gd name="connsiteY135" fmla="*/ 604910 h 2745499"/>
              <a:gd name="connsiteX136" fmla="*/ 2082802 w 4847872"/>
              <a:gd name="connsiteY136" fmla="*/ 597877 h 2745499"/>
              <a:gd name="connsiteX137" fmla="*/ 2047632 w 4847872"/>
              <a:gd name="connsiteY137" fmla="*/ 590843 h 2745499"/>
              <a:gd name="connsiteX138" fmla="*/ 1998396 w 4847872"/>
              <a:gd name="connsiteY138" fmla="*/ 576775 h 2745499"/>
              <a:gd name="connsiteX139" fmla="*/ 1576365 w 4847872"/>
              <a:gd name="connsiteY139" fmla="*/ 562707 h 2745499"/>
              <a:gd name="connsiteX140" fmla="*/ 1541196 w 4847872"/>
              <a:gd name="connsiteY140" fmla="*/ 555673 h 2745499"/>
              <a:gd name="connsiteX141" fmla="*/ 1463823 w 4847872"/>
              <a:gd name="connsiteY141" fmla="*/ 541606 h 2745499"/>
              <a:gd name="connsiteX142" fmla="*/ 1421620 w 4847872"/>
              <a:gd name="connsiteY142" fmla="*/ 520504 h 2745499"/>
              <a:gd name="connsiteX143" fmla="*/ 1393485 w 4847872"/>
              <a:gd name="connsiteY143" fmla="*/ 513470 h 2745499"/>
              <a:gd name="connsiteX144" fmla="*/ 1372383 w 4847872"/>
              <a:gd name="connsiteY144" fmla="*/ 499403 h 2745499"/>
              <a:gd name="connsiteX145" fmla="*/ 1323146 w 4847872"/>
              <a:gd name="connsiteY145" fmla="*/ 450166 h 2745499"/>
              <a:gd name="connsiteX146" fmla="*/ 1302045 w 4847872"/>
              <a:gd name="connsiteY146" fmla="*/ 443132 h 2745499"/>
              <a:gd name="connsiteX147" fmla="*/ 1231706 w 4847872"/>
              <a:gd name="connsiteY147" fmla="*/ 393895 h 2745499"/>
              <a:gd name="connsiteX148" fmla="*/ 1210605 w 4847872"/>
              <a:gd name="connsiteY148" fmla="*/ 379827 h 2745499"/>
              <a:gd name="connsiteX149" fmla="*/ 1189503 w 4847872"/>
              <a:gd name="connsiteY149" fmla="*/ 358726 h 2745499"/>
              <a:gd name="connsiteX150" fmla="*/ 1126199 w 4847872"/>
              <a:gd name="connsiteY150" fmla="*/ 323557 h 2745499"/>
              <a:gd name="connsiteX151" fmla="*/ 1105097 w 4847872"/>
              <a:gd name="connsiteY151" fmla="*/ 309489 h 2745499"/>
              <a:gd name="connsiteX152" fmla="*/ 1083996 w 4847872"/>
              <a:gd name="connsiteY152" fmla="*/ 302455 h 2745499"/>
              <a:gd name="connsiteX153" fmla="*/ 1055860 w 4847872"/>
              <a:gd name="connsiteY153" fmla="*/ 288387 h 2745499"/>
              <a:gd name="connsiteX154" fmla="*/ 1034759 w 4847872"/>
              <a:gd name="connsiteY154" fmla="*/ 274320 h 2745499"/>
              <a:gd name="connsiteX155" fmla="*/ 985522 w 4847872"/>
              <a:gd name="connsiteY155" fmla="*/ 253218 h 2745499"/>
              <a:gd name="connsiteX156" fmla="*/ 915183 w 4847872"/>
              <a:gd name="connsiteY156" fmla="*/ 189913 h 2745499"/>
              <a:gd name="connsiteX157" fmla="*/ 901116 w 4847872"/>
              <a:gd name="connsiteY157" fmla="*/ 168812 h 2745499"/>
              <a:gd name="connsiteX158" fmla="*/ 858912 w 4847872"/>
              <a:gd name="connsiteY158" fmla="*/ 126609 h 2745499"/>
              <a:gd name="connsiteX159" fmla="*/ 809676 w 4847872"/>
              <a:gd name="connsiteY159" fmla="*/ 77372 h 2745499"/>
              <a:gd name="connsiteX160" fmla="*/ 788574 w 4847872"/>
              <a:gd name="connsiteY160" fmla="*/ 63304 h 2745499"/>
              <a:gd name="connsiteX161" fmla="*/ 739337 w 4847872"/>
              <a:gd name="connsiteY161" fmla="*/ 49237 h 2745499"/>
              <a:gd name="connsiteX162" fmla="*/ 676032 w 4847872"/>
              <a:gd name="connsiteY162" fmla="*/ 42203 h 2745499"/>
              <a:gd name="connsiteX163" fmla="*/ 640863 w 4847872"/>
              <a:gd name="connsiteY163" fmla="*/ 35169 h 2745499"/>
              <a:gd name="connsiteX164" fmla="*/ 598660 w 4847872"/>
              <a:gd name="connsiteY164" fmla="*/ 28135 h 2745499"/>
              <a:gd name="connsiteX165" fmla="*/ 535356 w 4847872"/>
              <a:gd name="connsiteY165" fmla="*/ 21101 h 2745499"/>
              <a:gd name="connsiteX166" fmla="*/ 352476 w 4847872"/>
              <a:gd name="connsiteY166" fmla="*/ 0 h 2745499"/>
              <a:gd name="connsiteX167" fmla="*/ 99257 w 4847872"/>
              <a:gd name="connsiteY167" fmla="*/ 7033 h 2745499"/>
              <a:gd name="connsiteX168" fmla="*/ 78156 w 4847872"/>
              <a:gd name="connsiteY168" fmla="*/ 14067 h 2745499"/>
              <a:gd name="connsiteX169" fmla="*/ 50020 w 4847872"/>
              <a:gd name="connsiteY169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07027 w 4847872"/>
              <a:gd name="connsiteY27" fmla="*/ 1648411 h 2745499"/>
              <a:gd name="connsiteX28" fmla="*/ 1327445 w 4847872"/>
              <a:gd name="connsiteY28" fmla="*/ 1743710 h 2745499"/>
              <a:gd name="connsiteX29" fmla="*/ 1363982 w 4847872"/>
              <a:gd name="connsiteY29" fmla="*/ 1959268 h 2745499"/>
              <a:gd name="connsiteX30" fmla="*/ 1380541 w 4847872"/>
              <a:gd name="connsiteY30" fmla="*/ 1980369 h 2745499"/>
              <a:gd name="connsiteX31" fmla="*/ 1387574 w 4847872"/>
              <a:gd name="connsiteY31" fmla="*/ 2008505 h 2745499"/>
              <a:gd name="connsiteX32" fmla="*/ 1411167 w 4847872"/>
              <a:gd name="connsiteY32" fmla="*/ 2047533 h 2745499"/>
              <a:gd name="connsiteX33" fmla="*/ 1437495 w 4847872"/>
              <a:gd name="connsiteY33" fmla="*/ 2085877 h 2745499"/>
              <a:gd name="connsiteX34" fmla="*/ 1463823 w 4847872"/>
              <a:gd name="connsiteY34" fmla="*/ 2131255 h 2745499"/>
              <a:gd name="connsiteX35" fmla="*/ 1478575 w 4847872"/>
              <a:gd name="connsiteY35" fmla="*/ 2168232 h 2745499"/>
              <a:gd name="connsiteX36" fmla="*/ 1520094 w 4847872"/>
              <a:gd name="connsiteY36" fmla="*/ 2215661 h 2745499"/>
              <a:gd name="connsiteX37" fmla="*/ 1541196 w 4847872"/>
              <a:gd name="connsiteY37" fmla="*/ 2232220 h 2745499"/>
              <a:gd name="connsiteX38" fmla="*/ 1577049 w 4847872"/>
              <a:gd name="connsiteY38" fmla="*/ 2263530 h 2745499"/>
              <a:gd name="connsiteX39" fmla="*/ 1605184 w 4847872"/>
              <a:gd name="connsiteY39" fmla="*/ 2302558 h 2745499"/>
              <a:gd name="connsiteX40" fmla="*/ 1631268 w 4847872"/>
              <a:gd name="connsiteY40" fmla="*/ 2353163 h 2745499"/>
              <a:gd name="connsiteX41" fmla="*/ 1660771 w 4847872"/>
              <a:gd name="connsiteY41" fmla="*/ 2398541 h 2745499"/>
              <a:gd name="connsiteX42" fmla="*/ 1727251 w 4847872"/>
              <a:gd name="connsiteY42" fmla="*/ 2455935 h 2745499"/>
              <a:gd name="connsiteX43" fmla="*/ 1871786 w 4847872"/>
              <a:gd name="connsiteY43" fmla="*/ 2542833 h 2745499"/>
              <a:gd name="connsiteX44" fmla="*/ 1907639 w 4847872"/>
              <a:gd name="connsiteY44" fmla="*/ 2574827 h 2745499"/>
              <a:gd name="connsiteX45" fmla="*/ 2022672 w 4847872"/>
              <a:gd name="connsiteY45" fmla="*/ 2636324 h 2745499"/>
              <a:gd name="connsiteX46" fmla="*/ 2132039 w 4847872"/>
              <a:gd name="connsiteY46" fmla="*/ 2678527 h 2745499"/>
              <a:gd name="connsiteX47" fmla="*/ 2231392 w 4847872"/>
              <a:gd name="connsiteY47" fmla="*/ 2711645 h 2745499"/>
              <a:gd name="connsiteX48" fmla="*/ 2454228 w 4847872"/>
              <a:gd name="connsiteY48" fmla="*/ 2741588 h 2745499"/>
              <a:gd name="connsiteX49" fmla="*/ 2544984 w 4847872"/>
              <a:gd name="connsiteY49" fmla="*/ 2745447 h 2745499"/>
              <a:gd name="connsiteX50" fmla="*/ 2699337 w 4847872"/>
              <a:gd name="connsiteY50" fmla="*/ 2737087 h 2745499"/>
              <a:gd name="connsiteX51" fmla="*/ 2827706 w 4847872"/>
              <a:gd name="connsiteY51" fmla="*/ 2710522 h 2745499"/>
              <a:gd name="connsiteX52" fmla="*/ 2855157 w 4847872"/>
              <a:gd name="connsiteY52" fmla="*/ 2699629 h 2745499"/>
              <a:gd name="connsiteX53" fmla="*/ 2936388 w 4847872"/>
              <a:gd name="connsiteY53" fmla="*/ 2660601 h 2745499"/>
              <a:gd name="connsiteX54" fmla="*/ 3004236 w 4847872"/>
              <a:gd name="connsiteY54" fmla="*/ 2616590 h 2745499"/>
              <a:gd name="connsiteX55" fmla="*/ 3032371 w 4847872"/>
              <a:gd name="connsiteY55" fmla="*/ 2609557 h 2745499"/>
              <a:gd name="connsiteX56" fmla="*/ 3074574 w 4847872"/>
              <a:gd name="connsiteY56" fmla="*/ 2581421 h 2745499"/>
              <a:gd name="connsiteX57" fmla="*/ 3095676 w 4847872"/>
              <a:gd name="connsiteY57" fmla="*/ 2567353 h 2745499"/>
              <a:gd name="connsiteX58" fmla="*/ 3123811 w 4847872"/>
              <a:gd name="connsiteY58" fmla="*/ 2546252 h 2745499"/>
              <a:gd name="connsiteX59" fmla="*/ 3166014 w 4847872"/>
              <a:gd name="connsiteY59" fmla="*/ 2511083 h 2745499"/>
              <a:gd name="connsiteX60" fmla="*/ 3180082 w 4847872"/>
              <a:gd name="connsiteY60" fmla="*/ 2489981 h 2745499"/>
              <a:gd name="connsiteX61" fmla="*/ 3201183 w 4847872"/>
              <a:gd name="connsiteY61" fmla="*/ 2482947 h 2745499"/>
              <a:gd name="connsiteX62" fmla="*/ 3243386 w 4847872"/>
              <a:gd name="connsiteY62" fmla="*/ 2454812 h 2745499"/>
              <a:gd name="connsiteX63" fmla="*/ 3264488 w 4847872"/>
              <a:gd name="connsiteY63" fmla="*/ 2440744 h 2745499"/>
              <a:gd name="connsiteX64" fmla="*/ 3299657 w 4847872"/>
              <a:gd name="connsiteY64" fmla="*/ 2405575 h 2745499"/>
              <a:gd name="connsiteX65" fmla="*/ 3313725 w 4847872"/>
              <a:gd name="connsiteY65" fmla="*/ 2384473 h 2745499"/>
              <a:gd name="connsiteX66" fmla="*/ 3382012 w 4847872"/>
              <a:gd name="connsiteY66" fmla="*/ 2343394 h 2745499"/>
              <a:gd name="connsiteX67" fmla="*/ 3446440 w 4847872"/>
              <a:gd name="connsiteY67" fmla="*/ 2277354 h 2745499"/>
              <a:gd name="connsiteX68" fmla="*/ 3512919 w 4847872"/>
              <a:gd name="connsiteY68" fmla="*/ 2196562 h 2745499"/>
              <a:gd name="connsiteX69" fmla="*/ 3573049 w 4847872"/>
              <a:gd name="connsiteY69" fmla="*/ 2102192 h 2745499"/>
              <a:gd name="connsiteX70" fmla="*/ 3615252 w 4847872"/>
              <a:gd name="connsiteY70" fmla="*/ 2047288 h 2745499"/>
              <a:gd name="connsiteX71" fmla="*/ 3633179 w 4847872"/>
              <a:gd name="connsiteY71" fmla="*/ 2023012 h 2745499"/>
              <a:gd name="connsiteX72" fmla="*/ 3704885 w 4847872"/>
              <a:gd name="connsiteY72" fmla="*/ 1928397 h 2745499"/>
              <a:gd name="connsiteX73" fmla="*/ 3800184 w 4847872"/>
              <a:gd name="connsiteY73" fmla="*/ 1840132 h 2745499"/>
              <a:gd name="connsiteX74" fmla="*/ 3868715 w 4847872"/>
              <a:gd name="connsiteY74" fmla="*/ 1785229 h 2745499"/>
              <a:gd name="connsiteX75" fmla="*/ 3941544 w 4847872"/>
              <a:gd name="connsiteY75" fmla="*/ 1753235 h 2745499"/>
              <a:gd name="connsiteX76" fmla="*/ 4004849 w 4847872"/>
              <a:gd name="connsiteY76" fmla="*/ 1717382 h 2745499"/>
              <a:gd name="connsiteX77" fmla="*/ 4044561 w 4847872"/>
              <a:gd name="connsiteY77" fmla="*/ 1703314 h 2745499"/>
              <a:gd name="connsiteX78" fmla="*/ 4111041 w 4847872"/>
              <a:gd name="connsiteY78" fmla="*/ 1679037 h 2745499"/>
              <a:gd name="connsiteX79" fmla="*/ 4160961 w 4847872"/>
              <a:gd name="connsiteY79" fmla="*/ 1648411 h 2745499"/>
              <a:gd name="connsiteX80" fmla="*/ 4243316 w 4847872"/>
              <a:gd name="connsiteY80" fmla="*/ 1611874 h 2745499"/>
              <a:gd name="connsiteX81" fmla="*/ 4318881 w 4847872"/>
              <a:gd name="connsiteY81" fmla="*/ 1567180 h 2745499"/>
              <a:gd name="connsiteX82" fmla="*/ 4394886 w 4847872"/>
              <a:gd name="connsiteY82" fmla="*/ 1504559 h 2745499"/>
              <a:gd name="connsiteX83" fmla="*/ 4468839 w 4847872"/>
              <a:gd name="connsiteY83" fmla="*/ 1460548 h 2745499"/>
              <a:gd name="connsiteX84" fmla="*/ 4538737 w 4847872"/>
              <a:gd name="connsiteY84" fmla="*/ 1392017 h 2745499"/>
              <a:gd name="connsiteX85" fmla="*/ 4594324 w 4847872"/>
              <a:gd name="connsiteY85" fmla="*/ 1335063 h 2745499"/>
              <a:gd name="connsiteX86" fmla="*/ 4631301 w 4847872"/>
              <a:gd name="connsiteY86" fmla="*/ 1283335 h 2745499"/>
              <a:gd name="connsiteX87" fmla="*/ 4680538 w 4847872"/>
              <a:gd name="connsiteY87" fmla="*/ 1208453 h 2745499"/>
              <a:gd name="connsiteX88" fmla="*/ 4715023 w 4847872"/>
              <a:gd name="connsiteY88" fmla="*/ 1138799 h 2745499"/>
              <a:gd name="connsiteX89" fmla="*/ 4757226 w 4847872"/>
              <a:gd name="connsiteY89" fmla="*/ 1056884 h 2745499"/>
              <a:gd name="connsiteX90" fmla="*/ 4777644 w 4847872"/>
              <a:gd name="connsiteY90" fmla="*/ 1011506 h 2745499"/>
              <a:gd name="connsiteX91" fmla="*/ 4805779 w 4847872"/>
              <a:gd name="connsiteY91" fmla="*/ 956603 h 2745499"/>
              <a:gd name="connsiteX92" fmla="*/ 4823706 w 4847872"/>
              <a:gd name="connsiteY92" fmla="*/ 867654 h 2745499"/>
              <a:gd name="connsiteX93" fmla="*/ 4837774 w 4847872"/>
              <a:gd name="connsiteY93" fmla="*/ 793457 h 2745499"/>
              <a:gd name="connsiteX94" fmla="*/ 4847543 w 4847872"/>
              <a:gd name="connsiteY94" fmla="*/ 687753 h 2745499"/>
              <a:gd name="connsiteX95" fmla="*/ 4846175 w 4847872"/>
              <a:gd name="connsiteY95" fmla="*/ 568373 h 2745499"/>
              <a:gd name="connsiteX96" fmla="*/ 4797866 w 4847872"/>
              <a:gd name="connsiteY96" fmla="*/ 506437 h 2745499"/>
              <a:gd name="connsiteX97" fmla="*/ 4755663 w 4847872"/>
              <a:gd name="connsiteY97" fmla="*/ 485335 h 2745499"/>
              <a:gd name="connsiteX98" fmla="*/ 4720494 w 4847872"/>
              <a:gd name="connsiteY98" fmla="*/ 457200 h 2745499"/>
              <a:gd name="connsiteX99" fmla="*/ 4678291 w 4847872"/>
              <a:gd name="connsiteY99" fmla="*/ 443132 h 2745499"/>
              <a:gd name="connsiteX100" fmla="*/ 4593885 w 4847872"/>
              <a:gd name="connsiteY100" fmla="*/ 464233 h 2745499"/>
              <a:gd name="connsiteX101" fmla="*/ 4530580 w 4847872"/>
              <a:gd name="connsiteY101" fmla="*/ 499403 h 2745499"/>
              <a:gd name="connsiteX102" fmla="*/ 4509479 w 4847872"/>
              <a:gd name="connsiteY102" fmla="*/ 513470 h 2745499"/>
              <a:gd name="connsiteX103" fmla="*/ 4481343 w 4847872"/>
              <a:gd name="connsiteY103" fmla="*/ 555673 h 2745499"/>
              <a:gd name="connsiteX104" fmla="*/ 4439140 w 4847872"/>
              <a:gd name="connsiteY104" fmla="*/ 590843 h 2745499"/>
              <a:gd name="connsiteX105" fmla="*/ 4396937 w 4847872"/>
              <a:gd name="connsiteY105" fmla="*/ 618978 h 2745499"/>
              <a:gd name="connsiteX106" fmla="*/ 4340666 w 4847872"/>
              <a:gd name="connsiteY106" fmla="*/ 647113 h 2745499"/>
              <a:gd name="connsiteX107" fmla="*/ 4312531 w 4847872"/>
              <a:gd name="connsiteY107" fmla="*/ 661181 h 2745499"/>
              <a:gd name="connsiteX108" fmla="*/ 4270328 w 4847872"/>
              <a:gd name="connsiteY108" fmla="*/ 675249 h 2745499"/>
              <a:gd name="connsiteX109" fmla="*/ 4242192 w 4847872"/>
              <a:gd name="connsiteY109" fmla="*/ 689317 h 2745499"/>
              <a:gd name="connsiteX110" fmla="*/ 4171854 w 4847872"/>
              <a:gd name="connsiteY110" fmla="*/ 710418 h 2745499"/>
              <a:gd name="connsiteX111" fmla="*/ 3890500 w 4847872"/>
              <a:gd name="connsiteY111" fmla="*/ 696350 h 2745499"/>
              <a:gd name="connsiteX112" fmla="*/ 3869399 w 4847872"/>
              <a:gd name="connsiteY112" fmla="*/ 689317 h 2745499"/>
              <a:gd name="connsiteX113" fmla="*/ 3834229 w 4847872"/>
              <a:gd name="connsiteY113" fmla="*/ 682283 h 2745499"/>
              <a:gd name="connsiteX114" fmla="*/ 3770925 w 4847872"/>
              <a:gd name="connsiteY114" fmla="*/ 675249 h 2745499"/>
              <a:gd name="connsiteX115" fmla="*/ 3679485 w 4847872"/>
              <a:gd name="connsiteY115" fmla="*/ 661181 h 2745499"/>
              <a:gd name="connsiteX116" fmla="*/ 3609146 w 4847872"/>
              <a:gd name="connsiteY116" fmla="*/ 654147 h 2745499"/>
              <a:gd name="connsiteX117" fmla="*/ 3573977 w 4847872"/>
              <a:gd name="connsiteY117" fmla="*/ 647113 h 2745499"/>
              <a:gd name="connsiteX118" fmla="*/ 3257454 w 4847872"/>
              <a:gd name="connsiteY118" fmla="*/ 647113 h 2745499"/>
              <a:gd name="connsiteX119" fmla="*/ 3222285 w 4847872"/>
              <a:gd name="connsiteY119" fmla="*/ 654147 h 2745499"/>
              <a:gd name="connsiteX120" fmla="*/ 3130845 w 4847872"/>
              <a:gd name="connsiteY120" fmla="*/ 661181 h 2745499"/>
              <a:gd name="connsiteX121" fmla="*/ 3088642 w 4847872"/>
              <a:gd name="connsiteY121" fmla="*/ 675249 h 2745499"/>
              <a:gd name="connsiteX122" fmla="*/ 3039405 w 4847872"/>
              <a:gd name="connsiteY122" fmla="*/ 703384 h 2745499"/>
              <a:gd name="connsiteX123" fmla="*/ 2976100 w 4847872"/>
              <a:gd name="connsiteY123" fmla="*/ 731520 h 2745499"/>
              <a:gd name="connsiteX124" fmla="*/ 2575171 w 4847872"/>
              <a:gd name="connsiteY124" fmla="*/ 717452 h 2745499"/>
              <a:gd name="connsiteX125" fmla="*/ 2547036 w 4847872"/>
              <a:gd name="connsiteY125" fmla="*/ 710418 h 2745499"/>
              <a:gd name="connsiteX126" fmla="*/ 2476697 w 4847872"/>
              <a:gd name="connsiteY126" fmla="*/ 689317 h 2745499"/>
              <a:gd name="connsiteX127" fmla="*/ 2441528 w 4847872"/>
              <a:gd name="connsiteY127" fmla="*/ 682283 h 2745499"/>
              <a:gd name="connsiteX128" fmla="*/ 2413392 w 4847872"/>
              <a:gd name="connsiteY128" fmla="*/ 675249 h 2745499"/>
              <a:gd name="connsiteX129" fmla="*/ 2371189 w 4847872"/>
              <a:gd name="connsiteY129" fmla="*/ 661181 h 2745499"/>
              <a:gd name="connsiteX130" fmla="*/ 2336020 w 4847872"/>
              <a:gd name="connsiteY130" fmla="*/ 654147 h 2745499"/>
              <a:gd name="connsiteX131" fmla="*/ 2293817 w 4847872"/>
              <a:gd name="connsiteY131" fmla="*/ 640080 h 2745499"/>
              <a:gd name="connsiteX132" fmla="*/ 2195343 w 4847872"/>
              <a:gd name="connsiteY132" fmla="*/ 626012 h 2745499"/>
              <a:gd name="connsiteX133" fmla="*/ 2139072 w 4847872"/>
              <a:gd name="connsiteY133" fmla="*/ 611944 h 2745499"/>
              <a:gd name="connsiteX134" fmla="*/ 2103903 w 4847872"/>
              <a:gd name="connsiteY134" fmla="*/ 604910 h 2745499"/>
              <a:gd name="connsiteX135" fmla="*/ 2082802 w 4847872"/>
              <a:gd name="connsiteY135" fmla="*/ 597877 h 2745499"/>
              <a:gd name="connsiteX136" fmla="*/ 2047632 w 4847872"/>
              <a:gd name="connsiteY136" fmla="*/ 590843 h 2745499"/>
              <a:gd name="connsiteX137" fmla="*/ 1998396 w 4847872"/>
              <a:gd name="connsiteY137" fmla="*/ 576775 h 2745499"/>
              <a:gd name="connsiteX138" fmla="*/ 1576365 w 4847872"/>
              <a:gd name="connsiteY138" fmla="*/ 562707 h 2745499"/>
              <a:gd name="connsiteX139" fmla="*/ 1541196 w 4847872"/>
              <a:gd name="connsiteY139" fmla="*/ 555673 h 2745499"/>
              <a:gd name="connsiteX140" fmla="*/ 1463823 w 4847872"/>
              <a:gd name="connsiteY140" fmla="*/ 541606 h 2745499"/>
              <a:gd name="connsiteX141" fmla="*/ 1421620 w 4847872"/>
              <a:gd name="connsiteY141" fmla="*/ 520504 h 2745499"/>
              <a:gd name="connsiteX142" fmla="*/ 1393485 w 4847872"/>
              <a:gd name="connsiteY142" fmla="*/ 513470 h 2745499"/>
              <a:gd name="connsiteX143" fmla="*/ 1372383 w 4847872"/>
              <a:gd name="connsiteY143" fmla="*/ 499403 h 2745499"/>
              <a:gd name="connsiteX144" fmla="*/ 1323146 w 4847872"/>
              <a:gd name="connsiteY144" fmla="*/ 450166 h 2745499"/>
              <a:gd name="connsiteX145" fmla="*/ 1302045 w 4847872"/>
              <a:gd name="connsiteY145" fmla="*/ 443132 h 2745499"/>
              <a:gd name="connsiteX146" fmla="*/ 1231706 w 4847872"/>
              <a:gd name="connsiteY146" fmla="*/ 393895 h 2745499"/>
              <a:gd name="connsiteX147" fmla="*/ 1210605 w 4847872"/>
              <a:gd name="connsiteY147" fmla="*/ 379827 h 2745499"/>
              <a:gd name="connsiteX148" fmla="*/ 1189503 w 4847872"/>
              <a:gd name="connsiteY148" fmla="*/ 358726 h 2745499"/>
              <a:gd name="connsiteX149" fmla="*/ 1126199 w 4847872"/>
              <a:gd name="connsiteY149" fmla="*/ 323557 h 2745499"/>
              <a:gd name="connsiteX150" fmla="*/ 1105097 w 4847872"/>
              <a:gd name="connsiteY150" fmla="*/ 309489 h 2745499"/>
              <a:gd name="connsiteX151" fmla="*/ 1083996 w 4847872"/>
              <a:gd name="connsiteY151" fmla="*/ 302455 h 2745499"/>
              <a:gd name="connsiteX152" fmla="*/ 1055860 w 4847872"/>
              <a:gd name="connsiteY152" fmla="*/ 288387 h 2745499"/>
              <a:gd name="connsiteX153" fmla="*/ 1034759 w 4847872"/>
              <a:gd name="connsiteY153" fmla="*/ 274320 h 2745499"/>
              <a:gd name="connsiteX154" fmla="*/ 985522 w 4847872"/>
              <a:gd name="connsiteY154" fmla="*/ 253218 h 2745499"/>
              <a:gd name="connsiteX155" fmla="*/ 915183 w 4847872"/>
              <a:gd name="connsiteY155" fmla="*/ 189913 h 2745499"/>
              <a:gd name="connsiteX156" fmla="*/ 901116 w 4847872"/>
              <a:gd name="connsiteY156" fmla="*/ 168812 h 2745499"/>
              <a:gd name="connsiteX157" fmla="*/ 858912 w 4847872"/>
              <a:gd name="connsiteY157" fmla="*/ 126609 h 2745499"/>
              <a:gd name="connsiteX158" fmla="*/ 809676 w 4847872"/>
              <a:gd name="connsiteY158" fmla="*/ 77372 h 2745499"/>
              <a:gd name="connsiteX159" fmla="*/ 788574 w 4847872"/>
              <a:gd name="connsiteY159" fmla="*/ 63304 h 2745499"/>
              <a:gd name="connsiteX160" fmla="*/ 739337 w 4847872"/>
              <a:gd name="connsiteY160" fmla="*/ 49237 h 2745499"/>
              <a:gd name="connsiteX161" fmla="*/ 676032 w 4847872"/>
              <a:gd name="connsiteY161" fmla="*/ 42203 h 2745499"/>
              <a:gd name="connsiteX162" fmla="*/ 640863 w 4847872"/>
              <a:gd name="connsiteY162" fmla="*/ 35169 h 2745499"/>
              <a:gd name="connsiteX163" fmla="*/ 598660 w 4847872"/>
              <a:gd name="connsiteY163" fmla="*/ 28135 h 2745499"/>
              <a:gd name="connsiteX164" fmla="*/ 535356 w 4847872"/>
              <a:gd name="connsiteY164" fmla="*/ 21101 h 2745499"/>
              <a:gd name="connsiteX165" fmla="*/ 352476 w 4847872"/>
              <a:gd name="connsiteY165" fmla="*/ 0 h 2745499"/>
              <a:gd name="connsiteX166" fmla="*/ 99257 w 4847872"/>
              <a:gd name="connsiteY166" fmla="*/ 7033 h 2745499"/>
              <a:gd name="connsiteX167" fmla="*/ 78156 w 4847872"/>
              <a:gd name="connsiteY167" fmla="*/ 14067 h 2745499"/>
              <a:gd name="connsiteX168" fmla="*/ 50020 w 4847872"/>
              <a:gd name="connsiteY168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07027 w 4847872"/>
              <a:gd name="connsiteY27" fmla="*/ 1648411 h 2745499"/>
              <a:gd name="connsiteX28" fmla="*/ 1336970 w 4847872"/>
              <a:gd name="connsiteY28" fmla="*/ 1746885 h 2745499"/>
              <a:gd name="connsiteX29" fmla="*/ 1363982 w 4847872"/>
              <a:gd name="connsiteY29" fmla="*/ 1959268 h 2745499"/>
              <a:gd name="connsiteX30" fmla="*/ 1380541 w 4847872"/>
              <a:gd name="connsiteY30" fmla="*/ 1980369 h 2745499"/>
              <a:gd name="connsiteX31" fmla="*/ 1387574 w 4847872"/>
              <a:gd name="connsiteY31" fmla="*/ 2008505 h 2745499"/>
              <a:gd name="connsiteX32" fmla="*/ 1411167 w 4847872"/>
              <a:gd name="connsiteY32" fmla="*/ 2047533 h 2745499"/>
              <a:gd name="connsiteX33" fmla="*/ 1437495 w 4847872"/>
              <a:gd name="connsiteY33" fmla="*/ 2085877 h 2745499"/>
              <a:gd name="connsiteX34" fmla="*/ 1463823 w 4847872"/>
              <a:gd name="connsiteY34" fmla="*/ 2131255 h 2745499"/>
              <a:gd name="connsiteX35" fmla="*/ 1478575 w 4847872"/>
              <a:gd name="connsiteY35" fmla="*/ 2168232 h 2745499"/>
              <a:gd name="connsiteX36" fmla="*/ 1520094 w 4847872"/>
              <a:gd name="connsiteY36" fmla="*/ 2215661 h 2745499"/>
              <a:gd name="connsiteX37" fmla="*/ 1541196 w 4847872"/>
              <a:gd name="connsiteY37" fmla="*/ 2232220 h 2745499"/>
              <a:gd name="connsiteX38" fmla="*/ 1577049 w 4847872"/>
              <a:gd name="connsiteY38" fmla="*/ 2263530 h 2745499"/>
              <a:gd name="connsiteX39" fmla="*/ 1605184 w 4847872"/>
              <a:gd name="connsiteY39" fmla="*/ 2302558 h 2745499"/>
              <a:gd name="connsiteX40" fmla="*/ 1631268 w 4847872"/>
              <a:gd name="connsiteY40" fmla="*/ 2353163 h 2745499"/>
              <a:gd name="connsiteX41" fmla="*/ 1660771 w 4847872"/>
              <a:gd name="connsiteY41" fmla="*/ 2398541 h 2745499"/>
              <a:gd name="connsiteX42" fmla="*/ 1727251 w 4847872"/>
              <a:gd name="connsiteY42" fmla="*/ 2455935 h 2745499"/>
              <a:gd name="connsiteX43" fmla="*/ 1871786 w 4847872"/>
              <a:gd name="connsiteY43" fmla="*/ 2542833 h 2745499"/>
              <a:gd name="connsiteX44" fmla="*/ 1907639 w 4847872"/>
              <a:gd name="connsiteY44" fmla="*/ 2574827 h 2745499"/>
              <a:gd name="connsiteX45" fmla="*/ 2022672 w 4847872"/>
              <a:gd name="connsiteY45" fmla="*/ 2636324 h 2745499"/>
              <a:gd name="connsiteX46" fmla="*/ 2132039 w 4847872"/>
              <a:gd name="connsiteY46" fmla="*/ 2678527 h 2745499"/>
              <a:gd name="connsiteX47" fmla="*/ 2231392 w 4847872"/>
              <a:gd name="connsiteY47" fmla="*/ 2711645 h 2745499"/>
              <a:gd name="connsiteX48" fmla="*/ 2454228 w 4847872"/>
              <a:gd name="connsiteY48" fmla="*/ 2741588 h 2745499"/>
              <a:gd name="connsiteX49" fmla="*/ 2544984 w 4847872"/>
              <a:gd name="connsiteY49" fmla="*/ 2745447 h 2745499"/>
              <a:gd name="connsiteX50" fmla="*/ 2699337 w 4847872"/>
              <a:gd name="connsiteY50" fmla="*/ 2737087 h 2745499"/>
              <a:gd name="connsiteX51" fmla="*/ 2827706 w 4847872"/>
              <a:gd name="connsiteY51" fmla="*/ 2710522 h 2745499"/>
              <a:gd name="connsiteX52" fmla="*/ 2855157 w 4847872"/>
              <a:gd name="connsiteY52" fmla="*/ 2699629 h 2745499"/>
              <a:gd name="connsiteX53" fmla="*/ 2936388 w 4847872"/>
              <a:gd name="connsiteY53" fmla="*/ 2660601 h 2745499"/>
              <a:gd name="connsiteX54" fmla="*/ 3004236 w 4847872"/>
              <a:gd name="connsiteY54" fmla="*/ 2616590 h 2745499"/>
              <a:gd name="connsiteX55" fmla="*/ 3032371 w 4847872"/>
              <a:gd name="connsiteY55" fmla="*/ 2609557 h 2745499"/>
              <a:gd name="connsiteX56" fmla="*/ 3074574 w 4847872"/>
              <a:gd name="connsiteY56" fmla="*/ 2581421 h 2745499"/>
              <a:gd name="connsiteX57" fmla="*/ 3095676 w 4847872"/>
              <a:gd name="connsiteY57" fmla="*/ 2567353 h 2745499"/>
              <a:gd name="connsiteX58" fmla="*/ 3123811 w 4847872"/>
              <a:gd name="connsiteY58" fmla="*/ 2546252 h 2745499"/>
              <a:gd name="connsiteX59" fmla="*/ 3166014 w 4847872"/>
              <a:gd name="connsiteY59" fmla="*/ 2511083 h 2745499"/>
              <a:gd name="connsiteX60" fmla="*/ 3180082 w 4847872"/>
              <a:gd name="connsiteY60" fmla="*/ 2489981 h 2745499"/>
              <a:gd name="connsiteX61" fmla="*/ 3201183 w 4847872"/>
              <a:gd name="connsiteY61" fmla="*/ 2482947 h 2745499"/>
              <a:gd name="connsiteX62" fmla="*/ 3243386 w 4847872"/>
              <a:gd name="connsiteY62" fmla="*/ 2454812 h 2745499"/>
              <a:gd name="connsiteX63" fmla="*/ 3264488 w 4847872"/>
              <a:gd name="connsiteY63" fmla="*/ 2440744 h 2745499"/>
              <a:gd name="connsiteX64" fmla="*/ 3299657 w 4847872"/>
              <a:gd name="connsiteY64" fmla="*/ 2405575 h 2745499"/>
              <a:gd name="connsiteX65" fmla="*/ 3313725 w 4847872"/>
              <a:gd name="connsiteY65" fmla="*/ 2384473 h 2745499"/>
              <a:gd name="connsiteX66" fmla="*/ 3382012 w 4847872"/>
              <a:gd name="connsiteY66" fmla="*/ 2343394 h 2745499"/>
              <a:gd name="connsiteX67" fmla="*/ 3446440 w 4847872"/>
              <a:gd name="connsiteY67" fmla="*/ 2277354 h 2745499"/>
              <a:gd name="connsiteX68" fmla="*/ 3512919 w 4847872"/>
              <a:gd name="connsiteY68" fmla="*/ 2196562 h 2745499"/>
              <a:gd name="connsiteX69" fmla="*/ 3573049 w 4847872"/>
              <a:gd name="connsiteY69" fmla="*/ 2102192 h 2745499"/>
              <a:gd name="connsiteX70" fmla="*/ 3615252 w 4847872"/>
              <a:gd name="connsiteY70" fmla="*/ 2047288 h 2745499"/>
              <a:gd name="connsiteX71" fmla="*/ 3633179 w 4847872"/>
              <a:gd name="connsiteY71" fmla="*/ 2023012 h 2745499"/>
              <a:gd name="connsiteX72" fmla="*/ 3704885 w 4847872"/>
              <a:gd name="connsiteY72" fmla="*/ 1928397 h 2745499"/>
              <a:gd name="connsiteX73" fmla="*/ 3800184 w 4847872"/>
              <a:gd name="connsiteY73" fmla="*/ 1840132 h 2745499"/>
              <a:gd name="connsiteX74" fmla="*/ 3868715 w 4847872"/>
              <a:gd name="connsiteY74" fmla="*/ 1785229 h 2745499"/>
              <a:gd name="connsiteX75" fmla="*/ 3941544 w 4847872"/>
              <a:gd name="connsiteY75" fmla="*/ 1753235 h 2745499"/>
              <a:gd name="connsiteX76" fmla="*/ 4004849 w 4847872"/>
              <a:gd name="connsiteY76" fmla="*/ 1717382 h 2745499"/>
              <a:gd name="connsiteX77" fmla="*/ 4044561 w 4847872"/>
              <a:gd name="connsiteY77" fmla="*/ 1703314 h 2745499"/>
              <a:gd name="connsiteX78" fmla="*/ 4111041 w 4847872"/>
              <a:gd name="connsiteY78" fmla="*/ 1679037 h 2745499"/>
              <a:gd name="connsiteX79" fmla="*/ 4160961 w 4847872"/>
              <a:gd name="connsiteY79" fmla="*/ 1648411 h 2745499"/>
              <a:gd name="connsiteX80" fmla="*/ 4243316 w 4847872"/>
              <a:gd name="connsiteY80" fmla="*/ 1611874 h 2745499"/>
              <a:gd name="connsiteX81" fmla="*/ 4318881 w 4847872"/>
              <a:gd name="connsiteY81" fmla="*/ 1567180 h 2745499"/>
              <a:gd name="connsiteX82" fmla="*/ 4394886 w 4847872"/>
              <a:gd name="connsiteY82" fmla="*/ 1504559 h 2745499"/>
              <a:gd name="connsiteX83" fmla="*/ 4468839 w 4847872"/>
              <a:gd name="connsiteY83" fmla="*/ 1460548 h 2745499"/>
              <a:gd name="connsiteX84" fmla="*/ 4538737 w 4847872"/>
              <a:gd name="connsiteY84" fmla="*/ 1392017 h 2745499"/>
              <a:gd name="connsiteX85" fmla="*/ 4594324 w 4847872"/>
              <a:gd name="connsiteY85" fmla="*/ 1335063 h 2745499"/>
              <a:gd name="connsiteX86" fmla="*/ 4631301 w 4847872"/>
              <a:gd name="connsiteY86" fmla="*/ 1283335 h 2745499"/>
              <a:gd name="connsiteX87" fmla="*/ 4680538 w 4847872"/>
              <a:gd name="connsiteY87" fmla="*/ 1208453 h 2745499"/>
              <a:gd name="connsiteX88" fmla="*/ 4715023 w 4847872"/>
              <a:gd name="connsiteY88" fmla="*/ 1138799 h 2745499"/>
              <a:gd name="connsiteX89" fmla="*/ 4757226 w 4847872"/>
              <a:gd name="connsiteY89" fmla="*/ 1056884 h 2745499"/>
              <a:gd name="connsiteX90" fmla="*/ 4777644 w 4847872"/>
              <a:gd name="connsiteY90" fmla="*/ 1011506 h 2745499"/>
              <a:gd name="connsiteX91" fmla="*/ 4805779 w 4847872"/>
              <a:gd name="connsiteY91" fmla="*/ 956603 h 2745499"/>
              <a:gd name="connsiteX92" fmla="*/ 4823706 w 4847872"/>
              <a:gd name="connsiteY92" fmla="*/ 867654 h 2745499"/>
              <a:gd name="connsiteX93" fmla="*/ 4837774 w 4847872"/>
              <a:gd name="connsiteY93" fmla="*/ 793457 h 2745499"/>
              <a:gd name="connsiteX94" fmla="*/ 4847543 w 4847872"/>
              <a:gd name="connsiteY94" fmla="*/ 687753 h 2745499"/>
              <a:gd name="connsiteX95" fmla="*/ 4846175 w 4847872"/>
              <a:gd name="connsiteY95" fmla="*/ 568373 h 2745499"/>
              <a:gd name="connsiteX96" fmla="*/ 4797866 w 4847872"/>
              <a:gd name="connsiteY96" fmla="*/ 506437 h 2745499"/>
              <a:gd name="connsiteX97" fmla="*/ 4755663 w 4847872"/>
              <a:gd name="connsiteY97" fmla="*/ 485335 h 2745499"/>
              <a:gd name="connsiteX98" fmla="*/ 4720494 w 4847872"/>
              <a:gd name="connsiteY98" fmla="*/ 457200 h 2745499"/>
              <a:gd name="connsiteX99" fmla="*/ 4678291 w 4847872"/>
              <a:gd name="connsiteY99" fmla="*/ 443132 h 2745499"/>
              <a:gd name="connsiteX100" fmla="*/ 4593885 w 4847872"/>
              <a:gd name="connsiteY100" fmla="*/ 464233 h 2745499"/>
              <a:gd name="connsiteX101" fmla="*/ 4530580 w 4847872"/>
              <a:gd name="connsiteY101" fmla="*/ 499403 h 2745499"/>
              <a:gd name="connsiteX102" fmla="*/ 4509479 w 4847872"/>
              <a:gd name="connsiteY102" fmla="*/ 513470 h 2745499"/>
              <a:gd name="connsiteX103" fmla="*/ 4481343 w 4847872"/>
              <a:gd name="connsiteY103" fmla="*/ 555673 h 2745499"/>
              <a:gd name="connsiteX104" fmla="*/ 4439140 w 4847872"/>
              <a:gd name="connsiteY104" fmla="*/ 590843 h 2745499"/>
              <a:gd name="connsiteX105" fmla="*/ 4396937 w 4847872"/>
              <a:gd name="connsiteY105" fmla="*/ 618978 h 2745499"/>
              <a:gd name="connsiteX106" fmla="*/ 4340666 w 4847872"/>
              <a:gd name="connsiteY106" fmla="*/ 647113 h 2745499"/>
              <a:gd name="connsiteX107" fmla="*/ 4312531 w 4847872"/>
              <a:gd name="connsiteY107" fmla="*/ 661181 h 2745499"/>
              <a:gd name="connsiteX108" fmla="*/ 4270328 w 4847872"/>
              <a:gd name="connsiteY108" fmla="*/ 675249 h 2745499"/>
              <a:gd name="connsiteX109" fmla="*/ 4242192 w 4847872"/>
              <a:gd name="connsiteY109" fmla="*/ 689317 h 2745499"/>
              <a:gd name="connsiteX110" fmla="*/ 4171854 w 4847872"/>
              <a:gd name="connsiteY110" fmla="*/ 710418 h 2745499"/>
              <a:gd name="connsiteX111" fmla="*/ 3890500 w 4847872"/>
              <a:gd name="connsiteY111" fmla="*/ 696350 h 2745499"/>
              <a:gd name="connsiteX112" fmla="*/ 3869399 w 4847872"/>
              <a:gd name="connsiteY112" fmla="*/ 689317 h 2745499"/>
              <a:gd name="connsiteX113" fmla="*/ 3834229 w 4847872"/>
              <a:gd name="connsiteY113" fmla="*/ 682283 h 2745499"/>
              <a:gd name="connsiteX114" fmla="*/ 3770925 w 4847872"/>
              <a:gd name="connsiteY114" fmla="*/ 675249 h 2745499"/>
              <a:gd name="connsiteX115" fmla="*/ 3679485 w 4847872"/>
              <a:gd name="connsiteY115" fmla="*/ 661181 h 2745499"/>
              <a:gd name="connsiteX116" fmla="*/ 3609146 w 4847872"/>
              <a:gd name="connsiteY116" fmla="*/ 654147 h 2745499"/>
              <a:gd name="connsiteX117" fmla="*/ 3573977 w 4847872"/>
              <a:gd name="connsiteY117" fmla="*/ 647113 h 2745499"/>
              <a:gd name="connsiteX118" fmla="*/ 3257454 w 4847872"/>
              <a:gd name="connsiteY118" fmla="*/ 647113 h 2745499"/>
              <a:gd name="connsiteX119" fmla="*/ 3222285 w 4847872"/>
              <a:gd name="connsiteY119" fmla="*/ 654147 h 2745499"/>
              <a:gd name="connsiteX120" fmla="*/ 3130845 w 4847872"/>
              <a:gd name="connsiteY120" fmla="*/ 661181 h 2745499"/>
              <a:gd name="connsiteX121" fmla="*/ 3088642 w 4847872"/>
              <a:gd name="connsiteY121" fmla="*/ 675249 h 2745499"/>
              <a:gd name="connsiteX122" fmla="*/ 3039405 w 4847872"/>
              <a:gd name="connsiteY122" fmla="*/ 703384 h 2745499"/>
              <a:gd name="connsiteX123" fmla="*/ 2976100 w 4847872"/>
              <a:gd name="connsiteY123" fmla="*/ 731520 h 2745499"/>
              <a:gd name="connsiteX124" fmla="*/ 2575171 w 4847872"/>
              <a:gd name="connsiteY124" fmla="*/ 717452 h 2745499"/>
              <a:gd name="connsiteX125" fmla="*/ 2547036 w 4847872"/>
              <a:gd name="connsiteY125" fmla="*/ 710418 h 2745499"/>
              <a:gd name="connsiteX126" fmla="*/ 2476697 w 4847872"/>
              <a:gd name="connsiteY126" fmla="*/ 689317 h 2745499"/>
              <a:gd name="connsiteX127" fmla="*/ 2441528 w 4847872"/>
              <a:gd name="connsiteY127" fmla="*/ 682283 h 2745499"/>
              <a:gd name="connsiteX128" fmla="*/ 2413392 w 4847872"/>
              <a:gd name="connsiteY128" fmla="*/ 675249 h 2745499"/>
              <a:gd name="connsiteX129" fmla="*/ 2371189 w 4847872"/>
              <a:gd name="connsiteY129" fmla="*/ 661181 h 2745499"/>
              <a:gd name="connsiteX130" fmla="*/ 2336020 w 4847872"/>
              <a:gd name="connsiteY130" fmla="*/ 654147 h 2745499"/>
              <a:gd name="connsiteX131" fmla="*/ 2293817 w 4847872"/>
              <a:gd name="connsiteY131" fmla="*/ 640080 h 2745499"/>
              <a:gd name="connsiteX132" fmla="*/ 2195343 w 4847872"/>
              <a:gd name="connsiteY132" fmla="*/ 626012 h 2745499"/>
              <a:gd name="connsiteX133" fmla="*/ 2139072 w 4847872"/>
              <a:gd name="connsiteY133" fmla="*/ 611944 h 2745499"/>
              <a:gd name="connsiteX134" fmla="*/ 2103903 w 4847872"/>
              <a:gd name="connsiteY134" fmla="*/ 604910 h 2745499"/>
              <a:gd name="connsiteX135" fmla="*/ 2082802 w 4847872"/>
              <a:gd name="connsiteY135" fmla="*/ 597877 h 2745499"/>
              <a:gd name="connsiteX136" fmla="*/ 2047632 w 4847872"/>
              <a:gd name="connsiteY136" fmla="*/ 590843 h 2745499"/>
              <a:gd name="connsiteX137" fmla="*/ 1998396 w 4847872"/>
              <a:gd name="connsiteY137" fmla="*/ 576775 h 2745499"/>
              <a:gd name="connsiteX138" fmla="*/ 1576365 w 4847872"/>
              <a:gd name="connsiteY138" fmla="*/ 562707 h 2745499"/>
              <a:gd name="connsiteX139" fmla="*/ 1541196 w 4847872"/>
              <a:gd name="connsiteY139" fmla="*/ 555673 h 2745499"/>
              <a:gd name="connsiteX140" fmla="*/ 1463823 w 4847872"/>
              <a:gd name="connsiteY140" fmla="*/ 541606 h 2745499"/>
              <a:gd name="connsiteX141" fmla="*/ 1421620 w 4847872"/>
              <a:gd name="connsiteY141" fmla="*/ 520504 h 2745499"/>
              <a:gd name="connsiteX142" fmla="*/ 1393485 w 4847872"/>
              <a:gd name="connsiteY142" fmla="*/ 513470 h 2745499"/>
              <a:gd name="connsiteX143" fmla="*/ 1372383 w 4847872"/>
              <a:gd name="connsiteY143" fmla="*/ 499403 h 2745499"/>
              <a:gd name="connsiteX144" fmla="*/ 1323146 w 4847872"/>
              <a:gd name="connsiteY144" fmla="*/ 450166 h 2745499"/>
              <a:gd name="connsiteX145" fmla="*/ 1302045 w 4847872"/>
              <a:gd name="connsiteY145" fmla="*/ 443132 h 2745499"/>
              <a:gd name="connsiteX146" fmla="*/ 1231706 w 4847872"/>
              <a:gd name="connsiteY146" fmla="*/ 393895 h 2745499"/>
              <a:gd name="connsiteX147" fmla="*/ 1210605 w 4847872"/>
              <a:gd name="connsiteY147" fmla="*/ 379827 h 2745499"/>
              <a:gd name="connsiteX148" fmla="*/ 1189503 w 4847872"/>
              <a:gd name="connsiteY148" fmla="*/ 358726 h 2745499"/>
              <a:gd name="connsiteX149" fmla="*/ 1126199 w 4847872"/>
              <a:gd name="connsiteY149" fmla="*/ 323557 h 2745499"/>
              <a:gd name="connsiteX150" fmla="*/ 1105097 w 4847872"/>
              <a:gd name="connsiteY150" fmla="*/ 309489 h 2745499"/>
              <a:gd name="connsiteX151" fmla="*/ 1083996 w 4847872"/>
              <a:gd name="connsiteY151" fmla="*/ 302455 h 2745499"/>
              <a:gd name="connsiteX152" fmla="*/ 1055860 w 4847872"/>
              <a:gd name="connsiteY152" fmla="*/ 288387 h 2745499"/>
              <a:gd name="connsiteX153" fmla="*/ 1034759 w 4847872"/>
              <a:gd name="connsiteY153" fmla="*/ 274320 h 2745499"/>
              <a:gd name="connsiteX154" fmla="*/ 985522 w 4847872"/>
              <a:gd name="connsiteY154" fmla="*/ 253218 h 2745499"/>
              <a:gd name="connsiteX155" fmla="*/ 915183 w 4847872"/>
              <a:gd name="connsiteY155" fmla="*/ 189913 h 2745499"/>
              <a:gd name="connsiteX156" fmla="*/ 901116 w 4847872"/>
              <a:gd name="connsiteY156" fmla="*/ 168812 h 2745499"/>
              <a:gd name="connsiteX157" fmla="*/ 858912 w 4847872"/>
              <a:gd name="connsiteY157" fmla="*/ 126609 h 2745499"/>
              <a:gd name="connsiteX158" fmla="*/ 809676 w 4847872"/>
              <a:gd name="connsiteY158" fmla="*/ 77372 h 2745499"/>
              <a:gd name="connsiteX159" fmla="*/ 788574 w 4847872"/>
              <a:gd name="connsiteY159" fmla="*/ 63304 h 2745499"/>
              <a:gd name="connsiteX160" fmla="*/ 739337 w 4847872"/>
              <a:gd name="connsiteY160" fmla="*/ 49237 h 2745499"/>
              <a:gd name="connsiteX161" fmla="*/ 676032 w 4847872"/>
              <a:gd name="connsiteY161" fmla="*/ 42203 h 2745499"/>
              <a:gd name="connsiteX162" fmla="*/ 640863 w 4847872"/>
              <a:gd name="connsiteY162" fmla="*/ 35169 h 2745499"/>
              <a:gd name="connsiteX163" fmla="*/ 598660 w 4847872"/>
              <a:gd name="connsiteY163" fmla="*/ 28135 h 2745499"/>
              <a:gd name="connsiteX164" fmla="*/ 535356 w 4847872"/>
              <a:gd name="connsiteY164" fmla="*/ 21101 h 2745499"/>
              <a:gd name="connsiteX165" fmla="*/ 352476 w 4847872"/>
              <a:gd name="connsiteY165" fmla="*/ 0 h 2745499"/>
              <a:gd name="connsiteX166" fmla="*/ 99257 w 4847872"/>
              <a:gd name="connsiteY166" fmla="*/ 7033 h 2745499"/>
              <a:gd name="connsiteX167" fmla="*/ 78156 w 4847872"/>
              <a:gd name="connsiteY167" fmla="*/ 14067 h 2745499"/>
              <a:gd name="connsiteX168" fmla="*/ 50020 w 4847872"/>
              <a:gd name="connsiteY168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363982 w 4847872"/>
              <a:gd name="connsiteY29" fmla="*/ 1959268 h 2745499"/>
              <a:gd name="connsiteX30" fmla="*/ 1380541 w 4847872"/>
              <a:gd name="connsiteY30" fmla="*/ 1980369 h 2745499"/>
              <a:gd name="connsiteX31" fmla="*/ 1387574 w 4847872"/>
              <a:gd name="connsiteY31" fmla="*/ 2008505 h 2745499"/>
              <a:gd name="connsiteX32" fmla="*/ 1411167 w 4847872"/>
              <a:gd name="connsiteY32" fmla="*/ 2047533 h 2745499"/>
              <a:gd name="connsiteX33" fmla="*/ 1437495 w 4847872"/>
              <a:gd name="connsiteY33" fmla="*/ 2085877 h 2745499"/>
              <a:gd name="connsiteX34" fmla="*/ 1463823 w 4847872"/>
              <a:gd name="connsiteY34" fmla="*/ 2131255 h 2745499"/>
              <a:gd name="connsiteX35" fmla="*/ 1478575 w 4847872"/>
              <a:gd name="connsiteY35" fmla="*/ 2168232 h 2745499"/>
              <a:gd name="connsiteX36" fmla="*/ 1520094 w 4847872"/>
              <a:gd name="connsiteY36" fmla="*/ 2215661 h 2745499"/>
              <a:gd name="connsiteX37" fmla="*/ 1541196 w 4847872"/>
              <a:gd name="connsiteY37" fmla="*/ 2232220 h 2745499"/>
              <a:gd name="connsiteX38" fmla="*/ 1577049 w 4847872"/>
              <a:gd name="connsiteY38" fmla="*/ 2263530 h 2745499"/>
              <a:gd name="connsiteX39" fmla="*/ 1605184 w 4847872"/>
              <a:gd name="connsiteY39" fmla="*/ 2302558 h 2745499"/>
              <a:gd name="connsiteX40" fmla="*/ 1631268 w 4847872"/>
              <a:gd name="connsiteY40" fmla="*/ 2353163 h 2745499"/>
              <a:gd name="connsiteX41" fmla="*/ 1660771 w 4847872"/>
              <a:gd name="connsiteY41" fmla="*/ 2398541 h 2745499"/>
              <a:gd name="connsiteX42" fmla="*/ 1727251 w 4847872"/>
              <a:gd name="connsiteY42" fmla="*/ 2455935 h 2745499"/>
              <a:gd name="connsiteX43" fmla="*/ 1871786 w 4847872"/>
              <a:gd name="connsiteY43" fmla="*/ 2542833 h 2745499"/>
              <a:gd name="connsiteX44" fmla="*/ 1907639 w 4847872"/>
              <a:gd name="connsiteY44" fmla="*/ 2574827 h 2745499"/>
              <a:gd name="connsiteX45" fmla="*/ 2022672 w 4847872"/>
              <a:gd name="connsiteY45" fmla="*/ 2636324 h 2745499"/>
              <a:gd name="connsiteX46" fmla="*/ 2132039 w 4847872"/>
              <a:gd name="connsiteY46" fmla="*/ 2678527 h 2745499"/>
              <a:gd name="connsiteX47" fmla="*/ 2231392 w 4847872"/>
              <a:gd name="connsiteY47" fmla="*/ 2711645 h 2745499"/>
              <a:gd name="connsiteX48" fmla="*/ 2454228 w 4847872"/>
              <a:gd name="connsiteY48" fmla="*/ 2741588 h 2745499"/>
              <a:gd name="connsiteX49" fmla="*/ 2544984 w 4847872"/>
              <a:gd name="connsiteY49" fmla="*/ 2745447 h 2745499"/>
              <a:gd name="connsiteX50" fmla="*/ 2699337 w 4847872"/>
              <a:gd name="connsiteY50" fmla="*/ 2737087 h 2745499"/>
              <a:gd name="connsiteX51" fmla="*/ 2827706 w 4847872"/>
              <a:gd name="connsiteY51" fmla="*/ 2710522 h 2745499"/>
              <a:gd name="connsiteX52" fmla="*/ 2855157 w 4847872"/>
              <a:gd name="connsiteY52" fmla="*/ 2699629 h 2745499"/>
              <a:gd name="connsiteX53" fmla="*/ 2936388 w 4847872"/>
              <a:gd name="connsiteY53" fmla="*/ 2660601 h 2745499"/>
              <a:gd name="connsiteX54" fmla="*/ 3004236 w 4847872"/>
              <a:gd name="connsiteY54" fmla="*/ 2616590 h 2745499"/>
              <a:gd name="connsiteX55" fmla="*/ 3032371 w 4847872"/>
              <a:gd name="connsiteY55" fmla="*/ 2609557 h 2745499"/>
              <a:gd name="connsiteX56" fmla="*/ 3074574 w 4847872"/>
              <a:gd name="connsiteY56" fmla="*/ 2581421 h 2745499"/>
              <a:gd name="connsiteX57" fmla="*/ 3095676 w 4847872"/>
              <a:gd name="connsiteY57" fmla="*/ 2567353 h 2745499"/>
              <a:gd name="connsiteX58" fmla="*/ 3123811 w 4847872"/>
              <a:gd name="connsiteY58" fmla="*/ 2546252 h 2745499"/>
              <a:gd name="connsiteX59" fmla="*/ 3166014 w 4847872"/>
              <a:gd name="connsiteY59" fmla="*/ 2511083 h 2745499"/>
              <a:gd name="connsiteX60" fmla="*/ 3180082 w 4847872"/>
              <a:gd name="connsiteY60" fmla="*/ 2489981 h 2745499"/>
              <a:gd name="connsiteX61" fmla="*/ 3201183 w 4847872"/>
              <a:gd name="connsiteY61" fmla="*/ 2482947 h 2745499"/>
              <a:gd name="connsiteX62" fmla="*/ 3243386 w 4847872"/>
              <a:gd name="connsiteY62" fmla="*/ 2454812 h 2745499"/>
              <a:gd name="connsiteX63" fmla="*/ 3264488 w 4847872"/>
              <a:gd name="connsiteY63" fmla="*/ 2440744 h 2745499"/>
              <a:gd name="connsiteX64" fmla="*/ 3299657 w 4847872"/>
              <a:gd name="connsiteY64" fmla="*/ 2405575 h 2745499"/>
              <a:gd name="connsiteX65" fmla="*/ 3313725 w 4847872"/>
              <a:gd name="connsiteY65" fmla="*/ 2384473 h 2745499"/>
              <a:gd name="connsiteX66" fmla="*/ 3382012 w 4847872"/>
              <a:gd name="connsiteY66" fmla="*/ 2343394 h 2745499"/>
              <a:gd name="connsiteX67" fmla="*/ 3446440 w 4847872"/>
              <a:gd name="connsiteY67" fmla="*/ 2277354 h 2745499"/>
              <a:gd name="connsiteX68" fmla="*/ 3512919 w 4847872"/>
              <a:gd name="connsiteY68" fmla="*/ 2196562 h 2745499"/>
              <a:gd name="connsiteX69" fmla="*/ 3573049 w 4847872"/>
              <a:gd name="connsiteY69" fmla="*/ 2102192 h 2745499"/>
              <a:gd name="connsiteX70" fmla="*/ 3615252 w 4847872"/>
              <a:gd name="connsiteY70" fmla="*/ 2047288 h 2745499"/>
              <a:gd name="connsiteX71" fmla="*/ 3633179 w 4847872"/>
              <a:gd name="connsiteY71" fmla="*/ 2023012 h 2745499"/>
              <a:gd name="connsiteX72" fmla="*/ 3704885 w 4847872"/>
              <a:gd name="connsiteY72" fmla="*/ 1928397 h 2745499"/>
              <a:gd name="connsiteX73" fmla="*/ 3800184 w 4847872"/>
              <a:gd name="connsiteY73" fmla="*/ 1840132 h 2745499"/>
              <a:gd name="connsiteX74" fmla="*/ 3868715 w 4847872"/>
              <a:gd name="connsiteY74" fmla="*/ 1785229 h 2745499"/>
              <a:gd name="connsiteX75" fmla="*/ 3941544 w 4847872"/>
              <a:gd name="connsiteY75" fmla="*/ 1753235 h 2745499"/>
              <a:gd name="connsiteX76" fmla="*/ 4004849 w 4847872"/>
              <a:gd name="connsiteY76" fmla="*/ 1717382 h 2745499"/>
              <a:gd name="connsiteX77" fmla="*/ 4044561 w 4847872"/>
              <a:gd name="connsiteY77" fmla="*/ 1703314 h 2745499"/>
              <a:gd name="connsiteX78" fmla="*/ 4111041 w 4847872"/>
              <a:gd name="connsiteY78" fmla="*/ 1679037 h 2745499"/>
              <a:gd name="connsiteX79" fmla="*/ 4160961 w 4847872"/>
              <a:gd name="connsiteY79" fmla="*/ 1648411 h 2745499"/>
              <a:gd name="connsiteX80" fmla="*/ 4243316 w 4847872"/>
              <a:gd name="connsiteY80" fmla="*/ 1611874 h 2745499"/>
              <a:gd name="connsiteX81" fmla="*/ 4318881 w 4847872"/>
              <a:gd name="connsiteY81" fmla="*/ 1567180 h 2745499"/>
              <a:gd name="connsiteX82" fmla="*/ 4394886 w 4847872"/>
              <a:gd name="connsiteY82" fmla="*/ 1504559 h 2745499"/>
              <a:gd name="connsiteX83" fmla="*/ 4468839 w 4847872"/>
              <a:gd name="connsiteY83" fmla="*/ 1460548 h 2745499"/>
              <a:gd name="connsiteX84" fmla="*/ 4538737 w 4847872"/>
              <a:gd name="connsiteY84" fmla="*/ 1392017 h 2745499"/>
              <a:gd name="connsiteX85" fmla="*/ 4594324 w 4847872"/>
              <a:gd name="connsiteY85" fmla="*/ 1335063 h 2745499"/>
              <a:gd name="connsiteX86" fmla="*/ 4631301 w 4847872"/>
              <a:gd name="connsiteY86" fmla="*/ 1283335 h 2745499"/>
              <a:gd name="connsiteX87" fmla="*/ 4680538 w 4847872"/>
              <a:gd name="connsiteY87" fmla="*/ 1208453 h 2745499"/>
              <a:gd name="connsiteX88" fmla="*/ 4715023 w 4847872"/>
              <a:gd name="connsiteY88" fmla="*/ 1138799 h 2745499"/>
              <a:gd name="connsiteX89" fmla="*/ 4757226 w 4847872"/>
              <a:gd name="connsiteY89" fmla="*/ 1056884 h 2745499"/>
              <a:gd name="connsiteX90" fmla="*/ 4777644 w 4847872"/>
              <a:gd name="connsiteY90" fmla="*/ 1011506 h 2745499"/>
              <a:gd name="connsiteX91" fmla="*/ 4805779 w 4847872"/>
              <a:gd name="connsiteY91" fmla="*/ 956603 h 2745499"/>
              <a:gd name="connsiteX92" fmla="*/ 4823706 w 4847872"/>
              <a:gd name="connsiteY92" fmla="*/ 867654 h 2745499"/>
              <a:gd name="connsiteX93" fmla="*/ 4837774 w 4847872"/>
              <a:gd name="connsiteY93" fmla="*/ 793457 h 2745499"/>
              <a:gd name="connsiteX94" fmla="*/ 4847543 w 4847872"/>
              <a:gd name="connsiteY94" fmla="*/ 687753 h 2745499"/>
              <a:gd name="connsiteX95" fmla="*/ 4846175 w 4847872"/>
              <a:gd name="connsiteY95" fmla="*/ 568373 h 2745499"/>
              <a:gd name="connsiteX96" fmla="*/ 4797866 w 4847872"/>
              <a:gd name="connsiteY96" fmla="*/ 506437 h 2745499"/>
              <a:gd name="connsiteX97" fmla="*/ 4755663 w 4847872"/>
              <a:gd name="connsiteY97" fmla="*/ 485335 h 2745499"/>
              <a:gd name="connsiteX98" fmla="*/ 4720494 w 4847872"/>
              <a:gd name="connsiteY98" fmla="*/ 457200 h 2745499"/>
              <a:gd name="connsiteX99" fmla="*/ 4678291 w 4847872"/>
              <a:gd name="connsiteY99" fmla="*/ 443132 h 2745499"/>
              <a:gd name="connsiteX100" fmla="*/ 4593885 w 4847872"/>
              <a:gd name="connsiteY100" fmla="*/ 464233 h 2745499"/>
              <a:gd name="connsiteX101" fmla="*/ 4530580 w 4847872"/>
              <a:gd name="connsiteY101" fmla="*/ 499403 h 2745499"/>
              <a:gd name="connsiteX102" fmla="*/ 4509479 w 4847872"/>
              <a:gd name="connsiteY102" fmla="*/ 513470 h 2745499"/>
              <a:gd name="connsiteX103" fmla="*/ 4481343 w 4847872"/>
              <a:gd name="connsiteY103" fmla="*/ 555673 h 2745499"/>
              <a:gd name="connsiteX104" fmla="*/ 4439140 w 4847872"/>
              <a:gd name="connsiteY104" fmla="*/ 590843 h 2745499"/>
              <a:gd name="connsiteX105" fmla="*/ 4396937 w 4847872"/>
              <a:gd name="connsiteY105" fmla="*/ 618978 h 2745499"/>
              <a:gd name="connsiteX106" fmla="*/ 4340666 w 4847872"/>
              <a:gd name="connsiteY106" fmla="*/ 647113 h 2745499"/>
              <a:gd name="connsiteX107" fmla="*/ 4312531 w 4847872"/>
              <a:gd name="connsiteY107" fmla="*/ 661181 h 2745499"/>
              <a:gd name="connsiteX108" fmla="*/ 4270328 w 4847872"/>
              <a:gd name="connsiteY108" fmla="*/ 675249 h 2745499"/>
              <a:gd name="connsiteX109" fmla="*/ 4242192 w 4847872"/>
              <a:gd name="connsiteY109" fmla="*/ 689317 h 2745499"/>
              <a:gd name="connsiteX110" fmla="*/ 4171854 w 4847872"/>
              <a:gd name="connsiteY110" fmla="*/ 710418 h 2745499"/>
              <a:gd name="connsiteX111" fmla="*/ 3890500 w 4847872"/>
              <a:gd name="connsiteY111" fmla="*/ 696350 h 2745499"/>
              <a:gd name="connsiteX112" fmla="*/ 3869399 w 4847872"/>
              <a:gd name="connsiteY112" fmla="*/ 689317 h 2745499"/>
              <a:gd name="connsiteX113" fmla="*/ 3834229 w 4847872"/>
              <a:gd name="connsiteY113" fmla="*/ 682283 h 2745499"/>
              <a:gd name="connsiteX114" fmla="*/ 3770925 w 4847872"/>
              <a:gd name="connsiteY114" fmla="*/ 675249 h 2745499"/>
              <a:gd name="connsiteX115" fmla="*/ 3679485 w 4847872"/>
              <a:gd name="connsiteY115" fmla="*/ 661181 h 2745499"/>
              <a:gd name="connsiteX116" fmla="*/ 3609146 w 4847872"/>
              <a:gd name="connsiteY116" fmla="*/ 654147 h 2745499"/>
              <a:gd name="connsiteX117" fmla="*/ 3573977 w 4847872"/>
              <a:gd name="connsiteY117" fmla="*/ 647113 h 2745499"/>
              <a:gd name="connsiteX118" fmla="*/ 3257454 w 4847872"/>
              <a:gd name="connsiteY118" fmla="*/ 647113 h 2745499"/>
              <a:gd name="connsiteX119" fmla="*/ 3222285 w 4847872"/>
              <a:gd name="connsiteY119" fmla="*/ 654147 h 2745499"/>
              <a:gd name="connsiteX120" fmla="*/ 3130845 w 4847872"/>
              <a:gd name="connsiteY120" fmla="*/ 661181 h 2745499"/>
              <a:gd name="connsiteX121" fmla="*/ 3088642 w 4847872"/>
              <a:gd name="connsiteY121" fmla="*/ 675249 h 2745499"/>
              <a:gd name="connsiteX122" fmla="*/ 3039405 w 4847872"/>
              <a:gd name="connsiteY122" fmla="*/ 703384 h 2745499"/>
              <a:gd name="connsiteX123" fmla="*/ 2976100 w 4847872"/>
              <a:gd name="connsiteY123" fmla="*/ 731520 h 2745499"/>
              <a:gd name="connsiteX124" fmla="*/ 2575171 w 4847872"/>
              <a:gd name="connsiteY124" fmla="*/ 717452 h 2745499"/>
              <a:gd name="connsiteX125" fmla="*/ 2547036 w 4847872"/>
              <a:gd name="connsiteY125" fmla="*/ 710418 h 2745499"/>
              <a:gd name="connsiteX126" fmla="*/ 2476697 w 4847872"/>
              <a:gd name="connsiteY126" fmla="*/ 689317 h 2745499"/>
              <a:gd name="connsiteX127" fmla="*/ 2441528 w 4847872"/>
              <a:gd name="connsiteY127" fmla="*/ 682283 h 2745499"/>
              <a:gd name="connsiteX128" fmla="*/ 2413392 w 4847872"/>
              <a:gd name="connsiteY128" fmla="*/ 675249 h 2745499"/>
              <a:gd name="connsiteX129" fmla="*/ 2371189 w 4847872"/>
              <a:gd name="connsiteY129" fmla="*/ 661181 h 2745499"/>
              <a:gd name="connsiteX130" fmla="*/ 2336020 w 4847872"/>
              <a:gd name="connsiteY130" fmla="*/ 654147 h 2745499"/>
              <a:gd name="connsiteX131" fmla="*/ 2293817 w 4847872"/>
              <a:gd name="connsiteY131" fmla="*/ 640080 h 2745499"/>
              <a:gd name="connsiteX132" fmla="*/ 2195343 w 4847872"/>
              <a:gd name="connsiteY132" fmla="*/ 626012 h 2745499"/>
              <a:gd name="connsiteX133" fmla="*/ 2139072 w 4847872"/>
              <a:gd name="connsiteY133" fmla="*/ 611944 h 2745499"/>
              <a:gd name="connsiteX134" fmla="*/ 2103903 w 4847872"/>
              <a:gd name="connsiteY134" fmla="*/ 604910 h 2745499"/>
              <a:gd name="connsiteX135" fmla="*/ 2082802 w 4847872"/>
              <a:gd name="connsiteY135" fmla="*/ 597877 h 2745499"/>
              <a:gd name="connsiteX136" fmla="*/ 2047632 w 4847872"/>
              <a:gd name="connsiteY136" fmla="*/ 590843 h 2745499"/>
              <a:gd name="connsiteX137" fmla="*/ 1998396 w 4847872"/>
              <a:gd name="connsiteY137" fmla="*/ 576775 h 2745499"/>
              <a:gd name="connsiteX138" fmla="*/ 1576365 w 4847872"/>
              <a:gd name="connsiteY138" fmla="*/ 562707 h 2745499"/>
              <a:gd name="connsiteX139" fmla="*/ 1541196 w 4847872"/>
              <a:gd name="connsiteY139" fmla="*/ 555673 h 2745499"/>
              <a:gd name="connsiteX140" fmla="*/ 1463823 w 4847872"/>
              <a:gd name="connsiteY140" fmla="*/ 541606 h 2745499"/>
              <a:gd name="connsiteX141" fmla="*/ 1421620 w 4847872"/>
              <a:gd name="connsiteY141" fmla="*/ 520504 h 2745499"/>
              <a:gd name="connsiteX142" fmla="*/ 1393485 w 4847872"/>
              <a:gd name="connsiteY142" fmla="*/ 513470 h 2745499"/>
              <a:gd name="connsiteX143" fmla="*/ 1372383 w 4847872"/>
              <a:gd name="connsiteY143" fmla="*/ 499403 h 2745499"/>
              <a:gd name="connsiteX144" fmla="*/ 1323146 w 4847872"/>
              <a:gd name="connsiteY144" fmla="*/ 450166 h 2745499"/>
              <a:gd name="connsiteX145" fmla="*/ 1302045 w 4847872"/>
              <a:gd name="connsiteY145" fmla="*/ 443132 h 2745499"/>
              <a:gd name="connsiteX146" fmla="*/ 1231706 w 4847872"/>
              <a:gd name="connsiteY146" fmla="*/ 393895 h 2745499"/>
              <a:gd name="connsiteX147" fmla="*/ 1210605 w 4847872"/>
              <a:gd name="connsiteY147" fmla="*/ 379827 h 2745499"/>
              <a:gd name="connsiteX148" fmla="*/ 1189503 w 4847872"/>
              <a:gd name="connsiteY148" fmla="*/ 358726 h 2745499"/>
              <a:gd name="connsiteX149" fmla="*/ 1126199 w 4847872"/>
              <a:gd name="connsiteY149" fmla="*/ 323557 h 2745499"/>
              <a:gd name="connsiteX150" fmla="*/ 1105097 w 4847872"/>
              <a:gd name="connsiteY150" fmla="*/ 309489 h 2745499"/>
              <a:gd name="connsiteX151" fmla="*/ 1083996 w 4847872"/>
              <a:gd name="connsiteY151" fmla="*/ 302455 h 2745499"/>
              <a:gd name="connsiteX152" fmla="*/ 1055860 w 4847872"/>
              <a:gd name="connsiteY152" fmla="*/ 288387 h 2745499"/>
              <a:gd name="connsiteX153" fmla="*/ 1034759 w 4847872"/>
              <a:gd name="connsiteY153" fmla="*/ 274320 h 2745499"/>
              <a:gd name="connsiteX154" fmla="*/ 985522 w 4847872"/>
              <a:gd name="connsiteY154" fmla="*/ 253218 h 2745499"/>
              <a:gd name="connsiteX155" fmla="*/ 915183 w 4847872"/>
              <a:gd name="connsiteY155" fmla="*/ 189913 h 2745499"/>
              <a:gd name="connsiteX156" fmla="*/ 901116 w 4847872"/>
              <a:gd name="connsiteY156" fmla="*/ 168812 h 2745499"/>
              <a:gd name="connsiteX157" fmla="*/ 858912 w 4847872"/>
              <a:gd name="connsiteY157" fmla="*/ 126609 h 2745499"/>
              <a:gd name="connsiteX158" fmla="*/ 809676 w 4847872"/>
              <a:gd name="connsiteY158" fmla="*/ 77372 h 2745499"/>
              <a:gd name="connsiteX159" fmla="*/ 788574 w 4847872"/>
              <a:gd name="connsiteY159" fmla="*/ 63304 h 2745499"/>
              <a:gd name="connsiteX160" fmla="*/ 739337 w 4847872"/>
              <a:gd name="connsiteY160" fmla="*/ 49237 h 2745499"/>
              <a:gd name="connsiteX161" fmla="*/ 676032 w 4847872"/>
              <a:gd name="connsiteY161" fmla="*/ 42203 h 2745499"/>
              <a:gd name="connsiteX162" fmla="*/ 640863 w 4847872"/>
              <a:gd name="connsiteY162" fmla="*/ 35169 h 2745499"/>
              <a:gd name="connsiteX163" fmla="*/ 598660 w 4847872"/>
              <a:gd name="connsiteY163" fmla="*/ 28135 h 2745499"/>
              <a:gd name="connsiteX164" fmla="*/ 535356 w 4847872"/>
              <a:gd name="connsiteY164" fmla="*/ 21101 h 2745499"/>
              <a:gd name="connsiteX165" fmla="*/ 352476 w 4847872"/>
              <a:gd name="connsiteY165" fmla="*/ 0 h 2745499"/>
              <a:gd name="connsiteX166" fmla="*/ 99257 w 4847872"/>
              <a:gd name="connsiteY166" fmla="*/ 7033 h 2745499"/>
              <a:gd name="connsiteX167" fmla="*/ 78156 w 4847872"/>
              <a:gd name="connsiteY167" fmla="*/ 14067 h 2745499"/>
              <a:gd name="connsiteX168" fmla="*/ 50020 w 4847872"/>
              <a:gd name="connsiteY168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363982 w 4847872"/>
              <a:gd name="connsiteY29" fmla="*/ 1959268 h 2745499"/>
              <a:gd name="connsiteX30" fmla="*/ 1387574 w 4847872"/>
              <a:gd name="connsiteY30" fmla="*/ 2008505 h 2745499"/>
              <a:gd name="connsiteX31" fmla="*/ 1411167 w 4847872"/>
              <a:gd name="connsiteY31" fmla="*/ 2047533 h 2745499"/>
              <a:gd name="connsiteX32" fmla="*/ 1437495 w 4847872"/>
              <a:gd name="connsiteY32" fmla="*/ 2085877 h 2745499"/>
              <a:gd name="connsiteX33" fmla="*/ 1463823 w 4847872"/>
              <a:gd name="connsiteY33" fmla="*/ 2131255 h 2745499"/>
              <a:gd name="connsiteX34" fmla="*/ 1478575 w 4847872"/>
              <a:gd name="connsiteY34" fmla="*/ 2168232 h 2745499"/>
              <a:gd name="connsiteX35" fmla="*/ 1520094 w 4847872"/>
              <a:gd name="connsiteY35" fmla="*/ 2215661 h 2745499"/>
              <a:gd name="connsiteX36" fmla="*/ 1541196 w 4847872"/>
              <a:gd name="connsiteY36" fmla="*/ 2232220 h 2745499"/>
              <a:gd name="connsiteX37" fmla="*/ 1577049 w 4847872"/>
              <a:gd name="connsiteY37" fmla="*/ 2263530 h 2745499"/>
              <a:gd name="connsiteX38" fmla="*/ 1605184 w 4847872"/>
              <a:gd name="connsiteY38" fmla="*/ 2302558 h 2745499"/>
              <a:gd name="connsiteX39" fmla="*/ 1631268 w 4847872"/>
              <a:gd name="connsiteY39" fmla="*/ 2353163 h 2745499"/>
              <a:gd name="connsiteX40" fmla="*/ 1660771 w 4847872"/>
              <a:gd name="connsiteY40" fmla="*/ 2398541 h 2745499"/>
              <a:gd name="connsiteX41" fmla="*/ 1727251 w 4847872"/>
              <a:gd name="connsiteY41" fmla="*/ 2455935 h 2745499"/>
              <a:gd name="connsiteX42" fmla="*/ 1871786 w 4847872"/>
              <a:gd name="connsiteY42" fmla="*/ 2542833 h 2745499"/>
              <a:gd name="connsiteX43" fmla="*/ 1907639 w 4847872"/>
              <a:gd name="connsiteY43" fmla="*/ 2574827 h 2745499"/>
              <a:gd name="connsiteX44" fmla="*/ 2022672 w 4847872"/>
              <a:gd name="connsiteY44" fmla="*/ 2636324 h 2745499"/>
              <a:gd name="connsiteX45" fmla="*/ 2132039 w 4847872"/>
              <a:gd name="connsiteY45" fmla="*/ 2678527 h 2745499"/>
              <a:gd name="connsiteX46" fmla="*/ 2231392 w 4847872"/>
              <a:gd name="connsiteY46" fmla="*/ 2711645 h 2745499"/>
              <a:gd name="connsiteX47" fmla="*/ 2454228 w 4847872"/>
              <a:gd name="connsiteY47" fmla="*/ 2741588 h 2745499"/>
              <a:gd name="connsiteX48" fmla="*/ 2544984 w 4847872"/>
              <a:gd name="connsiteY48" fmla="*/ 2745447 h 2745499"/>
              <a:gd name="connsiteX49" fmla="*/ 2699337 w 4847872"/>
              <a:gd name="connsiteY49" fmla="*/ 2737087 h 2745499"/>
              <a:gd name="connsiteX50" fmla="*/ 2827706 w 4847872"/>
              <a:gd name="connsiteY50" fmla="*/ 2710522 h 2745499"/>
              <a:gd name="connsiteX51" fmla="*/ 2855157 w 4847872"/>
              <a:gd name="connsiteY51" fmla="*/ 2699629 h 2745499"/>
              <a:gd name="connsiteX52" fmla="*/ 2936388 w 4847872"/>
              <a:gd name="connsiteY52" fmla="*/ 2660601 h 2745499"/>
              <a:gd name="connsiteX53" fmla="*/ 3004236 w 4847872"/>
              <a:gd name="connsiteY53" fmla="*/ 2616590 h 2745499"/>
              <a:gd name="connsiteX54" fmla="*/ 3032371 w 4847872"/>
              <a:gd name="connsiteY54" fmla="*/ 2609557 h 2745499"/>
              <a:gd name="connsiteX55" fmla="*/ 3074574 w 4847872"/>
              <a:gd name="connsiteY55" fmla="*/ 2581421 h 2745499"/>
              <a:gd name="connsiteX56" fmla="*/ 3095676 w 4847872"/>
              <a:gd name="connsiteY56" fmla="*/ 2567353 h 2745499"/>
              <a:gd name="connsiteX57" fmla="*/ 3123811 w 4847872"/>
              <a:gd name="connsiteY57" fmla="*/ 2546252 h 2745499"/>
              <a:gd name="connsiteX58" fmla="*/ 3166014 w 4847872"/>
              <a:gd name="connsiteY58" fmla="*/ 2511083 h 2745499"/>
              <a:gd name="connsiteX59" fmla="*/ 3180082 w 4847872"/>
              <a:gd name="connsiteY59" fmla="*/ 2489981 h 2745499"/>
              <a:gd name="connsiteX60" fmla="*/ 3201183 w 4847872"/>
              <a:gd name="connsiteY60" fmla="*/ 2482947 h 2745499"/>
              <a:gd name="connsiteX61" fmla="*/ 3243386 w 4847872"/>
              <a:gd name="connsiteY61" fmla="*/ 2454812 h 2745499"/>
              <a:gd name="connsiteX62" fmla="*/ 3264488 w 4847872"/>
              <a:gd name="connsiteY62" fmla="*/ 2440744 h 2745499"/>
              <a:gd name="connsiteX63" fmla="*/ 3299657 w 4847872"/>
              <a:gd name="connsiteY63" fmla="*/ 2405575 h 2745499"/>
              <a:gd name="connsiteX64" fmla="*/ 3313725 w 4847872"/>
              <a:gd name="connsiteY64" fmla="*/ 2384473 h 2745499"/>
              <a:gd name="connsiteX65" fmla="*/ 3382012 w 4847872"/>
              <a:gd name="connsiteY65" fmla="*/ 2343394 h 2745499"/>
              <a:gd name="connsiteX66" fmla="*/ 3446440 w 4847872"/>
              <a:gd name="connsiteY66" fmla="*/ 2277354 h 2745499"/>
              <a:gd name="connsiteX67" fmla="*/ 3512919 w 4847872"/>
              <a:gd name="connsiteY67" fmla="*/ 2196562 h 2745499"/>
              <a:gd name="connsiteX68" fmla="*/ 3573049 w 4847872"/>
              <a:gd name="connsiteY68" fmla="*/ 2102192 h 2745499"/>
              <a:gd name="connsiteX69" fmla="*/ 3615252 w 4847872"/>
              <a:gd name="connsiteY69" fmla="*/ 2047288 h 2745499"/>
              <a:gd name="connsiteX70" fmla="*/ 3633179 w 4847872"/>
              <a:gd name="connsiteY70" fmla="*/ 2023012 h 2745499"/>
              <a:gd name="connsiteX71" fmla="*/ 3704885 w 4847872"/>
              <a:gd name="connsiteY71" fmla="*/ 1928397 h 2745499"/>
              <a:gd name="connsiteX72" fmla="*/ 3800184 w 4847872"/>
              <a:gd name="connsiteY72" fmla="*/ 1840132 h 2745499"/>
              <a:gd name="connsiteX73" fmla="*/ 3868715 w 4847872"/>
              <a:gd name="connsiteY73" fmla="*/ 1785229 h 2745499"/>
              <a:gd name="connsiteX74" fmla="*/ 3941544 w 4847872"/>
              <a:gd name="connsiteY74" fmla="*/ 1753235 h 2745499"/>
              <a:gd name="connsiteX75" fmla="*/ 4004849 w 4847872"/>
              <a:gd name="connsiteY75" fmla="*/ 1717382 h 2745499"/>
              <a:gd name="connsiteX76" fmla="*/ 4044561 w 4847872"/>
              <a:gd name="connsiteY76" fmla="*/ 1703314 h 2745499"/>
              <a:gd name="connsiteX77" fmla="*/ 4111041 w 4847872"/>
              <a:gd name="connsiteY77" fmla="*/ 1679037 h 2745499"/>
              <a:gd name="connsiteX78" fmla="*/ 4160961 w 4847872"/>
              <a:gd name="connsiteY78" fmla="*/ 1648411 h 2745499"/>
              <a:gd name="connsiteX79" fmla="*/ 4243316 w 4847872"/>
              <a:gd name="connsiteY79" fmla="*/ 1611874 h 2745499"/>
              <a:gd name="connsiteX80" fmla="*/ 4318881 w 4847872"/>
              <a:gd name="connsiteY80" fmla="*/ 1567180 h 2745499"/>
              <a:gd name="connsiteX81" fmla="*/ 4394886 w 4847872"/>
              <a:gd name="connsiteY81" fmla="*/ 1504559 h 2745499"/>
              <a:gd name="connsiteX82" fmla="*/ 4468839 w 4847872"/>
              <a:gd name="connsiteY82" fmla="*/ 1460548 h 2745499"/>
              <a:gd name="connsiteX83" fmla="*/ 4538737 w 4847872"/>
              <a:gd name="connsiteY83" fmla="*/ 1392017 h 2745499"/>
              <a:gd name="connsiteX84" fmla="*/ 4594324 w 4847872"/>
              <a:gd name="connsiteY84" fmla="*/ 1335063 h 2745499"/>
              <a:gd name="connsiteX85" fmla="*/ 4631301 w 4847872"/>
              <a:gd name="connsiteY85" fmla="*/ 1283335 h 2745499"/>
              <a:gd name="connsiteX86" fmla="*/ 4680538 w 4847872"/>
              <a:gd name="connsiteY86" fmla="*/ 1208453 h 2745499"/>
              <a:gd name="connsiteX87" fmla="*/ 4715023 w 4847872"/>
              <a:gd name="connsiteY87" fmla="*/ 1138799 h 2745499"/>
              <a:gd name="connsiteX88" fmla="*/ 4757226 w 4847872"/>
              <a:gd name="connsiteY88" fmla="*/ 1056884 h 2745499"/>
              <a:gd name="connsiteX89" fmla="*/ 4777644 w 4847872"/>
              <a:gd name="connsiteY89" fmla="*/ 1011506 h 2745499"/>
              <a:gd name="connsiteX90" fmla="*/ 4805779 w 4847872"/>
              <a:gd name="connsiteY90" fmla="*/ 956603 h 2745499"/>
              <a:gd name="connsiteX91" fmla="*/ 4823706 w 4847872"/>
              <a:gd name="connsiteY91" fmla="*/ 867654 h 2745499"/>
              <a:gd name="connsiteX92" fmla="*/ 4837774 w 4847872"/>
              <a:gd name="connsiteY92" fmla="*/ 793457 h 2745499"/>
              <a:gd name="connsiteX93" fmla="*/ 4847543 w 4847872"/>
              <a:gd name="connsiteY93" fmla="*/ 687753 h 2745499"/>
              <a:gd name="connsiteX94" fmla="*/ 4846175 w 4847872"/>
              <a:gd name="connsiteY94" fmla="*/ 568373 h 2745499"/>
              <a:gd name="connsiteX95" fmla="*/ 4797866 w 4847872"/>
              <a:gd name="connsiteY95" fmla="*/ 506437 h 2745499"/>
              <a:gd name="connsiteX96" fmla="*/ 4755663 w 4847872"/>
              <a:gd name="connsiteY96" fmla="*/ 485335 h 2745499"/>
              <a:gd name="connsiteX97" fmla="*/ 4720494 w 4847872"/>
              <a:gd name="connsiteY97" fmla="*/ 457200 h 2745499"/>
              <a:gd name="connsiteX98" fmla="*/ 4678291 w 4847872"/>
              <a:gd name="connsiteY98" fmla="*/ 443132 h 2745499"/>
              <a:gd name="connsiteX99" fmla="*/ 4593885 w 4847872"/>
              <a:gd name="connsiteY99" fmla="*/ 464233 h 2745499"/>
              <a:gd name="connsiteX100" fmla="*/ 4530580 w 4847872"/>
              <a:gd name="connsiteY100" fmla="*/ 499403 h 2745499"/>
              <a:gd name="connsiteX101" fmla="*/ 4509479 w 4847872"/>
              <a:gd name="connsiteY101" fmla="*/ 513470 h 2745499"/>
              <a:gd name="connsiteX102" fmla="*/ 4481343 w 4847872"/>
              <a:gd name="connsiteY102" fmla="*/ 555673 h 2745499"/>
              <a:gd name="connsiteX103" fmla="*/ 4439140 w 4847872"/>
              <a:gd name="connsiteY103" fmla="*/ 590843 h 2745499"/>
              <a:gd name="connsiteX104" fmla="*/ 4396937 w 4847872"/>
              <a:gd name="connsiteY104" fmla="*/ 618978 h 2745499"/>
              <a:gd name="connsiteX105" fmla="*/ 4340666 w 4847872"/>
              <a:gd name="connsiteY105" fmla="*/ 647113 h 2745499"/>
              <a:gd name="connsiteX106" fmla="*/ 4312531 w 4847872"/>
              <a:gd name="connsiteY106" fmla="*/ 661181 h 2745499"/>
              <a:gd name="connsiteX107" fmla="*/ 4270328 w 4847872"/>
              <a:gd name="connsiteY107" fmla="*/ 675249 h 2745499"/>
              <a:gd name="connsiteX108" fmla="*/ 4242192 w 4847872"/>
              <a:gd name="connsiteY108" fmla="*/ 689317 h 2745499"/>
              <a:gd name="connsiteX109" fmla="*/ 4171854 w 4847872"/>
              <a:gd name="connsiteY109" fmla="*/ 710418 h 2745499"/>
              <a:gd name="connsiteX110" fmla="*/ 3890500 w 4847872"/>
              <a:gd name="connsiteY110" fmla="*/ 696350 h 2745499"/>
              <a:gd name="connsiteX111" fmla="*/ 3869399 w 4847872"/>
              <a:gd name="connsiteY111" fmla="*/ 689317 h 2745499"/>
              <a:gd name="connsiteX112" fmla="*/ 3834229 w 4847872"/>
              <a:gd name="connsiteY112" fmla="*/ 682283 h 2745499"/>
              <a:gd name="connsiteX113" fmla="*/ 3770925 w 4847872"/>
              <a:gd name="connsiteY113" fmla="*/ 675249 h 2745499"/>
              <a:gd name="connsiteX114" fmla="*/ 3679485 w 4847872"/>
              <a:gd name="connsiteY114" fmla="*/ 661181 h 2745499"/>
              <a:gd name="connsiteX115" fmla="*/ 3609146 w 4847872"/>
              <a:gd name="connsiteY115" fmla="*/ 654147 h 2745499"/>
              <a:gd name="connsiteX116" fmla="*/ 3573977 w 4847872"/>
              <a:gd name="connsiteY116" fmla="*/ 647113 h 2745499"/>
              <a:gd name="connsiteX117" fmla="*/ 3257454 w 4847872"/>
              <a:gd name="connsiteY117" fmla="*/ 647113 h 2745499"/>
              <a:gd name="connsiteX118" fmla="*/ 3222285 w 4847872"/>
              <a:gd name="connsiteY118" fmla="*/ 654147 h 2745499"/>
              <a:gd name="connsiteX119" fmla="*/ 3130845 w 4847872"/>
              <a:gd name="connsiteY119" fmla="*/ 661181 h 2745499"/>
              <a:gd name="connsiteX120" fmla="*/ 3088642 w 4847872"/>
              <a:gd name="connsiteY120" fmla="*/ 675249 h 2745499"/>
              <a:gd name="connsiteX121" fmla="*/ 3039405 w 4847872"/>
              <a:gd name="connsiteY121" fmla="*/ 703384 h 2745499"/>
              <a:gd name="connsiteX122" fmla="*/ 2976100 w 4847872"/>
              <a:gd name="connsiteY122" fmla="*/ 731520 h 2745499"/>
              <a:gd name="connsiteX123" fmla="*/ 2575171 w 4847872"/>
              <a:gd name="connsiteY123" fmla="*/ 717452 h 2745499"/>
              <a:gd name="connsiteX124" fmla="*/ 2547036 w 4847872"/>
              <a:gd name="connsiteY124" fmla="*/ 710418 h 2745499"/>
              <a:gd name="connsiteX125" fmla="*/ 2476697 w 4847872"/>
              <a:gd name="connsiteY125" fmla="*/ 689317 h 2745499"/>
              <a:gd name="connsiteX126" fmla="*/ 2441528 w 4847872"/>
              <a:gd name="connsiteY126" fmla="*/ 682283 h 2745499"/>
              <a:gd name="connsiteX127" fmla="*/ 2413392 w 4847872"/>
              <a:gd name="connsiteY127" fmla="*/ 675249 h 2745499"/>
              <a:gd name="connsiteX128" fmla="*/ 2371189 w 4847872"/>
              <a:gd name="connsiteY128" fmla="*/ 661181 h 2745499"/>
              <a:gd name="connsiteX129" fmla="*/ 2336020 w 4847872"/>
              <a:gd name="connsiteY129" fmla="*/ 654147 h 2745499"/>
              <a:gd name="connsiteX130" fmla="*/ 2293817 w 4847872"/>
              <a:gd name="connsiteY130" fmla="*/ 640080 h 2745499"/>
              <a:gd name="connsiteX131" fmla="*/ 2195343 w 4847872"/>
              <a:gd name="connsiteY131" fmla="*/ 626012 h 2745499"/>
              <a:gd name="connsiteX132" fmla="*/ 2139072 w 4847872"/>
              <a:gd name="connsiteY132" fmla="*/ 611944 h 2745499"/>
              <a:gd name="connsiteX133" fmla="*/ 2103903 w 4847872"/>
              <a:gd name="connsiteY133" fmla="*/ 604910 h 2745499"/>
              <a:gd name="connsiteX134" fmla="*/ 2082802 w 4847872"/>
              <a:gd name="connsiteY134" fmla="*/ 597877 h 2745499"/>
              <a:gd name="connsiteX135" fmla="*/ 2047632 w 4847872"/>
              <a:gd name="connsiteY135" fmla="*/ 590843 h 2745499"/>
              <a:gd name="connsiteX136" fmla="*/ 1998396 w 4847872"/>
              <a:gd name="connsiteY136" fmla="*/ 576775 h 2745499"/>
              <a:gd name="connsiteX137" fmla="*/ 1576365 w 4847872"/>
              <a:gd name="connsiteY137" fmla="*/ 562707 h 2745499"/>
              <a:gd name="connsiteX138" fmla="*/ 1541196 w 4847872"/>
              <a:gd name="connsiteY138" fmla="*/ 555673 h 2745499"/>
              <a:gd name="connsiteX139" fmla="*/ 1463823 w 4847872"/>
              <a:gd name="connsiteY139" fmla="*/ 541606 h 2745499"/>
              <a:gd name="connsiteX140" fmla="*/ 1421620 w 4847872"/>
              <a:gd name="connsiteY140" fmla="*/ 520504 h 2745499"/>
              <a:gd name="connsiteX141" fmla="*/ 1393485 w 4847872"/>
              <a:gd name="connsiteY141" fmla="*/ 513470 h 2745499"/>
              <a:gd name="connsiteX142" fmla="*/ 1372383 w 4847872"/>
              <a:gd name="connsiteY142" fmla="*/ 499403 h 2745499"/>
              <a:gd name="connsiteX143" fmla="*/ 1323146 w 4847872"/>
              <a:gd name="connsiteY143" fmla="*/ 450166 h 2745499"/>
              <a:gd name="connsiteX144" fmla="*/ 1302045 w 4847872"/>
              <a:gd name="connsiteY144" fmla="*/ 443132 h 2745499"/>
              <a:gd name="connsiteX145" fmla="*/ 1231706 w 4847872"/>
              <a:gd name="connsiteY145" fmla="*/ 393895 h 2745499"/>
              <a:gd name="connsiteX146" fmla="*/ 1210605 w 4847872"/>
              <a:gd name="connsiteY146" fmla="*/ 379827 h 2745499"/>
              <a:gd name="connsiteX147" fmla="*/ 1189503 w 4847872"/>
              <a:gd name="connsiteY147" fmla="*/ 358726 h 2745499"/>
              <a:gd name="connsiteX148" fmla="*/ 1126199 w 4847872"/>
              <a:gd name="connsiteY148" fmla="*/ 323557 h 2745499"/>
              <a:gd name="connsiteX149" fmla="*/ 1105097 w 4847872"/>
              <a:gd name="connsiteY149" fmla="*/ 309489 h 2745499"/>
              <a:gd name="connsiteX150" fmla="*/ 1083996 w 4847872"/>
              <a:gd name="connsiteY150" fmla="*/ 302455 h 2745499"/>
              <a:gd name="connsiteX151" fmla="*/ 1055860 w 4847872"/>
              <a:gd name="connsiteY151" fmla="*/ 288387 h 2745499"/>
              <a:gd name="connsiteX152" fmla="*/ 1034759 w 4847872"/>
              <a:gd name="connsiteY152" fmla="*/ 274320 h 2745499"/>
              <a:gd name="connsiteX153" fmla="*/ 985522 w 4847872"/>
              <a:gd name="connsiteY153" fmla="*/ 253218 h 2745499"/>
              <a:gd name="connsiteX154" fmla="*/ 915183 w 4847872"/>
              <a:gd name="connsiteY154" fmla="*/ 189913 h 2745499"/>
              <a:gd name="connsiteX155" fmla="*/ 901116 w 4847872"/>
              <a:gd name="connsiteY155" fmla="*/ 168812 h 2745499"/>
              <a:gd name="connsiteX156" fmla="*/ 858912 w 4847872"/>
              <a:gd name="connsiteY156" fmla="*/ 126609 h 2745499"/>
              <a:gd name="connsiteX157" fmla="*/ 809676 w 4847872"/>
              <a:gd name="connsiteY157" fmla="*/ 77372 h 2745499"/>
              <a:gd name="connsiteX158" fmla="*/ 788574 w 4847872"/>
              <a:gd name="connsiteY158" fmla="*/ 63304 h 2745499"/>
              <a:gd name="connsiteX159" fmla="*/ 739337 w 4847872"/>
              <a:gd name="connsiteY159" fmla="*/ 49237 h 2745499"/>
              <a:gd name="connsiteX160" fmla="*/ 676032 w 4847872"/>
              <a:gd name="connsiteY160" fmla="*/ 42203 h 2745499"/>
              <a:gd name="connsiteX161" fmla="*/ 640863 w 4847872"/>
              <a:gd name="connsiteY161" fmla="*/ 35169 h 2745499"/>
              <a:gd name="connsiteX162" fmla="*/ 598660 w 4847872"/>
              <a:gd name="connsiteY162" fmla="*/ 28135 h 2745499"/>
              <a:gd name="connsiteX163" fmla="*/ 535356 w 4847872"/>
              <a:gd name="connsiteY163" fmla="*/ 21101 h 2745499"/>
              <a:gd name="connsiteX164" fmla="*/ 352476 w 4847872"/>
              <a:gd name="connsiteY164" fmla="*/ 0 h 2745499"/>
              <a:gd name="connsiteX165" fmla="*/ 99257 w 4847872"/>
              <a:gd name="connsiteY165" fmla="*/ 7033 h 2745499"/>
              <a:gd name="connsiteX166" fmla="*/ 78156 w 4847872"/>
              <a:gd name="connsiteY166" fmla="*/ 14067 h 2745499"/>
              <a:gd name="connsiteX167" fmla="*/ 50020 w 4847872"/>
              <a:gd name="connsiteY167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395732 w 4847872"/>
              <a:gd name="connsiteY29" fmla="*/ 1959268 h 2745499"/>
              <a:gd name="connsiteX30" fmla="*/ 1387574 w 4847872"/>
              <a:gd name="connsiteY30" fmla="*/ 2008505 h 2745499"/>
              <a:gd name="connsiteX31" fmla="*/ 1411167 w 4847872"/>
              <a:gd name="connsiteY31" fmla="*/ 2047533 h 2745499"/>
              <a:gd name="connsiteX32" fmla="*/ 1437495 w 4847872"/>
              <a:gd name="connsiteY32" fmla="*/ 2085877 h 2745499"/>
              <a:gd name="connsiteX33" fmla="*/ 1463823 w 4847872"/>
              <a:gd name="connsiteY33" fmla="*/ 2131255 h 2745499"/>
              <a:gd name="connsiteX34" fmla="*/ 1478575 w 4847872"/>
              <a:gd name="connsiteY34" fmla="*/ 2168232 h 2745499"/>
              <a:gd name="connsiteX35" fmla="*/ 1520094 w 4847872"/>
              <a:gd name="connsiteY35" fmla="*/ 2215661 h 2745499"/>
              <a:gd name="connsiteX36" fmla="*/ 1541196 w 4847872"/>
              <a:gd name="connsiteY36" fmla="*/ 2232220 h 2745499"/>
              <a:gd name="connsiteX37" fmla="*/ 1577049 w 4847872"/>
              <a:gd name="connsiteY37" fmla="*/ 2263530 h 2745499"/>
              <a:gd name="connsiteX38" fmla="*/ 1605184 w 4847872"/>
              <a:gd name="connsiteY38" fmla="*/ 2302558 h 2745499"/>
              <a:gd name="connsiteX39" fmla="*/ 1631268 w 4847872"/>
              <a:gd name="connsiteY39" fmla="*/ 2353163 h 2745499"/>
              <a:gd name="connsiteX40" fmla="*/ 1660771 w 4847872"/>
              <a:gd name="connsiteY40" fmla="*/ 2398541 h 2745499"/>
              <a:gd name="connsiteX41" fmla="*/ 1727251 w 4847872"/>
              <a:gd name="connsiteY41" fmla="*/ 2455935 h 2745499"/>
              <a:gd name="connsiteX42" fmla="*/ 1871786 w 4847872"/>
              <a:gd name="connsiteY42" fmla="*/ 2542833 h 2745499"/>
              <a:gd name="connsiteX43" fmla="*/ 1907639 w 4847872"/>
              <a:gd name="connsiteY43" fmla="*/ 2574827 h 2745499"/>
              <a:gd name="connsiteX44" fmla="*/ 2022672 w 4847872"/>
              <a:gd name="connsiteY44" fmla="*/ 2636324 h 2745499"/>
              <a:gd name="connsiteX45" fmla="*/ 2132039 w 4847872"/>
              <a:gd name="connsiteY45" fmla="*/ 2678527 h 2745499"/>
              <a:gd name="connsiteX46" fmla="*/ 2231392 w 4847872"/>
              <a:gd name="connsiteY46" fmla="*/ 2711645 h 2745499"/>
              <a:gd name="connsiteX47" fmla="*/ 2454228 w 4847872"/>
              <a:gd name="connsiteY47" fmla="*/ 2741588 h 2745499"/>
              <a:gd name="connsiteX48" fmla="*/ 2544984 w 4847872"/>
              <a:gd name="connsiteY48" fmla="*/ 2745447 h 2745499"/>
              <a:gd name="connsiteX49" fmla="*/ 2699337 w 4847872"/>
              <a:gd name="connsiteY49" fmla="*/ 2737087 h 2745499"/>
              <a:gd name="connsiteX50" fmla="*/ 2827706 w 4847872"/>
              <a:gd name="connsiteY50" fmla="*/ 2710522 h 2745499"/>
              <a:gd name="connsiteX51" fmla="*/ 2855157 w 4847872"/>
              <a:gd name="connsiteY51" fmla="*/ 2699629 h 2745499"/>
              <a:gd name="connsiteX52" fmla="*/ 2936388 w 4847872"/>
              <a:gd name="connsiteY52" fmla="*/ 2660601 h 2745499"/>
              <a:gd name="connsiteX53" fmla="*/ 3004236 w 4847872"/>
              <a:gd name="connsiteY53" fmla="*/ 2616590 h 2745499"/>
              <a:gd name="connsiteX54" fmla="*/ 3032371 w 4847872"/>
              <a:gd name="connsiteY54" fmla="*/ 2609557 h 2745499"/>
              <a:gd name="connsiteX55" fmla="*/ 3074574 w 4847872"/>
              <a:gd name="connsiteY55" fmla="*/ 2581421 h 2745499"/>
              <a:gd name="connsiteX56" fmla="*/ 3095676 w 4847872"/>
              <a:gd name="connsiteY56" fmla="*/ 2567353 h 2745499"/>
              <a:gd name="connsiteX57" fmla="*/ 3123811 w 4847872"/>
              <a:gd name="connsiteY57" fmla="*/ 2546252 h 2745499"/>
              <a:gd name="connsiteX58" fmla="*/ 3166014 w 4847872"/>
              <a:gd name="connsiteY58" fmla="*/ 2511083 h 2745499"/>
              <a:gd name="connsiteX59" fmla="*/ 3180082 w 4847872"/>
              <a:gd name="connsiteY59" fmla="*/ 2489981 h 2745499"/>
              <a:gd name="connsiteX60" fmla="*/ 3201183 w 4847872"/>
              <a:gd name="connsiteY60" fmla="*/ 2482947 h 2745499"/>
              <a:gd name="connsiteX61" fmla="*/ 3243386 w 4847872"/>
              <a:gd name="connsiteY61" fmla="*/ 2454812 h 2745499"/>
              <a:gd name="connsiteX62" fmla="*/ 3264488 w 4847872"/>
              <a:gd name="connsiteY62" fmla="*/ 2440744 h 2745499"/>
              <a:gd name="connsiteX63" fmla="*/ 3299657 w 4847872"/>
              <a:gd name="connsiteY63" fmla="*/ 2405575 h 2745499"/>
              <a:gd name="connsiteX64" fmla="*/ 3313725 w 4847872"/>
              <a:gd name="connsiteY64" fmla="*/ 2384473 h 2745499"/>
              <a:gd name="connsiteX65" fmla="*/ 3382012 w 4847872"/>
              <a:gd name="connsiteY65" fmla="*/ 2343394 h 2745499"/>
              <a:gd name="connsiteX66" fmla="*/ 3446440 w 4847872"/>
              <a:gd name="connsiteY66" fmla="*/ 2277354 h 2745499"/>
              <a:gd name="connsiteX67" fmla="*/ 3512919 w 4847872"/>
              <a:gd name="connsiteY67" fmla="*/ 2196562 h 2745499"/>
              <a:gd name="connsiteX68" fmla="*/ 3573049 w 4847872"/>
              <a:gd name="connsiteY68" fmla="*/ 2102192 h 2745499"/>
              <a:gd name="connsiteX69" fmla="*/ 3615252 w 4847872"/>
              <a:gd name="connsiteY69" fmla="*/ 2047288 h 2745499"/>
              <a:gd name="connsiteX70" fmla="*/ 3633179 w 4847872"/>
              <a:gd name="connsiteY70" fmla="*/ 2023012 h 2745499"/>
              <a:gd name="connsiteX71" fmla="*/ 3704885 w 4847872"/>
              <a:gd name="connsiteY71" fmla="*/ 1928397 h 2745499"/>
              <a:gd name="connsiteX72" fmla="*/ 3800184 w 4847872"/>
              <a:gd name="connsiteY72" fmla="*/ 1840132 h 2745499"/>
              <a:gd name="connsiteX73" fmla="*/ 3868715 w 4847872"/>
              <a:gd name="connsiteY73" fmla="*/ 1785229 h 2745499"/>
              <a:gd name="connsiteX74" fmla="*/ 3941544 w 4847872"/>
              <a:gd name="connsiteY74" fmla="*/ 1753235 h 2745499"/>
              <a:gd name="connsiteX75" fmla="*/ 4004849 w 4847872"/>
              <a:gd name="connsiteY75" fmla="*/ 1717382 h 2745499"/>
              <a:gd name="connsiteX76" fmla="*/ 4044561 w 4847872"/>
              <a:gd name="connsiteY76" fmla="*/ 1703314 h 2745499"/>
              <a:gd name="connsiteX77" fmla="*/ 4111041 w 4847872"/>
              <a:gd name="connsiteY77" fmla="*/ 1679037 h 2745499"/>
              <a:gd name="connsiteX78" fmla="*/ 4160961 w 4847872"/>
              <a:gd name="connsiteY78" fmla="*/ 1648411 h 2745499"/>
              <a:gd name="connsiteX79" fmla="*/ 4243316 w 4847872"/>
              <a:gd name="connsiteY79" fmla="*/ 1611874 h 2745499"/>
              <a:gd name="connsiteX80" fmla="*/ 4318881 w 4847872"/>
              <a:gd name="connsiteY80" fmla="*/ 1567180 h 2745499"/>
              <a:gd name="connsiteX81" fmla="*/ 4394886 w 4847872"/>
              <a:gd name="connsiteY81" fmla="*/ 1504559 h 2745499"/>
              <a:gd name="connsiteX82" fmla="*/ 4468839 w 4847872"/>
              <a:gd name="connsiteY82" fmla="*/ 1460548 h 2745499"/>
              <a:gd name="connsiteX83" fmla="*/ 4538737 w 4847872"/>
              <a:gd name="connsiteY83" fmla="*/ 1392017 h 2745499"/>
              <a:gd name="connsiteX84" fmla="*/ 4594324 w 4847872"/>
              <a:gd name="connsiteY84" fmla="*/ 1335063 h 2745499"/>
              <a:gd name="connsiteX85" fmla="*/ 4631301 w 4847872"/>
              <a:gd name="connsiteY85" fmla="*/ 1283335 h 2745499"/>
              <a:gd name="connsiteX86" fmla="*/ 4680538 w 4847872"/>
              <a:gd name="connsiteY86" fmla="*/ 1208453 h 2745499"/>
              <a:gd name="connsiteX87" fmla="*/ 4715023 w 4847872"/>
              <a:gd name="connsiteY87" fmla="*/ 1138799 h 2745499"/>
              <a:gd name="connsiteX88" fmla="*/ 4757226 w 4847872"/>
              <a:gd name="connsiteY88" fmla="*/ 1056884 h 2745499"/>
              <a:gd name="connsiteX89" fmla="*/ 4777644 w 4847872"/>
              <a:gd name="connsiteY89" fmla="*/ 1011506 h 2745499"/>
              <a:gd name="connsiteX90" fmla="*/ 4805779 w 4847872"/>
              <a:gd name="connsiteY90" fmla="*/ 956603 h 2745499"/>
              <a:gd name="connsiteX91" fmla="*/ 4823706 w 4847872"/>
              <a:gd name="connsiteY91" fmla="*/ 867654 h 2745499"/>
              <a:gd name="connsiteX92" fmla="*/ 4837774 w 4847872"/>
              <a:gd name="connsiteY92" fmla="*/ 793457 h 2745499"/>
              <a:gd name="connsiteX93" fmla="*/ 4847543 w 4847872"/>
              <a:gd name="connsiteY93" fmla="*/ 687753 h 2745499"/>
              <a:gd name="connsiteX94" fmla="*/ 4846175 w 4847872"/>
              <a:gd name="connsiteY94" fmla="*/ 568373 h 2745499"/>
              <a:gd name="connsiteX95" fmla="*/ 4797866 w 4847872"/>
              <a:gd name="connsiteY95" fmla="*/ 506437 h 2745499"/>
              <a:gd name="connsiteX96" fmla="*/ 4755663 w 4847872"/>
              <a:gd name="connsiteY96" fmla="*/ 485335 h 2745499"/>
              <a:gd name="connsiteX97" fmla="*/ 4720494 w 4847872"/>
              <a:gd name="connsiteY97" fmla="*/ 457200 h 2745499"/>
              <a:gd name="connsiteX98" fmla="*/ 4678291 w 4847872"/>
              <a:gd name="connsiteY98" fmla="*/ 443132 h 2745499"/>
              <a:gd name="connsiteX99" fmla="*/ 4593885 w 4847872"/>
              <a:gd name="connsiteY99" fmla="*/ 464233 h 2745499"/>
              <a:gd name="connsiteX100" fmla="*/ 4530580 w 4847872"/>
              <a:gd name="connsiteY100" fmla="*/ 499403 h 2745499"/>
              <a:gd name="connsiteX101" fmla="*/ 4509479 w 4847872"/>
              <a:gd name="connsiteY101" fmla="*/ 513470 h 2745499"/>
              <a:gd name="connsiteX102" fmla="*/ 4481343 w 4847872"/>
              <a:gd name="connsiteY102" fmla="*/ 555673 h 2745499"/>
              <a:gd name="connsiteX103" fmla="*/ 4439140 w 4847872"/>
              <a:gd name="connsiteY103" fmla="*/ 590843 h 2745499"/>
              <a:gd name="connsiteX104" fmla="*/ 4396937 w 4847872"/>
              <a:gd name="connsiteY104" fmla="*/ 618978 h 2745499"/>
              <a:gd name="connsiteX105" fmla="*/ 4340666 w 4847872"/>
              <a:gd name="connsiteY105" fmla="*/ 647113 h 2745499"/>
              <a:gd name="connsiteX106" fmla="*/ 4312531 w 4847872"/>
              <a:gd name="connsiteY106" fmla="*/ 661181 h 2745499"/>
              <a:gd name="connsiteX107" fmla="*/ 4270328 w 4847872"/>
              <a:gd name="connsiteY107" fmla="*/ 675249 h 2745499"/>
              <a:gd name="connsiteX108" fmla="*/ 4242192 w 4847872"/>
              <a:gd name="connsiteY108" fmla="*/ 689317 h 2745499"/>
              <a:gd name="connsiteX109" fmla="*/ 4171854 w 4847872"/>
              <a:gd name="connsiteY109" fmla="*/ 710418 h 2745499"/>
              <a:gd name="connsiteX110" fmla="*/ 3890500 w 4847872"/>
              <a:gd name="connsiteY110" fmla="*/ 696350 h 2745499"/>
              <a:gd name="connsiteX111" fmla="*/ 3869399 w 4847872"/>
              <a:gd name="connsiteY111" fmla="*/ 689317 h 2745499"/>
              <a:gd name="connsiteX112" fmla="*/ 3834229 w 4847872"/>
              <a:gd name="connsiteY112" fmla="*/ 682283 h 2745499"/>
              <a:gd name="connsiteX113" fmla="*/ 3770925 w 4847872"/>
              <a:gd name="connsiteY113" fmla="*/ 675249 h 2745499"/>
              <a:gd name="connsiteX114" fmla="*/ 3679485 w 4847872"/>
              <a:gd name="connsiteY114" fmla="*/ 661181 h 2745499"/>
              <a:gd name="connsiteX115" fmla="*/ 3609146 w 4847872"/>
              <a:gd name="connsiteY115" fmla="*/ 654147 h 2745499"/>
              <a:gd name="connsiteX116" fmla="*/ 3573977 w 4847872"/>
              <a:gd name="connsiteY116" fmla="*/ 647113 h 2745499"/>
              <a:gd name="connsiteX117" fmla="*/ 3257454 w 4847872"/>
              <a:gd name="connsiteY117" fmla="*/ 647113 h 2745499"/>
              <a:gd name="connsiteX118" fmla="*/ 3222285 w 4847872"/>
              <a:gd name="connsiteY118" fmla="*/ 654147 h 2745499"/>
              <a:gd name="connsiteX119" fmla="*/ 3130845 w 4847872"/>
              <a:gd name="connsiteY119" fmla="*/ 661181 h 2745499"/>
              <a:gd name="connsiteX120" fmla="*/ 3088642 w 4847872"/>
              <a:gd name="connsiteY120" fmla="*/ 675249 h 2745499"/>
              <a:gd name="connsiteX121" fmla="*/ 3039405 w 4847872"/>
              <a:gd name="connsiteY121" fmla="*/ 703384 h 2745499"/>
              <a:gd name="connsiteX122" fmla="*/ 2976100 w 4847872"/>
              <a:gd name="connsiteY122" fmla="*/ 731520 h 2745499"/>
              <a:gd name="connsiteX123" fmla="*/ 2575171 w 4847872"/>
              <a:gd name="connsiteY123" fmla="*/ 717452 h 2745499"/>
              <a:gd name="connsiteX124" fmla="*/ 2547036 w 4847872"/>
              <a:gd name="connsiteY124" fmla="*/ 710418 h 2745499"/>
              <a:gd name="connsiteX125" fmla="*/ 2476697 w 4847872"/>
              <a:gd name="connsiteY125" fmla="*/ 689317 h 2745499"/>
              <a:gd name="connsiteX126" fmla="*/ 2441528 w 4847872"/>
              <a:gd name="connsiteY126" fmla="*/ 682283 h 2745499"/>
              <a:gd name="connsiteX127" fmla="*/ 2413392 w 4847872"/>
              <a:gd name="connsiteY127" fmla="*/ 675249 h 2745499"/>
              <a:gd name="connsiteX128" fmla="*/ 2371189 w 4847872"/>
              <a:gd name="connsiteY128" fmla="*/ 661181 h 2745499"/>
              <a:gd name="connsiteX129" fmla="*/ 2336020 w 4847872"/>
              <a:gd name="connsiteY129" fmla="*/ 654147 h 2745499"/>
              <a:gd name="connsiteX130" fmla="*/ 2293817 w 4847872"/>
              <a:gd name="connsiteY130" fmla="*/ 640080 h 2745499"/>
              <a:gd name="connsiteX131" fmla="*/ 2195343 w 4847872"/>
              <a:gd name="connsiteY131" fmla="*/ 626012 h 2745499"/>
              <a:gd name="connsiteX132" fmla="*/ 2139072 w 4847872"/>
              <a:gd name="connsiteY132" fmla="*/ 611944 h 2745499"/>
              <a:gd name="connsiteX133" fmla="*/ 2103903 w 4847872"/>
              <a:gd name="connsiteY133" fmla="*/ 604910 h 2745499"/>
              <a:gd name="connsiteX134" fmla="*/ 2082802 w 4847872"/>
              <a:gd name="connsiteY134" fmla="*/ 597877 h 2745499"/>
              <a:gd name="connsiteX135" fmla="*/ 2047632 w 4847872"/>
              <a:gd name="connsiteY135" fmla="*/ 590843 h 2745499"/>
              <a:gd name="connsiteX136" fmla="*/ 1998396 w 4847872"/>
              <a:gd name="connsiteY136" fmla="*/ 576775 h 2745499"/>
              <a:gd name="connsiteX137" fmla="*/ 1576365 w 4847872"/>
              <a:gd name="connsiteY137" fmla="*/ 562707 h 2745499"/>
              <a:gd name="connsiteX138" fmla="*/ 1541196 w 4847872"/>
              <a:gd name="connsiteY138" fmla="*/ 555673 h 2745499"/>
              <a:gd name="connsiteX139" fmla="*/ 1463823 w 4847872"/>
              <a:gd name="connsiteY139" fmla="*/ 541606 h 2745499"/>
              <a:gd name="connsiteX140" fmla="*/ 1421620 w 4847872"/>
              <a:gd name="connsiteY140" fmla="*/ 520504 h 2745499"/>
              <a:gd name="connsiteX141" fmla="*/ 1393485 w 4847872"/>
              <a:gd name="connsiteY141" fmla="*/ 513470 h 2745499"/>
              <a:gd name="connsiteX142" fmla="*/ 1372383 w 4847872"/>
              <a:gd name="connsiteY142" fmla="*/ 499403 h 2745499"/>
              <a:gd name="connsiteX143" fmla="*/ 1323146 w 4847872"/>
              <a:gd name="connsiteY143" fmla="*/ 450166 h 2745499"/>
              <a:gd name="connsiteX144" fmla="*/ 1302045 w 4847872"/>
              <a:gd name="connsiteY144" fmla="*/ 443132 h 2745499"/>
              <a:gd name="connsiteX145" fmla="*/ 1231706 w 4847872"/>
              <a:gd name="connsiteY145" fmla="*/ 393895 h 2745499"/>
              <a:gd name="connsiteX146" fmla="*/ 1210605 w 4847872"/>
              <a:gd name="connsiteY146" fmla="*/ 379827 h 2745499"/>
              <a:gd name="connsiteX147" fmla="*/ 1189503 w 4847872"/>
              <a:gd name="connsiteY147" fmla="*/ 358726 h 2745499"/>
              <a:gd name="connsiteX148" fmla="*/ 1126199 w 4847872"/>
              <a:gd name="connsiteY148" fmla="*/ 323557 h 2745499"/>
              <a:gd name="connsiteX149" fmla="*/ 1105097 w 4847872"/>
              <a:gd name="connsiteY149" fmla="*/ 309489 h 2745499"/>
              <a:gd name="connsiteX150" fmla="*/ 1083996 w 4847872"/>
              <a:gd name="connsiteY150" fmla="*/ 302455 h 2745499"/>
              <a:gd name="connsiteX151" fmla="*/ 1055860 w 4847872"/>
              <a:gd name="connsiteY151" fmla="*/ 288387 h 2745499"/>
              <a:gd name="connsiteX152" fmla="*/ 1034759 w 4847872"/>
              <a:gd name="connsiteY152" fmla="*/ 274320 h 2745499"/>
              <a:gd name="connsiteX153" fmla="*/ 985522 w 4847872"/>
              <a:gd name="connsiteY153" fmla="*/ 253218 h 2745499"/>
              <a:gd name="connsiteX154" fmla="*/ 915183 w 4847872"/>
              <a:gd name="connsiteY154" fmla="*/ 189913 h 2745499"/>
              <a:gd name="connsiteX155" fmla="*/ 901116 w 4847872"/>
              <a:gd name="connsiteY155" fmla="*/ 168812 h 2745499"/>
              <a:gd name="connsiteX156" fmla="*/ 858912 w 4847872"/>
              <a:gd name="connsiteY156" fmla="*/ 126609 h 2745499"/>
              <a:gd name="connsiteX157" fmla="*/ 809676 w 4847872"/>
              <a:gd name="connsiteY157" fmla="*/ 77372 h 2745499"/>
              <a:gd name="connsiteX158" fmla="*/ 788574 w 4847872"/>
              <a:gd name="connsiteY158" fmla="*/ 63304 h 2745499"/>
              <a:gd name="connsiteX159" fmla="*/ 739337 w 4847872"/>
              <a:gd name="connsiteY159" fmla="*/ 49237 h 2745499"/>
              <a:gd name="connsiteX160" fmla="*/ 676032 w 4847872"/>
              <a:gd name="connsiteY160" fmla="*/ 42203 h 2745499"/>
              <a:gd name="connsiteX161" fmla="*/ 640863 w 4847872"/>
              <a:gd name="connsiteY161" fmla="*/ 35169 h 2745499"/>
              <a:gd name="connsiteX162" fmla="*/ 598660 w 4847872"/>
              <a:gd name="connsiteY162" fmla="*/ 28135 h 2745499"/>
              <a:gd name="connsiteX163" fmla="*/ 535356 w 4847872"/>
              <a:gd name="connsiteY163" fmla="*/ 21101 h 2745499"/>
              <a:gd name="connsiteX164" fmla="*/ 352476 w 4847872"/>
              <a:gd name="connsiteY164" fmla="*/ 0 h 2745499"/>
              <a:gd name="connsiteX165" fmla="*/ 99257 w 4847872"/>
              <a:gd name="connsiteY165" fmla="*/ 7033 h 2745499"/>
              <a:gd name="connsiteX166" fmla="*/ 78156 w 4847872"/>
              <a:gd name="connsiteY166" fmla="*/ 14067 h 2745499"/>
              <a:gd name="connsiteX167" fmla="*/ 50020 w 4847872"/>
              <a:gd name="connsiteY167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395732 w 4847872"/>
              <a:gd name="connsiteY29" fmla="*/ 1959268 h 2745499"/>
              <a:gd name="connsiteX30" fmla="*/ 1411167 w 4847872"/>
              <a:gd name="connsiteY30" fmla="*/ 2047533 h 2745499"/>
              <a:gd name="connsiteX31" fmla="*/ 1437495 w 4847872"/>
              <a:gd name="connsiteY31" fmla="*/ 2085877 h 2745499"/>
              <a:gd name="connsiteX32" fmla="*/ 1463823 w 4847872"/>
              <a:gd name="connsiteY32" fmla="*/ 2131255 h 2745499"/>
              <a:gd name="connsiteX33" fmla="*/ 1478575 w 4847872"/>
              <a:gd name="connsiteY33" fmla="*/ 2168232 h 2745499"/>
              <a:gd name="connsiteX34" fmla="*/ 1520094 w 4847872"/>
              <a:gd name="connsiteY34" fmla="*/ 2215661 h 2745499"/>
              <a:gd name="connsiteX35" fmla="*/ 1541196 w 4847872"/>
              <a:gd name="connsiteY35" fmla="*/ 2232220 h 2745499"/>
              <a:gd name="connsiteX36" fmla="*/ 1577049 w 4847872"/>
              <a:gd name="connsiteY36" fmla="*/ 2263530 h 2745499"/>
              <a:gd name="connsiteX37" fmla="*/ 1605184 w 4847872"/>
              <a:gd name="connsiteY37" fmla="*/ 2302558 h 2745499"/>
              <a:gd name="connsiteX38" fmla="*/ 1631268 w 4847872"/>
              <a:gd name="connsiteY38" fmla="*/ 2353163 h 2745499"/>
              <a:gd name="connsiteX39" fmla="*/ 1660771 w 4847872"/>
              <a:gd name="connsiteY39" fmla="*/ 2398541 h 2745499"/>
              <a:gd name="connsiteX40" fmla="*/ 1727251 w 4847872"/>
              <a:gd name="connsiteY40" fmla="*/ 2455935 h 2745499"/>
              <a:gd name="connsiteX41" fmla="*/ 1871786 w 4847872"/>
              <a:gd name="connsiteY41" fmla="*/ 2542833 h 2745499"/>
              <a:gd name="connsiteX42" fmla="*/ 1907639 w 4847872"/>
              <a:gd name="connsiteY42" fmla="*/ 2574827 h 2745499"/>
              <a:gd name="connsiteX43" fmla="*/ 2022672 w 4847872"/>
              <a:gd name="connsiteY43" fmla="*/ 2636324 h 2745499"/>
              <a:gd name="connsiteX44" fmla="*/ 2132039 w 4847872"/>
              <a:gd name="connsiteY44" fmla="*/ 2678527 h 2745499"/>
              <a:gd name="connsiteX45" fmla="*/ 2231392 w 4847872"/>
              <a:gd name="connsiteY45" fmla="*/ 2711645 h 2745499"/>
              <a:gd name="connsiteX46" fmla="*/ 2454228 w 4847872"/>
              <a:gd name="connsiteY46" fmla="*/ 2741588 h 2745499"/>
              <a:gd name="connsiteX47" fmla="*/ 2544984 w 4847872"/>
              <a:gd name="connsiteY47" fmla="*/ 2745447 h 2745499"/>
              <a:gd name="connsiteX48" fmla="*/ 2699337 w 4847872"/>
              <a:gd name="connsiteY48" fmla="*/ 2737087 h 2745499"/>
              <a:gd name="connsiteX49" fmla="*/ 2827706 w 4847872"/>
              <a:gd name="connsiteY49" fmla="*/ 2710522 h 2745499"/>
              <a:gd name="connsiteX50" fmla="*/ 2855157 w 4847872"/>
              <a:gd name="connsiteY50" fmla="*/ 2699629 h 2745499"/>
              <a:gd name="connsiteX51" fmla="*/ 2936388 w 4847872"/>
              <a:gd name="connsiteY51" fmla="*/ 2660601 h 2745499"/>
              <a:gd name="connsiteX52" fmla="*/ 3004236 w 4847872"/>
              <a:gd name="connsiteY52" fmla="*/ 2616590 h 2745499"/>
              <a:gd name="connsiteX53" fmla="*/ 3032371 w 4847872"/>
              <a:gd name="connsiteY53" fmla="*/ 2609557 h 2745499"/>
              <a:gd name="connsiteX54" fmla="*/ 3074574 w 4847872"/>
              <a:gd name="connsiteY54" fmla="*/ 2581421 h 2745499"/>
              <a:gd name="connsiteX55" fmla="*/ 3095676 w 4847872"/>
              <a:gd name="connsiteY55" fmla="*/ 2567353 h 2745499"/>
              <a:gd name="connsiteX56" fmla="*/ 3123811 w 4847872"/>
              <a:gd name="connsiteY56" fmla="*/ 2546252 h 2745499"/>
              <a:gd name="connsiteX57" fmla="*/ 3166014 w 4847872"/>
              <a:gd name="connsiteY57" fmla="*/ 2511083 h 2745499"/>
              <a:gd name="connsiteX58" fmla="*/ 3180082 w 4847872"/>
              <a:gd name="connsiteY58" fmla="*/ 2489981 h 2745499"/>
              <a:gd name="connsiteX59" fmla="*/ 3201183 w 4847872"/>
              <a:gd name="connsiteY59" fmla="*/ 2482947 h 2745499"/>
              <a:gd name="connsiteX60" fmla="*/ 3243386 w 4847872"/>
              <a:gd name="connsiteY60" fmla="*/ 2454812 h 2745499"/>
              <a:gd name="connsiteX61" fmla="*/ 3264488 w 4847872"/>
              <a:gd name="connsiteY61" fmla="*/ 2440744 h 2745499"/>
              <a:gd name="connsiteX62" fmla="*/ 3299657 w 4847872"/>
              <a:gd name="connsiteY62" fmla="*/ 2405575 h 2745499"/>
              <a:gd name="connsiteX63" fmla="*/ 3313725 w 4847872"/>
              <a:gd name="connsiteY63" fmla="*/ 2384473 h 2745499"/>
              <a:gd name="connsiteX64" fmla="*/ 3382012 w 4847872"/>
              <a:gd name="connsiteY64" fmla="*/ 2343394 h 2745499"/>
              <a:gd name="connsiteX65" fmla="*/ 3446440 w 4847872"/>
              <a:gd name="connsiteY65" fmla="*/ 2277354 h 2745499"/>
              <a:gd name="connsiteX66" fmla="*/ 3512919 w 4847872"/>
              <a:gd name="connsiteY66" fmla="*/ 2196562 h 2745499"/>
              <a:gd name="connsiteX67" fmla="*/ 3573049 w 4847872"/>
              <a:gd name="connsiteY67" fmla="*/ 2102192 h 2745499"/>
              <a:gd name="connsiteX68" fmla="*/ 3615252 w 4847872"/>
              <a:gd name="connsiteY68" fmla="*/ 2047288 h 2745499"/>
              <a:gd name="connsiteX69" fmla="*/ 3633179 w 4847872"/>
              <a:gd name="connsiteY69" fmla="*/ 2023012 h 2745499"/>
              <a:gd name="connsiteX70" fmla="*/ 3704885 w 4847872"/>
              <a:gd name="connsiteY70" fmla="*/ 1928397 h 2745499"/>
              <a:gd name="connsiteX71" fmla="*/ 3800184 w 4847872"/>
              <a:gd name="connsiteY71" fmla="*/ 1840132 h 2745499"/>
              <a:gd name="connsiteX72" fmla="*/ 3868715 w 4847872"/>
              <a:gd name="connsiteY72" fmla="*/ 1785229 h 2745499"/>
              <a:gd name="connsiteX73" fmla="*/ 3941544 w 4847872"/>
              <a:gd name="connsiteY73" fmla="*/ 1753235 h 2745499"/>
              <a:gd name="connsiteX74" fmla="*/ 4004849 w 4847872"/>
              <a:gd name="connsiteY74" fmla="*/ 1717382 h 2745499"/>
              <a:gd name="connsiteX75" fmla="*/ 4044561 w 4847872"/>
              <a:gd name="connsiteY75" fmla="*/ 1703314 h 2745499"/>
              <a:gd name="connsiteX76" fmla="*/ 4111041 w 4847872"/>
              <a:gd name="connsiteY76" fmla="*/ 1679037 h 2745499"/>
              <a:gd name="connsiteX77" fmla="*/ 4160961 w 4847872"/>
              <a:gd name="connsiteY77" fmla="*/ 1648411 h 2745499"/>
              <a:gd name="connsiteX78" fmla="*/ 4243316 w 4847872"/>
              <a:gd name="connsiteY78" fmla="*/ 1611874 h 2745499"/>
              <a:gd name="connsiteX79" fmla="*/ 4318881 w 4847872"/>
              <a:gd name="connsiteY79" fmla="*/ 1567180 h 2745499"/>
              <a:gd name="connsiteX80" fmla="*/ 4394886 w 4847872"/>
              <a:gd name="connsiteY80" fmla="*/ 1504559 h 2745499"/>
              <a:gd name="connsiteX81" fmla="*/ 4468839 w 4847872"/>
              <a:gd name="connsiteY81" fmla="*/ 1460548 h 2745499"/>
              <a:gd name="connsiteX82" fmla="*/ 4538737 w 4847872"/>
              <a:gd name="connsiteY82" fmla="*/ 1392017 h 2745499"/>
              <a:gd name="connsiteX83" fmla="*/ 4594324 w 4847872"/>
              <a:gd name="connsiteY83" fmla="*/ 1335063 h 2745499"/>
              <a:gd name="connsiteX84" fmla="*/ 4631301 w 4847872"/>
              <a:gd name="connsiteY84" fmla="*/ 1283335 h 2745499"/>
              <a:gd name="connsiteX85" fmla="*/ 4680538 w 4847872"/>
              <a:gd name="connsiteY85" fmla="*/ 1208453 h 2745499"/>
              <a:gd name="connsiteX86" fmla="*/ 4715023 w 4847872"/>
              <a:gd name="connsiteY86" fmla="*/ 1138799 h 2745499"/>
              <a:gd name="connsiteX87" fmla="*/ 4757226 w 4847872"/>
              <a:gd name="connsiteY87" fmla="*/ 1056884 h 2745499"/>
              <a:gd name="connsiteX88" fmla="*/ 4777644 w 4847872"/>
              <a:gd name="connsiteY88" fmla="*/ 1011506 h 2745499"/>
              <a:gd name="connsiteX89" fmla="*/ 4805779 w 4847872"/>
              <a:gd name="connsiteY89" fmla="*/ 956603 h 2745499"/>
              <a:gd name="connsiteX90" fmla="*/ 4823706 w 4847872"/>
              <a:gd name="connsiteY90" fmla="*/ 867654 h 2745499"/>
              <a:gd name="connsiteX91" fmla="*/ 4837774 w 4847872"/>
              <a:gd name="connsiteY91" fmla="*/ 793457 h 2745499"/>
              <a:gd name="connsiteX92" fmla="*/ 4847543 w 4847872"/>
              <a:gd name="connsiteY92" fmla="*/ 687753 h 2745499"/>
              <a:gd name="connsiteX93" fmla="*/ 4846175 w 4847872"/>
              <a:gd name="connsiteY93" fmla="*/ 568373 h 2745499"/>
              <a:gd name="connsiteX94" fmla="*/ 4797866 w 4847872"/>
              <a:gd name="connsiteY94" fmla="*/ 506437 h 2745499"/>
              <a:gd name="connsiteX95" fmla="*/ 4755663 w 4847872"/>
              <a:gd name="connsiteY95" fmla="*/ 485335 h 2745499"/>
              <a:gd name="connsiteX96" fmla="*/ 4720494 w 4847872"/>
              <a:gd name="connsiteY96" fmla="*/ 457200 h 2745499"/>
              <a:gd name="connsiteX97" fmla="*/ 4678291 w 4847872"/>
              <a:gd name="connsiteY97" fmla="*/ 443132 h 2745499"/>
              <a:gd name="connsiteX98" fmla="*/ 4593885 w 4847872"/>
              <a:gd name="connsiteY98" fmla="*/ 464233 h 2745499"/>
              <a:gd name="connsiteX99" fmla="*/ 4530580 w 4847872"/>
              <a:gd name="connsiteY99" fmla="*/ 499403 h 2745499"/>
              <a:gd name="connsiteX100" fmla="*/ 4509479 w 4847872"/>
              <a:gd name="connsiteY100" fmla="*/ 513470 h 2745499"/>
              <a:gd name="connsiteX101" fmla="*/ 4481343 w 4847872"/>
              <a:gd name="connsiteY101" fmla="*/ 555673 h 2745499"/>
              <a:gd name="connsiteX102" fmla="*/ 4439140 w 4847872"/>
              <a:gd name="connsiteY102" fmla="*/ 590843 h 2745499"/>
              <a:gd name="connsiteX103" fmla="*/ 4396937 w 4847872"/>
              <a:gd name="connsiteY103" fmla="*/ 618978 h 2745499"/>
              <a:gd name="connsiteX104" fmla="*/ 4340666 w 4847872"/>
              <a:gd name="connsiteY104" fmla="*/ 647113 h 2745499"/>
              <a:gd name="connsiteX105" fmla="*/ 4312531 w 4847872"/>
              <a:gd name="connsiteY105" fmla="*/ 661181 h 2745499"/>
              <a:gd name="connsiteX106" fmla="*/ 4270328 w 4847872"/>
              <a:gd name="connsiteY106" fmla="*/ 675249 h 2745499"/>
              <a:gd name="connsiteX107" fmla="*/ 4242192 w 4847872"/>
              <a:gd name="connsiteY107" fmla="*/ 689317 h 2745499"/>
              <a:gd name="connsiteX108" fmla="*/ 4171854 w 4847872"/>
              <a:gd name="connsiteY108" fmla="*/ 710418 h 2745499"/>
              <a:gd name="connsiteX109" fmla="*/ 3890500 w 4847872"/>
              <a:gd name="connsiteY109" fmla="*/ 696350 h 2745499"/>
              <a:gd name="connsiteX110" fmla="*/ 3869399 w 4847872"/>
              <a:gd name="connsiteY110" fmla="*/ 689317 h 2745499"/>
              <a:gd name="connsiteX111" fmla="*/ 3834229 w 4847872"/>
              <a:gd name="connsiteY111" fmla="*/ 682283 h 2745499"/>
              <a:gd name="connsiteX112" fmla="*/ 3770925 w 4847872"/>
              <a:gd name="connsiteY112" fmla="*/ 675249 h 2745499"/>
              <a:gd name="connsiteX113" fmla="*/ 3679485 w 4847872"/>
              <a:gd name="connsiteY113" fmla="*/ 661181 h 2745499"/>
              <a:gd name="connsiteX114" fmla="*/ 3609146 w 4847872"/>
              <a:gd name="connsiteY114" fmla="*/ 654147 h 2745499"/>
              <a:gd name="connsiteX115" fmla="*/ 3573977 w 4847872"/>
              <a:gd name="connsiteY115" fmla="*/ 647113 h 2745499"/>
              <a:gd name="connsiteX116" fmla="*/ 3257454 w 4847872"/>
              <a:gd name="connsiteY116" fmla="*/ 647113 h 2745499"/>
              <a:gd name="connsiteX117" fmla="*/ 3222285 w 4847872"/>
              <a:gd name="connsiteY117" fmla="*/ 654147 h 2745499"/>
              <a:gd name="connsiteX118" fmla="*/ 3130845 w 4847872"/>
              <a:gd name="connsiteY118" fmla="*/ 661181 h 2745499"/>
              <a:gd name="connsiteX119" fmla="*/ 3088642 w 4847872"/>
              <a:gd name="connsiteY119" fmla="*/ 675249 h 2745499"/>
              <a:gd name="connsiteX120" fmla="*/ 3039405 w 4847872"/>
              <a:gd name="connsiteY120" fmla="*/ 703384 h 2745499"/>
              <a:gd name="connsiteX121" fmla="*/ 2976100 w 4847872"/>
              <a:gd name="connsiteY121" fmla="*/ 731520 h 2745499"/>
              <a:gd name="connsiteX122" fmla="*/ 2575171 w 4847872"/>
              <a:gd name="connsiteY122" fmla="*/ 717452 h 2745499"/>
              <a:gd name="connsiteX123" fmla="*/ 2547036 w 4847872"/>
              <a:gd name="connsiteY123" fmla="*/ 710418 h 2745499"/>
              <a:gd name="connsiteX124" fmla="*/ 2476697 w 4847872"/>
              <a:gd name="connsiteY124" fmla="*/ 689317 h 2745499"/>
              <a:gd name="connsiteX125" fmla="*/ 2441528 w 4847872"/>
              <a:gd name="connsiteY125" fmla="*/ 682283 h 2745499"/>
              <a:gd name="connsiteX126" fmla="*/ 2413392 w 4847872"/>
              <a:gd name="connsiteY126" fmla="*/ 675249 h 2745499"/>
              <a:gd name="connsiteX127" fmla="*/ 2371189 w 4847872"/>
              <a:gd name="connsiteY127" fmla="*/ 661181 h 2745499"/>
              <a:gd name="connsiteX128" fmla="*/ 2336020 w 4847872"/>
              <a:gd name="connsiteY128" fmla="*/ 654147 h 2745499"/>
              <a:gd name="connsiteX129" fmla="*/ 2293817 w 4847872"/>
              <a:gd name="connsiteY129" fmla="*/ 640080 h 2745499"/>
              <a:gd name="connsiteX130" fmla="*/ 2195343 w 4847872"/>
              <a:gd name="connsiteY130" fmla="*/ 626012 h 2745499"/>
              <a:gd name="connsiteX131" fmla="*/ 2139072 w 4847872"/>
              <a:gd name="connsiteY131" fmla="*/ 611944 h 2745499"/>
              <a:gd name="connsiteX132" fmla="*/ 2103903 w 4847872"/>
              <a:gd name="connsiteY132" fmla="*/ 604910 h 2745499"/>
              <a:gd name="connsiteX133" fmla="*/ 2082802 w 4847872"/>
              <a:gd name="connsiteY133" fmla="*/ 597877 h 2745499"/>
              <a:gd name="connsiteX134" fmla="*/ 2047632 w 4847872"/>
              <a:gd name="connsiteY134" fmla="*/ 590843 h 2745499"/>
              <a:gd name="connsiteX135" fmla="*/ 1998396 w 4847872"/>
              <a:gd name="connsiteY135" fmla="*/ 576775 h 2745499"/>
              <a:gd name="connsiteX136" fmla="*/ 1576365 w 4847872"/>
              <a:gd name="connsiteY136" fmla="*/ 562707 h 2745499"/>
              <a:gd name="connsiteX137" fmla="*/ 1541196 w 4847872"/>
              <a:gd name="connsiteY137" fmla="*/ 555673 h 2745499"/>
              <a:gd name="connsiteX138" fmla="*/ 1463823 w 4847872"/>
              <a:gd name="connsiteY138" fmla="*/ 541606 h 2745499"/>
              <a:gd name="connsiteX139" fmla="*/ 1421620 w 4847872"/>
              <a:gd name="connsiteY139" fmla="*/ 520504 h 2745499"/>
              <a:gd name="connsiteX140" fmla="*/ 1393485 w 4847872"/>
              <a:gd name="connsiteY140" fmla="*/ 513470 h 2745499"/>
              <a:gd name="connsiteX141" fmla="*/ 1372383 w 4847872"/>
              <a:gd name="connsiteY141" fmla="*/ 499403 h 2745499"/>
              <a:gd name="connsiteX142" fmla="*/ 1323146 w 4847872"/>
              <a:gd name="connsiteY142" fmla="*/ 450166 h 2745499"/>
              <a:gd name="connsiteX143" fmla="*/ 1302045 w 4847872"/>
              <a:gd name="connsiteY143" fmla="*/ 443132 h 2745499"/>
              <a:gd name="connsiteX144" fmla="*/ 1231706 w 4847872"/>
              <a:gd name="connsiteY144" fmla="*/ 393895 h 2745499"/>
              <a:gd name="connsiteX145" fmla="*/ 1210605 w 4847872"/>
              <a:gd name="connsiteY145" fmla="*/ 379827 h 2745499"/>
              <a:gd name="connsiteX146" fmla="*/ 1189503 w 4847872"/>
              <a:gd name="connsiteY146" fmla="*/ 358726 h 2745499"/>
              <a:gd name="connsiteX147" fmla="*/ 1126199 w 4847872"/>
              <a:gd name="connsiteY147" fmla="*/ 323557 h 2745499"/>
              <a:gd name="connsiteX148" fmla="*/ 1105097 w 4847872"/>
              <a:gd name="connsiteY148" fmla="*/ 309489 h 2745499"/>
              <a:gd name="connsiteX149" fmla="*/ 1083996 w 4847872"/>
              <a:gd name="connsiteY149" fmla="*/ 302455 h 2745499"/>
              <a:gd name="connsiteX150" fmla="*/ 1055860 w 4847872"/>
              <a:gd name="connsiteY150" fmla="*/ 288387 h 2745499"/>
              <a:gd name="connsiteX151" fmla="*/ 1034759 w 4847872"/>
              <a:gd name="connsiteY151" fmla="*/ 274320 h 2745499"/>
              <a:gd name="connsiteX152" fmla="*/ 985522 w 4847872"/>
              <a:gd name="connsiteY152" fmla="*/ 253218 h 2745499"/>
              <a:gd name="connsiteX153" fmla="*/ 915183 w 4847872"/>
              <a:gd name="connsiteY153" fmla="*/ 189913 h 2745499"/>
              <a:gd name="connsiteX154" fmla="*/ 901116 w 4847872"/>
              <a:gd name="connsiteY154" fmla="*/ 168812 h 2745499"/>
              <a:gd name="connsiteX155" fmla="*/ 858912 w 4847872"/>
              <a:gd name="connsiteY155" fmla="*/ 126609 h 2745499"/>
              <a:gd name="connsiteX156" fmla="*/ 809676 w 4847872"/>
              <a:gd name="connsiteY156" fmla="*/ 77372 h 2745499"/>
              <a:gd name="connsiteX157" fmla="*/ 788574 w 4847872"/>
              <a:gd name="connsiteY157" fmla="*/ 63304 h 2745499"/>
              <a:gd name="connsiteX158" fmla="*/ 739337 w 4847872"/>
              <a:gd name="connsiteY158" fmla="*/ 49237 h 2745499"/>
              <a:gd name="connsiteX159" fmla="*/ 676032 w 4847872"/>
              <a:gd name="connsiteY159" fmla="*/ 42203 h 2745499"/>
              <a:gd name="connsiteX160" fmla="*/ 640863 w 4847872"/>
              <a:gd name="connsiteY160" fmla="*/ 35169 h 2745499"/>
              <a:gd name="connsiteX161" fmla="*/ 598660 w 4847872"/>
              <a:gd name="connsiteY161" fmla="*/ 28135 h 2745499"/>
              <a:gd name="connsiteX162" fmla="*/ 535356 w 4847872"/>
              <a:gd name="connsiteY162" fmla="*/ 21101 h 2745499"/>
              <a:gd name="connsiteX163" fmla="*/ 352476 w 4847872"/>
              <a:gd name="connsiteY163" fmla="*/ 0 h 2745499"/>
              <a:gd name="connsiteX164" fmla="*/ 99257 w 4847872"/>
              <a:gd name="connsiteY164" fmla="*/ 7033 h 2745499"/>
              <a:gd name="connsiteX165" fmla="*/ 78156 w 4847872"/>
              <a:gd name="connsiteY165" fmla="*/ 14067 h 2745499"/>
              <a:gd name="connsiteX166" fmla="*/ 50020 w 4847872"/>
              <a:gd name="connsiteY166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395732 w 4847872"/>
              <a:gd name="connsiteY29" fmla="*/ 1959268 h 2745499"/>
              <a:gd name="connsiteX30" fmla="*/ 1437495 w 4847872"/>
              <a:gd name="connsiteY30" fmla="*/ 2085877 h 2745499"/>
              <a:gd name="connsiteX31" fmla="*/ 1463823 w 4847872"/>
              <a:gd name="connsiteY31" fmla="*/ 2131255 h 2745499"/>
              <a:gd name="connsiteX32" fmla="*/ 1478575 w 4847872"/>
              <a:gd name="connsiteY32" fmla="*/ 2168232 h 2745499"/>
              <a:gd name="connsiteX33" fmla="*/ 1520094 w 4847872"/>
              <a:gd name="connsiteY33" fmla="*/ 2215661 h 2745499"/>
              <a:gd name="connsiteX34" fmla="*/ 1541196 w 4847872"/>
              <a:gd name="connsiteY34" fmla="*/ 2232220 h 2745499"/>
              <a:gd name="connsiteX35" fmla="*/ 1577049 w 4847872"/>
              <a:gd name="connsiteY35" fmla="*/ 2263530 h 2745499"/>
              <a:gd name="connsiteX36" fmla="*/ 1605184 w 4847872"/>
              <a:gd name="connsiteY36" fmla="*/ 2302558 h 2745499"/>
              <a:gd name="connsiteX37" fmla="*/ 1631268 w 4847872"/>
              <a:gd name="connsiteY37" fmla="*/ 2353163 h 2745499"/>
              <a:gd name="connsiteX38" fmla="*/ 1660771 w 4847872"/>
              <a:gd name="connsiteY38" fmla="*/ 2398541 h 2745499"/>
              <a:gd name="connsiteX39" fmla="*/ 1727251 w 4847872"/>
              <a:gd name="connsiteY39" fmla="*/ 2455935 h 2745499"/>
              <a:gd name="connsiteX40" fmla="*/ 1871786 w 4847872"/>
              <a:gd name="connsiteY40" fmla="*/ 2542833 h 2745499"/>
              <a:gd name="connsiteX41" fmla="*/ 1907639 w 4847872"/>
              <a:gd name="connsiteY41" fmla="*/ 2574827 h 2745499"/>
              <a:gd name="connsiteX42" fmla="*/ 2022672 w 4847872"/>
              <a:gd name="connsiteY42" fmla="*/ 2636324 h 2745499"/>
              <a:gd name="connsiteX43" fmla="*/ 2132039 w 4847872"/>
              <a:gd name="connsiteY43" fmla="*/ 2678527 h 2745499"/>
              <a:gd name="connsiteX44" fmla="*/ 2231392 w 4847872"/>
              <a:gd name="connsiteY44" fmla="*/ 2711645 h 2745499"/>
              <a:gd name="connsiteX45" fmla="*/ 2454228 w 4847872"/>
              <a:gd name="connsiteY45" fmla="*/ 2741588 h 2745499"/>
              <a:gd name="connsiteX46" fmla="*/ 2544984 w 4847872"/>
              <a:gd name="connsiteY46" fmla="*/ 2745447 h 2745499"/>
              <a:gd name="connsiteX47" fmla="*/ 2699337 w 4847872"/>
              <a:gd name="connsiteY47" fmla="*/ 2737087 h 2745499"/>
              <a:gd name="connsiteX48" fmla="*/ 2827706 w 4847872"/>
              <a:gd name="connsiteY48" fmla="*/ 2710522 h 2745499"/>
              <a:gd name="connsiteX49" fmla="*/ 2855157 w 4847872"/>
              <a:gd name="connsiteY49" fmla="*/ 2699629 h 2745499"/>
              <a:gd name="connsiteX50" fmla="*/ 2936388 w 4847872"/>
              <a:gd name="connsiteY50" fmla="*/ 2660601 h 2745499"/>
              <a:gd name="connsiteX51" fmla="*/ 3004236 w 4847872"/>
              <a:gd name="connsiteY51" fmla="*/ 2616590 h 2745499"/>
              <a:gd name="connsiteX52" fmla="*/ 3032371 w 4847872"/>
              <a:gd name="connsiteY52" fmla="*/ 2609557 h 2745499"/>
              <a:gd name="connsiteX53" fmla="*/ 3074574 w 4847872"/>
              <a:gd name="connsiteY53" fmla="*/ 2581421 h 2745499"/>
              <a:gd name="connsiteX54" fmla="*/ 3095676 w 4847872"/>
              <a:gd name="connsiteY54" fmla="*/ 2567353 h 2745499"/>
              <a:gd name="connsiteX55" fmla="*/ 3123811 w 4847872"/>
              <a:gd name="connsiteY55" fmla="*/ 2546252 h 2745499"/>
              <a:gd name="connsiteX56" fmla="*/ 3166014 w 4847872"/>
              <a:gd name="connsiteY56" fmla="*/ 2511083 h 2745499"/>
              <a:gd name="connsiteX57" fmla="*/ 3180082 w 4847872"/>
              <a:gd name="connsiteY57" fmla="*/ 2489981 h 2745499"/>
              <a:gd name="connsiteX58" fmla="*/ 3201183 w 4847872"/>
              <a:gd name="connsiteY58" fmla="*/ 2482947 h 2745499"/>
              <a:gd name="connsiteX59" fmla="*/ 3243386 w 4847872"/>
              <a:gd name="connsiteY59" fmla="*/ 2454812 h 2745499"/>
              <a:gd name="connsiteX60" fmla="*/ 3264488 w 4847872"/>
              <a:gd name="connsiteY60" fmla="*/ 2440744 h 2745499"/>
              <a:gd name="connsiteX61" fmla="*/ 3299657 w 4847872"/>
              <a:gd name="connsiteY61" fmla="*/ 2405575 h 2745499"/>
              <a:gd name="connsiteX62" fmla="*/ 3313725 w 4847872"/>
              <a:gd name="connsiteY62" fmla="*/ 2384473 h 2745499"/>
              <a:gd name="connsiteX63" fmla="*/ 3382012 w 4847872"/>
              <a:gd name="connsiteY63" fmla="*/ 2343394 h 2745499"/>
              <a:gd name="connsiteX64" fmla="*/ 3446440 w 4847872"/>
              <a:gd name="connsiteY64" fmla="*/ 2277354 h 2745499"/>
              <a:gd name="connsiteX65" fmla="*/ 3512919 w 4847872"/>
              <a:gd name="connsiteY65" fmla="*/ 2196562 h 2745499"/>
              <a:gd name="connsiteX66" fmla="*/ 3573049 w 4847872"/>
              <a:gd name="connsiteY66" fmla="*/ 2102192 h 2745499"/>
              <a:gd name="connsiteX67" fmla="*/ 3615252 w 4847872"/>
              <a:gd name="connsiteY67" fmla="*/ 2047288 h 2745499"/>
              <a:gd name="connsiteX68" fmla="*/ 3633179 w 4847872"/>
              <a:gd name="connsiteY68" fmla="*/ 2023012 h 2745499"/>
              <a:gd name="connsiteX69" fmla="*/ 3704885 w 4847872"/>
              <a:gd name="connsiteY69" fmla="*/ 1928397 h 2745499"/>
              <a:gd name="connsiteX70" fmla="*/ 3800184 w 4847872"/>
              <a:gd name="connsiteY70" fmla="*/ 1840132 h 2745499"/>
              <a:gd name="connsiteX71" fmla="*/ 3868715 w 4847872"/>
              <a:gd name="connsiteY71" fmla="*/ 1785229 h 2745499"/>
              <a:gd name="connsiteX72" fmla="*/ 3941544 w 4847872"/>
              <a:gd name="connsiteY72" fmla="*/ 1753235 h 2745499"/>
              <a:gd name="connsiteX73" fmla="*/ 4004849 w 4847872"/>
              <a:gd name="connsiteY73" fmla="*/ 1717382 h 2745499"/>
              <a:gd name="connsiteX74" fmla="*/ 4044561 w 4847872"/>
              <a:gd name="connsiteY74" fmla="*/ 1703314 h 2745499"/>
              <a:gd name="connsiteX75" fmla="*/ 4111041 w 4847872"/>
              <a:gd name="connsiteY75" fmla="*/ 1679037 h 2745499"/>
              <a:gd name="connsiteX76" fmla="*/ 4160961 w 4847872"/>
              <a:gd name="connsiteY76" fmla="*/ 1648411 h 2745499"/>
              <a:gd name="connsiteX77" fmla="*/ 4243316 w 4847872"/>
              <a:gd name="connsiteY77" fmla="*/ 1611874 h 2745499"/>
              <a:gd name="connsiteX78" fmla="*/ 4318881 w 4847872"/>
              <a:gd name="connsiteY78" fmla="*/ 1567180 h 2745499"/>
              <a:gd name="connsiteX79" fmla="*/ 4394886 w 4847872"/>
              <a:gd name="connsiteY79" fmla="*/ 1504559 h 2745499"/>
              <a:gd name="connsiteX80" fmla="*/ 4468839 w 4847872"/>
              <a:gd name="connsiteY80" fmla="*/ 1460548 h 2745499"/>
              <a:gd name="connsiteX81" fmla="*/ 4538737 w 4847872"/>
              <a:gd name="connsiteY81" fmla="*/ 1392017 h 2745499"/>
              <a:gd name="connsiteX82" fmla="*/ 4594324 w 4847872"/>
              <a:gd name="connsiteY82" fmla="*/ 1335063 h 2745499"/>
              <a:gd name="connsiteX83" fmla="*/ 4631301 w 4847872"/>
              <a:gd name="connsiteY83" fmla="*/ 1283335 h 2745499"/>
              <a:gd name="connsiteX84" fmla="*/ 4680538 w 4847872"/>
              <a:gd name="connsiteY84" fmla="*/ 1208453 h 2745499"/>
              <a:gd name="connsiteX85" fmla="*/ 4715023 w 4847872"/>
              <a:gd name="connsiteY85" fmla="*/ 1138799 h 2745499"/>
              <a:gd name="connsiteX86" fmla="*/ 4757226 w 4847872"/>
              <a:gd name="connsiteY86" fmla="*/ 1056884 h 2745499"/>
              <a:gd name="connsiteX87" fmla="*/ 4777644 w 4847872"/>
              <a:gd name="connsiteY87" fmla="*/ 1011506 h 2745499"/>
              <a:gd name="connsiteX88" fmla="*/ 4805779 w 4847872"/>
              <a:gd name="connsiteY88" fmla="*/ 956603 h 2745499"/>
              <a:gd name="connsiteX89" fmla="*/ 4823706 w 4847872"/>
              <a:gd name="connsiteY89" fmla="*/ 867654 h 2745499"/>
              <a:gd name="connsiteX90" fmla="*/ 4837774 w 4847872"/>
              <a:gd name="connsiteY90" fmla="*/ 793457 h 2745499"/>
              <a:gd name="connsiteX91" fmla="*/ 4847543 w 4847872"/>
              <a:gd name="connsiteY91" fmla="*/ 687753 h 2745499"/>
              <a:gd name="connsiteX92" fmla="*/ 4846175 w 4847872"/>
              <a:gd name="connsiteY92" fmla="*/ 568373 h 2745499"/>
              <a:gd name="connsiteX93" fmla="*/ 4797866 w 4847872"/>
              <a:gd name="connsiteY93" fmla="*/ 506437 h 2745499"/>
              <a:gd name="connsiteX94" fmla="*/ 4755663 w 4847872"/>
              <a:gd name="connsiteY94" fmla="*/ 485335 h 2745499"/>
              <a:gd name="connsiteX95" fmla="*/ 4720494 w 4847872"/>
              <a:gd name="connsiteY95" fmla="*/ 457200 h 2745499"/>
              <a:gd name="connsiteX96" fmla="*/ 4678291 w 4847872"/>
              <a:gd name="connsiteY96" fmla="*/ 443132 h 2745499"/>
              <a:gd name="connsiteX97" fmla="*/ 4593885 w 4847872"/>
              <a:gd name="connsiteY97" fmla="*/ 464233 h 2745499"/>
              <a:gd name="connsiteX98" fmla="*/ 4530580 w 4847872"/>
              <a:gd name="connsiteY98" fmla="*/ 499403 h 2745499"/>
              <a:gd name="connsiteX99" fmla="*/ 4509479 w 4847872"/>
              <a:gd name="connsiteY99" fmla="*/ 513470 h 2745499"/>
              <a:gd name="connsiteX100" fmla="*/ 4481343 w 4847872"/>
              <a:gd name="connsiteY100" fmla="*/ 555673 h 2745499"/>
              <a:gd name="connsiteX101" fmla="*/ 4439140 w 4847872"/>
              <a:gd name="connsiteY101" fmla="*/ 590843 h 2745499"/>
              <a:gd name="connsiteX102" fmla="*/ 4396937 w 4847872"/>
              <a:gd name="connsiteY102" fmla="*/ 618978 h 2745499"/>
              <a:gd name="connsiteX103" fmla="*/ 4340666 w 4847872"/>
              <a:gd name="connsiteY103" fmla="*/ 647113 h 2745499"/>
              <a:gd name="connsiteX104" fmla="*/ 4312531 w 4847872"/>
              <a:gd name="connsiteY104" fmla="*/ 661181 h 2745499"/>
              <a:gd name="connsiteX105" fmla="*/ 4270328 w 4847872"/>
              <a:gd name="connsiteY105" fmla="*/ 675249 h 2745499"/>
              <a:gd name="connsiteX106" fmla="*/ 4242192 w 4847872"/>
              <a:gd name="connsiteY106" fmla="*/ 689317 h 2745499"/>
              <a:gd name="connsiteX107" fmla="*/ 4171854 w 4847872"/>
              <a:gd name="connsiteY107" fmla="*/ 710418 h 2745499"/>
              <a:gd name="connsiteX108" fmla="*/ 3890500 w 4847872"/>
              <a:gd name="connsiteY108" fmla="*/ 696350 h 2745499"/>
              <a:gd name="connsiteX109" fmla="*/ 3869399 w 4847872"/>
              <a:gd name="connsiteY109" fmla="*/ 689317 h 2745499"/>
              <a:gd name="connsiteX110" fmla="*/ 3834229 w 4847872"/>
              <a:gd name="connsiteY110" fmla="*/ 682283 h 2745499"/>
              <a:gd name="connsiteX111" fmla="*/ 3770925 w 4847872"/>
              <a:gd name="connsiteY111" fmla="*/ 675249 h 2745499"/>
              <a:gd name="connsiteX112" fmla="*/ 3679485 w 4847872"/>
              <a:gd name="connsiteY112" fmla="*/ 661181 h 2745499"/>
              <a:gd name="connsiteX113" fmla="*/ 3609146 w 4847872"/>
              <a:gd name="connsiteY113" fmla="*/ 654147 h 2745499"/>
              <a:gd name="connsiteX114" fmla="*/ 3573977 w 4847872"/>
              <a:gd name="connsiteY114" fmla="*/ 647113 h 2745499"/>
              <a:gd name="connsiteX115" fmla="*/ 3257454 w 4847872"/>
              <a:gd name="connsiteY115" fmla="*/ 647113 h 2745499"/>
              <a:gd name="connsiteX116" fmla="*/ 3222285 w 4847872"/>
              <a:gd name="connsiteY116" fmla="*/ 654147 h 2745499"/>
              <a:gd name="connsiteX117" fmla="*/ 3130845 w 4847872"/>
              <a:gd name="connsiteY117" fmla="*/ 661181 h 2745499"/>
              <a:gd name="connsiteX118" fmla="*/ 3088642 w 4847872"/>
              <a:gd name="connsiteY118" fmla="*/ 675249 h 2745499"/>
              <a:gd name="connsiteX119" fmla="*/ 3039405 w 4847872"/>
              <a:gd name="connsiteY119" fmla="*/ 703384 h 2745499"/>
              <a:gd name="connsiteX120" fmla="*/ 2976100 w 4847872"/>
              <a:gd name="connsiteY120" fmla="*/ 731520 h 2745499"/>
              <a:gd name="connsiteX121" fmla="*/ 2575171 w 4847872"/>
              <a:gd name="connsiteY121" fmla="*/ 717452 h 2745499"/>
              <a:gd name="connsiteX122" fmla="*/ 2547036 w 4847872"/>
              <a:gd name="connsiteY122" fmla="*/ 710418 h 2745499"/>
              <a:gd name="connsiteX123" fmla="*/ 2476697 w 4847872"/>
              <a:gd name="connsiteY123" fmla="*/ 689317 h 2745499"/>
              <a:gd name="connsiteX124" fmla="*/ 2441528 w 4847872"/>
              <a:gd name="connsiteY124" fmla="*/ 682283 h 2745499"/>
              <a:gd name="connsiteX125" fmla="*/ 2413392 w 4847872"/>
              <a:gd name="connsiteY125" fmla="*/ 675249 h 2745499"/>
              <a:gd name="connsiteX126" fmla="*/ 2371189 w 4847872"/>
              <a:gd name="connsiteY126" fmla="*/ 661181 h 2745499"/>
              <a:gd name="connsiteX127" fmla="*/ 2336020 w 4847872"/>
              <a:gd name="connsiteY127" fmla="*/ 654147 h 2745499"/>
              <a:gd name="connsiteX128" fmla="*/ 2293817 w 4847872"/>
              <a:gd name="connsiteY128" fmla="*/ 640080 h 2745499"/>
              <a:gd name="connsiteX129" fmla="*/ 2195343 w 4847872"/>
              <a:gd name="connsiteY129" fmla="*/ 626012 h 2745499"/>
              <a:gd name="connsiteX130" fmla="*/ 2139072 w 4847872"/>
              <a:gd name="connsiteY130" fmla="*/ 611944 h 2745499"/>
              <a:gd name="connsiteX131" fmla="*/ 2103903 w 4847872"/>
              <a:gd name="connsiteY131" fmla="*/ 604910 h 2745499"/>
              <a:gd name="connsiteX132" fmla="*/ 2082802 w 4847872"/>
              <a:gd name="connsiteY132" fmla="*/ 597877 h 2745499"/>
              <a:gd name="connsiteX133" fmla="*/ 2047632 w 4847872"/>
              <a:gd name="connsiteY133" fmla="*/ 590843 h 2745499"/>
              <a:gd name="connsiteX134" fmla="*/ 1998396 w 4847872"/>
              <a:gd name="connsiteY134" fmla="*/ 576775 h 2745499"/>
              <a:gd name="connsiteX135" fmla="*/ 1576365 w 4847872"/>
              <a:gd name="connsiteY135" fmla="*/ 562707 h 2745499"/>
              <a:gd name="connsiteX136" fmla="*/ 1541196 w 4847872"/>
              <a:gd name="connsiteY136" fmla="*/ 555673 h 2745499"/>
              <a:gd name="connsiteX137" fmla="*/ 1463823 w 4847872"/>
              <a:gd name="connsiteY137" fmla="*/ 541606 h 2745499"/>
              <a:gd name="connsiteX138" fmla="*/ 1421620 w 4847872"/>
              <a:gd name="connsiteY138" fmla="*/ 520504 h 2745499"/>
              <a:gd name="connsiteX139" fmla="*/ 1393485 w 4847872"/>
              <a:gd name="connsiteY139" fmla="*/ 513470 h 2745499"/>
              <a:gd name="connsiteX140" fmla="*/ 1372383 w 4847872"/>
              <a:gd name="connsiteY140" fmla="*/ 499403 h 2745499"/>
              <a:gd name="connsiteX141" fmla="*/ 1323146 w 4847872"/>
              <a:gd name="connsiteY141" fmla="*/ 450166 h 2745499"/>
              <a:gd name="connsiteX142" fmla="*/ 1302045 w 4847872"/>
              <a:gd name="connsiteY142" fmla="*/ 443132 h 2745499"/>
              <a:gd name="connsiteX143" fmla="*/ 1231706 w 4847872"/>
              <a:gd name="connsiteY143" fmla="*/ 393895 h 2745499"/>
              <a:gd name="connsiteX144" fmla="*/ 1210605 w 4847872"/>
              <a:gd name="connsiteY144" fmla="*/ 379827 h 2745499"/>
              <a:gd name="connsiteX145" fmla="*/ 1189503 w 4847872"/>
              <a:gd name="connsiteY145" fmla="*/ 358726 h 2745499"/>
              <a:gd name="connsiteX146" fmla="*/ 1126199 w 4847872"/>
              <a:gd name="connsiteY146" fmla="*/ 323557 h 2745499"/>
              <a:gd name="connsiteX147" fmla="*/ 1105097 w 4847872"/>
              <a:gd name="connsiteY147" fmla="*/ 309489 h 2745499"/>
              <a:gd name="connsiteX148" fmla="*/ 1083996 w 4847872"/>
              <a:gd name="connsiteY148" fmla="*/ 302455 h 2745499"/>
              <a:gd name="connsiteX149" fmla="*/ 1055860 w 4847872"/>
              <a:gd name="connsiteY149" fmla="*/ 288387 h 2745499"/>
              <a:gd name="connsiteX150" fmla="*/ 1034759 w 4847872"/>
              <a:gd name="connsiteY150" fmla="*/ 274320 h 2745499"/>
              <a:gd name="connsiteX151" fmla="*/ 985522 w 4847872"/>
              <a:gd name="connsiteY151" fmla="*/ 253218 h 2745499"/>
              <a:gd name="connsiteX152" fmla="*/ 915183 w 4847872"/>
              <a:gd name="connsiteY152" fmla="*/ 189913 h 2745499"/>
              <a:gd name="connsiteX153" fmla="*/ 901116 w 4847872"/>
              <a:gd name="connsiteY153" fmla="*/ 168812 h 2745499"/>
              <a:gd name="connsiteX154" fmla="*/ 858912 w 4847872"/>
              <a:gd name="connsiteY154" fmla="*/ 126609 h 2745499"/>
              <a:gd name="connsiteX155" fmla="*/ 809676 w 4847872"/>
              <a:gd name="connsiteY155" fmla="*/ 77372 h 2745499"/>
              <a:gd name="connsiteX156" fmla="*/ 788574 w 4847872"/>
              <a:gd name="connsiteY156" fmla="*/ 63304 h 2745499"/>
              <a:gd name="connsiteX157" fmla="*/ 739337 w 4847872"/>
              <a:gd name="connsiteY157" fmla="*/ 49237 h 2745499"/>
              <a:gd name="connsiteX158" fmla="*/ 676032 w 4847872"/>
              <a:gd name="connsiteY158" fmla="*/ 42203 h 2745499"/>
              <a:gd name="connsiteX159" fmla="*/ 640863 w 4847872"/>
              <a:gd name="connsiteY159" fmla="*/ 35169 h 2745499"/>
              <a:gd name="connsiteX160" fmla="*/ 598660 w 4847872"/>
              <a:gd name="connsiteY160" fmla="*/ 28135 h 2745499"/>
              <a:gd name="connsiteX161" fmla="*/ 535356 w 4847872"/>
              <a:gd name="connsiteY161" fmla="*/ 21101 h 2745499"/>
              <a:gd name="connsiteX162" fmla="*/ 352476 w 4847872"/>
              <a:gd name="connsiteY162" fmla="*/ 0 h 2745499"/>
              <a:gd name="connsiteX163" fmla="*/ 99257 w 4847872"/>
              <a:gd name="connsiteY163" fmla="*/ 7033 h 2745499"/>
              <a:gd name="connsiteX164" fmla="*/ 78156 w 4847872"/>
              <a:gd name="connsiteY164" fmla="*/ 14067 h 2745499"/>
              <a:gd name="connsiteX165" fmla="*/ 50020 w 4847872"/>
              <a:gd name="connsiteY165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395732 w 4847872"/>
              <a:gd name="connsiteY29" fmla="*/ 1959268 h 2745499"/>
              <a:gd name="connsiteX30" fmla="*/ 1459720 w 4847872"/>
              <a:gd name="connsiteY30" fmla="*/ 2089052 h 2745499"/>
              <a:gd name="connsiteX31" fmla="*/ 1463823 w 4847872"/>
              <a:gd name="connsiteY31" fmla="*/ 2131255 h 2745499"/>
              <a:gd name="connsiteX32" fmla="*/ 1478575 w 4847872"/>
              <a:gd name="connsiteY32" fmla="*/ 2168232 h 2745499"/>
              <a:gd name="connsiteX33" fmla="*/ 1520094 w 4847872"/>
              <a:gd name="connsiteY33" fmla="*/ 2215661 h 2745499"/>
              <a:gd name="connsiteX34" fmla="*/ 1541196 w 4847872"/>
              <a:gd name="connsiteY34" fmla="*/ 2232220 h 2745499"/>
              <a:gd name="connsiteX35" fmla="*/ 1577049 w 4847872"/>
              <a:gd name="connsiteY35" fmla="*/ 2263530 h 2745499"/>
              <a:gd name="connsiteX36" fmla="*/ 1605184 w 4847872"/>
              <a:gd name="connsiteY36" fmla="*/ 2302558 h 2745499"/>
              <a:gd name="connsiteX37" fmla="*/ 1631268 w 4847872"/>
              <a:gd name="connsiteY37" fmla="*/ 2353163 h 2745499"/>
              <a:gd name="connsiteX38" fmla="*/ 1660771 w 4847872"/>
              <a:gd name="connsiteY38" fmla="*/ 2398541 h 2745499"/>
              <a:gd name="connsiteX39" fmla="*/ 1727251 w 4847872"/>
              <a:gd name="connsiteY39" fmla="*/ 2455935 h 2745499"/>
              <a:gd name="connsiteX40" fmla="*/ 1871786 w 4847872"/>
              <a:gd name="connsiteY40" fmla="*/ 2542833 h 2745499"/>
              <a:gd name="connsiteX41" fmla="*/ 1907639 w 4847872"/>
              <a:gd name="connsiteY41" fmla="*/ 2574827 h 2745499"/>
              <a:gd name="connsiteX42" fmla="*/ 2022672 w 4847872"/>
              <a:gd name="connsiteY42" fmla="*/ 2636324 h 2745499"/>
              <a:gd name="connsiteX43" fmla="*/ 2132039 w 4847872"/>
              <a:gd name="connsiteY43" fmla="*/ 2678527 h 2745499"/>
              <a:gd name="connsiteX44" fmla="*/ 2231392 w 4847872"/>
              <a:gd name="connsiteY44" fmla="*/ 2711645 h 2745499"/>
              <a:gd name="connsiteX45" fmla="*/ 2454228 w 4847872"/>
              <a:gd name="connsiteY45" fmla="*/ 2741588 h 2745499"/>
              <a:gd name="connsiteX46" fmla="*/ 2544984 w 4847872"/>
              <a:gd name="connsiteY46" fmla="*/ 2745447 h 2745499"/>
              <a:gd name="connsiteX47" fmla="*/ 2699337 w 4847872"/>
              <a:gd name="connsiteY47" fmla="*/ 2737087 h 2745499"/>
              <a:gd name="connsiteX48" fmla="*/ 2827706 w 4847872"/>
              <a:gd name="connsiteY48" fmla="*/ 2710522 h 2745499"/>
              <a:gd name="connsiteX49" fmla="*/ 2855157 w 4847872"/>
              <a:gd name="connsiteY49" fmla="*/ 2699629 h 2745499"/>
              <a:gd name="connsiteX50" fmla="*/ 2936388 w 4847872"/>
              <a:gd name="connsiteY50" fmla="*/ 2660601 h 2745499"/>
              <a:gd name="connsiteX51" fmla="*/ 3004236 w 4847872"/>
              <a:gd name="connsiteY51" fmla="*/ 2616590 h 2745499"/>
              <a:gd name="connsiteX52" fmla="*/ 3032371 w 4847872"/>
              <a:gd name="connsiteY52" fmla="*/ 2609557 h 2745499"/>
              <a:gd name="connsiteX53" fmla="*/ 3074574 w 4847872"/>
              <a:gd name="connsiteY53" fmla="*/ 2581421 h 2745499"/>
              <a:gd name="connsiteX54" fmla="*/ 3095676 w 4847872"/>
              <a:gd name="connsiteY54" fmla="*/ 2567353 h 2745499"/>
              <a:gd name="connsiteX55" fmla="*/ 3123811 w 4847872"/>
              <a:gd name="connsiteY55" fmla="*/ 2546252 h 2745499"/>
              <a:gd name="connsiteX56" fmla="*/ 3166014 w 4847872"/>
              <a:gd name="connsiteY56" fmla="*/ 2511083 h 2745499"/>
              <a:gd name="connsiteX57" fmla="*/ 3180082 w 4847872"/>
              <a:gd name="connsiteY57" fmla="*/ 2489981 h 2745499"/>
              <a:gd name="connsiteX58" fmla="*/ 3201183 w 4847872"/>
              <a:gd name="connsiteY58" fmla="*/ 2482947 h 2745499"/>
              <a:gd name="connsiteX59" fmla="*/ 3243386 w 4847872"/>
              <a:gd name="connsiteY59" fmla="*/ 2454812 h 2745499"/>
              <a:gd name="connsiteX60" fmla="*/ 3264488 w 4847872"/>
              <a:gd name="connsiteY60" fmla="*/ 2440744 h 2745499"/>
              <a:gd name="connsiteX61" fmla="*/ 3299657 w 4847872"/>
              <a:gd name="connsiteY61" fmla="*/ 2405575 h 2745499"/>
              <a:gd name="connsiteX62" fmla="*/ 3313725 w 4847872"/>
              <a:gd name="connsiteY62" fmla="*/ 2384473 h 2745499"/>
              <a:gd name="connsiteX63" fmla="*/ 3382012 w 4847872"/>
              <a:gd name="connsiteY63" fmla="*/ 2343394 h 2745499"/>
              <a:gd name="connsiteX64" fmla="*/ 3446440 w 4847872"/>
              <a:gd name="connsiteY64" fmla="*/ 2277354 h 2745499"/>
              <a:gd name="connsiteX65" fmla="*/ 3512919 w 4847872"/>
              <a:gd name="connsiteY65" fmla="*/ 2196562 h 2745499"/>
              <a:gd name="connsiteX66" fmla="*/ 3573049 w 4847872"/>
              <a:gd name="connsiteY66" fmla="*/ 2102192 h 2745499"/>
              <a:gd name="connsiteX67" fmla="*/ 3615252 w 4847872"/>
              <a:gd name="connsiteY67" fmla="*/ 2047288 h 2745499"/>
              <a:gd name="connsiteX68" fmla="*/ 3633179 w 4847872"/>
              <a:gd name="connsiteY68" fmla="*/ 2023012 h 2745499"/>
              <a:gd name="connsiteX69" fmla="*/ 3704885 w 4847872"/>
              <a:gd name="connsiteY69" fmla="*/ 1928397 h 2745499"/>
              <a:gd name="connsiteX70" fmla="*/ 3800184 w 4847872"/>
              <a:gd name="connsiteY70" fmla="*/ 1840132 h 2745499"/>
              <a:gd name="connsiteX71" fmla="*/ 3868715 w 4847872"/>
              <a:gd name="connsiteY71" fmla="*/ 1785229 h 2745499"/>
              <a:gd name="connsiteX72" fmla="*/ 3941544 w 4847872"/>
              <a:gd name="connsiteY72" fmla="*/ 1753235 h 2745499"/>
              <a:gd name="connsiteX73" fmla="*/ 4004849 w 4847872"/>
              <a:gd name="connsiteY73" fmla="*/ 1717382 h 2745499"/>
              <a:gd name="connsiteX74" fmla="*/ 4044561 w 4847872"/>
              <a:gd name="connsiteY74" fmla="*/ 1703314 h 2745499"/>
              <a:gd name="connsiteX75" fmla="*/ 4111041 w 4847872"/>
              <a:gd name="connsiteY75" fmla="*/ 1679037 h 2745499"/>
              <a:gd name="connsiteX76" fmla="*/ 4160961 w 4847872"/>
              <a:gd name="connsiteY76" fmla="*/ 1648411 h 2745499"/>
              <a:gd name="connsiteX77" fmla="*/ 4243316 w 4847872"/>
              <a:gd name="connsiteY77" fmla="*/ 1611874 h 2745499"/>
              <a:gd name="connsiteX78" fmla="*/ 4318881 w 4847872"/>
              <a:gd name="connsiteY78" fmla="*/ 1567180 h 2745499"/>
              <a:gd name="connsiteX79" fmla="*/ 4394886 w 4847872"/>
              <a:gd name="connsiteY79" fmla="*/ 1504559 h 2745499"/>
              <a:gd name="connsiteX80" fmla="*/ 4468839 w 4847872"/>
              <a:gd name="connsiteY80" fmla="*/ 1460548 h 2745499"/>
              <a:gd name="connsiteX81" fmla="*/ 4538737 w 4847872"/>
              <a:gd name="connsiteY81" fmla="*/ 1392017 h 2745499"/>
              <a:gd name="connsiteX82" fmla="*/ 4594324 w 4847872"/>
              <a:gd name="connsiteY82" fmla="*/ 1335063 h 2745499"/>
              <a:gd name="connsiteX83" fmla="*/ 4631301 w 4847872"/>
              <a:gd name="connsiteY83" fmla="*/ 1283335 h 2745499"/>
              <a:gd name="connsiteX84" fmla="*/ 4680538 w 4847872"/>
              <a:gd name="connsiteY84" fmla="*/ 1208453 h 2745499"/>
              <a:gd name="connsiteX85" fmla="*/ 4715023 w 4847872"/>
              <a:gd name="connsiteY85" fmla="*/ 1138799 h 2745499"/>
              <a:gd name="connsiteX86" fmla="*/ 4757226 w 4847872"/>
              <a:gd name="connsiteY86" fmla="*/ 1056884 h 2745499"/>
              <a:gd name="connsiteX87" fmla="*/ 4777644 w 4847872"/>
              <a:gd name="connsiteY87" fmla="*/ 1011506 h 2745499"/>
              <a:gd name="connsiteX88" fmla="*/ 4805779 w 4847872"/>
              <a:gd name="connsiteY88" fmla="*/ 956603 h 2745499"/>
              <a:gd name="connsiteX89" fmla="*/ 4823706 w 4847872"/>
              <a:gd name="connsiteY89" fmla="*/ 867654 h 2745499"/>
              <a:gd name="connsiteX90" fmla="*/ 4837774 w 4847872"/>
              <a:gd name="connsiteY90" fmla="*/ 793457 h 2745499"/>
              <a:gd name="connsiteX91" fmla="*/ 4847543 w 4847872"/>
              <a:gd name="connsiteY91" fmla="*/ 687753 h 2745499"/>
              <a:gd name="connsiteX92" fmla="*/ 4846175 w 4847872"/>
              <a:gd name="connsiteY92" fmla="*/ 568373 h 2745499"/>
              <a:gd name="connsiteX93" fmla="*/ 4797866 w 4847872"/>
              <a:gd name="connsiteY93" fmla="*/ 506437 h 2745499"/>
              <a:gd name="connsiteX94" fmla="*/ 4755663 w 4847872"/>
              <a:gd name="connsiteY94" fmla="*/ 485335 h 2745499"/>
              <a:gd name="connsiteX95" fmla="*/ 4720494 w 4847872"/>
              <a:gd name="connsiteY95" fmla="*/ 457200 h 2745499"/>
              <a:gd name="connsiteX96" fmla="*/ 4678291 w 4847872"/>
              <a:gd name="connsiteY96" fmla="*/ 443132 h 2745499"/>
              <a:gd name="connsiteX97" fmla="*/ 4593885 w 4847872"/>
              <a:gd name="connsiteY97" fmla="*/ 464233 h 2745499"/>
              <a:gd name="connsiteX98" fmla="*/ 4530580 w 4847872"/>
              <a:gd name="connsiteY98" fmla="*/ 499403 h 2745499"/>
              <a:gd name="connsiteX99" fmla="*/ 4509479 w 4847872"/>
              <a:gd name="connsiteY99" fmla="*/ 513470 h 2745499"/>
              <a:gd name="connsiteX100" fmla="*/ 4481343 w 4847872"/>
              <a:gd name="connsiteY100" fmla="*/ 555673 h 2745499"/>
              <a:gd name="connsiteX101" fmla="*/ 4439140 w 4847872"/>
              <a:gd name="connsiteY101" fmla="*/ 590843 h 2745499"/>
              <a:gd name="connsiteX102" fmla="*/ 4396937 w 4847872"/>
              <a:gd name="connsiteY102" fmla="*/ 618978 h 2745499"/>
              <a:gd name="connsiteX103" fmla="*/ 4340666 w 4847872"/>
              <a:gd name="connsiteY103" fmla="*/ 647113 h 2745499"/>
              <a:gd name="connsiteX104" fmla="*/ 4312531 w 4847872"/>
              <a:gd name="connsiteY104" fmla="*/ 661181 h 2745499"/>
              <a:gd name="connsiteX105" fmla="*/ 4270328 w 4847872"/>
              <a:gd name="connsiteY105" fmla="*/ 675249 h 2745499"/>
              <a:gd name="connsiteX106" fmla="*/ 4242192 w 4847872"/>
              <a:gd name="connsiteY106" fmla="*/ 689317 h 2745499"/>
              <a:gd name="connsiteX107" fmla="*/ 4171854 w 4847872"/>
              <a:gd name="connsiteY107" fmla="*/ 710418 h 2745499"/>
              <a:gd name="connsiteX108" fmla="*/ 3890500 w 4847872"/>
              <a:gd name="connsiteY108" fmla="*/ 696350 h 2745499"/>
              <a:gd name="connsiteX109" fmla="*/ 3869399 w 4847872"/>
              <a:gd name="connsiteY109" fmla="*/ 689317 h 2745499"/>
              <a:gd name="connsiteX110" fmla="*/ 3834229 w 4847872"/>
              <a:gd name="connsiteY110" fmla="*/ 682283 h 2745499"/>
              <a:gd name="connsiteX111" fmla="*/ 3770925 w 4847872"/>
              <a:gd name="connsiteY111" fmla="*/ 675249 h 2745499"/>
              <a:gd name="connsiteX112" fmla="*/ 3679485 w 4847872"/>
              <a:gd name="connsiteY112" fmla="*/ 661181 h 2745499"/>
              <a:gd name="connsiteX113" fmla="*/ 3609146 w 4847872"/>
              <a:gd name="connsiteY113" fmla="*/ 654147 h 2745499"/>
              <a:gd name="connsiteX114" fmla="*/ 3573977 w 4847872"/>
              <a:gd name="connsiteY114" fmla="*/ 647113 h 2745499"/>
              <a:gd name="connsiteX115" fmla="*/ 3257454 w 4847872"/>
              <a:gd name="connsiteY115" fmla="*/ 647113 h 2745499"/>
              <a:gd name="connsiteX116" fmla="*/ 3222285 w 4847872"/>
              <a:gd name="connsiteY116" fmla="*/ 654147 h 2745499"/>
              <a:gd name="connsiteX117" fmla="*/ 3130845 w 4847872"/>
              <a:gd name="connsiteY117" fmla="*/ 661181 h 2745499"/>
              <a:gd name="connsiteX118" fmla="*/ 3088642 w 4847872"/>
              <a:gd name="connsiteY118" fmla="*/ 675249 h 2745499"/>
              <a:gd name="connsiteX119" fmla="*/ 3039405 w 4847872"/>
              <a:gd name="connsiteY119" fmla="*/ 703384 h 2745499"/>
              <a:gd name="connsiteX120" fmla="*/ 2976100 w 4847872"/>
              <a:gd name="connsiteY120" fmla="*/ 731520 h 2745499"/>
              <a:gd name="connsiteX121" fmla="*/ 2575171 w 4847872"/>
              <a:gd name="connsiteY121" fmla="*/ 717452 h 2745499"/>
              <a:gd name="connsiteX122" fmla="*/ 2547036 w 4847872"/>
              <a:gd name="connsiteY122" fmla="*/ 710418 h 2745499"/>
              <a:gd name="connsiteX123" fmla="*/ 2476697 w 4847872"/>
              <a:gd name="connsiteY123" fmla="*/ 689317 h 2745499"/>
              <a:gd name="connsiteX124" fmla="*/ 2441528 w 4847872"/>
              <a:gd name="connsiteY124" fmla="*/ 682283 h 2745499"/>
              <a:gd name="connsiteX125" fmla="*/ 2413392 w 4847872"/>
              <a:gd name="connsiteY125" fmla="*/ 675249 h 2745499"/>
              <a:gd name="connsiteX126" fmla="*/ 2371189 w 4847872"/>
              <a:gd name="connsiteY126" fmla="*/ 661181 h 2745499"/>
              <a:gd name="connsiteX127" fmla="*/ 2336020 w 4847872"/>
              <a:gd name="connsiteY127" fmla="*/ 654147 h 2745499"/>
              <a:gd name="connsiteX128" fmla="*/ 2293817 w 4847872"/>
              <a:gd name="connsiteY128" fmla="*/ 640080 h 2745499"/>
              <a:gd name="connsiteX129" fmla="*/ 2195343 w 4847872"/>
              <a:gd name="connsiteY129" fmla="*/ 626012 h 2745499"/>
              <a:gd name="connsiteX130" fmla="*/ 2139072 w 4847872"/>
              <a:gd name="connsiteY130" fmla="*/ 611944 h 2745499"/>
              <a:gd name="connsiteX131" fmla="*/ 2103903 w 4847872"/>
              <a:gd name="connsiteY131" fmla="*/ 604910 h 2745499"/>
              <a:gd name="connsiteX132" fmla="*/ 2082802 w 4847872"/>
              <a:gd name="connsiteY132" fmla="*/ 597877 h 2745499"/>
              <a:gd name="connsiteX133" fmla="*/ 2047632 w 4847872"/>
              <a:gd name="connsiteY133" fmla="*/ 590843 h 2745499"/>
              <a:gd name="connsiteX134" fmla="*/ 1998396 w 4847872"/>
              <a:gd name="connsiteY134" fmla="*/ 576775 h 2745499"/>
              <a:gd name="connsiteX135" fmla="*/ 1576365 w 4847872"/>
              <a:gd name="connsiteY135" fmla="*/ 562707 h 2745499"/>
              <a:gd name="connsiteX136" fmla="*/ 1541196 w 4847872"/>
              <a:gd name="connsiteY136" fmla="*/ 555673 h 2745499"/>
              <a:gd name="connsiteX137" fmla="*/ 1463823 w 4847872"/>
              <a:gd name="connsiteY137" fmla="*/ 541606 h 2745499"/>
              <a:gd name="connsiteX138" fmla="*/ 1421620 w 4847872"/>
              <a:gd name="connsiteY138" fmla="*/ 520504 h 2745499"/>
              <a:gd name="connsiteX139" fmla="*/ 1393485 w 4847872"/>
              <a:gd name="connsiteY139" fmla="*/ 513470 h 2745499"/>
              <a:gd name="connsiteX140" fmla="*/ 1372383 w 4847872"/>
              <a:gd name="connsiteY140" fmla="*/ 499403 h 2745499"/>
              <a:gd name="connsiteX141" fmla="*/ 1323146 w 4847872"/>
              <a:gd name="connsiteY141" fmla="*/ 450166 h 2745499"/>
              <a:gd name="connsiteX142" fmla="*/ 1302045 w 4847872"/>
              <a:gd name="connsiteY142" fmla="*/ 443132 h 2745499"/>
              <a:gd name="connsiteX143" fmla="*/ 1231706 w 4847872"/>
              <a:gd name="connsiteY143" fmla="*/ 393895 h 2745499"/>
              <a:gd name="connsiteX144" fmla="*/ 1210605 w 4847872"/>
              <a:gd name="connsiteY144" fmla="*/ 379827 h 2745499"/>
              <a:gd name="connsiteX145" fmla="*/ 1189503 w 4847872"/>
              <a:gd name="connsiteY145" fmla="*/ 358726 h 2745499"/>
              <a:gd name="connsiteX146" fmla="*/ 1126199 w 4847872"/>
              <a:gd name="connsiteY146" fmla="*/ 323557 h 2745499"/>
              <a:gd name="connsiteX147" fmla="*/ 1105097 w 4847872"/>
              <a:gd name="connsiteY147" fmla="*/ 309489 h 2745499"/>
              <a:gd name="connsiteX148" fmla="*/ 1083996 w 4847872"/>
              <a:gd name="connsiteY148" fmla="*/ 302455 h 2745499"/>
              <a:gd name="connsiteX149" fmla="*/ 1055860 w 4847872"/>
              <a:gd name="connsiteY149" fmla="*/ 288387 h 2745499"/>
              <a:gd name="connsiteX150" fmla="*/ 1034759 w 4847872"/>
              <a:gd name="connsiteY150" fmla="*/ 274320 h 2745499"/>
              <a:gd name="connsiteX151" fmla="*/ 985522 w 4847872"/>
              <a:gd name="connsiteY151" fmla="*/ 253218 h 2745499"/>
              <a:gd name="connsiteX152" fmla="*/ 915183 w 4847872"/>
              <a:gd name="connsiteY152" fmla="*/ 189913 h 2745499"/>
              <a:gd name="connsiteX153" fmla="*/ 901116 w 4847872"/>
              <a:gd name="connsiteY153" fmla="*/ 168812 h 2745499"/>
              <a:gd name="connsiteX154" fmla="*/ 858912 w 4847872"/>
              <a:gd name="connsiteY154" fmla="*/ 126609 h 2745499"/>
              <a:gd name="connsiteX155" fmla="*/ 809676 w 4847872"/>
              <a:gd name="connsiteY155" fmla="*/ 77372 h 2745499"/>
              <a:gd name="connsiteX156" fmla="*/ 788574 w 4847872"/>
              <a:gd name="connsiteY156" fmla="*/ 63304 h 2745499"/>
              <a:gd name="connsiteX157" fmla="*/ 739337 w 4847872"/>
              <a:gd name="connsiteY157" fmla="*/ 49237 h 2745499"/>
              <a:gd name="connsiteX158" fmla="*/ 676032 w 4847872"/>
              <a:gd name="connsiteY158" fmla="*/ 42203 h 2745499"/>
              <a:gd name="connsiteX159" fmla="*/ 640863 w 4847872"/>
              <a:gd name="connsiteY159" fmla="*/ 35169 h 2745499"/>
              <a:gd name="connsiteX160" fmla="*/ 598660 w 4847872"/>
              <a:gd name="connsiteY160" fmla="*/ 28135 h 2745499"/>
              <a:gd name="connsiteX161" fmla="*/ 535356 w 4847872"/>
              <a:gd name="connsiteY161" fmla="*/ 21101 h 2745499"/>
              <a:gd name="connsiteX162" fmla="*/ 352476 w 4847872"/>
              <a:gd name="connsiteY162" fmla="*/ 0 h 2745499"/>
              <a:gd name="connsiteX163" fmla="*/ 99257 w 4847872"/>
              <a:gd name="connsiteY163" fmla="*/ 7033 h 2745499"/>
              <a:gd name="connsiteX164" fmla="*/ 78156 w 4847872"/>
              <a:gd name="connsiteY164" fmla="*/ 14067 h 2745499"/>
              <a:gd name="connsiteX165" fmla="*/ 50020 w 4847872"/>
              <a:gd name="connsiteY165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463823 w 4847872"/>
              <a:gd name="connsiteY31" fmla="*/ 2131255 h 2745499"/>
              <a:gd name="connsiteX32" fmla="*/ 1478575 w 4847872"/>
              <a:gd name="connsiteY32" fmla="*/ 2168232 h 2745499"/>
              <a:gd name="connsiteX33" fmla="*/ 1520094 w 4847872"/>
              <a:gd name="connsiteY33" fmla="*/ 2215661 h 2745499"/>
              <a:gd name="connsiteX34" fmla="*/ 1541196 w 4847872"/>
              <a:gd name="connsiteY34" fmla="*/ 2232220 h 2745499"/>
              <a:gd name="connsiteX35" fmla="*/ 1577049 w 4847872"/>
              <a:gd name="connsiteY35" fmla="*/ 2263530 h 2745499"/>
              <a:gd name="connsiteX36" fmla="*/ 1605184 w 4847872"/>
              <a:gd name="connsiteY36" fmla="*/ 2302558 h 2745499"/>
              <a:gd name="connsiteX37" fmla="*/ 1631268 w 4847872"/>
              <a:gd name="connsiteY37" fmla="*/ 2353163 h 2745499"/>
              <a:gd name="connsiteX38" fmla="*/ 1660771 w 4847872"/>
              <a:gd name="connsiteY38" fmla="*/ 2398541 h 2745499"/>
              <a:gd name="connsiteX39" fmla="*/ 1727251 w 4847872"/>
              <a:gd name="connsiteY39" fmla="*/ 2455935 h 2745499"/>
              <a:gd name="connsiteX40" fmla="*/ 1871786 w 4847872"/>
              <a:gd name="connsiteY40" fmla="*/ 2542833 h 2745499"/>
              <a:gd name="connsiteX41" fmla="*/ 1907639 w 4847872"/>
              <a:gd name="connsiteY41" fmla="*/ 2574827 h 2745499"/>
              <a:gd name="connsiteX42" fmla="*/ 2022672 w 4847872"/>
              <a:gd name="connsiteY42" fmla="*/ 2636324 h 2745499"/>
              <a:gd name="connsiteX43" fmla="*/ 2132039 w 4847872"/>
              <a:gd name="connsiteY43" fmla="*/ 2678527 h 2745499"/>
              <a:gd name="connsiteX44" fmla="*/ 2231392 w 4847872"/>
              <a:gd name="connsiteY44" fmla="*/ 2711645 h 2745499"/>
              <a:gd name="connsiteX45" fmla="*/ 2454228 w 4847872"/>
              <a:gd name="connsiteY45" fmla="*/ 2741588 h 2745499"/>
              <a:gd name="connsiteX46" fmla="*/ 2544984 w 4847872"/>
              <a:gd name="connsiteY46" fmla="*/ 2745447 h 2745499"/>
              <a:gd name="connsiteX47" fmla="*/ 2699337 w 4847872"/>
              <a:gd name="connsiteY47" fmla="*/ 2737087 h 2745499"/>
              <a:gd name="connsiteX48" fmla="*/ 2827706 w 4847872"/>
              <a:gd name="connsiteY48" fmla="*/ 2710522 h 2745499"/>
              <a:gd name="connsiteX49" fmla="*/ 2855157 w 4847872"/>
              <a:gd name="connsiteY49" fmla="*/ 2699629 h 2745499"/>
              <a:gd name="connsiteX50" fmla="*/ 2936388 w 4847872"/>
              <a:gd name="connsiteY50" fmla="*/ 2660601 h 2745499"/>
              <a:gd name="connsiteX51" fmla="*/ 3004236 w 4847872"/>
              <a:gd name="connsiteY51" fmla="*/ 2616590 h 2745499"/>
              <a:gd name="connsiteX52" fmla="*/ 3032371 w 4847872"/>
              <a:gd name="connsiteY52" fmla="*/ 2609557 h 2745499"/>
              <a:gd name="connsiteX53" fmla="*/ 3074574 w 4847872"/>
              <a:gd name="connsiteY53" fmla="*/ 2581421 h 2745499"/>
              <a:gd name="connsiteX54" fmla="*/ 3095676 w 4847872"/>
              <a:gd name="connsiteY54" fmla="*/ 2567353 h 2745499"/>
              <a:gd name="connsiteX55" fmla="*/ 3123811 w 4847872"/>
              <a:gd name="connsiteY55" fmla="*/ 2546252 h 2745499"/>
              <a:gd name="connsiteX56" fmla="*/ 3166014 w 4847872"/>
              <a:gd name="connsiteY56" fmla="*/ 2511083 h 2745499"/>
              <a:gd name="connsiteX57" fmla="*/ 3180082 w 4847872"/>
              <a:gd name="connsiteY57" fmla="*/ 2489981 h 2745499"/>
              <a:gd name="connsiteX58" fmla="*/ 3201183 w 4847872"/>
              <a:gd name="connsiteY58" fmla="*/ 2482947 h 2745499"/>
              <a:gd name="connsiteX59" fmla="*/ 3243386 w 4847872"/>
              <a:gd name="connsiteY59" fmla="*/ 2454812 h 2745499"/>
              <a:gd name="connsiteX60" fmla="*/ 3264488 w 4847872"/>
              <a:gd name="connsiteY60" fmla="*/ 2440744 h 2745499"/>
              <a:gd name="connsiteX61" fmla="*/ 3299657 w 4847872"/>
              <a:gd name="connsiteY61" fmla="*/ 2405575 h 2745499"/>
              <a:gd name="connsiteX62" fmla="*/ 3313725 w 4847872"/>
              <a:gd name="connsiteY62" fmla="*/ 2384473 h 2745499"/>
              <a:gd name="connsiteX63" fmla="*/ 3382012 w 4847872"/>
              <a:gd name="connsiteY63" fmla="*/ 2343394 h 2745499"/>
              <a:gd name="connsiteX64" fmla="*/ 3446440 w 4847872"/>
              <a:gd name="connsiteY64" fmla="*/ 2277354 h 2745499"/>
              <a:gd name="connsiteX65" fmla="*/ 3512919 w 4847872"/>
              <a:gd name="connsiteY65" fmla="*/ 2196562 h 2745499"/>
              <a:gd name="connsiteX66" fmla="*/ 3573049 w 4847872"/>
              <a:gd name="connsiteY66" fmla="*/ 2102192 h 2745499"/>
              <a:gd name="connsiteX67" fmla="*/ 3615252 w 4847872"/>
              <a:gd name="connsiteY67" fmla="*/ 2047288 h 2745499"/>
              <a:gd name="connsiteX68" fmla="*/ 3633179 w 4847872"/>
              <a:gd name="connsiteY68" fmla="*/ 2023012 h 2745499"/>
              <a:gd name="connsiteX69" fmla="*/ 3704885 w 4847872"/>
              <a:gd name="connsiteY69" fmla="*/ 1928397 h 2745499"/>
              <a:gd name="connsiteX70" fmla="*/ 3800184 w 4847872"/>
              <a:gd name="connsiteY70" fmla="*/ 1840132 h 2745499"/>
              <a:gd name="connsiteX71" fmla="*/ 3868715 w 4847872"/>
              <a:gd name="connsiteY71" fmla="*/ 1785229 h 2745499"/>
              <a:gd name="connsiteX72" fmla="*/ 3941544 w 4847872"/>
              <a:gd name="connsiteY72" fmla="*/ 1753235 h 2745499"/>
              <a:gd name="connsiteX73" fmla="*/ 4004849 w 4847872"/>
              <a:gd name="connsiteY73" fmla="*/ 1717382 h 2745499"/>
              <a:gd name="connsiteX74" fmla="*/ 4044561 w 4847872"/>
              <a:gd name="connsiteY74" fmla="*/ 1703314 h 2745499"/>
              <a:gd name="connsiteX75" fmla="*/ 4111041 w 4847872"/>
              <a:gd name="connsiteY75" fmla="*/ 1679037 h 2745499"/>
              <a:gd name="connsiteX76" fmla="*/ 4160961 w 4847872"/>
              <a:gd name="connsiteY76" fmla="*/ 1648411 h 2745499"/>
              <a:gd name="connsiteX77" fmla="*/ 4243316 w 4847872"/>
              <a:gd name="connsiteY77" fmla="*/ 1611874 h 2745499"/>
              <a:gd name="connsiteX78" fmla="*/ 4318881 w 4847872"/>
              <a:gd name="connsiteY78" fmla="*/ 1567180 h 2745499"/>
              <a:gd name="connsiteX79" fmla="*/ 4394886 w 4847872"/>
              <a:gd name="connsiteY79" fmla="*/ 1504559 h 2745499"/>
              <a:gd name="connsiteX80" fmla="*/ 4468839 w 4847872"/>
              <a:gd name="connsiteY80" fmla="*/ 1460548 h 2745499"/>
              <a:gd name="connsiteX81" fmla="*/ 4538737 w 4847872"/>
              <a:gd name="connsiteY81" fmla="*/ 1392017 h 2745499"/>
              <a:gd name="connsiteX82" fmla="*/ 4594324 w 4847872"/>
              <a:gd name="connsiteY82" fmla="*/ 1335063 h 2745499"/>
              <a:gd name="connsiteX83" fmla="*/ 4631301 w 4847872"/>
              <a:gd name="connsiteY83" fmla="*/ 1283335 h 2745499"/>
              <a:gd name="connsiteX84" fmla="*/ 4680538 w 4847872"/>
              <a:gd name="connsiteY84" fmla="*/ 1208453 h 2745499"/>
              <a:gd name="connsiteX85" fmla="*/ 4715023 w 4847872"/>
              <a:gd name="connsiteY85" fmla="*/ 1138799 h 2745499"/>
              <a:gd name="connsiteX86" fmla="*/ 4757226 w 4847872"/>
              <a:gd name="connsiteY86" fmla="*/ 1056884 h 2745499"/>
              <a:gd name="connsiteX87" fmla="*/ 4777644 w 4847872"/>
              <a:gd name="connsiteY87" fmla="*/ 1011506 h 2745499"/>
              <a:gd name="connsiteX88" fmla="*/ 4805779 w 4847872"/>
              <a:gd name="connsiteY88" fmla="*/ 956603 h 2745499"/>
              <a:gd name="connsiteX89" fmla="*/ 4823706 w 4847872"/>
              <a:gd name="connsiteY89" fmla="*/ 867654 h 2745499"/>
              <a:gd name="connsiteX90" fmla="*/ 4837774 w 4847872"/>
              <a:gd name="connsiteY90" fmla="*/ 793457 h 2745499"/>
              <a:gd name="connsiteX91" fmla="*/ 4847543 w 4847872"/>
              <a:gd name="connsiteY91" fmla="*/ 687753 h 2745499"/>
              <a:gd name="connsiteX92" fmla="*/ 4846175 w 4847872"/>
              <a:gd name="connsiteY92" fmla="*/ 568373 h 2745499"/>
              <a:gd name="connsiteX93" fmla="*/ 4797866 w 4847872"/>
              <a:gd name="connsiteY93" fmla="*/ 506437 h 2745499"/>
              <a:gd name="connsiteX94" fmla="*/ 4755663 w 4847872"/>
              <a:gd name="connsiteY94" fmla="*/ 485335 h 2745499"/>
              <a:gd name="connsiteX95" fmla="*/ 4720494 w 4847872"/>
              <a:gd name="connsiteY95" fmla="*/ 457200 h 2745499"/>
              <a:gd name="connsiteX96" fmla="*/ 4678291 w 4847872"/>
              <a:gd name="connsiteY96" fmla="*/ 443132 h 2745499"/>
              <a:gd name="connsiteX97" fmla="*/ 4593885 w 4847872"/>
              <a:gd name="connsiteY97" fmla="*/ 464233 h 2745499"/>
              <a:gd name="connsiteX98" fmla="*/ 4530580 w 4847872"/>
              <a:gd name="connsiteY98" fmla="*/ 499403 h 2745499"/>
              <a:gd name="connsiteX99" fmla="*/ 4509479 w 4847872"/>
              <a:gd name="connsiteY99" fmla="*/ 513470 h 2745499"/>
              <a:gd name="connsiteX100" fmla="*/ 4481343 w 4847872"/>
              <a:gd name="connsiteY100" fmla="*/ 555673 h 2745499"/>
              <a:gd name="connsiteX101" fmla="*/ 4439140 w 4847872"/>
              <a:gd name="connsiteY101" fmla="*/ 590843 h 2745499"/>
              <a:gd name="connsiteX102" fmla="*/ 4396937 w 4847872"/>
              <a:gd name="connsiteY102" fmla="*/ 618978 h 2745499"/>
              <a:gd name="connsiteX103" fmla="*/ 4340666 w 4847872"/>
              <a:gd name="connsiteY103" fmla="*/ 647113 h 2745499"/>
              <a:gd name="connsiteX104" fmla="*/ 4312531 w 4847872"/>
              <a:gd name="connsiteY104" fmla="*/ 661181 h 2745499"/>
              <a:gd name="connsiteX105" fmla="*/ 4270328 w 4847872"/>
              <a:gd name="connsiteY105" fmla="*/ 675249 h 2745499"/>
              <a:gd name="connsiteX106" fmla="*/ 4242192 w 4847872"/>
              <a:gd name="connsiteY106" fmla="*/ 689317 h 2745499"/>
              <a:gd name="connsiteX107" fmla="*/ 4171854 w 4847872"/>
              <a:gd name="connsiteY107" fmla="*/ 710418 h 2745499"/>
              <a:gd name="connsiteX108" fmla="*/ 3890500 w 4847872"/>
              <a:gd name="connsiteY108" fmla="*/ 696350 h 2745499"/>
              <a:gd name="connsiteX109" fmla="*/ 3869399 w 4847872"/>
              <a:gd name="connsiteY109" fmla="*/ 689317 h 2745499"/>
              <a:gd name="connsiteX110" fmla="*/ 3834229 w 4847872"/>
              <a:gd name="connsiteY110" fmla="*/ 682283 h 2745499"/>
              <a:gd name="connsiteX111" fmla="*/ 3770925 w 4847872"/>
              <a:gd name="connsiteY111" fmla="*/ 675249 h 2745499"/>
              <a:gd name="connsiteX112" fmla="*/ 3679485 w 4847872"/>
              <a:gd name="connsiteY112" fmla="*/ 661181 h 2745499"/>
              <a:gd name="connsiteX113" fmla="*/ 3609146 w 4847872"/>
              <a:gd name="connsiteY113" fmla="*/ 654147 h 2745499"/>
              <a:gd name="connsiteX114" fmla="*/ 3573977 w 4847872"/>
              <a:gd name="connsiteY114" fmla="*/ 647113 h 2745499"/>
              <a:gd name="connsiteX115" fmla="*/ 3257454 w 4847872"/>
              <a:gd name="connsiteY115" fmla="*/ 647113 h 2745499"/>
              <a:gd name="connsiteX116" fmla="*/ 3222285 w 4847872"/>
              <a:gd name="connsiteY116" fmla="*/ 654147 h 2745499"/>
              <a:gd name="connsiteX117" fmla="*/ 3130845 w 4847872"/>
              <a:gd name="connsiteY117" fmla="*/ 661181 h 2745499"/>
              <a:gd name="connsiteX118" fmla="*/ 3088642 w 4847872"/>
              <a:gd name="connsiteY118" fmla="*/ 675249 h 2745499"/>
              <a:gd name="connsiteX119" fmla="*/ 3039405 w 4847872"/>
              <a:gd name="connsiteY119" fmla="*/ 703384 h 2745499"/>
              <a:gd name="connsiteX120" fmla="*/ 2976100 w 4847872"/>
              <a:gd name="connsiteY120" fmla="*/ 731520 h 2745499"/>
              <a:gd name="connsiteX121" fmla="*/ 2575171 w 4847872"/>
              <a:gd name="connsiteY121" fmla="*/ 717452 h 2745499"/>
              <a:gd name="connsiteX122" fmla="*/ 2547036 w 4847872"/>
              <a:gd name="connsiteY122" fmla="*/ 710418 h 2745499"/>
              <a:gd name="connsiteX123" fmla="*/ 2476697 w 4847872"/>
              <a:gd name="connsiteY123" fmla="*/ 689317 h 2745499"/>
              <a:gd name="connsiteX124" fmla="*/ 2441528 w 4847872"/>
              <a:gd name="connsiteY124" fmla="*/ 682283 h 2745499"/>
              <a:gd name="connsiteX125" fmla="*/ 2413392 w 4847872"/>
              <a:gd name="connsiteY125" fmla="*/ 675249 h 2745499"/>
              <a:gd name="connsiteX126" fmla="*/ 2371189 w 4847872"/>
              <a:gd name="connsiteY126" fmla="*/ 661181 h 2745499"/>
              <a:gd name="connsiteX127" fmla="*/ 2336020 w 4847872"/>
              <a:gd name="connsiteY127" fmla="*/ 654147 h 2745499"/>
              <a:gd name="connsiteX128" fmla="*/ 2293817 w 4847872"/>
              <a:gd name="connsiteY128" fmla="*/ 640080 h 2745499"/>
              <a:gd name="connsiteX129" fmla="*/ 2195343 w 4847872"/>
              <a:gd name="connsiteY129" fmla="*/ 626012 h 2745499"/>
              <a:gd name="connsiteX130" fmla="*/ 2139072 w 4847872"/>
              <a:gd name="connsiteY130" fmla="*/ 611944 h 2745499"/>
              <a:gd name="connsiteX131" fmla="*/ 2103903 w 4847872"/>
              <a:gd name="connsiteY131" fmla="*/ 604910 h 2745499"/>
              <a:gd name="connsiteX132" fmla="*/ 2082802 w 4847872"/>
              <a:gd name="connsiteY132" fmla="*/ 597877 h 2745499"/>
              <a:gd name="connsiteX133" fmla="*/ 2047632 w 4847872"/>
              <a:gd name="connsiteY133" fmla="*/ 590843 h 2745499"/>
              <a:gd name="connsiteX134" fmla="*/ 1998396 w 4847872"/>
              <a:gd name="connsiteY134" fmla="*/ 576775 h 2745499"/>
              <a:gd name="connsiteX135" fmla="*/ 1576365 w 4847872"/>
              <a:gd name="connsiteY135" fmla="*/ 562707 h 2745499"/>
              <a:gd name="connsiteX136" fmla="*/ 1541196 w 4847872"/>
              <a:gd name="connsiteY136" fmla="*/ 555673 h 2745499"/>
              <a:gd name="connsiteX137" fmla="*/ 1463823 w 4847872"/>
              <a:gd name="connsiteY137" fmla="*/ 541606 h 2745499"/>
              <a:gd name="connsiteX138" fmla="*/ 1421620 w 4847872"/>
              <a:gd name="connsiteY138" fmla="*/ 520504 h 2745499"/>
              <a:gd name="connsiteX139" fmla="*/ 1393485 w 4847872"/>
              <a:gd name="connsiteY139" fmla="*/ 513470 h 2745499"/>
              <a:gd name="connsiteX140" fmla="*/ 1372383 w 4847872"/>
              <a:gd name="connsiteY140" fmla="*/ 499403 h 2745499"/>
              <a:gd name="connsiteX141" fmla="*/ 1323146 w 4847872"/>
              <a:gd name="connsiteY141" fmla="*/ 450166 h 2745499"/>
              <a:gd name="connsiteX142" fmla="*/ 1302045 w 4847872"/>
              <a:gd name="connsiteY142" fmla="*/ 443132 h 2745499"/>
              <a:gd name="connsiteX143" fmla="*/ 1231706 w 4847872"/>
              <a:gd name="connsiteY143" fmla="*/ 393895 h 2745499"/>
              <a:gd name="connsiteX144" fmla="*/ 1210605 w 4847872"/>
              <a:gd name="connsiteY144" fmla="*/ 379827 h 2745499"/>
              <a:gd name="connsiteX145" fmla="*/ 1189503 w 4847872"/>
              <a:gd name="connsiteY145" fmla="*/ 358726 h 2745499"/>
              <a:gd name="connsiteX146" fmla="*/ 1126199 w 4847872"/>
              <a:gd name="connsiteY146" fmla="*/ 323557 h 2745499"/>
              <a:gd name="connsiteX147" fmla="*/ 1105097 w 4847872"/>
              <a:gd name="connsiteY147" fmla="*/ 309489 h 2745499"/>
              <a:gd name="connsiteX148" fmla="*/ 1083996 w 4847872"/>
              <a:gd name="connsiteY148" fmla="*/ 302455 h 2745499"/>
              <a:gd name="connsiteX149" fmla="*/ 1055860 w 4847872"/>
              <a:gd name="connsiteY149" fmla="*/ 288387 h 2745499"/>
              <a:gd name="connsiteX150" fmla="*/ 1034759 w 4847872"/>
              <a:gd name="connsiteY150" fmla="*/ 274320 h 2745499"/>
              <a:gd name="connsiteX151" fmla="*/ 985522 w 4847872"/>
              <a:gd name="connsiteY151" fmla="*/ 253218 h 2745499"/>
              <a:gd name="connsiteX152" fmla="*/ 915183 w 4847872"/>
              <a:gd name="connsiteY152" fmla="*/ 189913 h 2745499"/>
              <a:gd name="connsiteX153" fmla="*/ 901116 w 4847872"/>
              <a:gd name="connsiteY153" fmla="*/ 168812 h 2745499"/>
              <a:gd name="connsiteX154" fmla="*/ 858912 w 4847872"/>
              <a:gd name="connsiteY154" fmla="*/ 126609 h 2745499"/>
              <a:gd name="connsiteX155" fmla="*/ 809676 w 4847872"/>
              <a:gd name="connsiteY155" fmla="*/ 77372 h 2745499"/>
              <a:gd name="connsiteX156" fmla="*/ 788574 w 4847872"/>
              <a:gd name="connsiteY156" fmla="*/ 63304 h 2745499"/>
              <a:gd name="connsiteX157" fmla="*/ 739337 w 4847872"/>
              <a:gd name="connsiteY157" fmla="*/ 49237 h 2745499"/>
              <a:gd name="connsiteX158" fmla="*/ 676032 w 4847872"/>
              <a:gd name="connsiteY158" fmla="*/ 42203 h 2745499"/>
              <a:gd name="connsiteX159" fmla="*/ 640863 w 4847872"/>
              <a:gd name="connsiteY159" fmla="*/ 35169 h 2745499"/>
              <a:gd name="connsiteX160" fmla="*/ 598660 w 4847872"/>
              <a:gd name="connsiteY160" fmla="*/ 28135 h 2745499"/>
              <a:gd name="connsiteX161" fmla="*/ 535356 w 4847872"/>
              <a:gd name="connsiteY161" fmla="*/ 21101 h 2745499"/>
              <a:gd name="connsiteX162" fmla="*/ 352476 w 4847872"/>
              <a:gd name="connsiteY162" fmla="*/ 0 h 2745499"/>
              <a:gd name="connsiteX163" fmla="*/ 99257 w 4847872"/>
              <a:gd name="connsiteY163" fmla="*/ 7033 h 2745499"/>
              <a:gd name="connsiteX164" fmla="*/ 78156 w 4847872"/>
              <a:gd name="connsiteY164" fmla="*/ 14067 h 2745499"/>
              <a:gd name="connsiteX165" fmla="*/ 50020 w 4847872"/>
              <a:gd name="connsiteY165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478575 w 4847872"/>
              <a:gd name="connsiteY31" fmla="*/ 2168232 h 2745499"/>
              <a:gd name="connsiteX32" fmla="*/ 1520094 w 4847872"/>
              <a:gd name="connsiteY32" fmla="*/ 2215661 h 2745499"/>
              <a:gd name="connsiteX33" fmla="*/ 1541196 w 4847872"/>
              <a:gd name="connsiteY33" fmla="*/ 2232220 h 2745499"/>
              <a:gd name="connsiteX34" fmla="*/ 1577049 w 4847872"/>
              <a:gd name="connsiteY34" fmla="*/ 2263530 h 2745499"/>
              <a:gd name="connsiteX35" fmla="*/ 1605184 w 4847872"/>
              <a:gd name="connsiteY35" fmla="*/ 2302558 h 2745499"/>
              <a:gd name="connsiteX36" fmla="*/ 1631268 w 4847872"/>
              <a:gd name="connsiteY36" fmla="*/ 2353163 h 2745499"/>
              <a:gd name="connsiteX37" fmla="*/ 1660771 w 4847872"/>
              <a:gd name="connsiteY37" fmla="*/ 2398541 h 2745499"/>
              <a:gd name="connsiteX38" fmla="*/ 1727251 w 4847872"/>
              <a:gd name="connsiteY38" fmla="*/ 2455935 h 2745499"/>
              <a:gd name="connsiteX39" fmla="*/ 1871786 w 4847872"/>
              <a:gd name="connsiteY39" fmla="*/ 2542833 h 2745499"/>
              <a:gd name="connsiteX40" fmla="*/ 1907639 w 4847872"/>
              <a:gd name="connsiteY40" fmla="*/ 2574827 h 2745499"/>
              <a:gd name="connsiteX41" fmla="*/ 2022672 w 4847872"/>
              <a:gd name="connsiteY41" fmla="*/ 2636324 h 2745499"/>
              <a:gd name="connsiteX42" fmla="*/ 2132039 w 4847872"/>
              <a:gd name="connsiteY42" fmla="*/ 2678527 h 2745499"/>
              <a:gd name="connsiteX43" fmla="*/ 2231392 w 4847872"/>
              <a:gd name="connsiteY43" fmla="*/ 2711645 h 2745499"/>
              <a:gd name="connsiteX44" fmla="*/ 2454228 w 4847872"/>
              <a:gd name="connsiteY44" fmla="*/ 2741588 h 2745499"/>
              <a:gd name="connsiteX45" fmla="*/ 2544984 w 4847872"/>
              <a:gd name="connsiteY45" fmla="*/ 2745447 h 2745499"/>
              <a:gd name="connsiteX46" fmla="*/ 2699337 w 4847872"/>
              <a:gd name="connsiteY46" fmla="*/ 2737087 h 2745499"/>
              <a:gd name="connsiteX47" fmla="*/ 2827706 w 4847872"/>
              <a:gd name="connsiteY47" fmla="*/ 2710522 h 2745499"/>
              <a:gd name="connsiteX48" fmla="*/ 2855157 w 4847872"/>
              <a:gd name="connsiteY48" fmla="*/ 2699629 h 2745499"/>
              <a:gd name="connsiteX49" fmla="*/ 2936388 w 4847872"/>
              <a:gd name="connsiteY49" fmla="*/ 2660601 h 2745499"/>
              <a:gd name="connsiteX50" fmla="*/ 3004236 w 4847872"/>
              <a:gd name="connsiteY50" fmla="*/ 2616590 h 2745499"/>
              <a:gd name="connsiteX51" fmla="*/ 3032371 w 4847872"/>
              <a:gd name="connsiteY51" fmla="*/ 2609557 h 2745499"/>
              <a:gd name="connsiteX52" fmla="*/ 3074574 w 4847872"/>
              <a:gd name="connsiteY52" fmla="*/ 2581421 h 2745499"/>
              <a:gd name="connsiteX53" fmla="*/ 3095676 w 4847872"/>
              <a:gd name="connsiteY53" fmla="*/ 2567353 h 2745499"/>
              <a:gd name="connsiteX54" fmla="*/ 3123811 w 4847872"/>
              <a:gd name="connsiteY54" fmla="*/ 2546252 h 2745499"/>
              <a:gd name="connsiteX55" fmla="*/ 3166014 w 4847872"/>
              <a:gd name="connsiteY55" fmla="*/ 2511083 h 2745499"/>
              <a:gd name="connsiteX56" fmla="*/ 3180082 w 4847872"/>
              <a:gd name="connsiteY56" fmla="*/ 2489981 h 2745499"/>
              <a:gd name="connsiteX57" fmla="*/ 3201183 w 4847872"/>
              <a:gd name="connsiteY57" fmla="*/ 2482947 h 2745499"/>
              <a:gd name="connsiteX58" fmla="*/ 3243386 w 4847872"/>
              <a:gd name="connsiteY58" fmla="*/ 2454812 h 2745499"/>
              <a:gd name="connsiteX59" fmla="*/ 3264488 w 4847872"/>
              <a:gd name="connsiteY59" fmla="*/ 2440744 h 2745499"/>
              <a:gd name="connsiteX60" fmla="*/ 3299657 w 4847872"/>
              <a:gd name="connsiteY60" fmla="*/ 2405575 h 2745499"/>
              <a:gd name="connsiteX61" fmla="*/ 3313725 w 4847872"/>
              <a:gd name="connsiteY61" fmla="*/ 2384473 h 2745499"/>
              <a:gd name="connsiteX62" fmla="*/ 3382012 w 4847872"/>
              <a:gd name="connsiteY62" fmla="*/ 2343394 h 2745499"/>
              <a:gd name="connsiteX63" fmla="*/ 3446440 w 4847872"/>
              <a:gd name="connsiteY63" fmla="*/ 2277354 h 2745499"/>
              <a:gd name="connsiteX64" fmla="*/ 3512919 w 4847872"/>
              <a:gd name="connsiteY64" fmla="*/ 2196562 h 2745499"/>
              <a:gd name="connsiteX65" fmla="*/ 3573049 w 4847872"/>
              <a:gd name="connsiteY65" fmla="*/ 2102192 h 2745499"/>
              <a:gd name="connsiteX66" fmla="*/ 3615252 w 4847872"/>
              <a:gd name="connsiteY66" fmla="*/ 2047288 h 2745499"/>
              <a:gd name="connsiteX67" fmla="*/ 3633179 w 4847872"/>
              <a:gd name="connsiteY67" fmla="*/ 2023012 h 2745499"/>
              <a:gd name="connsiteX68" fmla="*/ 3704885 w 4847872"/>
              <a:gd name="connsiteY68" fmla="*/ 1928397 h 2745499"/>
              <a:gd name="connsiteX69" fmla="*/ 3800184 w 4847872"/>
              <a:gd name="connsiteY69" fmla="*/ 1840132 h 2745499"/>
              <a:gd name="connsiteX70" fmla="*/ 3868715 w 4847872"/>
              <a:gd name="connsiteY70" fmla="*/ 1785229 h 2745499"/>
              <a:gd name="connsiteX71" fmla="*/ 3941544 w 4847872"/>
              <a:gd name="connsiteY71" fmla="*/ 1753235 h 2745499"/>
              <a:gd name="connsiteX72" fmla="*/ 4004849 w 4847872"/>
              <a:gd name="connsiteY72" fmla="*/ 1717382 h 2745499"/>
              <a:gd name="connsiteX73" fmla="*/ 4044561 w 4847872"/>
              <a:gd name="connsiteY73" fmla="*/ 1703314 h 2745499"/>
              <a:gd name="connsiteX74" fmla="*/ 4111041 w 4847872"/>
              <a:gd name="connsiteY74" fmla="*/ 1679037 h 2745499"/>
              <a:gd name="connsiteX75" fmla="*/ 4160961 w 4847872"/>
              <a:gd name="connsiteY75" fmla="*/ 1648411 h 2745499"/>
              <a:gd name="connsiteX76" fmla="*/ 4243316 w 4847872"/>
              <a:gd name="connsiteY76" fmla="*/ 1611874 h 2745499"/>
              <a:gd name="connsiteX77" fmla="*/ 4318881 w 4847872"/>
              <a:gd name="connsiteY77" fmla="*/ 1567180 h 2745499"/>
              <a:gd name="connsiteX78" fmla="*/ 4394886 w 4847872"/>
              <a:gd name="connsiteY78" fmla="*/ 1504559 h 2745499"/>
              <a:gd name="connsiteX79" fmla="*/ 4468839 w 4847872"/>
              <a:gd name="connsiteY79" fmla="*/ 1460548 h 2745499"/>
              <a:gd name="connsiteX80" fmla="*/ 4538737 w 4847872"/>
              <a:gd name="connsiteY80" fmla="*/ 1392017 h 2745499"/>
              <a:gd name="connsiteX81" fmla="*/ 4594324 w 4847872"/>
              <a:gd name="connsiteY81" fmla="*/ 1335063 h 2745499"/>
              <a:gd name="connsiteX82" fmla="*/ 4631301 w 4847872"/>
              <a:gd name="connsiteY82" fmla="*/ 1283335 h 2745499"/>
              <a:gd name="connsiteX83" fmla="*/ 4680538 w 4847872"/>
              <a:gd name="connsiteY83" fmla="*/ 1208453 h 2745499"/>
              <a:gd name="connsiteX84" fmla="*/ 4715023 w 4847872"/>
              <a:gd name="connsiteY84" fmla="*/ 1138799 h 2745499"/>
              <a:gd name="connsiteX85" fmla="*/ 4757226 w 4847872"/>
              <a:gd name="connsiteY85" fmla="*/ 1056884 h 2745499"/>
              <a:gd name="connsiteX86" fmla="*/ 4777644 w 4847872"/>
              <a:gd name="connsiteY86" fmla="*/ 1011506 h 2745499"/>
              <a:gd name="connsiteX87" fmla="*/ 4805779 w 4847872"/>
              <a:gd name="connsiteY87" fmla="*/ 956603 h 2745499"/>
              <a:gd name="connsiteX88" fmla="*/ 4823706 w 4847872"/>
              <a:gd name="connsiteY88" fmla="*/ 867654 h 2745499"/>
              <a:gd name="connsiteX89" fmla="*/ 4837774 w 4847872"/>
              <a:gd name="connsiteY89" fmla="*/ 793457 h 2745499"/>
              <a:gd name="connsiteX90" fmla="*/ 4847543 w 4847872"/>
              <a:gd name="connsiteY90" fmla="*/ 687753 h 2745499"/>
              <a:gd name="connsiteX91" fmla="*/ 4846175 w 4847872"/>
              <a:gd name="connsiteY91" fmla="*/ 568373 h 2745499"/>
              <a:gd name="connsiteX92" fmla="*/ 4797866 w 4847872"/>
              <a:gd name="connsiteY92" fmla="*/ 506437 h 2745499"/>
              <a:gd name="connsiteX93" fmla="*/ 4755663 w 4847872"/>
              <a:gd name="connsiteY93" fmla="*/ 485335 h 2745499"/>
              <a:gd name="connsiteX94" fmla="*/ 4720494 w 4847872"/>
              <a:gd name="connsiteY94" fmla="*/ 457200 h 2745499"/>
              <a:gd name="connsiteX95" fmla="*/ 4678291 w 4847872"/>
              <a:gd name="connsiteY95" fmla="*/ 443132 h 2745499"/>
              <a:gd name="connsiteX96" fmla="*/ 4593885 w 4847872"/>
              <a:gd name="connsiteY96" fmla="*/ 464233 h 2745499"/>
              <a:gd name="connsiteX97" fmla="*/ 4530580 w 4847872"/>
              <a:gd name="connsiteY97" fmla="*/ 499403 h 2745499"/>
              <a:gd name="connsiteX98" fmla="*/ 4509479 w 4847872"/>
              <a:gd name="connsiteY98" fmla="*/ 513470 h 2745499"/>
              <a:gd name="connsiteX99" fmla="*/ 4481343 w 4847872"/>
              <a:gd name="connsiteY99" fmla="*/ 555673 h 2745499"/>
              <a:gd name="connsiteX100" fmla="*/ 4439140 w 4847872"/>
              <a:gd name="connsiteY100" fmla="*/ 590843 h 2745499"/>
              <a:gd name="connsiteX101" fmla="*/ 4396937 w 4847872"/>
              <a:gd name="connsiteY101" fmla="*/ 618978 h 2745499"/>
              <a:gd name="connsiteX102" fmla="*/ 4340666 w 4847872"/>
              <a:gd name="connsiteY102" fmla="*/ 647113 h 2745499"/>
              <a:gd name="connsiteX103" fmla="*/ 4312531 w 4847872"/>
              <a:gd name="connsiteY103" fmla="*/ 661181 h 2745499"/>
              <a:gd name="connsiteX104" fmla="*/ 4270328 w 4847872"/>
              <a:gd name="connsiteY104" fmla="*/ 675249 h 2745499"/>
              <a:gd name="connsiteX105" fmla="*/ 4242192 w 4847872"/>
              <a:gd name="connsiteY105" fmla="*/ 689317 h 2745499"/>
              <a:gd name="connsiteX106" fmla="*/ 4171854 w 4847872"/>
              <a:gd name="connsiteY106" fmla="*/ 710418 h 2745499"/>
              <a:gd name="connsiteX107" fmla="*/ 3890500 w 4847872"/>
              <a:gd name="connsiteY107" fmla="*/ 696350 h 2745499"/>
              <a:gd name="connsiteX108" fmla="*/ 3869399 w 4847872"/>
              <a:gd name="connsiteY108" fmla="*/ 689317 h 2745499"/>
              <a:gd name="connsiteX109" fmla="*/ 3834229 w 4847872"/>
              <a:gd name="connsiteY109" fmla="*/ 682283 h 2745499"/>
              <a:gd name="connsiteX110" fmla="*/ 3770925 w 4847872"/>
              <a:gd name="connsiteY110" fmla="*/ 675249 h 2745499"/>
              <a:gd name="connsiteX111" fmla="*/ 3679485 w 4847872"/>
              <a:gd name="connsiteY111" fmla="*/ 661181 h 2745499"/>
              <a:gd name="connsiteX112" fmla="*/ 3609146 w 4847872"/>
              <a:gd name="connsiteY112" fmla="*/ 654147 h 2745499"/>
              <a:gd name="connsiteX113" fmla="*/ 3573977 w 4847872"/>
              <a:gd name="connsiteY113" fmla="*/ 647113 h 2745499"/>
              <a:gd name="connsiteX114" fmla="*/ 3257454 w 4847872"/>
              <a:gd name="connsiteY114" fmla="*/ 647113 h 2745499"/>
              <a:gd name="connsiteX115" fmla="*/ 3222285 w 4847872"/>
              <a:gd name="connsiteY115" fmla="*/ 654147 h 2745499"/>
              <a:gd name="connsiteX116" fmla="*/ 3130845 w 4847872"/>
              <a:gd name="connsiteY116" fmla="*/ 661181 h 2745499"/>
              <a:gd name="connsiteX117" fmla="*/ 3088642 w 4847872"/>
              <a:gd name="connsiteY117" fmla="*/ 675249 h 2745499"/>
              <a:gd name="connsiteX118" fmla="*/ 3039405 w 4847872"/>
              <a:gd name="connsiteY118" fmla="*/ 703384 h 2745499"/>
              <a:gd name="connsiteX119" fmla="*/ 2976100 w 4847872"/>
              <a:gd name="connsiteY119" fmla="*/ 731520 h 2745499"/>
              <a:gd name="connsiteX120" fmla="*/ 2575171 w 4847872"/>
              <a:gd name="connsiteY120" fmla="*/ 717452 h 2745499"/>
              <a:gd name="connsiteX121" fmla="*/ 2547036 w 4847872"/>
              <a:gd name="connsiteY121" fmla="*/ 710418 h 2745499"/>
              <a:gd name="connsiteX122" fmla="*/ 2476697 w 4847872"/>
              <a:gd name="connsiteY122" fmla="*/ 689317 h 2745499"/>
              <a:gd name="connsiteX123" fmla="*/ 2441528 w 4847872"/>
              <a:gd name="connsiteY123" fmla="*/ 682283 h 2745499"/>
              <a:gd name="connsiteX124" fmla="*/ 2413392 w 4847872"/>
              <a:gd name="connsiteY124" fmla="*/ 675249 h 2745499"/>
              <a:gd name="connsiteX125" fmla="*/ 2371189 w 4847872"/>
              <a:gd name="connsiteY125" fmla="*/ 661181 h 2745499"/>
              <a:gd name="connsiteX126" fmla="*/ 2336020 w 4847872"/>
              <a:gd name="connsiteY126" fmla="*/ 654147 h 2745499"/>
              <a:gd name="connsiteX127" fmla="*/ 2293817 w 4847872"/>
              <a:gd name="connsiteY127" fmla="*/ 640080 h 2745499"/>
              <a:gd name="connsiteX128" fmla="*/ 2195343 w 4847872"/>
              <a:gd name="connsiteY128" fmla="*/ 626012 h 2745499"/>
              <a:gd name="connsiteX129" fmla="*/ 2139072 w 4847872"/>
              <a:gd name="connsiteY129" fmla="*/ 611944 h 2745499"/>
              <a:gd name="connsiteX130" fmla="*/ 2103903 w 4847872"/>
              <a:gd name="connsiteY130" fmla="*/ 604910 h 2745499"/>
              <a:gd name="connsiteX131" fmla="*/ 2082802 w 4847872"/>
              <a:gd name="connsiteY131" fmla="*/ 597877 h 2745499"/>
              <a:gd name="connsiteX132" fmla="*/ 2047632 w 4847872"/>
              <a:gd name="connsiteY132" fmla="*/ 590843 h 2745499"/>
              <a:gd name="connsiteX133" fmla="*/ 1998396 w 4847872"/>
              <a:gd name="connsiteY133" fmla="*/ 576775 h 2745499"/>
              <a:gd name="connsiteX134" fmla="*/ 1576365 w 4847872"/>
              <a:gd name="connsiteY134" fmla="*/ 562707 h 2745499"/>
              <a:gd name="connsiteX135" fmla="*/ 1541196 w 4847872"/>
              <a:gd name="connsiteY135" fmla="*/ 555673 h 2745499"/>
              <a:gd name="connsiteX136" fmla="*/ 1463823 w 4847872"/>
              <a:gd name="connsiteY136" fmla="*/ 541606 h 2745499"/>
              <a:gd name="connsiteX137" fmla="*/ 1421620 w 4847872"/>
              <a:gd name="connsiteY137" fmla="*/ 520504 h 2745499"/>
              <a:gd name="connsiteX138" fmla="*/ 1393485 w 4847872"/>
              <a:gd name="connsiteY138" fmla="*/ 513470 h 2745499"/>
              <a:gd name="connsiteX139" fmla="*/ 1372383 w 4847872"/>
              <a:gd name="connsiteY139" fmla="*/ 499403 h 2745499"/>
              <a:gd name="connsiteX140" fmla="*/ 1323146 w 4847872"/>
              <a:gd name="connsiteY140" fmla="*/ 450166 h 2745499"/>
              <a:gd name="connsiteX141" fmla="*/ 1302045 w 4847872"/>
              <a:gd name="connsiteY141" fmla="*/ 443132 h 2745499"/>
              <a:gd name="connsiteX142" fmla="*/ 1231706 w 4847872"/>
              <a:gd name="connsiteY142" fmla="*/ 393895 h 2745499"/>
              <a:gd name="connsiteX143" fmla="*/ 1210605 w 4847872"/>
              <a:gd name="connsiteY143" fmla="*/ 379827 h 2745499"/>
              <a:gd name="connsiteX144" fmla="*/ 1189503 w 4847872"/>
              <a:gd name="connsiteY144" fmla="*/ 358726 h 2745499"/>
              <a:gd name="connsiteX145" fmla="*/ 1126199 w 4847872"/>
              <a:gd name="connsiteY145" fmla="*/ 323557 h 2745499"/>
              <a:gd name="connsiteX146" fmla="*/ 1105097 w 4847872"/>
              <a:gd name="connsiteY146" fmla="*/ 309489 h 2745499"/>
              <a:gd name="connsiteX147" fmla="*/ 1083996 w 4847872"/>
              <a:gd name="connsiteY147" fmla="*/ 302455 h 2745499"/>
              <a:gd name="connsiteX148" fmla="*/ 1055860 w 4847872"/>
              <a:gd name="connsiteY148" fmla="*/ 288387 h 2745499"/>
              <a:gd name="connsiteX149" fmla="*/ 1034759 w 4847872"/>
              <a:gd name="connsiteY149" fmla="*/ 274320 h 2745499"/>
              <a:gd name="connsiteX150" fmla="*/ 985522 w 4847872"/>
              <a:gd name="connsiteY150" fmla="*/ 253218 h 2745499"/>
              <a:gd name="connsiteX151" fmla="*/ 915183 w 4847872"/>
              <a:gd name="connsiteY151" fmla="*/ 189913 h 2745499"/>
              <a:gd name="connsiteX152" fmla="*/ 901116 w 4847872"/>
              <a:gd name="connsiteY152" fmla="*/ 168812 h 2745499"/>
              <a:gd name="connsiteX153" fmla="*/ 858912 w 4847872"/>
              <a:gd name="connsiteY153" fmla="*/ 126609 h 2745499"/>
              <a:gd name="connsiteX154" fmla="*/ 809676 w 4847872"/>
              <a:gd name="connsiteY154" fmla="*/ 77372 h 2745499"/>
              <a:gd name="connsiteX155" fmla="*/ 788574 w 4847872"/>
              <a:gd name="connsiteY155" fmla="*/ 63304 h 2745499"/>
              <a:gd name="connsiteX156" fmla="*/ 739337 w 4847872"/>
              <a:gd name="connsiteY156" fmla="*/ 49237 h 2745499"/>
              <a:gd name="connsiteX157" fmla="*/ 676032 w 4847872"/>
              <a:gd name="connsiteY157" fmla="*/ 42203 h 2745499"/>
              <a:gd name="connsiteX158" fmla="*/ 640863 w 4847872"/>
              <a:gd name="connsiteY158" fmla="*/ 35169 h 2745499"/>
              <a:gd name="connsiteX159" fmla="*/ 598660 w 4847872"/>
              <a:gd name="connsiteY159" fmla="*/ 28135 h 2745499"/>
              <a:gd name="connsiteX160" fmla="*/ 535356 w 4847872"/>
              <a:gd name="connsiteY160" fmla="*/ 21101 h 2745499"/>
              <a:gd name="connsiteX161" fmla="*/ 352476 w 4847872"/>
              <a:gd name="connsiteY161" fmla="*/ 0 h 2745499"/>
              <a:gd name="connsiteX162" fmla="*/ 99257 w 4847872"/>
              <a:gd name="connsiteY162" fmla="*/ 7033 h 2745499"/>
              <a:gd name="connsiteX163" fmla="*/ 78156 w 4847872"/>
              <a:gd name="connsiteY163" fmla="*/ 14067 h 2745499"/>
              <a:gd name="connsiteX164" fmla="*/ 50020 w 4847872"/>
              <a:gd name="connsiteY164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0094 w 4847872"/>
              <a:gd name="connsiteY31" fmla="*/ 2215661 h 2745499"/>
              <a:gd name="connsiteX32" fmla="*/ 1541196 w 4847872"/>
              <a:gd name="connsiteY32" fmla="*/ 2232220 h 2745499"/>
              <a:gd name="connsiteX33" fmla="*/ 1577049 w 4847872"/>
              <a:gd name="connsiteY33" fmla="*/ 2263530 h 2745499"/>
              <a:gd name="connsiteX34" fmla="*/ 1605184 w 4847872"/>
              <a:gd name="connsiteY34" fmla="*/ 2302558 h 2745499"/>
              <a:gd name="connsiteX35" fmla="*/ 1631268 w 4847872"/>
              <a:gd name="connsiteY35" fmla="*/ 2353163 h 2745499"/>
              <a:gd name="connsiteX36" fmla="*/ 1660771 w 4847872"/>
              <a:gd name="connsiteY36" fmla="*/ 2398541 h 2745499"/>
              <a:gd name="connsiteX37" fmla="*/ 1727251 w 4847872"/>
              <a:gd name="connsiteY37" fmla="*/ 2455935 h 2745499"/>
              <a:gd name="connsiteX38" fmla="*/ 1871786 w 4847872"/>
              <a:gd name="connsiteY38" fmla="*/ 2542833 h 2745499"/>
              <a:gd name="connsiteX39" fmla="*/ 1907639 w 4847872"/>
              <a:gd name="connsiteY39" fmla="*/ 2574827 h 2745499"/>
              <a:gd name="connsiteX40" fmla="*/ 2022672 w 4847872"/>
              <a:gd name="connsiteY40" fmla="*/ 2636324 h 2745499"/>
              <a:gd name="connsiteX41" fmla="*/ 2132039 w 4847872"/>
              <a:gd name="connsiteY41" fmla="*/ 2678527 h 2745499"/>
              <a:gd name="connsiteX42" fmla="*/ 2231392 w 4847872"/>
              <a:gd name="connsiteY42" fmla="*/ 2711645 h 2745499"/>
              <a:gd name="connsiteX43" fmla="*/ 2454228 w 4847872"/>
              <a:gd name="connsiteY43" fmla="*/ 2741588 h 2745499"/>
              <a:gd name="connsiteX44" fmla="*/ 2544984 w 4847872"/>
              <a:gd name="connsiteY44" fmla="*/ 2745447 h 2745499"/>
              <a:gd name="connsiteX45" fmla="*/ 2699337 w 4847872"/>
              <a:gd name="connsiteY45" fmla="*/ 2737087 h 2745499"/>
              <a:gd name="connsiteX46" fmla="*/ 2827706 w 4847872"/>
              <a:gd name="connsiteY46" fmla="*/ 2710522 h 2745499"/>
              <a:gd name="connsiteX47" fmla="*/ 2855157 w 4847872"/>
              <a:gd name="connsiteY47" fmla="*/ 2699629 h 2745499"/>
              <a:gd name="connsiteX48" fmla="*/ 2936388 w 4847872"/>
              <a:gd name="connsiteY48" fmla="*/ 2660601 h 2745499"/>
              <a:gd name="connsiteX49" fmla="*/ 3004236 w 4847872"/>
              <a:gd name="connsiteY49" fmla="*/ 2616590 h 2745499"/>
              <a:gd name="connsiteX50" fmla="*/ 3032371 w 4847872"/>
              <a:gd name="connsiteY50" fmla="*/ 2609557 h 2745499"/>
              <a:gd name="connsiteX51" fmla="*/ 3074574 w 4847872"/>
              <a:gd name="connsiteY51" fmla="*/ 2581421 h 2745499"/>
              <a:gd name="connsiteX52" fmla="*/ 3095676 w 4847872"/>
              <a:gd name="connsiteY52" fmla="*/ 2567353 h 2745499"/>
              <a:gd name="connsiteX53" fmla="*/ 3123811 w 4847872"/>
              <a:gd name="connsiteY53" fmla="*/ 2546252 h 2745499"/>
              <a:gd name="connsiteX54" fmla="*/ 3166014 w 4847872"/>
              <a:gd name="connsiteY54" fmla="*/ 2511083 h 2745499"/>
              <a:gd name="connsiteX55" fmla="*/ 3180082 w 4847872"/>
              <a:gd name="connsiteY55" fmla="*/ 2489981 h 2745499"/>
              <a:gd name="connsiteX56" fmla="*/ 3201183 w 4847872"/>
              <a:gd name="connsiteY56" fmla="*/ 2482947 h 2745499"/>
              <a:gd name="connsiteX57" fmla="*/ 3243386 w 4847872"/>
              <a:gd name="connsiteY57" fmla="*/ 2454812 h 2745499"/>
              <a:gd name="connsiteX58" fmla="*/ 3264488 w 4847872"/>
              <a:gd name="connsiteY58" fmla="*/ 2440744 h 2745499"/>
              <a:gd name="connsiteX59" fmla="*/ 3299657 w 4847872"/>
              <a:gd name="connsiteY59" fmla="*/ 2405575 h 2745499"/>
              <a:gd name="connsiteX60" fmla="*/ 3313725 w 4847872"/>
              <a:gd name="connsiteY60" fmla="*/ 2384473 h 2745499"/>
              <a:gd name="connsiteX61" fmla="*/ 3382012 w 4847872"/>
              <a:gd name="connsiteY61" fmla="*/ 2343394 h 2745499"/>
              <a:gd name="connsiteX62" fmla="*/ 3446440 w 4847872"/>
              <a:gd name="connsiteY62" fmla="*/ 2277354 h 2745499"/>
              <a:gd name="connsiteX63" fmla="*/ 3512919 w 4847872"/>
              <a:gd name="connsiteY63" fmla="*/ 2196562 h 2745499"/>
              <a:gd name="connsiteX64" fmla="*/ 3573049 w 4847872"/>
              <a:gd name="connsiteY64" fmla="*/ 2102192 h 2745499"/>
              <a:gd name="connsiteX65" fmla="*/ 3615252 w 4847872"/>
              <a:gd name="connsiteY65" fmla="*/ 2047288 h 2745499"/>
              <a:gd name="connsiteX66" fmla="*/ 3633179 w 4847872"/>
              <a:gd name="connsiteY66" fmla="*/ 2023012 h 2745499"/>
              <a:gd name="connsiteX67" fmla="*/ 3704885 w 4847872"/>
              <a:gd name="connsiteY67" fmla="*/ 1928397 h 2745499"/>
              <a:gd name="connsiteX68" fmla="*/ 3800184 w 4847872"/>
              <a:gd name="connsiteY68" fmla="*/ 1840132 h 2745499"/>
              <a:gd name="connsiteX69" fmla="*/ 3868715 w 4847872"/>
              <a:gd name="connsiteY69" fmla="*/ 1785229 h 2745499"/>
              <a:gd name="connsiteX70" fmla="*/ 3941544 w 4847872"/>
              <a:gd name="connsiteY70" fmla="*/ 1753235 h 2745499"/>
              <a:gd name="connsiteX71" fmla="*/ 4004849 w 4847872"/>
              <a:gd name="connsiteY71" fmla="*/ 1717382 h 2745499"/>
              <a:gd name="connsiteX72" fmla="*/ 4044561 w 4847872"/>
              <a:gd name="connsiteY72" fmla="*/ 1703314 h 2745499"/>
              <a:gd name="connsiteX73" fmla="*/ 4111041 w 4847872"/>
              <a:gd name="connsiteY73" fmla="*/ 1679037 h 2745499"/>
              <a:gd name="connsiteX74" fmla="*/ 4160961 w 4847872"/>
              <a:gd name="connsiteY74" fmla="*/ 1648411 h 2745499"/>
              <a:gd name="connsiteX75" fmla="*/ 4243316 w 4847872"/>
              <a:gd name="connsiteY75" fmla="*/ 1611874 h 2745499"/>
              <a:gd name="connsiteX76" fmla="*/ 4318881 w 4847872"/>
              <a:gd name="connsiteY76" fmla="*/ 1567180 h 2745499"/>
              <a:gd name="connsiteX77" fmla="*/ 4394886 w 4847872"/>
              <a:gd name="connsiteY77" fmla="*/ 1504559 h 2745499"/>
              <a:gd name="connsiteX78" fmla="*/ 4468839 w 4847872"/>
              <a:gd name="connsiteY78" fmla="*/ 1460548 h 2745499"/>
              <a:gd name="connsiteX79" fmla="*/ 4538737 w 4847872"/>
              <a:gd name="connsiteY79" fmla="*/ 1392017 h 2745499"/>
              <a:gd name="connsiteX80" fmla="*/ 4594324 w 4847872"/>
              <a:gd name="connsiteY80" fmla="*/ 1335063 h 2745499"/>
              <a:gd name="connsiteX81" fmla="*/ 4631301 w 4847872"/>
              <a:gd name="connsiteY81" fmla="*/ 1283335 h 2745499"/>
              <a:gd name="connsiteX82" fmla="*/ 4680538 w 4847872"/>
              <a:gd name="connsiteY82" fmla="*/ 1208453 h 2745499"/>
              <a:gd name="connsiteX83" fmla="*/ 4715023 w 4847872"/>
              <a:gd name="connsiteY83" fmla="*/ 1138799 h 2745499"/>
              <a:gd name="connsiteX84" fmla="*/ 4757226 w 4847872"/>
              <a:gd name="connsiteY84" fmla="*/ 1056884 h 2745499"/>
              <a:gd name="connsiteX85" fmla="*/ 4777644 w 4847872"/>
              <a:gd name="connsiteY85" fmla="*/ 1011506 h 2745499"/>
              <a:gd name="connsiteX86" fmla="*/ 4805779 w 4847872"/>
              <a:gd name="connsiteY86" fmla="*/ 956603 h 2745499"/>
              <a:gd name="connsiteX87" fmla="*/ 4823706 w 4847872"/>
              <a:gd name="connsiteY87" fmla="*/ 867654 h 2745499"/>
              <a:gd name="connsiteX88" fmla="*/ 4837774 w 4847872"/>
              <a:gd name="connsiteY88" fmla="*/ 793457 h 2745499"/>
              <a:gd name="connsiteX89" fmla="*/ 4847543 w 4847872"/>
              <a:gd name="connsiteY89" fmla="*/ 687753 h 2745499"/>
              <a:gd name="connsiteX90" fmla="*/ 4846175 w 4847872"/>
              <a:gd name="connsiteY90" fmla="*/ 568373 h 2745499"/>
              <a:gd name="connsiteX91" fmla="*/ 4797866 w 4847872"/>
              <a:gd name="connsiteY91" fmla="*/ 506437 h 2745499"/>
              <a:gd name="connsiteX92" fmla="*/ 4755663 w 4847872"/>
              <a:gd name="connsiteY92" fmla="*/ 485335 h 2745499"/>
              <a:gd name="connsiteX93" fmla="*/ 4720494 w 4847872"/>
              <a:gd name="connsiteY93" fmla="*/ 457200 h 2745499"/>
              <a:gd name="connsiteX94" fmla="*/ 4678291 w 4847872"/>
              <a:gd name="connsiteY94" fmla="*/ 443132 h 2745499"/>
              <a:gd name="connsiteX95" fmla="*/ 4593885 w 4847872"/>
              <a:gd name="connsiteY95" fmla="*/ 464233 h 2745499"/>
              <a:gd name="connsiteX96" fmla="*/ 4530580 w 4847872"/>
              <a:gd name="connsiteY96" fmla="*/ 499403 h 2745499"/>
              <a:gd name="connsiteX97" fmla="*/ 4509479 w 4847872"/>
              <a:gd name="connsiteY97" fmla="*/ 513470 h 2745499"/>
              <a:gd name="connsiteX98" fmla="*/ 4481343 w 4847872"/>
              <a:gd name="connsiteY98" fmla="*/ 555673 h 2745499"/>
              <a:gd name="connsiteX99" fmla="*/ 4439140 w 4847872"/>
              <a:gd name="connsiteY99" fmla="*/ 590843 h 2745499"/>
              <a:gd name="connsiteX100" fmla="*/ 4396937 w 4847872"/>
              <a:gd name="connsiteY100" fmla="*/ 618978 h 2745499"/>
              <a:gd name="connsiteX101" fmla="*/ 4340666 w 4847872"/>
              <a:gd name="connsiteY101" fmla="*/ 647113 h 2745499"/>
              <a:gd name="connsiteX102" fmla="*/ 4312531 w 4847872"/>
              <a:gd name="connsiteY102" fmla="*/ 661181 h 2745499"/>
              <a:gd name="connsiteX103" fmla="*/ 4270328 w 4847872"/>
              <a:gd name="connsiteY103" fmla="*/ 675249 h 2745499"/>
              <a:gd name="connsiteX104" fmla="*/ 4242192 w 4847872"/>
              <a:gd name="connsiteY104" fmla="*/ 689317 h 2745499"/>
              <a:gd name="connsiteX105" fmla="*/ 4171854 w 4847872"/>
              <a:gd name="connsiteY105" fmla="*/ 710418 h 2745499"/>
              <a:gd name="connsiteX106" fmla="*/ 3890500 w 4847872"/>
              <a:gd name="connsiteY106" fmla="*/ 696350 h 2745499"/>
              <a:gd name="connsiteX107" fmla="*/ 3869399 w 4847872"/>
              <a:gd name="connsiteY107" fmla="*/ 689317 h 2745499"/>
              <a:gd name="connsiteX108" fmla="*/ 3834229 w 4847872"/>
              <a:gd name="connsiteY108" fmla="*/ 682283 h 2745499"/>
              <a:gd name="connsiteX109" fmla="*/ 3770925 w 4847872"/>
              <a:gd name="connsiteY109" fmla="*/ 675249 h 2745499"/>
              <a:gd name="connsiteX110" fmla="*/ 3679485 w 4847872"/>
              <a:gd name="connsiteY110" fmla="*/ 661181 h 2745499"/>
              <a:gd name="connsiteX111" fmla="*/ 3609146 w 4847872"/>
              <a:gd name="connsiteY111" fmla="*/ 654147 h 2745499"/>
              <a:gd name="connsiteX112" fmla="*/ 3573977 w 4847872"/>
              <a:gd name="connsiteY112" fmla="*/ 647113 h 2745499"/>
              <a:gd name="connsiteX113" fmla="*/ 3257454 w 4847872"/>
              <a:gd name="connsiteY113" fmla="*/ 647113 h 2745499"/>
              <a:gd name="connsiteX114" fmla="*/ 3222285 w 4847872"/>
              <a:gd name="connsiteY114" fmla="*/ 654147 h 2745499"/>
              <a:gd name="connsiteX115" fmla="*/ 3130845 w 4847872"/>
              <a:gd name="connsiteY115" fmla="*/ 661181 h 2745499"/>
              <a:gd name="connsiteX116" fmla="*/ 3088642 w 4847872"/>
              <a:gd name="connsiteY116" fmla="*/ 675249 h 2745499"/>
              <a:gd name="connsiteX117" fmla="*/ 3039405 w 4847872"/>
              <a:gd name="connsiteY117" fmla="*/ 703384 h 2745499"/>
              <a:gd name="connsiteX118" fmla="*/ 2976100 w 4847872"/>
              <a:gd name="connsiteY118" fmla="*/ 731520 h 2745499"/>
              <a:gd name="connsiteX119" fmla="*/ 2575171 w 4847872"/>
              <a:gd name="connsiteY119" fmla="*/ 717452 h 2745499"/>
              <a:gd name="connsiteX120" fmla="*/ 2547036 w 4847872"/>
              <a:gd name="connsiteY120" fmla="*/ 710418 h 2745499"/>
              <a:gd name="connsiteX121" fmla="*/ 2476697 w 4847872"/>
              <a:gd name="connsiteY121" fmla="*/ 689317 h 2745499"/>
              <a:gd name="connsiteX122" fmla="*/ 2441528 w 4847872"/>
              <a:gd name="connsiteY122" fmla="*/ 682283 h 2745499"/>
              <a:gd name="connsiteX123" fmla="*/ 2413392 w 4847872"/>
              <a:gd name="connsiteY123" fmla="*/ 675249 h 2745499"/>
              <a:gd name="connsiteX124" fmla="*/ 2371189 w 4847872"/>
              <a:gd name="connsiteY124" fmla="*/ 661181 h 2745499"/>
              <a:gd name="connsiteX125" fmla="*/ 2336020 w 4847872"/>
              <a:gd name="connsiteY125" fmla="*/ 654147 h 2745499"/>
              <a:gd name="connsiteX126" fmla="*/ 2293817 w 4847872"/>
              <a:gd name="connsiteY126" fmla="*/ 640080 h 2745499"/>
              <a:gd name="connsiteX127" fmla="*/ 2195343 w 4847872"/>
              <a:gd name="connsiteY127" fmla="*/ 626012 h 2745499"/>
              <a:gd name="connsiteX128" fmla="*/ 2139072 w 4847872"/>
              <a:gd name="connsiteY128" fmla="*/ 611944 h 2745499"/>
              <a:gd name="connsiteX129" fmla="*/ 2103903 w 4847872"/>
              <a:gd name="connsiteY129" fmla="*/ 604910 h 2745499"/>
              <a:gd name="connsiteX130" fmla="*/ 2082802 w 4847872"/>
              <a:gd name="connsiteY130" fmla="*/ 597877 h 2745499"/>
              <a:gd name="connsiteX131" fmla="*/ 2047632 w 4847872"/>
              <a:gd name="connsiteY131" fmla="*/ 590843 h 2745499"/>
              <a:gd name="connsiteX132" fmla="*/ 1998396 w 4847872"/>
              <a:gd name="connsiteY132" fmla="*/ 576775 h 2745499"/>
              <a:gd name="connsiteX133" fmla="*/ 1576365 w 4847872"/>
              <a:gd name="connsiteY133" fmla="*/ 562707 h 2745499"/>
              <a:gd name="connsiteX134" fmla="*/ 1541196 w 4847872"/>
              <a:gd name="connsiteY134" fmla="*/ 555673 h 2745499"/>
              <a:gd name="connsiteX135" fmla="*/ 1463823 w 4847872"/>
              <a:gd name="connsiteY135" fmla="*/ 541606 h 2745499"/>
              <a:gd name="connsiteX136" fmla="*/ 1421620 w 4847872"/>
              <a:gd name="connsiteY136" fmla="*/ 520504 h 2745499"/>
              <a:gd name="connsiteX137" fmla="*/ 1393485 w 4847872"/>
              <a:gd name="connsiteY137" fmla="*/ 513470 h 2745499"/>
              <a:gd name="connsiteX138" fmla="*/ 1372383 w 4847872"/>
              <a:gd name="connsiteY138" fmla="*/ 499403 h 2745499"/>
              <a:gd name="connsiteX139" fmla="*/ 1323146 w 4847872"/>
              <a:gd name="connsiteY139" fmla="*/ 450166 h 2745499"/>
              <a:gd name="connsiteX140" fmla="*/ 1302045 w 4847872"/>
              <a:gd name="connsiteY140" fmla="*/ 443132 h 2745499"/>
              <a:gd name="connsiteX141" fmla="*/ 1231706 w 4847872"/>
              <a:gd name="connsiteY141" fmla="*/ 393895 h 2745499"/>
              <a:gd name="connsiteX142" fmla="*/ 1210605 w 4847872"/>
              <a:gd name="connsiteY142" fmla="*/ 379827 h 2745499"/>
              <a:gd name="connsiteX143" fmla="*/ 1189503 w 4847872"/>
              <a:gd name="connsiteY143" fmla="*/ 358726 h 2745499"/>
              <a:gd name="connsiteX144" fmla="*/ 1126199 w 4847872"/>
              <a:gd name="connsiteY144" fmla="*/ 323557 h 2745499"/>
              <a:gd name="connsiteX145" fmla="*/ 1105097 w 4847872"/>
              <a:gd name="connsiteY145" fmla="*/ 309489 h 2745499"/>
              <a:gd name="connsiteX146" fmla="*/ 1083996 w 4847872"/>
              <a:gd name="connsiteY146" fmla="*/ 302455 h 2745499"/>
              <a:gd name="connsiteX147" fmla="*/ 1055860 w 4847872"/>
              <a:gd name="connsiteY147" fmla="*/ 288387 h 2745499"/>
              <a:gd name="connsiteX148" fmla="*/ 1034759 w 4847872"/>
              <a:gd name="connsiteY148" fmla="*/ 274320 h 2745499"/>
              <a:gd name="connsiteX149" fmla="*/ 985522 w 4847872"/>
              <a:gd name="connsiteY149" fmla="*/ 253218 h 2745499"/>
              <a:gd name="connsiteX150" fmla="*/ 915183 w 4847872"/>
              <a:gd name="connsiteY150" fmla="*/ 189913 h 2745499"/>
              <a:gd name="connsiteX151" fmla="*/ 901116 w 4847872"/>
              <a:gd name="connsiteY151" fmla="*/ 168812 h 2745499"/>
              <a:gd name="connsiteX152" fmla="*/ 858912 w 4847872"/>
              <a:gd name="connsiteY152" fmla="*/ 126609 h 2745499"/>
              <a:gd name="connsiteX153" fmla="*/ 809676 w 4847872"/>
              <a:gd name="connsiteY153" fmla="*/ 77372 h 2745499"/>
              <a:gd name="connsiteX154" fmla="*/ 788574 w 4847872"/>
              <a:gd name="connsiteY154" fmla="*/ 63304 h 2745499"/>
              <a:gd name="connsiteX155" fmla="*/ 739337 w 4847872"/>
              <a:gd name="connsiteY155" fmla="*/ 49237 h 2745499"/>
              <a:gd name="connsiteX156" fmla="*/ 676032 w 4847872"/>
              <a:gd name="connsiteY156" fmla="*/ 42203 h 2745499"/>
              <a:gd name="connsiteX157" fmla="*/ 640863 w 4847872"/>
              <a:gd name="connsiteY157" fmla="*/ 35169 h 2745499"/>
              <a:gd name="connsiteX158" fmla="*/ 598660 w 4847872"/>
              <a:gd name="connsiteY158" fmla="*/ 28135 h 2745499"/>
              <a:gd name="connsiteX159" fmla="*/ 535356 w 4847872"/>
              <a:gd name="connsiteY159" fmla="*/ 21101 h 2745499"/>
              <a:gd name="connsiteX160" fmla="*/ 352476 w 4847872"/>
              <a:gd name="connsiteY160" fmla="*/ 0 h 2745499"/>
              <a:gd name="connsiteX161" fmla="*/ 99257 w 4847872"/>
              <a:gd name="connsiteY161" fmla="*/ 7033 h 2745499"/>
              <a:gd name="connsiteX162" fmla="*/ 78156 w 4847872"/>
              <a:gd name="connsiteY162" fmla="*/ 14067 h 2745499"/>
              <a:gd name="connsiteX163" fmla="*/ 50020 w 4847872"/>
              <a:gd name="connsiteY163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0094 w 4847872"/>
              <a:gd name="connsiteY31" fmla="*/ 221566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31268 w 4847872"/>
              <a:gd name="connsiteY34" fmla="*/ 2353163 h 2745499"/>
              <a:gd name="connsiteX35" fmla="*/ 1660771 w 4847872"/>
              <a:gd name="connsiteY35" fmla="*/ 2398541 h 2745499"/>
              <a:gd name="connsiteX36" fmla="*/ 1727251 w 4847872"/>
              <a:gd name="connsiteY36" fmla="*/ 2455935 h 2745499"/>
              <a:gd name="connsiteX37" fmla="*/ 1871786 w 4847872"/>
              <a:gd name="connsiteY37" fmla="*/ 2542833 h 2745499"/>
              <a:gd name="connsiteX38" fmla="*/ 1907639 w 4847872"/>
              <a:gd name="connsiteY38" fmla="*/ 2574827 h 2745499"/>
              <a:gd name="connsiteX39" fmla="*/ 2022672 w 4847872"/>
              <a:gd name="connsiteY39" fmla="*/ 2636324 h 2745499"/>
              <a:gd name="connsiteX40" fmla="*/ 2132039 w 4847872"/>
              <a:gd name="connsiteY40" fmla="*/ 2678527 h 2745499"/>
              <a:gd name="connsiteX41" fmla="*/ 2231392 w 4847872"/>
              <a:gd name="connsiteY41" fmla="*/ 2711645 h 2745499"/>
              <a:gd name="connsiteX42" fmla="*/ 2454228 w 4847872"/>
              <a:gd name="connsiteY42" fmla="*/ 2741588 h 2745499"/>
              <a:gd name="connsiteX43" fmla="*/ 2544984 w 4847872"/>
              <a:gd name="connsiteY43" fmla="*/ 2745447 h 2745499"/>
              <a:gd name="connsiteX44" fmla="*/ 2699337 w 4847872"/>
              <a:gd name="connsiteY44" fmla="*/ 2737087 h 2745499"/>
              <a:gd name="connsiteX45" fmla="*/ 2827706 w 4847872"/>
              <a:gd name="connsiteY45" fmla="*/ 2710522 h 2745499"/>
              <a:gd name="connsiteX46" fmla="*/ 2855157 w 4847872"/>
              <a:gd name="connsiteY46" fmla="*/ 2699629 h 2745499"/>
              <a:gd name="connsiteX47" fmla="*/ 2936388 w 4847872"/>
              <a:gd name="connsiteY47" fmla="*/ 2660601 h 2745499"/>
              <a:gd name="connsiteX48" fmla="*/ 3004236 w 4847872"/>
              <a:gd name="connsiteY48" fmla="*/ 2616590 h 2745499"/>
              <a:gd name="connsiteX49" fmla="*/ 3032371 w 4847872"/>
              <a:gd name="connsiteY49" fmla="*/ 2609557 h 2745499"/>
              <a:gd name="connsiteX50" fmla="*/ 3074574 w 4847872"/>
              <a:gd name="connsiteY50" fmla="*/ 2581421 h 2745499"/>
              <a:gd name="connsiteX51" fmla="*/ 3095676 w 4847872"/>
              <a:gd name="connsiteY51" fmla="*/ 2567353 h 2745499"/>
              <a:gd name="connsiteX52" fmla="*/ 3123811 w 4847872"/>
              <a:gd name="connsiteY52" fmla="*/ 2546252 h 2745499"/>
              <a:gd name="connsiteX53" fmla="*/ 3166014 w 4847872"/>
              <a:gd name="connsiteY53" fmla="*/ 2511083 h 2745499"/>
              <a:gd name="connsiteX54" fmla="*/ 3180082 w 4847872"/>
              <a:gd name="connsiteY54" fmla="*/ 2489981 h 2745499"/>
              <a:gd name="connsiteX55" fmla="*/ 3201183 w 4847872"/>
              <a:gd name="connsiteY55" fmla="*/ 2482947 h 2745499"/>
              <a:gd name="connsiteX56" fmla="*/ 3243386 w 4847872"/>
              <a:gd name="connsiteY56" fmla="*/ 2454812 h 2745499"/>
              <a:gd name="connsiteX57" fmla="*/ 3264488 w 4847872"/>
              <a:gd name="connsiteY57" fmla="*/ 2440744 h 2745499"/>
              <a:gd name="connsiteX58" fmla="*/ 3299657 w 4847872"/>
              <a:gd name="connsiteY58" fmla="*/ 2405575 h 2745499"/>
              <a:gd name="connsiteX59" fmla="*/ 3313725 w 4847872"/>
              <a:gd name="connsiteY59" fmla="*/ 2384473 h 2745499"/>
              <a:gd name="connsiteX60" fmla="*/ 3382012 w 4847872"/>
              <a:gd name="connsiteY60" fmla="*/ 2343394 h 2745499"/>
              <a:gd name="connsiteX61" fmla="*/ 3446440 w 4847872"/>
              <a:gd name="connsiteY61" fmla="*/ 2277354 h 2745499"/>
              <a:gd name="connsiteX62" fmla="*/ 3512919 w 4847872"/>
              <a:gd name="connsiteY62" fmla="*/ 2196562 h 2745499"/>
              <a:gd name="connsiteX63" fmla="*/ 3573049 w 4847872"/>
              <a:gd name="connsiteY63" fmla="*/ 2102192 h 2745499"/>
              <a:gd name="connsiteX64" fmla="*/ 3615252 w 4847872"/>
              <a:gd name="connsiteY64" fmla="*/ 2047288 h 2745499"/>
              <a:gd name="connsiteX65" fmla="*/ 3633179 w 4847872"/>
              <a:gd name="connsiteY65" fmla="*/ 2023012 h 2745499"/>
              <a:gd name="connsiteX66" fmla="*/ 3704885 w 4847872"/>
              <a:gd name="connsiteY66" fmla="*/ 1928397 h 2745499"/>
              <a:gd name="connsiteX67" fmla="*/ 3800184 w 4847872"/>
              <a:gd name="connsiteY67" fmla="*/ 1840132 h 2745499"/>
              <a:gd name="connsiteX68" fmla="*/ 3868715 w 4847872"/>
              <a:gd name="connsiteY68" fmla="*/ 1785229 h 2745499"/>
              <a:gd name="connsiteX69" fmla="*/ 3941544 w 4847872"/>
              <a:gd name="connsiteY69" fmla="*/ 1753235 h 2745499"/>
              <a:gd name="connsiteX70" fmla="*/ 4004849 w 4847872"/>
              <a:gd name="connsiteY70" fmla="*/ 1717382 h 2745499"/>
              <a:gd name="connsiteX71" fmla="*/ 4044561 w 4847872"/>
              <a:gd name="connsiteY71" fmla="*/ 1703314 h 2745499"/>
              <a:gd name="connsiteX72" fmla="*/ 4111041 w 4847872"/>
              <a:gd name="connsiteY72" fmla="*/ 1679037 h 2745499"/>
              <a:gd name="connsiteX73" fmla="*/ 4160961 w 4847872"/>
              <a:gd name="connsiteY73" fmla="*/ 1648411 h 2745499"/>
              <a:gd name="connsiteX74" fmla="*/ 4243316 w 4847872"/>
              <a:gd name="connsiteY74" fmla="*/ 1611874 h 2745499"/>
              <a:gd name="connsiteX75" fmla="*/ 4318881 w 4847872"/>
              <a:gd name="connsiteY75" fmla="*/ 1567180 h 2745499"/>
              <a:gd name="connsiteX76" fmla="*/ 4394886 w 4847872"/>
              <a:gd name="connsiteY76" fmla="*/ 1504559 h 2745499"/>
              <a:gd name="connsiteX77" fmla="*/ 4468839 w 4847872"/>
              <a:gd name="connsiteY77" fmla="*/ 1460548 h 2745499"/>
              <a:gd name="connsiteX78" fmla="*/ 4538737 w 4847872"/>
              <a:gd name="connsiteY78" fmla="*/ 1392017 h 2745499"/>
              <a:gd name="connsiteX79" fmla="*/ 4594324 w 4847872"/>
              <a:gd name="connsiteY79" fmla="*/ 1335063 h 2745499"/>
              <a:gd name="connsiteX80" fmla="*/ 4631301 w 4847872"/>
              <a:gd name="connsiteY80" fmla="*/ 1283335 h 2745499"/>
              <a:gd name="connsiteX81" fmla="*/ 4680538 w 4847872"/>
              <a:gd name="connsiteY81" fmla="*/ 1208453 h 2745499"/>
              <a:gd name="connsiteX82" fmla="*/ 4715023 w 4847872"/>
              <a:gd name="connsiteY82" fmla="*/ 1138799 h 2745499"/>
              <a:gd name="connsiteX83" fmla="*/ 4757226 w 4847872"/>
              <a:gd name="connsiteY83" fmla="*/ 1056884 h 2745499"/>
              <a:gd name="connsiteX84" fmla="*/ 4777644 w 4847872"/>
              <a:gd name="connsiteY84" fmla="*/ 1011506 h 2745499"/>
              <a:gd name="connsiteX85" fmla="*/ 4805779 w 4847872"/>
              <a:gd name="connsiteY85" fmla="*/ 956603 h 2745499"/>
              <a:gd name="connsiteX86" fmla="*/ 4823706 w 4847872"/>
              <a:gd name="connsiteY86" fmla="*/ 867654 h 2745499"/>
              <a:gd name="connsiteX87" fmla="*/ 4837774 w 4847872"/>
              <a:gd name="connsiteY87" fmla="*/ 793457 h 2745499"/>
              <a:gd name="connsiteX88" fmla="*/ 4847543 w 4847872"/>
              <a:gd name="connsiteY88" fmla="*/ 687753 h 2745499"/>
              <a:gd name="connsiteX89" fmla="*/ 4846175 w 4847872"/>
              <a:gd name="connsiteY89" fmla="*/ 568373 h 2745499"/>
              <a:gd name="connsiteX90" fmla="*/ 4797866 w 4847872"/>
              <a:gd name="connsiteY90" fmla="*/ 506437 h 2745499"/>
              <a:gd name="connsiteX91" fmla="*/ 4755663 w 4847872"/>
              <a:gd name="connsiteY91" fmla="*/ 485335 h 2745499"/>
              <a:gd name="connsiteX92" fmla="*/ 4720494 w 4847872"/>
              <a:gd name="connsiteY92" fmla="*/ 457200 h 2745499"/>
              <a:gd name="connsiteX93" fmla="*/ 4678291 w 4847872"/>
              <a:gd name="connsiteY93" fmla="*/ 443132 h 2745499"/>
              <a:gd name="connsiteX94" fmla="*/ 4593885 w 4847872"/>
              <a:gd name="connsiteY94" fmla="*/ 464233 h 2745499"/>
              <a:gd name="connsiteX95" fmla="*/ 4530580 w 4847872"/>
              <a:gd name="connsiteY95" fmla="*/ 499403 h 2745499"/>
              <a:gd name="connsiteX96" fmla="*/ 4509479 w 4847872"/>
              <a:gd name="connsiteY96" fmla="*/ 513470 h 2745499"/>
              <a:gd name="connsiteX97" fmla="*/ 4481343 w 4847872"/>
              <a:gd name="connsiteY97" fmla="*/ 555673 h 2745499"/>
              <a:gd name="connsiteX98" fmla="*/ 4439140 w 4847872"/>
              <a:gd name="connsiteY98" fmla="*/ 590843 h 2745499"/>
              <a:gd name="connsiteX99" fmla="*/ 4396937 w 4847872"/>
              <a:gd name="connsiteY99" fmla="*/ 618978 h 2745499"/>
              <a:gd name="connsiteX100" fmla="*/ 4340666 w 4847872"/>
              <a:gd name="connsiteY100" fmla="*/ 647113 h 2745499"/>
              <a:gd name="connsiteX101" fmla="*/ 4312531 w 4847872"/>
              <a:gd name="connsiteY101" fmla="*/ 661181 h 2745499"/>
              <a:gd name="connsiteX102" fmla="*/ 4270328 w 4847872"/>
              <a:gd name="connsiteY102" fmla="*/ 675249 h 2745499"/>
              <a:gd name="connsiteX103" fmla="*/ 4242192 w 4847872"/>
              <a:gd name="connsiteY103" fmla="*/ 689317 h 2745499"/>
              <a:gd name="connsiteX104" fmla="*/ 4171854 w 4847872"/>
              <a:gd name="connsiteY104" fmla="*/ 710418 h 2745499"/>
              <a:gd name="connsiteX105" fmla="*/ 3890500 w 4847872"/>
              <a:gd name="connsiteY105" fmla="*/ 696350 h 2745499"/>
              <a:gd name="connsiteX106" fmla="*/ 3869399 w 4847872"/>
              <a:gd name="connsiteY106" fmla="*/ 689317 h 2745499"/>
              <a:gd name="connsiteX107" fmla="*/ 3834229 w 4847872"/>
              <a:gd name="connsiteY107" fmla="*/ 682283 h 2745499"/>
              <a:gd name="connsiteX108" fmla="*/ 3770925 w 4847872"/>
              <a:gd name="connsiteY108" fmla="*/ 675249 h 2745499"/>
              <a:gd name="connsiteX109" fmla="*/ 3679485 w 4847872"/>
              <a:gd name="connsiteY109" fmla="*/ 661181 h 2745499"/>
              <a:gd name="connsiteX110" fmla="*/ 3609146 w 4847872"/>
              <a:gd name="connsiteY110" fmla="*/ 654147 h 2745499"/>
              <a:gd name="connsiteX111" fmla="*/ 3573977 w 4847872"/>
              <a:gd name="connsiteY111" fmla="*/ 647113 h 2745499"/>
              <a:gd name="connsiteX112" fmla="*/ 3257454 w 4847872"/>
              <a:gd name="connsiteY112" fmla="*/ 647113 h 2745499"/>
              <a:gd name="connsiteX113" fmla="*/ 3222285 w 4847872"/>
              <a:gd name="connsiteY113" fmla="*/ 654147 h 2745499"/>
              <a:gd name="connsiteX114" fmla="*/ 3130845 w 4847872"/>
              <a:gd name="connsiteY114" fmla="*/ 661181 h 2745499"/>
              <a:gd name="connsiteX115" fmla="*/ 3088642 w 4847872"/>
              <a:gd name="connsiteY115" fmla="*/ 675249 h 2745499"/>
              <a:gd name="connsiteX116" fmla="*/ 3039405 w 4847872"/>
              <a:gd name="connsiteY116" fmla="*/ 703384 h 2745499"/>
              <a:gd name="connsiteX117" fmla="*/ 2976100 w 4847872"/>
              <a:gd name="connsiteY117" fmla="*/ 731520 h 2745499"/>
              <a:gd name="connsiteX118" fmla="*/ 2575171 w 4847872"/>
              <a:gd name="connsiteY118" fmla="*/ 717452 h 2745499"/>
              <a:gd name="connsiteX119" fmla="*/ 2547036 w 4847872"/>
              <a:gd name="connsiteY119" fmla="*/ 710418 h 2745499"/>
              <a:gd name="connsiteX120" fmla="*/ 2476697 w 4847872"/>
              <a:gd name="connsiteY120" fmla="*/ 689317 h 2745499"/>
              <a:gd name="connsiteX121" fmla="*/ 2441528 w 4847872"/>
              <a:gd name="connsiteY121" fmla="*/ 682283 h 2745499"/>
              <a:gd name="connsiteX122" fmla="*/ 2413392 w 4847872"/>
              <a:gd name="connsiteY122" fmla="*/ 675249 h 2745499"/>
              <a:gd name="connsiteX123" fmla="*/ 2371189 w 4847872"/>
              <a:gd name="connsiteY123" fmla="*/ 661181 h 2745499"/>
              <a:gd name="connsiteX124" fmla="*/ 2336020 w 4847872"/>
              <a:gd name="connsiteY124" fmla="*/ 654147 h 2745499"/>
              <a:gd name="connsiteX125" fmla="*/ 2293817 w 4847872"/>
              <a:gd name="connsiteY125" fmla="*/ 640080 h 2745499"/>
              <a:gd name="connsiteX126" fmla="*/ 2195343 w 4847872"/>
              <a:gd name="connsiteY126" fmla="*/ 626012 h 2745499"/>
              <a:gd name="connsiteX127" fmla="*/ 2139072 w 4847872"/>
              <a:gd name="connsiteY127" fmla="*/ 611944 h 2745499"/>
              <a:gd name="connsiteX128" fmla="*/ 2103903 w 4847872"/>
              <a:gd name="connsiteY128" fmla="*/ 604910 h 2745499"/>
              <a:gd name="connsiteX129" fmla="*/ 2082802 w 4847872"/>
              <a:gd name="connsiteY129" fmla="*/ 597877 h 2745499"/>
              <a:gd name="connsiteX130" fmla="*/ 2047632 w 4847872"/>
              <a:gd name="connsiteY130" fmla="*/ 590843 h 2745499"/>
              <a:gd name="connsiteX131" fmla="*/ 1998396 w 4847872"/>
              <a:gd name="connsiteY131" fmla="*/ 576775 h 2745499"/>
              <a:gd name="connsiteX132" fmla="*/ 1576365 w 4847872"/>
              <a:gd name="connsiteY132" fmla="*/ 562707 h 2745499"/>
              <a:gd name="connsiteX133" fmla="*/ 1541196 w 4847872"/>
              <a:gd name="connsiteY133" fmla="*/ 555673 h 2745499"/>
              <a:gd name="connsiteX134" fmla="*/ 1463823 w 4847872"/>
              <a:gd name="connsiteY134" fmla="*/ 541606 h 2745499"/>
              <a:gd name="connsiteX135" fmla="*/ 1421620 w 4847872"/>
              <a:gd name="connsiteY135" fmla="*/ 520504 h 2745499"/>
              <a:gd name="connsiteX136" fmla="*/ 1393485 w 4847872"/>
              <a:gd name="connsiteY136" fmla="*/ 513470 h 2745499"/>
              <a:gd name="connsiteX137" fmla="*/ 1372383 w 4847872"/>
              <a:gd name="connsiteY137" fmla="*/ 499403 h 2745499"/>
              <a:gd name="connsiteX138" fmla="*/ 1323146 w 4847872"/>
              <a:gd name="connsiteY138" fmla="*/ 450166 h 2745499"/>
              <a:gd name="connsiteX139" fmla="*/ 1302045 w 4847872"/>
              <a:gd name="connsiteY139" fmla="*/ 443132 h 2745499"/>
              <a:gd name="connsiteX140" fmla="*/ 1231706 w 4847872"/>
              <a:gd name="connsiteY140" fmla="*/ 393895 h 2745499"/>
              <a:gd name="connsiteX141" fmla="*/ 1210605 w 4847872"/>
              <a:gd name="connsiteY141" fmla="*/ 379827 h 2745499"/>
              <a:gd name="connsiteX142" fmla="*/ 1189503 w 4847872"/>
              <a:gd name="connsiteY142" fmla="*/ 358726 h 2745499"/>
              <a:gd name="connsiteX143" fmla="*/ 1126199 w 4847872"/>
              <a:gd name="connsiteY143" fmla="*/ 323557 h 2745499"/>
              <a:gd name="connsiteX144" fmla="*/ 1105097 w 4847872"/>
              <a:gd name="connsiteY144" fmla="*/ 309489 h 2745499"/>
              <a:gd name="connsiteX145" fmla="*/ 1083996 w 4847872"/>
              <a:gd name="connsiteY145" fmla="*/ 302455 h 2745499"/>
              <a:gd name="connsiteX146" fmla="*/ 1055860 w 4847872"/>
              <a:gd name="connsiteY146" fmla="*/ 288387 h 2745499"/>
              <a:gd name="connsiteX147" fmla="*/ 1034759 w 4847872"/>
              <a:gd name="connsiteY147" fmla="*/ 274320 h 2745499"/>
              <a:gd name="connsiteX148" fmla="*/ 985522 w 4847872"/>
              <a:gd name="connsiteY148" fmla="*/ 253218 h 2745499"/>
              <a:gd name="connsiteX149" fmla="*/ 915183 w 4847872"/>
              <a:gd name="connsiteY149" fmla="*/ 189913 h 2745499"/>
              <a:gd name="connsiteX150" fmla="*/ 901116 w 4847872"/>
              <a:gd name="connsiteY150" fmla="*/ 168812 h 2745499"/>
              <a:gd name="connsiteX151" fmla="*/ 858912 w 4847872"/>
              <a:gd name="connsiteY151" fmla="*/ 126609 h 2745499"/>
              <a:gd name="connsiteX152" fmla="*/ 809676 w 4847872"/>
              <a:gd name="connsiteY152" fmla="*/ 77372 h 2745499"/>
              <a:gd name="connsiteX153" fmla="*/ 788574 w 4847872"/>
              <a:gd name="connsiteY153" fmla="*/ 63304 h 2745499"/>
              <a:gd name="connsiteX154" fmla="*/ 739337 w 4847872"/>
              <a:gd name="connsiteY154" fmla="*/ 49237 h 2745499"/>
              <a:gd name="connsiteX155" fmla="*/ 676032 w 4847872"/>
              <a:gd name="connsiteY155" fmla="*/ 42203 h 2745499"/>
              <a:gd name="connsiteX156" fmla="*/ 640863 w 4847872"/>
              <a:gd name="connsiteY156" fmla="*/ 35169 h 2745499"/>
              <a:gd name="connsiteX157" fmla="*/ 598660 w 4847872"/>
              <a:gd name="connsiteY157" fmla="*/ 28135 h 2745499"/>
              <a:gd name="connsiteX158" fmla="*/ 535356 w 4847872"/>
              <a:gd name="connsiteY158" fmla="*/ 21101 h 2745499"/>
              <a:gd name="connsiteX159" fmla="*/ 352476 w 4847872"/>
              <a:gd name="connsiteY159" fmla="*/ 0 h 2745499"/>
              <a:gd name="connsiteX160" fmla="*/ 99257 w 4847872"/>
              <a:gd name="connsiteY160" fmla="*/ 7033 h 2745499"/>
              <a:gd name="connsiteX161" fmla="*/ 78156 w 4847872"/>
              <a:gd name="connsiteY161" fmla="*/ 14067 h 2745499"/>
              <a:gd name="connsiteX162" fmla="*/ 50020 w 4847872"/>
              <a:gd name="connsiteY162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31268 w 4847872"/>
              <a:gd name="connsiteY34" fmla="*/ 2353163 h 2745499"/>
              <a:gd name="connsiteX35" fmla="*/ 1660771 w 4847872"/>
              <a:gd name="connsiteY35" fmla="*/ 2398541 h 2745499"/>
              <a:gd name="connsiteX36" fmla="*/ 1727251 w 4847872"/>
              <a:gd name="connsiteY36" fmla="*/ 2455935 h 2745499"/>
              <a:gd name="connsiteX37" fmla="*/ 1871786 w 4847872"/>
              <a:gd name="connsiteY37" fmla="*/ 2542833 h 2745499"/>
              <a:gd name="connsiteX38" fmla="*/ 1907639 w 4847872"/>
              <a:gd name="connsiteY38" fmla="*/ 2574827 h 2745499"/>
              <a:gd name="connsiteX39" fmla="*/ 2022672 w 4847872"/>
              <a:gd name="connsiteY39" fmla="*/ 2636324 h 2745499"/>
              <a:gd name="connsiteX40" fmla="*/ 2132039 w 4847872"/>
              <a:gd name="connsiteY40" fmla="*/ 2678527 h 2745499"/>
              <a:gd name="connsiteX41" fmla="*/ 2231392 w 4847872"/>
              <a:gd name="connsiteY41" fmla="*/ 2711645 h 2745499"/>
              <a:gd name="connsiteX42" fmla="*/ 2454228 w 4847872"/>
              <a:gd name="connsiteY42" fmla="*/ 2741588 h 2745499"/>
              <a:gd name="connsiteX43" fmla="*/ 2544984 w 4847872"/>
              <a:gd name="connsiteY43" fmla="*/ 2745447 h 2745499"/>
              <a:gd name="connsiteX44" fmla="*/ 2699337 w 4847872"/>
              <a:gd name="connsiteY44" fmla="*/ 2737087 h 2745499"/>
              <a:gd name="connsiteX45" fmla="*/ 2827706 w 4847872"/>
              <a:gd name="connsiteY45" fmla="*/ 2710522 h 2745499"/>
              <a:gd name="connsiteX46" fmla="*/ 2855157 w 4847872"/>
              <a:gd name="connsiteY46" fmla="*/ 2699629 h 2745499"/>
              <a:gd name="connsiteX47" fmla="*/ 2936388 w 4847872"/>
              <a:gd name="connsiteY47" fmla="*/ 2660601 h 2745499"/>
              <a:gd name="connsiteX48" fmla="*/ 3004236 w 4847872"/>
              <a:gd name="connsiteY48" fmla="*/ 2616590 h 2745499"/>
              <a:gd name="connsiteX49" fmla="*/ 3032371 w 4847872"/>
              <a:gd name="connsiteY49" fmla="*/ 2609557 h 2745499"/>
              <a:gd name="connsiteX50" fmla="*/ 3074574 w 4847872"/>
              <a:gd name="connsiteY50" fmla="*/ 2581421 h 2745499"/>
              <a:gd name="connsiteX51" fmla="*/ 3095676 w 4847872"/>
              <a:gd name="connsiteY51" fmla="*/ 2567353 h 2745499"/>
              <a:gd name="connsiteX52" fmla="*/ 3123811 w 4847872"/>
              <a:gd name="connsiteY52" fmla="*/ 2546252 h 2745499"/>
              <a:gd name="connsiteX53" fmla="*/ 3166014 w 4847872"/>
              <a:gd name="connsiteY53" fmla="*/ 2511083 h 2745499"/>
              <a:gd name="connsiteX54" fmla="*/ 3180082 w 4847872"/>
              <a:gd name="connsiteY54" fmla="*/ 2489981 h 2745499"/>
              <a:gd name="connsiteX55" fmla="*/ 3201183 w 4847872"/>
              <a:gd name="connsiteY55" fmla="*/ 2482947 h 2745499"/>
              <a:gd name="connsiteX56" fmla="*/ 3243386 w 4847872"/>
              <a:gd name="connsiteY56" fmla="*/ 2454812 h 2745499"/>
              <a:gd name="connsiteX57" fmla="*/ 3264488 w 4847872"/>
              <a:gd name="connsiteY57" fmla="*/ 2440744 h 2745499"/>
              <a:gd name="connsiteX58" fmla="*/ 3299657 w 4847872"/>
              <a:gd name="connsiteY58" fmla="*/ 2405575 h 2745499"/>
              <a:gd name="connsiteX59" fmla="*/ 3313725 w 4847872"/>
              <a:gd name="connsiteY59" fmla="*/ 2384473 h 2745499"/>
              <a:gd name="connsiteX60" fmla="*/ 3382012 w 4847872"/>
              <a:gd name="connsiteY60" fmla="*/ 2343394 h 2745499"/>
              <a:gd name="connsiteX61" fmla="*/ 3446440 w 4847872"/>
              <a:gd name="connsiteY61" fmla="*/ 2277354 h 2745499"/>
              <a:gd name="connsiteX62" fmla="*/ 3512919 w 4847872"/>
              <a:gd name="connsiteY62" fmla="*/ 2196562 h 2745499"/>
              <a:gd name="connsiteX63" fmla="*/ 3573049 w 4847872"/>
              <a:gd name="connsiteY63" fmla="*/ 2102192 h 2745499"/>
              <a:gd name="connsiteX64" fmla="*/ 3615252 w 4847872"/>
              <a:gd name="connsiteY64" fmla="*/ 2047288 h 2745499"/>
              <a:gd name="connsiteX65" fmla="*/ 3633179 w 4847872"/>
              <a:gd name="connsiteY65" fmla="*/ 2023012 h 2745499"/>
              <a:gd name="connsiteX66" fmla="*/ 3704885 w 4847872"/>
              <a:gd name="connsiteY66" fmla="*/ 1928397 h 2745499"/>
              <a:gd name="connsiteX67" fmla="*/ 3800184 w 4847872"/>
              <a:gd name="connsiteY67" fmla="*/ 1840132 h 2745499"/>
              <a:gd name="connsiteX68" fmla="*/ 3868715 w 4847872"/>
              <a:gd name="connsiteY68" fmla="*/ 1785229 h 2745499"/>
              <a:gd name="connsiteX69" fmla="*/ 3941544 w 4847872"/>
              <a:gd name="connsiteY69" fmla="*/ 1753235 h 2745499"/>
              <a:gd name="connsiteX70" fmla="*/ 4004849 w 4847872"/>
              <a:gd name="connsiteY70" fmla="*/ 1717382 h 2745499"/>
              <a:gd name="connsiteX71" fmla="*/ 4044561 w 4847872"/>
              <a:gd name="connsiteY71" fmla="*/ 1703314 h 2745499"/>
              <a:gd name="connsiteX72" fmla="*/ 4111041 w 4847872"/>
              <a:gd name="connsiteY72" fmla="*/ 1679037 h 2745499"/>
              <a:gd name="connsiteX73" fmla="*/ 4160961 w 4847872"/>
              <a:gd name="connsiteY73" fmla="*/ 1648411 h 2745499"/>
              <a:gd name="connsiteX74" fmla="*/ 4243316 w 4847872"/>
              <a:gd name="connsiteY74" fmla="*/ 1611874 h 2745499"/>
              <a:gd name="connsiteX75" fmla="*/ 4318881 w 4847872"/>
              <a:gd name="connsiteY75" fmla="*/ 1567180 h 2745499"/>
              <a:gd name="connsiteX76" fmla="*/ 4394886 w 4847872"/>
              <a:gd name="connsiteY76" fmla="*/ 1504559 h 2745499"/>
              <a:gd name="connsiteX77" fmla="*/ 4468839 w 4847872"/>
              <a:gd name="connsiteY77" fmla="*/ 1460548 h 2745499"/>
              <a:gd name="connsiteX78" fmla="*/ 4538737 w 4847872"/>
              <a:gd name="connsiteY78" fmla="*/ 1392017 h 2745499"/>
              <a:gd name="connsiteX79" fmla="*/ 4594324 w 4847872"/>
              <a:gd name="connsiteY79" fmla="*/ 1335063 h 2745499"/>
              <a:gd name="connsiteX80" fmla="*/ 4631301 w 4847872"/>
              <a:gd name="connsiteY80" fmla="*/ 1283335 h 2745499"/>
              <a:gd name="connsiteX81" fmla="*/ 4680538 w 4847872"/>
              <a:gd name="connsiteY81" fmla="*/ 1208453 h 2745499"/>
              <a:gd name="connsiteX82" fmla="*/ 4715023 w 4847872"/>
              <a:gd name="connsiteY82" fmla="*/ 1138799 h 2745499"/>
              <a:gd name="connsiteX83" fmla="*/ 4757226 w 4847872"/>
              <a:gd name="connsiteY83" fmla="*/ 1056884 h 2745499"/>
              <a:gd name="connsiteX84" fmla="*/ 4777644 w 4847872"/>
              <a:gd name="connsiteY84" fmla="*/ 1011506 h 2745499"/>
              <a:gd name="connsiteX85" fmla="*/ 4805779 w 4847872"/>
              <a:gd name="connsiteY85" fmla="*/ 956603 h 2745499"/>
              <a:gd name="connsiteX86" fmla="*/ 4823706 w 4847872"/>
              <a:gd name="connsiteY86" fmla="*/ 867654 h 2745499"/>
              <a:gd name="connsiteX87" fmla="*/ 4837774 w 4847872"/>
              <a:gd name="connsiteY87" fmla="*/ 793457 h 2745499"/>
              <a:gd name="connsiteX88" fmla="*/ 4847543 w 4847872"/>
              <a:gd name="connsiteY88" fmla="*/ 687753 h 2745499"/>
              <a:gd name="connsiteX89" fmla="*/ 4846175 w 4847872"/>
              <a:gd name="connsiteY89" fmla="*/ 568373 h 2745499"/>
              <a:gd name="connsiteX90" fmla="*/ 4797866 w 4847872"/>
              <a:gd name="connsiteY90" fmla="*/ 506437 h 2745499"/>
              <a:gd name="connsiteX91" fmla="*/ 4755663 w 4847872"/>
              <a:gd name="connsiteY91" fmla="*/ 485335 h 2745499"/>
              <a:gd name="connsiteX92" fmla="*/ 4720494 w 4847872"/>
              <a:gd name="connsiteY92" fmla="*/ 457200 h 2745499"/>
              <a:gd name="connsiteX93" fmla="*/ 4678291 w 4847872"/>
              <a:gd name="connsiteY93" fmla="*/ 443132 h 2745499"/>
              <a:gd name="connsiteX94" fmla="*/ 4593885 w 4847872"/>
              <a:gd name="connsiteY94" fmla="*/ 464233 h 2745499"/>
              <a:gd name="connsiteX95" fmla="*/ 4530580 w 4847872"/>
              <a:gd name="connsiteY95" fmla="*/ 499403 h 2745499"/>
              <a:gd name="connsiteX96" fmla="*/ 4509479 w 4847872"/>
              <a:gd name="connsiteY96" fmla="*/ 513470 h 2745499"/>
              <a:gd name="connsiteX97" fmla="*/ 4481343 w 4847872"/>
              <a:gd name="connsiteY97" fmla="*/ 555673 h 2745499"/>
              <a:gd name="connsiteX98" fmla="*/ 4439140 w 4847872"/>
              <a:gd name="connsiteY98" fmla="*/ 590843 h 2745499"/>
              <a:gd name="connsiteX99" fmla="*/ 4396937 w 4847872"/>
              <a:gd name="connsiteY99" fmla="*/ 618978 h 2745499"/>
              <a:gd name="connsiteX100" fmla="*/ 4340666 w 4847872"/>
              <a:gd name="connsiteY100" fmla="*/ 647113 h 2745499"/>
              <a:gd name="connsiteX101" fmla="*/ 4312531 w 4847872"/>
              <a:gd name="connsiteY101" fmla="*/ 661181 h 2745499"/>
              <a:gd name="connsiteX102" fmla="*/ 4270328 w 4847872"/>
              <a:gd name="connsiteY102" fmla="*/ 675249 h 2745499"/>
              <a:gd name="connsiteX103" fmla="*/ 4242192 w 4847872"/>
              <a:gd name="connsiteY103" fmla="*/ 689317 h 2745499"/>
              <a:gd name="connsiteX104" fmla="*/ 4171854 w 4847872"/>
              <a:gd name="connsiteY104" fmla="*/ 710418 h 2745499"/>
              <a:gd name="connsiteX105" fmla="*/ 3890500 w 4847872"/>
              <a:gd name="connsiteY105" fmla="*/ 696350 h 2745499"/>
              <a:gd name="connsiteX106" fmla="*/ 3869399 w 4847872"/>
              <a:gd name="connsiteY106" fmla="*/ 689317 h 2745499"/>
              <a:gd name="connsiteX107" fmla="*/ 3834229 w 4847872"/>
              <a:gd name="connsiteY107" fmla="*/ 682283 h 2745499"/>
              <a:gd name="connsiteX108" fmla="*/ 3770925 w 4847872"/>
              <a:gd name="connsiteY108" fmla="*/ 675249 h 2745499"/>
              <a:gd name="connsiteX109" fmla="*/ 3679485 w 4847872"/>
              <a:gd name="connsiteY109" fmla="*/ 661181 h 2745499"/>
              <a:gd name="connsiteX110" fmla="*/ 3609146 w 4847872"/>
              <a:gd name="connsiteY110" fmla="*/ 654147 h 2745499"/>
              <a:gd name="connsiteX111" fmla="*/ 3573977 w 4847872"/>
              <a:gd name="connsiteY111" fmla="*/ 647113 h 2745499"/>
              <a:gd name="connsiteX112" fmla="*/ 3257454 w 4847872"/>
              <a:gd name="connsiteY112" fmla="*/ 647113 h 2745499"/>
              <a:gd name="connsiteX113" fmla="*/ 3222285 w 4847872"/>
              <a:gd name="connsiteY113" fmla="*/ 654147 h 2745499"/>
              <a:gd name="connsiteX114" fmla="*/ 3130845 w 4847872"/>
              <a:gd name="connsiteY114" fmla="*/ 661181 h 2745499"/>
              <a:gd name="connsiteX115" fmla="*/ 3088642 w 4847872"/>
              <a:gd name="connsiteY115" fmla="*/ 675249 h 2745499"/>
              <a:gd name="connsiteX116" fmla="*/ 3039405 w 4847872"/>
              <a:gd name="connsiteY116" fmla="*/ 703384 h 2745499"/>
              <a:gd name="connsiteX117" fmla="*/ 2976100 w 4847872"/>
              <a:gd name="connsiteY117" fmla="*/ 731520 h 2745499"/>
              <a:gd name="connsiteX118" fmla="*/ 2575171 w 4847872"/>
              <a:gd name="connsiteY118" fmla="*/ 717452 h 2745499"/>
              <a:gd name="connsiteX119" fmla="*/ 2547036 w 4847872"/>
              <a:gd name="connsiteY119" fmla="*/ 710418 h 2745499"/>
              <a:gd name="connsiteX120" fmla="*/ 2476697 w 4847872"/>
              <a:gd name="connsiteY120" fmla="*/ 689317 h 2745499"/>
              <a:gd name="connsiteX121" fmla="*/ 2441528 w 4847872"/>
              <a:gd name="connsiteY121" fmla="*/ 682283 h 2745499"/>
              <a:gd name="connsiteX122" fmla="*/ 2413392 w 4847872"/>
              <a:gd name="connsiteY122" fmla="*/ 675249 h 2745499"/>
              <a:gd name="connsiteX123" fmla="*/ 2371189 w 4847872"/>
              <a:gd name="connsiteY123" fmla="*/ 661181 h 2745499"/>
              <a:gd name="connsiteX124" fmla="*/ 2336020 w 4847872"/>
              <a:gd name="connsiteY124" fmla="*/ 654147 h 2745499"/>
              <a:gd name="connsiteX125" fmla="*/ 2293817 w 4847872"/>
              <a:gd name="connsiteY125" fmla="*/ 640080 h 2745499"/>
              <a:gd name="connsiteX126" fmla="*/ 2195343 w 4847872"/>
              <a:gd name="connsiteY126" fmla="*/ 626012 h 2745499"/>
              <a:gd name="connsiteX127" fmla="*/ 2139072 w 4847872"/>
              <a:gd name="connsiteY127" fmla="*/ 611944 h 2745499"/>
              <a:gd name="connsiteX128" fmla="*/ 2103903 w 4847872"/>
              <a:gd name="connsiteY128" fmla="*/ 604910 h 2745499"/>
              <a:gd name="connsiteX129" fmla="*/ 2082802 w 4847872"/>
              <a:gd name="connsiteY129" fmla="*/ 597877 h 2745499"/>
              <a:gd name="connsiteX130" fmla="*/ 2047632 w 4847872"/>
              <a:gd name="connsiteY130" fmla="*/ 590843 h 2745499"/>
              <a:gd name="connsiteX131" fmla="*/ 1998396 w 4847872"/>
              <a:gd name="connsiteY131" fmla="*/ 576775 h 2745499"/>
              <a:gd name="connsiteX132" fmla="*/ 1576365 w 4847872"/>
              <a:gd name="connsiteY132" fmla="*/ 562707 h 2745499"/>
              <a:gd name="connsiteX133" fmla="*/ 1541196 w 4847872"/>
              <a:gd name="connsiteY133" fmla="*/ 555673 h 2745499"/>
              <a:gd name="connsiteX134" fmla="*/ 1463823 w 4847872"/>
              <a:gd name="connsiteY134" fmla="*/ 541606 h 2745499"/>
              <a:gd name="connsiteX135" fmla="*/ 1421620 w 4847872"/>
              <a:gd name="connsiteY135" fmla="*/ 520504 h 2745499"/>
              <a:gd name="connsiteX136" fmla="*/ 1393485 w 4847872"/>
              <a:gd name="connsiteY136" fmla="*/ 513470 h 2745499"/>
              <a:gd name="connsiteX137" fmla="*/ 1372383 w 4847872"/>
              <a:gd name="connsiteY137" fmla="*/ 499403 h 2745499"/>
              <a:gd name="connsiteX138" fmla="*/ 1323146 w 4847872"/>
              <a:gd name="connsiteY138" fmla="*/ 450166 h 2745499"/>
              <a:gd name="connsiteX139" fmla="*/ 1302045 w 4847872"/>
              <a:gd name="connsiteY139" fmla="*/ 443132 h 2745499"/>
              <a:gd name="connsiteX140" fmla="*/ 1231706 w 4847872"/>
              <a:gd name="connsiteY140" fmla="*/ 393895 h 2745499"/>
              <a:gd name="connsiteX141" fmla="*/ 1210605 w 4847872"/>
              <a:gd name="connsiteY141" fmla="*/ 379827 h 2745499"/>
              <a:gd name="connsiteX142" fmla="*/ 1189503 w 4847872"/>
              <a:gd name="connsiteY142" fmla="*/ 358726 h 2745499"/>
              <a:gd name="connsiteX143" fmla="*/ 1126199 w 4847872"/>
              <a:gd name="connsiteY143" fmla="*/ 323557 h 2745499"/>
              <a:gd name="connsiteX144" fmla="*/ 1105097 w 4847872"/>
              <a:gd name="connsiteY144" fmla="*/ 309489 h 2745499"/>
              <a:gd name="connsiteX145" fmla="*/ 1083996 w 4847872"/>
              <a:gd name="connsiteY145" fmla="*/ 302455 h 2745499"/>
              <a:gd name="connsiteX146" fmla="*/ 1055860 w 4847872"/>
              <a:gd name="connsiteY146" fmla="*/ 288387 h 2745499"/>
              <a:gd name="connsiteX147" fmla="*/ 1034759 w 4847872"/>
              <a:gd name="connsiteY147" fmla="*/ 274320 h 2745499"/>
              <a:gd name="connsiteX148" fmla="*/ 985522 w 4847872"/>
              <a:gd name="connsiteY148" fmla="*/ 253218 h 2745499"/>
              <a:gd name="connsiteX149" fmla="*/ 915183 w 4847872"/>
              <a:gd name="connsiteY149" fmla="*/ 189913 h 2745499"/>
              <a:gd name="connsiteX150" fmla="*/ 901116 w 4847872"/>
              <a:gd name="connsiteY150" fmla="*/ 168812 h 2745499"/>
              <a:gd name="connsiteX151" fmla="*/ 858912 w 4847872"/>
              <a:gd name="connsiteY151" fmla="*/ 126609 h 2745499"/>
              <a:gd name="connsiteX152" fmla="*/ 809676 w 4847872"/>
              <a:gd name="connsiteY152" fmla="*/ 77372 h 2745499"/>
              <a:gd name="connsiteX153" fmla="*/ 788574 w 4847872"/>
              <a:gd name="connsiteY153" fmla="*/ 63304 h 2745499"/>
              <a:gd name="connsiteX154" fmla="*/ 739337 w 4847872"/>
              <a:gd name="connsiteY154" fmla="*/ 49237 h 2745499"/>
              <a:gd name="connsiteX155" fmla="*/ 676032 w 4847872"/>
              <a:gd name="connsiteY155" fmla="*/ 42203 h 2745499"/>
              <a:gd name="connsiteX156" fmla="*/ 640863 w 4847872"/>
              <a:gd name="connsiteY156" fmla="*/ 35169 h 2745499"/>
              <a:gd name="connsiteX157" fmla="*/ 598660 w 4847872"/>
              <a:gd name="connsiteY157" fmla="*/ 28135 h 2745499"/>
              <a:gd name="connsiteX158" fmla="*/ 535356 w 4847872"/>
              <a:gd name="connsiteY158" fmla="*/ 21101 h 2745499"/>
              <a:gd name="connsiteX159" fmla="*/ 352476 w 4847872"/>
              <a:gd name="connsiteY159" fmla="*/ 0 h 2745499"/>
              <a:gd name="connsiteX160" fmla="*/ 99257 w 4847872"/>
              <a:gd name="connsiteY160" fmla="*/ 7033 h 2745499"/>
              <a:gd name="connsiteX161" fmla="*/ 78156 w 4847872"/>
              <a:gd name="connsiteY161" fmla="*/ 14067 h 2745499"/>
              <a:gd name="connsiteX162" fmla="*/ 50020 w 4847872"/>
              <a:gd name="connsiteY162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660771 w 4847872"/>
              <a:gd name="connsiteY35" fmla="*/ 2398541 h 2745499"/>
              <a:gd name="connsiteX36" fmla="*/ 1727251 w 4847872"/>
              <a:gd name="connsiteY36" fmla="*/ 2455935 h 2745499"/>
              <a:gd name="connsiteX37" fmla="*/ 1871786 w 4847872"/>
              <a:gd name="connsiteY37" fmla="*/ 2542833 h 2745499"/>
              <a:gd name="connsiteX38" fmla="*/ 1907639 w 4847872"/>
              <a:gd name="connsiteY38" fmla="*/ 2574827 h 2745499"/>
              <a:gd name="connsiteX39" fmla="*/ 2022672 w 4847872"/>
              <a:gd name="connsiteY39" fmla="*/ 2636324 h 2745499"/>
              <a:gd name="connsiteX40" fmla="*/ 2132039 w 4847872"/>
              <a:gd name="connsiteY40" fmla="*/ 2678527 h 2745499"/>
              <a:gd name="connsiteX41" fmla="*/ 2231392 w 4847872"/>
              <a:gd name="connsiteY41" fmla="*/ 2711645 h 2745499"/>
              <a:gd name="connsiteX42" fmla="*/ 2454228 w 4847872"/>
              <a:gd name="connsiteY42" fmla="*/ 2741588 h 2745499"/>
              <a:gd name="connsiteX43" fmla="*/ 2544984 w 4847872"/>
              <a:gd name="connsiteY43" fmla="*/ 2745447 h 2745499"/>
              <a:gd name="connsiteX44" fmla="*/ 2699337 w 4847872"/>
              <a:gd name="connsiteY44" fmla="*/ 2737087 h 2745499"/>
              <a:gd name="connsiteX45" fmla="*/ 2827706 w 4847872"/>
              <a:gd name="connsiteY45" fmla="*/ 2710522 h 2745499"/>
              <a:gd name="connsiteX46" fmla="*/ 2855157 w 4847872"/>
              <a:gd name="connsiteY46" fmla="*/ 2699629 h 2745499"/>
              <a:gd name="connsiteX47" fmla="*/ 2936388 w 4847872"/>
              <a:gd name="connsiteY47" fmla="*/ 2660601 h 2745499"/>
              <a:gd name="connsiteX48" fmla="*/ 3004236 w 4847872"/>
              <a:gd name="connsiteY48" fmla="*/ 2616590 h 2745499"/>
              <a:gd name="connsiteX49" fmla="*/ 3032371 w 4847872"/>
              <a:gd name="connsiteY49" fmla="*/ 2609557 h 2745499"/>
              <a:gd name="connsiteX50" fmla="*/ 3074574 w 4847872"/>
              <a:gd name="connsiteY50" fmla="*/ 2581421 h 2745499"/>
              <a:gd name="connsiteX51" fmla="*/ 3095676 w 4847872"/>
              <a:gd name="connsiteY51" fmla="*/ 2567353 h 2745499"/>
              <a:gd name="connsiteX52" fmla="*/ 3123811 w 4847872"/>
              <a:gd name="connsiteY52" fmla="*/ 2546252 h 2745499"/>
              <a:gd name="connsiteX53" fmla="*/ 3166014 w 4847872"/>
              <a:gd name="connsiteY53" fmla="*/ 2511083 h 2745499"/>
              <a:gd name="connsiteX54" fmla="*/ 3180082 w 4847872"/>
              <a:gd name="connsiteY54" fmla="*/ 2489981 h 2745499"/>
              <a:gd name="connsiteX55" fmla="*/ 3201183 w 4847872"/>
              <a:gd name="connsiteY55" fmla="*/ 2482947 h 2745499"/>
              <a:gd name="connsiteX56" fmla="*/ 3243386 w 4847872"/>
              <a:gd name="connsiteY56" fmla="*/ 2454812 h 2745499"/>
              <a:gd name="connsiteX57" fmla="*/ 3264488 w 4847872"/>
              <a:gd name="connsiteY57" fmla="*/ 2440744 h 2745499"/>
              <a:gd name="connsiteX58" fmla="*/ 3299657 w 4847872"/>
              <a:gd name="connsiteY58" fmla="*/ 2405575 h 2745499"/>
              <a:gd name="connsiteX59" fmla="*/ 3313725 w 4847872"/>
              <a:gd name="connsiteY59" fmla="*/ 2384473 h 2745499"/>
              <a:gd name="connsiteX60" fmla="*/ 3382012 w 4847872"/>
              <a:gd name="connsiteY60" fmla="*/ 2343394 h 2745499"/>
              <a:gd name="connsiteX61" fmla="*/ 3446440 w 4847872"/>
              <a:gd name="connsiteY61" fmla="*/ 2277354 h 2745499"/>
              <a:gd name="connsiteX62" fmla="*/ 3512919 w 4847872"/>
              <a:gd name="connsiteY62" fmla="*/ 2196562 h 2745499"/>
              <a:gd name="connsiteX63" fmla="*/ 3573049 w 4847872"/>
              <a:gd name="connsiteY63" fmla="*/ 2102192 h 2745499"/>
              <a:gd name="connsiteX64" fmla="*/ 3615252 w 4847872"/>
              <a:gd name="connsiteY64" fmla="*/ 2047288 h 2745499"/>
              <a:gd name="connsiteX65" fmla="*/ 3633179 w 4847872"/>
              <a:gd name="connsiteY65" fmla="*/ 2023012 h 2745499"/>
              <a:gd name="connsiteX66" fmla="*/ 3704885 w 4847872"/>
              <a:gd name="connsiteY66" fmla="*/ 1928397 h 2745499"/>
              <a:gd name="connsiteX67" fmla="*/ 3800184 w 4847872"/>
              <a:gd name="connsiteY67" fmla="*/ 1840132 h 2745499"/>
              <a:gd name="connsiteX68" fmla="*/ 3868715 w 4847872"/>
              <a:gd name="connsiteY68" fmla="*/ 1785229 h 2745499"/>
              <a:gd name="connsiteX69" fmla="*/ 3941544 w 4847872"/>
              <a:gd name="connsiteY69" fmla="*/ 1753235 h 2745499"/>
              <a:gd name="connsiteX70" fmla="*/ 4004849 w 4847872"/>
              <a:gd name="connsiteY70" fmla="*/ 1717382 h 2745499"/>
              <a:gd name="connsiteX71" fmla="*/ 4044561 w 4847872"/>
              <a:gd name="connsiteY71" fmla="*/ 1703314 h 2745499"/>
              <a:gd name="connsiteX72" fmla="*/ 4111041 w 4847872"/>
              <a:gd name="connsiteY72" fmla="*/ 1679037 h 2745499"/>
              <a:gd name="connsiteX73" fmla="*/ 4160961 w 4847872"/>
              <a:gd name="connsiteY73" fmla="*/ 1648411 h 2745499"/>
              <a:gd name="connsiteX74" fmla="*/ 4243316 w 4847872"/>
              <a:gd name="connsiteY74" fmla="*/ 1611874 h 2745499"/>
              <a:gd name="connsiteX75" fmla="*/ 4318881 w 4847872"/>
              <a:gd name="connsiteY75" fmla="*/ 1567180 h 2745499"/>
              <a:gd name="connsiteX76" fmla="*/ 4394886 w 4847872"/>
              <a:gd name="connsiteY76" fmla="*/ 1504559 h 2745499"/>
              <a:gd name="connsiteX77" fmla="*/ 4468839 w 4847872"/>
              <a:gd name="connsiteY77" fmla="*/ 1460548 h 2745499"/>
              <a:gd name="connsiteX78" fmla="*/ 4538737 w 4847872"/>
              <a:gd name="connsiteY78" fmla="*/ 1392017 h 2745499"/>
              <a:gd name="connsiteX79" fmla="*/ 4594324 w 4847872"/>
              <a:gd name="connsiteY79" fmla="*/ 1335063 h 2745499"/>
              <a:gd name="connsiteX80" fmla="*/ 4631301 w 4847872"/>
              <a:gd name="connsiteY80" fmla="*/ 1283335 h 2745499"/>
              <a:gd name="connsiteX81" fmla="*/ 4680538 w 4847872"/>
              <a:gd name="connsiteY81" fmla="*/ 1208453 h 2745499"/>
              <a:gd name="connsiteX82" fmla="*/ 4715023 w 4847872"/>
              <a:gd name="connsiteY82" fmla="*/ 1138799 h 2745499"/>
              <a:gd name="connsiteX83" fmla="*/ 4757226 w 4847872"/>
              <a:gd name="connsiteY83" fmla="*/ 1056884 h 2745499"/>
              <a:gd name="connsiteX84" fmla="*/ 4777644 w 4847872"/>
              <a:gd name="connsiteY84" fmla="*/ 1011506 h 2745499"/>
              <a:gd name="connsiteX85" fmla="*/ 4805779 w 4847872"/>
              <a:gd name="connsiteY85" fmla="*/ 956603 h 2745499"/>
              <a:gd name="connsiteX86" fmla="*/ 4823706 w 4847872"/>
              <a:gd name="connsiteY86" fmla="*/ 867654 h 2745499"/>
              <a:gd name="connsiteX87" fmla="*/ 4837774 w 4847872"/>
              <a:gd name="connsiteY87" fmla="*/ 793457 h 2745499"/>
              <a:gd name="connsiteX88" fmla="*/ 4847543 w 4847872"/>
              <a:gd name="connsiteY88" fmla="*/ 687753 h 2745499"/>
              <a:gd name="connsiteX89" fmla="*/ 4846175 w 4847872"/>
              <a:gd name="connsiteY89" fmla="*/ 568373 h 2745499"/>
              <a:gd name="connsiteX90" fmla="*/ 4797866 w 4847872"/>
              <a:gd name="connsiteY90" fmla="*/ 506437 h 2745499"/>
              <a:gd name="connsiteX91" fmla="*/ 4755663 w 4847872"/>
              <a:gd name="connsiteY91" fmla="*/ 485335 h 2745499"/>
              <a:gd name="connsiteX92" fmla="*/ 4720494 w 4847872"/>
              <a:gd name="connsiteY92" fmla="*/ 457200 h 2745499"/>
              <a:gd name="connsiteX93" fmla="*/ 4678291 w 4847872"/>
              <a:gd name="connsiteY93" fmla="*/ 443132 h 2745499"/>
              <a:gd name="connsiteX94" fmla="*/ 4593885 w 4847872"/>
              <a:gd name="connsiteY94" fmla="*/ 464233 h 2745499"/>
              <a:gd name="connsiteX95" fmla="*/ 4530580 w 4847872"/>
              <a:gd name="connsiteY95" fmla="*/ 499403 h 2745499"/>
              <a:gd name="connsiteX96" fmla="*/ 4509479 w 4847872"/>
              <a:gd name="connsiteY96" fmla="*/ 513470 h 2745499"/>
              <a:gd name="connsiteX97" fmla="*/ 4481343 w 4847872"/>
              <a:gd name="connsiteY97" fmla="*/ 555673 h 2745499"/>
              <a:gd name="connsiteX98" fmla="*/ 4439140 w 4847872"/>
              <a:gd name="connsiteY98" fmla="*/ 590843 h 2745499"/>
              <a:gd name="connsiteX99" fmla="*/ 4396937 w 4847872"/>
              <a:gd name="connsiteY99" fmla="*/ 618978 h 2745499"/>
              <a:gd name="connsiteX100" fmla="*/ 4340666 w 4847872"/>
              <a:gd name="connsiteY100" fmla="*/ 647113 h 2745499"/>
              <a:gd name="connsiteX101" fmla="*/ 4312531 w 4847872"/>
              <a:gd name="connsiteY101" fmla="*/ 661181 h 2745499"/>
              <a:gd name="connsiteX102" fmla="*/ 4270328 w 4847872"/>
              <a:gd name="connsiteY102" fmla="*/ 675249 h 2745499"/>
              <a:gd name="connsiteX103" fmla="*/ 4242192 w 4847872"/>
              <a:gd name="connsiteY103" fmla="*/ 689317 h 2745499"/>
              <a:gd name="connsiteX104" fmla="*/ 4171854 w 4847872"/>
              <a:gd name="connsiteY104" fmla="*/ 710418 h 2745499"/>
              <a:gd name="connsiteX105" fmla="*/ 3890500 w 4847872"/>
              <a:gd name="connsiteY105" fmla="*/ 696350 h 2745499"/>
              <a:gd name="connsiteX106" fmla="*/ 3869399 w 4847872"/>
              <a:gd name="connsiteY106" fmla="*/ 689317 h 2745499"/>
              <a:gd name="connsiteX107" fmla="*/ 3834229 w 4847872"/>
              <a:gd name="connsiteY107" fmla="*/ 682283 h 2745499"/>
              <a:gd name="connsiteX108" fmla="*/ 3770925 w 4847872"/>
              <a:gd name="connsiteY108" fmla="*/ 675249 h 2745499"/>
              <a:gd name="connsiteX109" fmla="*/ 3679485 w 4847872"/>
              <a:gd name="connsiteY109" fmla="*/ 661181 h 2745499"/>
              <a:gd name="connsiteX110" fmla="*/ 3609146 w 4847872"/>
              <a:gd name="connsiteY110" fmla="*/ 654147 h 2745499"/>
              <a:gd name="connsiteX111" fmla="*/ 3573977 w 4847872"/>
              <a:gd name="connsiteY111" fmla="*/ 647113 h 2745499"/>
              <a:gd name="connsiteX112" fmla="*/ 3257454 w 4847872"/>
              <a:gd name="connsiteY112" fmla="*/ 647113 h 2745499"/>
              <a:gd name="connsiteX113" fmla="*/ 3222285 w 4847872"/>
              <a:gd name="connsiteY113" fmla="*/ 654147 h 2745499"/>
              <a:gd name="connsiteX114" fmla="*/ 3130845 w 4847872"/>
              <a:gd name="connsiteY114" fmla="*/ 661181 h 2745499"/>
              <a:gd name="connsiteX115" fmla="*/ 3088642 w 4847872"/>
              <a:gd name="connsiteY115" fmla="*/ 675249 h 2745499"/>
              <a:gd name="connsiteX116" fmla="*/ 3039405 w 4847872"/>
              <a:gd name="connsiteY116" fmla="*/ 703384 h 2745499"/>
              <a:gd name="connsiteX117" fmla="*/ 2976100 w 4847872"/>
              <a:gd name="connsiteY117" fmla="*/ 731520 h 2745499"/>
              <a:gd name="connsiteX118" fmla="*/ 2575171 w 4847872"/>
              <a:gd name="connsiteY118" fmla="*/ 717452 h 2745499"/>
              <a:gd name="connsiteX119" fmla="*/ 2547036 w 4847872"/>
              <a:gd name="connsiteY119" fmla="*/ 710418 h 2745499"/>
              <a:gd name="connsiteX120" fmla="*/ 2476697 w 4847872"/>
              <a:gd name="connsiteY120" fmla="*/ 689317 h 2745499"/>
              <a:gd name="connsiteX121" fmla="*/ 2441528 w 4847872"/>
              <a:gd name="connsiteY121" fmla="*/ 682283 h 2745499"/>
              <a:gd name="connsiteX122" fmla="*/ 2413392 w 4847872"/>
              <a:gd name="connsiteY122" fmla="*/ 675249 h 2745499"/>
              <a:gd name="connsiteX123" fmla="*/ 2371189 w 4847872"/>
              <a:gd name="connsiteY123" fmla="*/ 661181 h 2745499"/>
              <a:gd name="connsiteX124" fmla="*/ 2336020 w 4847872"/>
              <a:gd name="connsiteY124" fmla="*/ 654147 h 2745499"/>
              <a:gd name="connsiteX125" fmla="*/ 2293817 w 4847872"/>
              <a:gd name="connsiteY125" fmla="*/ 640080 h 2745499"/>
              <a:gd name="connsiteX126" fmla="*/ 2195343 w 4847872"/>
              <a:gd name="connsiteY126" fmla="*/ 626012 h 2745499"/>
              <a:gd name="connsiteX127" fmla="*/ 2139072 w 4847872"/>
              <a:gd name="connsiteY127" fmla="*/ 611944 h 2745499"/>
              <a:gd name="connsiteX128" fmla="*/ 2103903 w 4847872"/>
              <a:gd name="connsiteY128" fmla="*/ 604910 h 2745499"/>
              <a:gd name="connsiteX129" fmla="*/ 2082802 w 4847872"/>
              <a:gd name="connsiteY129" fmla="*/ 597877 h 2745499"/>
              <a:gd name="connsiteX130" fmla="*/ 2047632 w 4847872"/>
              <a:gd name="connsiteY130" fmla="*/ 590843 h 2745499"/>
              <a:gd name="connsiteX131" fmla="*/ 1998396 w 4847872"/>
              <a:gd name="connsiteY131" fmla="*/ 576775 h 2745499"/>
              <a:gd name="connsiteX132" fmla="*/ 1576365 w 4847872"/>
              <a:gd name="connsiteY132" fmla="*/ 562707 h 2745499"/>
              <a:gd name="connsiteX133" fmla="*/ 1541196 w 4847872"/>
              <a:gd name="connsiteY133" fmla="*/ 555673 h 2745499"/>
              <a:gd name="connsiteX134" fmla="*/ 1463823 w 4847872"/>
              <a:gd name="connsiteY134" fmla="*/ 541606 h 2745499"/>
              <a:gd name="connsiteX135" fmla="*/ 1421620 w 4847872"/>
              <a:gd name="connsiteY135" fmla="*/ 520504 h 2745499"/>
              <a:gd name="connsiteX136" fmla="*/ 1393485 w 4847872"/>
              <a:gd name="connsiteY136" fmla="*/ 513470 h 2745499"/>
              <a:gd name="connsiteX137" fmla="*/ 1372383 w 4847872"/>
              <a:gd name="connsiteY137" fmla="*/ 499403 h 2745499"/>
              <a:gd name="connsiteX138" fmla="*/ 1323146 w 4847872"/>
              <a:gd name="connsiteY138" fmla="*/ 450166 h 2745499"/>
              <a:gd name="connsiteX139" fmla="*/ 1302045 w 4847872"/>
              <a:gd name="connsiteY139" fmla="*/ 443132 h 2745499"/>
              <a:gd name="connsiteX140" fmla="*/ 1231706 w 4847872"/>
              <a:gd name="connsiteY140" fmla="*/ 393895 h 2745499"/>
              <a:gd name="connsiteX141" fmla="*/ 1210605 w 4847872"/>
              <a:gd name="connsiteY141" fmla="*/ 379827 h 2745499"/>
              <a:gd name="connsiteX142" fmla="*/ 1189503 w 4847872"/>
              <a:gd name="connsiteY142" fmla="*/ 358726 h 2745499"/>
              <a:gd name="connsiteX143" fmla="*/ 1126199 w 4847872"/>
              <a:gd name="connsiteY143" fmla="*/ 323557 h 2745499"/>
              <a:gd name="connsiteX144" fmla="*/ 1105097 w 4847872"/>
              <a:gd name="connsiteY144" fmla="*/ 309489 h 2745499"/>
              <a:gd name="connsiteX145" fmla="*/ 1083996 w 4847872"/>
              <a:gd name="connsiteY145" fmla="*/ 302455 h 2745499"/>
              <a:gd name="connsiteX146" fmla="*/ 1055860 w 4847872"/>
              <a:gd name="connsiteY146" fmla="*/ 288387 h 2745499"/>
              <a:gd name="connsiteX147" fmla="*/ 1034759 w 4847872"/>
              <a:gd name="connsiteY147" fmla="*/ 274320 h 2745499"/>
              <a:gd name="connsiteX148" fmla="*/ 985522 w 4847872"/>
              <a:gd name="connsiteY148" fmla="*/ 253218 h 2745499"/>
              <a:gd name="connsiteX149" fmla="*/ 915183 w 4847872"/>
              <a:gd name="connsiteY149" fmla="*/ 189913 h 2745499"/>
              <a:gd name="connsiteX150" fmla="*/ 901116 w 4847872"/>
              <a:gd name="connsiteY150" fmla="*/ 168812 h 2745499"/>
              <a:gd name="connsiteX151" fmla="*/ 858912 w 4847872"/>
              <a:gd name="connsiteY151" fmla="*/ 126609 h 2745499"/>
              <a:gd name="connsiteX152" fmla="*/ 809676 w 4847872"/>
              <a:gd name="connsiteY152" fmla="*/ 77372 h 2745499"/>
              <a:gd name="connsiteX153" fmla="*/ 788574 w 4847872"/>
              <a:gd name="connsiteY153" fmla="*/ 63304 h 2745499"/>
              <a:gd name="connsiteX154" fmla="*/ 739337 w 4847872"/>
              <a:gd name="connsiteY154" fmla="*/ 49237 h 2745499"/>
              <a:gd name="connsiteX155" fmla="*/ 676032 w 4847872"/>
              <a:gd name="connsiteY155" fmla="*/ 42203 h 2745499"/>
              <a:gd name="connsiteX156" fmla="*/ 640863 w 4847872"/>
              <a:gd name="connsiteY156" fmla="*/ 35169 h 2745499"/>
              <a:gd name="connsiteX157" fmla="*/ 598660 w 4847872"/>
              <a:gd name="connsiteY157" fmla="*/ 28135 h 2745499"/>
              <a:gd name="connsiteX158" fmla="*/ 535356 w 4847872"/>
              <a:gd name="connsiteY158" fmla="*/ 21101 h 2745499"/>
              <a:gd name="connsiteX159" fmla="*/ 352476 w 4847872"/>
              <a:gd name="connsiteY159" fmla="*/ 0 h 2745499"/>
              <a:gd name="connsiteX160" fmla="*/ 99257 w 4847872"/>
              <a:gd name="connsiteY160" fmla="*/ 7033 h 2745499"/>
              <a:gd name="connsiteX161" fmla="*/ 78156 w 4847872"/>
              <a:gd name="connsiteY161" fmla="*/ 14067 h 2745499"/>
              <a:gd name="connsiteX162" fmla="*/ 50020 w 4847872"/>
              <a:gd name="connsiteY162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27251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855157 w 4847872"/>
              <a:gd name="connsiteY45" fmla="*/ 2699629 h 2745499"/>
              <a:gd name="connsiteX46" fmla="*/ 2936388 w 4847872"/>
              <a:gd name="connsiteY46" fmla="*/ 2660601 h 2745499"/>
              <a:gd name="connsiteX47" fmla="*/ 3004236 w 4847872"/>
              <a:gd name="connsiteY47" fmla="*/ 2616590 h 2745499"/>
              <a:gd name="connsiteX48" fmla="*/ 3032371 w 4847872"/>
              <a:gd name="connsiteY48" fmla="*/ 2609557 h 2745499"/>
              <a:gd name="connsiteX49" fmla="*/ 3074574 w 4847872"/>
              <a:gd name="connsiteY49" fmla="*/ 2581421 h 2745499"/>
              <a:gd name="connsiteX50" fmla="*/ 3095676 w 4847872"/>
              <a:gd name="connsiteY50" fmla="*/ 2567353 h 2745499"/>
              <a:gd name="connsiteX51" fmla="*/ 3123811 w 4847872"/>
              <a:gd name="connsiteY51" fmla="*/ 2546252 h 2745499"/>
              <a:gd name="connsiteX52" fmla="*/ 3166014 w 4847872"/>
              <a:gd name="connsiteY52" fmla="*/ 2511083 h 2745499"/>
              <a:gd name="connsiteX53" fmla="*/ 3180082 w 4847872"/>
              <a:gd name="connsiteY53" fmla="*/ 2489981 h 2745499"/>
              <a:gd name="connsiteX54" fmla="*/ 3201183 w 4847872"/>
              <a:gd name="connsiteY54" fmla="*/ 2482947 h 2745499"/>
              <a:gd name="connsiteX55" fmla="*/ 3243386 w 4847872"/>
              <a:gd name="connsiteY55" fmla="*/ 2454812 h 2745499"/>
              <a:gd name="connsiteX56" fmla="*/ 3264488 w 4847872"/>
              <a:gd name="connsiteY56" fmla="*/ 2440744 h 2745499"/>
              <a:gd name="connsiteX57" fmla="*/ 3299657 w 4847872"/>
              <a:gd name="connsiteY57" fmla="*/ 2405575 h 2745499"/>
              <a:gd name="connsiteX58" fmla="*/ 3313725 w 4847872"/>
              <a:gd name="connsiteY58" fmla="*/ 2384473 h 2745499"/>
              <a:gd name="connsiteX59" fmla="*/ 3382012 w 4847872"/>
              <a:gd name="connsiteY59" fmla="*/ 2343394 h 2745499"/>
              <a:gd name="connsiteX60" fmla="*/ 3446440 w 4847872"/>
              <a:gd name="connsiteY60" fmla="*/ 2277354 h 2745499"/>
              <a:gd name="connsiteX61" fmla="*/ 3512919 w 4847872"/>
              <a:gd name="connsiteY61" fmla="*/ 2196562 h 2745499"/>
              <a:gd name="connsiteX62" fmla="*/ 3573049 w 4847872"/>
              <a:gd name="connsiteY62" fmla="*/ 2102192 h 2745499"/>
              <a:gd name="connsiteX63" fmla="*/ 3615252 w 4847872"/>
              <a:gd name="connsiteY63" fmla="*/ 2047288 h 2745499"/>
              <a:gd name="connsiteX64" fmla="*/ 3633179 w 4847872"/>
              <a:gd name="connsiteY64" fmla="*/ 2023012 h 2745499"/>
              <a:gd name="connsiteX65" fmla="*/ 3704885 w 4847872"/>
              <a:gd name="connsiteY65" fmla="*/ 1928397 h 2745499"/>
              <a:gd name="connsiteX66" fmla="*/ 3800184 w 4847872"/>
              <a:gd name="connsiteY66" fmla="*/ 1840132 h 2745499"/>
              <a:gd name="connsiteX67" fmla="*/ 3868715 w 4847872"/>
              <a:gd name="connsiteY67" fmla="*/ 1785229 h 2745499"/>
              <a:gd name="connsiteX68" fmla="*/ 3941544 w 4847872"/>
              <a:gd name="connsiteY68" fmla="*/ 1753235 h 2745499"/>
              <a:gd name="connsiteX69" fmla="*/ 4004849 w 4847872"/>
              <a:gd name="connsiteY69" fmla="*/ 1717382 h 2745499"/>
              <a:gd name="connsiteX70" fmla="*/ 4044561 w 4847872"/>
              <a:gd name="connsiteY70" fmla="*/ 1703314 h 2745499"/>
              <a:gd name="connsiteX71" fmla="*/ 4111041 w 4847872"/>
              <a:gd name="connsiteY71" fmla="*/ 1679037 h 2745499"/>
              <a:gd name="connsiteX72" fmla="*/ 4160961 w 4847872"/>
              <a:gd name="connsiteY72" fmla="*/ 1648411 h 2745499"/>
              <a:gd name="connsiteX73" fmla="*/ 4243316 w 4847872"/>
              <a:gd name="connsiteY73" fmla="*/ 1611874 h 2745499"/>
              <a:gd name="connsiteX74" fmla="*/ 4318881 w 4847872"/>
              <a:gd name="connsiteY74" fmla="*/ 1567180 h 2745499"/>
              <a:gd name="connsiteX75" fmla="*/ 4394886 w 4847872"/>
              <a:gd name="connsiteY75" fmla="*/ 1504559 h 2745499"/>
              <a:gd name="connsiteX76" fmla="*/ 4468839 w 4847872"/>
              <a:gd name="connsiteY76" fmla="*/ 1460548 h 2745499"/>
              <a:gd name="connsiteX77" fmla="*/ 4538737 w 4847872"/>
              <a:gd name="connsiteY77" fmla="*/ 1392017 h 2745499"/>
              <a:gd name="connsiteX78" fmla="*/ 4594324 w 4847872"/>
              <a:gd name="connsiteY78" fmla="*/ 1335063 h 2745499"/>
              <a:gd name="connsiteX79" fmla="*/ 4631301 w 4847872"/>
              <a:gd name="connsiteY79" fmla="*/ 1283335 h 2745499"/>
              <a:gd name="connsiteX80" fmla="*/ 4680538 w 4847872"/>
              <a:gd name="connsiteY80" fmla="*/ 1208453 h 2745499"/>
              <a:gd name="connsiteX81" fmla="*/ 4715023 w 4847872"/>
              <a:gd name="connsiteY81" fmla="*/ 1138799 h 2745499"/>
              <a:gd name="connsiteX82" fmla="*/ 4757226 w 4847872"/>
              <a:gd name="connsiteY82" fmla="*/ 1056884 h 2745499"/>
              <a:gd name="connsiteX83" fmla="*/ 4777644 w 4847872"/>
              <a:gd name="connsiteY83" fmla="*/ 1011506 h 2745499"/>
              <a:gd name="connsiteX84" fmla="*/ 4805779 w 4847872"/>
              <a:gd name="connsiteY84" fmla="*/ 956603 h 2745499"/>
              <a:gd name="connsiteX85" fmla="*/ 4823706 w 4847872"/>
              <a:gd name="connsiteY85" fmla="*/ 867654 h 2745499"/>
              <a:gd name="connsiteX86" fmla="*/ 4837774 w 4847872"/>
              <a:gd name="connsiteY86" fmla="*/ 793457 h 2745499"/>
              <a:gd name="connsiteX87" fmla="*/ 4847543 w 4847872"/>
              <a:gd name="connsiteY87" fmla="*/ 687753 h 2745499"/>
              <a:gd name="connsiteX88" fmla="*/ 4846175 w 4847872"/>
              <a:gd name="connsiteY88" fmla="*/ 568373 h 2745499"/>
              <a:gd name="connsiteX89" fmla="*/ 4797866 w 4847872"/>
              <a:gd name="connsiteY89" fmla="*/ 506437 h 2745499"/>
              <a:gd name="connsiteX90" fmla="*/ 4755663 w 4847872"/>
              <a:gd name="connsiteY90" fmla="*/ 485335 h 2745499"/>
              <a:gd name="connsiteX91" fmla="*/ 4720494 w 4847872"/>
              <a:gd name="connsiteY91" fmla="*/ 457200 h 2745499"/>
              <a:gd name="connsiteX92" fmla="*/ 4678291 w 4847872"/>
              <a:gd name="connsiteY92" fmla="*/ 443132 h 2745499"/>
              <a:gd name="connsiteX93" fmla="*/ 4593885 w 4847872"/>
              <a:gd name="connsiteY93" fmla="*/ 464233 h 2745499"/>
              <a:gd name="connsiteX94" fmla="*/ 4530580 w 4847872"/>
              <a:gd name="connsiteY94" fmla="*/ 499403 h 2745499"/>
              <a:gd name="connsiteX95" fmla="*/ 4509479 w 4847872"/>
              <a:gd name="connsiteY95" fmla="*/ 513470 h 2745499"/>
              <a:gd name="connsiteX96" fmla="*/ 4481343 w 4847872"/>
              <a:gd name="connsiteY96" fmla="*/ 555673 h 2745499"/>
              <a:gd name="connsiteX97" fmla="*/ 4439140 w 4847872"/>
              <a:gd name="connsiteY97" fmla="*/ 590843 h 2745499"/>
              <a:gd name="connsiteX98" fmla="*/ 4396937 w 4847872"/>
              <a:gd name="connsiteY98" fmla="*/ 618978 h 2745499"/>
              <a:gd name="connsiteX99" fmla="*/ 4340666 w 4847872"/>
              <a:gd name="connsiteY99" fmla="*/ 647113 h 2745499"/>
              <a:gd name="connsiteX100" fmla="*/ 4312531 w 4847872"/>
              <a:gd name="connsiteY100" fmla="*/ 661181 h 2745499"/>
              <a:gd name="connsiteX101" fmla="*/ 4270328 w 4847872"/>
              <a:gd name="connsiteY101" fmla="*/ 675249 h 2745499"/>
              <a:gd name="connsiteX102" fmla="*/ 4242192 w 4847872"/>
              <a:gd name="connsiteY102" fmla="*/ 689317 h 2745499"/>
              <a:gd name="connsiteX103" fmla="*/ 4171854 w 4847872"/>
              <a:gd name="connsiteY103" fmla="*/ 710418 h 2745499"/>
              <a:gd name="connsiteX104" fmla="*/ 3890500 w 4847872"/>
              <a:gd name="connsiteY104" fmla="*/ 696350 h 2745499"/>
              <a:gd name="connsiteX105" fmla="*/ 3869399 w 4847872"/>
              <a:gd name="connsiteY105" fmla="*/ 689317 h 2745499"/>
              <a:gd name="connsiteX106" fmla="*/ 3834229 w 4847872"/>
              <a:gd name="connsiteY106" fmla="*/ 682283 h 2745499"/>
              <a:gd name="connsiteX107" fmla="*/ 3770925 w 4847872"/>
              <a:gd name="connsiteY107" fmla="*/ 675249 h 2745499"/>
              <a:gd name="connsiteX108" fmla="*/ 3679485 w 4847872"/>
              <a:gd name="connsiteY108" fmla="*/ 661181 h 2745499"/>
              <a:gd name="connsiteX109" fmla="*/ 3609146 w 4847872"/>
              <a:gd name="connsiteY109" fmla="*/ 654147 h 2745499"/>
              <a:gd name="connsiteX110" fmla="*/ 3573977 w 4847872"/>
              <a:gd name="connsiteY110" fmla="*/ 647113 h 2745499"/>
              <a:gd name="connsiteX111" fmla="*/ 3257454 w 4847872"/>
              <a:gd name="connsiteY111" fmla="*/ 647113 h 2745499"/>
              <a:gd name="connsiteX112" fmla="*/ 3222285 w 4847872"/>
              <a:gd name="connsiteY112" fmla="*/ 654147 h 2745499"/>
              <a:gd name="connsiteX113" fmla="*/ 3130845 w 4847872"/>
              <a:gd name="connsiteY113" fmla="*/ 661181 h 2745499"/>
              <a:gd name="connsiteX114" fmla="*/ 3088642 w 4847872"/>
              <a:gd name="connsiteY114" fmla="*/ 675249 h 2745499"/>
              <a:gd name="connsiteX115" fmla="*/ 3039405 w 4847872"/>
              <a:gd name="connsiteY115" fmla="*/ 703384 h 2745499"/>
              <a:gd name="connsiteX116" fmla="*/ 2976100 w 4847872"/>
              <a:gd name="connsiteY116" fmla="*/ 731520 h 2745499"/>
              <a:gd name="connsiteX117" fmla="*/ 2575171 w 4847872"/>
              <a:gd name="connsiteY117" fmla="*/ 717452 h 2745499"/>
              <a:gd name="connsiteX118" fmla="*/ 2547036 w 4847872"/>
              <a:gd name="connsiteY118" fmla="*/ 710418 h 2745499"/>
              <a:gd name="connsiteX119" fmla="*/ 2476697 w 4847872"/>
              <a:gd name="connsiteY119" fmla="*/ 689317 h 2745499"/>
              <a:gd name="connsiteX120" fmla="*/ 2441528 w 4847872"/>
              <a:gd name="connsiteY120" fmla="*/ 682283 h 2745499"/>
              <a:gd name="connsiteX121" fmla="*/ 2413392 w 4847872"/>
              <a:gd name="connsiteY121" fmla="*/ 675249 h 2745499"/>
              <a:gd name="connsiteX122" fmla="*/ 2371189 w 4847872"/>
              <a:gd name="connsiteY122" fmla="*/ 661181 h 2745499"/>
              <a:gd name="connsiteX123" fmla="*/ 2336020 w 4847872"/>
              <a:gd name="connsiteY123" fmla="*/ 654147 h 2745499"/>
              <a:gd name="connsiteX124" fmla="*/ 2293817 w 4847872"/>
              <a:gd name="connsiteY124" fmla="*/ 640080 h 2745499"/>
              <a:gd name="connsiteX125" fmla="*/ 2195343 w 4847872"/>
              <a:gd name="connsiteY125" fmla="*/ 626012 h 2745499"/>
              <a:gd name="connsiteX126" fmla="*/ 2139072 w 4847872"/>
              <a:gd name="connsiteY126" fmla="*/ 611944 h 2745499"/>
              <a:gd name="connsiteX127" fmla="*/ 2103903 w 4847872"/>
              <a:gd name="connsiteY127" fmla="*/ 604910 h 2745499"/>
              <a:gd name="connsiteX128" fmla="*/ 2082802 w 4847872"/>
              <a:gd name="connsiteY128" fmla="*/ 597877 h 2745499"/>
              <a:gd name="connsiteX129" fmla="*/ 2047632 w 4847872"/>
              <a:gd name="connsiteY129" fmla="*/ 590843 h 2745499"/>
              <a:gd name="connsiteX130" fmla="*/ 1998396 w 4847872"/>
              <a:gd name="connsiteY130" fmla="*/ 576775 h 2745499"/>
              <a:gd name="connsiteX131" fmla="*/ 1576365 w 4847872"/>
              <a:gd name="connsiteY131" fmla="*/ 562707 h 2745499"/>
              <a:gd name="connsiteX132" fmla="*/ 1541196 w 4847872"/>
              <a:gd name="connsiteY132" fmla="*/ 555673 h 2745499"/>
              <a:gd name="connsiteX133" fmla="*/ 1463823 w 4847872"/>
              <a:gd name="connsiteY133" fmla="*/ 541606 h 2745499"/>
              <a:gd name="connsiteX134" fmla="*/ 1421620 w 4847872"/>
              <a:gd name="connsiteY134" fmla="*/ 520504 h 2745499"/>
              <a:gd name="connsiteX135" fmla="*/ 1393485 w 4847872"/>
              <a:gd name="connsiteY135" fmla="*/ 513470 h 2745499"/>
              <a:gd name="connsiteX136" fmla="*/ 1372383 w 4847872"/>
              <a:gd name="connsiteY136" fmla="*/ 499403 h 2745499"/>
              <a:gd name="connsiteX137" fmla="*/ 1323146 w 4847872"/>
              <a:gd name="connsiteY137" fmla="*/ 450166 h 2745499"/>
              <a:gd name="connsiteX138" fmla="*/ 1302045 w 4847872"/>
              <a:gd name="connsiteY138" fmla="*/ 443132 h 2745499"/>
              <a:gd name="connsiteX139" fmla="*/ 1231706 w 4847872"/>
              <a:gd name="connsiteY139" fmla="*/ 393895 h 2745499"/>
              <a:gd name="connsiteX140" fmla="*/ 1210605 w 4847872"/>
              <a:gd name="connsiteY140" fmla="*/ 379827 h 2745499"/>
              <a:gd name="connsiteX141" fmla="*/ 1189503 w 4847872"/>
              <a:gd name="connsiteY141" fmla="*/ 358726 h 2745499"/>
              <a:gd name="connsiteX142" fmla="*/ 1126199 w 4847872"/>
              <a:gd name="connsiteY142" fmla="*/ 323557 h 2745499"/>
              <a:gd name="connsiteX143" fmla="*/ 1105097 w 4847872"/>
              <a:gd name="connsiteY143" fmla="*/ 309489 h 2745499"/>
              <a:gd name="connsiteX144" fmla="*/ 1083996 w 4847872"/>
              <a:gd name="connsiteY144" fmla="*/ 302455 h 2745499"/>
              <a:gd name="connsiteX145" fmla="*/ 1055860 w 4847872"/>
              <a:gd name="connsiteY145" fmla="*/ 288387 h 2745499"/>
              <a:gd name="connsiteX146" fmla="*/ 1034759 w 4847872"/>
              <a:gd name="connsiteY146" fmla="*/ 274320 h 2745499"/>
              <a:gd name="connsiteX147" fmla="*/ 985522 w 4847872"/>
              <a:gd name="connsiteY147" fmla="*/ 253218 h 2745499"/>
              <a:gd name="connsiteX148" fmla="*/ 915183 w 4847872"/>
              <a:gd name="connsiteY148" fmla="*/ 189913 h 2745499"/>
              <a:gd name="connsiteX149" fmla="*/ 901116 w 4847872"/>
              <a:gd name="connsiteY149" fmla="*/ 168812 h 2745499"/>
              <a:gd name="connsiteX150" fmla="*/ 858912 w 4847872"/>
              <a:gd name="connsiteY150" fmla="*/ 126609 h 2745499"/>
              <a:gd name="connsiteX151" fmla="*/ 809676 w 4847872"/>
              <a:gd name="connsiteY151" fmla="*/ 77372 h 2745499"/>
              <a:gd name="connsiteX152" fmla="*/ 788574 w 4847872"/>
              <a:gd name="connsiteY152" fmla="*/ 63304 h 2745499"/>
              <a:gd name="connsiteX153" fmla="*/ 739337 w 4847872"/>
              <a:gd name="connsiteY153" fmla="*/ 49237 h 2745499"/>
              <a:gd name="connsiteX154" fmla="*/ 676032 w 4847872"/>
              <a:gd name="connsiteY154" fmla="*/ 42203 h 2745499"/>
              <a:gd name="connsiteX155" fmla="*/ 640863 w 4847872"/>
              <a:gd name="connsiteY155" fmla="*/ 35169 h 2745499"/>
              <a:gd name="connsiteX156" fmla="*/ 598660 w 4847872"/>
              <a:gd name="connsiteY156" fmla="*/ 28135 h 2745499"/>
              <a:gd name="connsiteX157" fmla="*/ 535356 w 4847872"/>
              <a:gd name="connsiteY157" fmla="*/ 21101 h 2745499"/>
              <a:gd name="connsiteX158" fmla="*/ 352476 w 4847872"/>
              <a:gd name="connsiteY158" fmla="*/ 0 h 2745499"/>
              <a:gd name="connsiteX159" fmla="*/ 99257 w 4847872"/>
              <a:gd name="connsiteY159" fmla="*/ 7033 h 2745499"/>
              <a:gd name="connsiteX160" fmla="*/ 78156 w 4847872"/>
              <a:gd name="connsiteY160" fmla="*/ 14067 h 2745499"/>
              <a:gd name="connsiteX161" fmla="*/ 50020 w 4847872"/>
              <a:gd name="connsiteY161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855157 w 4847872"/>
              <a:gd name="connsiteY45" fmla="*/ 2699629 h 2745499"/>
              <a:gd name="connsiteX46" fmla="*/ 2936388 w 4847872"/>
              <a:gd name="connsiteY46" fmla="*/ 2660601 h 2745499"/>
              <a:gd name="connsiteX47" fmla="*/ 3004236 w 4847872"/>
              <a:gd name="connsiteY47" fmla="*/ 2616590 h 2745499"/>
              <a:gd name="connsiteX48" fmla="*/ 3032371 w 4847872"/>
              <a:gd name="connsiteY48" fmla="*/ 2609557 h 2745499"/>
              <a:gd name="connsiteX49" fmla="*/ 3074574 w 4847872"/>
              <a:gd name="connsiteY49" fmla="*/ 2581421 h 2745499"/>
              <a:gd name="connsiteX50" fmla="*/ 3095676 w 4847872"/>
              <a:gd name="connsiteY50" fmla="*/ 2567353 h 2745499"/>
              <a:gd name="connsiteX51" fmla="*/ 3123811 w 4847872"/>
              <a:gd name="connsiteY51" fmla="*/ 2546252 h 2745499"/>
              <a:gd name="connsiteX52" fmla="*/ 3166014 w 4847872"/>
              <a:gd name="connsiteY52" fmla="*/ 2511083 h 2745499"/>
              <a:gd name="connsiteX53" fmla="*/ 3180082 w 4847872"/>
              <a:gd name="connsiteY53" fmla="*/ 2489981 h 2745499"/>
              <a:gd name="connsiteX54" fmla="*/ 3201183 w 4847872"/>
              <a:gd name="connsiteY54" fmla="*/ 2482947 h 2745499"/>
              <a:gd name="connsiteX55" fmla="*/ 3243386 w 4847872"/>
              <a:gd name="connsiteY55" fmla="*/ 2454812 h 2745499"/>
              <a:gd name="connsiteX56" fmla="*/ 3264488 w 4847872"/>
              <a:gd name="connsiteY56" fmla="*/ 2440744 h 2745499"/>
              <a:gd name="connsiteX57" fmla="*/ 3299657 w 4847872"/>
              <a:gd name="connsiteY57" fmla="*/ 2405575 h 2745499"/>
              <a:gd name="connsiteX58" fmla="*/ 3313725 w 4847872"/>
              <a:gd name="connsiteY58" fmla="*/ 2384473 h 2745499"/>
              <a:gd name="connsiteX59" fmla="*/ 3382012 w 4847872"/>
              <a:gd name="connsiteY59" fmla="*/ 2343394 h 2745499"/>
              <a:gd name="connsiteX60" fmla="*/ 3446440 w 4847872"/>
              <a:gd name="connsiteY60" fmla="*/ 2277354 h 2745499"/>
              <a:gd name="connsiteX61" fmla="*/ 3512919 w 4847872"/>
              <a:gd name="connsiteY61" fmla="*/ 2196562 h 2745499"/>
              <a:gd name="connsiteX62" fmla="*/ 3573049 w 4847872"/>
              <a:gd name="connsiteY62" fmla="*/ 2102192 h 2745499"/>
              <a:gd name="connsiteX63" fmla="*/ 3615252 w 4847872"/>
              <a:gd name="connsiteY63" fmla="*/ 2047288 h 2745499"/>
              <a:gd name="connsiteX64" fmla="*/ 3633179 w 4847872"/>
              <a:gd name="connsiteY64" fmla="*/ 2023012 h 2745499"/>
              <a:gd name="connsiteX65" fmla="*/ 3704885 w 4847872"/>
              <a:gd name="connsiteY65" fmla="*/ 1928397 h 2745499"/>
              <a:gd name="connsiteX66" fmla="*/ 3800184 w 4847872"/>
              <a:gd name="connsiteY66" fmla="*/ 1840132 h 2745499"/>
              <a:gd name="connsiteX67" fmla="*/ 3868715 w 4847872"/>
              <a:gd name="connsiteY67" fmla="*/ 1785229 h 2745499"/>
              <a:gd name="connsiteX68" fmla="*/ 3941544 w 4847872"/>
              <a:gd name="connsiteY68" fmla="*/ 1753235 h 2745499"/>
              <a:gd name="connsiteX69" fmla="*/ 4004849 w 4847872"/>
              <a:gd name="connsiteY69" fmla="*/ 1717382 h 2745499"/>
              <a:gd name="connsiteX70" fmla="*/ 4044561 w 4847872"/>
              <a:gd name="connsiteY70" fmla="*/ 1703314 h 2745499"/>
              <a:gd name="connsiteX71" fmla="*/ 4111041 w 4847872"/>
              <a:gd name="connsiteY71" fmla="*/ 1679037 h 2745499"/>
              <a:gd name="connsiteX72" fmla="*/ 4160961 w 4847872"/>
              <a:gd name="connsiteY72" fmla="*/ 1648411 h 2745499"/>
              <a:gd name="connsiteX73" fmla="*/ 4243316 w 4847872"/>
              <a:gd name="connsiteY73" fmla="*/ 1611874 h 2745499"/>
              <a:gd name="connsiteX74" fmla="*/ 4318881 w 4847872"/>
              <a:gd name="connsiteY74" fmla="*/ 1567180 h 2745499"/>
              <a:gd name="connsiteX75" fmla="*/ 4394886 w 4847872"/>
              <a:gd name="connsiteY75" fmla="*/ 1504559 h 2745499"/>
              <a:gd name="connsiteX76" fmla="*/ 4468839 w 4847872"/>
              <a:gd name="connsiteY76" fmla="*/ 1460548 h 2745499"/>
              <a:gd name="connsiteX77" fmla="*/ 4538737 w 4847872"/>
              <a:gd name="connsiteY77" fmla="*/ 1392017 h 2745499"/>
              <a:gd name="connsiteX78" fmla="*/ 4594324 w 4847872"/>
              <a:gd name="connsiteY78" fmla="*/ 1335063 h 2745499"/>
              <a:gd name="connsiteX79" fmla="*/ 4631301 w 4847872"/>
              <a:gd name="connsiteY79" fmla="*/ 1283335 h 2745499"/>
              <a:gd name="connsiteX80" fmla="*/ 4680538 w 4847872"/>
              <a:gd name="connsiteY80" fmla="*/ 1208453 h 2745499"/>
              <a:gd name="connsiteX81" fmla="*/ 4715023 w 4847872"/>
              <a:gd name="connsiteY81" fmla="*/ 1138799 h 2745499"/>
              <a:gd name="connsiteX82" fmla="*/ 4757226 w 4847872"/>
              <a:gd name="connsiteY82" fmla="*/ 1056884 h 2745499"/>
              <a:gd name="connsiteX83" fmla="*/ 4777644 w 4847872"/>
              <a:gd name="connsiteY83" fmla="*/ 1011506 h 2745499"/>
              <a:gd name="connsiteX84" fmla="*/ 4805779 w 4847872"/>
              <a:gd name="connsiteY84" fmla="*/ 956603 h 2745499"/>
              <a:gd name="connsiteX85" fmla="*/ 4823706 w 4847872"/>
              <a:gd name="connsiteY85" fmla="*/ 867654 h 2745499"/>
              <a:gd name="connsiteX86" fmla="*/ 4837774 w 4847872"/>
              <a:gd name="connsiteY86" fmla="*/ 793457 h 2745499"/>
              <a:gd name="connsiteX87" fmla="*/ 4847543 w 4847872"/>
              <a:gd name="connsiteY87" fmla="*/ 687753 h 2745499"/>
              <a:gd name="connsiteX88" fmla="*/ 4846175 w 4847872"/>
              <a:gd name="connsiteY88" fmla="*/ 568373 h 2745499"/>
              <a:gd name="connsiteX89" fmla="*/ 4797866 w 4847872"/>
              <a:gd name="connsiteY89" fmla="*/ 506437 h 2745499"/>
              <a:gd name="connsiteX90" fmla="*/ 4755663 w 4847872"/>
              <a:gd name="connsiteY90" fmla="*/ 485335 h 2745499"/>
              <a:gd name="connsiteX91" fmla="*/ 4720494 w 4847872"/>
              <a:gd name="connsiteY91" fmla="*/ 457200 h 2745499"/>
              <a:gd name="connsiteX92" fmla="*/ 4678291 w 4847872"/>
              <a:gd name="connsiteY92" fmla="*/ 443132 h 2745499"/>
              <a:gd name="connsiteX93" fmla="*/ 4593885 w 4847872"/>
              <a:gd name="connsiteY93" fmla="*/ 464233 h 2745499"/>
              <a:gd name="connsiteX94" fmla="*/ 4530580 w 4847872"/>
              <a:gd name="connsiteY94" fmla="*/ 499403 h 2745499"/>
              <a:gd name="connsiteX95" fmla="*/ 4509479 w 4847872"/>
              <a:gd name="connsiteY95" fmla="*/ 513470 h 2745499"/>
              <a:gd name="connsiteX96" fmla="*/ 4481343 w 4847872"/>
              <a:gd name="connsiteY96" fmla="*/ 555673 h 2745499"/>
              <a:gd name="connsiteX97" fmla="*/ 4439140 w 4847872"/>
              <a:gd name="connsiteY97" fmla="*/ 590843 h 2745499"/>
              <a:gd name="connsiteX98" fmla="*/ 4396937 w 4847872"/>
              <a:gd name="connsiteY98" fmla="*/ 618978 h 2745499"/>
              <a:gd name="connsiteX99" fmla="*/ 4340666 w 4847872"/>
              <a:gd name="connsiteY99" fmla="*/ 647113 h 2745499"/>
              <a:gd name="connsiteX100" fmla="*/ 4312531 w 4847872"/>
              <a:gd name="connsiteY100" fmla="*/ 661181 h 2745499"/>
              <a:gd name="connsiteX101" fmla="*/ 4270328 w 4847872"/>
              <a:gd name="connsiteY101" fmla="*/ 675249 h 2745499"/>
              <a:gd name="connsiteX102" fmla="*/ 4242192 w 4847872"/>
              <a:gd name="connsiteY102" fmla="*/ 689317 h 2745499"/>
              <a:gd name="connsiteX103" fmla="*/ 4171854 w 4847872"/>
              <a:gd name="connsiteY103" fmla="*/ 710418 h 2745499"/>
              <a:gd name="connsiteX104" fmla="*/ 3890500 w 4847872"/>
              <a:gd name="connsiteY104" fmla="*/ 696350 h 2745499"/>
              <a:gd name="connsiteX105" fmla="*/ 3869399 w 4847872"/>
              <a:gd name="connsiteY105" fmla="*/ 689317 h 2745499"/>
              <a:gd name="connsiteX106" fmla="*/ 3834229 w 4847872"/>
              <a:gd name="connsiteY106" fmla="*/ 682283 h 2745499"/>
              <a:gd name="connsiteX107" fmla="*/ 3770925 w 4847872"/>
              <a:gd name="connsiteY107" fmla="*/ 675249 h 2745499"/>
              <a:gd name="connsiteX108" fmla="*/ 3679485 w 4847872"/>
              <a:gd name="connsiteY108" fmla="*/ 661181 h 2745499"/>
              <a:gd name="connsiteX109" fmla="*/ 3609146 w 4847872"/>
              <a:gd name="connsiteY109" fmla="*/ 654147 h 2745499"/>
              <a:gd name="connsiteX110" fmla="*/ 3573977 w 4847872"/>
              <a:gd name="connsiteY110" fmla="*/ 647113 h 2745499"/>
              <a:gd name="connsiteX111" fmla="*/ 3257454 w 4847872"/>
              <a:gd name="connsiteY111" fmla="*/ 647113 h 2745499"/>
              <a:gd name="connsiteX112" fmla="*/ 3222285 w 4847872"/>
              <a:gd name="connsiteY112" fmla="*/ 654147 h 2745499"/>
              <a:gd name="connsiteX113" fmla="*/ 3130845 w 4847872"/>
              <a:gd name="connsiteY113" fmla="*/ 661181 h 2745499"/>
              <a:gd name="connsiteX114" fmla="*/ 3088642 w 4847872"/>
              <a:gd name="connsiteY114" fmla="*/ 675249 h 2745499"/>
              <a:gd name="connsiteX115" fmla="*/ 3039405 w 4847872"/>
              <a:gd name="connsiteY115" fmla="*/ 703384 h 2745499"/>
              <a:gd name="connsiteX116" fmla="*/ 2976100 w 4847872"/>
              <a:gd name="connsiteY116" fmla="*/ 731520 h 2745499"/>
              <a:gd name="connsiteX117" fmla="*/ 2575171 w 4847872"/>
              <a:gd name="connsiteY117" fmla="*/ 717452 h 2745499"/>
              <a:gd name="connsiteX118" fmla="*/ 2547036 w 4847872"/>
              <a:gd name="connsiteY118" fmla="*/ 710418 h 2745499"/>
              <a:gd name="connsiteX119" fmla="*/ 2476697 w 4847872"/>
              <a:gd name="connsiteY119" fmla="*/ 689317 h 2745499"/>
              <a:gd name="connsiteX120" fmla="*/ 2441528 w 4847872"/>
              <a:gd name="connsiteY120" fmla="*/ 682283 h 2745499"/>
              <a:gd name="connsiteX121" fmla="*/ 2413392 w 4847872"/>
              <a:gd name="connsiteY121" fmla="*/ 675249 h 2745499"/>
              <a:gd name="connsiteX122" fmla="*/ 2371189 w 4847872"/>
              <a:gd name="connsiteY122" fmla="*/ 661181 h 2745499"/>
              <a:gd name="connsiteX123" fmla="*/ 2336020 w 4847872"/>
              <a:gd name="connsiteY123" fmla="*/ 654147 h 2745499"/>
              <a:gd name="connsiteX124" fmla="*/ 2293817 w 4847872"/>
              <a:gd name="connsiteY124" fmla="*/ 640080 h 2745499"/>
              <a:gd name="connsiteX125" fmla="*/ 2195343 w 4847872"/>
              <a:gd name="connsiteY125" fmla="*/ 626012 h 2745499"/>
              <a:gd name="connsiteX126" fmla="*/ 2139072 w 4847872"/>
              <a:gd name="connsiteY126" fmla="*/ 611944 h 2745499"/>
              <a:gd name="connsiteX127" fmla="*/ 2103903 w 4847872"/>
              <a:gd name="connsiteY127" fmla="*/ 604910 h 2745499"/>
              <a:gd name="connsiteX128" fmla="*/ 2082802 w 4847872"/>
              <a:gd name="connsiteY128" fmla="*/ 597877 h 2745499"/>
              <a:gd name="connsiteX129" fmla="*/ 2047632 w 4847872"/>
              <a:gd name="connsiteY129" fmla="*/ 590843 h 2745499"/>
              <a:gd name="connsiteX130" fmla="*/ 1998396 w 4847872"/>
              <a:gd name="connsiteY130" fmla="*/ 576775 h 2745499"/>
              <a:gd name="connsiteX131" fmla="*/ 1576365 w 4847872"/>
              <a:gd name="connsiteY131" fmla="*/ 562707 h 2745499"/>
              <a:gd name="connsiteX132" fmla="*/ 1541196 w 4847872"/>
              <a:gd name="connsiteY132" fmla="*/ 555673 h 2745499"/>
              <a:gd name="connsiteX133" fmla="*/ 1463823 w 4847872"/>
              <a:gd name="connsiteY133" fmla="*/ 541606 h 2745499"/>
              <a:gd name="connsiteX134" fmla="*/ 1421620 w 4847872"/>
              <a:gd name="connsiteY134" fmla="*/ 520504 h 2745499"/>
              <a:gd name="connsiteX135" fmla="*/ 1393485 w 4847872"/>
              <a:gd name="connsiteY135" fmla="*/ 513470 h 2745499"/>
              <a:gd name="connsiteX136" fmla="*/ 1372383 w 4847872"/>
              <a:gd name="connsiteY136" fmla="*/ 499403 h 2745499"/>
              <a:gd name="connsiteX137" fmla="*/ 1323146 w 4847872"/>
              <a:gd name="connsiteY137" fmla="*/ 450166 h 2745499"/>
              <a:gd name="connsiteX138" fmla="*/ 1302045 w 4847872"/>
              <a:gd name="connsiteY138" fmla="*/ 443132 h 2745499"/>
              <a:gd name="connsiteX139" fmla="*/ 1231706 w 4847872"/>
              <a:gd name="connsiteY139" fmla="*/ 393895 h 2745499"/>
              <a:gd name="connsiteX140" fmla="*/ 1210605 w 4847872"/>
              <a:gd name="connsiteY140" fmla="*/ 379827 h 2745499"/>
              <a:gd name="connsiteX141" fmla="*/ 1189503 w 4847872"/>
              <a:gd name="connsiteY141" fmla="*/ 358726 h 2745499"/>
              <a:gd name="connsiteX142" fmla="*/ 1126199 w 4847872"/>
              <a:gd name="connsiteY142" fmla="*/ 323557 h 2745499"/>
              <a:gd name="connsiteX143" fmla="*/ 1105097 w 4847872"/>
              <a:gd name="connsiteY143" fmla="*/ 309489 h 2745499"/>
              <a:gd name="connsiteX144" fmla="*/ 1083996 w 4847872"/>
              <a:gd name="connsiteY144" fmla="*/ 302455 h 2745499"/>
              <a:gd name="connsiteX145" fmla="*/ 1055860 w 4847872"/>
              <a:gd name="connsiteY145" fmla="*/ 288387 h 2745499"/>
              <a:gd name="connsiteX146" fmla="*/ 1034759 w 4847872"/>
              <a:gd name="connsiteY146" fmla="*/ 274320 h 2745499"/>
              <a:gd name="connsiteX147" fmla="*/ 985522 w 4847872"/>
              <a:gd name="connsiteY147" fmla="*/ 253218 h 2745499"/>
              <a:gd name="connsiteX148" fmla="*/ 915183 w 4847872"/>
              <a:gd name="connsiteY148" fmla="*/ 189913 h 2745499"/>
              <a:gd name="connsiteX149" fmla="*/ 901116 w 4847872"/>
              <a:gd name="connsiteY149" fmla="*/ 168812 h 2745499"/>
              <a:gd name="connsiteX150" fmla="*/ 858912 w 4847872"/>
              <a:gd name="connsiteY150" fmla="*/ 126609 h 2745499"/>
              <a:gd name="connsiteX151" fmla="*/ 809676 w 4847872"/>
              <a:gd name="connsiteY151" fmla="*/ 77372 h 2745499"/>
              <a:gd name="connsiteX152" fmla="*/ 788574 w 4847872"/>
              <a:gd name="connsiteY152" fmla="*/ 63304 h 2745499"/>
              <a:gd name="connsiteX153" fmla="*/ 739337 w 4847872"/>
              <a:gd name="connsiteY153" fmla="*/ 49237 h 2745499"/>
              <a:gd name="connsiteX154" fmla="*/ 676032 w 4847872"/>
              <a:gd name="connsiteY154" fmla="*/ 42203 h 2745499"/>
              <a:gd name="connsiteX155" fmla="*/ 640863 w 4847872"/>
              <a:gd name="connsiteY155" fmla="*/ 35169 h 2745499"/>
              <a:gd name="connsiteX156" fmla="*/ 598660 w 4847872"/>
              <a:gd name="connsiteY156" fmla="*/ 28135 h 2745499"/>
              <a:gd name="connsiteX157" fmla="*/ 535356 w 4847872"/>
              <a:gd name="connsiteY157" fmla="*/ 21101 h 2745499"/>
              <a:gd name="connsiteX158" fmla="*/ 352476 w 4847872"/>
              <a:gd name="connsiteY158" fmla="*/ 0 h 2745499"/>
              <a:gd name="connsiteX159" fmla="*/ 99257 w 4847872"/>
              <a:gd name="connsiteY159" fmla="*/ 7033 h 2745499"/>
              <a:gd name="connsiteX160" fmla="*/ 78156 w 4847872"/>
              <a:gd name="connsiteY160" fmla="*/ 14067 h 2745499"/>
              <a:gd name="connsiteX161" fmla="*/ 50020 w 4847872"/>
              <a:gd name="connsiteY161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855157 w 4847872"/>
              <a:gd name="connsiteY45" fmla="*/ 2699629 h 2745499"/>
              <a:gd name="connsiteX46" fmla="*/ 2936388 w 4847872"/>
              <a:gd name="connsiteY46" fmla="*/ 2660601 h 2745499"/>
              <a:gd name="connsiteX47" fmla="*/ 3004236 w 4847872"/>
              <a:gd name="connsiteY47" fmla="*/ 2616590 h 2745499"/>
              <a:gd name="connsiteX48" fmla="*/ 3074574 w 4847872"/>
              <a:gd name="connsiteY48" fmla="*/ 2581421 h 2745499"/>
              <a:gd name="connsiteX49" fmla="*/ 3095676 w 4847872"/>
              <a:gd name="connsiteY49" fmla="*/ 2567353 h 2745499"/>
              <a:gd name="connsiteX50" fmla="*/ 3123811 w 4847872"/>
              <a:gd name="connsiteY50" fmla="*/ 2546252 h 2745499"/>
              <a:gd name="connsiteX51" fmla="*/ 3166014 w 4847872"/>
              <a:gd name="connsiteY51" fmla="*/ 2511083 h 2745499"/>
              <a:gd name="connsiteX52" fmla="*/ 3180082 w 4847872"/>
              <a:gd name="connsiteY52" fmla="*/ 2489981 h 2745499"/>
              <a:gd name="connsiteX53" fmla="*/ 3201183 w 4847872"/>
              <a:gd name="connsiteY53" fmla="*/ 2482947 h 2745499"/>
              <a:gd name="connsiteX54" fmla="*/ 3243386 w 4847872"/>
              <a:gd name="connsiteY54" fmla="*/ 2454812 h 2745499"/>
              <a:gd name="connsiteX55" fmla="*/ 3264488 w 4847872"/>
              <a:gd name="connsiteY55" fmla="*/ 2440744 h 2745499"/>
              <a:gd name="connsiteX56" fmla="*/ 3299657 w 4847872"/>
              <a:gd name="connsiteY56" fmla="*/ 2405575 h 2745499"/>
              <a:gd name="connsiteX57" fmla="*/ 3313725 w 4847872"/>
              <a:gd name="connsiteY57" fmla="*/ 2384473 h 2745499"/>
              <a:gd name="connsiteX58" fmla="*/ 3382012 w 4847872"/>
              <a:gd name="connsiteY58" fmla="*/ 2343394 h 2745499"/>
              <a:gd name="connsiteX59" fmla="*/ 3446440 w 4847872"/>
              <a:gd name="connsiteY59" fmla="*/ 2277354 h 2745499"/>
              <a:gd name="connsiteX60" fmla="*/ 3512919 w 4847872"/>
              <a:gd name="connsiteY60" fmla="*/ 2196562 h 2745499"/>
              <a:gd name="connsiteX61" fmla="*/ 3573049 w 4847872"/>
              <a:gd name="connsiteY61" fmla="*/ 2102192 h 2745499"/>
              <a:gd name="connsiteX62" fmla="*/ 3615252 w 4847872"/>
              <a:gd name="connsiteY62" fmla="*/ 2047288 h 2745499"/>
              <a:gd name="connsiteX63" fmla="*/ 3633179 w 4847872"/>
              <a:gd name="connsiteY63" fmla="*/ 2023012 h 2745499"/>
              <a:gd name="connsiteX64" fmla="*/ 3704885 w 4847872"/>
              <a:gd name="connsiteY64" fmla="*/ 1928397 h 2745499"/>
              <a:gd name="connsiteX65" fmla="*/ 3800184 w 4847872"/>
              <a:gd name="connsiteY65" fmla="*/ 1840132 h 2745499"/>
              <a:gd name="connsiteX66" fmla="*/ 3868715 w 4847872"/>
              <a:gd name="connsiteY66" fmla="*/ 1785229 h 2745499"/>
              <a:gd name="connsiteX67" fmla="*/ 3941544 w 4847872"/>
              <a:gd name="connsiteY67" fmla="*/ 1753235 h 2745499"/>
              <a:gd name="connsiteX68" fmla="*/ 4004849 w 4847872"/>
              <a:gd name="connsiteY68" fmla="*/ 1717382 h 2745499"/>
              <a:gd name="connsiteX69" fmla="*/ 4044561 w 4847872"/>
              <a:gd name="connsiteY69" fmla="*/ 1703314 h 2745499"/>
              <a:gd name="connsiteX70" fmla="*/ 4111041 w 4847872"/>
              <a:gd name="connsiteY70" fmla="*/ 1679037 h 2745499"/>
              <a:gd name="connsiteX71" fmla="*/ 4160961 w 4847872"/>
              <a:gd name="connsiteY71" fmla="*/ 1648411 h 2745499"/>
              <a:gd name="connsiteX72" fmla="*/ 4243316 w 4847872"/>
              <a:gd name="connsiteY72" fmla="*/ 1611874 h 2745499"/>
              <a:gd name="connsiteX73" fmla="*/ 4318881 w 4847872"/>
              <a:gd name="connsiteY73" fmla="*/ 1567180 h 2745499"/>
              <a:gd name="connsiteX74" fmla="*/ 4394886 w 4847872"/>
              <a:gd name="connsiteY74" fmla="*/ 1504559 h 2745499"/>
              <a:gd name="connsiteX75" fmla="*/ 4468839 w 4847872"/>
              <a:gd name="connsiteY75" fmla="*/ 1460548 h 2745499"/>
              <a:gd name="connsiteX76" fmla="*/ 4538737 w 4847872"/>
              <a:gd name="connsiteY76" fmla="*/ 1392017 h 2745499"/>
              <a:gd name="connsiteX77" fmla="*/ 4594324 w 4847872"/>
              <a:gd name="connsiteY77" fmla="*/ 1335063 h 2745499"/>
              <a:gd name="connsiteX78" fmla="*/ 4631301 w 4847872"/>
              <a:gd name="connsiteY78" fmla="*/ 1283335 h 2745499"/>
              <a:gd name="connsiteX79" fmla="*/ 4680538 w 4847872"/>
              <a:gd name="connsiteY79" fmla="*/ 1208453 h 2745499"/>
              <a:gd name="connsiteX80" fmla="*/ 4715023 w 4847872"/>
              <a:gd name="connsiteY80" fmla="*/ 1138799 h 2745499"/>
              <a:gd name="connsiteX81" fmla="*/ 4757226 w 4847872"/>
              <a:gd name="connsiteY81" fmla="*/ 1056884 h 2745499"/>
              <a:gd name="connsiteX82" fmla="*/ 4777644 w 4847872"/>
              <a:gd name="connsiteY82" fmla="*/ 1011506 h 2745499"/>
              <a:gd name="connsiteX83" fmla="*/ 4805779 w 4847872"/>
              <a:gd name="connsiteY83" fmla="*/ 956603 h 2745499"/>
              <a:gd name="connsiteX84" fmla="*/ 4823706 w 4847872"/>
              <a:gd name="connsiteY84" fmla="*/ 867654 h 2745499"/>
              <a:gd name="connsiteX85" fmla="*/ 4837774 w 4847872"/>
              <a:gd name="connsiteY85" fmla="*/ 793457 h 2745499"/>
              <a:gd name="connsiteX86" fmla="*/ 4847543 w 4847872"/>
              <a:gd name="connsiteY86" fmla="*/ 687753 h 2745499"/>
              <a:gd name="connsiteX87" fmla="*/ 4846175 w 4847872"/>
              <a:gd name="connsiteY87" fmla="*/ 568373 h 2745499"/>
              <a:gd name="connsiteX88" fmla="*/ 4797866 w 4847872"/>
              <a:gd name="connsiteY88" fmla="*/ 506437 h 2745499"/>
              <a:gd name="connsiteX89" fmla="*/ 4755663 w 4847872"/>
              <a:gd name="connsiteY89" fmla="*/ 485335 h 2745499"/>
              <a:gd name="connsiteX90" fmla="*/ 4720494 w 4847872"/>
              <a:gd name="connsiteY90" fmla="*/ 457200 h 2745499"/>
              <a:gd name="connsiteX91" fmla="*/ 4678291 w 4847872"/>
              <a:gd name="connsiteY91" fmla="*/ 443132 h 2745499"/>
              <a:gd name="connsiteX92" fmla="*/ 4593885 w 4847872"/>
              <a:gd name="connsiteY92" fmla="*/ 464233 h 2745499"/>
              <a:gd name="connsiteX93" fmla="*/ 4530580 w 4847872"/>
              <a:gd name="connsiteY93" fmla="*/ 499403 h 2745499"/>
              <a:gd name="connsiteX94" fmla="*/ 4509479 w 4847872"/>
              <a:gd name="connsiteY94" fmla="*/ 513470 h 2745499"/>
              <a:gd name="connsiteX95" fmla="*/ 4481343 w 4847872"/>
              <a:gd name="connsiteY95" fmla="*/ 555673 h 2745499"/>
              <a:gd name="connsiteX96" fmla="*/ 4439140 w 4847872"/>
              <a:gd name="connsiteY96" fmla="*/ 590843 h 2745499"/>
              <a:gd name="connsiteX97" fmla="*/ 4396937 w 4847872"/>
              <a:gd name="connsiteY97" fmla="*/ 618978 h 2745499"/>
              <a:gd name="connsiteX98" fmla="*/ 4340666 w 4847872"/>
              <a:gd name="connsiteY98" fmla="*/ 647113 h 2745499"/>
              <a:gd name="connsiteX99" fmla="*/ 4312531 w 4847872"/>
              <a:gd name="connsiteY99" fmla="*/ 661181 h 2745499"/>
              <a:gd name="connsiteX100" fmla="*/ 4270328 w 4847872"/>
              <a:gd name="connsiteY100" fmla="*/ 675249 h 2745499"/>
              <a:gd name="connsiteX101" fmla="*/ 4242192 w 4847872"/>
              <a:gd name="connsiteY101" fmla="*/ 689317 h 2745499"/>
              <a:gd name="connsiteX102" fmla="*/ 4171854 w 4847872"/>
              <a:gd name="connsiteY102" fmla="*/ 710418 h 2745499"/>
              <a:gd name="connsiteX103" fmla="*/ 3890500 w 4847872"/>
              <a:gd name="connsiteY103" fmla="*/ 696350 h 2745499"/>
              <a:gd name="connsiteX104" fmla="*/ 3869399 w 4847872"/>
              <a:gd name="connsiteY104" fmla="*/ 689317 h 2745499"/>
              <a:gd name="connsiteX105" fmla="*/ 3834229 w 4847872"/>
              <a:gd name="connsiteY105" fmla="*/ 682283 h 2745499"/>
              <a:gd name="connsiteX106" fmla="*/ 3770925 w 4847872"/>
              <a:gd name="connsiteY106" fmla="*/ 675249 h 2745499"/>
              <a:gd name="connsiteX107" fmla="*/ 3679485 w 4847872"/>
              <a:gd name="connsiteY107" fmla="*/ 661181 h 2745499"/>
              <a:gd name="connsiteX108" fmla="*/ 3609146 w 4847872"/>
              <a:gd name="connsiteY108" fmla="*/ 654147 h 2745499"/>
              <a:gd name="connsiteX109" fmla="*/ 3573977 w 4847872"/>
              <a:gd name="connsiteY109" fmla="*/ 647113 h 2745499"/>
              <a:gd name="connsiteX110" fmla="*/ 3257454 w 4847872"/>
              <a:gd name="connsiteY110" fmla="*/ 647113 h 2745499"/>
              <a:gd name="connsiteX111" fmla="*/ 3222285 w 4847872"/>
              <a:gd name="connsiteY111" fmla="*/ 654147 h 2745499"/>
              <a:gd name="connsiteX112" fmla="*/ 3130845 w 4847872"/>
              <a:gd name="connsiteY112" fmla="*/ 661181 h 2745499"/>
              <a:gd name="connsiteX113" fmla="*/ 3088642 w 4847872"/>
              <a:gd name="connsiteY113" fmla="*/ 675249 h 2745499"/>
              <a:gd name="connsiteX114" fmla="*/ 3039405 w 4847872"/>
              <a:gd name="connsiteY114" fmla="*/ 703384 h 2745499"/>
              <a:gd name="connsiteX115" fmla="*/ 2976100 w 4847872"/>
              <a:gd name="connsiteY115" fmla="*/ 731520 h 2745499"/>
              <a:gd name="connsiteX116" fmla="*/ 2575171 w 4847872"/>
              <a:gd name="connsiteY116" fmla="*/ 717452 h 2745499"/>
              <a:gd name="connsiteX117" fmla="*/ 2547036 w 4847872"/>
              <a:gd name="connsiteY117" fmla="*/ 710418 h 2745499"/>
              <a:gd name="connsiteX118" fmla="*/ 2476697 w 4847872"/>
              <a:gd name="connsiteY118" fmla="*/ 689317 h 2745499"/>
              <a:gd name="connsiteX119" fmla="*/ 2441528 w 4847872"/>
              <a:gd name="connsiteY119" fmla="*/ 682283 h 2745499"/>
              <a:gd name="connsiteX120" fmla="*/ 2413392 w 4847872"/>
              <a:gd name="connsiteY120" fmla="*/ 675249 h 2745499"/>
              <a:gd name="connsiteX121" fmla="*/ 2371189 w 4847872"/>
              <a:gd name="connsiteY121" fmla="*/ 661181 h 2745499"/>
              <a:gd name="connsiteX122" fmla="*/ 2336020 w 4847872"/>
              <a:gd name="connsiteY122" fmla="*/ 654147 h 2745499"/>
              <a:gd name="connsiteX123" fmla="*/ 2293817 w 4847872"/>
              <a:gd name="connsiteY123" fmla="*/ 640080 h 2745499"/>
              <a:gd name="connsiteX124" fmla="*/ 2195343 w 4847872"/>
              <a:gd name="connsiteY124" fmla="*/ 626012 h 2745499"/>
              <a:gd name="connsiteX125" fmla="*/ 2139072 w 4847872"/>
              <a:gd name="connsiteY125" fmla="*/ 611944 h 2745499"/>
              <a:gd name="connsiteX126" fmla="*/ 2103903 w 4847872"/>
              <a:gd name="connsiteY126" fmla="*/ 604910 h 2745499"/>
              <a:gd name="connsiteX127" fmla="*/ 2082802 w 4847872"/>
              <a:gd name="connsiteY127" fmla="*/ 597877 h 2745499"/>
              <a:gd name="connsiteX128" fmla="*/ 2047632 w 4847872"/>
              <a:gd name="connsiteY128" fmla="*/ 590843 h 2745499"/>
              <a:gd name="connsiteX129" fmla="*/ 1998396 w 4847872"/>
              <a:gd name="connsiteY129" fmla="*/ 576775 h 2745499"/>
              <a:gd name="connsiteX130" fmla="*/ 1576365 w 4847872"/>
              <a:gd name="connsiteY130" fmla="*/ 562707 h 2745499"/>
              <a:gd name="connsiteX131" fmla="*/ 1541196 w 4847872"/>
              <a:gd name="connsiteY131" fmla="*/ 555673 h 2745499"/>
              <a:gd name="connsiteX132" fmla="*/ 1463823 w 4847872"/>
              <a:gd name="connsiteY132" fmla="*/ 541606 h 2745499"/>
              <a:gd name="connsiteX133" fmla="*/ 1421620 w 4847872"/>
              <a:gd name="connsiteY133" fmla="*/ 520504 h 2745499"/>
              <a:gd name="connsiteX134" fmla="*/ 1393485 w 4847872"/>
              <a:gd name="connsiteY134" fmla="*/ 513470 h 2745499"/>
              <a:gd name="connsiteX135" fmla="*/ 1372383 w 4847872"/>
              <a:gd name="connsiteY135" fmla="*/ 499403 h 2745499"/>
              <a:gd name="connsiteX136" fmla="*/ 1323146 w 4847872"/>
              <a:gd name="connsiteY136" fmla="*/ 450166 h 2745499"/>
              <a:gd name="connsiteX137" fmla="*/ 1302045 w 4847872"/>
              <a:gd name="connsiteY137" fmla="*/ 443132 h 2745499"/>
              <a:gd name="connsiteX138" fmla="*/ 1231706 w 4847872"/>
              <a:gd name="connsiteY138" fmla="*/ 393895 h 2745499"/>
              <a:gd name="connsiteX139" fmla="*/ 1210605 w 4847872"/>
              <a:gd name="connsiteY139" fmla="*/ 379827 h 2745499"/>
              <a:gd name="connsiteX140" fmla="*/ 1189503 w 4847872"/>
              <a:gd name="connsiteY140" fmla="*/ 358726 h 2745499"/>
              <a:gd name="connsiteX141" fmla="*/ 1126199 w 4847872"/>
              <a:gd name="connsiteY141" fmla="*/ 323557 h 2745499"/>
              <a:gd name="connsiteX142" fmla="*/ 1105097 w 4847872"/>
              <a:gd name="connsiteY142" fmla="*/ 309489 h 2745499"/>
              <a:gd name="connsiteX143" fmla="*/ 1083996 w 4847872"/>
              <a:gd name="connsiteY143" fmla="*/ 302455 h 2745499"/>
              <a:gd name="connsiteX144" fmla="*/ 1055860 w 4847872"/>
              <a:gd name="connsiteY144" fmla="*/ 288387 h 2745499"/>
              <a:gd name="connsiteX145" fmla="*/ 1034759 w 4847872"/>
              <a:gd name="connsiteY145" fmla="*/ 274320 h 2745499"/>
              <a:gd name="connsiteX146" fmla="*/ 985522 w 4847872"/>
              <a:gd name="connsiteY146" fmla="*/ 253218 h 2745499"/>
              <a:gd name="connsiteX147" fmla="*/ 915183 w 4847872"/>
              <a:gd name="connsiteY147" fmla="*/ 189913 h 2745499"/>
              <a:gd name="connsiteX148" fmla="*/ 901116 w 4847872"/>
              <a:gd name="connsiteY148" fmla="*/ 168812 h 2745499"/>
              <a:gd name="connsiteX149" fmla="*/ 858912 w 4847872"/>
              <a:gd name="connsiteY149" fmla="*/ 126609 h 2745499"/>
              <a:gd name="connsiteX150" fmla="*/ 809676 w 4847872"/>
              <a:gd name="connsiteY150" fmla="*/ 77372 h 2745499"/>
              <a:gd name="connsiteX151" fmla="*/ 788574 w 4847872"/>
              <a:gd name="connsiteY151" fmla="*/ 63304 h 2745499"/>
              <a:gd name="connsiteX152" fmla="*/ 739337 w 4847872"/>
              <a:gd name="connsiteY152" fmla="*/ 49237 h 2745499"/>
              <a:gd name="connsiteX153" fmla="*/ 676032 w 4847872"/>
              <a:gd name="connsiteY153" fmla="*/ 42203 h 2745499"/>
              <a:gd name="connsiteX154" fmla="*/ 640863 w 4847872"/>
              <a:gd name="connsiteY154" fmla="*/ 35169 h 2745499"/>
              <a:gd name="connsiteX155" fmla="*/ 598660 w 4847872"/>
              <a:gd name="connsiteY155" fmla="*/ 28135 h 2745499"/>
              <a:gd name="connsiteX156" fmla="*/ 535356 w 4847872"/>
              <a:gd name="connsiteY156" fmla="*/ 21101 h 2745499"/>
              <a:gd name="connsiteX157" fmla="*/ 352476 w 4847872"/>
              <a:gd name="connsiteY157" fmla="*/ 0 h 2745499"/>
              <a:gd name="connsiteX158" fmla="*/ 99257 w 4847872"/>
              <a:gd name="connsiteY158" fmla="*/ 7033 h 2745499"/>
              <a:gd name="connsiteX159" fmla="*/ 78156 w 4847872"/>
              <a:gd name="connsiteY159" fmla="*/ 14067 h 2745499"/>
              <a:gd name="connsiteX160" fmla="*/ 50020 w 4847872"/>
              <a:gd name="connsiteY160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855157 w 4847872"/>
              <a:gd name="connsiteY45" fmla="*/ 2699629 h 2745499"/>
              <a:gd name="connsiteX46" fmla="*/ 2936388 w 4847872"/>
              <a:gd name="connsiteY46" fmla="*/ 2660601 h 2745499"/>
              <a:gd name="connsiteX47" fmla="*/ 3016936 w 4847872"/>
              <a:gd name="connsiteY47" fmla="*/ 2626115 h 2745499"/>
              <a:gd name="connsiteX48" fmla="*/ 3074574 w 4847872"/>
              <a:gd name="connsiteY48" fmla="*/ 2581421 h 2745499"/>
              <a:gd name="connsiteX49" fmla="*/ 3095676 w 4847872"/>
              <a:gd name="connsiteY49" fmla="*/ 2567353 h 2745499"/>
              <a:gd name="connsiteX50" fmla="*/ 3123811 w 4847872"/>
              <a:gd name="connsiteY50" fmla="*/ 2546252 h 2745499"/>
              <a:gd name="connsiteX51" fmla="*/ 3166014 w 4847872"/>
              <a:gd name="connsiteY51" fmla="*/ 2511083 h 2745499"/>
              <a:gd name="connsiteX52" fmla="*/ 3180082 w 4847872"/>
              <a:gd name="connsiteY52" fmla="*/ 2489981 h 2745499"/>
              <a:gd name="connsiteX53" fmla="*/ 3201183 w 4847872"/>
              <a:gd name="connsiteY53" fmla="*/ 2482947 h 2745499"/>
              <a:gd name="connsiteX54" fmla="*/ 3243386 w 4847872"/>
              <a:gd name="connsiteY54" fmla="*/ 2454812 h 2745499"/>
              <a:gd name="connsiteX55" fmla="*/ 3264488 w 4847872"/>
              <a:gd name="connsiteY55" fmla="*/ 2440744 h 2745499"/>
              <a:gd name="connsiteX56" fmla="*/ 3299657 w 4847872"/>
              <a:gd name="connsiteY56" fmla="*/ 2405575 h 2745499"/>
              <a:gd name="connsiteX57" fmla="*/ 3313725 w 4847872"/>
              <a:gd name="connsiteY57" fmla="*/ 2384473 h 2745499"/>
              <a:gd name="connsiteX58" fmla="*/ 3382012 w 4847872"/>
              <a:gd name="connsiteY58" fmla="*/ 2343394 h 2745499"/>
              <a:gd name="connsiteX59" fmla="*/ 3446440 w 4847872"/>
              <a:gd name="connsiteY59" fmla="*/ 2277354 h 2745499"/>
              <a:gd name="connsiteX60" fmla="*/ 3512919 w 4847872"/>
              <a:gd name="connsiteY60" fmla="*/ 2196562 h 2745499"/>
              <a:gd name="connsiteX61" fmla="*/ 3573049 w 4847872"/>
              <a:gd name="connsiteY61" fmla="*/ 2102192 h 2745499"/>
              <a:gd name="connsiteX62" fmla="*/ 3615252 w 4847872"/>
              <a:gd name="connsiteY62" fmla="*/ 2047288 h 2745499"/>
              <a:gd name="connsiteX63" fmla="*/ 3633179 w 4847872"/>
              <a:gd name="connsiteY63" fmla="*/ 2023012 h 2745499"/>
              <a:gd name="connsiteX64" fmla="*/ 3704885 w 4847872"/>
              <a:gd name="connsiteY64" fmla="*/ 1928397 h 2745499"/>
              <a:gd name="connsiteX65" fmla="*/ 3800184 w 4847872"/>
              <a:gd name="connsiteY65" fmla="*/ 1840132 h 2745499"/>
              <a:gd name="connsiteX66" fmla="*/ 3868715 w 4847872"/>
              <a:gd name="connsiteY66" fmla="*/ 1785229 h 2745499"/>
              <a:gd name="connsiteX67" fmla="*/ 3941544 w 4847872"/>
              <a:gd name="connsiteY67" fmla="*/ 1753235 h 2745499"/>
              <a:gd name="connsiteX68" fmla="*/ 4004849 w 4847872"/>
              <a:gd name="connsiteY68" fmla="*/ 1717382 h 2745499"/>
              <a:gd name="connsiteX69" fmla="*/ 4044561 w 4847872"/>
              <a:gd name="connsiteY69" fmla="*/ 1703314 h 2745499"/>
              <a:gd name="connsiteX70" fmla="*/ 4111041 w 4847872"/>
              <a:gd name="connsiteY70" fmla="*/ 1679037 h 2745499"/>
              <a:gd name="connsiteX71" fmla="*/ 4160961 w 4847872"/>
              <a:gd name="connsiteY71" fmla="*/ 1648411 h 2745499"/>
              <a:gd name="connsiteX72" fmla="*/ 4243316 w 4847872"/>
              <a:gd name="connsiteY72" fmla="*/ 1611874 h 2745499"/>
              <a:gd name="connsiteX73" fmla="*/ 4318881 w 4847872"/>
              <a:gd name="connsiteY73" fmla="*/ 1567180 h 2745499"/>
              <a:gd name="connsiteX74" fmla="*/ 4394886 w 4847872"/>
              <a:gd name="connsiteY74" fmla="*/ 1504559 h 2745499"/>
              <a:gd name="connsiteX75" fmla="*/ 4468839 w 4847872"/>
              <a:gd name="connsiteY75" fmla="*/ 1460548 h 2745499"/>
              <a:gd name="connsiteX76" fmla="*/ 4538737 w 4847872"/>
              <a:gd name="connsiteY76" fmla="*/ 1392017 h 2745499"/>
              <a:gd name="connsiteX77" fmla="*/ 4594324 w 4847872"/>
              <a:gd name="connsiteY77" fmla="*/ 1335063 h 2745499"/>
              <a:gd name="connsiteX78" fmla="*/ 4631301 w 4847872"/>
              <a:gd name="connsiteY78" fmla="*/ 1283335 h 2745499"/>
              <a:gd name="connsiteX79" fmla="*/ 4680538 w 4847872"/>
              <a:gd name="connsiteY79" fmla="*/ 1208453 h 2745499"/>
              <a:gd name="connsiteX80" fmla="*/ 4715023 w 4847872"/>
              <a:gd name="connsiteY80" fmla="*/ 1138799 h 2745499"/>
              <a:gd name="connsiteX81" fmla="*/ 4757226 w 4847872"/>
              <a:gd name="connsiteY81" fmla="*/ 1056884 h 2745499"/>
              <a:gd name="connsiteX82" fmla="*/ 4777644 w 4847872"/>
              <a:gd name="connsiteY82" fmla="*/ 1011506 h 2745499"/>
              <a:gd name="connsiteX83" fmla="*/ 4805779 w 4847872"/>
              <a:gd name="connsiteY83" fmla="*/ 956603 h 2745499"/>
              <a:gd name="connsiteX84" fmla="*/ 4823706 w 4847872"/>
              <a:gd name="connsiteY84" fmla="*/ 867654 h 2745499"/>
              <a:gd name="connsiteX85" fmla="*/ 4837774 w 4847872"/>
              <a:gd name="connsiteY85" fmla="*/ 793457 h 2745499"/>
              <a:gd name="connsiteX86" fmla="*/ 4847543 w 4847872"/>
              <a:gd name="connsiteY86" fmla="*/ 687753 h 2745499"/>
              <a:gd name="connsiteX87" fmla="*/ 4846175 w 4847872"/>
              <a:gd name="connsiteY87" fmla="*/ 568373 h 2745499"/>
              <a:gd name="connsiteX88" fmla="*/ 4797866 w 4847872"/>
              <a:gd name="connsiteY88" fmla="*/ 506437 h 2745499"/>
              <a:gd name="connsiteX89" fmla="*/ 4755663 w 4847872"/>
              <a:gd name="connsiteY89" fmla="*/ 485335 h 2745499"/>
              <a:gd name="connsiteX90" fmla="*/ 4720494 w 4847872"/>
              <a:gd name="connsiteY90" fmla="*/ 457200 h 2745499"/>
              <a:gd name="connsiteX91" fmla="*/ 4678291 w 4847872"/>
              <a:gd name="connsiteY91" fmla="*/ 443132 h 2745499"/>
              <a:gd name="connsiteX92" fmla="*/ 4593885 w 4847872"/>
              <a:gd name="connsiteY92" fmla="*/ 464233 h 2745499"/>
              <a:gd name="connsiteX93" fmla="*/ 4530580 w 4847872"/>
              <a:gd name="connsiteY93" fmla="*/ 499403 h 2745499"/>
              <a:gd name="connsiteX94" fmla="*/ 4509479 w 4847872"/>
              <a:gd name="connsiteY94" fmla="*/ 513470 h 2745499"/>
              <a:gd name="connsiteX95" fmla="*/ 4481343 w 4847872"/>
              <a:gd name="connsiteY95" fmla="*/ 555673 h 2745499"/>
              <a:gd name="connsiteX96" fmla="*/ 4439140 w 4847872"/>
              <a:gd name="connsiteY96" fmla="*/ 590843 h 2745499"/>
              <a:gd name="connsiteX97" fmla="*/ 4396937 w 4847872"/>
              <a:gd name="connsiteY97" fmla="*/ 618978 h 2745499"/>
              <a:gd name="connsiteX98" fmla="*/ 4340666 w 4847872"/>
              <a:gd name="connsiteY98" fmla="*/ 647113 h 2745499"/>
              <a:gd name="connsiteX99" fmla="*/ 4312531 w 4847872"/>
              <a:gd name="connsiteY99" fmla="*/ 661181 h 2745499"/>
              <a:gd name="connsiteX100" fmla="*/ 4270328 w 4847872"/>
              <a:gd name="connsiteY100" fmla="*/ 675249 h 2745499"/>
              <a:gd name="connsiteX101" fmla="*/ 4242192 w 4847872"/>
              <a:gd name="connsiteY101" fmla="*/ 689317 h 2745499"/>
              <a:gd name="connsiteX102" fmla="*/ 4171854 w 4847872"/>
              <a:gd name="connsiteY102" fmla="*/ 710418 h 2745499"/>
              <a:gd name="connsiteX103" fmla="*/ 3890500 w 4847872"/>
              <a:gd name="connsiteY103" fmla="*/ 696350 h 2745499"/>
              <a:gd name="connsiteX104" fmla="*/ 3869399 w 4847872"/>
              <a:gd name="connsiteY104" fmla="*/ 689317 h 2745499"/>
              <a:gd name="connsiteX105" fmla="*/ 3834229 w 4847872"/>
              <a:gd name="connsiteY105" fmla="*/ 682283 h 2745499"/>
              <a:gd name="connsiteX106" fmla="*/ 3770925 w 4847872"/>
              <a:gd name="connsiteY106" fmla="*/ 675249 h 2745499"/>
              <a:gd name="connsiteX107" fmla="*/ 3679485 w 4847872"/>
              <a:gd name="connsiteY107" fmla="*/ 661181 h 2745499"/>
              <a:gd name="connsiteX108" fmla="*/ 3609146 w 4847872"/>
              <a:gd name="connsiteY108" fmla="*/ 654147 h 2745499"/>
              <a:gd name="connsiteX109" fmla="*/ 3573977 w 4847872"/>
              <a:gd name="connsiteY109" fmla="*/ 647113 h 2745499"/>
              <a:gd name="connsiteX110" fmla="*/ 3257454 w 4847872"/>
              <a:gd name="connsiteY110" fmla="*/ 647113 h 2745499"/>
              <a:gd name="connsiteX111" fmla="*/ 3222285 w 4847872"/>
              <a:gd name="connsiteY111" fmla="*/ 654147 h 2745499"/>
              <a:gd name="connsiteX112" fmla="*/ 3130845 w 4847872"/>
              <a:gd name="connsiteY112" fmla="*/ 661181 h 2745499"/>
              <a:gd name="connsiteX113" fmla="*/ 3088642 w 4847872"/>
              <a:gd name="connsiteY113" fmla="*/ 675249 h 2745499"/>
              <a:gd name="connsiteX114" fmla="*/ 3039405 w 4847872"/>
              <a:gd name="connsiteY114" fmla="*/ 703384 h 2745499"/>
              <a:gd name="connsiteX115" fmla="*/ 2976100 w 4847872"/>
              <a:gd name="connsiteY115" fmla="*/ 731520 h 2745499"/>
              <a:gd name="connsiteX116" fmla="*/ 2575171 w 4847872"/>
              <a:gd name="connsiteY116" fmla="*/ 717452 h 2745499"/>
              <a:gd name="connsiteX117" fmla="*/ 2547036 w 4847872"/>
              <a:gd name="connsiteY117" fmla="*/ 710418 h 2745499"/>
              <a:gd name="connsiteX118" fmla="*/ 2476697 w 4847872"/>
              <a:gd name="connsiteY118" fmla="*/ 689317 h 2745499"/>
              <a:gd name="connsiteX119" fmla="*/ 2441528 w 4847872"/>
              <a:gd name="connsiteY119" fmla="*/ 682283 h 2745499"/>
              <a:gd name="connsiteX120" fmla="*/ 2413392 w 4847872"/>
              <a:gd name="connsiteY120" fmla="*/ 675249 h 2745499"/>
              <a:gd name="connsiteX121" fmla="*/ 2371189 w 4847872"/>
              <a:gd name="connsiteY121" fmla="*/ 661181 h 2745499"/>
              <a:gd name="connsiteX122" fmla="*/ 2336020 w 4847872"/>
              <a:gd name="connsiteY122" fmla="*/ 654147 h 2745499"/>
              <a:gd name="connsiteX123" fmla="*/ 2293817 w 4847872"/>
              <a:gd name="connsiteY123" fmla="*/ 640080 h 2745499"/>
              <a:gd name="connsiteX124" fmla="*/ 2195343 w 4847872"/>
              <a:gd name="connsiteY124" fmla="*/ 626012 h 2745499"/>
              <a:gd name="connsiteX125" fmla="*/ 2139072 w 4847872"/>
              <a:gd name="connsiteY125" fmla="*/ 611944 h 2745499"/>
              <a:gd name="connsiteX126" fmla="*/ 2103903 w 4847872"/>
              <a:gd name="connsiteY126" fmla="*/ 604910 h 2745499"/>
              <a:gd name="connsiteX127" fmla="*/ 2082802 w 4847872"/>
              <a:gd name="connsiteY127" fmla="*/ 597877 h 2745499"/>
              <a:gd name="connsiteX128" fmla="*/ 2047632 w 4847872"/>
              <a:gd name="connsiteY128" fmla="*/ 590843 h 2745499"/>
              <a:gd name="connsiteX129" fmla="*/ 1998396 w 4847872"/>
              <a:gd name="connsiteY129" fmla="*/ 576775 h 2745499"/>
              <a:gd name="connsiteX130" fmla="*/ 1576365 w 4847872"/>
              <a:gd name="connsiteY130" fmla="*/ 562707 h 2745499"/>
              <a:gd name="connsiteX131" fmla="*/ 1541196 w 4847872"/>
              <a:gd name="connsiteY131" fmla="*/ 555673 h 2745499"/>
              <a:gd name="connsiteX132" fmla="*/ 1463823 w 4847872"/>
              <a:gd name="connsiteY132" fmla="*/ 541606 h 2745499"/>
              <a:gd name="connsiteX133" fmla="*/ 1421620 w 4847872"/>
              <a:gd name="connsiteY133" fmla="*/ 520504 h 2745499"/>
              <a:gd name="connsiteX134" fmla="*/ 1393485 w 4847872"/>
              <a:gd name="connsiteY134" fmla="*/ 513470 h 2745499"/>
              <a:gd name="connsiteX135" fmla="*/ 1372383 w 4847872"/>
              <a:gd name="connsiteY135" fmla="*/ 499403 h 2745499"/>
              <a:gd name="connsiteX136" fmla="*/ 1323146 w 4847872"/>
              <a:gd name="connsiteY136" fmla="*/ 450166 h 2745499"/>
              <a:gd name="connsiteX137" fmla="*/ 1302045 w 4847872"/>
              <a:gd name="connsiteY137" fmla="*/ 443132 h 2745499"/>
              <a:gd name="connsiteX138" fmla="*/ 1231706 w 4847872"/>
              <a:gd name="connsiteY138" fmla="*/ 393895 h 2745499"/>
              <a:gd name="connsiteX139" fmla="*/ 1210605 w 4847872"/>
              <a:gd name="connsiteY139" fmla="*/ 379827 h 2745499"/>
              <a:gd name="connsiteX140" fmla="*/ 1189503 w 4847872"/>
              <a:gd name="connsiteY140" fmla="*/ 358726 h 2745499"/>
              <a:gd name="connsiteX141" fmla="*/ 1126199 w 4847872"/>
              <a:gd name="connsiteY141" fmla="*/ 323557 h 2745499"/>
              <a:gd name="connsiteX142" fmla="*/ 1105097 w 4847872"/>
              <a:gd name="connsiteY142" fmla="*/ 309489 h 2745499"/>
              <a:gd name="connsiteX143" fmla="*/ 1083996 w 4847872"/>
              <a:gd name="connsiteY143" fmla="*/ 302455 h 2745499"/>
              <a:gd name="connsiteX144" fmla="*/ 1055860 w 4847872"/>
              <a:gd name="connsiteY144" fmla="*/ 288387 h 2745499"/>
              <a:gd name="connsiteX145" fmla="*/ 1034759 w 4847872"/>
              <a:gd name="connsiteY145" fmla="*/ 274320 h 2745499"/>
              <a:gd name="connsiteX146" fmla="*/ 985522 w 4847872"/>
              <a:gd name="connsiteY146" fmla="*/ 253218 h 2745499"/>
              <a:gd name="connsiteX147" fmla="*/ 915183 w 4847872"/>
              <a:gd name="connsiteY147" fmla="*/ 189913 h 2745499"/>
              <a:gd name="connsiteX148" fmla="*/ 901116 w 4847872"/>
              <a:gd name="connsiteY148" fmla="*/ 168812 h 2745499"/>
              <a:gd name="connsiteX149" fmla="*/ 858912 w 4847872"/>
              <a:gd name="connsiteY149" fmla="*/ 126609 h 2745499"/>
              <a:gd name="connsiteX150" fmla="*/ 809676 w 4847872"/>
              <a:gd name="connsiteY150" fmla="*/ 77372 h 2745499"/>
              <a:gd name="connsiteX151" fmla="*/ 788574 w 4847872"/>
              <a:gd name="connsiteY151" fmla="*/ 63304 h 2745499"/>
              <a:gd name="connsiteX152" fmla="*/ 739337 w 4847872"/>
              <a:gd name="connsiteY152" fmla="*/ 49237 h 2745499"/>
              <a:gd name="connsiteX153" fmla="*/ 676032 w 4847872"/>
              <a:gd name="connsiteY153" fmla="*/ 42203 h 2745499"/>
              <a:gd name="connsiteX154" fmla="*/ 640863 w 4847872"/>
              <a:gd name="connsiteY154" fmla="*/ 35169 h 2745499"/>
              <a:gd name="connsiteX155" fmla="*/ 598660 w 4847872"/>
              <a:gd name="connsiteY155" fmla="*/ 28135 h 2745499"/>
              <a:gd name="connsiteX156" fmla="*/ 535356 w 4847872"/>
              <a:gd name="connsiteY156" fmla="*/ 21101 h 2745499"/>
              <a:gd name="connsiteX157" fmla="*/ 352476 w 4847872"/>
              <a:gd name="connsiteY157" fmla="*/ 0 h 2745499"/>
              <a:gd name="connsiteX158" fmla="*/ 99257 w 4847872"/>
              <a:gd name="connsiteY158" fmla="*/ 7033 h 2745499"/>
              <a:gd name="connsiteX159" fmla="*/ 78156 w 4847872"/>
              <a:gd name="connsiteY159" fmla="*/ 14067 h 2745499"/>
              <a:gd name="connsiteX160" fmla="*/ 50020 w 4847872"/>
              <a:gd name="connsiteY160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855157 w 4847872"/>
              <a:gd name="connsiteY45" fmla="*/ 2699629 h 2745499"/>
              <a:gd name="connsiteX46" fmla="*/ 2942738 w 4847872"/>
              <a:gd name="connsiteY46" fmla="*/ 2670126 h 2745499"/>
              <a:gd name="connsiteX47" fmla="*/ 3016936 w 4847872"/>
              <a:gd name="connsiteY47" fmla="*/ 2626115 h 2745499"/>
              <a:gd name="connsiteX48" fmla="*/ 3074574 w 4847872"/>
              <a:gd name="connsiteY48" fmla="*/ 2581421 h 2745499"/>
              <a:gd name="connsiteX49" fmla="*/ 3095676 w 4847872"/>
              <a:gd name="connsiteY49" fmla="*/ 2567353 h 2745499"/>
              <a:gd name="connsiteX50" fmla="*/ 3123811 w 4847872"/>
              <a:gd name="connsiteY50" fmla="*/ 2546252 h 2745499"/>
              <a:gd name="connsiteX51" fmla="*/ 3166014 w 4847872"/>
              <a:gd name="connsiteY51" fmla="*/ 2511083 h 2745499"/>
              <a:gd name="connsiteX52" fmla="*/ 3180082 w 4847872"/>
              <a:gd name="connsiteY52" fmla="*/ 2489981 h 2745499"/>
              <a:gd name="connsiteX53" fmla="*/ 3201183 w 4847872"/>
              <a:gd name="connsiteY53" fmla="*/ 2482947 h 2745499"/>
              <a:gd name="connsiteX54" fmla="*/ 3243386 w 4847872"/>
              <a:gd name="connsiteY54" fmla="*/ 2454812 h 2745499"/>
              <a:gd name="connsiteX55" fmla="*/ 3264488 w 4847872"/>
              <a:gd name="connsiteY55" fmla="*/ 2440744 h 2745499"/>
              <a:gd name="connsiteX56" fmla="*/ 3299657 w 4847872"/>
              <a:gd name="connsiteY56" fmla="*/ 2405575 h 2745499"/>
              <a:gd name="connsiteX57" fmla="*/ 3313725 w 4847872"/>
              <a:gd name="connsiteY57" fmla="*/ 2384473 h 2745499"/>
              <a:gd name="connsiteX58" fmla="*/ 3382012 w 4847872"/>
              <a:gd name="connsiteY58" fmla="*/ 2343394 h 2745499"/>
              <a:gd name="connsiteX59" fmla="*/ 3446440 w 4847872"/>
              <a:gd name="connsiteY59" fmla="*/ 2277354 h 2745499"/>
              <a:gd name="connsiteX60" fmla="*/ 3512919 w 4847872"/>
              <a:gd name="connsiteY60" fmla="*/ 2196562 h 2745499"/>
              <a:gd name="connsiteX61" fmla="*/ 3573049 w 4847872"/>
              <a:gd name="connsiteY61" fmla="*/ 2102192 h 2745499"/>
              <a:gd name="connsiteX62" fmla="*/ 3615252 w 4847872"/>
              <a:gd name="connsiteY62" fmla="*/ 2047288 h 2745499"/>
              <a:gd name="connsiteX63" fmla="*/ 3633179 w 4847872"/>
              <a:gd name="connsiteY63" fmla="*/ 2023012 h 2745499"/>
              <a:gd name="connsiteX64" fmla="*/ 3704885 w 4847872"/>
              <a:gd name="connsiteY64" fmla="*/ 1928397 h 2745499"/>
              <a:gd name="connsiteX65" fmla="*/ 3800184 w 4847872"/>
              <a:gd name="connsiteY65" fmla="*/ 1840132 h 2745499"/>
              <a:gd name="connsiteX66" fmla="*/ 3868715 w 4847872"/>
              <a:gd name="connsiteY66" fmla="*/ 1785229 h 2745499"/>
              <a:gd name="connsiteX67" fmla="*/ 3941544 w 4847872"/>
              <a:gd name="connsiteY67" fmla="*/ 1753235 h 2745499"/>
              <a:gd name="connsiteX68" fmla="*/ 4004849 w 4847872"/>
              <a:gd name="connsiteY68" fmla="*/ 1717382 h 2745499"/>
              <a:gd name="connsiteX69" fmla="*/ 4044561 w 4847872"/>
              <a:gd name="connsiteY69" fmla="*/ 1703314 h 2745499"/>
              <a:gd name="connsiteX70" fmla="*/ 4111041 w 4847872"/>
              <a:gd name="connsiteY70" fmla="*/ 1679037 h 2745499"/>
              <a:gd name="connsiteX71" fmla="*/ 4160961 w 4847872"/>
              <a:gd name="connsiteY71" fmla="*/ 1648411 h 2745499"/>
              <a:gd name="connsiteX72" fmla="*/ 4243316 w 4847872"/>
              <a:gd name="connsiteY72" fmla="*/ 1611874 h 2745499"/>
              <a:gd name="connsiteX73" fmla="*/ 4318881 w 4847872"/>
              <a:gd name="connsiteY73" fmla="*/ 1567180 h 2745499"/>
              <a:gd name="connsiteX74" fmla="*/ 4394886 w 4847872"/>
              <a:gd name="connsiteY74" fmla="*/ 1504559 h 2745499"/>
              <a:gd name="connsiteX75" fmla="*/ 4468839 w 4847872"/>
              <a:gd name="connsiteY75" fmla="*/ 1460548 h 2745499"/>
              <a:gd name="connsiteX76" fmla="*/ 4538737 w 4847872"/>
              <a:gd name="connsiteY76" fmla="*/ 1392017 h 2745499"/>
              <a:gd name="connsiteX77" fmla="*/ 4594324 w 4847872"/>
              <a:gd name="connsiteY77" fmla="*/ 1335063 h 2745499"/>
              <a:gd name="connsiteX78" fmla="*/ 4631301 w 4847872"/>
              <a:gd name="connsiteY78" fmla="*/ 1283335 h 2745499"/>
              <a:gd name="connsiteX79" fmla="*/ 4680538 w 4847872"/>
              <a:gd name="connsiteY79" fmla="*/ 1208453 h 2745499"/>
              <a:gd name="connsiteX80" fmla="*/ 4715023 w 4847872"/>
              <a:gd name="connsiteY80" fmla="*/ 1138799 h 2745499"/>
              <a:gd name="connsiteX81" fmla="*/ 4757226 w 4847872"/>
              <a:gd name="connsiteY81" fmla="*/ 1056884 h 2745499"/>
              <a:gd name="connsiteX82" fmla="*/ 4777644 w 4847872"/>
              <a:gd name="connsiteY82" fmla="*/ 1011506 h 2745499"/>
              <a:gd name="connsiteX83" fmla="*/ 4805779 w 4847872"/>
              <a:gd name="connsiteY83" fmla="*/ 956603 h 2745499"/>
              <a:gd name="connsiteX84" fmla="*/ 4823706 w 4847872"/>
              <a:gd name="connsiteY84" fmla="*/ 867654 h 2745499"/>
              <a:gd name="connsiteX85" fmla="*/ 4837774 w 4847872"/>
              <a:gd name="connsiteY85" fmla="*/ 793457 h 2745499"/>
              <a:gd name="connsiteX86" fmla="*/ 4847543 w 4847872"/>
              <a:gd name="connsiteY86" fmla="*/ 687753 h 2745499"/>
              <a:gd name="connsiteX87" fmla="*/ 4846175 w 4847872"/>
              <a:gd name="connsiteY87" fmla="*/ 568373 h 2745499"/>
              <a:gd name="connsiteX88" fmla="*/ 4797866 w 4847872"/>
              <a:gd name="connsiteY88" fmla="*/ 506437 h 2745499"/>
              <a:gd name="connsiteX89" fmla="*/ 4755663 w 4847872"/>
              <a:gd name="connsiteY89" fmla="*/ 485335 h 2745499"/>
              <a:gd name="connsiteX90" fmla="*/ 4720494 w 4847872"/>
              <a:gd name="connsiteY90" fmla="*/ 457200 h 2745499"/>
              <a:gd name="connsiteX91" fmla="*/ 4678291 w 4847872"/>
              <a:gd name="connsiteY91" fmla="*/ 443132 h 2745499"/>
              <a:gd name="connsiteX92" fmla="*/ 4593885 w 4847872"/>
              <a:gd name="connsiteY92" fmla="*/ 464233 h 2745499"/>
              <a:gd name="connsiteX93" fmla="*/ 4530580 w 4847872"/>
              <a:gd name="connsiteY93" fmla="*/ 499403 h 2745499"/>
              <a:gd name="connsiteX94" fmla="*/ 4509479 w 4847872"/>
              <a:gd name="connsiteY94" fmla="*/ 513470 h 2745499"/>
              <a:gd name="connsiteX95" fmla="*/ 4481343 w 4847872"/>
              <a:gd name="connsiteY95" fmla="*/ 555673 h 2745499"/>
              <a:gd name="connsiteX96" fmla="*/ 4439140 w 4847872"/>
              <a:gd name="connsiteY96" fmla="*/ 590843 h 2745499"/>
              <a:gd name="connsiteX97" fmla="*/ 4396937 w 4847872"/>
              <a:gd name="connsiteY97" fmla="*/ 618978 h 2745499"/>
              <a:gd name="connsiteX98" fmla="*/ 4340666 w 4847872"/>
              <a:gd name="connsiteY98" fmla="*/ 647113 h 2745499"/>
              <a:gd name="connsiteX99" fmla="*/ 4312531 w 4847872"/>
              <a:gd name="connsiteY99" fmla="*/ 661181 h 2745499"/>
              <a:gd name="connsiteX100" fmla="*/ 4270328 w 4847872"/>
              <a:gd name="connsiteY100" fmla="*/ 675249 h 2745499"/>
              <a:gd name="connsiteX101" fmla="*/ 4242192 w 4847872"/>
              <a:gd name="connsiteY101" fmla="*/ 689317 h 2745499"/>
              <a:gd name="connsiteX102" fmla="*/ 4171854 w 4847872"/>
              <a:gd name="connsiteY102" fmla="*/ 710418 h 2745499"/>
              <a:gd name="connsiteX103" fmla="*/ 3890500 w 4847872"/>
              <a:gd name="connsiteY103" fmla="*/ 696350 h 2745499"/>
              <a:gd name="connsiteX104" fmla="*/ 3869399 w 4847872"/>
              <a:gd name="connsiteY104" fmla="*/ 689317 h 2745499"/>
              <a:gd name="connsiteX105" fmla="*/ 3834229 w 4847872"/>
              <a:gd name="connsiteY105" fmla="*/ 682283 h 2745499"/>
              <a:gd name="connsiteX106" fmla="*/ 3770925 w 4847872"/>
              <a:gd name="connsiteY106" fmla="*/ 675249 h 2745499"/>
              <a:gd name="connsiteX107" fmla="*/ 3679485 w 4847872"/>
              <a:gd name="connsiteY107" fmla="*/ 661181 h 2745499"/>
              <a:gd name="connsiteX108" fmla="*/ 3609146 w 4847872"/>
              <a:gd name="connsiteY108" fmla="*/ 654147 h 2745499"/>
              <a:gd name="connsiteX109" fmla="*/ 3573977 w 4847872"/>
              <a:gd name="connsiteY109" fmla="*/ 647113 h 2745499"/>
              <a:gd name="connsiteX110" fmla="*/ 3257454 w 4847872"/>
              <a:gd name="connsiteY110" fmla="*/ 647113 h 2745499"/>
              <a:gd name="connsiteX111" fmla="*/ 3222285 w 4847872"/>
              <a:gd name="connsiteY111" fmla="*/ 654147 h 2745499"/>
              <a:gd name="connsiteX112" fmla="*/ 3130845 w 4847872"/>
              <a:gd name="connsiteY112" fmla="*/ 661181 h 2745499"/>
              <a:gd name="connsiteX113" fmla="*/ 3088642 w 4847872"/>
              <a:gd name="connsiteY113" fmla="*/ 675249 h 2745499"/>
              <a:gd name="connsiteX114" fmla="*/ 3039405 w 4847872"/>
              <a:gd name="connsiteY114" fmla="*/ 703384 h 2745499"/>
              <a:gd name="connsiteX115" fmla="*/ 2976100 w 4847872"/>
              <a:gd name="connsiteY115" fmla="*/ 731520 h 2745499"/>
              <a:gd name="connsiteX116" fmla="*/ 2575171 w 4847872"/>
              <a:gd name="connsiteY116" fmla="*/ 717452 h 2745499"/>
              <a:gd name="connsiteX117" fmla="*/ 2547036 w 4847872"/>
              <a:gd name="connsiteY117" fmla="*/ 710418 h 2745499"/>
              <a:gd name="connsiteX118" fmla="*/ 2476697 w 4847872"/>
              <a:gd name="connsiteY118" fmla="*/ 689317 h 2745499"/>
              <a:gd name="connsiteX119" fmla="*/ 2441528 w 4847872"/>
              <a:gd name="connsiteY119" fmla="*/ 682283 h 2745499"/>
              <a:gd name="connsiteX120" fmla="*/ 2413392 w 4847872"/>
              <a:gd name="connsiteY120" fmla="*/ 675249 h 2745499"/>
              <a:gd name="connsiteX121" fmla="*/ 2371189 w 4847872"/>
              <a:gd name="connsiteY121" fmla="*/ 661181 h 2745499"/>
              <a:gd name="connsiteX122" fmla="*/ 2336020 w 4847872"/>
              <a:gd name="connsiteY122" fmla="*/ 654147 h 2745499"/>
              <a:gd name="connsiteX123" fmla="*/ 2293817 w 4847872"/>
              <a:gd name="connsiteY123" fmla="*/ 640080 h 2745499"/>
              <a:gd name="connsiteX124" fmla="*/ 2195343 w 4847872"/>
              <a:gd name="connsiteY124" fmla="*/ 626012 h 2745499"/>
              <a:gd name="connsiteX125" fmla="*/ 2139072 w 4847872"/>
              <a:gd name="connsiteY125" fmla="*/ 611944 h 2745499"/>
              <a:gd name="connsiteX126" fmla="*/ 2103903 w 4847872"/>
              <a:gd name="connsiteY126" fmla="*/ 604910 h 2745499"/>
              <a:gd name="connsiteX127" fmla="*/ 2082802 w 4847872"/>
              <a:gd name="connsiteY127" fmla="*/ 597877 h 2745499"/>
              <a:gd name="connsiteX128" fmla="*/ 2047632 w 4847872"/>
              <a:gd name="connsiteY128" fmla="*/ 590843 h 2745499"/>
              <a:gd name="connsiteX129" fmla="*/ 1998396 w 4847872"/>
              <a:gd name="connsiteY129" fmla="*/ 576775 h 2745499"/>
              <a:gd name="connsiteX130" fmla="*/ 1576365 w 4847872"/>
              <a:gd name="connsiteY130" fmla="*/ 562707 h 2745499"/>
              <a:gd name="connsiteX131" fmla="*/ 1541196 w 4847872"/>
              <a:gd name="connsiteY131" fmla="*/ 555673 h 2745499"/>
              <a:gd name="connsiteX132" fmla="*/ 1463823 w 4847872"/>
              <a:gd name="connsiteY132" fmla="*/ 541606 h 2745499"/>
              <a:gd name="connsiteX133" fmla="*/ 1421620 w 4847872"/>
              <a:gd name="connsiteY133" fmla="*/ 520504 h 2745499"/>
              <a:gd name="connsiteX134" fmla="*/ 1393485 w 4847872"/>
              <a:gd name="connsiteY134" fmla="*/ 513470 h 2745499"/>
              <a:gd name="connsiteX135" fmla="*/ 1372383 w 4847872"/>
              <a:gd name="connsiteY135" fmla="*/ 499403 h 2745499"/>
              <a:gd name="connsiteX136" fmla="*/ 1323146 w 4847872"/>
              <a:gd name="connsiteY136" fmla="*/ 450166 h 2745499"/>
              <a:gd name="connsiteX137" fmla="*/ 1302045 w 4847872"/>
              <a:gd name="connsiteY137" fmla="*/ 443132 h 2745499"/>
              <a:gd name="connsiteX138" fmla="*/ 1231706 w 4847872"/>
              <a:gd name="connsiteY138" fmla="*/ 393895 h 2745499"/>
              <a:gd name="connsiteX139" fmla="*/ 1210605 w 4847872"/>
              <a:gd name="connsiteY139" fmla="*/ 379827 h 2745499"/>
              <a:gd name="connsiteX140" fmla="*/ 1189503 w 4847872"/>
              <a:gd name="connsiteY140" fmla="*/ 358726 h 2745499"/>
              <a:gd name="connsiteX141" fmla="*/ 1126199 w 4847872"/>
              <a:gd name="connsiteY141" fmla="*/ 323557 h 2745499"/>
              <a:gd name="connsiteX142" fmla="*/ 1105097 w 4847872"/>
              <a:gd name="connsiteY142" fmla="*/ 309489 h 2745499"/>
              <a:gd name="connsiteX143" fmla="*/ 1083996 w 4847872"/>
              <a:gd name="connsiteY143" fmla="*/ 302455 h 2745499"/>
              <a:gd name="connsiteX144" fmla="*/ 1055860 w 4847872"/>
              <a:gd name="connsiteY144" fmla="*/ 288387 h 2745499"/>
              <a:gd name="connsiteX145" fmla="*/ 1034759 w 4847872"/>
              <a:gd name="connsiteY145" fmla="*/ 274320 h 2745499"/>
              <a:gd name="connsiteX146" fmla="*/ 985522 w 4847872"/>
              <a:gd name="connsiteY146" fmla="*/ 253218 h 2745499"/>
              <a:gd name="connsiteX147" fmla="*/ 915183 w 4847872"/>
              <a:gd name="connsiteY147" fmla="*/ 189913 h 2745499"/>
              <a:gd name="connsiteX148" fmla="*/ 901116 w 4847872"/>
              <a:gd name="connsiteY148" fmla="*/ 168812 h 2745499"/>
              <a:gd name="connsiteX149" fmla="*/ 858912 w 4847872"/>
              <a:gd name="connsiteY149" fmla="*/ 126609 h 2745499"/>
              <a:gd name="connsiteX150" fmla="*/ 809676 w 4847872"/>
              <a:gd name="connsiteY150" fmla="*/ 77372 h 2745499"/>
              <a:gd name="connsiteX151" fmla="*/ 788574 w 4847872"/>
              <a:gd name="connsiteY151" fmla="*/ 63304 h 2745499"/>
              <a:gd name="connsiteX152" fmla="*/ 739337 w 4847872"/>
              <a:gd name="connsiteY152" fmla="*/ 49237 h 2745499"/>
              <a:gd name="connsiteX153" fmla="*/ 676032 w 4847872"/>
              <a:gd name="connsiteY153" fmla="*/ 42203 h 2745499"/>
              <a:gd name="connsiteX154" fmla="*/ 640863 w 4847872"/>
              <a:gd name="connsiteY154" fmla="*/ 35169 h 2745499"/>
              <a:gd name="connsiteX155" fmla="*/ 598660 w 4847872"/>
              <a:gd name="connsiteY155" fmla="*/ 28135 h 2745499"/>
              <a:gd name="connsiteX156" fmla="*/ 535356 w 4847872"/>
              <a:gd name="connsiteY156" fmla="*/ 21101 h 2745499"/>
              <a:gd name="connsiteX157" fmla="*/ 352476 w 4847872"/>
              <a:gd name="connsiteY157" fmla="*/ 0 h 2745499"/>
              <a:gd name="connsiteX158" fmla="*/ 99257 w 4847872"/>
              <a:gd name="connsiteY158" fmla="*/ 7033 h 2745499"/>
              <a:gd name="connsiteX159" fmla="*/ 78156 w 4847872"/>
              <a:gd name="connsiteY159" fmla="*/ 14067 h 2745499"/>
              <a:gd name="connsiteX160" fmla="*/ 50020 w 4847872"/>
              <a:gd name="connsiteY160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074574 w 4847872"/>
              <a:gd name="connsiteY47" fmla="*/ 2581421 h 2745499"/>
              <a:gd name="connsiteX48" fmla="*/ 3095676 w 4847872"/>
              <a:gd name="connsiteY48" fmla="*/ 2567353 h 2745499"/>
              <a:gd name="connsiteX49" fmla="*/ 3123811 w 4847872"/>
              <a:gd name="connsiteY49" fmla="*/ 2546252 h 2745499"/>
              <a:gd name="connsiteX50" fmla="*/ 3166014 w 4847872"/>
              <a:gd name="connsiteY50" fmla="*/ 2511083 h 2745499"/>
              <a:gd name="connsiteX51" fmla="*/ 3180082 w 4847872"/>
              <a:gd name="connsiteY51" fmla="*/ 2489981 h 2745499"/>
              <a:gd name="connsiteX52" fmla="*/ 3201183 w 4847872"/>
              <a:gd name="connsiteY52" fmla="*/ 2482947 h 2745499"/>
              <a:gd name="connsiteX53" fmla="*/ 3243386 w 4847872"/>
              <a:gd name="connsiteY53" fmla="*/ 2454812 h 2745499"/>
              <a:gd name="connsiteX54" fmla="*/ 3264488 w 4847872"/>
              <a:gd name="connsiteY54" fmla="*/ 2440744 h 2745499"/>
              <a:gd name="connsiteX55" fmla="*/ 3299657 w 4847872"/>
              <a:gd name="connsiteY55" fmla="*/ 2405575 h 2745499"/>
              <a:gd name="connsiteX56" fmla="*/ 3313725 w 4847872"/>
              <a:gd name="connsiteY56" fmla="*/ 2384473 h 2745499"/>
              <a:gd name="connsiteX57" fmla="*/ 3382012 w 4847872"/>
              <a:gd name="connsiteY57" fmla="*/ 2343394 h 2745499"/>
              <a:gd name="connsiteX58" fmla="*/ 3446440 w 4847872"/>
              <a:gd name="connsiteY58" fmla="*/ 2277354 h 2745499"/>
              <a:gd name="connsiteX59" fmla="*/ 3512919 w 4847872"/>
              <a:gd name="connsiteY59" fmla="*/ 2196562 h 2745499"/>
              <a:gd name="connsiteX60" fmla="*/ 3573049 w 4847872"/>
              <a:gd name="connsiteY60" fmla="*/ 2102192 h 2745499"/>
              <a:gd name="connsiteX61" fmla="*/ 3615252 w 4847872"/>
              <a:gd name="connsiteY61" fmla="*/ 2047288 h 2745499"/>
              <a:gd name="connsiteX62" fmla="*/ 3633179 w 4847872"/>
              <a:gd name="connsiteY62" fmla="*/ 2023012 h 2745499"/>
              <a:gd name="connsiteX63" fmla="*/ 3704885 w 4847872"/>
              <a:gd name="connsiteY63" fmla="*/ 1928397 h 2745499"/>
              <a:gd name="connsiteX64" fmla="*/ 3800184 w 4847872"/>
              <a:gd name="connsiteY64" fmla="*/ 1840132 h 2745499"/>
              <a:gd name="connsiteX65" fmla="*/ 3868715 w 4847872"/>
              <a:gd name="connsiteY65" fmla="*/ 1785229 h 2745499"/>
              <a:gd name="connsiteX66" fmla="*/ 3941544 w 4847872"/>
              <a:gd name="connsiteY66" fmla="*/ 1753235 h 2745499"/>
              <a:gd name="connsiteX67" fmla="*/ 4004849 w 4847872"/>
              <a:gd name="connsiteY67" fmla="*/ 1717382 h 2745499"/>
              <a:gd name="connsiteX68" fmla="*/ 4044561 w 4847872"/>
              <a:gd name="connsiteY68" fmla="*/ 1703314 h 2745499"/>
              <a:gd name="connsiteX69" fmla="*/ 4111041 w 4847872"/>
              <a:gd name="connsiteY69" fmla="*/ 1679037 h 2745499"/>
              <a:gd name="connsiteX70" fmla="*/ 4160961 w 4847872"/>
              <a:gd name="connsiteY70" fmla="*/ 1648411 h 2745499"/>
              <a:gd name="connsiteX71" fmla="*/ 4243316 w 4847872"/>
              <a:gd name="connsiteY71" fmla="*/ 1611874 h 2745499"/>
              <a:gd name="connsiteX72" fmla="*/ 4318881 w 4847872"/>
              <a:gd name="connsiteY72" fmla="*/ 1567180 h 2745499"/>
              <a:gd name="connsiteX73" fmla="*/ 4394886 w 4847872"/>
              <a:gd name="connsiteY73" fmla="*/ 1504559 h 2745499"/>
              <a:gd name="connsiteX74" fmla="*/ 4468839 w 4847872"/>
              <a:gd name="connsiteY74" fmla="*/ 1460548 h 2745499"/>
              <a:gd name="connsiteX75" fmla="*/ 4538737 w 4847872"/>
              <a:gd name="connsiteY75" fmla="*/ 1392017 h 2745499"/>
              <a:gd name="connsiteX76" fmla="*/ 4594324 w 4847872"/>
              <a:gd name="connsiteY76" fmla="*/ 1335063 h 2745499"/>
              <a:gd name="connsiteX77" fmla="*/ 4631301 w 4847872"/>
              <a:gd name="connsiteY77" fmla="*/ 1283335 h 2745499"/>
              <a:gd name="connsiteX78" fmla="*/ 4680538 w 4847872"/>
              <a:gd name="connsiteY78" fmla="*/ 1208453 h 2745499"/>
              <a:gd name="connsiteX79" fmla="*/ 4715023 w 4847872"/>
              <a:gd name="connsiteY79" fmla="*/ 1138799 h 2745499"/>
              <a:gd name="connsiteX80" fmla="*/ 4757226 w 4847872"/>
              <a:gd name="connsiteY80" fmla="*/ 1056884 h 2745499"/>
              <a:gd name="connsiteX81" fmla="*/ 4777644 w 4847872"/>
              <a:gd name="connsiteY81" fmla="*/ 1011506 h 2745499"/>
              <a:gd name="connsiteX82" fmla="*/ 4805779 w 4847872"/>
              <a:gd name="connsiteY82" fmla="*/ 956603 h 2745499"/>
              <a:gd name="connsiteX83" fmla="*/ 4823706 w 4847872"/>
              <a:gd name="connsiteY83" fmla="*/ 867654 h 2745499"/>
              <a:gd name="connsiteX84" fmla="*/ 4837774 w 4847872"/>
              <a:gd name="connsiteY84" fmla="*/ 793457 h 2745499"/>
              <a:gd name="connsiteX85" fmla="*/ 4847543 w 4847872"/>
              <a:gd name="connsiteY85" fmla="*/ 687753 h 2745499"/>
              <a:gd name="connsiteX86" fmla="*/ 4846175 w 4847872"/>
              <a:gd name="connsiteY86" fmla="*/ 568373 h 2745499"/>
              <a:gd name="connsiteX87" fmla="*/ 4797866 w 4847872"/>
              <a:gd name="connsiteY87" fmla="*/ 506437 h 2745499"/>
              <a:gd name="connsiteX88" fmla="*/ 4755663 w 4847872"/>
              <a:gd name="connsiteY88" fmla="*/ 485335 h 2745499"/>
              <a:gd name="connsiteX89" fmla="*/ 4720494 w 4847872"/>
              <a:gd name="connsiteY89" fmla="*/ 457200 h 2745499"/>
              <a:gd name="connsiteX90" fmla="*/ 4678291 w 4847872"/>
              <a:gd name="connsiteY90" fmla="*/ 443132 h 2745499"/>
              <a:gd name="connsiteX91" fmla="*/ 4593885 w 4847872"/>
              <a:gd name="connsiteY91" fmla="*/ 464233 h 2745499"/>
              <a:gd name="connsiteX92" fmla="*/ 4530580 w 4847872"/>
              <a:gd name="connsiteY92" fmla="*/ 499403 h 2745499"/>
              <a:gd name="connsiteX93" fmla="*/ 4509479 w 4847872"/>
              <a:gd name="connsiteY93" fmla="*/ 513470 h 2745499"/>
              <a:gd name="connsiteX94" fmla="*/ 4481343 w 4847872"/>
              <a:gd name="connsiteY94" fmla="*/ 555673 h 2745499"/>
              <a:gd name="connsiteX95" fmla="*/ 4439140 w 4847872"/>
              <a:gd name="connsiteY95" fmla="*/ 590843 h 2745499"/>
              <a:gd name="connsiteX96" fmla="*/ 4396937 w 4847872"/>
              <a:gd name="connsiteY96" fmla="*/ 618978 h 2745499"/>
              <a:gd name="connsiteX97" fmla="*/ 4340666 w 4847872"/>
              <a:gd name="connsiteY97" fmla="*/ 647113 h 2745499"/>
              <a:gd name="connsiteX98" fmla="*/ 4312531 w 4847872"/>
              <a:gd name="connsiteY98" fmla="*/ 661181 h 2745499"/>
              <a:gd name="connsiteX99" fmla="*/ 4270328 w 4847872"/>
              <a:gd name="connsiteY99" fmla="*/ 675249 h 2745499"/>
              <a:gd name="connsiteX100" fmla="*/ 4242192 w 4847872"/>
              <a:gd name="connsiteY100" fmla="*/ 689317 h 2745499"/>
              <a:gd name="connsiteX101" fmla="*/ 4171854 w 4847872"/>
              <a:gd name="connsiteY101" fmla="*/ 710418 h 2745499"/>
              <a:gd name="connsiteX102" fmla="*/ 3890500 w 4847872"/>
              <a:gd name="connsiteY102" fmla="*/ 696350 h 2745499"/>
              <a:gd name="connsiteX103" fmla="*/ 3869399 w 4847872"/>
              <a:gd name="connsiteY103" fmla="*/ 689317 h 2745499"/>
              <a:gd name="connsiteX104" fmla="*/ 3834229 w 4847872"/>
              <a:gd name="connsiteY104" fmla="*/ 682283 h 2745499"/>
              <a:gd name="connsiteX105" fmla="*/ 3770925 w 4847872"/>
              <a:gd name="connsiteY105" fmla="*/ 675249 h 2745499"/>
              <a:gd name="connsiteX106" fmla="*/ 3679485 w 4847872"/>
              <a:gd name="connsiteY106" fmla="*/ 661181 h 2745499"/>
              <a:gd name="connsiteX107" fmla="*/ 3609146 w 4847872"/>
              <a:gd name="connsiteY107" fmla="*/ 654147 h 2745499"/>
              <a:gd name="connsiteX108" fmla="*/ 3573977 w 4847872"/>
              <a:gd name="connsiteY108" fmla="*/ 647113 h 2745499"/>
              <a:gd name="connsiteX109" fmla="*/ 3257454 w 4847872"/>
              <a:gd name="connsiteY109" fmla="*/ 647113 h 2745499"/>
              <a:gd name="connsiteX110" fmla="*/ 3222285 w 4847872"/>
              <a:gd name="connsiteY110" fmla="*/ 654147 h 2745499"/>
              <a:gd name="connsiteX111" fmla="*/ 3130845 w 4847872"/>
              <a:gd name="connsiteY111" fmla="*/ 661181 h 2745499"/>
              <a:gd name="connsiteX112" fmla="*/ 3088642 w 4847872"/>
              <a:gd name="connsiteY112" fmla="*/ 675249 h 2745499"/>
              <a:gd name="connsiteX113" fmla="*/ 3039405 w 4847872"/>
              <a:gd name="connsiteY113" fmla="*/ 703384 h 2745499"/>
              <a:gd name="connsiteX114" fmla="*/ 2976100 w 4847872"/>
              <a:gd name="connsiteY114" fmla="*/ 731520 h 2745499"/>
              <a:gd name="connsiteX115" fmla="*/ 2575171 w 4847872"/>
              <a:gd name="connsiteY115" fmla="*/ 717452 h 2745499"/>
              <a:gd name="connsiteX116" fmla="*/ 2547036 w 4847872"/>
              <a:gd name="connsiteY116" fmla="*/ 710418 h 2745499"/>
              <a:gd name="connsiteX117" fmla="*/ 2476697 w 4847872"/>
              <a:gd name="connsiteY117" fmla="*/ 689317 h 2745499"/>
              <a:gd name="connsiteX118" fmla="*/ 2441528 w 4847872"/>
              <a:gd name="connsiteY118" fmla="*/ 682283 h 2745499"/>
              <a:gd name="connsiteX119" fmla="*/ 2413392 w 4847872"/>
              <a:gd name="connsiteY119" fmla="*/ 675249 h 2745499"/>
              <a:gd name="connsiteX120" fmla="*/ 2371189 w 4847872"/>
              <a:gd name="connsiteY120" fmla="*/ 661181 h 2745499"/>
              <a:gd name="connsiteX121" fmla="*/ 2336020 w 4847872"/>
              <a:gd name="connsiteY121" fmla="*/ 654147 h 2745499"/>
              <a:gd name="connsiteX122" fmla="*/ 2293817 w 4847872"/>
              <a:gd name="connsiteY122" fmla="*/ 640080 h 2745499"/>
              <a:gd name="connsiteX123" fmla="*/ 2195343 w 4847872"/>
              <a:gd name="connsiteY123" fmla="*/ 626012 h 2745499"/>
              <a:gd name="connsiteX124" fmla="*/ 2139072 w 4847872"/>
              <a:gd name="connsiteY124" fmla="*/ 611944 h 2745499"/>
              <a:gd name="connsiteX125" fmla="*/ 2103903 w 4847872"/>
              <a:gd name="connsiteY125" fmla="*/ 604910 h 2745499"/>
              <a:gd name="connsiteX126" fmla="*/ 2082802 w 4847872"/>
              <a:gd name="connsiteY126" fmla="*/ 597877 h 2745499"/>
              <a:gd name="connsiteX127" fmla="*/ 2047632 w 4847872"/>
              <a:gd name="connsiteY127" fmla="*/ 590843 h 2745499"/>
              <a:gd name="connsiteX128" fmla="*/ 1998396 w 4847872"/>
              <a:gd name="connsiteY128" fmla="*/ 576775 h 2745499"/>
              <a:gd name="connsiteX129" fmla="*/ 1576365 w 4847872"/>
              <a:gd name="connsiteY129" fmla="*/ 562707 h 2745499"/>
              <a:gd name="connsiteX130" fmla="*/ 1541196 w 4847872"/>
              <a:gd name="connsiteY130" fmla="*/ 555673 h 2745499"/>
              <a:gd name="connsiteX131" fmla="*/ 1463823 w 4847872"/>
              <a:gd name="connsiteY131" fmla="*/ 541606 h 2745499"/>
              <a:gd name="connsiteX132" fmla="*/ 1421620 w 4847872"/>
              <a:gd name="connsiteY132" fmla="*/ 520504 h 2745499"/>
              <a:gd name="connsiteX133" fmla="*/ 1393485 w 4847872"/>
              <a:gd name="connsiteY133" fmla="*/ 513470 h 2745499"/>
              <a:gd name="connsiteX134" fmla="*/ 1372383 w 4847872"/>
              <a:gd name="connsiteY134" fmla="*/ 499403 h 2745499"/>
              <a:gd name="connsiteX135" fmla="*/ 1323146 w 4847872"/>
              <a:gd name="connsiteY135" fmla="*/ 450166 h 2745499"/>
              <a:gd name="connsiteX136" fmla="*/ 1302045 w 4847872"/>
              <a:gd name="connsiteY136" fmla="*/ 443132 h 2745499"/>
              <a:gd name="connsiteX137" fmla="*/ 1231706 w 4847872"/>
              <a:gd name="connsiteY137" fmla="*/ 393895 h 2745499"/>
              <a:gd name="connsiteX138" fmla="*/ 1210605 w 4847872"/>
              <a:gd name="connsiteY138" fmla="*/ 379827 h 2745499"/>
              <a:gd name="connsiteX139" fmla="*/ 1189503 w 4847872"/>
              <a:gd name="connsiteY139" fmla="*/ 358726 h 2745499"/>
              <a:gd name="connsiteX140" fmla="*/ 1126199 w 4847872"/>
              <a:gd name="connsiteY140" fmla="*/ 323557 h 2745499"/>
              <a:gd name="connsiteX141" fmla="*/ 1105097 w 4847872"/>
              <a:gd name="connsiteY141" fmla="*/ 309489 h 2745499"/>
              <a:gd name="connsiteX142" fmla="*/ 1083996 w 4847872"/>
              <a:gd name="connsiteY142" fmla="*/ 302455 h 2745499"/>
              <a:gd name="connsiteX143" fmla="*/ 1055860 w 4847872"/>
              <a:gd name="connsiteY143" fmla="*/ 288387 h 2745499"/>
              <a:gd name="connsiteX144" fmla="*/ 1034759 w 4847872"/>
              <a:gd name="connsiteY144" fmla="*/ 274320 h 2745499"/>
              <a:gd name="connsiteX145" fmla="*/ 985522 w 4847872"/>
              <a:gd name="connsiteY145" fmla="*/ 253218 h 2745499"/>
              <a:gd name="connsiteX146" fmla="*/ 915183 w 4847872"/>
              <a:gd name="connsiteY146" fmla="*/ 189913 h 2745499"/>
              <a:gd name="connsiteX147" fmla="*/ 901116 w 4847872"/>
              <a:gd name="connsiteY147" fmla="*/ 168812 h 2745499"/>
              <a:gd name="connsiteX148" fmla="*/ 858912 w 4847872"/>
              <a:gd name="connsiteY148" fmla="*/ 126609 h 2745499"/>
              <a:gd name="connsiteX149" fmla="*/ 809676 w 4847872"/>
              <a:gd name="connsiteY149" fmla="*/ 77372 h 2745499"/>
              <a:gd name="connsiteX150" fmla="*/ 788574 w 4847872"/>
              <a:gd name="connsiteY150" fmla="*/ 63304 h 2745499"/>
              <a:gd name="connsiteX151" fmla="*/ 739337 w 4847872"/>
              <a:gd name="connsiteY151" fmla="*/ 49237 h 2745499"/>
              <a:gd name="connsiteX152" fmla="*/ 676032 w 4847872"/>
              <a:gd name="connsiteY152" fmla="*/ 42203 h 2745499"/>
              <a:gd name="connsiteX153" fmla="*/ 640863 w 4847872"/>
              <a:gd name="connsiteY153" fmla="*/ 35169 h 2745499"/>
              <a:gd name="connsiteX154" fmla="*/ 598660 w 4847872"/>
              <a:gd name="connsiteY154" fmla="*/ 28135 h 2745499"/>
              <a:gd name="connsiteX155" fmla="*/ 535356 w 4847872"/>
              <a:gd name="connsiteY155" fmla="*/ 21101 h 2745499"/>
              <a:gd name="connsiteX156" fmla="*/ 352476 w 4847872"/>
              <a:gd name="connsiteY156" fmla="*/ 0 h 2745499"/>
              <a:gd name="connsiteX157" fmla="*/ 99257 w 4847872"/>
              <a:gd name="connsiteY157" fmla="*/ 7033 h 2745499"/>
              <a:gd name="connsiteX158" fmla="*/ 78156 w 4847872"/>
              <a:gd name="connsiteY158" fmla="*/ 14067 h 2745499"/>
              <a:gd name="connsiteX159" fmla="*/ 50020 w 4847872"/>
              <a:gd name="connsiteY159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074574 w 4847872"/>
              <a:gd name="connsiteY47" fmla="*/ 2581421 h 2745499"/>
              <a:gd name="connsiteX48" fmla="*/ 3123811 w 4847872"/>
              <a:gd name="connsiteY48" fmla="*/ 2546252 h 2745499"/>
              <a:gd name="connsiteX49" fmla="*/ 3166014 w 4847872"/>
              <a:gd name="connsiteY49" fmla="*/ 2511083 h 2745499"/>
              <a:gd name="connsiteX50" fmla="*/ 3180082 w 4847872"/>
              <a:gd name="connsiteY50" fmla="*/ 2489981 h 2745499"/>
              <a:gd name="connsiteX51" fmla="*/ 3201183 w 4847872"/>
              <a:gd name="connsiteY51" fmla="*/ 2482947 h 2745499"/>
              <a:gd name="connsiteX52" fmla="*/ 3243386 w 4847872"/>
              <a:gd name="connsiteY52" fmla="*/ 2454812 h 2745499"/>
              <a:gd name="connsiteX53" fmla="*/ 3264488 w 4847872"/>
              <a:gd name="connsiteY53" fmla="*/ 2440744 h 2745499"/>
              <a:gd name="connsiteX54" fmla="*/ 3299657 w 4847872"/>
              <a:gd name="connsiteY54" fmla="*/ 2405575 h 2745499"/>
              <a:gd name="connsiteX55" fmla="*/ 3313725 w 4847872"/>
              <a:gd name="connsiteY55" fmla="*/ 2384473 h 2745499"/>
              <a:gd name="connsiteX56" fmla="*/ 3382012 w 4847872"/>
              <a:gd name="connsiteY56" fmla="*/ 2343394 h 2745499"/>
              <a:gd name="connsiteX57" fmla="*/ 3446440 w 4847872"/>
              <a:gd name="connsiteY57" fmla="*/ 2277354 h 2745499"/>
              <a:gd name="connsiteX58" fmla="*/ 3512919 w 4847872"/>
              <a:gd name="connsiteY58" fmla="*/ 2196562 h 2745499"/>
              <a:gd name="connsiteX59" fmla="*/ 3573049 w 4847872"/>
              <a:gd name="connsiteY59" fmla="*/ 2102192 h 2745499"/>
              <a:gd name="connsiteX60" fmla="*/ 3615252 w 4847872"/>
              <a:gd name="connsiteY60" fmla="*/ 2047288 h 2745499"/>
              <a:gd name="connsiteX61" fmla="*/ 3633179 w 4847872"/>
              <a:gd name="connsiteY61" fmla="*/ 2023012 h 2745499"/>
              <a:gd name="connsiteX62" fmla="*/ 3704885 w 4847872"/>
              <a:gd name="connsiteY62" fmla="*/ 1928397 h 2745499"/>
              <a:gd name="connsiteX63" fmla="*/ 3800184 w 4847872"/>
              <a:gd name="connsiteY63" fmla="*/ 1840132 h 2745499"/>
              <a:gd name="connsiteX64" fmla="*/ 3868715 w 4847872"/>
              <a:gd name="connsiteY64" fmla="*/ 1785229 h 2745499"/>
              <a:gd name="connsiteX65" fmla="*/ 3941544 w 4847872"/>
              <a:gd name="connsiteY65" fmla="*/ 1753235 h 2745499"/>
              <a:gd name="connsiteX66" fmla="*/ 4004849 w 4847872"/>
              <a:gd name="connsiteY66" fmla="*/ 1717382 h 2745499"/>
              <a:gd name="connsiteX67" fmla="*/ 4044561 w 4847872"/>
              <a:gd name="connsiteY67" fmla="*/ 1703314 h 2745499"/>
              <a:gd name="connsiteX68" fmla="*/ 4111041 w 4847872"/>
              <a:gd name="connsiteY68" fmla="*/ 1679037 h 2745499"/>
              <a:gd name="connsiteX69" fmla="*/ 4160961 w 4847872"/>
              <a:gd name="connsiteY69" fmla="*/ 1648411 h 2745499"/>
              <a:gd name="connsiteX70" fmla="*/ 4243316 w 4847872"/>
              <a:gd name="connsiteY70" fmla="*/ 1611874 h 2745499"/>
              <a:gd name="connsiteX71" fmla="*/ 4318881 w 4847872"/>
              <a:gd name="connsiteY71" fmla="*/ 1567180 h 2745499"/>
              <a:gd name="connsiteX72" fmla="*/ 4394886 w 4847872"/>
              <a:gd name="connsiteY72" fmla="*/ 1504559 h 2745499"/>
              <a:gd name="connsiteX73" fmla="*/ 4468839 w 4847872"/>
              <a:gd name="connsiteY73" fmla="*/ 1460548 h 2745499"/>
              <a:gd name="connsiteX74" fmla="*/ 4538737 w 4847872"/>
              <a:gd name="connsiteY74" fmla="*/ 1392017 h 2745499"/>
              <a:gd name="connsiteX75" fmla="*/ 4594324 w 4847872"/>
              <a:gd name="connsiteY75" fmla="*/ 1335063 h 2745499"/>
              <a:gd name="connsiteX76" fmla="*/ 4631301 w 4847872"/>
              <a:gd name="connsiteY76" fmla="*/ 1283335 h 2745499"/>
              <a:gd name="connsiteX77" fmla="*/ 4680538 w 4847872"/>
              <a:gd name="connsiteY77" fmla="*/ 1208453 h 2745499"/>
              <a:gd name="connsiteX78" fmla="*/ 4715023 w 4847872"/>
              <a:gd name="connsiteY78" fmla="*/ 1138799 h 2745499"/>
              <a:gd name="connsiteX79" fmla="*/ 4757226 w 4847872"/>
              <a:gd name="connsiteY79" fmla="*/ 1056884 h 2745499"/>
              <a:gd name="connsiteX80" fmla="*/ 4777644 w 4847872"/>
              <a:gd name="connsiteY80" fmla="*/ 1011506 h 2745499"/>
              <a:gd name="connsiteX81" fmla="*/ 4805779 w 4847872"/>
              <a:gd name="connsiteY81" fmla="*/ 956603 h 2745499"/>
              <a:gd name="connsiteX82" fmla="*/ 4823706 w 4847872"/>
              <a:gd name="connsiteY82" fmla="*/ 867654 h 2745499"/>
              <a:gd name="connsiteX83" fmla="*/ 4837774 w 4847872"/>
              <a:gd name="connsiteY83" fmla="*/ 793457 h 2745499"/>
              <a:gd name="connsiteX84" fmla="*/ 4847543 w 4847872"/>
              <a:gd name="connsiteY84" fmla="*/ 687753 h 2745499"/>
              <a:gd name="connsiteX85" fmla="*/ 4846175 w 4847872"/>
              <a:gd name="connsiteY85" fmla="*/ 568373 h 2745499"/>
              <a:gd name="connsiteX86" fmla="*/ 4797866 w 4847872"/>
              <a:gd name="connsiteY86" fmla="*/ 506437 h 2745499"/>
              <a:gd name="connsiteX87" fmla="*/ 4755663 w 4847872"/>
              <a:gd name="connsiteY87" fmla="*/ 485335 h 2745499"/>
              <a:gd name="connsiteX88" fmla="*/ 4720494 w 4847872"/>
              <a:gd name="connsiteY88" fmla="*/ 457200 h 2745499"/>
              <a:gd name="connsiteX89" fmla="*/ 4678291 w 4847872"/>
              <a:gd name="connsiteY89" fmla="*/ 443132 h 2745499"/>
              <a:gd name="connsiteX90" fmla="*/ 4593885 w 4847872"/>
              <a:gd name="connsiteY90" fmla="*/ 464233 h 2745499"/>
              <a:gd name="connsiteX91" fmla="*/ 4530580 w 4847872"/>
              <a:gd name="connsiteY91" fmla="*/ 499403 h 2745499"/>
              <a:gd name="connsiteX92" fmla="*/ 4509479 w 4847872"/>
              <a:gd name="connsiteY92" fmla="*/ 513470 h 2745499"/>
              <a:gd name="connsiteX93" fmla="*/ 4481343 w 4847872"/>
              <a:gd name="connsiteY93" fmla="*/ 555673 h 2745499"/>
              <a:gd name="connsiteX94" fmla="*/ 4439140 w 4847872"/>
              <a:gd name="connsiteY94" fmla="*/ 590843 h 2745499"/>
              <a:gd name="connsiteX95" fmla="*/ 4396937 w 4847872"/>
              <a:gd name="connsiteY95" fmla="*/ 618978 h 2745499"/>
              <a:gd name="connsiteX96" fmla="*/ 4340666 w 4847872"/>
              <a:gd name="connsiteY96" fmla="*/ 647113 h 2745499"/>
              <a:gd name="connsiteX97" fmla="*/ 4312531 w 4847872"/>
              <a:gd name="connsiteY97" fmla="*/ 661181 h 2745499"/>
              <a:gd name="connsiteX98" fmla="*/ 4270328 w 4847872"/>
              <a:gd name="connsiteY98" fmla="*/ 675249 h 2745499"/>
              <a:gd name="connsiteX99" fmla="*/ 4242192 w 4847872"/>
              <a:gd name="connsiteY99" fmla="*/ 689317 h 2745499"/>
              <a:gd name="connsiteX100" fmla="*/ 4171854 w 4847872"/>
              <a:gd name="connsiteY100" fmla="*/ 710418 h 2745499"/>
              <a:gd name="connsiteX101" fmla="*/ 3890500 w 4847872"/>
              <a:gd name="connsiteY101" fmla="*/ 696350 h 2745499"/>
              <a:gd name="connsiteX102" fmla="*/ 3869399 w 4847872"/>
              <a:gd name="connsiteY102" fmla="*/ 689317 h 2745499"/>
              <a:gd name="connsiteX103" fmla="*/ 3834229 w 4847872"/>
              <a:gd name="connsiteY103" fmla="*/ 682283 h 2745499"/>
              <a:gd name="connsiteX104" fmla="*/ 3770925 w 4847872"/>
              <a:gd name="connsiteY104" fmla="*/ 675249 h 2745499"/>
              <a:gd name="connsiteX105" fmla="*/ 3679485 w 4847872"/>
              <a:gd name="connsiteY105" fmla="*/ 661181 h 2745499"/>
              <a:gd name="connsiteX106" fmla="*/ 3609146 w 4847872"/>
              <a:gd name="connsiteY106" fmla="*/ 654147 h 2745499"/>
              <a:gd name="connsiteX107" fmla="*/ 3573977 w 4847872"/>
              <a:gd name="connsiteY107" fmla="*/ 647113 h 2745499"/>
              <a:gd name="connsiteX108" fmla="*/ 3257454 w 4847872"/>
              <a:gd name="connsiteY108" fmla="*/ 647113 h 2745499"/>
              <a:gd name="connsiteX109" fmla="*/ 3222285 w 4847872"/>
              <a:gd name="connsiteY109" fmla="*/ 654147 h 2745499"/>
              <a:gd name="connsiteX110" fmla="*/ 3130845 w 4847872"/>
              <a:gd name="connsiteY110" fmla="*/ 661181 h 2745499"/>
              <a:gd name="connsiteX111" fmla="*/ 3088642 w 4847872"/>
              <a:gd name="connsiteY111" fmla="*/ 675249 h 2745499"/>
              <a:gd name="connsiteX112" fmla="*/ 3039405 w 4847872"/>
              <a:gd name="connsiteY112" fmla="*/ 703384 h 2745499"/>
              <a:gd name="connsiteX113" fmla="*/ 2976100 w 4847872"/>
              <a:gd name="connsiteY113" fmla="*/ 731520 h 2745499"/>
              <a:gd name="connsiteX114" fmla="*/ 2575171 w 4847872"/>
              <a:gd name="connsiteY114" fmla="*/ 717452 h 2745499"/>
              <a:gd name="connsiteX115" fmla="*/ 2547036 w 4847872"/>
              <a:gd name="connsiteY115" fmla="*/ 710418 h 2745499"/>
              <a:gd name="connsiteX116" fmla="*/ 2476697 w 4847872"/>
              <a:gd name="connsiteY116" fmla="*/ 689317 h 2745499"/>
              <a:gd name="connsiteX117" fmla="*/ 2441528 w 4847872"/>
              <a:gd name="connsiteY117" fmla="*/ 682283 h 2745499"/>
              <a:gd name="connsiteX118" fmla="*/ 2413392 w 4847872"/>
              <a:gd name="connsiteY118" fmla="*/ 675249 h 2745499"/>
              <a:gd name="connsiteX119" fmla="*/ 2371189 w 4847872"/>
              <a:gd name="connsiteY119" fmla="*/ 661181 h 2745499"/>
              <a:gd name="connsiteX120" fmla="*/ 2336020 w 4847872"/>
              <a:gd name="connsiteY120" fmla="*/ 654147 h 2745499"/>
              <a:gd name="connsiteX121" fmla="*/ 2293817 w 4847872"/>
              <a:gd name="connsiteY121" fmla="*/ 640080 h 2745499"/>
              <a:gd name="connsiteX122" fmla="*/ 2195343 w 4847872"/>
              <a:gd name="connsiteY122" fmla="*/ 626012 h 2745499"/>
              <a:gd name="connsiteX123" fmla="*/ 2139072 w 4847872"/>
              <a:gd name="connsiteY123" fmla="*/ 611944 h 2745499"/>
              <a:gd name="connsiteX124" fmla="*/ 2103903 w 4847872"/>
              <a:gd name="connsiteY124" fmla="*/ 604910 h 2745499"/>
              <a:gd name="connsiteX125" fmla="*/ 2082802 w 4847872"/>
              <a:gd name="connsiteY125" fmla="*/ 597877 h 2745499"/>
              <a:gd name="connsiteX126" fmla="*/ 2047632 w 4847872"/>
              <a:gd name="connsiteY126" fmla="*/ 590843 h 2745499"/>
              <a:gd name="connsiteX127" fmla="*/ 1998396 w 4847872"/>
              <a:gd name="connsiteY127" fmla="*/ 576775 h 2745499"/>
              <a:gd name="connsiteX128" fmla="*/ 1576365 w 4847872"/>
              <a:gd name="connsiteY128" fmla="*/ 562707 h 2745499"/>
              <a:gd name="connsiteX129" fmla="*/ 1541196 w 4847872"/>
              <a:gd name="connsiteY129" fmla="*/ 555673 h 2745499"/>
              <a:gd name="connsiteX130" fmla="*/ 1463823 w 4847872"/>
              <a:gd name="connsiteY130" fmla="*/ 541606 h 2745499"/>
              <a:gd name="connsiteX131" fmla="*/ 1421620 w 4847872"/>
              <a:gd name="connsiteY131" fmla="*/ 520504 h 2745499"/>
              <a:gd name="connsiteX132" fmla="*/ 1393485 w 4847872"/>
              <a:gd name="connsiteY132" fmla="*/ 513470 h 2745499"/>
              <a:gd name="connsiteX133" fmla="*/ 1372383 w 4847872"/>
              <a:gd name="connsiteY133" fmla="*/ 499403 h 2745499"/>
              <a:gd name="connsiteX134" fmla="*/ 1323146 w 4847872"/>
              <a:gd name="connsiteY134" fmla="*/ 450166 h 2745499"/>
              <a:gd name="connsiteX135" fmla="*/ 1302045 w 4847872"/>
              <a:gd name="connsiteY135" fmla="*/ 443132 h 2745499"/>
              <a:gd name="connsiteX136" fmla="*/ 1231706 w 4847872"/>
              <a:gd name="connsiteY136" fmla="*/ 393895 h 2745499"/>
              <a:gd name="connsiteX137" fmla="*/ 1210605 w 4847872"/>
              <a:gd name="connsiteY137" fmla="*/ 379827 h 2745499"/>
              <a:gd name="connsiteX138" fmla="*/ 1189503 w 4847872"/>
              <a:gd name="connsiteY138" fmla="*/ 358726 h 2745499"/>
              <a:gd name="connsiteX139" fmla="*/ 1126199 w 4847872"/>
              <a:gd name="connsiteY139" fmla="*/ 323557 h 2745499"/>
              <a:gd name="connsiteX140" fmla="*/ 1105097 w 4847872"/>
              <a:gd name="connsiteY140" fmla="*/ 309489 h 2745499"/>
              <a:gd name="connsiteX141" fmla="*/ 1083996 w 4847872"/>
              <a:gd name="connsiteY141" fmla="*/ 302455 h 2745499"/>
              <a:gd name="connsiteX142" fmla="*/ 1055860 w 4847872"/>
              <a:gd name="connsiteY142" fmla="*/ 288387 h 2745499"/>
              <a:gd name="connsiteX143" fmla="*/ 1034759 w 4847872"/>
              <a:gd name="connsiteY143" fmla="*/ 274320 h 2745499"/>
              <a:gd name="connsiteX144" fmla="*/ 985522 w 4847872"/>
              <a:gd name="connsiteY144" fmla="*/ 253218 h 2745499"/>
              <a:gd name="connsiteX145" fmla="*/ 915183 w 4847872"/>
              <a:gd name="connsiteY145" fmla="*/ 189913 h 2745499"/>
              <a:gd name="connsiteX146" fmla="*/ 901116 w 4847872"/>
              <a:gd name="connsiteY146" fmla="*/ 168812 h 2745499"/>
              <a:gd name="connsiteX147" fmla="*/ 858912 w 4847872"/>
              <a:gd name="connsiteY147" fmla="*/ 126609 h 2745499"/>
              <a:gd name="connsiteX148" fmla="*/ 809676 w 4847872"/>
              <a:gd name="connsiteY148" fmla="*/ 77372 h 2745499"/>
              <a:gd name="connsiteX149" fmla="*/ 788574 w 4847872"/>
              <a:gd name="connsiteY149" fmla="*/ 63304 h 2745499"/>
              <a:gd name="connsiteX150" fmla="*/ 739337 w 4847872"/>
              <a:gd name="connsiteY150" fmla="*/ 49237 h 2745499"/>
              <a:gd name="connsiteX151" fmla="*/ 676032 w 4847872"/>
              <a:gd name="connsiteY151" fmla="*/ 42203 h 2745499"/>
              <a:gd name="connsiteX152" fmla="*/ 640863 w 4847872"/>
              <a:gd name="connsiteY152" fmla="*/ 35169 h 2745499"/>
              <a:gd name="connsiteX153" fmla="*/ 598660 w 4847872"/>
              <a:gd name="connsiteY153" fmla="*/ 28135 h 2745499"/>
              <a:gd name="connsiteX154" fmla="*/ 535356 w 4847872"/>
              <a:gd name="connsiteY154" fmla="*/ 21101 h 2745499"/>
              <a:gd name="connsiteX155" fmla="*/ 352476 w 4847872"/>
              <a:gd name="connsiteY155" fmla="*/ 0 h 2745499"/>
              <a:gd name="connsiteX156" fmla="*/ 99257 w 4847872"/>
              <a:gd name="connsiteY156" fmla="*/ 7033 h 2745499"/>
              <a:gd name="connsiteX157" fmla="*/ 78156 w 4847872"/>
              <a:gd name="connsiteY157" fmla="*/ 14067 h 2745499"/>
              <a:gd name="connsiteX158" fmla="*/ 50020 w 4847872"/>
              <a:gd name="connsiteY158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23811 w 4847872"/>
              <a:gd name="connsiteY47" fmla="*/ 2546252 h 2745499"/>
              <a:gd name="connsiteX48" fmla="*/ 3166014 w 4847872"/>
              <a:gd name="connsiteY48" fmla="*/ 2511083 h 2745499"/>
              <a:gd name="connsiteX49" fmla="*/ 3180082 w 4847872"/>
              <a:gd name="connsiteY49" fmla="*/ 2489981 h 2745499"/>
              <a:gd name="connsiteX50" fmla="*/ 3201183 w 4847872"/>
              <a:gd name="connsiteY50" fmla="*/ 2482947 h 2745499"/>
              <a:gd name="connsiteX51" fmla="*/ 3243386 w 4847872"/>
              <a:gd name="connsiteY51" fmla="*/ 2454812 h 2745499"/>
              <a:gd name="connsiteX52" fmla="*/ 3264488 w 4847872"/>
              <a:gd name="connsiteY52" fmla="*/ 2440744 h 2745499"/>
              <a:gd name="connsiteX53" fmla="*/ 3299657 w 4847872"/>
              <a:gd name="connsiteY53" fmla="*/ 2405575 h 2745499"/>
              <a:gd name="connsiteX54" fmla="*/ 3313725 w 4847872"/>
              <a:gd name="connsiteY54" fmla="*/ 2384473 h 2745499"/>
              <a:gd name="connsiteX55" fmla="*/ 3382012 w 4847872"/>
              <a:gd name="connsiteY55" fmla="*/ 2343394 h 2745499"/>
              <a:gd name="connsiteX56" fmla="*/ 3446440 w 4847872"/>
              <a:gd name="connsiteY56" fmla="*/ 2277354 h 2745499"/>
              <a:gd name="connsiteX57" fmla="*/ 3512919 w 4847872"/>
              <a:gd name="connsiteY57" fmla="*/ 2196562 h 2745499"/>
              <a:gd name="connsiteX58" fmla="*/ 3573049 w 4847872"/>
              <a:gd name="connsiteY58" fmla="*/ 2102192 h 2745499"/>
              <a:gd name="connsiteX59" fmla="*/ 3615252 w 4847872"/>
              <a:gd name="connsiteY59" fmla="*/ 2047288 h 2745499"/>
              <a:gd name="connsiteX60" fmla="*/ 3633179 w 4847872"/>
              <a:gd name="connsiteY60" fmla="*/ 2023012 h 2745499"/>
              <a:gd name="connsiteX61" fmla="*/ 3704885 w 4847872"/>
              <a:gd name="connsiteY61" fmla="*/ 1928397 h 2745499"/>
              <a:gd name="connsiteX62" fmla="*/ 3800184 w 4847872"/>
              <a:gd name="connsiteY62" fmla="*/ 1840132 h 2745499"/>
              <a:gd name="connsiteX63" fmla="*/ 3868715 w 4847872"/>
              <a:gd name="connsiteY63" fmla="*/ 1785229 h 2745499"/>
              <a:gd name="connsiteX64" fmla="*/ 3941544 w 4847872"/>
              <a:gd name="connsiteY64" fmla="*/ 1753235 h 2745499"/>
              <a:gd name="connsiteX65" fmla="*/ 4004849 w 4847872"/>
              <a:gd name="connsiteY65" fmla="*/ 1717382 h 2745499"/>
              <a:gd name="connsiteX66" fmla="*/ 4044561 w 4847872"/>
              <a:gd name="connsiteY66" fmla="*/ 1703314 h 2745499"/>
              <a:gd name="connsiteX67" fmla="*/ 4111041 w 4847872"/>
              <a:gd name="connsiteY67" fmla="*/ 1679037 h 2745499"/>
              <a:gd name="connsiteX68" fmla="*/ 4160961 w 4847872"/>
              <a:gd name="connsiteY68" fmla="*/ 1648411 h 2745499"/>
              <a:gd name="connsiteX69" fmla="*/ 4243316 w 4847872"/>
              <a:gd name="connsiteY69" fmla="*/ 1611874 h 2745499"/>
              <a:gd name="connsiteX70" fmla="*/ 4318881 w 4847872"/>
              <a:gd name="connsiteY70" fmla="*/ 1567180 h 2745499"/>
              <a:gd name="connsiteX71" fmla="*/ 4394886 w 4847872"/>
              <a:gd name="connsiteY71" fmla="*/ 1504559 h 2745499"/>
              <a:gd name="connsiteX72" fmla="*/ 4468839 w 4847872"/>
              <a:gd name="connsiteY72" fmla="*/ 1460548 h 2745499"/>
              <a:gd name="connsiteX73" fmla="*/ 4538737 w 4847872"/>
              <a:gd name="connsiteY73" fmla="*/ 1392017 h 2745499"/>
              <a:gd name="connsiteX74" fmla="*/ 4594324 w 4847872"/>
              <a:gd name="connsiteY74" fmla="*/ 1335063 h 2745499"/>
              <a:gd name="connsiteX75" fmla="*/ 4631301 w 4847872"/>
              <a:gd name="connsiteY75" fmla="*/ 1283335 h 2745499"/>
              <a:gd name="connsiteX76" fmla="*/ 4680538 w 4847872"/>
              <a:gd name="connsiteY76" fmla="*/ 1208453 h 2745499"/>
              <a:gd name="connsiteX77" fmla="*/ 4715023 w 4847872"/>
              <a:gd name="connsiteY77" fmla="*/ 1138799 h 2745499"/>
              <a:gd name="connsiteX78" fmla="*/ 4757226 w 4847872"/>
              <a:gd name="connsiteY78" fmla="*/ 1056884 h 2745499"/>
              <a:gd name="connsiteX79" fmla="*/ 4777644 w 4847872"/>
              <a:gd name="connsiteY79" fmla="*/ 1011506 h 2745499"/>
              <a:gd name="connsiteX80" fmla="*/ 4805779 w 4847872"/>
              <a:gd name="connsiteY80" fmla="*/ 956603 h 2745499"/>
              <a:gd name="connsiteX81" fmla="*/ 4823706 w 4847872"/>
              <a:gd name="connsiteY81" fmla="*/ 867654 h 2745499"/>
              <a:gd name="connsiteX82" fmla="*/ 4837774 w 4847872"/>
              <a:gd name="connsiteY82" fmla="*/ 793457 h 2745499"/>
              <a:gd name="connsiteX83" fmla="*/ 4847543 w 4847872"/>
              <a:gd name="connsiteY83" fmla="*/ 687753 h 2745499"/>
              <a:gd name="connsiteX84" fmla="*/ 4846175 w 4847872"/>
              <a:gd name="connsiteY84" fmla="*/ 568373 h 2745499"/>
              <a:gd name="connsiteX85" fmla="*/ 4797866 w 4847872"/>
              <a:gd name="connsiteY85" fmla="*/ 506437 h 2745499"/>
              <a:gd name="connsiteX86" fmla="*/ 4755663 w 4847872"/>
              <a:gd name="connsiteY86" fmla="*/ 485335 h 2745499"/>
              <a:gd name="connsiteX87" fmla="*/ 4720494 w 4847872"/>
              <a:gd name="connsiteY87" fmla="*/ 457200 h 2745499"/>
              <a:gd name="connsiteX88" fmla="*/ 4678291 w 4847872"/>
              <a:gd name="connsiteY88" fmla="*/ 443132 h 2745499"/>
              <a:gd name="connsiteX89" fmla="*/ 4593885 w 4847872"/>
              <a:gd name="connsiteY89" fmla="*/ 464233 h 2745499"/>
              <a:gd name="connsiteX90" fmla="*/ 4530580 w 4847872"/>
              <a:gd name="connsiteY90" fmla="*/ 499403 h 2745499"/>
              <a:gd name="connsiteX91" fmla="*/ 4509479 w 4847872"/>
              <a:gd name="connsiteY91" fmla="*/ 513470 h 2745499"/>
              <a:gd name="connsiteX92" fmla="*/ 4481343 w 4847872"/>
              <a:gd name="connsiteY92" fmla="*/ 555673 h 2745499"/>
              <a:gd name="connsiteX93" fmla="*/ 4439140 w 4847872"/>
              <a:gd name="connsiteY93" fmla="*/ 590843 h 2745499"/>
              <a:gd name="connsiteX94" fmla="*/ 4396937 w 4847872"/>
              <a:gd name="connsiteY94" fmla="*/ 618978 h 2745499"/>
              <a:gd name="connsiteX95" fmla="*/ 4340666 w 4847872"/>
              <a:gd name="connsiteY95" fmla="*/ 647113 h 2745499"/>
              <a:gd name="connsiteX96" fmla="*/ 4312531 w 4847872"/>
              <a:gd name="connsiteY96" fmla="*/ 661181 h 2745499"/>
              <a:gd name="connsiteX97" fmla="*/ 4270328 w 4847872"/>
              <a:gd name="connsiteY97" fmla="*/ 675249 h 2745499"/>
              <a:gd name="connsiteX98" fmla="*/ 4242192 w 4847872"/>
              <a:gd name="connsiteY98" fmla="*/ 689317 h 2745499"/>
              <a:gd name="connsiteX99" fmla="*/ 4171854 w 4847872"/>
              <a:gd name="connsiteY99" fmla="*/ 710418 h 2745499"/>
              <a:gd name="connsiteX100" fmla="*/ 3890500 w 4847872"/>
              <a:gd name="connsiteY100" fmla="*/ 696350 h 2745499"/>
              <a:gd name="connsiteX101" fmla="*/ 3869399 w 4847872"/>
              <a:gd name="connsiteY101" fmla="*/ 689317 h 2745499"/>
              <a:gd name="connsiteX102" fmla="*/ 3834229 w 4847872"/>
              <a:gd name="connsiteY102" fmla="*/ 682283 h 2745499"/>
              <a:gd name="connsiteX103" fmla="*/ 3770925 w 4847872"/>
              <a:gd name="connsiteY103" fmla="*/ 675249 h 2745499"/>
              <a:gd name="connsiteX104" fmla="*/ 3679485 w 4847872"/>
              <a:gd name="connsiteY104" fmla="*/ 661181 h 2745499"/>
              <a:gd name="connsiteX105" fmla="*/ 3609146 w 4847872"/>
              <a:gd name="connsiteY105" fmla="*/ 654147 h 2745499"/>
              <a:gd name="connsiteX106" fmla="*/ 3573977 w 4847872"/>
              <a:gd name="connsiteY106" fmla="*/ 647113 h 2745499"/>
              <a:gd name="connsiteX107" fmla="*/ 3257454 w 4847872"/>
              <a:gd name="connsiteY107" fmla="*/ 647113 h 2745499"/>
              <a:gd name="connsiteX108" fmla="*/ 3222285 w 4847872"/>
              <a:gd name="connsiteY108" fmla="*/ 654147 h 2745499"/>
              <a:gd name="connsiteX109" fmla="*/ 3130845 w 4847872"/>
              <a:gd name="connsiteY109" fmla="*/ 661181 h 2745499"/>
              <a:gd name="connsiteX110" fmla="*/ 3088642 w 4847872"/>
              <a:gd name="connsiteY110" fmla="*/ 675249 h 2745499"/>
              <a:gd name="connsiteX111" fmla="*/ 3039405 w 4847872"/>
              <a:gd name="connsiteY111" fmla="*/ 703384 h 2745499"/>
              <a:gd name="connsiteX112" fmla="*/ 2976100 w 4847872"/>
              <a:gd name="connsiteY112" fmla="*/ 731520 h 2745499"/>
              <a:gd name="connsiteX113" fmla="*/ 2575171 w 4847872"/>
              <a:gd name="connsiteY113" fmla="*/ 717452 h 2745499"/>
              <a:gd name="connsiteX114" fmla="*/ 2547036 w 4847872"/>
              <a:gd name="connsiteY114" fmla="*/ 710418 h 2745499"/>
              <a:gd name="connsiteX115" fmla="*/ 2476697 w 4847872"/>
              <a:gd name="connsiteY115" fmla="*/ 689317 h 2745499"/>
              <a:gd name="connsiteX116" fmla="*/ 2441528 w 4847872"/>
              <a:gd name="connsiteY116" fmla="*/ 682283 h 2745499"/>
              <a:gd name="connsiteX117" fmla="*/ 2413392 w 4847872"/>
              <a:gd name="connsiteY117" fmla="*/ 675249 h 2745499"/>
              <a:gd name="connsiteX118" fmla="*/ 2371189 w 4847872"/>
              <a:gd name="connsiteY118" fmla="*/ 661181 h 2745499"/>
              <a:gd name="connsiteX119" fmla="*/ 2336020 w 4847872"/>
              <a:gd name="connsiteY119" fmla="*/ 654147 h 2745499"/>
              <a:gd name="connsiteX120" fmla="*/ 2293817 w 4847872"/>
              <a:gd name="connsiteY120" fmla="*/ 640080 h 2745499"/>
              <a:gd name="connsiteX121" fmla="*/ 2195343 w 4847872"/>
              <a:gd name="connsiteY121" fmla="*/ 626012 h 2745499"/>
              <a:gd name="connsiteX122" fmla="*/ 2139072 w 4847872"/>
              <a:gd name="connsiteY122" fmla="*/ 611944 h 2745499"/>
              <a:gd name="connsiteX123" fmla="*/ 2103903 w 4847872"/>
              <a:gd name="connsiteY123" fmla="*/ 604910 h 2745499"/>
              <a:gd name="connsiteX124" fmla="*/ 2082802 w 4847872"/>
              <a:gd name="connsiteY124" fmla="*/ 597877 h 2745499"/>
              <a:gd name="connsiteX125" fmla="*/ 2047632 w 4847872"/>
              <a:gd name="connsiteY125" fmla="*/ 590843 h 2745499"/>
              <a:gd name="connsiteX126" fmla="*/ 1998396 w 4847872"/>
              <a:gd name="connsiteY126" fmla="*/ 576775 h 2745499"/>
              <a:gd name="connsiteX127" fmla="*/ 1576365 w 4847872"/>
              <a:gd name="connsiteY127" fmla="*/ 562707 h 2745499"/>
              <a:gd name="connsiteX128" fmla="*/ 1541196 w 4847872"/>
              <a:gd name="connsiteY128" fmla="*/ 555673 h 2745499"/>
              <a:gd name="connsiteX129" fmla="*/ 1463823 w 4847872"/>
              <a:gd name="connsiteY129" fmla="*/ 541606 h 2745499"/>
              <a:gd name="connsiteX130" fmla="*/ 1421620 w 4847872"/>
              <a:gd name="connsiteY130" fmla="*/ 520504 h 2745499"/>
              <a:gd name="connsiteX131" fmla="*/ 1393485 w 4847872"/>
              <a:gd name="connsiteY131" fmla="*/ 513470 h 2745499"/>
              <a:gd name="connsiteX132" fmla="*/ 1372383 w 4847872"/>
              <a:gd name="connsiteY132" fmla="*/ 499403 h 2745499"/>
              <a:gd name="connsiteX133" fmla="*/ 1323146 w 4847872"/>
              <a:gd name="connsiteY133" fmla="*/ 450166 h 2745499"/>
              <a:gd name="connsiteX134" fmla="*/ 1302045 w 4847872"/>
              <a:gd name="connsiteY134" fmla="*/ 443132 h 2745499"/>
              <a:gd name="connsiteX135" fmla="*/ 1231706 w 4847872"/>
              <a:gd name="connsiteY135" fmla="*/ 393895 h 2745499"/>
              <a:gd name="connsiteX136" fmla="*/ 1210605 w 4847872"/>
              <a:gd name="connsiteY136" fmla="*/ 379827 h 2745499"/>
              <a:gd name="connsiteX137" fmla="*/ 1189503 w 4847872"/>
              <a:gd name="connsiteY137" fmla="*/ 358726 h 2745499"/>
              <a:gd name="connsiteX138" fmla="*/ 1126199 w 4847872"/>
              <a:gd name="connsiteY138" fmla="*/ 323557 h 2745499"/>
              <a:gd name="connsiteX139" fmla="*/ 1105097 w 4847872"/>
              <a:gd name="connsiteY139" fmla="*/ 309489 h 2745499"/>
              <a:gd name="connsiteX140" fmla="*/ 1083996 w 4847872"/>
              <a:gd name="connsiteY140" fmla="*/ 302455 h 2745499"/>
              <a:gd name="connsiteX141" fmla="*/ 1055860 w 4847872"/>
              <a:gd name="connsiteY141" fmla="*/ 288387 h 2745499"/>
              <a:gd name="connsiteX142" fmla="*/ 1034759 w 4847872"/>
              <a:gd name="connsiteY142" fmla="*/ 274320 h 2745499"/>
              <a:gd name="connsiteX143" fmla="*/ 985522 w 4847872"/>
              <a:gd name="connsiteY143" fmla="*/ 253218 h 2745499"/>
              <a:gd name="connsiteX144" fmla="*/ 915183 w 4847872"/>
              <a:gd name="connsiteY144" fmla="*/ 189913 h 2745499"/>
              <a:gd name="connsiteX145" fmla="*/ 901116 w 4847872"/>
              <a:gd name="connsiteY145" fmla="*/ 168812 h 2745499"/>
              <a:gd name="connsiteX146" fmla="*/ 858912 w 4847872"/>
              <a:gd name="connsiteY146" fmla="*/ 126609 h 2745499"/>
              <a:gd name="connsiteX147" fmla="*/ 809676 w 4847872"/>
              <a:gd name="connsiteY147" fmla="*/ 77372 h 2745499"/>
              <a:gd name="connsiteX148" fmla="*/ 788574 w 4847872"/>
              <a:gd name="connsiteY148" fmla="*/ 63304 h 2745499"/>
              <a:gd name="connsiteX149" fmla="*/ 739337 w 4847872"/>
              <a:gd name="connsiteY149" fmla="*/ 49237 h 2745499"/>
              <a:gd name="connsiteX150" fmla="*/ 676032 w 4847872"/>
              <a:gd name="connsiteY150" fmla="*/ 42203 h 2745499"/>
              <a:gd name="connsiteX151" fmla="*/ 640863 w 4847872"/>
              <a:gd name="connsiteY151" fmla="*/ 35169 h 2745499"/>
              <a:gd name="connsiteX152" fmla="*/ 598660 w 4847872"/>
              <a:gd name="connsiteY152" fmla="*/ 28135 h 2745499"/>
              <a:gd name="connsiteX153" fmla="*/ 535356 w 4847872"/>
              <a:gd name="connsiteY153" fmla="*/ 21101 h 2745499"/>
              <a:gd name="connsiteX154" fmla="*/ 352476 w 4847872"/>
              <a:gd name="connsiteY154" fmla="*/ 0 h 2745499"/>
              <a:gd name="connsiteX155" fmla="*/ 99257 w 4847872"/>
              <a:gd name="connsiteY155" fmla="*/ 7033 h 2745499"/>
              <a:gd name="connsiteX156" fmla="*/ 78156 w 4847872"/>
              <a:gd name="connsiteY156" fmla="*/ 14067 h 2745499"/>
              <a:gd name="connsiteX157" fmla="*/ 50020 w 4847872"/>
              <a:gd name="connsiteY157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23811 w 4847872"/>
              <a:gd name="connsiteY47" fmla="*/ 2546252 h 2745499"/>
              <a:gd name="connsiteX48" fmla="*/ 3166014 w 4847872"/>
              <a:gd name="connsiteY48" fmla="*/ 2511083 h 2745499"/>
              <a:gd name="connsiteX49" fmla="*/ 3201183 w 4847872"/>
              <a:gd name="connsiteY49" fmla="*/ 2482947 h 2745499"/>
              <a:gd name="connsiteX50" fmla="*/ 3243386 w 4847872"/>
              <a:gd name="connsiteY50" fmla="*/ 2454812 h 2745499"/>
              <a:gd name="connsiteX51" fmla="*/ 3264488 w 4847872"/>
              <a:gd name="connsiteY51" fmla="*/ 2440744 h 2745499"/>
              <a:gd name="connsiteX52" fmla="*/ 3299657 w 4847872"/>
              <a:gd name="connsiteY52" fmla="*/ 2405575 h 2745499"/>
              <a:gd name="connsiteX53" fmla="*/ 3313725 w 4847872"/>
              <a:gd name="connsiteY53" fmla="*/ 2384473 h 2745499"/>
              <a:gd name="connsiteX54" fmla="*/ 3382012 w 4847872"/>
              <a:gd name="connsiteY54" fmla="*/ 2343394 h 2745499"/>
              <a:gd name="connsiteX55" fmla="*/ 3446440 w 4847872"/>
              <a:gd name="connsiteY55" fmla="*/ 2277354 h 2745499"/>
              <a:gd name="connsiteX56" fmla="*/ 3512919 w 4847872"/>
              <a:gd name="connsiteY56" fmla="*/ 2196562 h 2745499"/>
              <a:gd name="connsiteX57" fmla="*/ 3573049 w 4847872"/>
              <a:gd name="connsiteY57" fmla="*/ 2102192 h 2745499"/>
              <a:gd name="connsiteX58" fmla="*/ 3615252 w 4847872"/>
              <a:gd name="connsiteY58" fmla="*/ 2047288 h 2745499"/>
              <a:gd name="connsiteX59" fmla="*/ 3633179 w 4847872"/>
              <a:gd name="connsiteY59" fmla="*/ 2023012 h 2745499"/>
              <a:gd name="connsiteX60" fmla="*/ 3704885 w 4847872"/>
              <a:gd name="connsiteY60" fmla="*/ 1928397 h 2745499"/>
              <a:gd name="connsiteX61" fmla="*/ 3800184 w 4847872"/>
              <a:gd name="connsiteY61" fmla="*/ 1840132 h 2745499"/>
              <a:gd name="connsiteX62" fmla="*/ 3868715 w 4847872"/>
              <a:gd name="connsiteY62" fmla="*/ 1785229 h 2745499"/>
              <a:gd name="connsiteX63" fmla="*/ 3941544 w 4847872"/>
              <a:gd name="connsiteY63" fmla="*/ 1753235 h 2745499"/>
              <a:gd name="connsiteX64" fmla="*/ 4004849 w 4847872"/>
              <a:gd name="connsiteY64" fmla="*/ 1717382 h 2745499"/>
              <a:gd name="connsiteX65" fmla="*/ 4044561 w 4847872"/>
              <a:gd name="connsiteY65" fmla="*/ 1703314 h 2745499"/>
              <a:gd name="connsiteX66" fmla="*/ 4111041 w 4847872"/>
              <a:gd name="connsiteY66" fmla="*/ 1679037 h 2745499"/>
              <a:gd name="connsiteX67" fmla="*/ 4160961 w 4847872"/>
              <a:gd name="connsiteY67" fmla="*/ 1648411 h 2745499"/>
              <a:gd name="connsiteX68" fmla="*/ 4243316 w 4847872"/>
              <a:gd name="connsiteY68" fmla="*/ 1611874 h 2745499"/>
              <a:gd name="connsiteX69" fmla="*/ 4318881 w 4847872"/>
              <a:gd name="connsiteY69" fmla="*/ 1567180 h 2745499"/>
              <a:gd name="connsiteX70" fmla="*/ 4394886 w 4847872"/>
              <a:gd name="connsiteY70" fmla="*/ 1504559 h 2745499"/>
              <a:gd name="connsiteX71" fmla="*/ 4468839 w 4847872"/>
              <a:gd name="connsiteY71" fmla="*/ 1460548 h 2745499"/>
              <a:gd name="connsiteX72" fmla="*/ 4538737 w 4847872"/>
              <a:gd name="connsiteY72" fmla="*/ 1392017 h 2745499"/>
              <a:gd name="connsiteX73" fmla="*/ 4594324 w 4847872"/>
              <a:gd name="connsiteY73" fmla="*/ 1335063 h 2745499"/>
              <a:gd name="connsiteX74" fmla="*/ 4631301 w 4847872"/>
              <a:gd name="connsiteY74" fmla="*/ 1283335 h 2745499"/>
              <a:gd name="connsiteX75" fmla="*/ 4680538 w 4847872"/>
              <a:gd name="connsiteY75" fmla="*/ 1208453 h 2745499"/>
              <a:gd name="connsiteX76" fmla="*/ 4715023 w 4847872"/>
              <a:gd name="connsiteY76" fmla="*/ 1138799 h 2745499"/>
              <a:gd name="connsiteX77" fmla="*/ 4757226 w 4847872"/>
              <a:gd name="connsiteY77" fmla="*/ 1056884 h 2745499"/>
              <a:gd name="connsiteX78" fmla="*/ 4777644 w 4847872"/>
              <a:gd name="connsiteY78" fmla="*/ 1011506 h 2745499"/>
              <a:gd name="connsiteX79" fmla="*/ 4805779 w 4847872"/>
              <a:gd name="connsiteY79" fmla="*/ 956603 h 2745499"/>
              <a:gd name="connsiteX80" fmla="*/ 4823706 w 4847872"/>
              <a:gd name="connsiteY80" fmla="*/ 867654 h 2745499"/>
              <a:gd name="connsiteX81" fmla="*/ 4837774 w 4847872"/>
              <a:gd name="connsiteY81" fmla="*/ 793457 h 2745499"/>
              <a:gd name="connsiteX82" fmla="*/ 4847543 w 4847872"/>
              <a:gd name="connsiteY82" fmla="*/ 687753 h 2745499"/>
              <a:gd name="connsiteX83" fmla="*/ 4846175 w 4847872"/>
              <a:gd name="connsiteY83" fmla="*/ 568373 h 2745499"/>
              <a:gd name="connsiteX84" fmla="*/ 4797866 w 4847872"/>
              <a:gd name="connsiteY84" fmla="*/ 506437 h 2745499"/>
              <a:gd name="connsiteX85" fmla="*/ 4755663 w 4847872"/>
              <a:gd name="connsiteY85" fmla="*/ 485335 h 2745499"/>
              <a:gd name="connsiteX86" fmla="*/ 4720494 w 4847872"/>
              <a:gd name="connsiteY86" fmla="*/ 457200 h 2745499"/>
              <a:gd name="connsiteX87" fmla="*/ 4678291 w 4847872"/>
              <a:gd name="connsiteY87" fmla="*/ 443132 h 2745499"/>
              <a:gd name="connsiteX88" fmla="*/ 4593885 w 4847872"/>
              <a:gd name="connsiteY88" fmla="*/ 464233 h 2745499"/>
              <a:gd name="connsiteX89" fmla="*/ 4530580 w 4847872"/>
              <a:gd name="connsiteY89" fmla="*/ 499403 h 2745499"/>
              <a:gd name="connsiteX90" fmla="*/ 4509479 w 4847872"/>
              <a:gd name="connsiteY90" fmla="*/ 513470 h 2745499"/>
              <a:gd name="connsiteX91" fmla="*/ 4481343 w 4847872"/>
              <a:gd name="connsiteY91" fmla="*/ 555673 h 2745499"/>
              <a:gd name="connsiteX92" fmla="*/ 4439140 w 4847872"/>
              <a:gd name="connsiteY92" fmla="*/ 590843 h 2745499"/>
              <a:gd name="connsiteX93" fmla="*/ 4396937 w 4847872"/>
              <a:gd name="connsiteY93" fmla="*/ 618978 h 2745499"/>
              <a:gd name="connsiteX94" fmla="*/ 4340666 w 4847872"/>
              <a:gd name="connsiteY94" fmla="*/ 647113 h 2745499"/>
              <a:gd name="connsiteX95" fmla="*/ 4312531 w 4847872"/>
              <a:gd name="connsiteY95" fmla="*/ 661181 h 2745499"/>
              <a:gd name="connsiteX96" fmla="*/ 4270328 w 4847872"/>
              <a:gd name="connsiteY96" fmla="*/ 675249 h 2745499"/>
              <a:gd name="connsiteX97" fmla="*/ 4242192 w 4847872"/>
              <a:gd name="connsiteY97" fmla="*/ 689317 h 2745499"/>
              <a:gd name="connsiteX98" fmla="*/ 4171854 w 4847872"/>
              <a:gd name="connsiteY98" fmla="*/ 710418 h 2745499"/>
              <a:gd name="connsiteX99" fmla="*/ 3890500 w 4847872"/>
              <a:gd name="connsiteY99" fmla="*/ 696350 h 2745499"/>
              <a:gd name="connsiteX100" fmla="*/ 3869399 w 4847872"/>
              <a:gd name="connsiteY100" fmla="*/ 689317 h 2745499"/>
              <a:gd name="connsiteX101" fmla="*/ 3834229 w 4847872"/>
              <a:gd name="connsiteY101" fmla="*/ 682283 h 2745499"/>
              <a:gd name="connsiteX102" fmla="*/ 3770925 w 4847872"/>
              <a:gd name="connsiteY102" fmla="*/ 675249 h 2745499"/>
              <a:gd name="connsiteX103" fmla="*/ 3679485 w 4847872"/>
              <a:gd name="connsiteY103" fmla="*/ 661181 h 2745499"/>
              <a:gd name="connsiteX104" fmla="*/ 3609146 w 4847872"/>
              <a:gd name="connsiteY104" fmla="*/ 654147 h 2745499"/>
              <a:gd name="connsiteX105" fmla="*/ 3573977 w 4847872"/>
              <a:gd name="connsiteY105" fmla="*/ 647113 h 2745499"/>
              <a:gd name="connsiteX106" fmla="*/ 3257454 w 4847872"/>
              <a:gd name="connsiteY106" fmla="*/ 647113 h 2745499"/>
              <a:gd name="connsiteX107" fmla="*/ 3222285 w 4847872"/>
              <a:gd name="connsiteY107" fmla="*/ 654147 h 2745499"/>
              <a:gd name="connsiteX108" fmla="*/ 3130845 w 4847872"/>
              <a:gd name="connsiteY108" fmla="*/ 661181 h 2745499"/>
              <a:gd name="connsiteX109" fmla="*/ 3088642 w 4847872"/>
              <a:gd name="connsiteY109" fmla="*/ 675249 h 2745499"/>
              <a:gd name="connsiteX110" fmla="*/ 3039405 w 4847872"/>
              <a:gd name="connsiteY110" fmla="*/ 703384 h 2745499"/>
              <a:gd name="connsiteX111" fmla="*/ 2976100 w 4847872"/>
              <a:gd name="connsiteY111" fmla="*/ 731520 h 2745499"/>
              <a:gd name="connsiteX112" fmla="*/ 2575171 w 4847872"/>
              <a:gd name="connsiteY112" fmla="*/ 717452 h 2745499"/>
              <a:gd name="connsiteX113" fmla="*/ 2547036 w 4847872"/>
              <a:gd name="connsiteY113" fmla="*/ 710418 h 2745499"/>
              <a:gd name="connsiteX114" fmla="*/ 2476697 w 4847872"/>
              <a:gd name="connsiteY114" fmla="*/ 689317 h 2745499"/>
              <a:gd name="connsiteX115" fmla="*/ 2441528 w 4847872"/>
              <a:gd name="connsiteY115" fmla="*/ 682283 h 2745499"/>
              <a:gd name="connsiteX116" fmla="*/ 2413392 w 4847872"/>
              <a:gd name="connsiteY116" fmla="*/ 675249 h 2745499"/>
              <a:gd name="connsiteX117" fmla="*/ 2371189 w 4847872"/>
              <a:gd name="connsiteY117" fmla="*/ 661181 h 2745499"/>
              <a:gd name="connsiteX118" fmla="*/ 2336020 w 4847872"/>
              <a:gd name="connsiteY118" fmla="*/ 654147 h 2745499"/>
              <a:gd name="connsiteX119" fmla="*/ 2293817 w 4847872"/>
              <a:gd name="connsiteY119" fmla="*/ 640080 h 2745499"/>
              <a:gd name="connsiteX120" fmla="*/ 2195343 w 4847872"/>
              <a:gd name="connsiteY120" fmla="*/ 626012 h 2745499"/>
              <a:gd name="connsiteX121" fmla="*/ 2139072 w 4847872"/>
              <a:gd name="connsiteY121" fmla="*/ 611944 h 2745499"/>
              <a:gd name="connsiteX122" fmla="*/ 2103903 w 4847872"/>
              <a:gd name="connsiteY122" fmla="*/ 604910 h 2745499"/>
              <a:gd name="connsiteX123" fmla="*/ 2082802 w 4847872"/>
              <a:gd name="connsiteY123" fmla="*/ 597877 h 2745499"/>
              <a:gd name="connsiteX124" fmla="*/ 2047632 w 4847872"/>
              <a:gd name="connsiteY124" fmla="*/ 590843 h 2745499"/>
              <a:gd name="connsiteX125" fmla="*/ 1998396 w 4847872"/>
              <a:gd name="connsiteY125" fmla="*/ 576775 h 2745499"/>
              <a:gd name="connsiteX126" fmla="*/ 1576365 w 4847872"/>
              <a:gd name="connsiteY126" fmla="*/ 562707 h 2745499"/>
              <a:gd name="connsiteX127" fmla="*/ 1541196 w 4847872"/>
              <a:gd name="connsiteY127" fmla="*/ 555673 h 2745499"/>
              <a:gd name="connsiteX128" fmla="*/ 1463823 w 4847872"/>
              <a:gd name="connsiteY128" fmla="*/ 541606 h 2745499"/>
              <a:gd name="connsiteX129" fmla="*/ 1421620 w 4847872"/>
              <a:gd name="connsiteY129" fmla="*/ 520504 h 2745499"/>
              <a:gd name="connsiteX130" fmla="*/ 1393485 w 4847872"/>
              <a:gd name="connsiteY130" fmla="*/ 513470 h 2745499"/>
              <a:gd name="connsiteX131" fmla="*/ 1372383 w 4847872"/>
              <a:gd name="connsiteY131" fmla="*/ 499403 h 2745499"/>
              <a:gd name="connsiteX132" fmla="*/ 1323146 w 4847872"/>
              <a:gd name="connsiteY132" fmla="*/ 450166 h 2745499"/>
              <a:gd name="connsiteX133" fmla="*/ 1302045 w 4847872"/>
              <a:gd name="connsiteY133" fmla="*/ 443132 h 2745499"/>
              <a:gd name="connsiteX134" fmla="*/ 1231706 w 4847872"/>
              <a:gd name="connsiteY134" fmla="*/ 393895 h 2745499"/>
              <a:gd name="connsiteX135" fmla="*/ 1210605 w 4847872"/>
              <a:gd name="connsiteY135" fmla="*/ 379827 h 2745499"/>
              <a:gd name="connsiteX136" fmla="*/ 1189503 w 4847872"/>
              <a:gd name="connsiteY136" fmla="*/ 358726 h 2745499"/>
              <a:gd name="connsiteX137" fmla="*/ 1126199 w 4847872"/>
              <a:gd name="connsiteY137" fmla="*/ 323557 h 2745499"/>
              <a:gd name="connsiteX138" fmla="*/ 1105097 w 4847872"/>
              <a:gd name="connsiteY138" fmla="*/ 309489 h 2745499"/>
              <a:gd name="connsiteX139" fmla="*/ 1083996 w 4847872"/>
              <a:gd name="connsiteY139" fmla="*/ 302455 h 2745499"/>
              <a:gd name="connsiteX140" fmla="*/ 1055860 w 4847872"/>
              <a:gd name="connsiteY140" fmla="*/ 288387 h 2745499"/>
              <a:gd name="connsiteX141" fmla="*/ 1034759 w 4847872"/>
              <a:gd name="connsiteY141" fmla="*/ 274320 h 2745499"/>
              <a:gd name="connsiteX142" fmla="*/ 985522 w 4847872"/>
              <a:gd name="connsiteY142" fmla="*/ 253218 h 2745499"/>
              <a:gd name="connsiteX143" fmla="*/ 915183 w 4847872"/>
              <a:gd name="connsiteY143" fmla="*/ 189913 h 2745499"/>
              <a:gd name="connsiteX144" fmla="*/ 901116 w 4847872"/>
              <a:gd name="connsiteY144" fmla="*/ 168812 h 2745499"/>
              <a:gd name="connsiteX145" fmla="*/ 858912 w 4847872"/>
              <a:gd name="connsiteY145" fmla="*/ 126609 h 2745499"/>
              <a:gd name="connsiteX146" fmla="*/ 809676 w 4847872"/>
              <a:gd name="connsiteY146" fmla="*/ 77372 h 2745499"/>
              <a:gd name="connsiteX147" fmla="*/ 788574 w 4847872"/>
              <a:gd name="connsiteY147" fmla="*/ 63304 h 2745499"/>
              <a:gd name="connsiteX148" fmla="*/ 739337 w 4847872"/>
              <a:gd name="connsiteY148" fmla="*/ 49237 h 2745499"/>
              <a:gd name="connsiteX149" fmla="*/ 676032 w 4847872"/>
              <a:gd name="connsiteY149" fmla="*/ 42203 h 2745499"/>
              <a:gd name="connsiteX150" fmla="*/ 640863 w 4847872"/>
              <a:gd name="connsiteY150" fmla="*/ 35169 h 2745499"/>
              <a:gd name="connsiteX151" fmla="*/ 598660 w 4847872"/>
              <a:gd name="connsiteY151" fmla="*/ 28135 h 2745499"/>
              <a:gd name="connsiteX152" fmla="*/ 535356 w 4847872"/>
              <a:gd name="connsiteY152" fmla="*/ 21101 h 2745499"/>
              <a:gd name="connsiteX153" fmla="*/ 352476 w 4847872"/>
              <a:gd name="connsiteY153" fmla="*/ 0 h 2745499"/>
              <a:gd name="connsiteX154" fmla="*/ 99257 w 4847872"/>
              <a:gd name="connsiteY154" fmla="*/ 7033 h 2745499"/>
              <a:gd name="connsiteX155" fmla="*/ 78156 w 4847872"/>
              <a:gd name="connsiteY155" fmla="*/ 14067 h 2745499"/>
              <a:gd name="connsiteX156" fmla="*/ 50020 w 4847872"/>
              <a:gd name="connsiteY156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23811 w 4847872"/>
              <a:gd name="connsiteY47" fmla="*/ 2546252 h 2745499"/>
              <a:gd name="connsiteX48" fmla="*/ 3201183 w 4847872"/>
              <a:gd name="connsiteY48" fmla="*/ 2482947 h 2745499"/>
              <a:gd name="connsiteX49" fmla="*/ 3243386 w 4847872"/>
              <a:gd name="connsiteY49" fmla="*/ 2454812 h 2745499"/>
              <a:gd name="connsiteX50" fmla="*/ 3264488 w 4847872"/>
              <a:gd name="connsiteY50" fmla="*/ 2440744 h 2745499"/>
              <a:gd name="connsiteX51" fmla="*/ 3299657 w 4847872"/>
              <a:gd name="connsiteY51" fmla="*/ 2405575 h 2745499"/>
              <a:gd name="connsiteX52" fmla="*/ 3313725 w 4847872"/>
              <a:gd name="connsiteY52" fmla="*/ 2384473 h 2745499"/>
              <a:gd name="connsiteX53" fmla="*/ 3382012 w 4847872"/>
              <a:gd name="connsiteY53" fmla="*/ 2343394 h 2745499"/>
              <a:gd name="connsiteX54" fmla="*/ 3446440 w 4847872"/>
              <a:gd name="connsiteY54" fmla="*/ 2277354 h 2745499"/>
              <a:gd name="connsiteX55" fmla="*/ 3512919 w 4847872"/>
              <a:gd name="connsiteY55" fmla="*/ 2196562 h 2745499"/>
              <a:gd name="connsiteX56" fmla="*/ 3573049 w 4847872"/>
              <a:gd name="connsiteY56" fmla="*/ 2102192 h 2745499"/>
              <a:gd name="connsiteX57" fmla="*/ 3615252 w 4847872"/>
              <a:gd name="connsiteY57" fmla="*/ 2047288 h 2745499"/>
              <a:gd name="connsiteX58" fmla="*/ 3633179 w 4847872"/>
              <a:gd name="connsiteY58" fmla="*/ 2023012 h 2745499"/>
              <a:gd name="connsiteX59" fmla="*/ 3704885 w 4847872"/>
              <a:gd name="connsiteY59" fmla="*/ 1928397 h 2745499"/>
              <a:gd name="connsiteX60" fmla="*/ 3800184 w 4847872"/>
              <a:gd name="connsiteY60" fmla="*/ 1840132 h 2745499"/>
              <a:gd name="connsiteX61" fmla="*/ 3868715 w 4847872"/>
              <a:gd name="connsiteY61" fmla="*/ 1785229 h 2745499"/>
              <a:gd name="connsiteX62" fmla="*/ 3941544 w 4847872"/>
              <a:gd name="connsiteY62" fmla="*/ 1753235 h 2745499"/>
              <a:gd name="connsiteX63" fmla="*/ 4004849 w 4847872"/>
              <a:gd name="connsiteY63" fmla="*/ 1717382 h 2745499"/>
              <a:gd name="connsiteX64" fmla="*/ 4044561 w 4847872"/>
              <a:gd name="connsiteY64" fmla="*/ 1703314 h 2745499"/>
              <a:gd name="connsiteX65" fmla="*/ 4111041 w 4847872"/>
              <a:gd name="connsiteY65" fmla="*/ 1679037 h 2745499"/>
              <a:gd name="connsiteX66" fmla="*/ 4160961 w 4847872"/>
              <a:gd name="connsiteY66" fmla="*/ 1648411 h 2745499"/>
              <a:gd name="connsiteX67" fmla="*/ 4243316 w 4847872"/>
              <a:gd name="connsiteY67" fmla="*/ 1611874 h 2745499"/>
              <a:gd name="connsiteX68" fmla="*/ 4318881 w 4847872"/>
              <a:gd name="connsiteY68" fmla="*/ 1567180 h 2745499"/>
              <a:gd name="connsiteX69" fmla="*/ 4394886 w 4847872"/>
              <a:gd name="connsiteY69" fmla="*/ 1504559 h 2745499"/>
              <a:gd name="connsiteX70" fmla="*/ 4468839 w 4847872"/>
              <a:gd name="connsiteY70" fmla="*/ 1460548 h 2745499"/>
              <a:gd name="connsiteX71" fmla="*/ 4538737 w 4847872"/>
              <a:gd name="connsiteY71" fmla="*/ 1392017 h 2745499"/>
              <a:gd name="connsiteX72" fmla="*/ 4594324 w 4847872"/>
              <a:gd name="connsiteY72" fmla="*/ 1335063 h 2745499"/>
              <a:gd name="connsiteX73" fmla="*/ 4631301 w 4847872"/>
              <a:gd name="connsiteY73" fmla="*/ 1283335 h 2745499"/>
              <a:gd name="connsiteX74" fmla="*/ 4680538 w 4847872"/>
              <a:gd name="connsiteY74" fmla="*/ 1208453 h 2745499"/>
              <a:gd name="connsiteX75" fmla="*/ 4715023 w 4847872"/>
              <a:gd name="connsiteY75" fmla="*/ 1138799 h 2745499"/>
              <a:gd name="connsiteX76" fmla="*/ 4757226 w 4847872"/>
              <a:gd name="connsiteY76" fmla="*/ 1056884 h 2745499"/>
              <a:gd name="connsiteX77" fmla="*/ 4777644 w 4847872"/>
              <a:gd name="connsiteY77" fmla="*/ 1011506 h 2745499"/>
              <a:gd name="connsiteX78" fmla="*/ 4805779 w 4847872"/>
              <a:gd name="connsiteY78" fmla="*/ 956603 h 2745499"/>
              <a:gd name="connsiteX79" fmla="*/ 4823706 w 4847872"/>
              <a:gd name="connsiteY79" fmla="*/ 867654 h 2745499"/>
              <a:gd name="connsiteX80" fmla="*/ 4837774 w 4847872"/>
              <a:gd name="connsiteY80" fmla="*/ 793457 h 2745499"/>
              <a:gd name="connsiteX81" fmla="*/ 4847543 w 4847872"/>
              <a:gd name="connsiteY81" fmla="*/ 687753 h 2745499"/>
              <a:gd name="connsiteX82" fmla="*/ 4846175 w 4847872"/>
              <a:gd name="connsiteY82" fmla="*/ 568373 h 2745499"/>
              <a:gd name="connsiteX83" fmla="*/ 4797866 w 4847872"/>
              <a:gd name="connsiteY83" fmla="*/ 506437 h 2745499"/>
              <a:gd name="connsiteX84" fmla="*/ 4755663 w 4847872"/>
              <a:gd name="connsiteY84" fmla="*/ 485335 h 2745499"/>
              <a:gd name="connsiteX85" fmla="*/ 4720494 w 4847872"/>
              <a:gd name="connsiteY85" fmla="*/ 457200 h 2745499"/>
              <a:gd name="connsiteX86" fmla="*/ 4678291 w 4847872"/>
              <a:gd name="connsiteY86" fmla="*/ 443132 h 2745499"/>
              <a:gd name="connsiteX87" fmla="*/ 4593885 w 4847872"/>
              <a:gd name="connsiteY87" fmla="*/ 464233 h 2745499"/>
              <a:gd name="connsiteX88" fmla="*/ 4530580 w 4847872"/>
              <a:gd name="connsiteY88" fmla="*/ 499403 h 2745499"/>
              <a:gd name="connsiteX89" fmla="*/ 4509479 w 4847872"/>
              <a:gd name="connsiteY89" fmla="*/ 513470 h 2745499"/>
              <a:gd name="connsiteX90" fmla="*/ 4481343 w 4847872"/>
              <a:gd name="connsiteY90" fmla="*/ 555673 h 2745499"/>
              <a:gd name="connsiteX91" fmla="*/ 4439140 w 4847872"/>
              <a:gd name="connsiteY91" fmla="*/ 590843 h 2745499"/>
              <a:gd name="connsiteX92" fmla="*/ 4396937 w 4847872"/>
              <a:gd name="connsiteY92" fmla="*/ 618978 h 2745499"/>
              <a:gd name="connsiteX93" fmla="*/ 4340666 w 4847872"/>
              <a:gd name="connsiteY93" fmla="*/ 647113 h 2745499"/>
              <a:gd name="connsiteX94" fmla="*/ 4312531 w 4847872"/>
              <a:gd name="connsiteY94" fmla="*/ 661181 h 2745499"/>
              <a:gd name="connsiteX95" fmla="*/ 4270328 w 4847872"/>
              <a:gd name="connsiteY95" fmla="*/ 675249 h 2745499"/>
              <a:gd name="connsiteX96" fmla="*/ 4242192 w 4847872"/>
              <a:gd name="connsiteY96" fmla="*/ 689317 h 2745499"/>
              <a:gd name="connsiteX97" fmla="*/ 4171854 w 4847872"/>
              <a:gd name="connsiteY97" fmla="*/ 710418 h 2745499"/>
              <a:gd name="connsiteX98" fmla="*/ 3890500 w 4847872"/>
              <a:gd name="connsiteY98" fmla="*/ 696350 h 2745499"/>
              <a:gd name="connsiteX99" fmla="*/ 3869399 w 4847872"/>
              <a:gd name="connsiteY99" fmla="*/ 689317 h 2745499"/>
              <a:gd name="connsiteX100" fmla="*/ 3834229 w 4847872"/>
              <a:gd name="connsiteY100" fmla="*/ 682283 h 2745499"/>
              <a:gd name="connsiteX101" fmla="*/ 3770925 w 4847872"/>
              <a:gd name="connsiteY101" fmla="*/ 675249 h 2745499"/>
              <a:gd name="connsiteX102" fmla="*/ 3679485 w 4847872"/>
              <a:gd name="connsiteY102" fmla="*/ 661181 h 2745499"/>
              <a:gd name="connsiteX103" fmla="*/ 3609146 w 4847872"/>
              <a:gd name="connsiteY103" fmla="*/ 654147 h 2745499"/>
              <a:gd name="connsiteX104" fmla="*/ 3573977 w 4847872"/>
              <a:gd name="connsiteY104" fmla="*/ 647113 h 2745499"/>
              <a:gd name="connsiteX105" fmla="*/ 3257454 w 4847872"/>
              <a:gd name="connsiteY105" fmla="*/ 647113 h 2745499"/>
              <a:gd name="connsiteX106" fmla="*/ 3222285 w 4847872"/>
              <a:gd name="connsiteY106" fmla="*/ 654147 h 2745499"/>
              <a:gd name="connsiteX107" fmla="*/ 3130845 w 4847872"/>
              <a:gd name="connsiteY107" fmla="*/ 661181 h 2745499"/>
              <a:gd name="connsiteX108" fmla="*/ 3088642 w 4847872"/>
              <a:gd name="connsiteY108" fmla="*/ 675249 h 2745499"/>
              <a:gd name="connsiteX109" fmla="*/ 3039405 w 4847872"/>
              <a:gd name="connsiteY109" fmla="*/ 703384 h 2745499"/>
              <a:gd name="connsiteX110" fmla="*/ 2976100 w 4847872"/>
              <a:gd name="connsiteY110" fmla="*/ 731520 h 2745499"/>
              <a:gd name="connsiteX111" fmla="*/ 2575171 w 4847872"/>
              <a:gd name="connsiteY111" fmla="*/ 717452 h 2745499"/>
              <a:gd name="connsiteX112" fmla="*/ 2547036 w 4847872"/>
              <a:gd name="connsiteY112" fmla="*/ 710418 h 2745499"/>
              <a:gd name="connsiteX113" fmla="*/ 2476697 w 4847872"/>
              <a:gd name="connsiteY113" fmla="*/ 689317 h 2745499"/>
              <a:gd name="connsiteX114" fmla="*/ 2441528 w 4847872"/>
              <a:gd name="connsiteY114" fmla="*/ 682283 h 2745499"/>
              <a:gd name="connsiteX115" fmla="*/ 2413392 w 4847872"/>
              <a:gd name="connsiteY115" fmla="*/ 675249 h 2745499"/>
              <a:gd name="connsiteX116" fmla="*/ 2371189 w 4847872"/>
              <a:gd name="connsiteY116" fmla="*/ 661181 h 2745499"/>
              <a:gd name="connsiteX117" fmla="*/ 2336020 w 4847872"/>
              <a:gd name="connsiteY117" fmla="*/ 654147 h 2745499"/>
              <a:gd name="connsiteX118" fmla="*/ 2293817 w 4847872"/>
              <a:gd name="connsiteY118" fmla="*/ 640080 h 2745499"/>
              <a:gd name="connsiteX119" fmla="*/ 2195343 w 4847872"/>
              <a:gd name="connsiteY119" fmla="*/ 626012 h 2745499"/>
              <a:gd name="connsiteX120" fmla="*/ 2139072 w 4847872"/>
              <a:gd name="connsiteY120" fmla="*/ 611944 h 2745499"/>
              <a:gd name="connsiteX121" fmla="*/ 2103903 w 4847872"/>
              <a:gd name="connsiteY121" fmla="*/ 604910 h 2745499"/>
              <a:gd name="connsiteX122" fmla="*/ 2082802 w 4847872"/>
              <a:gd name="connsiteY122" fmla="*/ 597877 h 2745499"/>
              <a:gd name="connsiteX123" fmla="*/ 2047632 w 4847872"/>
              <a:gd name="connsiteY123" fmla="*/ 590843 h 2745499"/>
              <a:gd name="connsiteX124" fmla="*/ 1998396 w 4847872"/>
              <a:gd name="connsiteY124" fmla="*/ 576775 h 2745499"/>
              <a:gd name="connsiteX125" fmla="*/ 1576365 w 4847872"/>
              <a:gd name="connsiteY125" fmla="*/ 562707 h 2745499"/>
              <a:gd name="connsiteX126" fmla="*/ 1541196 w 4847872"/>
              <a:gd name="connsiteY126" fmla="*/ 555673 h 2745499"/>
              <a:gd name="connsiteX127" fmla="*/ 1463823 w 4847872"/>
              <a:gd name="connsiteY127" fmla="*/ 541606 h 2745499"/>
              <a:gd name="connsiteX128" fmla="*/ 1421620 w 4847872"/>
              <a:gd name="connsiteY128" fmla="*/ 520504 h 2745499"/>
              <a:gd name="connsiteX129" fmla="*/ 1393485 w 4847872"/>
              <a:gd name="connsiteY129" fmla="*/ 513470 h 2745499"/>
              <a:gd name="connsiteX130" fmla="*/ 1372383 w 4847872"/>
              <a:gd name="connsiteY130" fmla="*/ 499403 h 2745499"/>
              <a:gd name="connsiteX131" fmla="*/ 1323146 w 4847872"/>
              <a:gd name="connsiteY131" fmla="*/ 450166 h 2745499"/>
              <a:gd name="connsiteX132" fmla="*/ 1302045 w 4847872"/>
              <a:gd name="connsiteY132" fmla="*/ 443132 h 2745499"/>
              <a:gd name="connsiteX133" fmla="*/ 1231706 w 4847872"/>
              <a:gd name="connsiteY133" fmla="*/ 393895 h 2745499"/>
              <a:gd name="connsiteX134" fmla="*/ 1210605 w 4847872"/>
              <a:gd name="connsiteY134" fmla="*/ 379827 h 2745499"/>
              <a:gd name="connsiteX135" fmla="*/ 1189503 w 4847872"/>
              <a:gd name="connsiteY135" fmla="*/ 358726 h 2745499"/>
              <a:gd name="connsiteX136" fmla="*/ 1126199 w 4847872"/>
              <a:gd name="connsiteY136" fmla="*/ 323557 h 2745499"/>
              <a:gd name="connsiteX137" fmla="*/ 1105097 w 4847872"/>
              <a:gd name="connsiteY137" fmla="*/ 309489 h 2745499"/>
              <a:gd name="connsiteX138" fmla="*/ 1083996 w 4847872"/>
              <a:gd name="connsiteY138" fmla="*/ 302455 h 2745499"/>
              <a:gd name="connsiteX139" fmla="*/ 1055860 w 4847872"/>
              <a:gd name="connsiteY139" fmla="*/ 288387 h 2745499"/>
              <a:gd name="connsiteX140" fmla="*/ 1034759 w 4847872"/>
              <a:gd name="connsiteY140" fmla="*/ 274320 h 2745499"/>
              <a:gd name="connsiteX141" fmla="*/ 985522 w 4847872"/>
              <a:gd name="connsiteY141" fmla="*/ 253218 h 2745499"/>
              <a:gd name="connsiteX142" fmla="*/ 915183 w 4847872"/>
              <a:gd name="connsiteY142" fmla="*/ 189913 h 2745499"/>
              <a:gd name="connsiteX143" fmla="*/ 901116 w 4847872"/>
              <a:gd name="connsiteY143" fmla="*/ 168812 h 2745499"/>
              <a:gd name="connsiteX144" fmla="*/ 858912 w 4847872"/>
              <a:gd name="connsiteY144" fmla="*/ 126609 h 2745499"/>
              <a:gd name="connsiteX145" fmla="*/ 809676 w 4847872"/>
              <a:gd name="connsiteY145" fmla="*/ 77372 h 2745499"/>
              <a:gd name="connsiteX146" fmla="*/ 788574 w 4847872"/>
              <a:gd name="connsiteY146" fmla="*/ 63304 h 2745499"/>
              <a:gd name="connsiteX147" fmla="*/ 739337 w 4847872"/>
              <a:gd name="connsiteY147" fmla="*/ 49237 h 2745499"/>
              <a:gd name="connsiteX148" fmla="*/ 676032 w 4847872"/>
              <a:gd name="connsiteY148" fmla="*/ 42203 h 2745499"/>
              <a:gd name="connsiteX149" fmla="*/ 640863 w 4847872"/>
              <a:gd name="connsiteY149" fmla="*/ 35169 h 2745499"/>
              <a:gd name="connsiteX150" fmla="*/ 598660 w 4847872"/>
              <a:gd name="connsiteY150" fmla="*/ 28135 h 2745499"/>
              <a:gd name="connsiteX151" fmla="*/ 535356 w 4847872"/>
              <a:gd name="connsiteY151" fmla="*/ 21101 h 2745499"/>
              <a:gd name="connsiteX152" fmla="*/ 352476 w 4847872"/>
              <a:gd name="connsiteY152" fmla="*/ 0 h 2745499"/>
              <a:gd name="connsiteX153" fmla="*/ 99257 w 4847872"/>
              <a:gd name="connsiteY153" fmla="*/ 7033 h 2745499"/>
              <a:gd name="connsiteX154" fmla="*/ 78156 w 4847872"/>
              <a:gd name="connsiteY154" fmla="*/ 14067 h 2745499"/>
              <a:gd name="connsiteX155" fmla="*/ 50020 w 4847872"/>
              <a:gd name="connsiteY155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23811 w 4847872"/>
              <a:gd name="connsiteY47" fmla="*/ 2546252 h 2745499"/>
              <a:gd name="connsiteX48" fmla="*/ 3201183 w 4847872"/>
              <a:gd name="connsiteY48" fmla="*/ 2482947 h 2745499"/>
              <a:gd name="connsiteX49" fmla="*/ 3243386 w 4847872"/>
              <a:gd name="connsiteY49" fmla="*/ 2454812 h 2745499"/>
              <a:gd name="connsiteX50" fmla="*/ 3299657 w 4847872"/>
              <a:gd name="connsiteY50" fmla="*/ 2405575 h 2745499"/>
              <a:gd name="connsiteX51" fmla="*/ 3313725 w 4847872"/>
              <a:gd name="connsiteY51" fmla="*/ 2384473 h 2745499"/>
              <a:gd name="connsiteX52" fmla="*/ 3382012 w 4847872"/>
              <a:gd name="connsiteY52" fmla="*/ 2343394 h 2745499"/>
              <a:gd name="connsiteX53" fmla="*/ 3446440 w 4847872"/>
              <a:gd name="connsiteY53" fmla="*/ 2277354 h 2745499"/>
              <a:gd name="connsiteX54" fmla="*/ 3512919 w 4847872"/>
              <a:gd name="connsiteY54" fmla="*/ 2196562 h 2745499"/>
              <a:gd name="connsiteX55" fmla="*/ 3573049 w 4847872"/>
              <a:gd name="connsiteY55" fmla="*/ 2102192 h 2745499"/>
              <a:gd name="connsiteX56" fmla="*/ 3615252 w 4847872"/>
              <a:gd name="connsiteY56" fmla="*/ 2047288 h 2745499"/>
              <a:gd name="connsiteX57" fmla="*/ 3633179 w 4847872"/>
              <a:gd name="connsiteY57" fmla="*/ 2023012 h 2745499"/>
              <a:gd name="connsiteX58" fmla="*/ 3704885 w 4847872"/>
              <a:gd name="connsiteY58" fmla="*/ 1928397 h 2745499"/>
              <a:gd name="connsiteX59" fmla="*/ 3800184 w 4847872"/>
              <a:gd name="connsiteY59" fmla="*/ 1840132 h 2745499"/>
              <a:gd name="connsiteX60" fmla="*/ 3868715 w 4847872"/>
              <a:gd name="connsiteY60" fmla="*/ 1785229 h 2745499"/>
              <a:gd name="connsiteX61" fmla="*/ 3941544 w 4847872"/>
              <a:gd name="connsiteY61" fmla="*/ 1753235 h 2745499"/>
              <a:gd name="connsiteX62" fmla="*/ 4004849 w 4847872"/>
              <a:gd name="connsiteY62" fmla="*/ 1717382 h 2745499"/>
              <a:gd name="connsiteX63" fmla="*/ 4044561 w 4847872"/>
              <a:gd name="connsiteY63" fmla="*/ 1703314 h 2745499"/>
              <a:gd name="connsiteX64" fmla="*/ 4111041 w 4847872"/>
              <a:gd name="connsiteY64" fmla="*/ 1679037 h 2745499"/>
              <a:gd name="connsiteX65" fmla="*/ 4160961 w 4847872"/>
              <a:gd name="connsiteY65" fmla="*/ 1648411 h 2745499"/>
              <a:gd name="connsiteX66" fmla="*/ 4243316 w 4847872"/>
              <a:gd name="connsiteY66" fmla="*/ 1611874 h 2745499"/>
              <a:gd name="connsiteX67" fmla="*/ 4318881 w 4847872"/>
              <a:gd name="connsiteY67" fmla="*/ 1567180 h 2745499"/>
              <a:gd name="connsiteX68" fmla="*/ 4394886 w 4847872"/>
              <a:gd name="connsiteY68" fmla="*/ 1504559 h 2745499"/>
              <a:gd name="connsiteX69" fmla="*/ 4468839 w 4847872"/>
              <a:gd name="connsiteY69" fmla="*/ 1460548 h 2745499"/>
              <a:gd name="connsiteX70" fmla="*/ 4538737 w 4847872"/>
              <a:gd name="connsiteY70" fmla="*/ 1392017 h 2745499"/>
              <a:gd name="connsiteX71" fmla="*/ 4594324 w 4847872"/>
              <a:gd name="connsiteY71" fmla="*/ 1335063 h 2745499"/>
              <a:gd name="connsiteX72" fmla="*/ 4631301 w 4847872"/>
              <a:gd name="connsiteY72" fmla="*/ 1283335 h 2745499"/>
              <a:gd name="connsiteX73" fmla="*/ 4680538 w 4847872"/>
              <a:gd name="connsiteY73" fmla="*/ 1208453 h 2745499"/>
              <a:gd name="connsiteX74" fmla="*/ 4715023 w 4847872"/>
              <a:gd name="connsiteY74" fmla="*/ 1138799 h 2745499"/>
              <a:gd name="connsiteX75" fmla="*/ 4757226 w 4847872"/>
              <a:gd name="connsiteY75" fmla="*/ 1056884 h 2745499"/>
              <a:gd name="connsiteX76" fmla="*/ 4777644 w 4847872"/>
              <a:gd name="connsiteY76" fmla="*/ 1011506 h 2745499"/>
              <a:gd name="connsiteX77" fmla="*/ 4805779 w 4847872"/>
              <a:gd name="connsiteY77" fmla="*/ 956603 h 2745499"/>
              <a:gd name="connsiteX78" fmla="*/ 4823706 w 4847872"/>
              <a:gd name="connsiteY78" fmla="*/ 867654 h 2745499"/>
              <a:gd name="connsiteX79" fmla="*/ 4837774 w 4847872"/>
              <a:gd name="connsiteY79" fmla="*/ 793457 h 2745499"/>
              <a:gd name="connsiteX80" fmla="*/ 4847543 w 4847872"/>
              <a:gd name="connsiteY80" fmla="*/ 687753 h 2745499"/>
              <a:gd name="connsiteX81" fmla="*/ 4846175 w 4847872"/>
              <a:gd name="connsiteY81" fmla="*/ 568373 h 2745499"/>
              <a:gd name="connsiteX82" fmla="*/ 4797866 w 4847872"/>
              <a:gd name="connsiteY82" fmla="*/ 506437 h 2745499"/>
              <a:gd name="connsiteX83" fmla="*/ 4755663 w 4847872"/>
              <a:gd name="connsiteY83" fmla="*/ 485335 h 2745499"/>
              <a:gd name="connsiteX84" fmla="*/ 4720494 w 4847872"/>
              <a:gd name="connsiteY84" fmla="*/ 457200 h 2745499"/>
              <a:gd name="connsiteX85" fmla="*/ 4678291 w 4847872"/>
              <a:gd name="connsiteY85" fmla="*/ 443132 h 2745499"/>
              <a:gd name="connsiteX86" fmla="*/ 4593885 w 4847872"/>
              <a:gd name="connsiteY86" fmla="*/ 464233 h 2745499"/>
              <a:gd name="connsiteX87" fmla="*/ 4530580 w 4847872"/>
              <a:gd name="connsiteY87" fmla="*/ 499403 h 2745499"/>
              <a:gd name="connsiteX88" fmla="*/ 4509479 w 4847872"/>
              <a:gd name="connsiteY88" fmla="*/ 513470 h 2745499"/>
              <a:gd name="connsiteX89" fmla="*/ 4481343 w 4847872"/>
              <a:gd name="connsiteY89" fmla="*/ 555673 h 2745499"/>
              <a:gd name="connsiteX90" fmla="*/ 4439140 w 4847872"/>
              <a:gd name="connsiteY90" fmla="*/ 590843 h 2745499"/>
              <a:gd name="connsiteX91" fmla="*/ 4396937 w 4847872"/>
              <a:gd name="connsiteY91" fmla="*/ 618978 h 2745499"/>
              <a:gd name="connsiteX92" fmla="*/ 4340666 w 4847872"/>
              <a:gd name="connsiteY92" fmla="*/ 647113 h 2745499"/>
              <a:gd name="connsiteX93" fmla="*/ 4312531 w 4847872"/>
              <a:gd name="connsiteY93" fmla="*/ 661181 h 2745499"/>
              <a:gd name="connsiteX94" fmla="*/ 4270328 w 4847872"/>
              <a:gd name="connsiteY94" fmla="*/ 675249 h 2745499"/>
              <a:gd name="connsiteX95" fmla="*/ 4242192 w 4847872"/>
              <a:gd name="connsiteY95" fmla="*/ 689317 h 2745499"/>
              <a:gd name="connsiteX96" fmla="*/ 4171854 w 4847872"/>
              <a:gd name="connsiteY96" fmla="*/ 710418 h 2745499"/>
              <a:gd name="connsiteX97" fmla="*/ 3890500 w 4847872"/>
              <a:gd name="connsiteY97" fmla="*/ 696350 h 2745499"/>
              <a:gd name="connsiteX98" fmla="*/ 3869399 w 4847872"/>
              <a:gd name="connsiteY98" fmla="*/ 689317 h 2745499"/>
              <a:gd name="connsiteX99" fmla="*/ 3834229 w 4847872"/>
              <a:gd name="connsiteY99" fmla="*/ 682283 h 2745499"/>
              <a:gd name="connsiteX100" fmla="*/ 3770925 w 4847872"/>
              <a:gd name="connsiteY100" fmla="*/ 675249 h 2745499"/>
              <a:gd name="connsiteX101" fmla="*/ 3679485 w 4847872"/>
              <a:gd name="connsiteY101" fmla="*/ 661181 h 2745499"/>
              <a:gd name="connsiteX102" fmla="*/ 3609146 w 4847872"/>
              <a:gd name="connsiteY102" fmla="*/ 654147 h 2745499"/>
              <a:gd name="connsiteX103" fmla="*/ 3573977 w 4847872"/>
              <a:gd name="connsiteY103" fmla="*/ 647113 h 2745499"/>
              <a:gd name="connsiteX104" fmla="*/ 3257454 w 4847872"/>
              <a:gd name="connsiteY104" fmla="*/ 647113 h 2745499"/>
              <a:gd name="connsiteX105" fmla="*/ 3222285 w 4847872"/>
              <a:gd name="connsiteY105" fmla="*/ 654147 h 2745499"/>
              <a:gd name="connsiteX106" fmla="*/ 3130845 w 4847872"/>
              <a:gd name="connsiteY106" fmla="*/ 661181 h 2745499"/>
              <a:gd name="connsiteX107" fmla="*/ 3088642 w 4847872"/>
              <a:gd name="connsiteY107" fmla="*/ 675249 h 2745499"/>
              <a:gd name="connsiteX108" fmla="*/ 3039405 w 4847872"/>
              <a:gd name="connsiteY108" fmla="*/ 703384 h 2745499"/>
              <a:gd name="connsiteX109" fmla="*/ 2976100 w 4847872"/>
              <a:gd name="connsiteY109" fmla="*/ 731520 h 2745499"/>
              <a:gd name="connsiteX110" fmla="*/ 2575171 w 4847872"/>
              <a:gd name="connsiteY110" fmla="*/ 717452 h 2745499"/>
              <a:gd name="connsiteX111" fmla="*/ 2547036 w 4847872"/>
              <a:gd name="connsiteY111" fmla="*/ 710418 h 2745499"/>
              <a:gd name="connsiteX112" fmla="*/ 2476697 w 4847872"/>
              <a:gd name="connsiteY112" fmla="*/ 689317 h 2745499"/>
              <a:gd name="connsiteX113" fmla="*/ 2441528 w 4847872"/>
              <a:gd name="connsiteY113" fmla="*/ 682283 h 2745499"/>
              <a:gd name="connsiteX114" fmla="*/ 2413392 w 4847872"/>
              <a:gd name="connsiteY114" fmla="*/ 675249 h 2745499"/>
              <a:gd name="connsiteX115" fmla="*/ 2371189 w 4847872"/>
              <a:gd name="connsiteY115" fmla="*/ 661181 h 2745499"/>
              <a:gd name="connsiteX116" fmla="*/ 2336020 w 4847872"/>
              <a:gd name="connsiteY116" fmla="*/ 654147 h 2745499"/>
              <a:gd name="connsiteX117" fmla="*/ 2293817 w 4847872"/>
              <a:gd name="connsiteY117" fmla="*/ 640080 h 2745499"/>
              <a:gd name="connsiteX118" fmla="*/ 2195343 w 4847872"/>
              <a:gd name="connsiteY118" fmla="*/ 626012 h 2745499"/>
              <a:gd name="connsiteX119" fmla="*/ 2139072 w 4847872"/>
              <a:gd name="connsiteY119" fmla="*/ 611944 h 2745499"/>
              <a:gd name="connsiteX120" fmla="*/ 2103903 w 4847872"/>
              <a:gd name="connsiteY120" fmla="*/ 604910 h 2745499"/>
              <a:gd name="connsiteX121" fmla="*/ 2082802 w 4847872"/>
              <a:gd name="connsiteY121" fmla="*/ 597877 h 2745499"/>
              <a:gd name="connsiteX122" fmla="*/ 2047632 w 4847872"/>
              <a:gd name="connsiteY122" fmla="*/ 590843 h 2745499"/>
              <a:gd name="connsiteX123" fmla="*/ 1998396 w 4847872"/>
              <a:gd name="connsiteY123" fmla="*/ 576775 h 2745499"/>
              <a:gd name="connsiteX124" fmla="*/ 1576365 w 4847872"/>
              <a:gd name="connsiteY124" fmla="*/ 562707 h 2745499"/>
              <a:gd name="connsiteX125" fmla="*/ 1541196 w 4847872"/>
              <a:gd name="connsiteY125" fmla="*/ 555673 h 2745499"/>
              <a:gd name="connsiteX126" fmla="*/ 1463823 w 4847872"/>
              <a:gd name="connsiteY126" fmla="*/ 541606 h 2745499"/>
              <a:gd name="connsiteX127" fmla="*/ 1421620 w 4847872"/>
              <a:gd name="connsiteY127" fmla="*/ 520504 h 2745499"/>
              <a:gd name="connsiteX128" fmla="*/ 1393485 w 4847872"/>
              <a:gd name="connsiteY128" fmla="*/ 513470 h 2745499"/>
              <a:gd name="connsiteX129" fmla="*/ 1372383 w 4847872"/>
              <a:gd name="connsiteY129" fmla="*/ 499403 h 2745499"/>
              <a:gd name="connsiteX130" fmla="*/ 1323146 w 4847872"/>
              <a:gd name="connsiteY130" fmla="*/ 450166 h 2745499"/>
              <a:gd name="connsiteX131" fmla="*/ 1302045 w 4847872"/>
              <a:gd name="connsiteY131" fmla="*/ 443132 h 2745499"/>
              <a:gd name="connsiteX132" fmla="*/ 1231706 w 4847872"/>
              <a:gd name="connsiteY132" fmla="*/ 393895 h 2745499"/>
              <a:gd name="connsiteX133" fmla="*/ 1210605 w 4847872"/>
              <a:gd name="connsiteY133" fmla="*/ 379827 h 2745499"/>
              <a:gd name="connsiteX134" fmla="*/ 1189503 w 4847872"/>
              <a:gd name="connsiteY134" fmla="*/ 358726 h 2745499"/>
              <a:gd name="connsiteX135" fmla="*/ 1126199 w 4847872"/>
              <a:gd name="connsiteY135" fmla="*/ 323557 h 2745499"/>
              <a:gd name="connsiteX136" fmla="*/ 1105097 w 4847872"/>
              <a:gd name="connsiteY136" fmla="*/ 309489 h 2745499"/>
              <a:gd name="connsiteX137" fmla="*/ 1083996 w 4847872"/>
              <a:gd name="connsiteY137" fmla="*/ 302455 h 2745499"/>
              <a:gd name="connsiteX138" fmla="*/ 1055860 w 4847872"/>
              <a:gd name="connsiteY138" fmla="*/ 288387 h 2745499"/>
              <a:gd name="connsiteX139" fmla="*/ 1034759 w 4847872"/>
              <a:gd name="connsiteY139" fmla="*/ 274320 h 2745499"/>
              <a:gd name="connsiteX140" fmla="*/ 985522 w 4847872"/>
              <a:gd name="connsiteY140" fmla="*/ 253218 h 2745499"/>
              <a:gd name="connsiteX141" fmla="*/ 915183 w 4847872"/>
              <a:gd name="connsiteY141" fmla="*/ 189913 h 2745499"/>
              <a:gd name="connsiteX142" fmla="*/ 901116 w 4847872"/>
              <a:gd name="connsiteY142" fmla="*/ 168812 h 2745499"/>
              <a:gd name="connsiteX143" fmla="*/ 858912 w 4847872"/>
              <a:gd name="connsiteY143" fmla="*/ 126609 h 2745499"/>
              <a:gd name="connsiteX144" fmla="*/ 809676 w 4847872"/>
              <a:gd name="connsiteY144" fmla="*/ 77372 h 2745499"/>
              <a:gd name="connsiteX145" fmla="*/ 788574 w 4847872"/>
              <a:gd name="connsiteY145" fmla="*/ 63304 h 2745499"/>
              <a:gd name="connsiteX146" fmla="*/ 739337 w 4847872"/>
              <a:gd name="connsiteY146" fmla="*/ 49237 h 2745499"/>
              <a:gd name="connsiteX147" fmla="*/ 676032 w 4847872"/>
              <a:gd name="connsiteY147" fmla="*/ 42203 h 2745499"/>
              <a:gd name="connsiteX148" fmla="*/ 640863 w 4847872"/>
              <a:gd name="connsiteY148" fmla="*/ 35169 h 2745499"/>
              <a:gd name="connsiteX149" fmla="*/ 598660 w 4847872"/>
              <a:gd name="connsiteY149" fmla="*/ 28135 h 2745499"/>
              <a:gd name="connsiteX150" fmla="*/ 535356 w 4847872"/>
              <a:gd name="connsiteY150" fmla="*/ 21101 h 2745499"/>
              <a:gd name="connsiteX151" fmla="*/ 352476 w 4847872"/>
              <a:gd name="connsiteY151" fmla="*/ 0 h 2745499"/>
              <a:gd name="connsiteX152" fmla="*/ 99257 w 4847872"/>
              <a:gd name="connsiteY152" fmla="*/ 7033 h 2745499"/>
              <a:gd name="connsiteX153" fmla="*/ 78156 w 4847872"/>
              <a:gd name="connsiteY153" fmla="*/ 14067 h 2745499"/>
              <a:gd name="connsiteX154" fmla="*/ 50020 w 4847872"/>
              <a:gd name="connsiteY154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23811 w 4847872"/>
              <a:gd name="connsiteY47" fmla="*/ 2546252 h 2745499"/>
              <a:gd name="connsiteX48" fmla="*/ 3201183 w 4847872"/>
              <a:gd name="connsiteY48" fmla="*/ 2482947 h 2745499"/>
              <a:gd name="connsiteX49" fmla="*/ 3243386 w 4847872"/>
              <a:gd name="connsiteY49" fmla="*/ 2454812 h 2745499"/>
              <a:gd name="connsiteX50" fmla="*/ 3313725 w 4847872"/>
              <a:gd name="connsiteY50" fmla="*/ 2384473 h 2745499"/>
              <a:gd name="connsiteX51" fmla="*/ 3382012 w 4847872"/>
              <a:gd name="connsiteY51" fmla="*/ 2343394 h 2745499"/>
              <a:gd name="connsiteX52" fmla="*/ 3446440 w 4847872"/>
              <a:gd name="connsiteY52" fmla="*/ 2277354 h 2745499"/>
              <a:gd name="connsiteX53" fmla="*/ 3512919 w 4847872"/>
              <a:gd name="connsiteY53" fmla="*/ 2196562 h 2745499"/>
              <a:gd name="connsiteX54" fmla="*/ 3573049 w 4847872"/>
              <a:gd name="connsiteY54" fmla="*/ 2102192 h 2745499"/>
              <a:gd name="connsiteX55" fmla="*/ 3615252 w 4847872"/>
              <a:gd name="connsiteY55" fmla="*/ 2047288 h 2745499"/>
              <a:gd name="connsiteX56" fmla="*/ 3633179 w 4847872"/>
              <a:gd name="connsiteY56" fmla="*/ 2023012 h 2745499"/>
              <a:gd name="connsiteX57" fmla="*/ 3704885 w 4847872"/>
              <a:gd name="connsiteY57" fmla="*/ 1928397 h 2745499"/>
              <a:gd name="connsiteX58" fmla="*/ 3800184 w 4847872"/>
              <a:gd name="connsiteY58" fmla="*/ 1840132 h 2745499"/>
              <a:gd name="connsiteX59" fmla="*/ 3868715 w 4847872"/>
              <a:gd name="connsiteY59" fmla="*/ 1785229 h 2745499"/>
              <a:gd name="connsiteX60" fmla="*/ 3941544 w 4847872"/>
              <a:gd name="connsiteY60" fmla="*/ 1753235 h 2745499"/>
              <a:gd name="connsiteX61" fmla="*/ 4004849 w 4847872"/>
              <a:gd name="connsiteY61" fmla="*/ 1717382 h 2745499"/>
              <a:gd name="connsiteX62" fmla="*/ 4044561 w 4847872"/>
              <a:gd name="connsiteY62" fmla="*/ 1703314 h 2745499"/>
              <a:gd name="connsiteX63" fmla="*/ 4111041 w 4847872"/>
              <a:gd name="connsiteY63" fmla="*/ 1679037 h 2745499"/>
              <a:gd name="connsiteX64" fmla="*/ 4160961 w 4847872"/>
              <a:gd name="connsiteY64" fmla="*/ 1648411 h 2745499"/>
              <a:gd name="connsiteX65" fmla="*/ 4243316 w 4847872"/>
              <a:gd name="connsiteY65" fmla="*/ 1611874 h 2745499"/>
              <a:gd name="connsiteX66" fmla="*/ 4318881 w 4847872"/>
              <a:gd name="connsiteY66" fmla="*/ 1567180 h 2745499"/>
              <a:gd name="connsiteX67" fmla="*/ 4394886 w 4847872"/>
              <a:gd name="connsiteY67" fmla="*/ 1504559 h 2745499"/>
              <a:gd name="connsiteX68" fmla="*/ 4468839 w 4847872"/>
              <a:gd name="connsiteY68" fmla="*/ 1460548 h 2745499"/>
              <a:gd name="connsiteX69" fmla="*/ 4538737 w 4847872"/>
              <a:gd name="connsiteY69" fmla="*/ 1392017 h 2745499"/>
              <a:gd name="connsiteX70" fmla="*/ 4594324 w 4847872"/>
              <a:gd name="connsiteY70" fmla="*/ 1335063 h 2745499"/>
              <a:gd name="connsiteX71" fmla="*/ 4631301 w 4847872"/>
              <a:gd name="connsiteY71" fmla="*/ 1283335 h 2745499"/>
              <a:gd name="connsiteX72" fmla="*/ 4680538 w 4847872"/>
              <a:gd name="connsiteY72" fmla="*/ 1208453 h 2745499"/>
              <a:gd name="connsiteX73" fmla="*/ 4715023 w 4847872"/>
              <a:gd name="connsiteY73" fmla="*/ 1138799 h 2745499"/>
              <a:gd name="connsiteX74" fmla="*/ 4757226 w 4847872"/>
              <a:gd name="connsiteY74" fmla="*/ 1056884 h 2745499"/>
              <a:gd name="connsiteX75" fmla="*/ 4777644 w 4847872"/>
              <a:gd name="connsiteY75" fmla="*/ 1011506 h 2745499"/>
              <a:gd name="connsiteX76" fmla="*/ 4805779 w 4847872"/>
              <a:gd name="connsiteY76" fmla="*/ 956603 h 2745499"/>
              <a:gd name="connsiteX77" fmla="*/ 4823706 w 4847872"/>
              <a:gd name="connsiteY77" fmla="*/ 867654 h 2745499"/>
              <a:gd name="connsiteX78" fmla="*/ 4837774 w 4847872"/>
              <a:gd name="connsiteY78" fmla="*/ 793457 h 2745499"/>
              <a:gd name="connsiteX79" fmla="*/ 4847543 w 4847872"/>
              <a:gd name="connsiteY79" fmla="*/ 687753 h 2745499"/>
              <a:gd name="connsiteX80" fmla="*/ 4846175 w 4847872"/>
              <a:gd name="connsiteY80" fmla="*/ 568373 h 2745499"/>
              <a:gd name="connsiteX81" fmla="*/ 4797866 w 4847872"/>
              <a:gd name="connsiteY81" fmla="*/ 506437 h 2745499"/>
              <a:gd name="connsiteX82" fmla="*/ 4755663 w 4847872"/>
              <a:gd name="connsiteY82" fmla="*/ 485335 h 2745499"/>
              <a:gd name="connsiteX83" fmla="*/ 4720494 w 4847872"/>
              <a:gd name="connsiteY83" fmla="*/ 457200 h 2745499"/>
              <a:gd name="connsiteX84" fmla="*/ 4678291 w 4847872"/>
              <a:gd name="connsiteY84" fmla="*/ 443132 h 2745499"/>
              <a:gd name="connsiteX85" fmla="*/ 4593885 w 4847872"/>
              <a:gd name="connsiteY85" fmla="*/ 464233 h 2745499"/>
              <a:gd name="connsiteX86" fmla="*/ 4530580 w 4847872"/>
              <a:gd name="connsiteY86" fmla="*/ 499403 h 2745499"/>
              <a:gd name="connsiteX87" fmla="*/ 4509479 w 4847872"/>
              <a:gd name="connsiteY87" fmla="*/ 513470 h 2745499"/>
              <a:gd name="connsiteX88" fmla="*/ 4481343 w 4847872"/>
              <a:gd name="connsiteY88" fmla="*/ 555673 h 2745499"/>
              <a:gd name="connsiteX89" fmla="*/ 4439140 w 4847872"/>
              <a:gd name="connsiteY89" fmla="*/ 590843 h 2745499"/>
              <a:gd name="connsiteX90" fmla="*/ 4396937 w 4847872"/>
              <a:gd name="connsiteY90" fmla="*/ 618978 h 2745499"/>
              <a:gd name="connsiteX91" fmla="*/ 4340666 w 4847872"/>
              <a:gd name="connsiteY91" fmla="*/ 647113 h 2745499"/>
              <a:gd name="connsiteX92" fmla="*/ 4312531 w 4847872"/>
              <a:gd name="connsiteY92" fmla="*/ 661181 h 2745499"/>
              <a:gd name="connsiteX93" fmla="*/ 4270328 w 4847872"/>
              <a:gd name="connsiteY93" fmla="*/ 675249 h 2745499"/>
              <a:gd name="connsiteX94" fmla="*/ 4242192 w 4847872"/>
              <a:gd name="connsiteY94" fmla="*/ 689317 h 2745499"/>
              <a:gd name="connsiteX95" fmla="*/ 4171854 w 4847872"/>
              <a:gd name="connsiteY95" fmla="*/ 710418 h 2745499"/>
              <a:gd name="connsiteX96" fmla="*/ 3890500 w 4847872"/>
              <a:gd name="connsiteY96" fmla="*/ 696350 h 2745499"/>
              <a:gd name="connsiteX97" fmla="*/ 3869399 w 4847872"/>
              <a:gd name="connsiteY97" fmla="*/ 689317 h 2745499"/>
              <a:gd name="connsiteX98" fmla="*/ 3834229 w 4847872"/>
              <a:gd name="connsiteY98" fmla="*/ 682283 h 2745499"/>
              <a:gd name="connsiteX99" fmla="*/ 3770925 w 4847872"/>
              <a:gd name="connsiteY99" fmla="*/ 675249 h 2745499"/>
              <a:gd name="connsiteX100" fmla="*/ 3679485 w 4847872"/>
              <a:gd name="connsiteY100" fmla="*/ 661181 h 2745499"/>
              <a:gd name="connsiteX101" fmla="*/ 3609146 w 4847872"/>
              <a:gd name="connsiteY101" fmla="*/ 654147 h 2745499"/>
              <a:gd name="connsiteX102" fmla="*/ 3573977 w 4847872"/>
              <a:gd name="connsiteY102" fmla="*/ 647113 h 2745499"/>
              <a:gd name="connsiteX103" fmla="*/ 3257454 w 4847872"/>
              <a:gd name="connsiteY103" fmla="*/ 647113 h 2745499"/>
              <a:gd name="connsiteX104" fmla="*/ 3222285 w 4847872"/>
              <a:gd name="connsiteY104" fmla="*/ 654147 h 2745499"/>
              <a:gd name="connsiteX105" fmla="*/ 3130845 w 4847872"/>
              <a:gd name="connsiteY105" fmla="*/ 661181 h 2745499"/>
              <a:gd name="connsiteX106" fmla="*/ 3088642 w 4847872"/>
              <a:gd name="connsiteY106" fmla="*/ 675249 h 2745499"/>
              <a:gd name="connsiteX107" fmla="*/ 3039405 w 4847872"/>
              <a:gd name="connsiteY107" fmla="*/ 703384 h 2745499"/>
              <a:gd name="connsiteX108" fmla="*/ 2976100 w 4847872"/>
              <a:gd name="connsiteY108" fmla="*/ 731520 h 2745499"/>
              <a:gd name="connsiteX109" fmla="*/ 2575171 w 4847872"/>
              <a:gd name="connsiteY109" fmla="*/ 717452 h 2745499"/>
              <a:gd name="connsiteX110" fmla="*/ 2547036 w 4847872"/>
              <a:gd name="connsiteY110" fmla="*/ 710418 h 2745499"/>
              <a:gd name="connsiteX111" fmla="*/ 2476697 w 4847872"/>
              <a:gd name="connsiteY111" fmla="*/ 689317 h 2745499"/>
              <a:gd name="connsiteX112" fmla="*/ 2441528 w 4847872"/>
              <a:gd name="connsiteY112" fmla="*/ 682283 h 2745499"/>
              <a:gd name="connsiteX113" fmla="*/ 2413392 w 4847872"/>
              <a:gd name="connsiteY113" fmla="*/ 675249 h 2745499"/>
              <a:gd name="connsiteX114" fmla="*/ 2371189 w 4847872"/>
              <a:gd name="connsiteY114" fmla="*/ 661181 h 2745499"/>
              <a:gd name="connsiteX115" fmla="*/ 2336020 w 4847872"/>
              <a:gd name="connsiteY115" fmla="*/ 654147 h 2745499"/>
              <a:gd name="connsiteX116" fmla="*/ 2293817 w 4847872"/>
              <a:gd name="connsiteY116" fmla="*/ 640080 h 2745499"/>
              <a:gd name="connsiteX117" fmla="*/ 2195343 w 4847872"/>
              <a:gd name="connsiteY117" fmla="*/ 626012 h 2745499"/>
              <a:gd name="connsiteX118" fmla="*/ 2139072 w 4847872"/>
              <a:gd name="connsiteY118" fmla="*/ 611944 h 2745499"/>
              <a:gd name="connsiteX119" fmla="*/ 2103903 w 4847872"/>
              <a:gd name="connsiteY119" fmla="*/ 604910 h 2745499"/>
              <a:gd name="connsiteX120" fmla="*/ 2082802 w 4847872"/>
              <a:gd name="connsiteY120" fmla="*/ 597877 h 2745499"/>
              <a:gd name="connsiteX121" fmla="*/ 2047632 w 4847872"/>
              <a:gd name="connsiteY121" fmla="*/ 590843 h 2745499"/>
              <a:gd name="connsiteX122" fmla="*/ 1998396 w 4847872"/>
              <a:gd name="connsiteY122" fmla="*/ 576775 h 2745499"/>
              <a:gd name="connsiteX123" fmla="*/ 1576365 w 4847872"/>
              <a:gd name="connsiteY123" fmla="*/ 562707 h 2745499"/>
              <a:gd name="connsiteX124" fmla="*/ 1541196 w 4847872"/>
              <a:gd name="connsiteY124" fmla="*/ 555673 h 2745499"/>
              <a:gd name="connsiteX125" fmla="*/ 1463823 w 4847872"/>
              <a:gd name="connsiteY125" fmla="*/ 541606 h 2745499"/>
              <a:gd name="connsiteX126" fmla="*/ 1421620 w 4847872"/>
              <a:gd name="connsiteY126" fmla="*/ 520504 h 2745499"/>
              <a:gd name="connsiteX127" fmla="*/ 1393485 w 4847872"/>
              <a:gd name="connsiteY127" fmla="*/ 513470 h 2745499"/>
              <a:gd name="connsiteX128" fmla="*/ 1372383 w 4847872"/>
              <a:gd name="connsiteY128" fmla="*/ 499403 h 2745499"/>
              <a:gd name="connsiteX129" fmla="*/ 1323146 w 4847872"/>
              <a:gd name="connsiteY129" fmla="*/ 450166 h 2745499"/>
              <a:gd name="connsiteX130" fmla="*/ 1302045 w 4847872"/>
              <a:gd name="connsiteY130" fmla="*/ 443132 h 2745499"/>
              <a:gd name="connsiteX131" fmla="*/ 1231706 w 4847872"/>
              <a:gd name="connsiteY131" fmla="*/ 393895 h 2745499"/>
              <a:gd name="connsiteX132" fmla="*/ 1210605 w 4847872"/>
              <a:gd name="connsiteY132" fmla="*/ 379827 h 2745499"/>
              <a:gd name="connsiteX133" fmla="*/ 1189503 w 4847872"/>
              <a:gd name="connsiteY133" fmla="*/ 358726 h 2745499"/>
              <a:gd name="connsiteX134" fmla="*/ 1126199 w 4847872"/>
              <a:gd name="connsiteY134" fmla="*/ 323557 h 2745499"/>
              <a:gd name="connsiteX135" fmla="*/ 1105097 w 4847872"/>
              <a:gd name="connsiteY135" fmla="*/ 309489 h 2745499"/>
              <a:gd name="connsiteX136" fmla="*/ 1083996 w 4847872"/>
              <a:gd name="connsiteY136" fmla="*/ 302455 h 2745499"/>
              <a:gd name="connsiteX137" fmla="*/ 1055860 w 4847872"/>
              <a:gd name="connsiteY137" fmla="*/ 288387 h 2745499"/>
              <a:gd name="connsiteX138" fmla="*/ 1034759 w 4847872"/>
              <a:gd name="connsiteY138" fmla="*/ 274320 h 2745499"/>
              <a:gd name="connsiteX139" fmla="*/ 985522 w 4847872"/>
              <a:gd name="connsiteY139" fmla="*/ 253218 h 2745499"/>
              <a:gd name="connsiteX140" fmla="*/ 915183 w 4847872"/>
              <a:gd name="connsiteY140" fmla="*/ 189913 h 2745499"/>
              <a:gd name="connsiteX141" fmla="*/ 901116 w 4847872"/>
              <a:gd name="connsiteY141" fmla="*/ 168812 h 2745499"/>
              <a:gd name="connsiteX142" fmla="*/ 858912 w 4847872"/>
              <a:gd name="connsiteY142" fmla="*/ 126609 h 2745499"/>
              <a:gd name="connsiteX143" fmla="*/ 809676 w 4847872"/>
              <a:gd name="connsiteY143" fmla="*/ 77372 h 2745499"/>
              <a:gd name="connsiteX144" fmla="*/ 788574 w 4847872"/>
              <a:gd name="connsiteY144" fmla="*/ 63304 h 2745499"/>
              <a:gd name="connsiteX145" fmla="*/ 739337 w 4847872"/>
              <a:gd name="connsiteY145" fmla="*/ 49237 h 2745499"/>
              <a:gd name="connsiteX146" fmla="*/ 676032 w 4847872"/>
              <a:gd name="connsiteY146" fmla="*/ 42203 h 2745499"/>
              <a:gd name="connsiteX147" fmla="*/ 640863 w 4847872"/>
              <a:gd name="connsiteY147" fmla="*/ 35169 h 2745499"/>
              <a:gd name="connsiteX148" fmla="*/ 598660 w 4847872"/>
              <a:gd name="connsiteY148" fmla="*/ 28135 h 2745499"/>
              <a:gd name="connsiteX149" fmla="*/ 535356 w 4847872"/>
              <a:gd name="connsiteY149" fmla="*/ 21101 h 2745499"/>
              <a:gd name="connsiteX150" fmla="*/ 352476 w 4847872"/>
              <a:gd name="connsiteY150" fmla="*/ 0 h 2745499"/>
              <a:gd name="connsiteX151" fmla="*/ 99257 w 4847872"/>
              <a:gd name="connsiteY151" fmla="*/ 7033 h 2745499"/>
              <a:gd name="connsiteX152" fmla="*/ 78156 w 4847872"/>
              <a:gd name="connsiteY152" fmla="*/ 14067 h 2745499"/>
              <a:gd name="connsiteX153" fmla="*/ 50020 w 4847872"/>
              <a:gd name="connsiteY153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23811 w 4847872"/>
              <a:gd name="connsiteY47" fmla="*/ 2546252 h 2745499"/>
              <a:gd name="connsiteX48" fmla="*/ 3201183 w 4847872"/>
              <a:gd name="connsiteY48" fmla="*/ 2482947 h 2745499"/>
              <a:gd name="connsiteX49" fmla="*/ 3313725 w 4847872"/>
              <a:gd name="connsiteY49" fmla="*/ 2384473 h 2745499"/>
              <a:gd name="connsiteX50" fmla="*/ 3382012 w 4847872"/>
              <a:gd name="connsiteY50" fmla="*/ 2343394 h 2745499"/>
              <a:gd name="connsiteX51" fmla="*/ 3446440 w 4847872"/>
              <a:gd name="connsiteY51" fmla="*/ 2277354 h 2745499"/>
              <a:gd name="connsiteX52" fmla="*/ 3512919 w 4847872"/>
              <a:gd name="connsiteY52" fmla="*/ 2196562 h 2745499"/>
              <a:gd name="connsiteX53" fmla="*/ 3573049 w 4847872"/>
              <a:gd name="connsiteY53" fmla="*/ 2102192 h 2745499"/>
              <a:gd name="connsiteX54" fmla="*/ 3615252 w 4847872"/>
              <a:gd name="connsiteY54" fmla="*/ 2047288 h 2745499"/>
              <a:gd name="connsiteX55" fmla="*/ 3633179 w 4847872"/>
              <a:gd name="connsiteY55" fmla="*/ 2023012 h 2745499"/>
              <a:gd name="connsiteX56" fmla="*/ 3704885 w 4847872"/>
              <a:gd name="connsiteY56" fmla="*/ 1928397 h 2745499"/>
              <a:gd name="connsiteX57" fmla="*/ 3800184 w 4847872"/>
              <a:gd name="connsiteY57" fmla="*/ 1840132 h 2745499"/>
              <a:gd name="connsiteX58" fmla="*/ 3868715 w 4847872"/>
              <a:gd name="connsiteY58" fmla="*/ 1785229 h 2745499"/>
              <a:gd name="connsiteX59" fmla="*/ 3941544 w 4847872"/>
              <a:gd name="connsiteY59" fmla="*/ 1753235 h 2745499"/>
              <a:gd name="connsiteX60" fmla="*/ 4004849 w 4847872"/>
              <a:gd name="connsiteY60" fmla="*/ 1717382 h 2745499"/>
              <a:gd name="connsiteX61" fmla="*/ 4044561 w 4847872"/>
              <a:gd name="connsiteY61" fmla="*/ 1703314 h 2745499"/>
              <a:gd name="connsiteX62" fmla="*/ 4111041 w 4847872"/>
              <a:gd name="connsiteY62" fmla="*/ 1679037 h 2745499"/>
              <a:gd name="connsiteX63" fmla="*/ 4160961 w 4847872"/>
              <a:gd name="connsiteY63" fmla="*/ 1648411 h 2745499"/>
              <a:gd name="connsiteX64" fmla="*/ 4243316 w 4847872"/>
              <a:gd name="connsiteY64" fmla="*/ 1611874 h 2745499"/>
              <a:gd name="connsiteX65" fmla="*/ 4318881 w 4847872"/>
              <a:gd name="connsiteY65" fmla="*/ 1567180 h 2745499"/>
              <a:gd name="connsiteX66" fmla="*/ 4394886 w 4847872"/>
              <a:gd name="connsiteY66" fmla="*/ 1504559 h 2745499"/>
              <a:gd name="connsiteX67" fmla="*/ 4468839 w 4847872"/>
              <a:gd name="connsiteY67" fmla="*/ 1460548 h 2745499"/>
              <a:gd name="connsiteX68" fmla="*/ 4538737 w 4847872"/>
              <a:gd name="connsiteY68" fmla="*/ 1392017 h 2745499"/>
              <a:gd name="connsiteX69" fmla="*/ 4594324 w 4847872"/>
              <a:gd name="connsiteY69" fmla="*/ 1335063 h 2745499"/>
              <a:gd name="connsiteX70" fmla="*/ 4631301 w 4847872"/>
              <a:gd name="connsiteY70" fmla="*/ 1283335 h 2745499"/>
              <a:gd name="connsiteX71" fmla="*/ 4680538 w 4847872"/>
              <a:gd name="connsiteY71" fmla="*/ 1208453 h 2745499"/>
              <a:gd name="connsiteX72" fmla="*/ 4715023 w 4847872"/>
              <a:gd name="connsiteY72" fmla="*/ 1138799 h 2745499"/>
              <a:gd name="connsiteX73" fmla="*/ 4757226 w 4847872"/>
              <a:gd name="connsiteY73" fmla="*/ 1056884 h 2745499"/>
              <a:gd name="connsiteX74" fmla="*/ 4777644 w 4847872"/>
              <a:gd name="connsiteY74" fmla="*/ 1011506 h 2745499"/>
              <a:gd name="connsiteX75" fmla="*/ 4805779 w 4847872"/>
              <a:gd name="connsiteY75" fmla="*/ 956603 h 2745499"/>
              <a:gd name="connsiteX76" fmla="*/ 4823706 w 4847872"/>
              <a:gd name="connsiteY76" fmla="*/ 867654 h 2745499"/>
              <a:gd name="connsiteX77" fmla="*/ 4837774 w 4847872"/>
              <a:gd name="connsiteY77" fmla="*/ 793457 h 2745499"/>
              <a:gd name="connsiteX78" fmla="*/ 4847543 w 4847872"/>
              <a:gd name="connsiteY78" fmla="*/ 687753 h 2745499"/>
              <a:gd name="connsiteX79" fmla="*/ 4846175 w 4847872"/>
              <a:gd name="connsiteY79" fmla="*/ 568373 h 2745499"/>
              <a:gd name="connsiteX80" fmla="*/ 4797866 w 4847872"/>
              <a:gd name="connsiteY80" fmla="*/ 506437 h 2745499"/>
              <a:gd name="connsiteX81" fmla="*/ 4755663 w 4847872"/>
              <a:gd name="connsiteY81" fmla="*/ 485335 h 2745499"/>
              <a:gd name="connsiteX82" fmla="*/ 4720494 w 4847872"/>
              <a:gd name="connsiteY82" fmla="*/ 457200 h 2745499"/>
              <a:gd name="connsiteX83" fmla="*/ 4678291 w 4847872"/>
              <a:gd name="connsiteY83" fmla="*/ 443132 h 2745499"/>
              <a:gd name="connsiteX84" fmla="*/ 4593885 w 4847872"/>
              <a:gd name="connsiteY84" fmla="*/ 464233 h 2745499"/>
              <a:gd name="connsiteX85" fmla="*/ 4530580 w 4847872"/>
              <a:gd name="connsiteY85" fmla="*/ 499403 h 2745499"/>
              <a:gd name="connsiteX86" fmla="*/ 4509479 w 4847872"/>
              <a:gd name="connsiteY86" fmla="*/ 513470 h 2745499"/>
              <a:gd name="connsiteX87" fmla="*/ 4481343 w 4847872"/>
              <a:gd name="connsiteY87" fmla="*/ 555673 h 2745499"/>
              <a:gd name="connsiteX88" fmla="*/ 4439140 w 4847872"/>
              <a:gd name="connsiteY88" fmla="*/ 590843 h 2745499"/>
              <a:gd name="connsiteX89" fmla="*/ 4396937 w 4847872"/>
              <a:gd name="connsiteY89" fmla="*/ 618978 h 2745499"/>
              <a:gd name="connsiteX90" fmla="*/ 4340666 w 4847872"/>
              <a:gd name="connsiteY90" fmla="*/ 647113 h 2745499"/>
              <a:gd name="connsiteX91" fmla="*/ 4312531 w 4847872"/>
              <a:gd name="connsiteY91" fmla="*/ 661181 h 2745499"/>
              <a:gd name="connsiteX92" fmla="*/ 4270328 w 4847872"/>
              <a:gd name="connsiteY92" fmla="*/ 675249 h 2745499"/>
              <a:gd name="connsiteX93" fmla="*/ 4242192 w 4847872"/>
              <a:gd name="connsiteY93" fmla="*/ 689317 h 2745499"/>
              <a:gd name="connsiteX94" fmla="*/ 4171854 w 4847872"/>
              <a:gd name="connsiteY94" fmla="*/ 710418 h 2745499"/>
              <a:gd name="connsiteX95" fmla="*/ 3890500 w 4847872"/>
              <a:gd name="connsiteY95" fmla="*/ 696350 h 2745499"/>
              <a:gd name="connsiteX96" fmla="*/ 3869399 w 4847872"/>
              <a:gd name="connsiteY96" fmla="*/ 689317 h 2745499"/>
              <a:gd name="connsiteX97" fmla="*/ 3834229 w 4847872"/>
              <a:gd name="connsiteY97" fmla="*/ 682283 h 2745499"/>
              <a:gd name="connsiteX98" fmla="*/ 3770925 w 4847872"/>
              <a:gd name="connsiteY98" fmla="*/ 675249 h 2745499"/>
              <a:gd name="connsiteX99" fmla="*/ 3679485 w 4847872"/>
              <a:gd name="connsiteY99" fmla="*/ 661181 h 2745499"/>
              <a:gd name="connsiteX100" fmla="*/ 3609146 w 4847872"/>
              <a:gd name="connsiteY100" fmla="*/ 654147 h 2745499"/>
              <a:gd name="connsiteX101" fmla="*/ 3573977 w 4847872"/>
              <a:gd name="connsiteY101" fmla="*/ 647113 h 2745499"/>
              <a:gd name="connsiteX102" fmla="*/ 3257454 w 4847872"/>
              <a:gd name="connsiteY102" fmla="*/ 647113 h 2745499"/>
              <a:gd name="connsiteX103" fmla="*/ 3222285 w 4847872"/>
              <a:gd name="connsiteY103" fmla="*/ 654147 h 2745499"/>
              <a:gd name="connsiteX104" fmla="*/ 3130845 w 4847872"/>
              <a:gd name="connsiteY104" fmla="*/ 661181 h 2745499"/>
              <a:gd name="connsiteX105" fmla="*/ 3088642 w 4847872"/>
              <a:gd name="connsiteY105" fmla="*/ 675249 h 2745499"/>
              <a:gd name="connsiteX106" fmla="*/ 3039405 w 4847872"/>
              <a:gd name="connsiteY106" fmla="*/ 703384 h 2745499"/>
              <a:gd name="connsiteX107" fmla="*/ 2976100 w 4847872"/>
              <a:gd name="connsiteY107" fmla="*/ 731520 h 2745499"/>
              <a:gd name="connsiteX108" fmla="*/ 2575171 w 4847872"/>
              <a:gd name="connsiteY108" fmla="*/ 717452 h 2745499"/>
              <a:gd name="connsiteX109" fmla="*/ 2547036 w 4847872"/>
              <a:gd name="connsiteY109" fmla="*/ 710418 h 2745499"/>
              <a:gd name="connsiteX110" fmla="*/ 2476697 w 4847872"/>
              <a:gd name="connsiteY110" fmla="*/ 689317 h 2745499"/>
              <a:gd name="connsiteX111" fmla="*/ 2441528 w 4847872"/>
              <a:gd name="connsiteY111" fmla="*/ 682283 h 2745499"/>
              <a:gd name="connsiteX112" fmla="*/ 2413392 w 4847872"/>
              <a:gd name="connsiteY112" fmla="*/ 675249 h 2745499"/>
              <a:gd name="connsiteX113" fmla="*/ 2371189 w 4847872"/>
              <a:gd name="connsiteY113" fmla="*/ 661181 h 2745499"/>
              <a:gd name="connsiteX114" fmla="*/ 2336020 w 4847872"/>
              <a:gd name="connsiteY114" fmla="*/ 654147 h 2745499"/>
              <a:gd name="connsiteX115" fmla="*/ 2293817 w 4847872"/>
              <a:gd name="connsiteY115" fmla="*/ 640080 h 2745499"/>
              <a:gd name="connsiteX116" fmla="*/ 2195343 w 4847872"/>
              <a:gd name="connsiteY116" fmla="*/ 626012 h 2745499"/>
              <a:gd name="connsiteX117" fmla="*/ 2139072 w 4847872"/>
              <a:gd name="connsiteY117" fmla="*/ 611944 h 2745499"/>
              <a:gd name="connsiteX118" fmla="*/ 2103903 w 4847872"/>
              <a:gd name="connsiteY118" fmla="*/ 604910 h 2745499"/>
              <a:gd name="connsiteX119" fmla="*/ 2082802 w 4847872"/>
              <a:gd name="connsiteY119" fmla="*/ 597877 h 2745499"/>
              <a:gd name="connsiteX120" fmla="*/ 2047632 w 4847872"/>
              <a:gd name="connsiteY120" fmla="*/ 590843 h 2745499"/>
              <a:gd name="connsiteX121" fmla="*/ 1998396 w 4847872"/>
              <a:gd name="connsiteY121" fmla="*/ 576775 h 2745499"/>
              <a:gd name="connsiteX122" fmla="*/ 1576365 w 4847872"/>
              <a:gd name="connsiteY122" fmla="*/ 562707 h 2745499"/>
              <a:gd name="connsiteX123" fmla="*/ 1541196 w 4847872"/>
              <a:gd name="connsiteY123" fmla="*/ 555673 h 2745499"/>
              <a:gd name="connsiteX124" fmla="*/ 1463823 w 4847872"/>
              <a:gd name="connsiteY124" fmla="*/ 541606 h 2745499"/>
              <a:gd name="connsiteX125" fmla="*/ 1421620 w 4847872"/>
              <a:gd name="connsiteY125" fmla="*/ 520504 h 2745499"/>
              <a:gd name="connsiteX126" fmla="*/ 1393485 w 4847872"/>
              <a:gd name="connsiteY126" fmla="*/ 513470 h 2745499"/>
              <a:gd name="connsiteX127" fmla="*/ 1372383 w 4847872"/>
              <a:gd name="connsiteY127" fmla="*/ 499403 h 2745499"/>
              <a:gd name="connsiteX128" fmla="*/ 1323146 w 4847872"/>
              <a:gd name="connsiteY128" fmla="*/ 450166 h 2745499"/>
              <a:gd name="connsiteX129" fmla="*/ 1302045 w 4847872"/>
              <a:gd name="connsiteY129" fmla="*/ 443132 h 2745499"/>
              <a:gd name="connsiteX130" fmla="*/ 1231706 w 4847872"/>
              <a:gd name="connsiteY130" fmla="*/ 393895 h 2745499"/>
              <a:gd name="connsiteX131" fmla="*/ 1210605 w 4847872"/>
              <a:gd name="connsiteY131" fmla="*/ 379827 h 2745499"/>
              <a:gd name="connsiteX132" fmla="*/ 1189503 w 4847872"/>
              <a:gd name="connsiteY132" fmla="*/ 358726 h 2745499"/>
              <a:gd name="connsiteX133" fmla="*/ 1126199 w 4847872"/>
              <a:gd name="connsiteY133" fmla="*/ 323557 h 2745499"/>
              <a:gd name="connsiteX134" fmla="*/ 1105097 w 4847872"/>
              <a:gd name="connsiteY134" fmla="*/ 309489 h 2745499"/>
              <a:gd name="connsiteX135" fmla="*/ 1083996 w 4847872"/>
              <a:gd name="connsiteY135" fmla="*/ 302455 h 2745499"/>
              <a:gd name="connsiteX136" fmla="*/ 1055860 w 4847872"/>
              <a:gd name="connsiteY136" fmla="*/ 288387 h 2745499"/>
              <a:gd name="connsiteX137" fmla="*/ 1034759 w 4847872"/>
              <a:gd name="connsiteY137" fmla="*/ 274320 h 2745499"/>
              <a:gd name="connsiteX138" fmla="*/ 985522 w 4847872"/>
              <a:gd name="connsiteY138" fmla="*/ 253218 h 2745499"/>
              <a:gd name="connsiteX139" fmla="*/ 915183 w 4847872"/>
              <a:gd name="connsiteY139" fmla="*/ 189913 h 2745499"/>
              <a:gd name="connsiteX140" fmla="*/ 901116 w 4847872"/>
              <a:gd name="connsiteY140" fmla="*/ 168812 h 2745499"/>
              <a:gd name="connsiteX141" fmla="*/ 858912 w 4847872"/>
              <a:gd name="connsiteY141" fmla="*/ 126609 h 2745499"/>
              <a:gd name="connsiteX142" fmla="*/ 809676 w 4847872"/>
              <a:gd name="connsiteY142" fmla="*/ 77372 h 2745499"/>
              <a:gd name="connsiteX143" fmla="*/ 788574 w 4847872"/>
              <a:gd name="connsiteY143" fmla="*/ 63304 h 2745499"/>
              <a:gd name="connsiteX144" fmla="*/ 739337 w 4847872"/>
              <a:gd name="connsiteY144" fmla="*/ 49237 h 2745499"/>
              <a:gd name="connsiteX145" fmla="*/ 676032 w 4847872"/>
              <a:gd name="connsiteY145" fmla="*/ 42203 h 2745499"/>
              <a:gd name="connsiteX146" fmla="*/ 640863 w 4847872"/>
              <a:gd name="connsiteY146" fmla="*/ 35169 h 2745499"/>
              <a:gd name="connsiteX147" fmla="*/ 598660 w 4847872"/>
              <a:gd name="connsiteY147" fmla="*/ 28135 h 2745499"/>
              <a:gd name="connsiteX148" fmla="*/ 535356 w 4847872"/>
              <a:gd name="connsiteY148" fmla="*/ 21101 h 2745499"/>
              <a:gd name="connsiteX149" fmla="*/ 352476 w 4847872"/>
              <a:gd name="connsiteY149" fmla="*/ 0 h 2745499"/>
              <a:gd name="connsiteX150" fmla="*/ 99257 w 4847872"/>
              <a:gd name="connsiteY150" fmla="*/ 7033 h 2745499"/>
              <a:gd name="connsiteX151" fmla="*/ 78156 w 4847872"/>
              <a:gd name="connsiteY151" fmla="*/ 14067 h 2745499"/>
              <a:gd name="connsiteX152" fmla="*/ 50020 w 4847872"/>
              <a:gd name="connsiteY152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36511 w 4847872"/>
              <a:gd name="connsiteY47" fmla="*/ 2558952 h 2745499"/>
              <a:gd name="connsiteX48" fmla="*/ 3201183 w 4847872"/>
              <a:gd name="connsiteY48" fmla="*/ 2482947 h 2745499"/>
              <a:gd name="connsiteX49" fmla="*/ 3313725 w 4847872"/>
              <a:gd name="connsiteY49" fmla="*/ 2384473 h 2745499"/>
              <a:gd name="connsiteX50" fmla="*/ 3382012 w 4847872"/>
              <a:gd name="connsiteY50" fmla="*/ 2343394 h 2745499"/>
              <a:gd name="connsiteX51" fmla="*/ 3446440 w 4847872"/>
              <a:gd name="connsiteY51" fmla="*/ 2277354 h 2745499"/>
              <a:gd name="connsiteX52" fmla="*/ 3512919 w 4847872"/>
              <a:gd name="connsiteY52" fmla="*/ 2196562 h 2745499"/>
              <a:gd name="connsiteX53" fmla="*/ 3573049 w 4847872"/>
              <a:gd name="connsiteY53" fmla="*/ 2102192 h 2745499"/>
              <a:gd name="connsiteX54" fmla="*/ 3615252 w 4847872"/>
              <a:gd name="connsiteY54" fmla="*/ 2047288 h 2745499"/>
              <a:gd name="connsiteX55" fmla="*/ 3633179 w 4847872"/>
              <a:gd name="connsiteY55" fmla="*/ 2023012 h 2745499"/>
              <a:gd name="connsiteX56" fmla="*/ 3704885 w 4847872"/>
              <a:gd name="connsiteY56" fmla="*/ 1928397 h 2745499"/>
              <a:gd name="connsiteX57" fmla="*/ 3800184 w 4847872"/>
              <a:gd name="connsiteY57" fmla="*/ 1840132 h 2745499"/>
              <a:gd name="connsiteX58" fmla="*/ 3868715 w 4847872"/>
              <a:gd name="connsiteY58" fmla="*/ 1785229 h 2745499"/>
              <a:gd name="connsiteX59" fmla="*/ 3941544 w 4847872"/>
              <a:gd name="connsiteY59" fmla="*/ 1753235 h 2745499"/>
              <a:gd name="connsiteX60" fmla="*/ 4004849 w 4847872"/>
              <a:gd name="connsiteY60" fmla="*/ 1717382 h 2745499"/>
              <a:gd name="connsiteX61" fmla="*/ 4044561 w 4847872"/>
              <a:gd name="connsiteY61" fmla="*/ 1703314 h 2745499"/>
              <a:gd name="connsiteX62" fmla="*/ 4111041 w 4847872"/>
              <a:gd name="connsiteY62" fmla="*/ 1679037 h 2745499"/>
              <a:gd name="connsiteX63" fmla="*/ 4160961 w 4847872"/>
              <a:gd name="connsiteY63" fmla="*/ 1648411 h 2745499"/>
              <a:gd name="connsiteX64" fmla="*/ 4243316 w 4847872"/>
              <a:gd name="connsiteY64" fmla="*/ 1611874 h 2745499"/>
              <a:gd name="connsiteX65" fmla="*/ 4318881 w 4847872"/>
              <a:gd name="connsiteY65" fmla="*/ 1567180 h 2745499"/>
              <a:gd name="connsiteX66" fmla="*/ 4394886 w 4847872"/>
              <a:gd name="connsiteY66" fmla="*/ 1504559 h 2745499"/>
              <a:gd name="connsiteX67" fmla="*/ 4468839 w 4847872"/>
              <a:gd name="connsiteY67" fmla="*/ 1460548 h 2745499"/>
              <a:gd name="connsiteX68" fmla="*/ 4538737 w 4847872"/>
              <a:gd name="connsiteY68" fmla="*/ 1392017 h 2745499"/>
              <a:gd name="connsiteX69" fmla="*/ 4594324 w 4847872"/>
              <a:gd name="connsiteY69" fmla="*/ 1335063 h 2745499"/>
              <a:gd name="connsiteX70" fmla="*/ 4631301 w 4847872"/>
              <a:gd name="connsiteY70" fmla="*/ 1283335 h 2745499"/>
              <a:gd name="connsiteX71" fmla="*/ 4680538 w 4847872"/>
              <a:gd name="connsiteY71" fmla="*/ 1208453 h 2745499"/>
              <a:gd name="connsiteX72" fmla="*/ 4715023 w 4847872"/>
              <a:gd name="connsiteY72" fmla="*/ 1138799 h 2745499"/>
              <a:gd name="connsiteX73" fmla="*/ 4757226 w 4847872"/>
              <a:gd name="connsiteY73" fmla="*/ 1056884 h 2745499"/>
              <a:gd name="connsiteX74" fmla="*/ 4777644 w 4847872"/>
              <a:gd name="connsiteY74" fmla="*/ 1011506 h 2745499"/>
              <a:gd name="connsiteX75" fmla="*/ 4805779 w 4847872"/>
              <a:gd name="connsiteY75" fmla="*/ 956603 h 2745499"/>
              <a:gd name="connsiteX76" fmla="*/ 4823706 w 4847872"/>
              <a:gd name="connsiteY76" fmla="*/ 867654 h 2745499"/>
              <a:gd name="connsiteX77" fmla="*/ 4837774 w 4847872"/>
              <a:gd name="connsiteY77" fmla="*/ 793457 h 2745499"/>
              <a:gd name="connsiteX78" fmla="*/ 4847543 w 4847872"/>
              <a:gd name="connsiteY78" fmla="*/ 687753 h 2745499"/>
              <a:gd name="connsiteX79" fmla="*/ 4846175 w 4847872"/>
              <a:gd name="connsiteY79" fmla="*/ 568373 h 2745499"/>
              <a:gd name="connsiteX80" fmla="*/ 4797866 w 4847872"/>
              <a:gd name="connsiteY80" fmla="*/ 506437 h 2745499"/>
              <a:gd name="connsiteX81" fmla="*/ 4755663 w 4847872"/>
              <a:gd name="connsiteY81" fmla="*/ 485335 h 2745499"/>
              <a:gd name="connsiteX82" fmla="*/ 4720494 w 4847872"/>
              <a:gd name="connsiteY82" fmla="*/ 457200 h 2745499"/>
              <a:gd name="connsiteX83" fmla="*/ 4678291 w 4847872"/>
              <a:gd name="connsiteY83" fmla="*/ 443132 h 2745499"/>
              <a:gd name="connsiteX84" fmla="*/ 4593885 w 4847872"/>
              <a:gd name="connsiteY84" fmla="*/ 464233 h 2745499"/>
              <a:gd name="connsiteX85" fmla="*/ 4530580 w 4847872"/>
              <a:gd name="connsiteY85" fmla="*/ 499403 h 2745499"/>
              <a:gd name="connsiteX86" fmla="*/ 4509479 w 4847872"/>
              <a:gd name="connsiteY86" fmla="*/ 513470 h 2745499"/>
              <a:gd name="connsiteX87" fmla="*/ 4481343 w 4847872"/>
              <a:gd name="connsiteY87" fmla="*/ 555673 h 2745499"/>
              <a:gd name="connsiteX88" fmla="*/ 4439140 w 4847872"/>
              <a:gd name="connsiteY88" fmla="*/ 590843 h 2745499"/>
              <a:gd name="connsiteX89" fmla="*/ 4396937 w 4847872"/>
              <a:gd name="connsiteY89" fmla="*/ 618978 h 2745499"/>
              <a:gd name="connsiteX90" fmla="*/ 4340666 w 4847872"/>
              <a:gd name="connsiteY90" fmla="*/ 647113 h 2745499"/>
              <a:gd name="connsiteX91" fmla="*/ 4312531 w 4847872"/>
              <a:gd name="connsiteY91" fmla="*/ 661181 h 2745499"/>
              <a:gd name="connsiteX92" fmla="*/ 4270328 w 4847872"/>
              <a:gd name="connsiteY92" fmla="*/ 675249 h 2745499"/>
              <a:gd name="connsiteX93" fmla="*/ 4242192 w 4847872"/>
              <a:gd name="connsiteY93" fmla="*/ 689317 h 2745499"/>
              <a:gd name="connsiteX94" fmla="*/ 4171854 w 4847872"/>
              <a:gd name="connsiteY94" fmla="*/ 710418 h 2745499"/>
              <a:gd name="connsiteX95" fmla="*/ 3890500 w 4847872"/>
              <a:gd name="connsiteY95" fmla="*/ 696350 h 2745499"/>
              <a:gd name="connsiteX96" fmla="*/ 3869399 w 4847872"/>
              <a:gd name="connsiteY96" fmla="*/ 689317 h 2745499"/>
              <a:gd name="connsiteX97" fmla="*/ 3834229 w 4847872"/>
              <a:gd name="connsiteY97" fmla="*/ 682283 h 2745499"/>
              <a:gd name="connsiteX98" fmla="*/ 3770925 w 4847872"/>
              <a:gd name="connsiteY98" fmla="*/ 675249 h 2745499"/>
              <a:gd name="connsiteX99" fmla="*/ 3679485 w 4847872"/>
              <a:gd name="connsiteY99" fmla="*/ 661181 h 2745499"/>
              <a:gd name="connsiteX100" fmla="*/ 3609146 w 4847872"/>
              <a:gd name="connsiteY100" fmla="*/ 654147 h 2745499"/>
              <a:gd name="connsiteX101" fmla="*/ 3573977 w 4847872"/>
              <a:gd name="connsiteY101" fmla="*/ 647113 h 2745499"/>
              <a:gd name="connsiteX102" fmla="*/ 3257454 w 4847872"/>
              <a:gd name="connsiteY102" fmla="*/ 647113 h 2745499"/>
              <a:gd name="connsiteX103" fmla="*/ 3222285 w 4847872"/>
              <a:gd name="connsiteY103" fmla="*/ 654147 h 2745499"/>
              <a:gd name="connsiteX104" fmla="*/ 3130845 w 4847872"/>
              <a:gd name="connsiteY104" fmla="*/ 661181 h 2745499"/>
              <a:gd name="connsiteX105" fmla="*/ 3088642 w 4847872"/>
              <a:gd name="connsiteY105" fmla="*/ 675249 h 2745499"/>
              <a:gd name="connsiteX106" fmla="*/ 3039405 w 4847872"/>
              <a:gd name="connsiteY106" fmla="*/ 703384 h 2745499"/>
              <a:gd name="connsiteX107" fmla="*/ 2976100 w 4847872"/>
              <a:gd name="connsiteY107" fmla="*/ 731520 h 2745499"/>
              <a:gd name="connsiteX108" fmla="*/ 2575171 w 4847872"/>
              <a:gd name="connsiteY108" fmla="*/ 717452 h 2745499"/>
              <a:gd name="connsiteX109" fmla="*/ 2547036 w 4847872"/>
              <a:gd name="connsiteY109" fmla="*/ 710418 h 2745499"/>
              <a:gd name="connsiteX110" fmla="*/ 2476697 w 4847872"/>
              <a:gd name="connsiteY110" fmla="*/ 689317 h 2745499"/>
              <a:gd name="connsiteX111" fmla="*/ 2441528 w 4847872"/>
              <a:gd name="connsiteY111" fmla="*/ 682283 h 2745499"/>
              <a:gd name="connsiteX112" fmla="*/ 2413392 w 4847872"/>
              <a:gd name="connsiteY112" fmla="*/ 675249 h 2745499"/>
              <a:gd name="connsiteX113" fmla="*/ 2371189 w 4847872"/>
              <a:gd name="connsiteY113" fmla="*/ 661181 h 2745499"/>
              <a:gd name="connsiteX114" fmla="*/ 2336020 w 4847872"/>
              <a:gd name="connsiteY114" fmla="*/ 654147 h 2745499"/>
              <a:gd name="connsiteX115" fmla="*/ 2293817 w 4847872"/>
              <a:gd name="connsiteY115" fmla="*/ 640080 h 2745499"/>
              <a:gd name="connsiteX116" fmla="*/ 2195343 w 4847872"/>
              <a:gd name="connsiteY116" fmla="*/ 626012 h 2745499"/>
              <a:gd name="connsiteX117" fmla="*/ 2139072 w 4847872"/>
              <a:gd name="connsiteY117" fmla="*/ 611944 h 2745499"/>
              <a:gd name="connsiteX118" fmla="*/ 2103903 w 4847872"/>
              <a:gd name="connsiteY118" fmla="*/ 604910 h 2745499"/>
              <a:gd name="connsiteX119" fmla="*/ 2082802 w 4847872"/>
              <a:gd name="connsiteY119" fmla="*/ 597877 h 2745499"/>
              <a:gd name="connsiteX120" fmla="*/ 2047632 w 4847872"/>
              <a:gd name="connsiteY120" fmla="*/ 590843 h 2745499"/>
              <a:gd name="connsiteX121" fmla="*/ 1998396 w 4847872"/>
              <a:gd name="connsiteY121" fmla="*/ 576775 h 2745499"/>
              <a:gd name="connsiteX122" fmla="*/ 1576365 w 4847872"/>
              <a:gd name="connsiteY122" fmla="*/ 562707 h 2745499"/>
              <a:gd name="connsiteX123" fmla="*/ 1541196 w 4847872"/>
              <a:gd name="connsiteY123" fmla="*/ 555673 h 2745499"/>
              <a:gd name="connsiteX124" fmla="*/ 1463823 w 4847872"/>
              <a:gd name="connsiteY124" fmla="*/ 541606 h 2745499"/>
              <a:gd name="connsiteX125" fmla="*/ 1421620 w 4847872"/>
              <a:gd name="connsiteY125" fmla="*/ 520504 h 2745499"/>
              <a:gd name="connsiteX126" fmla="*/ 1393485 w 4847872"/>
              <a:gd name="connsiteY126" fmla="*/ 513470 h 2745499"/>
              <a:gd name="connsiteX127" fmla="*/ 1372383 w 4847872"/>
              <a:gd name="connsiteY127" fmla="*/ 499403 h 2745499"/>
              <a:gd name="connsiteX128" fmla="*/ 1323146 w 4847872"/>
              <a:gd name="connsiteY128" fmla="*/ 450166 h 2745499"/>
              <a:gd name="connsiteX129" fmla="*/ 1302045 w 4847872"/>
              <a:gd name="connsiteY129" fmla="*/ 443132 h 2745499"/>
              <a:gd name="connsiteX130" fmla="*/ 1231706 w 4847872"/>
              <a:gd name="connsiteY130" fmla="*/ 393895 h 2745499"/>
              <a:gd name="connsiteX131" fmla="*/ 1210605 w 4847872"/>
              <a:gd name="connsiteY131" fmla="*/ 379827 h 2745499"/>
              <a:gd name="connsiteX132" fmla="*/ 1189503 w 4847872"/>
              <a:gd name="connsiteY132" fmla="*/ 358726 h 2745499"/>
              <a:gd name="connsiteX133" fmla="*/ 1126199 w 4847872"/>
              <a:gd name="connsiteY133" fmla="*/ 323557 h 2745499"/>
              <a:gd name="connsiteX134" fmla="*/ 1105097 w 4847872"/>
              <a:gd name="connsiteY134" fmla="*/ 309489 h 2745499"/>
              <a:gd name="connsiteX135" fmla="*/ 1083996 w 4847872"/>
              <a:gd name="connsiteY135" fmla="*/ 302455 h 2745499"/>
              <a:gd name="connsiteX136" fmla="*/ 1055860 w 4847872"/>
              <a:gd name="connsiteY136" fmla="*/ 288387 h 2745499"/>
              <a:gd name="connsiteX137" fmla="*/ 1034759 w 4847872"/>
              <a:gd name="connsiteY137" fmla="*/ 274320 h 2745499"/>
              <a:gd name="connsiteX138" fmla="*/ 985522 w 4847872"/>
              <a:gd name="connsiteY138" fmla="*/ 253218 h 2745499"/>
              <a:gd name="connsiteX139" fmla="*/ 915183 w 4847872"/>
              <a:gd name="connsiteY139" fmla="*/ 189913 h 2745499"/>
              <a:gd name="connsiteX140" fmla="*/ 901116 w 4847872"/>
              <a:gd name="connsiteY140" fmla="*/ 168812 h 2745499"/>
              <a:gd name="connsiteX141" fmla="*/ 858912 w 4847872"/>
              <a:gd name="connsiteY141" fmla="*/ 126609 h 2745499"/>
              <a:gd name="connsiteX142" fmla="*/ 809676 w 4847872"/>
              <a:gd name="connsiteY142" fmla="*/ 77372 h 2745499"/>
              <a:gd name="connsiteX143" fmla="*/ 788574 w 4847872"/>
              <a:gd name="connsiteY143" fmla="*/ 63304 h 2745499"/>
              <a:gd name="connsiteX144" fmla="*/ 739337 w 4847872"/>
              <a:gd name="connsiteY144" fmla="*/ 49237 h 2745499"/>
              <a:gd name="connsiteX145" fmla="*/ 676032 w 4847872"/>
              <a:gd name="connsiteY145" fmla="*/ 42203 h 2745499"/>
              <a:gd name="connsiteX146" fmla="*/ 640863 w 4847872"/>
              <a:gd name="connsiteY146" fmla="*/ 35169 h 2745499"/>
              <a:gd name="connsiteX147" fmla="*/ 598660 w 4847872"/>
              <a:gd name="connsiteY147" fmla="*/ 28135 h 2745499"/>
              <a:gd name="connsiteX148" fmla="*/ 535356 w 4847872"/>
              <a:gd name="connsiteY148" fmla="*/ 21101 h 2745499"/>
              <a:gd name="connsiteX149" fmla="*/ 352476 w 4847872"/>
              <a:gd name="connsiteY149" fmla="*/ 0 h 2745499"/>
              <a:gd name="connsiteX150" fmla="*/ 99257 w 4847872"/>
              <a:gd name="connsiteY150" fmla="*/ 7033 h 2745499"/>
              <a:gd name="connsiteX151" fmla="*/ 78156 w 4847872"/>
              <a:gd name="connsiteY151" fmla="*/ 14067 h 2745499"/>
              <a:gd name="connsiteX152" fmla="*/ 50020 w 4847872"/>
              <a:gd name="connsiteY152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36511 w 4847872"/>
              <a:gd name="connsiteY47" fmla="*/ 2558952 h 2745499"/>
              <a:gd name="connsiteX48" fmla="*/ 3223408 w 4847872"/>
              <a:gd name="connsiteY48" fmla="*/ 2505172 h 2745499"/>
              <a:gd name="connsiteX49" fmla="*/ 3313725 w 4847872"/>
              <a:gd name="connsiteY49" fmla="*/ 2384473 h 2745499"/>
              <a:gd name="connsiteX50" fmla="*/ 3382012 w 4847872"/>
              <a:gd name="connsiteY50" fmla="*/ 2343394 h 2745499"/>
              <a:gd name="connsiteX51" fmla="*/ 3446440 w 4847872"/>
              <a:gd name="connsiteY51" fmla="*/ 2277354 h 2745499"/>
              <a:gd name="connsiteX52" fmla="*/ 3512919 w 4847872"/>
              <a:gd name="connsiteY52" fmla="*/ 2196562 h 2745499"/>
              <a:gd name="connsiteX53" fmla="*/ 3573049 w 4847872"/>
              <a:gd name="connsiteY53" fmla="*/ 2102192 h 2745499"/>
              <a:gd name="connsiteX54" fmla="*/ 3615252 w 4847872"/>
              <a:gd name="connsiteY54" fmla="*/ 2047288 h 2745499"/>
              <a:gd name="connsiteX55" fmla="*/ 3633179 w 4847872"/>
              <a:gd name="connsiteY55" fmla="*/ 2023012 h 2745499"/>
              <a:gd name="connsiteX56" fmla="*/ 3704885 w 4847872"/>
              <a:gd name="connsiteY56" fmla="*/ 1928397 h 2745499"/>
              <a:gd name="connsiteX57" fmla="*/ 3800184 w 4847872"/>
              <a:gd name="connsiteY57" fmla="*/ 1840132 h 2745499"/>
              <a:gd name="connsiteX58" fmla="*/ 3868715 w 4847872"/>
              <a:gd name="connsiteY58" fmla="*/ 1785229 h 2745499"/>
              <a:gd name="connsiteX59" fmla="*/ 3941544 w 4847872"/>
              <a:gd name="connsiteY59" fmla="*/ 1753235 h 2745499"/>
              <a:gd name="connsiteX60" fmla="*/ 4004849 w 4847872"/>
              <a:gd name="connsiteY60" fmla="*/ 1717382 h 2745499"/>
              <a:gd name="connsiteX61" fmla="*/ 4044561 w 4847872"/>
              <a:gd name="connsiteY61" fmla="*/ 1703314 h 2745499"/>
              <a:gd name="connsiteX62" fmla="*/ 4111041 w 4847872"/>
              <a:gd name="connsiteY62" fmla="*/ 1679037 h 2745499"/>
              <a:gd name="connsiteX63" fmla="*/ 4160961 w 4847872"/>
              <a:gd name="connsiteY63" fmla="*/ 1648411 h 2745499"/>
              <a:gd name="connsiteX64" fmla="*/ 4243316 w 4847872"/>
              <a:gd name="connsiteY64" fmla="*/ 1611874 h 2745499"/>
              <a:gd name="connsiteX65" fmla="*/ 4318881 w 4847872"/>
              <a:gd name="connsiteY65" fmla="*/ 1567180 h 2745499"/>
              <a:gd name="connsiteX66" fmla="*/ 4394886 w 4847872"/>
              <a:gd name="connsiteY66" fmla="*/ 1504559 h 2745499"/>
              <a:gd name="connsiteX67" fmla="*/ 4468839 w 4847872"/>
              <a:gd name="connsiteY67" fmla="*/ 1460548 h 2745499"/>
              <a:gd name="connsiteX68" fmla="*/ 4538737 w 4847872"/>
              <a:gd name="connsiteY68" fmla="*/ 1392017 h 2745499"/>
              <a:gd name="connsiteX69" fmla="*/ 4594324 w 4847872"/>
              <a:gd name="connsiteY69" fmla="*/ 1335063 h 2745499"/>
              <a:gd name="connsiteX70" fmla="*/ 4631301 w 4847872"/>
              <a:gd name="connsiteY70" fmla="*/ 1283335 h 2745499"/>
              <a:gd name="connsiteX71" fmla="*/ 4680538 w 4847872"/>
              <a:gd name="connsiteY71" fmla="*/ 1208453 h 2745499"/>
              <a:gd name="connsiteX72" fmla="*/ 4715023 w 4847872"/>
              <a:gd name="connsiteY72" fmla="*/ 1138799 h 2745499"/>
              <a:gd name="connsiteX73" fmla="*/ 4757226 w 4847872"/>
              <a:gd name="connsiteY73" fmla="*/ 1056884 h 2745499"/>
              <a:gd name="connsiteX74" fmla="*/ 4777644 w 4847872"/>
              <a:gd name="connsiteY74" fmla="*/ 1011506 h 2745499"/>
              <a:gd name="connsiteX75" fmla="*/ 4805779 w 4847872"/>
              <a:gd name="connsiteY75" fmla="*/ 956603 h 2745499"/>
              <a:gd name="connsiteX76" fmla="*/ 4823706 w 4847872"/>
              <a:gd name="connsiteY76" fmla="*/ 867654 h 2745499"/>
              <a:gd name="connsiteX77" fmla="*/ 4837774 w 4847872"/>
              <a:gd name="connsiteY77" fmla="*/ 793457 h 2745499"/>
              <a:gd name="connsiteX78" fmla="*/ 4847543 w 4847872"/>
              <a:gd name="connsiteY78" fmla="*/ 687753 h 2745499"/>
              <a:gd name="connsiteX79" fmla="*/ 4846175 w 4847872"/>
              <a:gd name="connsiteY79" fmla="*/ 568373 h 2745499"/>
              <a:gd name="connsiteX80" fmla="*/ 4797866 w 4847872"/>
              <a:gd name="connsiteY80" fmla="*/ 506437 h 2745499"/>
              <a:gd name="connsiteX81" fmla="*/ 4755663 w 4847872"/>
              <a:gd name="connsiteY81" fmla="*/ 485335 h 2745499"/>
              <a:gd name="connsiteX82" fmla="*/ 4720494 w 4847872"/>
              <a:gd name="connsiteY82" fmla="*/ 457200 h 2745499"/>
              <a:gd name="connsiteX83" fmla="*/ 4678291 w 4847872"/>
              <a:gd name="connsiteY83" fmla="*/ 443132 h 2745499"/>
              <a:gd name="connsiteX84" fmla="*/ 4593885 w 4847872"/>
              <a:gd name="connsiteY84" fmla="*/ 464233 h 2745499"/>
              <a:gd name="connsiteX85" fmla="*/ 4530580 w 4847872"/>
              <a:gd name="connsiteY85" fmla="*/ 499403 h 2745499"/>
              <a:gd name="connsiteX86" fmla="*/ 4509479 w 4847872"/>
              <a:gd name="connsiteY86" fmla="*/ 513470 h 2745499"/>
              <a:gd name="connsiteX87" fmla="*/ 4481343 w 4847872"/>
              <a:gd name="connsiteY87" fmla="*/ 555673 h 2745499"/>
              <a:gd name="connsiteX88" fmla="*/ 4439140 w 4847872"/>
              <a:gd name="connsiteY88" fmla="*/ 590843 h 2745499"/>
              <a:gd name="connsiteX89" fmla="*/ 4396937 w 4847872"/>
              <a:gd name="connsiteY89" fmla="*/ 618978 h 2745499"/>
              <a:gd name="connsiteX90" fmla="*/ 4340666 w 4847872"/>
              <a:gd name="connsiteY90" fmla="*/ 647113 h 2745499"/>
              <a:gd name="connsiteX91" fmla="*/ 4312531 w 4847872"/>
              <a:gd name="connsiteY91" fmla="*/ 661181 h 2745499"/>
              <a:gd name="connsiteX92" fmla="*/ 4270328 w 4847872"/>
              <a:gd name="connsiteY92" fmla="*/ 675249 h 2745499"/>
              <a:gd name="connsiteX93" fmla="*/ 4242192 w 4847872"/>
              <a:gd name="connsiteY93" fmla="*/ 689317 h 2745499"/>
              <a:gd name="connsiteX94" fmla="*/ 4171854 w 4847872"/>
              <a:gd name="connsiteY94" fmla="*/ 710418 h 2745499"/>
              <a:gd name="connsiteX95" fmla="*/ 3890500 w 4847872"/>
              <a:gd name="connsiteY95" fmla="*/ 696350 h 2745499"/>
              <a:gd name="connsiteX96" fmla="*/ 3869399 w 4847872"/>
              <a:gd name="connsiteY96" fmla="*/ 689317 h 2745499"/>
              <a:gd name="connsiteX97" fmla="*/ 3834229 w 4847872"/>
              <a:gd name="connsiteY97" fmla="*/ 682283 h 2745499"/>
              <a:gd name="connsiteX98" fmla="*/ 3770925 w 4847872"/>
              <a:gd name="connsiteY98" fmla="*/ 675249 h 2745499"/>
              <a:gd name="connsiteX99" fmla="*/ 3679485 w 4847872"/>
              <a:gd name="connsiteY99" fmla="*/ 661181 h 2745499"/>
              <a:gd name="connsiteX100" fmla="*/ 3609146 w 4847872"/>
              <a:gd name="connsiteY100" fmla="*/ 654147 h 2745499"/>
              <a:gd name="connsiteX101" fmla="*/ 3573977 w 4847872"/>
              <a:gd name="connsiteY101" fmla="*/ 647113 h 2745499"/>
              <a:gd name="connsiteX102" fmla="*/ 3257454 w 4847872"/>
              <a:gd name="connsiteY102" fmla="*/ 647113 h 2745499"/>
              <a:gd name="connsiteX103" fmla="*/ 3222285 w 4847872"/>
              <a:gd name="connsiteY103" fmla="*/ 654147 h 2745499"/>
              <a:gd name="connsiteX104" fmla="*/ 3130845 w 4847872"/>
              <a:gd name="connsiteY104" fmla="*/ 661181 h 2745499"/>
              <a:gd name="connsiteX105" fmla="*/ 3088642 w 4847872"/>
              <a:gd name="connsiteY105" fmla="*/ 675249 h 2745499"/>
              <a:gd name="connsiteX106" fmla="*/ 3039405 w 4847872"/>
              <a:gd name="connsiteY106" fmla="*/ 703384 h 2745499"/>
              <a:gd name="connsiteX107" fmla="*/ 2976100 w 4847872"/>
              <a:gd name="connsiteY107" fmla="*/ 731520 h 2745499"/>
              <a:gd name="connsiteX108" fmla="*/ 2575171 w 4847872"/>
              <a:gd name="connsiteY108" fmla="*/ 717452 h 2745499"/>
              <a:gd name="connsiteX109" fmla="*/ 2547036 w 4847872"/>
              <a:gd name="connsiteY109" fmla="*/ 710418 h 2745499"/>
              <a:gd name="connsiteX110" fmla="*/ 2476697 w 4847872"/>
              <a:gd name="connsiteY110" fmla="*/ 689317 h 2745499"/>
              <a:gd name="connsiteX111" fmla="*/ 2441528 w 4847872"/>
              <a:gd name="connsiteY111" fmla="*/ 682283 h 2745499"/>
              <a:gd name="connsiteX112" fmla="*/ 2413392 w 4847872"/>
              <a:gd name="connsiteY112" fmla="*/ 675249 h 2745499"/>
              <a:gd name="connsiteX113" fmla="*/ 2371189 w 4847872"/>
              <a:gd name="connsiteY113" fmla="*/ 661181 h 2745499"/>
              <a:gd name="connsiteX114" fmla="*/ 2336020 w 4847872"/>
              <a:gd name="connsiteY114" fmla="*/ 654147 h 2745499"/>
              <a:gd name="connsiteX115" fmla="*/ 2293817 w 4847872"/>
              <a:gd name="connsiteY115" fmla="*/ 640080 h 2745499"/>
              <a:gd name="connsiteX116" fmla="*/ 2195343 w 4847872"/>
              <a:gd name="connsiteY116" fmla="*/ 626012 h 2745499"/>
              <a:gd name="connsiteX117" fmla="*/ 2139072 w 4847872"/>
              <a:gd name="connsiteY117" fmla="*/ 611944 h 2745499"/>
              <a:gd name="connsiteX118" fmla="*/ 2103903 w 4847872"/>
              <a:gd name="connsiteY118" fmla="*/ 604910 h 2745499"/>
              <a:gd name="connsiteX119" fmla="*/ 2082802 w 4847872"/>
              <a:gd name="connsiteY119" fmla="*/ 597877 h 2745499"/>
              <a:gd name="connsiteX120" fmla="*/ 2047632 w 4847872"/>
              <a:gd name="connsiteY120" fmla="*/ 590843 h 2745499"/>
              <a:gd name="connsiteX121" fmla="*/ 1998396 w 4847872"/>
              <a:gd name="connsiteY121" fmla="*/ 576775 h 2745499"/>
              <a:gd name="connsiteX122" fmla="*/ 1576365 w 4847872"/>
              <a:gd name="connsiteY122" fmla="*/ 562707 h 2745499"/>
              <a:gd name="connsiteX123" fmla="*/ 1541196 w 4847872"/>
              <a:gd name="connsiteY123" fmla="*/ 555673 h 2745499"/>
              <a:gd name="connsiteX124" fmla="*/ 1463823 w 4847872"/>
              <a:gd name="connsiteY124" fmla="*/ 541606 h 2745499"/>
              <a:gd name="connsiteX125" fmla="*/ 1421620 w 4847872"/>
              <a:gd name="connsiteY125" fmla="*/ 520504 h 2745499"/>
              <a:gd name="connsiteX126" fmla="*/ 1393485 w 4847872"/>
              <a:gd name="connsiteY126" fmla="*/ 513470 h 2745499"/>
              <a:gd name="connsiteX127" fmla="*/ 1372383 w 4847872"/>
              <a:gd name="connsiteY127" fmla="*/ 499403 h 2745499"/>
              <a:gd name="connsiteX128" fmla="*/ 1323146 w 4847872"/>
              <a:gd name="connsiteY128" fmla="*/ 450166 h 2745499"/>
              <a:gd name="connsiteX129" fmla="*/ 1302045 w 4847872"/>
              <a:gd name="connsiteY129" fmla="*/ 443132 h 2745499"/>
              <a:gd name="connsiteX130" fmla="*/ 1231706 w 4847872"/>
              <a:gd name="connsiteY130" fmla="*/ 393895 h 2745499"/>
              <a:gd name="connsiteX131" fmla="*/ 1210605 w 4847872"/>
              <a:gd name="connsiteY131" fmla="*/ 379827 h 2745499"/>
              <a:gd name="connsiteX132" fmla="*/ 1189503 w 4847872"/>
              <a:gd name="connsiteY132" fmla="*/ 358726 h 2745499"/>
              <a:gd name="connsiteX133" fmla="*/ 1126199 w 4847872"/>
              <a:gd name="connsiteY133" fmla="*/ 323557 h 2745499"/>
              <a:gd name="connsiteX134" fmla="*/ 1105097 w 4847872"/>
              <a:gd name="connsiteY134" fmla="*/ 309489 h 2745499"/>
              <a:gd name="connsiteX135" fmla="*/ 1083996 w 4847872"/>
              <a:gd name="connsiteY135" fmla="*/ 302455 h 2745499"/>
              <a:gd name="connsiteX136" fmla="*/ 1055860 w 4847872"/>
              <a:gd name="connsiteY136" fmla="*/ 288387 h 2745499"/>
              <a:gd name="connsiteX137" fmla="*/ 1034759 w 4847872"/>
              <a:gd name="connsiteY137" fmla="*/ 274320 h 2745499"/>
              <a:gd name="connsiteX138" fmla="*/ 985522 w 4847872"/>
              <a:gd name="connsiteY138" fmla="*/ 253218 h 2745499"/>
              <a:gd name="connsiteX139" fmla="*/ 915183 w 4847872"/>
              <a:gd name="connsiteY139" fmla="*/ 189913 h 2745499"/>
              <a:gd name="connsiteX140" fmla="*/ 901116 w 4847872"/>
              <a:gd name="connsiteY140" fmla="*/ 168812 h 2745499"/>
              <a:gd name="connsiteX141" fmla="*/ 858912 w 4847872"/>
              <a:gd name="connsiteY141" fmla="*/ 126609 h 2745499"/>
              <a:gd name="connsiteX142" fmla="*/ 809676 w 4847872"/>
              <a:gd name="connsiteY142" fmla="*/ 77372 h 2745499"/>
              <a:gd name="connsiteX143" fmla="*/ 788574 w 4847872"/>
              <a:gd name="connsiteY143" fmla="*/ 63304 h 2745499"/>
              <a:gd name="connsiteX144" fmla="*/ 739337 w 4847872"/>
              <a:gd name="connsiteY144" fmla="*/ 49237 h 2745499"/>
              <a:gd name="connsiteX145" fmla="*/ 676032 w 4847872"/>
              <a:gd name="connsiteY145" fmla="*/ 42203 h 2745499"/>
              <a:gd name="connsiteX146" fmla="*/ 640863 w 4847872"/>
              <a:gd name="connsiteY146" fmla="*/ 35169 h 2745499"/>
              <a:gd name="connsiteX147" fmla="*/ 598660 w 4847872"/>
              <a:gd name="connsiteY147" fmla="*/ 28135 h 2745499"/>
              <a:gd name="connsiteX148" fmla="*/ 535356 w 4847872"/>
              <a:gd name="connsiteY148" fmla="*/ 21101 h 2745499"/>
              <a:gd name="connsiteX149" fmla="*/ 352476 w 4847872"/>
              <a:gd name="connsiteY149" fmla="*/ 0 h 2745499"/>
              <a:gd name="connsiteX150" fmla="*/ 99257 w 4847872"/>
              <a:gd name="connsiteY150" fmla="*/ 7033 h 2745499"/>
              <a:gd name="connsiteX151" fmla="*/ 78156 w 4847872"/>
              <a:gd name="connsiteY151" fmla="*/ 14067 h 2745499"/>
              <a:gd name="connsiteX152" fmla="*/ 50020 w 4847872"/>
              <a:gd name="connsiteY152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36511 w 4847872"/>
              <a:gd name="connsiteY47" fmla="*/ 2558952 h 2745499"/>
              <a:gd name="connsiteX48" fmla="*/ 3223408 w 4847872"/>
              <a:gd name="connsiteY48" fmla="*/ 2505172 h 2745499"/>
              <a:gd name="connsiteX49" fmla="*/ 3345475 w 4847872"/>
              <a:gd name="connsiteY49" fmla="*/ 2413048 h 2745499"/>
              <a:gd name="connsiteX50" fmla="*/ 3382012 w 4847872"/>
              <a:gd name="connsiteY50" fmla="*/ 2343394 h 2745499"/>
              <a:gd name="connsiteX51" fmla="*/ 3446440 w 4847872"/>
              <a:gd name="connsiteY51" fmla="*/ 2277354 h 2745499"/>
              <a:gd name="connsiteX52" fmla="*/ 3512919 w 4847872"/>
              <a:gd name="connsiteY52" fmla="*/ 2196562 h 2745499"/>
              <a:gd name="connsiteX53" fmla="*/ 3573049 w 4847872"/>
              <a:gd name="connsiteY53" fmla="*/ 2102192 h 2745499"/>
              <a:gd name="connsiteX54" fmla="*/ 3615252 w 4847872"/>
              <a:gd name="connsiteY54" fmla="*/ 2047288 h 2745499"/>
              <a:gd name="connsiteX55" fmla="*/ 3633179 w 4847872"/>
              <a:gd name="connsiteY55" fmla="*/ 2023012 h 2745499"/>
              <a:gd name="connsiteX56" fmla="*/ 3704885 w 4847872"/>
              <a:gd name="connsiteY56" fmla="*/ 1928397 h 2745499"/>
              <a:gd name="connsiteX57" fmla="*/ 3800184 w 4847872"/>
              <a:gd name="connsiteY57" fmla="*/ 1840132 h 2745499"/>
              <a:gd name="connsiteX58" fmla="*/ 3868715 w 4847872"/>
              <a:gd name="connsiteY58" fmla="*/ 1785229 h 2745499"/>
              <a:gd name="connsiteX59" fmla="*/ 3941544 w 4847872"/>
              <a:gd name="connsiteY59" fmla="*/ 1753235 h 2745499"/>
              <a:gd name="connsiteX60" fmla="*/ 4004849 w 4847872"/>
              <a:gd name="connsiteY60" fmla="*/ 1717382 h 2745499"/>
              <a:gd name="connsiteX61" fmla="*/ 4044561 w 4847872"/>
              <a:gd name="connsiteY61" fmla="*/ 1703314 h 2745499"/>
              <a:gd name="connsiteX62" fmla="*/ 4111041 w 4847872"/>
              <a:gd name="connsiteY62" fmla="*/ 1679037 h 2745499"/>
              <a:gd name="connsiteX63" fmla="*/ 4160961 w 4847872"/>
              <a:gd name="connsiteY63" fmla="*/ 1648411 h 2745499"/>
              <a:gd name="connsiteX64" fmla="*/ 4243316 w 4847872"/>
              <a:gd name="connsiteY64" fmla="*/ 1611874 h 2745499"/>
              <a:gd name="connsiteX65" fmla="*/ 4318881 w 4847872"/>
              <a:gd name="connsiteY65" fmla="*/ 1567180 h 2745499"/>
              <a:gd name="connsiteX66" fmla="*/ 4394886 w 4847872"/>
              <a:gd name="connsiteY66" fmla="*/ 1504559 h 2745499"/>
              <a:gd name="connsiteX67" fmla="*/ 4468839 w 4847872"/>
              <a:gd name="connsiteY67" fmla="*/ 1460548 h 2745499"/>
              <a:gd name="connsiteX68" fmla="*/ 4538737 w 4847872"/>
              <a:gd name="connsiteY68" fmla="*/ 1392017 h 2745499"/>
              <a:gd name="connsiteX69" fmla="*/ 4594324 w 4847872"/>
              <a:gd name="connsiteY69" fmla="*/ 1335063 h 2745499"/>
              <a:gd name="connsiteX70" fmla="*/ 4631301 w 4847872"/>
              <a:gd name="connsiteY70" fmla="*/ 1283335 h 2745499"/>
              <a:gd name="connsiteX71" fmla="*/ 4680538 w 4847872"/>
              <a:gd name="connsiteY71" fmla="*/ 1208453 h 2745499"/>
              <a:gd name="connsiteX72" fmla="*/ 4715023 w 4847872"/>
              <a:gd name="connsiteY72" fmla="*/ 1138799 h 2745499"/>
              <a:gd name="connsiteX73" fmla="*/ 4757226 w 4847872"/>
              <a:gd name="connsiteY73" fmla="*/ 1056884 h 2745499"/>
              <a:gd name="connsiteX74" fmla="*/ 4777644 w 4847872"/>
              <a:gd name="connsiteY74" fmla="*/ 1011506 h 2745499"/>
              <a:gd name="connsiteX75" fmla="*/ 4805779 w 4847872"/>
              <a:gd name="connsiteY75" fmla="*/ 956603 h 2745499"/>
              <a:gd name="connsiteX76" fmla="*/ 4823706 w 4847872"/>
              <a:gd name="connsiteY76" fmla="*/ 867654 h 2745499"/>
              <a:gd name="connsiteX77" fmla="*/ 4837774 w 4847872"/>
              <a:gd name="connsiteY77" fmla="*/ 793457 h 2745499"/>
              <a:gd name="connsiteX78" fmla="*/ 4847543 w 4847872"/>
              <a:gd name="connsiteY78" fmla="*/ 687753 h 2745499"/>
              <a:gd name="connsiteX79" fmla="*/ 4846175 w 4847872"/>
              <a:gd name="connsiteY79" fmla="*/ 568373 h 2745499"/>
              <a:gd name="connsiteX80" fmla="*/ 4797866 w 4847872"/>
              <a:gd name="connsiteY80" fmla="*/ 506437 h 2745499"/>
              <a:gd name="connsiteX81" fmla="*/ 4755663 w 4847872"/>
              <a:gd name="connsiteY81" fmla="*/ 485335 h 2745499"/>
              <a:gd name="connsiteX82" fmla="*/ 4720494 w 4847872"/>
              <a:gd name="connsiteY82" fmla="*/ 457200 h 2745499"/>
              <a:gd name="connsiteX83" fmla="*/ 4678291 w 4847872"/>
              <a:gd name="connsiteY83" fmla="*/ 443132 h 2745499"/>
              <a:gd name="connsiteX84" fmla="*/ 4593885 w 4847872"/>
              <a:gd name="connsiteY84" fmla="*/ 464233 h 2745499"/>
              <a:gd name="connsiteX85" fmla="*/ 4530580 w 4847872"/>
              <a:gd name="connsiteY85" fmla="*/ 499403 h 2745499"/>
              <a:gd name="connsiteX86" fmla="*/ 4509479 w 4847872"/>
              <a:gd name="connsiteY86" fmla="*/ 513470 h 2745499"/>
              <a:gd name="connsiteX87" fmla="*/ 4481343 w 4847872"/>
              <a:gd name="connsiteY87" fmla="*/ 555673 h 2745499"/>
              <a:gd name="connsiteX88" fmla="*/ 4439140 w 4847872"/>
              <a:gd name="connsiteY88" fmla="*/ 590843 h 2745499"/>
              <a:gd name="connsiteX89" fmla="*/ 4396937 w 4847872"/>
              <a:gd name="connsiteY89" fmla="*/ 618978 h 2745499"/>
              <a:gd name="connsiteX90" fmla="*/ 4340666 w 4847872"/>
              <a:gd name="connsiteY90" fmla="*/ 647113 h 2745499"/>
              <a:gd name="connsiteX91" fmla="*/ 4312531 w 4847872"/>
              <a:gd name="connsiteY91" fmla="*/ 661181 h 2745499"/>
              <a:gd name="connsiteX92" fmla="*/ 4270328 w 4847872"/>
              <a:gd name="connsiteY92" fmla="*/ 675249 h 2745499"/>
              <a:gd name="connsiteX93" fmla="*/ 4242192 w 4847872"/>
              <a:gd name="connsiteY93" fmla="*/ 689317 h 2745499"/>
              <a:gd name="connsiteX94" fmla="*/ 4171854 w 4847872"/>
              <a:gd name="connsiteY94" fmla="*/ 710418 h 2745499"/>
              <a:gd name="connsiteX95" fmla="*/ 3890500 w 4847872"/>
              <a:gd name="connsiteY95" fmla="*/ 696350 h 2745499"/>
              <a:gd name="connsiteX96" fmla="*/ 3869399 w 4847872"/>
              <a:gd name="connsiteY96" fmla="*/ 689317 h 2745499"/>
              <a:gd name="connsiteX97" fmla="*/ 3834229 w 4847872"/>
              <a:gd name="connsiteY97" fmla="*/ 682283 h 2745499"/>
              <a:gd name="connsiteX98" fmla="*/ 3770925 w 4847872"/>
              <a:gd name="connsiteY98" fmla="*/ 675249 h 2745499"/>
              <a:gd name="connsiteX99" fmla="*/ 3679485 w 4847872"/>
              <a:gd name="connsiteY99" fmla="*/ 661181 h 2745499"/>
              <a:gd name="connsiteX100" fmla="*/ 3609146 w 4847872"/>
              <a:gd name="connsiteY100" fmla="*/ 654147 h 2745499"/>
              <a:gd name="connsiteX101" fmla="*/ 3573977 w 4847872"/>
              <a:gd name="connsiteY101" fmla="*/ 647113 h 2745499"/>
              <a:gd name="connsiteX102" fmla="*/ 3257454 w 4847872"/>
              <a:gd name="connsiteY102" fmla="*/ 647113 h 2745499"/>
              <a:gd name="connsiteX103" fmla="*/ 3222285 w 4847872"/>
              <a:gd name="connsiteY103" fmla="*/ 654147 h 2745499"/>
              <a:gd name="connsiteX104" fmla="*/ 3130845 w 4847872"/>
              <a:gd name="connsiteY104" fmla="*/ 661181 h 2745499"/>
              <a:gd name="connsiteX105" fmla="*/ 3088642 w 4847872"/>
              <a:gd name="connsiteY105" fmla="*/ 675249 h 2745499"/>
              <a:gd name="connsiteX106" fmla="*/ 3039405 w 4847872"/>
              <a:gd name="connsiteY106" fmla="*/ 703384 h 2745499"/>
              <a:gd name="connsiteX107" fmla="*/ 2976100 w 4847872"/>
              <a:gd name="connsiteY107" fmla="*/ 731520 h 2745499"/>
              <a:gd name="connsiteX108" fmla="*/ 2575171 w 4847872"/>
              <a:gd name="connsiteY108" fmla="*/ 717452 h 2745499"/>
              <a:gd name="connsiteX109" fmla="*/ 2547036 w 4847872"/>
              <a:gd name="connsiteY109" fmla="*/ 710418 h 2745499"/>
              <a:gd name="connsiteX110" fmla="*/ 2476697 w 4847872"/>
              <a:gd name="connsiteY110" fmla="*/ 689317 h 2745499"/>
              <a:gd name="connsiteX111" fmla="*/ 2441528 w 4847872"/>
              <a:gd name="connsiteY111" fmla="*/ 682283 h 2745499"/>
              <a:gd name="connsiteX112" fmla="*/ 2413392 w 4847872"/>
              <a:gd name="connsiteY112" fmla="*/ 675249 h 2745499"/>
              <a:gd name="connsiteX113" fmla="*/ 2371189 w 4847872"/>
              <a:gd name="connsiteY113" fmla="*/ 661181 h 2745499"/>
              <a:gd name="connsiteX114" fmla="*/ 2336020 w 4847872"/>
              <a:gd name="connsiteY114" fmla="*/ 654147 h 2745499"/>
              <a:gd name="connsiteX115" fmla="*/ 2293817 w 4847872"/>
              <a:gd name="connsiteY115" fmla="*/ 640080 h 2745499"/>
              <a:gd name="connsiteX116" fmla="*/ 2195343 w 4847872"/>
              <a:gd name="connsiteY116" fmla="*/ 626012 h 2745499"/>
              <a:gd name="connsiteX117" fmla="*/ 2139072 w 4847872"/>
              <a:gd name="connsiteY117" fmla="*/ 611944 h 2745499"/>
              <a:gd name="connsiteX118" fmla="*/ 2103903 w 4847872"/>
              <a:gd name="connsiteY118" fmla="*/ 604910 h 2745499"/>
              <a:gd name="connsiteX119" fmla="*/ 2082802 w 4847872"/>
              <a:gd name="connsiteY119" fmla="*/ 597877 h 2745499"/>
              <a:gd name="connsiteX120" fmla="*/ 2047632 w 4847872"/>
              <a:gd name="connsiteY120" fmla="*/ 590843 h 2745499"/>
              <a:gd name="connsiteX121" fmla="*/ 1998396 w 4847872"/>
              <a:gd name="connsiteY121" fmla="*/ 576775 h 2745499"/>
              <a:gd name="connsiteX122" fmla="*/ 1576365 w 4847872"/>
              <a:gd name="connsiteY122" fmla="*/ 562707 h 2745499"/>
              <a:gd name="connsiteX123" fmla="*/ 1541196 w 4847872"/>
              <a:gd name="connsiteY123" fmla="*/ 555673 h 2745499"/>
              <a:gd name="connsiteX124" fmla="*/ 1463823 w 4847872"/>
              <a:gd name="connsiteY124" fmla="*/ 541606 h 2745499"/>
              <a:gd name="connsiteX125" fmla="*/ 1421620 w 4847872"/>
              <a:gd name="connsiteY125" fmla="*/ 520504 h 2745499"/>
              <a:gd name="connsiteX126" fmla="*/ 1393485 w 4847872"/>
              <a:gd name="connsiteY126" fmla="*/ 513470 h 2745499"/>
              <a:gd name="connsiteX127" fmla="*/ 1372383 w 4847872"/>
              <a:gd name="connsiteY127" fmla="*/ 499403 h 2745499"/>
              <a:gd name="connsiteX128" fmla="*/ 1323146 w 4847872"/>
              <a:gd name="connsiteY128" fmla="*/ 450166 h 2745499"/>
              <a:gd name="connsiteX129" fmla="*/ 1302045 w 4847872"/>
              <a:gd name="connsiteY129" fmla="*/ 443132 h 2745499"/>
              <a:gd name="connsiteX130" fmla="*/ 1231706 w 4847872"/>
              <a:gd name="connsiteY130" fmla="*/ 393895 h 2745499"/>
              <a:gd name="connsiteX131" fmla="*/ 1210605 w 4847872"/>
              <a:gd name="connsiteY131" fmla="*/ 379827 h 2745499"/>
              <a:gd name="connsiteX132" fmla="*/ 1189503 w 4847872"/>
              <a:gd name="connsiteY132" fmla="*/ 358726 h 2745499"/>
              <a:gd name="connsiteX133" fmla="*/ 1126199 w 4847872"/>
              <a:gd name="connsiteY133" fmla="*/ 323557 h 2745499"/>
              <a:gd name="connsiteX134" fmla="*/ 1105097 w 4847872"/>
              <a:gd name="connsiteY134" fmla="*/ 309489 h 2745499"/>
              <a:gd name="connsiteX135" fmla="*/ 1083996 w 4847872"/>
              <a:gd name="connsiteY135" fmla="*/ 302455 h 2745499"/>
              <a:gd name="connsiteX136" fmla="*/ 1055860 w 4847872"/>
              <a:gd name="connsiteY136" fmla="*/ 288387 h 2745499"/>
              <a:gd name="connsiteX137" fmla="*/ 1034759 w 4847872"/>
              <a:gd name="connsiteY137" fmla="*/ 274320 h 2745499"/>
              <a:gd name="connsiteX138" fmla="*/ 985522 w 4847872"/>
              <a:gd name="connsiteY138" fmla="*/ 253218 h 2745499"/>
              <a:gd name="connsiteX139" fmla="*/ 915183 w 4847872"/>
              <a:gd name="connsiteY139" fmla="*/ 189913 h 2745499"/>
              <a:gd name="connsiteX140" fmla="*/ 901116 w 4847872"/>
              <a:gd name="connsiteY140" fmla="*/ 168812 h 2745499"/>
              <a:gd name="connsiteX141" fmla="*/ 858912 w 4847872"/>
              <a:gd name="connsiteY141" fmla="*/ 126609 h 2745499"/>
              <a:gd name="connsiteX142" fmla="*/ 809676 w 4847872"/>
              <a:gd name="connsiteY142" fmla="*/ 77372 h 2745499"/>
              <a:gd name="connsiteX143" fmla="*/ 788574 w 4847872"/>
              <a:gd name="connsiteY143" fmla="*/ 63304 h 2745499"/>
              <a:gd name="connsiteX144" fmla="*/ 739337 w 4847872"/>
              <a:gd name="connsiteY144" fmla="*/ 49237 h 2745499"/>
              <a:gd name="connsiteX145" fmla="*/ 676032 w 4847872"/>
              <a:gd name="connsiteY145" fmla="*/ 42203 h 2745499"/>
              <a:gd name="connsiteX146" fmla="*/ 640863 w 4847872"/>
              <a:gd name="connsiteY146" fmla="*/ 35169 h 2745499"/>
              <a:gd name="connsiteX147" fmla="*/ 598660 w 4847872"/>
              <a:gd name="connsiteY147" fmla="*/ 28135 h 2745499"/>
              <a:gd name="connsiteX148" fmla="*/ 535356 w 4847872"/>
              <a:gd name="connsiteY148" fmla="*/ 21101 h 2745499"/>
              <a:gd name="connsiteX149" fmla="*/ 352476 w 4847872"/>
              <a:gd name="connsiteY149" fmla="*/ 0 h 2745499"/>
              <a:gd name="connsiteX150" fmla="*/ 99257 w 4847872"/>
              <a:gd name="connsiteY150" fmla="*/ 7033 h 2745499"/>
              <a:gd name="connsiteX151" fmla="*/ 78156 w 4847872"/>
              <a:gd name="connsiteY151" fmla="*/ 14067 h 2745499"/>
              <a:gd name="connsiteX152" fmla="*/ 50020 w 4847872"/>
              <a:gd name="connsiteY152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36511 w 4847872"/>
              <a:gd name="connsiteY47" fmla="*/ 2558952 h 2745499"/>
              <a:gd name="connsiteX48" fmla="*/ 3223408 w 4847872"/>
              <a:gd name="connsiteY48" fmla="*/ 2505172 h 2745499"/>
              <a:gd name="connsiteX49" fmla="*/ 3345475 w 4847872"/>
              <a:gd name="connsiteY49" fmla="*/ 2413048 h 2745499"/>
              <a:gd name="connsiteX50" fmla="*/ 3410587 w 4847872"/>
              <a:gd name="connsiteY50" fmla="*/ 2356094 h 2745499"/>
              <a:gd name="connsiteX51" fmla="*/ 3446440 w 4847872"/>
              <a:gd name="connsiteY51" fmla="*/ 2277354 h 2745499"/>
              <a:gd name="connsiteX52" fmla="*/ 3512919 w 4847872"/>
              <a:gd name="connsiteY52" fmla="*/ 2196562 h 2745499"/>
              <a:gd name="connsiteX53" fmla="*/ 3573049 w 4847872"/>
              <a:gd name="connsiteY53" fmla="*/ 2102192 h 2745499"/>
              <a:gd name="connsiteX54" fmla="*/ 3615252 w 4847872"/>
              <a:gd name="connsiteY54" fmla="*/ 2047288 h 2745499"/>
              <a:gd name="connsiteX55" fmla="*/ 3633179 w 4847872"/>
              <a:gd name="connsiteY55" fmla="*/ 2023012 h 2745499"/>
              <a:gd name="connsiteX56" fmla="*/ 3704885 w 4847872"/>
              <a:gd name="connsiteY56" fmla="*/ 1928397 h 2745499"/>
              <a:gd name="connsiteX57" fmla="*/ 3800184 w 4847872"/>
              <a:gd name="connsiteY57" fmla="*/ 1840132 h 2745499"/>
              <a:gd name="connsiteX58" fmla="*/ 3868715 w 4847872"/>
              <a:gd name="connsiteY58" fmla="*/ 1785229 h 2745499"/>
              <a:gd name="connsiteX59" fmla="*/ 3941544 w 4847872"/>
              <a:gd name="connsiteY59" fmla="*/ 1753235 h 2745499"/>
              <a:gd name="connsiteX60" fmla="*/ 4004849 w 4847872"/>
              <a:gd name="connsiteY60" fmla="*/ 1717382 h 2745499"/>
              <a:gd name="connsiteX61" fmla="*/ 4044561 w 4847872"/>
              <a:gd name="connsiteY61" fmla="*/ 1703314 h 2745499"/>
              <a:gd name="connsiteX62" fmla="*/ 4111041 w 4847872"/>
              <a:gd name="connsiteY62" fmla="*/ 1679037 h 2745499"/>
              <a:gd name="connsiteX63" fmla="*/ 4160961 w 4847872"/>
              <a:gd name="connsiteY63" fmla="*/ 1648411 h 2745499"/>
              <a:gd name="connsiteX64" fmla="*/ 4243316 w 4847872"/>
              <a:gd name="connsiteY64" fmla="*/ 1611874 h 2745499"/>
              <a:gd name="connsiteX65" fmla="*/ 4318881 w 4847872"/>
              <a:gd name="connsiteY65" fmla="*/ 1567180 h 2745499"/>
              <a:gd name="connsiteX66" fmla="*/ 4394886 w 4847872"/>
              <a:gd name="connsiteY66" fmla="*/ 1504559 h 2745499"/>
              <a:gd name="connsiteX67" fmla="*/ 4468839 w 4847872"/>
              <a:gd name="connsiteY67" fmla="*/ 1460548 h 2745499"/>
              <a:gd name="connsiteX68" fmla="*/ 4538737 w 4847872"/>
              <a:gd name="connsiteY68" fmla="*/ 1392017 h 2745499"/>
              <a:gd name="connsiteX69" fmla="*/ 4594324 w 4847872"/>
              <a:gd name="connsiteY69" fmla="*/ 1335063 h 2745499"/>
              <a:gd name="connsiteX70" fmla="*/ 4631301 w 4847872"/>
              <a:gd name="connsiteY70" fmla="*/ 1283335 h 2745499"/>
              <a:gd name="connsiteX71" fmla="*/ 4680538 w 4847872"/>
              <a:gd name="connsiteY71" fmla="*/ 1208453 h 2745499"/>
              <a:gd name="connsiteX72" fmla="*/ 4715023 w 4847872"/>
              <a:gd name="connsiteY72" fmla="*/ 1138799 h 2745499"/>
              <a:gd name="connsiteX73" fmla="*/ 4757226 w 4847872"/>
              <a:gd name="connsiteY73" fmla="*/ 1056884 h 2745499"/>
              <a:gd name="connsiteX74" fmla="*/ 4777644 w 4847872"/>
              <a:gd name="connsiteY74" fmla="*/ 1011506 h 2745499"/>
              <a:gd name="connsiteX75" fmla="*/ 4805779 w 4847872"/>
              <a:gd name="connsiteY75" fmla="*/ 956603 h 2745499"/>
              <a:gd name="connsiteX76" fmla="*/ 4823706 w 4847872"/>
              <a:gd name="connsiteY76" fmla="*/ 867654 h 2745499"/>
              <a:gd name="connsiteX77" fmla="*/ 4837774 w 4847872"/>
              <a:gd name="connsiteY77" fmla="*/ 793457 h 2745499"/>
              <a:gd name="connsiteX78" fmla="*/ 4847543 w 4847872"/>
              <a:gd name="connsiteY78" fmla="*/ 687753 h 2745499"/>
              <a:gd name="connsiteX79" fmla="*/ 4846175 w 4847872"/>
              <a:gd name="connsiteY79" fmla="*/ 568373 h 2745499"/>
              <a:gd name="connsiteX80" fmla="*/ 4797866 w 4847872"/>
              <a:gd name="connsiteY80" fmla="*/ 506437 h 2745499"/>
              <a:gd name="connsiteX81" fmla="*/ 4755663 w 4847872"/>
              <a:gd name="connsiteY81" fmla="*/ 485335 h 2745499"/>
              <a:gd name="connsiteX82" fmla="*/ 4720494 w 4847872"/>
              <a:gd name="connsiteY82" fmla="*/ 457200 h 2745499"/>
              <a:gd name="connsiteX83" fmla="*/ 4678291 w 4847872"/>
              <a:gd name="connsiteY83" fmla="*/ 443132 h 2745499"/>
              <a:gd name="connsiteX84" fmla="*/ 4593885 w 4847872"/>
              <a:gd name="connsiteY84" fmla="*/ 464233 h 2745499"/>
              <a:gd name="connsiteX85" fmla="*/ 4530580 w 4847872"/>
              <a:gd name="connsiteY85" fmla="*/ 499403 h 2745499"/>
              <a:gd name="connsiteX86" fmla="*/ 4509479 w 4847872"/>
              <a:gd name="connsiteY86" fmla="*/ 513470 h 2745499"/>
              <a:gd name="connsiteX87" fmla="*/ 4481343 w 4847872"/>
              <a:gd name="connsiteY87" fmla="*/ 555673 h 2745499"/>
              <a:gd name="connsiteX88" fmla="*/ 4439140 w 4847872"/>
              <a:gd name="connsiteY88" fmla="*/ 590843 h 2745499"/>
              <a:gd name="connsiteX89" fmla="*/ 4396937 w 4847872"/>
              <a:gd name="connsiteY89" fmla="*/ 618978 h 2745499"/>
              <a:gd name="connsiteX90" fmla="*/ 4340666 w 4847872"/>
              <a:gd name="connsiteY90" fmla="*/ 647113 h 2745499"/>
              <a:gd name="connsiteX91" fmla="*/ 4312531 w 4847872"/>
              <a:gd name="connsiteY91" fmla="*/ 661181 h 2745499"/>
              <a:gd name="connsiteX92" fmla="*/ 4270328 w 4847872"/>
              <a:gd name="connsiteY92" fmla="*/ 675249 h 2745499"/>
              <a:gd name="connsiteX93" fmla="*/ 4242192 w 4847872"/>
              <a:gd name="connsiteY93" fmla="*/ 689317 h 2745499"/>
              <a:gd name="connsiteX94" fmla="*/ 4171854 w 4847872"/>
              <a:gd name="connsiteY94" fmla="*/ 710418 h 2745499"/>
              <a:gd name="connsiteX95" fmla="*/ 3890500 w 4847872"/>
              <a:gd name="connsiteY95" fmla="*/ 696350 h 2745499"/>
              <a:gd name="connsiteX96" fmla="*/ 3869399 w 4847872"/>
              <a:gd name="connsiteY96" fmla="*/ 689317 h 2745499"/>
              <a:gd name="connsiteX97" fmla="*/ 3834229 w 4847872"/>
              <a:gd name="connsiteY97" fmla="*/ 682283 h 2745499"/>
              <a:gd name="connsiteX98" fmla="*/ 3770925 w 4847872"/>
              <a:gd name="connsiteY98" fmla="*/ 675249 h 2745499"/>
              <a:gd name="connsiteX99" fmla="*/ 3679485 w 4847872"/>
              <a:gd name="connsiteY99" fmla="*/ 661181 h 2745499"/>
              <a:gd name="connsiteX100" fmla="*/ 3609146 w 4847872"/>
              <a:gd name="connsiteY100" fmla="*/ 654147 h 2745499"/>
              <a:gd name="connsiteX101" fmla="*/ 3573977 w 4847872"/>
              <a:gd name="connsiteY101" fmla="*/ 647113 h 2745499"/>
              <a:gd name="connsiteX102" fmla="*/ 3257454 w 4847872"/>
              <a:gd name="connsiteY102" fmla="*/ 647113 h 2745499"/>
              <a:gd name="connsiteX103" fmla="*/ 3222285 w 4847872"/>
              <a:gd name="connsiteY103" fmla="*/ 654147 h 2745499"/>
              <a:gd name="connsiteX104" fmla="*/ 3130845 w 4847872"/>
              <a:gd name="connsiteY104" fmla="*/ 661181 h 2745499"/>
              <a:gd name="connsiteX105" fmla="*/ 3088642 w 4847872"/>
              <a:gd name="connsiteY105" fmla="*/ 675249 h 2745499"/>
              <a:gd name="connsiteX106" fmla="*/ 3039405 w 4847872"/>
              <a:gd name="connsiteY106" fmla="*/ 703384 h 2745499"/>
              <a:gd name="connsiteX107" fmla="*/ 2976100 w 4847872"/>
              <a:gd name="connsiteY107" fmla="*/ 731520 h 2745499"/>
              <a:gd name="connsiteX108" fmla="*/ 2575171 w 4847872"/>
              <a:gd name="connsiteY108" fmla="*/ 717452 h 2745499"/>
              <a:gd name="connsiteX109" fmla="*/ 2547036 w 4847872"/>
              <a:gd name="connsiteY109" fmla="*/ 710418 h 2745499"/>
              <a:gd name="connsiteX110" fmla="*/ 2476697 w 4847872"/>
              <a:gd name="connsiteY110" fmla="*/ 689317 h 2745499"/>
              <a:gd name="connsiteX111" fmla="*/ 2441528 w 4847872"/>
              <a:gd name="connsiteY111" fmla="*/ 682283 h 2745499"/>
              <a:gd name="connsiteX112" fmla="*/ 2413392 w 4847872"/>
              <a:gd name="connsiteY112" fmla="*/ 675249 h 2745499"/>
              <a:gd name="connsiteX113" fmla="*/ 2371189 w 4847872"/>
              <a:gd name="connsiteY113" fmla="*/ 661181 h 2745499"/>
              <a:gd name="connsiteX114" fmla="*/ 2336020 w 4847872"/>
              <a:gd name="connsiteY114" fmla="*/ 654147 h 2745499"/>
              <a:gd name="connsiteX115" fmla="*/ 2293817 w 4847872"/>
              <a:gd name="connsiteY115" fmla="*/ 640080 h 2745499"/>
              <a:gd name="connsiteX116" fmla="*/ 2195343 w 4847872"/>
              <a:gd name="connsiteY116" fmla="*/ 626012 h 2745499"/>
              <a:gd name="connsiteX117" fmla="*/ 2139072 w 4847872"/>
              <a:gd name="connsiteY117" fmla="*/ 611944 h 2745499"/>
              <a:gd name="connsiteX118" fmla="*/ 2103903 w 4847872"/>
              <a:gd name="connsiteY118" fmla="*/ 604910 h 2745499"/>
              <a:gd name="connsiteX119" fmla="*/ 2082802 w 4847872"/>
              <a:gd name="connsiteY119" fmla="*/ 597877 h 2745499"/>
              <a:gd name="connsiteX120" fmla="*/ 2047632 w 4847872"/>
              <a:gd name="connsiteY120" fmla="*/ 590843 h 2745499"/>
              <a:gd name="connsiteX121" fmla="*/ 1998396 w 4847872"/>
              <a:gd name="connsiteY121" fmla="*/ 576775 h 2745499"/>
              <a:gd name="connsiteX122" fmla="*/ 1576365 w 4847872"/>
              <a:gd name="connsiteY122" fmla="*/ 562707 h 2745499"/>
              <a:gd name="connsiteX123" fmla="*/ 1541196 w 4847872"/>
              <a:gd name="connsiteY123" fmla="*/ 555673 h 2745499"/>
              <a:gd name="connsiteX124" fmla="*/ 1463823 w 4847872"/>
              <a:gd name="connsiteY124" fmla="*/ 541606 h 2745499"/>
              <a:gd name="connsiteX125" fmla="*/ 1421620 w 4847872"/>
              <a:gd name="connsiteY125" fmla="*/ 520504 h 2745499"/>
              <a:gd name="connsiteX126" fmla="*/ 1393485 w 4847872"/>
              <a:gd name="connsiteY126" fmla="*/ 513470 h 2745499"/>
              <a:gd name="connsiteX127" fmla="*/ 1372383 w 4847872"/>
              <a:gd name="connsiteY127" fmla="*/ 499403 h 2745499"/>
              <a:gd name="connsiteX128" fmla="*/ 1323146 w 4847872"/>
              <a:gd name="connsiteY128" fmla="*/ 450166 h 2745499"/>
              <a:gd name="connsiteX129" fmla="*/ 1302045 w 4847872"/>
              <a:gd name="connsiteY129" fmla="*/ 443132 h 2745499"/>
              <a:gd name="connsiteX130" fmla="*/ 1231706 w 4847872"/>
              <a:gd name="connsiteY130" fmla="*/ 393895 h 2745499"/>
              <a:gd name="connsiteX131" fmla="*/ 1210605 w 4847872"/>
              <a:gd name="connsiteY131" fmla="*/ 379827 h 2745499"/>
              <a:gd name="connsiteX132" fmla="*/ 1189503 w 4847872"/>
              <a:gd name="connsiteY132" fmla="*/ 358726 h 2745499"/>
              <a:gd name="connsiteX133" fmla="*/ 1126199 w 4847872"/>
              <a:gd name="connsiteY133" fmla="*/ 323557 h 2745499"/>
              <a:gd name="connsiteX134" fmla="*/ 1105097 w 4847872"/>
              <a:gd name="connsiteY134" fmla="*/ 309489 h 2745499"/>
              <a:gd name="connsiteX135" fmla="*/ 1083996 w 4847872"/>
              <a:gd name="connsiteY135" fmla="*/ 302455 h 2745499"/>
              <a:gd name="connsiteX136" fmla="*/ 1055860 w 4847872"/>
              <a:gd name="connsiteY136" fmla="*/ 288387 h 2745499"/>
              <a:gd name="connsiteX137" fmla="*/ 1034759 w 4847872"/>
              <a:gd name="connsiteY137" fmla="*/ 274320 h 2745499"/>
              <a:gd name="connsiteX138" fmla="*/ 985522 w 4847872"/>
              <a:gd name="connsiteY138" fmla="*/ 253218 h 2745499"/>
              <a:gd name="connsiteX139" fmla="*/ 915183 w 4847872"/>
              <a:gd name="connsiteY139" fmla="*/ 189913 h 2745499"/>
              <a:gd name="connsiteX140" fmla="*/ 901116 w 4847872"/>
              <a:gd name="connsiteY140" fmla="*/ 168812 h 2745499"/>
              <a:gd name="connsiteX141" fmla="*/ 858912 w 4847872"/>
              <a:gd name="connsiteY141" fmla="*/ 126609 h 2745499"/>
              <a:gd name="connsiteX142" fmla="*/ 809676 w 4847872"/>
              <a:gd name="connsiteY142" fmla="*/ 77372 h 2745499"/>
              <a:gd name="connsiteX143" fmla="*/ 788574 w 4847872"/>
              <a:gd name="connsiteY143" fmla="*/ 63304 h 2745499"/>
              <a:gd name="connsiteX144" fmla="*/ 739337 w 4847872"/>
              <a:gd name="connsiteY144" fmla="*/ 49237 h 2745499"/>
              <a:gd name="connsiteX145" fmla="*/ 676032 w 4847872"/>
              <a:gd name="connsiteY145" fmla="*/ 42203 h 2745499"/>
              <a:gd name="connsiteX146" fmla="*/ 640863 w 4847872"/>
              <a:gd name="connsiteY146" fmla="*/ 35169 h 2745499"/>
              <a:gd name="connsiteX147" fmla="*/ 598660 w 4847872"/>
              <a:gd name="connsiteY147" fmla="*/ 28135 h 2745499"/>
              <a:gd name="connsiteX148" fmla="*/ 535356 w 4847872"/>
              <a:gd name="connsiteY148" fmla="*/ 21101 h 2745499"/>
              <a:gd name="connsiteX149" fmla="*/ 352476 w 4847872"/>
              <a:gd name="connsiteY149" fmla="*/ 0 h 2745499"/>
              <a:gd name="connsiteX150" fmla="*/ 99257 w 4847872"/>
              <a:gd name="connsiteY150" fmla="*/ 7033 h 2745499"/>
              <a:gd name="connsiteX151" fmla="*/ 78156 w 4847872"/>
              <a:gd name="connsiteY151" fmla="*/ 14067 h 2745499"/>
              <a:gd name="connsiteX152" fmla="*/ 50020 w 4847872"/>
              <a:gd name="connsiteY152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36511 w 4847872"/>
              <a:gd name="connsiteY47" fmla="*/ 2558952 h 2745499"/>
              <a:gd name="connsiteX48" fmla="*/ 3223408 w 4847872"/>
              <a:gd name="connsiteY48" fmla="*/ 2505172 h 2745499"/>
              <a:gd name="connsiteX49" fmla="*/ 3345475 w 4847872"/>
              <a:gd name="connsiteY49" fmla="*/ 2413048 h 2745499"/>
              <a:gd name="connsiteX50" fmla="*/ 3410587 w 4847872"/>
              <a:gd name="connsiteY50" fmla="*/ 2356094 h 2745499"/>
              <a:gd name="connsiteX51" fmla="*/ 3512919 w 4847872"/>
              <a:gd name="connsiteY51" fmla="*/ 2196562 h 2745499"/>
              <a:gd name="connsiteX52" fmla="*/ 3573049 w 4847872"/>
              <a:gd name="connsiteY52" fmla="*/ 2102192 h 2745499"/>
              <a:gd name="connsiteX53" fmla="*/ 3615252 w 4847872"/>
              <a:gd name="connsiteY53" fmla="*/ 2047288 h 2745499"/>
              <a:gd name="connsiteX54" fmla="*/ 3633179 w 4847872"/>
              <a:gd name="connsiteY54" fmla="*/ 2023012 h 2745499"/>
              <a:gd name="connsiteX55" fmla="*/ 3704885 w 4847872"/>
              <a:gd name="connsiteY55" fmla="*/ 1928397 h 2745499"/>
              <a:gd name="connsiteX56" fmla="*/ 3800184 w 4847872"/>
              <a:gd name="connsiteY56" fmla="*/ 1840132 h 2745499"/>
              <a:gd name="connsiteX57" fmla="*/ 3868715 w 4847872"/>
              <a:gd name="connsiteY57" fmla="*/ 1785229 h 2745499"/>
              <a:gd name="connsiteX58" fmla="*/ 3941544 w 4847872"/>
              <a:gd name="connsiteY58" fmla="*/ 1753235 h 2745499"/>
              <a:gd name="connsiteX59" fmla="*/ 4004849 w 4847872"/>
              <a:gd name="connsiteY59" fmla="*/ 1717382 h 2745499"/>
              <a:gd name="connsiteX60" fmla="*/ 4044561 w 4847872"/>
              <a:gd name="connsiteY60" fmla="*/ 1703314 h 2745499"/>
              <a:gd name="connsiteX61" fmla="*/ 4111041 w 4847872"/>
              <a:gd name="connsiteY61" fmla="*/ 1679037 h 2745499"/>
              <a:gd name="connsiteX62" fmla="*/ 4160961 w 4847872"/>
              <a:gd name="connsiteY62" fmla="*/ 1648411 h 2745499"/>
              <a:gd name="connsiteX63" fmla="*/ 4243316 w 4847872"/>
              <a:gd name="connsiteY63" fmla="*/ 1611874 h 2745499"/>
              <a:gd name="connsiteX64" fmla="*/ 4318881 w 4847872"/>
              <a:gd name="connsiteY64" fmla="*/ 1567180 h 2745499"/>
              <a:gd name="connsiteX65" fmla="*/ 4394886 w 4847872"/>
              <a:gd name="connsiteY65" fmla="*/ 1504559 h 2745499"/>
              <a:gd name="connsiteX66" fmla="*/ 4468839 w 4847872"/>
              <a:gd name="connsiteY66" fmla="*/ 1460548 h 2745499"/>
              <a:gd name="connsiteX67" fmla="*/ 4538737 w 4847872"/>
              <a:gd name="connsiteY67" fmla="*/ 1392017 h 2745499"/>
              <a:gd name="connsiteX68" fmla="*/ 4594324 w 4847872"/>
              <a:gd name="connsiteY68" fmla="*/ 1335063 h 2745499"/>
              <a:gd name="connsiteX69" fmla="*/ 4631301 w 4847872"/>
              <a:gd name="connsiteY69" fmla="*/ 1283335 h 2745499"/>
              <a:gd name="connsiteX70" fmla="*/ 4680538 w 4847872"/>
              <a:gd name="connsiteY70" fmla="*/ 1208453 h 2745499"/>
              <a:gd name="connsiteX71" fmla="*/ 4715023 w 4847872"/>
              <a:gd name="connsiteY71" fmla="*/ 1138799 h 2745499"/>
              <a:gd name="connsiteX72" fmla="*/ 4757226 w 4847872"/>
              <a:gd name="connsiteY72" fmla="*/ 1056884 h 2745499"/>
              <a:gd name="connsiteX73" fmla="*/ 4777644 w 4847872"/>
              <a:gd name="connsiteY73" fmla="*/ 1011506 h 2745499"/>
              <a:gd name="connsiteX74" fmla="*/ 4805779 w 4847872"/>
              <a:gd name="connsiteY74" fmla="*/ 956603 h 2745499"/>
              <a:gd name="connsiteX75" fmla="*/ 4823706 w 4847872"/>
              <a:gd name="connsiteY75" fmla="*/ 867654 h 2745499"/>
              <a:gd name="connsiteX76" fmla="*/ 4837774 w 4847872"/>
              <a:gd name="connsiteY76" fmla="*/ 793457 h 2745499"/>
              <a:gd name="connsiteX77" fmla="*/ 4847543 w 4847872"/>
              <a:gd name="connsiteY77" fmla="*/ 687753 h 2745499"/>
              <a:gd name="connsiteX78" fmla="*/ 4846175 w 4847872"/>
              <a:gd name="connsiteY78" fmla="*/ 568373 h 2745499"/>
              <a:gd name="connsiteX79" fmla="*/ 4797866 w 4847872"/>
              <a:gd name="connsiteY79" fmla="*/ 506437 h 2745499"/>
              <a:gd name="connsiteX80" fmla="*/ 4755663 w 4847872"/>
              <a:gd name="connsiteY80" fmla="*/ 485335 h 2745499"/>
              <a:gd name="connsiteX81" fmla="*/ 4720494 w 4847872"/>
              <a:gd name="connsiteY81" fmla="*/ 457200 h 2745499"/>
              <a:gd name="connsiteX82" fmla="*/ 4678291 w 4847872"/>
              <a:gd name="connsiteY82" fmla="*/ 443132 h 2745499"/>
              <a:gd name="connsiteX83" fmla="*/ 4593885 w 4847872"/>
              <a:gd name="connsiteY83" fmla="*/ 464233 h 2745499"/>
              <a:gd name="connsiteX84" fmla="*/ 4530580 w 4847872"/>
              <a:gd name="connsiteY84" fmla="*/ 499403 h 2745499"/>
              <a:gd name="connsiteX85" fmla="*/ 4509479 w 4847872"/>
              <a:gd name="connsiteY85" fmla="*/ 513470 h 2745499"/>
              <a:gd name="connsiteX86" fmla="*/ 4481343 w 4847872"/>
              <a:gd name="connsiteY86" fmla="*/ 555673 h 2745499"/>
              <a:gd name="connsiteX87" fmla="*/ 4439140 w 4847872"/>
              <a:gd name="connsiteY87" fmla="*/ 590843 h 2745499"/>
              <a:gd name="connsiteX88" fmla="*/ 4396937 w 4847872"/>
              <a:gd name="connsiteY88" fmla="*/ 618978 h 2745499"/>
              <a:gd name="connsiteX89" fmla="*/ 4340666 w 4847872"/>
              <a:gd name="connsiteY89" fmla="*/ 647113 h 2745499"/>
              <a:gd name="connsiteX90" fmla="*/ 4312531 w 4847872"/>
              <a:gd name="connsiteY90" fmla="*/ 661181 h 2745499"/>
              <a:gd name="connsiteX91" fmla="*/ 4270328 w 4847872"/>
              <a:gd name="connsiteY91" fmla="*/ 675249 h 2745499"/>
              <a:gd name="connsiteX92" fmla="*/ 4242192 w 4847872"/>
              <a:gd name="connsiteY92" fmla="*/ 689317 h 2745499"/>
              <a:gd name="connsiteX93" fmla="*/ 4171854 w 4847872"/>
              <a:gd name="connsiteY93" fmla="*/ 710418 h 2745499"/>
              <a:gd name="connsiteX94" fmla="*/ 3890500 w 4847872"/>
              <a:gd name="connsiteY94" fmla="*/ 696350 h 2745499"/>
              <a:gd name="connsiteX95" fmla="*/ 3869399 w 4847872"/>
              <a:gd name="connsiteY95" fmla="*/ 689317 h 2745499"/>
              <a:gd name="connsiteX96" fmla="*/ 3834229 w 4847872"/>
              <a:gd name="connsiteY96" fmla="*/ 682283 h 2745499"/>
              <a:gd name="connsiteX97" fmla="*/ 3770925 w 4847872"/>
              <a:gd name="connsiteY97" fmla="*/ 675249 h 2745499"/>
              <a:gd name="connsiteX98" fmla="*/ 3679485 w 4847872"/>
              <a:gd name="connsiteY98" fmla="*/ 661181 h 2745499"/>
              <a:gd name="connsiteX99" fmla="*/ 3609146 w 4847872"/>
              <a:gd name="connsiteY99" fmla="*/ 654147 h 2745499"/>
              <a:gd name="connsiteX100" fmla="*/ 3573977 w 4847872"/>
              <a:gd name="connsiteY100" fmla="*/ 647113 h 2745499"/>
              <a:gd name="connsiteX101" fmla="*/ 3257454 w 4847872"/>
              <a:gd name="connsiteY101" fmla="*/ 647113 h 2745499"/>
              <a:gd name="connsiteX102" fmla="*/ 3222285 w 4847872"/>
              <a:gd name="connsiteY102" fmla="*/ 654147 h 2745499"/>
              <a:gd name="connsiteX103" fmla="*/ 3130845 w 4847872"/>
              <a:gd name="connsiteY103" fmla="*/ 661181 h 2745499"/>
              <a:gd name="connsiteX104" fmla="*/ 3088642 w 4847872"/>
              <a:gd name="connsiteY104" fmla="*/ 675249 h 2745499"/>
              <a:gd name="connsiteX105" fmla="*/ 3039405 w 4847872"/>
              <a:gd name="connsiteY105" fmla="*/ 703384 h 2745499"/>
              <a:gd name="connsiteX106" fmla="*/ 2976100 w 4847872"/>
              <a:gd name="connsiteY106" fmla="*/ 731520 h 2745499"/>
              <a:gd name="connsiteX107" fmla="*/ 2575171 w 4847872"/>
              <a:gd name="connsiteY107" fmla="*/ 717452 h 2745499"/>
              <a:gd name="connsiteX108" fmla="*/ 2547036 w 4847872"/>
              <a:gd name="connsiteY108" fmla="*/ 710418 h 2745499"/>
              <a:gd name="connsiteX109" fmla="*/ 2476697 w 4847872"/>
              <a:gd name="connsiteY109" fmla="*/ 689317 h 2745499"/>
              <a:gd name="connsiteX110" fmla="*/ 2441528 w 4847872"/>
              <a:gd name="connsiteY110" fmla="*/ 682283 h 2745499"/>
              <a:gd name="connsiteX111" fmla="*/ 2413392 w 4847872"/>
              <a:gd name="connsiteY111" fmla="*/ 675249 h 2745499"/>
              <a:gd name="connsiteX112" fmla="*/ 2371189 w 4847872"/>
              <a:gd name="connsiteY112" fmla="*/ 661181 h 2745499"/>
              <a:gd name="connsiteX113" fmla="*/ 2336020 w 4847872"/>
              <a:gd name="connsiteY113" fmla="*/ 654147 h 2745499"/>
              <a:gd name="connsiteX114" fmla="*/ 2293817 w 4847872"/>
              <a:gd name="connsiteY114" fmla="*/ 640080 h 2745499"/>
              <a:gd name="connsiteX115" fmla="*/ 2195343 w 4847872"/>
              <a:gd name="connsiteY115" fmla="*/ 626012 h 2745499"/>
              <a:gd name="connsiteX116" fmla="*/ 2139072 w 4847872"/>
              <a:gd name="connsiteY116" fmla="*/ 611944 h 2745499"/>
              <a:gd name="connsiteX117" fmla="*/ 2103903 w 4847872"/>
              <a:gd name="connsiteY117" fmla="*/ 604910 h 2745499"/>
              <a:gd name="connsiteX118" fmla="*/ 2082802 w 4847872"/>
              <a:gd name="connsiteY118" fmla="*/ 597877 h 2745499"/>
              <a:gd name="connsiteX119" fmla="*/ 2047632 w 4847872"/>
              <a:gd name="connsiteY119" fmla="*/ 590843 h 2745499"/>
              <a:gd name="connsiteX120" fmla="*/ 1998396 w 4847872"/>
              <a:gd name="connsiteY120" fmla="*/ 576775 h 2745499"/>
              <a:gd name="connsiteX121" fmla="*/ 1576365 w 4847872"/>
              <a:gd name="connsiteY121" fmla="*/ 562707 h 2745499"/>
              <a:gd name="connsiteX122" fmla="*/ 1541196 w 4847872"/>
              <a:gd name="connsiteY122" fmla="*/ 555673 h 2745499"/>
              <a:gd name="connsiteX123" fmla="*/ 1463823 w 4847872"/>
              <a:gd name="connsiteY123" fmla="*/ 541606 h 2745499"/>
              <a:gd name="connsiteX124" fmla="*/ 1421620 w 4847872"/>
              <a:gd name="connsiteY124" fmla="*/ 520504 h 2745499"/>
              <a:gd name="connsiteX125" fmla="*/ 1393485 w 4847872"/>
              <a:gd name="connsiteY125" fmla="*/ 513470 h 2745499"/>
              <a:gd name="connsiteX126" fmla="*/ 1372383 w 4847872"/>
              <a:gd name="connsiteY126" fmla="*/ 499403 h 2745499"/>
              <a:gd name="connsiteX127" fmla="*/ 1323146 w 4847872"/>
              <a:gd name="connsiteY127" fmla="*/ 450166 h 2745499"/>
              <a:gd name="connsiteX128" fmla="*/ 1302045 w 4847872"/>
              <a:gd name="connsiteY128" fmla="*/ 443132 h 2745499"/>
              <a:gd name="connsiteX129" fmla="*/ 1231706 w 4847872"/>
              <a:gd name="connsiteY129" fmla="*/ 393895 h 2745499"/>
              <a:gd name="connsiteX130" fmla="*/ 1210605 w 4847872"/>
              <a:gd name="connsiteY130" fmla="*/ 379827 h 2745499"/>
              <a:gd name="connsiteX131" fmla="*/ 1189503 w 4847872"/>
              <a:gd name="connsiteY131" fmla="*/ 358726 h 2745499"/>
              <a:gd name="connsiteX132" fmla="*/ 1126199 w 4847872"/>
              <a:gd name="connsiteY132" fmla="*/ 323557 h 2745499"/>
              <a:gd name="connsiteX133" fmla="*/ 1105097 w 4847872"/>
              <a:gd name="connsiteY133" fmla="*/ 309489 h 2745499"/>
              <a:gd name="connsiteX134" fmla="*/ 1083996 w 4847872"/>
              <a:gd name="connsiteY134" fmla="*/ 302455 h 2745499"/>
              <a:gd name="connsiteX135" fmla="*/ 1055860 w 4847872"/>
              <a:gd name="connsiteY135" fmla="*/ 288387 h 2745499"/>
              <a:gd name="connsiteX136" fmla="*/ 1034759 w 4847872"/>
              <a:gd name="connsiteY136" fmla="*/ 274320 h 2745499"/>
              <a:gd name="connsiteX137" fmla="*/ 985522 w 4847872"/>
              <a:gd name="connsiteY137" fmla="*/ 253218 h 2745499"/>
              <a:gd name="connsiteX138" fmla="*/ 915183 w 4847872"/>
              <a:gd name="connsiteY138" fmla="*/ 189913 h 2745499"/>
              <a:gd name="connsiteX139" fmla="*/ 901116 w 4847872"/>
              <a:gd name="connsiteY139" fmla="*/ 168812 h 2745499"/>
              <a:gd name="connsiteX140" fmla="*/ 858912 w 4847872"/>
              <a:gd name="connsiteY140" fmla="*/ 126609 h 2745499"/>
              <a:gd name="connsiteX141" fmla="*/ 809676 w 4847872"/>
              <a:gd name="connsiteY141" fmla="*/ 77372 h 2745499"/>
              <a:gd name="connsiteX142" fmla="*/ 788574 w 4847872"/>
              <a:gd name="connsiteY142" fmla="*/ 63304 h 2745499"/>
              <a:gd name="connsiteX143" fmla="*/ 739337 w 4847872"/>
              <a:gd name="connsiteY143" fmla="*/ 49237 h 2745499"/>
              <a:gd name="connsiteX144" fmla="*/ 676032 w 4847872"/>
              <a:gd name="connsiteY144" fmla="*/ 42203 h 2745499"/>
              <a:gd name="connsiteX145" fmla="*/ 640863 w 4847872"/>
              <a:gd name="connsiteY145" fmla="*/ 35169 h 2745499"/>
              <a:gd name="connsiteX146" fmla="*/ 598660 w 4847872"/>
              <a:gd name="connsiteY146" fmla="*/ 28135 h 2745499"/>
              <a:gd name="connsiteX147" fmla="*/ 535356 w 4847872"/>
              <a:gd name="connsiteY147" fmla="*/ 21101 h 2745499"/>
              <a:gd name="connsiteX148" fmla="*/ 352476 w 4847872"/>
              <a:gd name="connsiteY148" fmla="*/ 0 h 2745499"/>
              <a:gd name="connsiteX149" fmla="*/ 99257 w 4847872"/>
              <a:gd name="connsiteY149" fmla="*/ 7033 h 2745499"/>
              <a:gd name="connsiteX150" fmla="*/ 78156 w 4847872"/>
              <a:gd name="connsiteY150" fmla="*/ 14067 h 2745499"/>
              <a:gd name="connsiteX151" fmla="*/ 50020 w 4847872"/>
              <a:gd name="connsiteY151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36511 w 4847872"/>
              <a:gd name="connsiteY47" fmla="*/ 2558952 h 2745499"/>
              <a:gd name="connsiteX48" fmla="*/ 3223408 w 4847872"/>
              <a:gd name="connsiteY48" fmla="*/ 2505172 h 2745499"/>
              <a:gd name="connsiteX49" fmla="*/ 3345475 w 4847872"/>
              <a:gd name="connsiteY49" fmla="*/ 2413048 h 2745499"/>
              <a:gd name="connsiteX50" fmla="*/ 3410587 w 4847872"/>
              <a:gd name="connsiteY50" fmla="*/ 2356094 h 2745499"/>
              <a:gd name="connsiteX51" fmla="*/ 3531969 w 4847872"/>
              <a:gd name="connsiteY51" fmla="*/ 2212437 h 2745499"/>
              <a:gd name="connsiteX52" fmla="*/ 3573049 w 4847872"/>
              <a:gd name="connsiteY52" fmla="*/ 2102192 h 2745499"/>
              <a:gd name="connsiteX53" fmla="*/ 3615252 w 4847872"/>
              <a:gd name="connsiteY53" fmla="*/ 2047288 h 2745499"/>
              <a:gd name="connsiteX54" fmla="*/ 3633179 w 4847872"/>
              <a:gd name="connsiteY54" fmla="*/ 2023012 h 2745499"/>
              <a:gd name="connsiteX55" fmla="*/ 3704885 w 4847872"/>
              <a:gd name="connsiteY55" fmla="*/ 1928397 h 2745499"/>
              <a:gd name="connsiteX56" fmla="*/ 3800184 w 4847872"/>
              <a:gd name="connsiteY56" fmla="*/ 1840132 h 2745499"/>
              <a:gd name="connsiteX57" fmla="*/ 3868715 w 4847872"/>
              <a:gd name="connsiteY57" fmla="*/ 1785229 h 2745499"/>
              <a:gd name="connsiteX58" fmla="*/ 3941544 w 4847872"/>
              <a:gd name="connsiteY58" fmla="*/ 1753235 h 2745499"/>
              <a:gd name="connsiteX59" fmla="*/ 4004849 w 4847872"/>
              <a:gd name="connsiteY59" fmla="*/ 1717382 h 2745499"/>
              <a:gd name="connsiteX60" fmla="*/ 4044561 w 4847872"/>
              <a:gd name="connsiteY60" fmla="*/ 1703314 h 2745499"/>
              <a:gd name="connsiteX61" fmla="*/ 4111041 w 4847872"/>
              <a:gd name="connsiteY61" fmla="*/ 1679037 h 2745499"/>
              <a:gd name="connsiteX62" fmla="*/ 4160961 w 4847872"/>
              <a:gd name="connsiteY62" fmla="*/ 1648411 h 2745499"/>
              <a:gd name="connsiteX63" fmla="*/ 4243316 w 4847872"/>
              <a:gd name="connsiteY63" fmla="*/ 1611874 h 2745499"/>
              <a:gd name="connsiteX64" fmla="*/ 4318881 w 4847872"/>
              <a:gd name="connsiteY64" fmla="*/ 1567180 h 2745499"/>
              <a:gd name="connsiteX65" fmla="*/ 4394886 w 4847872"/>
              <a:gd name="connsiteY65" fmla="*/ 1504559 h 2745499"/>
              <a:gd name="connsiteX66" fmla="*/ 4468839 w 4847872"/>
              <a:gd name="connsiteY66" fmla="*/ 1460548 h 2745499"/>
              <a:gd name="connsiteX67" fmla="*/ 4538737 w 4847872"/>
              <a:gd name="connsiteY67" fmla="*/ 1392017 h 2745499"/>
              <a:gd name="connsiteX68" fmla="*/ 4594324 w 4847872"/>
              <a:gd name="connsiteY68" fmla="*/ 1335063 h 2745499"/>
              <a:gd name="connsiteX69" fmla="*/ 4631301 w 4847872"/>
              <a:gd name="connsiteY69" fmla="*/ 1283335 h 2745499"/>
              <a:gd name="connsiteX70" fmla="*/ 4680538 w 4847872"/>
              <a:gd name="connsiteY70" fmla="*/ 1208453 h 2745499"/>
              <a:gd name="connsiteX71" fmla="*/ 4715023 w 4847872"/>
              <a:gd name="connsiteY71" fmla="*/ 1138799 h 2745499"/>
              <a:gd name="connsiteX72" fmla="*/ 4757226 w 4847872"/>
              <a:gd name="connsiteY72" fmla="*/ 1056884 h 2745499"/>
              <a:gd name="connsiteX73" fmla="*/ 4777644 w 4847872"/>
              <a:gd name="connsiteY73" fmla="*/ 1011506 h 2745499"/>
              <a:gd name="connsiteX74" fmla="*/ 4805779 w 4847872"/>
              <a:gd name="connsiteY74" fmla="*/ 956603 h 2745499"/>
              <a:gd name="connsiteX75" fmla="*/ 4823706 w 4847872"/>
              <a:gd name="connsiteY75" fmla="*/ 867654 h 2745499"/>
              <a:gd name="connsiteX76" fmla="*/ 4837774 w 4847872"/>
              <a:gd name="connsiteY76" fmla="*/ 793457 h 2745499"/>
              <a:gd name="connsiteX77" fmla="*/ 4847543 w 4847872"/>
              <a:gd name="connsiteY77" fmla="*/ 687753 h 2745499"/>
              <a:gd name="connsiteX78" fmla="*/ 4846175 w 4847872"/>
              <a:gd name="connsiteY78" fmla="*/ 568373 h 2745499"/>
              <a:gd name="connsiteX79" fmla="*/ 4797866 w 4847872"/>
              <a:gd name="connsiteY79" fmla="*/ 506437 h 2745499"/>
              <a:gd name="connsiteX80" fmla="*/ 4755663 w 4847872"/>
              <a:gd name="connsiteY80" fmla="*/ 485335 h 2745499"/>
              <a:gd name="connsiteX81" fmla="*/ 4720494 w 4847872"/>
              <a:gd name="connsiteY81" fmla="*/ 457200 h 2745499"/>
              <a:gd name="connsiteX82" fmla="*/ 4678291 w 4847872"/>
              <a:gd name="connsiteY82" fmla="*/ 443132 h 2745499"/>
              <a:gd name="connsiteX83" fmla="*/ 4593885 w 4847872"/>
              <a:gd name="connsiteY83" fmla="*/ 464233 h 2745499"/>
              <a:gd name="connsiteX84" fmla="*/ 4530580 w 4847872"/>
              <a:gd name="connsiteY84" fmla="*/ 499403 h 2745499"/>
              <a:gd name="connsiteX85" fmla="*/ 4509479 w 4847872"/>
              <a:gd name="connsiteY85" fmla="*/ 513470 h 2745499"/>
              <a:gd name="connsiteX86" fmla="*/ 4481343 w 4847872"/>
              <a:gd name="connsiteY86" fmla="*/ 555673 h 2745499"/>
              <a:gd name="connsiteX87" fmla="*/ 4439140 w 4847872"/>
              <a:gd name="connsiteY87" fmla="*/ 590843 h 2745499"/>
              <a:gd name="connsiteX88" fmla="*/ 4396937 w 4847872"/>
              <a:gd name="connsiteY88" fmla="*/ 618978 h 2745499"/>
              <a:gd name="connsiteX89" fmla="*/ 4340666 w 4847872"/>
              <a:gd name="connsiteY89" fmla="*/ 647113 h 2745499"/>
              <a:gd name="connsiteX90" fmla="*/ 4312531 w 4847872"/>
              <a:gd name="connsiteY90" fmla="*/ 661181 h 2745499"/>
              <a:gd name="connsiteX91" fmla="*/ 4270328 w 4847872"/>
              <a:gd name="connsiteY91" fmla="*/ 675249 h 2745499"/>
              <a:gd name="connsiteX92" fmla="*/ 4242192 w 4847872"/>
              <a:gd name="connsiteY92" fmla="*/ 689317 h 2745499"/>
              <a:gd name="connsiteX93" fmla="*/ 4171854 w 4847872"/>
              <a:gd name="connsiteY93" fmla="*/ 710418 h 2745499"/>
              <a:gd name="connsiteX94" fmla="*/ 3890500 w 4847872"/>
              <a:gd name="connsiteY94" fmla="*/ 696350 h 2745499"/>
              <a:gd name="connsiteX95" fmla="*/ 3869399 w 4847872"/>
              <a:gd name="connsiteY95" fmla="*/ 689317 h 2745499"/>
              <a:gd name="connsiteX96" fmla="*/ 3834229 w 4847872"/>
              <a:gd name="connsiteY96" fmla="*/ 682283 h 2745499"/>
              <a:gd name="connsiteX97" fmla="*/ 3770925 w 4847872"/>
              <a:gd name="connsiteY97" fmla="*/ 675249 h 2745499"/>
              <a:gd name="connsiteX98" fmla="*/ 3679485 w 4847872"/>
              <a:gd name="connsiteY98" fmla="*/ 661181 h 2745499"/>
              <a:gd name="connsiteX99" fmla="*/ 3609146 w 4847872"/>
              <a:gd name="connsiteY99" fmla="*/ 654147 h 2745499"/>
              <a:gd name="connsiteX100" fmla="*/ 3573977 w 4847872"/>
              <a:gd name="connsiteY100" fmla="*/ 647113 h 2745499"/>
              <a:gd name="connsiteX101" fmla="*/ 3257454 w 4847872"/>
              <a:gd name="connsiteY101" fmla="*/ 647113 h 2745499"/>
              <a:gd name="connsiteX102" fmla="*/ 3222285 w 4847872"/>
              <a:gd name="connsiteY102" fmla="*/ 654147 h 2745499"/>
              <a:gd name="connsiteX103" fmla="*/ 3130845 w 4847872"/>
              <a:gd name="connsiteY103" fmla="*/ 661181 h 2745499"/>
              <a:gd name="connsiteX104" fmla="*/ 3088642 w 4847872"/>
              <a:gd name="connsiteY104" fmla="*/ 675249 h 2745499"/>
              <a:gd name="connsiteX105" fmla="*/ 3039405 w 4847872"/>
              <a:gd name="connsiteY105" fmla="*/ 703384 h 2745499"/>
              <a:gd name="connsiteX106" fmla="*/ 2976100 w 4847872"/>
              <a:gd name="connsiteY106" fmla="*/ 731520 h 2745499"/>
              <a:gd name="connsiteX107" fmla="*/ 2575171 w 4847872"/>
              <a:gd name="connsiteY107" fmla="*/ 717452 h 2745499"/>
              <a:gd name="connsiteX108" fmla="*/ 2547036 w 4847872"/>
              <a:gd name="connsiteY108" fmla="*/ 710418 h 2745499"/>
              <a:gd name="connsiteX109" fmla="*/ 2476697 w 4847872"/>
              <a:gd name="connsiteY109" fmla="*/ 689317 h 2745499"/>
              <a:gd name="connsiteX110" fmla="*/ 2441528 w 4847872"/>
              <a:gd name="connsiteY110" fmla="*/ 682283 h 2745499"/>
              <a:gd name="connsiteX111" fmla="*/ 2413392 w 4847872"/>
              <a:gd name="connsiteY111" fmla="*/ 675249 h 2745499"/>
              <a:gd name="connsiteX112" fmla="*/ 2371189 w 4847872"/>
              <a:gd name="connsiteY112" fmla="*/ 661181 h 2745499"/>
              <a:gd name="connsiteX113" fmla="*/ 2336020 w 4847872"/>
              <a:gd name="connsiteY113" fmla="*/ 654147 h 2745499"/>
              <a:gd name="connsiteX114" fmla="*/ 2293817 w 4847872"/>
              <a:gd name="connsiteY114" fmla="*/ 640080 h 2745499"/>
              <a:gd name="connsiteX115" fmla="*/ 2195343 w 4847872"/>
              <a:gd name="connsiteY115" fmla="*/ 626012 h 2745499"/>
              <a:gd name="connsiteX116" fmla="*/ 2139072 w 4847872"/>
              <a:gd name="connsiteY116" fmla="*/ 611944 h 2745499"/>
              <a:gd name="connsiteX117" fmla="*/ 2103903 w 4847872"/>
              <a:gd name="connsiteY117" fmla="*/ 604910 h 2745499"/>
              <a:gd name="connsiteX118" fmla="*/ 2082802 w 4847872"/>
              <a:gd name="connsiteY118" fmla="*/ 597877 h 2745499"/>
              <a:gd name="connsiteX119" fmla="*/ 2047632 w 4847872"/>
              <a:gd name="connsiteY119" fmla="*/ 590843 h 2745499"/>
              <a:gd name="connsiteX120" fmla="*/ 1998396 w 4847872"/>
              <a:gd name="connsiteY120" fmla="*/ 576775 h 2745499"/>
              <a:gd name="connsiteX121" fmla="*/ 1576365 w 4847872"/>
              <a:gd name="connsiteY121" fmla="*/ 562707 h 2745499"/>
              <a:gd name="connsiteX122" fmla="*/ 1541196 w 4847872"/>
              <a:gd name="connsiteY122" fmla="*/ 555673 h 2745499"/>
              <a:gd name="connsiteX123" fmla="*/ 1463823 w 4847872"/>
              <a:gd name="connsiteY123" fmla="*/ 541606 h 2745499"/>
              <a:gd name="connsiteX124" fmla="*/ 1421620 w 4847872"/>
              <a:gd name="connsiteY124" fmla="*/ 520504 h 2745499"/>
              <a:gd name="connsiteX125" fmla="*/ 1393485 w 4847872"/>
              <a:gd name="connsiteY125" fmla="*/ 513470 h 2745499"/>
              <a:gd name="connsiteX126" fmla="*/ 1372383 w 4847872"/>
              <a:gd name="connsiteY126" fmla="*/ 499403 h 2745499"/>
              <a:gd name="connsiteX127" fmla="*/ 1323146 w 4847872"/>
              <a:gd name="connsiteY127" fmla="*/ 450166 h 2745499"/>
              <a:gd name="connsiteX128" fmla="*/ 1302045 w 4847872"/>
              <a:gd name="connsiteY128" fmla="*/ 443132 h 2745499"/>
              <a:gd name="connsiteX129" fmla="*/ 1231706 w 4847872"/>
              <a:gd name="connsiteY129" fmla="*/ 393895 h 2745499"/>
              <a:gd name="connsiteX130" fmla="*/ 1210605 w 4847872"/>
              <a:gd name="connsiteY130" fmla="*/ 379827 h 2745499"/>
              <a:gd name="connsiteX131" fmla="*/ 1189503 w 4847872"/>
              <a:gd name="connsiteY131" fmla="*/ 358726 h 2745499"/>
              <a:gd name="connsiteX132" fmla="*/ 1126199 w 4847872"/>
              <a:gd name="connsiteY132" fmla="*/ 323557 h 2745499"/>
              <a:gd name="connsiteX133" fmla="*/ 1105097 w 4847872"/>
              <a:gd name="connsiteY133" fmla="*/ 309489 h 2745499"/>
              <a:gd name="connsiteX134" fmla="*/ 1083996 w 4847872"/>
              <a:gd name="connsiteY134" fmla="*/ 302455 h 2745499"/>
              <a:gd name="connsiteX135" fmla="*/ 1055860 w 4847872"/>
              <a:gd name="connsiteY135" fmla="*/ 288387 h 2745499"/>
              <a:gd name="connsiteX136" fmla="*/ 1034759 w 4847872"/>
              <a:gd name="connsiteY136" fmla="*/ 274320 h 2745499"/>
              <a:gd name="connsiteX137" fmla="*/ 985522 w 4847872"/>
              <a:gd name="connsiteY137" fmla="*/ 253218 h 2745499"/>
              <a:gd name="connsiteX138" fmla="*/ 915183 w 4847872"/>
              <a:gd name="connsiteY138" fmla="*/ 189913 h 2745499"/>
              <a:gd name="connsiteX139" fmla="*/ 901116 w 4847872"/>
              <a:gd name="connsiteY139" fmla="*/ 168812 h 2745499"/>
              <a:gd name="connsiteX140" fmla="*/ 858912 w 4847872"/>
              <a:gd name="connsiteY140" fmla="*/ 126609 h 2745499"/>
              <a:gd name="connsiteX141" fmla="*/ 809676 w 4847872"/>
              <a:gd name="connsiteY141" fmla="*/ 77372 h 2745499"/>
              <a:gd name="connsiteX142" fmla="*/ 788574 w 4847872"/>
              <a:gd name="connsiteY142" fmla="*/ 63304 h 2745499"/>
              <a:gd name="connsiteX143" fmla="*/ 739337 w 4847872"/>
              <a:gd name="connsiteY143" fmla="*/ 49237 h 2745499"/>
              <a:gd name="connsiteX144" fmla="*/ 676032 w 4847872"/>
              <a:gd name="connsiteY144" fmla="*/ 42203 h 2745499"/>
              <a:gd name="connsiteX145" fmla="*/ 640863 w 4847872"/>
              <a:gd name="connsiteY145" fmla="*/ 35169 h 2745499"/>
              <a:gd name="connsiteX146" fmla="*/ 598660 w 4847872"/>
              <a:gd name="connsiteY146" fmla="*/ 28135 h 2745499"/>
              <a:gd name="connsiteX147" fmla="*/ 535356 w 4847872"/>
              <a:gd name="connsiteY147" fmla="*/ 21101 h 2745499"/>
              <a:gd name="connsiteX148" fmla="*/ 352476 w 4847872"/>
              <a:gd name="connsiteY148" fmla="*/ 0 h 2745499"/>
              <a:gd name="connsiteX149" fmla="*/ 99257 w 4847872"/>
              <a:gd name="connsiteY149" fmla="*/ 7033 h 2745499"/>
              <a:gd name="connsiteX150" fmla="*/ 78156 w 4847872"/>
              <a:gd name="connsiteY150" fmla="*/ 14067 h 2745499"/>
              <a:gd name="connsiteX151" fmla="*/ 50020 w 4847872"/>
              <a:gd name="connsiteY151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36511 w 4847872"/>
              <a:gd name="connsiteY47" fmla="*/ 2558952 h 2745499"/>
              <a:gd name="connsiteX48" fmla="*/ 3223408 w 4847872"/>
              <a:gd name="connsiteY48" fmla="*/ 2505172 h 2745499"/>
              <a:gd name="connsiteX49" fmla="*/ 3345475 w 4847872"/>
              <a:gd name="connsiteY49" fmla="*/ 2413048 h 2745499"/>
              <a:gd name="connsiteX50" fmla="*/ 3410587 w 4847872"/>
              <a:gd name="connsiteY50" fmla="*/ 2356094 h 2745499"/>
              <a:gd name="connsiteX51" fmla="*/ 3531969 w 4847872"/>
              <a:gd name="connsiteY51" fmla="*/ 2212437 h 2745499"/>
              <a:gd name="connsiteX52" fmla="*/ 3598449 w 4847872"/>
              <a:gd name="connsiteY52" fmla="*/ 2121242 h 2745499"/>
              <a:gd name="connsiteX53" fmla="*/ 3615252 w 4847872"/>
              <a:gd name="connsiteY53" fmla="*/ 2047288 h 2745499"/>
              <a:gd name="connsiteX54" fmla="*/ 3633179 w 4847872"/>
              <a:gd name="connsiteY54" fmla="*/ 2023012 h 2745499"/>
              <a:gd name="connsiteX55" fmla="*/ 3704885 w 4847872"/>
              <a:gd name="connsiteY55" fmla="*/ 1928397 h 2745499"/>
              <a:gd name="connsiteX56" fmla="*/ 3800184 w 4847872"/>
              <a:gd name="connsiteY56" fmla="*/ 1840132 h 2745499"/>
              <a:gd name="connsiteX57" fmla="*/ 3868715 w 4847872"/>
              <a:gd name="connsiteY57" fmla="*/ 1785229 h 2745499"/>
              <a:gd name="connsiteX58" fmla="*/ 3941544 w 4847872"/>
              <a:gd name="connsiteY58" fmla="*/ 1753235 h 2745499"/>
              <a:gd name="connsiteX59" fmla="*/ 4004849 w 4847872"/>
              <a:gd name="connsiteY59" fmla="*/ 1717382 h 2745499"/>
              <a:gd name="connsiteX60" fmla="*/ 4044561 w 4847872"/>
              <a:gd name="connsiteY60" fmla="*/ 1703314 h 2745499"/>
              <a:gd name="connsiteX61" fmla="*/ 4111041 w 4847872"/>
              <a:gd name="connsiteY61" fmla="*/ 1679037 h 2745499"/>
              <a:gd name="connsiteX62" fmla="*/ 4160961 w 4847872"/>
              <a:gd name="connsiteY62" fmla="*/ 1648411 h 2745499"/>
              <a:gd name="connsiteX63" fmla="*/ 4243316 w 4847872"/>
              <a:gd name="connsiteY63" fmla="*/ 1611874 h 2745499"/>
              <a:gd name="connsiteX64" fmla="*/ 4318881 w 4847872"/>
              <a:gd name="connsiteY64" fmla="*/ 1567180 h 2745499"/>
              <a:gd name="connsiteX65" fmla="*/ 4394886 w 4847872"/>
              <a:gd name="connsiteY65" fmla="*/ 1504559 h 2745499"/>
              <a:gd name="connsiteX66" fmla="*/ 4468839 w 4847872"/>
              <a:gd name="connsiteY66" fmla="*/ 1460548 h 2745499"/>
              <a:gd name="connsiteX67" fmla="*/ 4538737 w 4847872"/>
              <a:gd name="connsiteY67" fmla="*/ 1392017 h 2745499"/>
              <a:gd name="connsiteX68" fmla="*/ 4594324 w 4847872"/>
              <a:gd name="connsiteY68" fmla="*/ 1335063 h 2745499"/>
              <a:gd name="connsiteX69" fmla="*/ 4631301 w 4847872"/>
              <a:gd name="connsiteY69" fmla="*/ 1283335 h 2745499"/>
              <a:gd name="connsiteX70" fmla="*/ 4680538 w 4847872"/>
              <a:gd name="connsiteY70" fmla="*/ 1208453 h 2745499"/>
              <a:gd name="connsiteX71" fmla="*/ 4715023 w 4847872"/>
              <a:gd name="connsiteY71" fmla="*/ 1138799 h 2745499"/>
              <a:gd name="connsiteX72" fmla="*/ 4757226 w 4847872"/>
              <a:gd name="connsiteY72" fmla="*/ 1056884 h 2745499"/>
              <a:gd name="connsiteX73" fmla="*/ 4777644 w 4847872"/>
              <a:gd name="connsiteY73" fmla="*/ 1011506 h 2745499"/>
              <a:gd name="connsiteX74" fmla="*/ 4805779 w 4847872"/>
              <a:gd name="connsiteY74" fmla="*/ 956603 h 2745499"/>
              <a:gd name="connsiteX75" fmla="*/ 4823706 w 4847872"/>
              <a:gd name="connsiteY75" fmla="*/ 867654 h 2745499"/>
              <a:gd name="connsiteX76" fmla="*/ 4837774 w 4847872"/>
              <a:gd name="connsiteY76" fmla="*/ 793457 h 2745499"/>
              <a:gd name="connsiteX77" fmla="*/ 4847543 w 4847872"/>
              <a:gd name="connsiteY77" fmla="*/ 687753 h 2745499"/>
              <a:gd name="connsiteX78" fmla="*/ 4846175 w 4847872"/>
              <a:gd name="connsiteY78" fmla="*/ 568373 h 2745499"/>
              <a:gd name="connsiteX79" fmla="*/ 4797866 w 4847872"/>
              <a:gd name="connsiteY79" fmla="*/ 506437 h 2745499"/>
              <a:gd name="connsiteX80" fmla="*/ 4755663 w 4847872"/>
              <a:gd name="connsiteY80" fmla="*/ 485335 h 2745499"/>
              <a:gd name="connsiteX81" fmla="*/ 4720494 w 4847872"/>
              <a:gd name="connsiteY81" fmla="*/ 457200 h 2745499"/>
              <a:gd name="connsiteX82" fmla="*/ 4678291 w 4847872"/>
              <a:gd name="connsiteY82" fmla="*/ 443132 h 2745499"/>
              <a:gd name="connsiteX83" fmla="*/ 4593885 w 4847872"/>
              <a:gd name="connsiteY83" fmla="*/ 464233 h 2745499"/>
              <a:gd name="connsiteX84" fmla="*/ 4530580 w 4847872"/>
              <a:gd name="connsiteY84" fmla="*/ 499403 h 2745499"/>
              <a:gd name="connsiteX85" fmla="*/ 4509479 w 4847872"/>
              <a:gd name="connsiteY85" fmla="*/ 513470 h 2745499"/>
              <a:gd name="connsiteX86" fmla="*/ 4481343 w 4847872"/>
              <a:gd name="connsiteY86" fmla="*/ 555673 h 2745499"/>
              <a:gd name="connsiteX87" fmla="*/ 4439140 w 4847872"/>
              <a:gd name="connsiteY87" fmla="*/ 590843 h 2745499"/>
              <a:gd name="connsiteX88" fmla="*/ 4396937 w 4847872"/>
              <a:gd name="connsiteY88" fmla="*/ 618978 h 2745499"/>
              <a:gd name="connsiteX89" fmla="*/ 4340666 w 4847872"/>
              <a:gd name="connsiteY89" fmla="*/ 647113 h 2745499"/>
              <a:gd name="connsiteX90" fmla="*/ 4312531 w 4847872"/>
              <a:gd name="connsiteY90" fmla="*/ 661181 h 2745499"/>
              <a:gd name="connsiteX91" fmla="*/ 4270328 w 4847872"/>
              <a:gd name="connsiteY91" fmla="*/ 675249 h 2745499"/>
              <a:gd name="connsiteX92" fmla="*/ 4242192 w 4847872"/>
              <a:gd name="connsiteY92" fmla="*/ 689317 h 2745499"/>
              <a:gd name="connsiteX93" fmla="*/ 4171854 w 4847872"/>
              <a:gd name="connsiteY93" fmla="*/ 710418 h 2745499"/>
              <a:gd name="connsiteX94" fmla="*/ 3890500 w 4847872"/>
              <a:gd name="connsiteY94" fmla="*/ 696350 h 2745499"/>
              <a:gd name="connsiteX95" fmla="*/ 3869399 w 4847872"/>
              <a:gd name="connsiteY95" fmla="*/ 689317 h 2745499"/>
              <a:gd name="connsiteX96" fmla="*/ 3834229 w 4847872"/>
              <a:gd name="connsiteY96" fmla="*/ 682283 h 2745499"/>
              <a:gd name="connsiteX97" fmla="*/ 3770925 w 4847872"/>
              <a:gd name="connsiteY97" fmla="*/ 675249 h 2745499"/>
              <a:gd name="connsiteX98" fmla="*/ 3679485 w 4847872"/>
              <a:gd name="connsiteY98" fmla="*/ 661181 h 2745499"/>
              <a:gd name="connsiteX99" fmla="*/ 3609146 w 4847872"/>
              <a:gd name="connsiteY99" fmla="*/ 654147 h 2745499"/>
              <a:gd name="connsiteX100" fmla="*/ 3573977 w 4847872"/>
              <a:gd name="connsiteY100" fmla="*/ 647113 h 2745499"/>
              <a:gd name="connsiteX101" fmla="*/ 3257454 w 4847872"/>
              <a:gd name="connsiteY101" fmla="*/ 647113 h 2745499"/>
              <a:gd name="connsiteX102" fmla="*/ 3222285 w 4847872"/>
              <a:gd name="connsiteY102" fmla="*/ 654147 h 2745499"/>
              <a:gd name="connsiteX103" fmla="*/ 3130845 w 4847872"/>
              <a:gd name="connsiteY103" fmla="*/ 661181 h 2745499"/>
              <a:gd name="connsiteX104" fmla="*/ 3088642 w 4847872"/>
              <a:gd name="connsiteY104" fmla="*/ 675249 h 2745499"/>
              <a:gd name="connsiteX105" fmla="*/ 3039405 w 4847872"/>
              <a:gd name="connsiteY105" fmla="*/ 703384 h 2745499"/>
              <a:gd name="connsiteX106" fmla="*/ 2976100 w 4847872"/>
              <a:gd name="connsiteY106" fmla="*/ 731520 h 2745499"/>
              <a:gd name="connsiteX107" fmla="*/ 2575171 w 4847872"/>
              <a:gd name="connsiteY107" fmla="*/ 717452 h 2745499"/>
              <a:gd name="connsiteX108" fmla="*/ 2547036 w 4847872"/>
              <a:gd name="connsiteY108" fmla="*/ 710418 h 2745499"/>
              <a:gd name="connsiteX109" fmla="*/ 2476697 w 4847872"/>
              <a:gd name="connsiteY109" fmla="*/ 689317 h 2745499"/>
              <a:gd name="connsiteX110" fmla="*/ 2441528 w 4847872"/>
              <a:gd name="connsiteY110" fmla="*/ 682283 h 2745499"/>
              <a:gd name="connsiteX111" fmla="*/ 2413392 w 4847872"/>
              <a:gd name="connsiteY111" fmla="*/ 675249 h 2745499"/>
              <a:gd name="connsiteX112" fmla="*/ 2371189 w 4847872"/>
              <a:gd name="connsiteY112" fmla="*/ 661181 h 2745499"/>
              <a:gd name="connsiteX113" fmla="*/ 2336020 w 4847872"/>
              <a:gd name="connsiteY113" fmla="*/ 654147 h 2745499"/>
              <a:gd name="connsiteX114" fmla="*/ 2293817 w 4847872"/>
              <a:gd name="connsiteY114" fmla="*/ 640080 h 2745499"/>
              <a:gd name="connsiteX115" fmla="*/ 2195343 w 4847872"/>
              <a:gd name="connsiteY115" fmla="*/ 626012 h 2745499"/>
              <a:gd name="connsiteX116" fmla="*/ 2139072 w 4847872"/>
              <a:gd name="connsiteY116" fmla="*/ 611944 h 2745499"/>
              <a:gd name="connsiteX117" fmla="*/ 2103903 w 4847872"/>
              <a:gd name="connsiteY117" fmla="*/ 604910 h 2745499"/>
              <a:gd name="connsiteX118" fmla="*/ 2082802 w 4847872"/>
              <a:gd name="connsiteY118" fmla="*/ 597877 h 2745499"/>
              <a:gd name="connsiteX119" fmla="*/ 2047632 w 4847872"/>
              <a:gd name="connsiteY119" fmla="*/ 590843 h 2745499"/>
              <a:gd name="connsiteX120" fmla="*/ 1998396 w 4847872"/>
              <a:gd name="connsiteY120" fmla="*/ 576775 h 2745499"/>
              <a:gd name="connsiteX121" fmla="*/ 1576365 w 4847872"/>
              <a:gd name="connsiteY121" fmla="*/ 562707 h 2745499"/>
              <a:gd name="connsiteX122" fmla="*/ 1541196 w 4847872"/>
              <a:gd name="connsiteY122" fmla="*/ 555673 h 2745499"/>
              <a:gd name="connsiteX123" fmla="*/ 1463823 w 4847872"/>
              <a:gd name="connsiteY123" fmla="*/ 541606 h 2745499"/>
              <a:gd name="connsiteX124" fmla="*/ 1421620 w 4847872"/>
              <a:gd name="connsiteY124" fmla="*/ 520504 h 2745499"/>
              <a:gd name="connsiteX125" fmla="*/ 1393485 w 4847872"/>
              <a:gd name="connsiteY125" fmla="*/ 513470 h 2745499"/>
              <a:gd name="connsiteX126" fmla="*/ 1372383 w 4847872"/>
              <a:gd name="connsiteY126" fmla="*/ 499403 h 2745499"/>
              <a:gd name="connsiteX127" fmla="*/ 1323146 w 4847872"/>
              <a:gd name="connsiteY127" fmla="*/ 450166 h 2745499"/>
              <a:gd name="connsiteX128" fmla="*/ 1302045 w 4847872"/>
              <a:gd name="connsiteY128" fmla="*/ 443132 h 2745499"/>
              <a:gd name="connsiteX129" fmla="*/ 1231706 w 4847872"/>
              <a:gd name="connsiteY129" fmla="*/ 393895 h 2745499"/>
              <a:gd name="connsiteX130" fmla="*/ 1210605 w 4847872"/>
              <a:gd name="connsiteY130" fmla="*/ 379827 h 2745499"/>
              <a:gd name="connsiteX131" fmla="*/ 1189503 w 4847872"/>
              <a:gd name="connsiteY131" fmla="*/ 358726 h 2745499"/>
              <a:gd name="connsiteX132" fmla="*/ 1126199 w 4847872"/>
              <a:gd name="connsiteY132" fmla="*/ 323557 h 2745499"/>
              <a:gd name="connsiteX133" fmla="*/ 1105097 w 4847872"/>
              <a:gd name="connsiteY133" fmla="*/ 309489 h 2745499"/>
              <a:gd name="connsiteX134" fmla="*/ 1083996 w 4847872"/>
              <a:gd name="connsiteY134" fmla="*/ 302455 h 2745499"/>
              <a:gd name="connsiteX135" fmla="*/ 1055860 w 4847872"/>
              <a:gd name="connsiteY135" fmla="*/ 288387 h 2745499"/>
              <a:gd name="connsiteX136" fmla="*/ 1034759 w 4847872"/>
              <a:gd name="connsiteY136" fmla="*/ 274320 h 2745499"/>
              <a:gd name="connsiteX137" fmla="*/ 985522 w 4847872"/>
              <a:gd name="connsiteY137" fmla="*/ 253218 h 2745499"/>
              <a:gd name="connsiteX138" fmla="*/ 915183 w 4847872"/>
              <a:gd name="connsiteY138" fmla="*/ 189913 h 2745499"/>
              <a:gd name="connsiteX139" fmla="*/ 901116 w 4847872"/>
              <a:gd name="connsiteY139" fmla="*/ 168812 h 2745499"/>
              <a:gd name="connsiteX140" fmla="*/ 858912 w 4847872"/>
              <a:gd name="connsiteY140" fmla="*/ 126609 h 2745499"/>
              <a:gd name="connsiteX141" fmla="*/ 809676 w 4847872"/>
              <a:gd name="connsiteY141" fmla="*/ 77372 h 2745499"/>
              <a:gd name="connsiteX142" fmla="*/ 788574 w 4847872"/>
              <a:gd name="connsiteY142" fmla="*/ 63304 h 2745499"/>
              <a:gd name="connsiteX143" fmla="*/ 739337 w 4847872"/>
              <a:gd name="connsiteY143" fmla="*/ 49237 h 2745499"/>
              <a:gd name="connsiteX144" fmla="*/ 676032 w 4847872"/>
              <a:gd name="connsiteY144" fmla="*/ 42203 h 2745499"/>
              <a:gd name="connsiteX145" fmla="*/ 640863 w 4847872"/>
              <a:gd name="connsiteY145" fmla="*/ 35169 h 2745499"/>
              <a:gd name="connsiteX146" fmla="*/ 598660 w 4847872"/>
              <a:gd name="connsiteY146" fmla="*/ 28135 h 2745499"/>
              <a:gd name="connsiteX147" fmla="*/ 535356 w 4847872"/>
              <a:gd name="connsiteY147" fmla="*/ 21101 h 2745499"/>
              <a:gd name="connsiteX148" fmla="*/ 352476 w 4847872"/>
              <a:gd name="connsiteY148" fmla="*/ 0 h 2745499"/>
              <a:gd name="connsiteX149" fmla="*/ 99257 w 4847872"/>
              <a:gd name="connsiteY149" fmla="*/ 7033 h 2745499"/>
              <a:gd name="connsiteX150" fmla="*/ 78156 w 4847872"/>
              <a:gd name="connsiteY150" fmla="*/ 14067 h 2745499"/>
              <a:gd name="connsiteX151" fmla="*/ 50020 w 4847872"/>
              <a:gd name="connsiteY151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36511 w 4847872"/>
              <a:gd name="connsiteY47" fmla="*/ 2558952 h 2745499"/>
              <a:gd name="connsiteX48" fmla="*/ 3223408 w 4847872"/>
              <a:gd name="connsiteY48" fmla="*/ 2505172 h 2745499"/>
              <a:gd name="connsiteX49" fmla="*/ 3345475 w 4847872"/>
              <a:gd name="connsiteY49" fmla="*/ 2413048 h 2745499"/>
              <a:gd name="connsiteX50" fmla="*/ 3410587 w 4847872"/>
              <a:gd name="connsiteY50" fmla="*/ 2356094 h 2745499"/>
              <a:gd name="connsiteX51" fmla="*/ 3531969 w 4847872"/>
              <a:gd name="connsiteY51" fmla="*/ 2212437 h 2745499"/>
              <a:gd name="connsiteX52" fmla="*/ 3598449 w 4847872"/>
              <a:gd name="connsiteY52" fmla="*/ 2121242 h 2745499"/>
              <a:gd name="connsiteX53" fmla="*/ 3633179 w 4847872"/>
              <a:gd name="connsiteY53" fmla="*/ 2023012 h 2745499"/>
              <a:gd name="connsiteX54" fmla="*/ 3704885 w 4847872"/>
              <a:gd name="connsiteY54" fmla="*/ 1928397 h 2745499"/>
              <a:gd name="connsiteX55" fmla="*/ 3800184 w 4847872"/>
              <a:gd name="connsiteY55" fmla="*/ 1840132 h 2745499"/>
              <a:gd name="connsiteX56" fmla="*/ 3868715 w 4847872"/>
              <a:gd name="connsiteY56" fmla="*/ 1785229 h 2745499"/>
              <a:gd name="connsiteX57" fmla="*/ 3941544 w 4847872"/>
              <a:gd name="connsiteY57" fmla="*/ 1753235 h 2745499"/>
              <a:gd name="connsiteX58" fmla="*/ 4004849 w 4847872"/>
              <a:gd name="connsiteY58" fmla="*/ 1717382 h 2745499"/>
              <a:gd name="connsiteX59" fmla="*/ 4044561 w 4847872"/>
              <a:gd name="connsiteY59" fmla="*/ 1703314 h 2745499"/>
              <a:gd name="connsiteX60" fmla="*/ 4111041 w 4847872"/>
              <a:gd name="connsiteY60" fmla="*/ 1679037 h 2745499"/>
              <a:gd name="connsiteX61" fmla="*/ 4160961 w 4847872"/>
              <a:gd name="connsiteY61" fmla="*/ 1648411 h 2745499"/>
              <a:gd name="connsiteX62" fmla="*/ 4243316 w 4847872"/>
              <a:gd name="connsiteY62" fmla="*/ 1611874 h 2745499"/>
              <a:gd name="connsiteX63" fmla="*/ 4318881 w 4847872"/>
              <a:gd name="connsiteY63" fmla="*/ 1567180 h 2745499"/>
              <a:gd name="connsiteX64" fmla="*/ 4394886 w 4847872"/>
              <a:gd name="connsiteY64" fmla="*/ 1504559 h 2745499"/>
              <a:gd name="connsiteX65" fmla="*/ 4468839 w 4847872"/>
              <a:gd name="connsiteY65" fmla="*/ 1460548 h 2745499"/>
              <a:gd name="connsiteX66" fmla="*/ 4538737 w 4847872"/>
              <a:gd name="connsiteY66" fmla="*/ 1392017 h 2745499"/>
              <a:gd name="connsiteX67" fmla="*/ 4594324 w 4847872"/>
              <a:gd name="connsiteY67" fmla="*/ 1335063 h 2745499"/>
              <a:gd name="connsiteX68" fmla="*/ 4631301 w 4847872"/>
              <a:gd name="connsiteY68" fmla="*/ 1283335 h 2745499"/>
              <a:gd name="connsiteX69" fmla="*/ 4680538 w 4847872"/>
              <a:gd name="connsiteY69" fmla="*/ 1208453 h 2745499"/>
              <a:gd name="connsiteX70" fmla="*/ 4715023 w 4847872"/>
              <a:gd name="connsiteY70" fmla="*/ 1138799 h 2745499"/>
              <a:gd name="connsiteX71" fmla="*/ 4757226 w 4847872"/>
              <a:gd name="connsiteY71" fmla="*/ 1056884 h 2745499"/>
              <a:gd name="connsiteX72" fmla="*/ 4777644 w 4847872"/>
              <a:gd name="connsiteY72" fmla="*/ 1011506 h 2745499"/>
              <a:gd name="connsiteX73" fmla="*/ 4805779 w 4847872"/>
              <a:gd name="connsiteY73" fmla="*/ 956603 h 2745499"/>
              <a:gd name="connsiteX74" fmla="*/ 4823706 w 4847872"/>
              <a:gd name="connsiteY74" fmla="*/ 867654 h 2745499"/>
              <a:gd name="connsiteX75" fmla="*/ 4837774 w 4847872"/>
              <a:gd name="connsiteY75" fmla="*/ 793457 h 2745499"/>
              <a:gd name="connsiteX76" fmla="*/ 4847543 w 4847872"/>
              <a:gd name="connsiteY76" fmla="*/ 687753 h 2745499"/>
              <a:gd name="connsiteX77" fmla="*/ 4846175 w 4847872"/>
              <a:gd name="connsiteY77" fmla="*/ 568373 h 2745499"/>
              <a:gd name="connsiteX78" fmla="*/ 4797866 w 4847872"/>
              <a:gd name="connsiteY78" fmla="*/ 506437 h 2745499"/>
              <a:gd name="connsiteX79" fmla="*/ 4755663 w 4847872"/>
              <a:gd name="connsiteY79" fmla="*/ 485335 h 2745499"/>
              <a:gd name="connsiteX80" fmla="*/ 4720494 w 4847872"/>
              <a:gd name="connsiteY80" fmla="*/ 457200 h 2745499"/>
              <a:gd name="connsiteX81" fmla="*/ 4678291 w 4847872"/>
              <a:gd name="connsiteY81" fmla="*/ 443132 h 2745499"/>
              <a:gd name="connsiteX82" fmla="*/ 4593885 w 4847872"/>
              <a:gd name="connsiteY82" fmla="*/ 464233 h 2745499"/>
              <a:gd name="connsiteX83" fmla="*/ 4530580 w 4847872"/>
              <a:gd name="connsiteY83" fmla="*/ 499403 h 2745499"/>
              <a:gd name="connsiteX84" fmla="*/ 4509479 w 4847872"/>
              <a:gd name="connsiteY84" fmla="*/ 513470 h 2745499"/>
              <a:gd name="connsiteX85" fmla="*/ 4481343 w 4847872"/>
              <a:gd name="connsiteY85" fmla="*/ 555673 h 2745499"/>
              <a:gd name="connsiteX86" fmla="*/ 4439140 w 4847872"/>
              <a:gd name="connsiteY86" fmla="*/ 590843 h 2745499"/>
              <a:gd name="connsiteX87" fmla="*/ 4396937 w 4847872"/>
              <a:gd name="connsiteY87" fmla="*/ 618978 h 2745499"/>
              <a:gd name="connsiteX88" fmla="*/ 4340666 w 4847872"/>
              <a:gd name="connsiteY88" fmla="*/ 647113 h 2745499"/>
              <a:gd name="connsiteX89" fmla="*/ 4312531 w 4847872"/>
              <a:gd name="connsiteY89" fmla="*/ 661181 h 2745499"/>
              <a:gd name="connsiteX90" fmla="*/ 4270328 w 4847872"/>
              <a:gd name="connsiteY90" fmla="*/ 675249 h 2745499"/>
              <a:gd name="connsiteX91" fmla="*/ 4242192 w 4847872"/>
              <a:gd name="connsiteY91" fmla="*/ 689317 h 2745499"/>
              <a:gd name="connsiteX92" fmla="*/ 4171854 w 4847872"/>
              <a:gd name="connsiteY92" fmla="*/ 710418 h 2745499"/>
              <a:gd name="connsiteX93" fmla="*/ 3890500 w 4847872"/>
              <a:gd name="connsiteY93" fmla="*/ 696350 h 2745499"/>
              <a:gd name="connsiteX94" fmla="*/ 3869399 w 4847872"/>
              <a:gd name="connsiteY94" fmla="*/ 689317 h 2745499"/>
              <a:gd name="connsiteX95" fmla="*/ 3834229 w 4847872"/>
              <a:gd name="connsiteY95" fmla="*/ 682283 h 2745499"/>
              <a:gd name="connsiteX96" fmla="*/ 3770925 w 4847872"/>
              <a:gd name="connsiteY96" fmla="*/ 675249 h 2745499"/>
              <a:gd name="connsiteX97" fmla="*/ 3679485 w 4847872"/>
              <a:gd name="connsiteY97" fmla="*/ 661181 h 2745499"/>
              <a:gd name="connsiteX98" fmla="*/ 3609146 w 4847872"/>
              <a:gd name="connsiteY98" fmla="*/ 654147 h 2745499"/>
              <a:gd name="connsiteX99" fmla="*/ 3573977 w 4847872"/>
              <a:gd name="connsiteY99" fmla="*/ 647113 h 2745499"/>
              <a:gd name="connsiteX100" fmla="*/ 3257454 w 4847872"/>
              <a:gd name="connsiteY100" fmla="*/ 647113 h 2745499"/>
              <a:gd name="connsiteX101" fmla="*/ 3222285 w 4847872"/>
              <a:gd name="connsiteY101" fmla="*/ 654147 h 2745499"/>
              <a:gd name="connsiteX102" fmla="*/ 3130845 w 4847872"/>
              <a:gd name="connsiteY102" fmla="*/ 661181 h 2745499"/>
              <a:gd name="connsiteX103" fmla="*/ 3088642 w 4847872"/>
              <a:gd name="connsiteY103" fmla="*/ 675249 h 2745499"/>
              <a:gd name="connsiteX104" fmla="*/ 3039405 w 4847872"/>
              <a:gd name="connsiteY104" fmla="*/ 703384 h 2745499"/>
              <a:gd name="connsiteX105" fmla="*/ 2976100 w 4847872"/>
              <a:gd name="connsiteY105" fmla="*/ 731520 h 2745499"/>
              <a:gd name="connsiteX106" fmla="*/ 2575171 w 4847872"/>
              <a:gd name="connsiteY106" fmla="*/ 717452 h 2745499"/>
              <a:gd name="connsiteX107" fmla="*/ 2547036 w 4847872"/>
              <a:gd name="connsiteY107" fmla="*/ 710418 h 2745499"/>
              <a:gd name="connsiteX108" fmla="*/ 2476697 w 4847872"/>
              <a:gd name="connsiteY108" fmla="*/ 689317 h 2745499"/>
              <a:gd name="connsiteX109" fmla="*/ 2441528 w 4847872"/>
              <a:gd name="connsiteY109" fmla="*/ 682283 h 2745499"/>
              <a:gd name="connsiteX110" fmla="*/ 2413392 w 4847872"/>
              <a:gd name="connsiteY110" fmla="*/ 675249 h 2745499"/>
              <a:gd name="connsiteX111" fmla="*/ 2371189 w 4847872"/>
              <a:gd name="connsiteY111" fmla="*/ 661181 h 2745499"/>
              <a:gd name="connsiteX112" fmla="*/ 2336020 w 4847872"/>
              <a:gd name="connsiteY112" fmla="*/ 654147 h 2745499"/>
              <a:gd name="connsiteX113" fmla="*/ 2293817 w 4847872"/>
              <a:gd name="connsiteY113" fmla="*/ 640080 h 2745499"/>
              <a:gd name="connsiteX114" fmla="*/ 2195343 w 4847872"/>
              <a:gd name="connsiteY114" fmla="*/ 626012 h 2745499"/>
              <a:gd name="connsiteX115" fmla="*/ 2139072 w 4847872"/>
              <a:gd name="connsiteY115" fmla="*/ 611944 h 2745499"/>
              <a:gd name="connsiteX116" fmla="*/ 2103903 w 4847872"/>
              <a:gd name="connsiteY116" fmla="*/ 604910 h 2745499"/>
              <a:gd name="connsiteX117" fmla="*/ 2082802 w 4847872"/>
              <a:gd name="connsiteY117" fmla="*/ 597877 h 2745499"/>
              <a:gd name="connsiteX118" fmla="*/ 2047632 w 4847872"/>
              <a:gd name="connsiteY118" fmla="*/ 590843 h 2745499"/>
              <a:gd name="connsiteX119" fmla="*/ 1998396 w 4847872"/>
              <a:gd name="connsiteY119" fmla="*/ 576775 h 2745499"/>
              <a:gd name="connsiteX120" fmla="*/ 1576365 w 4847872"/>
              <a:gd name="connsiteY120" fmla="*/ 562707 h 2745499"/>
              <a:gd name="connsiteX121" fmla="*/ 1541196 w 4847872"/>
              <a:gd name="connsiteY121" fmla="*/ 555673 h 2745499"/>
              <a:gd name="connsiteX122" fmla="*/ 1463823 w 4847872"/>
              <a:gd name="connsiteY122" fmla="*/ 541606 h 2745499"/>
              <a:gd name="connsiteX123" fmla="*/ 1421620 w 4847872"/>
              <a:gd name="connsiteY123" fmla="*/ 520504 h 2745499"/>
              <a:gd name="connsiteX124" fmla="*/ 1393485 w 4847872"/>
              <a:gd name="connsiteY124" fmla="*/ 513470 h 2745499"/>
              <a:gd name="connsiteX125" fmla="*/ 1372383 w 4847872"/>
              <a:gd name="connsiteY125" fmla="*/ 499403 h 2745499"/>
              <a:gd name="connsiteX126" fmla="*/ 1323146 w 4847872"/>
              <a:gd name="connsiteY126" fmla="*/ 450166 h 2745499"/>
              <a:gd name="connsiteX127" fmla="*/ 1302045 w 4847872"/>
              <a:gd name="connsiteY127" fmla="*/ 443132 h 2745499"/>
              <a:gd name="connsiteX128" fmla="*/ 1231706 w 4847872"/>
              <a:gd name="connsiteY128" fmla="*/ 393895 h 2745499"/>
              <a:gd name="connsiteX129" fmla="*/ 1210605 w 4847872"/>
              <a:gd name="connsiteY129" fmla="*/ 379827 h 2745499"/>
              <a:gd name="connsiteX130" fmla="*/ 1189503 w 4847872"/>
              <a:gd name="connsiteY130" fmla="*/ 358726 h 2745499"/>
              <a:gd name="connsiteX131" fmla="*/ 1126199 w 4847872"/>
              <a:gd name="connsiteY131" fmla="*/ 323557 h 2745499"/>
              <a:gd name="connsiteX132" fmla="*/ 1105097 w 4847872"/>
              <a:gd name="connsiteY132" fmla="*/ 309489 h 2745499"/>
              <a:gd name="connsiteX133" fmla="*/ 1083996 w 4847872"/>
              <a:gd name="connsiteY133" fmla="*/ 302455 h 2745499"/>
              <a:gd name="connsiteX134" fmla="*/ 1055860 w 4847872"/>
              <a:gd name="connsiteY134" fmla="*/ 288387 h 2745499"/>
              <a:gd name="connsiteX135" fmla="*/ 1034759 w 4847872"/>
              <a:gd name="connsiteY135" fmla="*/ 274320 h 2745499"/>
              <a:gd name="connsiteX136" fmla="*/ 985522 w 4847872"/>
              <a:gd name="connsiteY136" fmla="*/ 253218 h 2745499"/>
              <a:gd name="connsiteX137" fmla="*/ 915183 w 4847872"/>
              <a:gd name="connsiteY137" fmla="*/ 189913 h 2745499"/>
              <a:gd name="connsiteX138" fmla="*/ 901116 w 4847872"/>
              <a:gd name="connsiteY138" fmla="*/ 168812 h 2745499"/>
              <a:gd name="connsiteX139" fmla="*/ 858912 w 4847872"/>
              <a:gd name="connsiteY139" fmla="*/ 126609 h 2745499"/>
              <a:gd name="connsiteX140" fmla="*/ 809676 w 4847872"/>
              <a:gd name="connsiteY140" fmla="*/ 77372 h 2745499"/>
              <a:gd name="connsiteX141" fmla="*/ 788574 w 4847872"/>
              <a:gd name="connsiteY141" fmla="*/ 63304 h 2745499"/>
              <a:gd name="connsiteX142" fmla="*/ 739337 w 4847872"/>
              <a:gd name="connsiteY142" fmla="*/ 49237 h 2745499"/>
              <a:gd name="connsiteX143" fmla="*/ 676032 w 4847872"/>
              <a:gd name="connsiteY143" fmla="*/ 42203 h 2745499"/>
              <a:gd name="connsiteX144" fmla="*/ 640863 w 4847872"/>
              <a:gd name="connsiteY144" fmla="*/ 35169 h 2745499"/>
              <a:gd name="connsiteX145" fmla="*/ 598660 w 4847872"/>
              <a:gd name="connsiteY145" fmla="*/ 28135 h 2745499"/>
              <a:gd name="connsiteX146" fmla="*/ 535356 w 4847872"/>
              <a:gd name="connsiteY146" fmla="*/ 21101 h 2745499"/>
              <a:gd name="connsiteX147" fmla="*/ 352476 w 4847872"/>
              <a:gd name="connsiteY147" fmla="*/ 0 h 2745499"/>
              <a:gd name="connsiteX148" fmla="*/ 99257 w 4847872"/>
              <a:gd name="connsiteY148" fmla="*/ 7033 h 2745499"/>
              <a:gd name="connsiteX149" fmla="*/ 78156 w 4847872"/>
              <a:gd name="connsiteY149" fmla="*/ 14067 h 2745499"/>
              <a:gd name="connsiteX150" fmla="*/ 50020 w 4847872"/>
              <a:gd name="connsiteY150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36511 w 4847872"/>
              <a:gd name="connsiteY47" fmla="*/ 2558952 h 2745499"/>
              <a:gd name="connsiteX48" fmla="*/ 3223408 w 4847872"/>
              <a:gd name="connsiteY48" fmla="*/ 2505172 h 2745499"/>
              <a:gd name="connsiteX49" fmla="*/ 3345475 w 4847872"/>
              <a:gd name="connsiteY49" fmla="*/ 2413048 h 2745499"/>
              <a:gd name="connsiteX50" fmla="*/ 3410587 w 4847872"/>
              <a:gd name="connsiteY50" fmla="*/ 2356094 h 2745499"/>
              <a:gd name="connsiteX51" fmla="*/ 3531969 w 4847872"/>
              <a:gd name="connsiteY51" fmla="*/ 2212437 h 2745499"/>
              <a:gd name="connsiteX52" fmla="*/ 3598449 w 4847872"/>
              <a:gd name="connsiteY52" fmla="*/ 2121242 h 2745499"/>
              <a:gd name="connsiteX53" fmla="*/ 3655404 w 4847872"/>
              <a:gd name="connsiteY53" fmla="*/ 2029362 h 2745499"/>
              <a:gd name="connsiteX54" fmla="*/ 3704885 w 4847872"/>
              <a:gd name="connsiteY54" fmla="*/ 1928397 h 2745499"/>
              <a:gd name="connsiteX55" fmla="*/ 3800184 w 4847872"/>
              <a:gd name="connsiteY55" fmla="*/ 1840132 h 2745499"/>
              <a:gd name="connsiteX56" fmla="*/ 3868715 w 4847872"/>
              <a:gd name="connsiteY56" fmla="*/ 1785229 h 2745499"/>
              <a:gd name="connsiteX57" fmla="*/ 3941544 w 4847872"/>
              <a:gd name="connsiteY57" fmla="*/ 1753235 h 2745499"/>
              <a:gd name="connsiteX58" fmla="*/ 4004849 w 4847872"/>
              <a:gd name="connsiteY58" fmla="*/ 1717382 h 2745499"/>
              <a:gd name="connsiteX59" fmla="*/ 4044561 w 4847872"/>
              <a:gd name="connsiteY59" fmla="*/ 1703314 h 2745499"/>
              <a:gd name="connsiteX60" fmla="*/ 4111041 w 4847872"/>
              <a:gd name="connsiteY60" fmla="*/ 1679037 h 2745499"/>
              <a:gd name="connsiteX61" fmla="*/ 4160961 w 4847872"/>
              <a:gd name="connsiteY61" fmla="*/ 1648411 h 2745499"/>
              <a:gd name="connsiteX62" fmla="*/ 4243316 w 4847872"/>
              <a:gd name="connsiteY62" fmla="*/ 1611874 h 2745499"/>
              <a:gd name="connsiteX63" fmla="*/ 4318881 w 4847872"/>
              <a:gd name="connsiteY63" fmla="*/ 1567180 h 2745499"/>
              <a:gd name="connsiteX64" fmla="*/ 4394886 w 4847872"/>
              <a:gd name="connsiteY64" fmla="*/ 1504559 h 2745499"/>
              <a:gd name="connsiteX65" fmla="*/ 4468839 w 4847872"/>
              <a:gd name="connsiteY65" fmla="*/ 1460548 h 2745499"/>
              <a:gd name="connsiteX66" fmla="*/ 4538737 w 4847872"/>
              <a:gd name="connsiteY66" fmla="*/ 1392017 h 2745499"/>
              <a:gd name="connsiteX67" fmla="*/ 4594324 w 4847872"/>
              <a:gd name="connsiteY67" fmla="*/ 1335063 h 2745499"/>
              <a:gd name="connsiteX68" fmla="*/ 4631301 w 4847872"/>
              <a:gd name="connsiteY68" fmla="*/ 1283335 h 2745499"/>
              <a:gd name="connsiteX69" fmla="*/ 4680538 w 4847872"/>
              <a:gd name="connsiteY69" fmla="*/ 1208453 h 2745499"/>
              <a:gd name="connsiteX70" fmla="*/ 4715023 w 4847872"/>
              <a:gd name="connsiteY70" fmla="*/ 1138799 h 2745499"/>
              <a:gd name="connsiteX71" fmla="*/ 4757226 w 4847872"/>
              <a:gd name="connsiteY71" fmla="*/ 1056884 h 2745499"/>
              <a:gd name="connsiteX72" fmla="*/ 4777644 w 4847872"/>
              <a:gd name="connsiteY72" fmla="*/ 1011506 h 2745499"/>
              <a:gd name="connsiteX73" fmla="*/ 4805779 w 4847872"/>
              <a:gd name="connsiteY73" fmla="*/ 956603 h 2745499"/>
              <a:gd name="connsiteX74" fmla="*/ 4823706 w 4847872"/>
              <a:gd name="connsiteY74" fmla="*/ 867654 h 2745499"/>
              <a:gd name="connsiteX75" fmla="*/ 4837774 w 4847872"/>
              <a:gd name="connsiteY75" fmla="*/ 793457 h 2745499"/>
              <a:gd name="connsiteX76" fmla="*/ 4847543 w 4847872"/>
              <a:gd name="connsiteY76" fmla="*/ 687753 h 2745499"/>
              <a:gd name="connsiteX77" fmla="*/ 4846175 w 4847872"/>
              <a:gd name="connsiteY77" fmla="*/ 568373 h 2745499"/>
              <a:gd name="connsiteX78" fmla="*/ 4797866 w 4847872"/>
              <a:gd name="connsiteY78" fmla="*/ 506437 h 2745499"/>
              <a:gd name="connsiteX79" fmla="*/ 4755663 w 4847872"/>
              <a:gd name="connsiteY79" fmla="*/ 485335 h 2745499"/>
              <a:gd name="connsiteX80" fmla="*/ 4720494 w 4847872"/>
              <a:gd name="connsiteY80" fmla="*/ 457200 h 2745499"/>
              <a:gd name="connsiteX81" fmla="*/ 4678291 w 4847872"/>
              <a:gd name="connsiteY81" fmla="*/ 443132 h 2745499"/>
              <a:gd name="connsiteX82" fmla="*/ 4593885 w 4847872"/>
              <a:gd name="connsiteY82" fmla="*/ 464233 h 2745499"/>
              <a:gd name="connsiteX83" fmla="*/ 4530580 w 4847872"/>
              <a:gd name="connsiteY83" fmla="*/ 499403 h 2745499"/>
              <a:gd name="connsiteX84" fmla="*/ 4509479 w 4847872"/>
              <a:gd name="connsiteY84" fmla="*/ 513470 h 2745499"/>
              <a:gd name="connsiteX85" fmla="*/ 4481343 w 4847872"/>
              <a:gd name="connsiteY85" fmla="*/ 555673 h 2745499"/>
              <a:gd name="connsiteX86" fmla="*/ 4439140 w 4847872"/>
              <a:gd name="connsiteY86" fmla="*/ 590843 h 2745499"/>
              <a:gd name="connsiteX87" fmla="*/ 4396937 w 4847872"/>
              <a:gd name="connsiteY87" fmla="*/ 618978 h 2745499"/>
              <a:gd name="connsiteX88" fmla="*/ 4340666 w 4847872"/>
              <a:gd name="connsiteY88" fmla="*/ 647113 h 2745499"/>
              <a:gd name="connsiteX89" fmla="*/ 4312531 w 4847872"/>
              <a:gd name="connsiteY89" fmla="*/ 661181 h 2745499"/>
              <a:gd name="connsiteX90" fmla="*/ 4270328 w 4847872"/>
              <a:gd name="connsiteY90" fmla="*/ 675249 h 2745499"/>
              <a:gd name="connsiteX91" fmla="*/ 4242192 w 4847872"/>
              <a:gd name="connsiteY91" fmla="*/ 689317 h 2745499"/>
              <a:gd name="connsiteX92" fmla="*/ 4171854 w 4847872"/>
              <a:gd name="connsiteY92" fmla="*/ 710418 h 2745499"/>
              <a:gd name="connsiteX93" fmla="*/ 3890500 w 4847872"/>
              <a:gd name="connsiteY93" fmla="*/ 696350 h 2745499"/>
              <a:gd name="connsiteX94" fmla="*/ 3869399 w 4847872"/>
              <a:gd name="connsiteY94" fmla="*/ 689317 h 2745499"/>
              <a:gd name="connsiteX95" fmla="*/ 3834229 w 4847872"/>
              <a:gd name="connsiteY95" fmla="*/ 682283 h 2745499"/>
              <a:gd name="connsiteX96" fmla="*/ 3770925 w 4847872"/>
              <a:gd name="connsiteY96" fmla="*/ 675249 h 2745499"/>
              <a:gd name="connsiteX97" fmla="*/ 3679485 w 4847872"/>
              <a:gd name="connsiteY97" fmla="*/ 661181 h 2745499"/>
              <a:gd name="connsiteX98" fmla="*/ 3609146 w 4847872"/>
              <a:gd name="connsiteY98" fmla="*/ 654147 h 2745499"/>
              <a:gd name="connsiteX99" fmla="*/ 3573977 w 4847872"/>
              <a:gd name="connsiteY99" fmla="*/ 647113 h 2745499"/>
              <a:gd name="connsiteX100" fmla="*/ 3257454 w 4847872"/>
              <a:gd name="connsiteY100" fmla="*/ 647113 h 2745499"/>
              <a:gd name="connsiteX101" fmla="*/ 3222285 w 4847872"/>
              <a:gd name="connsiteY101" fmla="*/ 654147 h 2745499"/>
              <a:gd name="connsiteX102" fmla="*/ 3130845 w 4847872"/>
              <a:gd name="connsiteY102" fmla="*/ 661181 h 2745499"/>
              <a:gd name="connsiteX103" fmla="*/ 3088642 w 4847872"/>
              <a:gd name="connsiteY103" fmla="*/ 675249 h 2745499"/>
              <a:gd name="connsiteX104" fmla="*/ 3039405 w 4847872"/>
              <a:gd name="connsiteY104" fmla="*/ 703384 h 2745499"/>
              <a:gd name="connsiteX105" fmla="*/ 2976100 w 4847872"/>
              <a:gd name="connsiteY105" fmla="*/ 731520 h 2745499"/>
              <a:gd name="connsiteX106" fmla="*/ 2575171 w 4847872"/>
              <a:gd name="connsiteY106" fmla="*/ 717452 h 2745499"/>
              <a:gd name="connsiteX107" fmla="*/ 2547036 w 4847872"/>
              <a:gd name="connsiteY107" fmla="*/ 710418 h 2745499"/>
              <a:gd name="connsiteX108" fmla="*/ 2476697 w 4847872"/>
              <a:gd name="connsiteY108" fmla="*/ 689317 h 2745499"/>
              <a:gd name="connsiteX109" fmla="*/ 2441528 w 4847872"/>
              <a:gd name="connsiteY109" fmla="*/ 682283 h 2745499"/>
              <a:gd name="connsiteX110" fmla="*/ 2413392 w 4847872"/>
              <a:gd name="connsiteY110" fmla="*/ 675249 h 2745499"/>
              <a:gd name="connsiteX111" fmla="*/ 2371189 w 4847872"/>
              <a:gd name="connsiteY111" fmla="*/ 661181 h 2745499"/>
              <a:gd name="connsiteX112" fmla="*/ 2336020 w 4847872"/>
              <a:gd name="connsiteY112" fmla="*/ 654147 h 2745499"/>
              <a:gd name="connsiteX113" fmla="*/ 2293817 w 4847872"/>
              <a:gd name="connsiteY113" fmla="*/ 640080 h 2745499"/>
              <a:gd name="connsiteX114" fmla="*/ 2195343 w 4847872"/>
              <a:gd name="connsiteY114" fmla="*/ 626012 h 2745499"/>
              <a:gd name="connsiteX115" fmla="*/ 2139072 w 4847872"/>
              <a:gd name="connsiteY115" fmla="*/ 611944 h 2745499"/>
              <a:gd name="connsiteX116" fmla="*/ 2103903 w 4847872"/>
              <a:gd name="connsiteY116" fmla="*/ 604910 h 2745499"/>
              <a:gd name="connsiteX117" fmla="*/ 2082802 w 4847872"/>
              <a:gd name="connsiteY117" fmla="*/ 597877 h 2745499"/>
              <a:gd name="connsiteX118" fmla="*/ 2047632 w 4847872"/>
              <a:gd name="connsiteY118" fmla="*/ 590843 h 2745499"/>
              <a:gd name="connsiteX119" fmla="*/ 1998396 w 4847872"/>
              <a:gd name="connsiteY119" fmla="*/ 576775 h 2745499"/>
              <a:gd name="connsiteX120" fmla="*/ 1576365 w 4847872"/>
              <a:gd name="connsiteY120" fmla="*/ 562707 h 2745499"/>
              <a:gd name="connsiteX121" fmla="*/ 1541196 w 4847872"/>
              <a:gd name="connsiteY121" fmla="*/ 555673 h 2745499"/>
              <a:gd name="connsiteX122" fmla="*/ 1463823 w 4847872"/>
              <a:gd name="connsiteY122" fmla="*/ 541606 h 2745499"/>
              <a:gd name="connsiteX123" fmla="*/ 1421620 w 4847872"/>
              <a:gd name="connsiteY123" fmla="*/ 520504 h 2745499"/>
              <a:gd name="connsiteX124" fmla="*/ 1393485 w 4847872"/>
              <a:gd name="connsiteY124" fmla="*/ 513470 h 2745499"/>
              <a:gd name="connsiteX125" fmla="*/ 1372383 w 4847872"/>
              <a:gd name="connsiteY125" fmla="*/ 499403 h 2745499"/>
              <a:gd name="connsiteX126" fmla="*/ 1323146 w 4847872"/>
              <a:gd name="connsiteY126" fmla="*/ 450166 h 2745499"/>
              <a:gd name="connsiteX127" fmla="*/ 1302045 w 4847872"/>
              <a:gd name="connsiteY127" fmla="*/ 443132 h 2745499"/>
              <a:gd name="connsiteX128" fmla="*/ 1231706 w 4847872"/>
              <a:gd name="connsiteY128" fmla="*/ 393895 h 2745499"/>
              <a:gd name="connsiteX129" fmla="*/ 1210605 w 4847872"/>
              <a:gd name="connsiteY129" fmla="*/ 379827 h 2745499"/>
              <a:gd name="connsiteX130" fmla="*/ 1189503 w 4847872"/>
              <a:gd name="connsiteY130" fmla="*/ 358726 h 2745499"/>
              <a:gd name="connsiteX131" fmla="*/ 1126199 w 4847872"/>
              <a:gd name="connsiteY131" fmla="*/ 323557 h 2745499"/>
              <a:gd name="connsiteX132" fmla="*/ 1105097 w 4847872"/>
              <a:gd name="connsiteY132" fmla="*/ 309489 h 2745499"/>
              <a:gd name="connsiteX133" fmla="*/ 1083996 w 4847872"/>
              <a:gd name="connsiteY133" fmla="*/ 302455 h 2745499"/>
              <a:gd name="connsiteX134" fmla="*/ 1055860 w 4847872"/>
              <a:gd name="connsiteY134" fmla="*/ 288387 h 2745499"/>
              <a:gd name="connsiteX135" fmla="*/ 1034759 w 4847872"/>
              <a:gd name="connsiteY135" fmla="*/ 274320 h 2745499"/>
              <a:gd name="connsiteX136" fmla="*/ 985522 w 4847872"/>
              <a:gd name="connsiteY136" fmla="*/ 253218 h 2745499"/>
              <a:gd name="connsiteX137" fmla="*/ 915183 w 4847872"/>
              <a:gd name="connsiteY137" fmla="*/ 189913 h 2745499"/>
              <a:gd name="connsiteX138" fmla="*/ 901116 w 4847872"/>
              <a:gd name="connsiteY138" fmla="*/ 168812 h 2745499"/>
              <a:gd name="connsiteX139" fmla="*/ 858912 w 4847872"/>
              <a:gd name="connsiteY139" fmla="*/ 126609 h 2745499"/>
              <a:gd name="connsiteX140" fmla="*/ 809676 w 4847872"/>
              <a:gd name="connsiteY140" fmla="*/ 77372 h 2745499"/>
              <a:gd name="connsiteX141" fmla="*/ 788574 w 4847872"/>
              <a:gd name="connsiteY141" fmla="*/ 63304 h 2745499"/>
              <a:gd name="connsiteX142" fmla="*/ 739337 w 4847872"/>
              <a:gd name="connsiteY142" fmla="*/ 49237 h 2745499"/>
              <a:gd name="connsiteX143" fmla="*/ 676032 w 4847872"/>
              <a:gd name="connsiteY143" fmla="*/ 42203 h 2745499"/>
              <a:gd name="connsiteX144" fmla="*/ 640863 w 4847872"/>
              <a:gd name="connsiteY144" fmla="*/ 35169 h 2745499"/>
              <a:gd name="connsiteX145" fmla="*/ 598660 w 4847872"/>
              <a:gd name="connsiteY145" fmla="*/ 28135 h 2745499"/>
              <a:gd name="connsiteX146" fmla="*/ 535356 w 4847872"/>
              <a:gd name="connsiteY146" fmla="*/ 21101 h 2745499"/>
              <a:gd name="connsiteX147" fmla="*/ 352476 w 4847872"/>
              <a:gd name="connsiteY147" fmla="*/ 0 h 2745499"/>
              <a:gd name="connsiteX148" fmla="*/ 99257 w 4847872"/>
              <a:gd name="connsiteY148" fmla="*/ 7033 h 2745499"/>
              <a:gd name="connsiteX149" fmla="*/ 78156 w 4847872"/>
              <a:gd name="connsiteY149" fmla="*/ 14067 h 2745499"/>
              <a:gd name="connsiteX150" fmla="*/ 50020 w 4847872"/>
              <a:gd name="connsiteY150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36511 w 4847872"/>
              <a:gd name="connsiteY47" fmla="*/ 2558952 h 2745499"/>
              <a:gd name="connsiteX48" fmla="*/ 3223408 w 4847872"/>
              <a:gd name="connsiteY48" fmla="*/ 2505172 h 2745499"/>
              <a:gd name="connsiteX49" fmla="*/ 3345475 w 4847872"/>
              <a:gd name="connsiteY49" fmla="*/ 2413048 h 2745499"/>
              <a:gd name="connsiteX50" fmla="*/ 3410587 w 4847872"/>
              <a:gd name="connsiteY50" fmla="*/ 2356094 h 2745499"/>
              <a:gd name="connsiteX51" fmla="*/ 3531969 w 4847872"/>
              <a:gd name="connsiteY51" fmla="*/ 2212437 h 2745499"/>
              <a:gd name="connsiteX52" fmla="*/ 3598449 w 4847872"/>
              <a:gd name="connsiteY52" fmla="*/ 2121242 h 2745499"/>
              <a:gd name="connsiteX53" fmla="*/ 3655404 w 4847872"/>
              <a:gd name="connsiteY53" fmla="*/ 2029362 h 2745499"/>
              <a:gd name="connsiteX54" fmla="*/ 3733460 w 4847872"/>
              <a:gd name="connsiteY54" fmla="*/ 1944272 h 2745499"/>
              <a:gd name="connsiteX55" fmla="*/ 3800184 w 4847872"/>
              <a:gd name="connsiteY55" fmla="*/ 1840132 h 2745499"/>
              <a:gd name="connsiteX56" fmla="*/ 3868715 w 4847872"/>
              <a:gd name="connsiteY56" fmla="*/ 1785229 h 2745499"/>
              <a:gd name="connsiteX57" fmla="*/ 3941544 w 4847872"/>
              <a:gd name="connsiteY57" fmla="*/ 1753235 h 2745499"/>
              <a:gd name="connsiteX58" fmla="*/ 4004849 w 4847872"/>
              <a:gd name="connsiteY58" fmla="*/ 1717382 h 2745499"/>
              <a:gd name="connsiteX59" fmla="*/ 4044561 w 4847872"/>
              <a:gd name="connsiteY59" fmla="*/ 1703314 h 2745499"/>
              <a:gd name="connsiteX60" fmla="*/ 4111041 w 4847872"/>
              <a:gd name="connsiteY60" fmla="*/ 1679037 h 2745499"/>
              <a:gd name="connsiteX61" fmla="*/ 4160961 w 4847872"/>
              <a:gd name="connsiteY61" fmla="*/ 1648411 h 2745499"/>
              <a:gd name="connsiteX62" fmla="*/ 4243316 w 4847872"/>
              <a:gd name="connsiteY62" fmla="*/ 1611874 h 2745499"/>
              <a:gd name="connsiteX63" fmla="*/ 4318881 w 4847872"/>
              <a:gd name="connsiteY63" fmla="*/ 1567180 h 2745499"/>
              <a:gd name="connsiteX64" fmla="*/ 4394886 w 4847872"/>
              <a:gd name="connsiteY64" fmla="*/ 1504559 h 2745499"/>
              <a:gd name="connsiteX65" fmla="*/ 4468839 w 4847872"/>
              <a:gd name="connsiteY65" fmla="*/ 1460548 h 2745499"/>
              <a:gd name="connsiteX66" fmla="*/ 4538737 w 4847872"/>
              <a:gd name="connsiteY66" fmla="*/ 1392017 h 2745499"/>
              <a:gd name="connsiteX67" fmla="*/ 4594324 w 4847872"/>
              <a:gd name="connsiteY67" fmla="*/ 1335063 h 2745499"/>
              <a:gd name="connsiteX68" fmla="*/ 4631301 w 4847872"/>
              <a:gd name="connsiteY68" fmla="*/ 1283335 h 2745499"/>
              <a:gd name="connsiteX69" fmla="*/ 4680538 w 4847872"/>
              <a:gd name="connsiteY69" fmla="*/ 1208453 h 2745499"/>
              <a:gd name="connsiteX70" fmla="*/ 4715023 w 4847872"/>
              <a:gd name="connsiteY70" fmla="*/ 1138799 h 2745499"/>
              <a:gd name="connsiteX71" fmla="*/ 4757226 w 4847872"/>
              <a:gd name="connsiteY71" fmla="*/ 1056884 h 2745499"/>
              <a:gd name="connsiteX72" fmla="*/ 4777644 w 4847872"/>
              <a:gd name="connsiteY72" fmla="*/ 1011506 h 2745499"/>
              <a:gd name="connsiteX73" fmla="*/ 4805779 w 4847872"/>
              <a:gd name="connsiteY73" fmla="*/ 956603 h 2745499"/>
              <a:gd name="connsiteX74" fmla="*/ 4823706 w 4847872"/>
              <a:gd name="connsiteY74" fmla="*/ 867654 h 2745499"/>
              <a:gd name="connsiteX75" fmla="*/ 4837774 w 4847872"/>
              <a:gd name="connsiteY75" fmla="*/ 793457 h 2745499"/>
              <a:gd name="connsiteX76" fmla="*/ 4847543 w 4847872"/>
              <a:gd name="connsiteY76" fmla="*/ 687753 h 2745499"/>
              <a:gd name="connsiteX77" fmla="*/ 4846175 w 4847872"/>
              <a:gd name="connsiteY77" fmla="*/ 568373 h 2745499"/>
              <a:gd name="connsiteX78" fmla="*/ 4797866 w 4847872"/>
              <a:gd name="connsiteY78" fmla="*/ 506437 h 2745499"/>
              <a:gd name="connsiteX79" fmla="*/ 4755663 w 4847872"/>
              <a:gd name="connsiteY79" fmla="*/ 485335 h 2745499"/>
              <a:gd name="connsiteX80" fmla="*/ 4720494 w 4847872"/>
              <a:gd name="connsiteY80" fmla="*/ 457200 h 2745499"/>
              <a:gd name="connsiteX81" fmla="*/ 4678291 w 4847872"/>
              <a:gd name="connsiteY81" fmla="*/ 443132 h 2745499"/>
              <a:gd name="connsiteX82" fmla="*/ 4593885 w 4847872"/>
              <a:gd name="connsiteY82" fmla="*/ 464233 h 2745499"/>
              <a:gd name="connsiteX83" fmla="*/ 4530580 w 4847872"/>
              <a:gd name="connsiteY83" fmla="*/ 499403 h 2745499"/>
              <a:gd name="connsiteX84" fmla="*/ 4509479 w 4847872"/>
              <a:gd name="connsiteY84" fmla="*/ 513470 h 2745499"/>
              <a:gd name="connsiteX85" fmla="*/ 4481343 w 4847872"/>
              <a:gd name="connsiteY85" fmla="*/ 555673 h 2745499"/>
              <a:gd name="connsiteX86" fmla="*/ 4439140 w 4847872"/>
              <a:gd name="connsiteY86" fmla="*/ 590843 h 2745499"/>
              <a:gd name="connsiteX87" fmla="*/ 4396937 w 4847872"/>
              <a:gd name="connsiteY87" fmla="*/ 618978 h 2745499"/>
              <a:gd name="connsiteX88" fmla="*/ 4340666 w 4847872"/>
              <a:gd name="connsiteY88" fmla="*/ 647113 h 2745499"/>
              <a:gd name="connsiteX89" fmla="*/ 4312531 w 4847872"/>
              <a:gd name="connsiteY89" fmla="*/ 661181 h 2745499"/>
              <a:gd name="connsiteX90" fmla="*/ 4270328 w 4847872"/>
              <a:gd name="connsiteY90" fmla="*/ 675249 h 2745499"/>
              <a:gd name="connsiteX91" fmla="*/ 4242192 w 4847872"/>
              <a:gd name="connsiteY91" fmla="*/ 689317 h 2745499"/>
              <a:gd name="connsiteX92" fmla="*/ 4171854 w 4847872"/>
              <a:gd name="connsiteY92" fmla="*/ 710418 h 2745499"/>
              <a:gd name="connsiteX93" fmla="*/ 3890500 w 4847872"/>
              <a:gd name="connsiteY93" fmla="*/ 696350 h 2745499"/>
              <a:gd name="connsiteX94" fmla="*/ 3869399 w 4847872"/>
              <a:gd name="connsiteY94" fmla="*/ 689317 h 2745499"/>
              <a:gd name="connsiteX95" fmla="*/ 3834229 w 4847872"/>
              <a:gd name="connsiteY95" fmla="*/ 682283 h 2745499"/>
              <a:gd name="connsiteX96" fmla="*/ 3770925 w 4847872"/>
              <a:gd name="connsiteY96" fmla="*/ 675249 h 2745499"/>
              <a:gd name="connsiteX97" fmla="*/ 3679485 w 4847872"/>
              <a:gd name="connsiteY97" fmla="*/ 661181 h 2745499"/>
              <a:gd name="connsiteX98" fmla="*/ 3609146 w 4847872"/>
              <a:gd name="connsiteY98" fmla="*/ 654147 h 2745499"/>
              <a:gd name="connsiteX99" fmla="*/ 3573977 w 4847872"/>
              <a:gd name="connsiteY99" fmla="*/ 647113 h 2745499"/>
              <a:gd name="connsiteX100" fmla="*/ 3257454 w 4847872"/>
              <a:gd name="connsiteY100" fmla="*/ 647113 h 2745499"/>
              <a:gd name="connsiteX101" fmla="*/ 3222285 w 4847872"/>
              <a:gd name="connsiteY101" fmla="*/ 654147 h 2745499"/>
              <a:gd name="connsiteX102" fmla="*/ 3130845 w 4847872"/>
              <a:gd name="connsiteY102" fmla="*/ 661181 h 2745499"/>
              <a:gd name="connsiteX103" fmla="*/ 3088642 w 4847872"/>
              <a:gd name="connsiteY103" fmla="*/ 675249 h 2745499"/>
              <a:gd name="connsiteX104" fmla="*/ 3039405 w 4847872"/>
              <a:gd name="connsiteY104" fmla="*/ 703384 h 2745499"/>
              <a:gd name="connsiteX105" fmla="*/ 2976100 w 4847872"/>
              <a:gd name="connsiteY105" fmla="*/ 731520 h 2745499"/>
              <a:gd name="connsiteX106" fmla="*/ 2575171 w 4847872"/>
              <a:gd name="connsiteY106" fmla="*/ 717452 h 2745499"/>
              <a:gd name="connsiteX107" fmla="*/ 2547036 w 4847872"/>
              <a:gd name="connsiteY107" fmla="*/ 710418 h 2745499"/>
              <a:gd name="connsiteX108" fmla="*/ 2476697 w 4847872"/>
              <a:gd name="connsiteY108" fmla="*/ 689317 h 2745499"/>
              <a:gd name="connsiteX109" fmla="*/ 2441528 w 4847872"/>
              <a:gd name="connsiteY109" fmla="*/ 682283 h 2745499"/>
              <a:gd name="connsiteX110" fmla="*/ 2413392 w 4847872"/>
              <a:gd name="connsiteY110" fmla="*/ 675249 h 2745499"/>
              <a:gd name="connsiteX111" fmla="*/ 2371189 w 4847872"/>
              <a:gd name="connsiteY111" fmla="*/ 661181 h 2745499"/>
              <a:gd name="connsiteX112" fmla="*/ 2336020 w 4847872"/>
              <a:gd name="connsiteY112" fmla="*/ 654147 h 2745499"/>
              <a:gd name="connsiteX113" fmla="*/ 2293817 w 4847872"/>
              <a:gd name="connsiteY113" fmla="*/ 640080 h 2745499"/>
              <a:gd name="connsiteX114" fmla="*/ 2195343 w 4847872"/>
              <a:gd name="connsiteY114" fmla="*/ 626012 h 2745499"/>
              <a:gd name="connsiteX115" fmla="*/ 2139072 w 4847872"/>
              <a:gd name="connsiteY115" fmla="*/ 611944 h 2745499"/>
              <a:gd name="connsiteX116" fmla="*/ 2103903 w 4847872"/>
              <a:gd name="connsiteY116" fmla="*/ 604910 h 2745499"/>
              <a:gd name="connsiteX117" fmla="*/ 2082802 w 4847872"/>
              <a:gd name="connsiteY117" fmla="*/ 597877 h 2745499"/>
              <a:gd name="connsiteX118" fmla="*/ 2047632 w 4847872"/>
              <a:gd name="connsiteY118" fmla="*/ 590843 h 2745499"/>
              <a:gd name="connsiteX119" fmla="*/ 1998396 w 4847872"/>
              <a:gd name="connsiteY119" fmla="*/ 576775 h 2745499"/>
              <a:gd name="connsiteX120" fmla="*/ 1576365 w 4847872"/>
              <a:gd name="connsiteY120" fmla="*/ 562707 h 2745499"/>
              <a:gd name="connsiteX121" fmla="*/ 1541196 w 4847872"/>
              <a:gd name="connsiteY121" fmla="*/ 555673 h 2745499"/>
              <a:gd name="connsiteX122" fmla="*/ 1463823 w 4847872"/>
              <a:gd name="connsiteY122" fmla="*/ 541606 h 2745499"/>
              <a:gd name="connsiteX123" fmla="*/ 1421620 w 4847872"/>
              <a:gd name="connsiteY123" fmla="*/ 520504 h 2745499"/>
              <a:gd name="connsiteX124" fmla="*/ 1393485 w 4847872"/>
              <a:gd name="connsiteY124" fmla="*/ 513470 h 2745499"/>
              <a:gd name="connsiteX125" fmla="*/ 1372383 w 4847872"/>
              <a:gd name="connsiteY125" fmla="*/ 499403 h 2745499"/>
              <a:gd name="connsiteX126" fmla="*/ 1323146 w 4847872"/>
              <a:gd name="connsiteY126" fmla="*/ 450166 h 2745499"/>
              <a:gd name="connsiteX127" fmla="*/ 1302045 w 4847872"/>
              <a:gd name="connsiteY127" fmla="*/ 443132 h 2745499"/>
              <a:gd name="connsiteX128" fmla="*/ 1231706 w 4847872"/>
              <a:gd name="connsiteY128" fmla="*/ 393895 h 2745499"/>
              <a:gd name="connsiteX129" fmla="*/ 1210605 w 4847872"/>
              <a:gd name="connsiteY129" fmla="*/ 379827 h 2745499"/>
              <a:gd name="connsiteX130" fmla="*/ 1189503 w 4847872"/>
              <a:gd name="connsiteY130" fmla="*/ 358726 h 2745499"/>
              <a:gd name="connsiteX131" fmla="*/ 1126199 w 4847872"/>
              <a:gd name="connsiteY131" fmla="*/ 323557 h 2745499"/>
              <a:gd name="connsiteX132" fmla="*/ 1105097 w 4847872"/>
              <a:gd name="connsiteY132" fmla="*/ 309489 h 2745499"/>
              <a:gd name="connsiteX133" fmla="*/ 1083996 w 4847872"/>
              <a:gd name="connsiteY133" fmla="*/ 302455 h 2745499"/>
              <a:gd name="connsiteX134" fmla="*/ 1055860 w 4847872"/>
              <a:gd name="connsiteY134" fmla="*/ 288387 h 2745499"/>
              <a:gd name="connsiteX135" fmla="*/ 1034759 w 4847872"/>
              <a:gd name="connsiteY135" fmla="*/ 274320 h 2745499"/>
              <a:gd name="connsiteX136" fmla="*/ 985522 w 4847872"/>
              <a:gd name="connsiteY136" fmla="*/ 253218 h 2745499"/>
              <a:gd name="connsiteX137" fmla="*/ 915183 w 4847872"/>
              <a:gd name="connsiteY137" fmla="*/ 189913 h 2745499"/>
              <a:gd name="connsiteX138" fmla="*/ 901116 w 4847872"/>
              <a:gd name="connsiteY138" fmla="*/ 168812 h 2745499"/>
              <a:gd name="connsiteX139" fmla="*/ 858912 w 4847872"/>
              <a:gd name="connsiteY139" fmla="*/ 126609 h 2745499"/>
              <a:gd name="connsiteX140" fmla="*/ 809676 w 4847872"/>
              <a:gd name="connsiteY140" fmla="*/ 77372 h 2745499"/>
              <a:gd name="connsiteX141" fmla="*/ 788574 w 4847872"/>
              <a:gd name="connsiteY141" fmla="*/ 63304 h 2745499"/>
              <a:gd name="connsiteX142" fmla="*/ 739337 w 4847872"/>
              <a:gd name="connsiteY142" fmla="*/ 49237 h 2745499"/>
              <a:gd name="connsiteX143" fmla="*/ 676032 w 4847872"/>
              <a:gd name="connsiteY143" fmla="*/ 42203 h 2745499"/>
              <a:gd name="connsiteX144" fmla="*/ 640863 w 4847872"/>
              <a:gd name="connsiteY144" fmla="*/ 35169 h 2745499"/>
              <a:gd name="connsiteX145" fmla="*/ 598660 w 4847872"/>
              <a:gd name="connsiteY145" fmla="*/ 28135 h 2745499"/>
              <a:gd name="connsiteX146" fmla="*/ 535356 w 4847872"/>
              <a:gd name="connsiteY146" fmla="*/ 21101 h 2745499"/>
              <a:gd name="connsiteX147" fmla="*/ 352476 w 4847872"/>
              <a:gd name="connsiteY147" fmla="*/ 0 h 2745499"/>
              <a:gd name="connsiteX148" fmla="*/ 99257 w 4847872"/>
              <a:gd name="connsiteY148" fmla="*/ 7033 h 2745499"/>
              <a:gd name="connsiteX149" fmla="*/ 78156 w 4847872"/>
              <a:gd name="connsiteY149" fmla="*/ 14067 h 2745499"/>
              <a:gd name="connsiteX150" fmla="*/ 50020 w 4847872"/>
              <a:gd name="connsiteY150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36511 w 4847872"/>
              <a:gd name="connsiteY47" fmla="*/ 2558952 h 2745499"/>
              <a:gd name="connsiteX48" fmla="*/ 3223408 w 4847872"/>
              <a:gd name="connsiteY48" fmla="*/ 2505172 h 2745499"/>
              <a:gd name="connsiteX49" fmla="*/ 3345475 w 4847872"/>
              <a:gd name="connsiteY49" fmla="*/ 2413048 h 2745499"/>
              <a:gd name="connsiteX50" fmla="*/ 3410587 w 4847872"/>
              <a:gd name="connsiteY50" fmla="*/ 2356094 h 2745499"/>
              <a:gd name="connsiteX51" fmla="*/ 3531969 w 4847872"/>
              <a:gd name="connsiteY51" fmla="*/ 2212437 h 2745499"/>
              <a:gd name="connsiteX52" fmla="*/ 3598449 w 4847872"/>
              <a:gd name="connsiteY52" fmla="*/ 2121242 h 2745499"/>
              <a:gd name="connsiteX53" fmla="*/ 3655404 w 4847872"/>
              <a:gd name="connsiteY53" fmla="*/ 2029362 h 2745499"/>
              <a:gd name="connsiteX54" fmla="*/ 3733460 w 4847872"/>
              <a:gd name="connsiteY54" fmla="*/ 1944272 h 2745499"/>
              <a:gd name="connsiteX55" fmla="*/ 3822409 w 4847872"/>
              <a:gd name="connsiteY55" fmla="*/ 1862357 h 2745499"/>
              <a:gd name="connsiteX56" fmla="*/ 3868715 w 4847872"/>
              <a:gd name="connsiteY56" fmla="*/ 1785229 h 2745499"/>
              <a:gd name="connsiteX57" fmla="*/ 3941544 w 4847872"/>
              <a:gd name="connsiteY57" fmla="*/ 1753235 h 2745499"/>
              <a:gd name="connsiteX58" fmla="*/ 4004849 w 4847872"/>
              <a:gd name="connsiteY58" fmla="*/ 1717382 h 2745499"/>
              <a:gd name="connsiteX59" fmla="*/ 4044561 w 4847872"/>
              <a:gd name="connsiteY59" fmla="*/ 1703314 h 2745499"/>
              <a:gd name="connsiteX60" fmla="*/ 4111041 w 4847872"/>
              <a:gd name="connsiteY60" fmla="*/ 1679037 h 2745499"/>
              <a:gd name="connsiteX61" fmla="*/ 4160961 w 4847872"/>
              <a:gd name="connsiteY61" fmla="*/ 1648411 h 2745499"/>
              <a:gd name="connsiteX62" fmla="*/ 4243316 w 4847872"/>
              <a:gd name="connsiteY62" fmla="*/ 1611874 h 2745499"/>
              <a:gd name="connsiteX63" fmla="*/ 4318881 w 4847872"/>
              <a:gd name="connsiteY63" fmla="*/ 1567180 h 2745499"/>
              <a:gd name="connsiteX64" fmla="*/ 4394886 w 4847872"/>
              <a:gd name="connsiteY64" fmla="*/ 1504559 h 2745499"/>
              <a:gd name="connsiteX65" fmla="*/ 4468839 w 4847872"/>
              <a:gd name="connsiteY65" fmla="*/ 1460548 h 2745499"/>
              <a:gd name="connsiteX66" fmla="*/ 4538737 w 4847872"/>
              <a:gd name="connsiteY66" fmla="*/ 1392017 h 2745499"/>
              <a:gd name="connsiteX67" fmla="*/ 4594324 w 4847872"/>
              <a:gd name="connsiteY67" fmla="*/ 1335063 h 2745499"/>
              <a:gd name="connsiteX68" fmla="*/ 4631301 w 4847872"/>
              <a:gd name="connsiteY68" fmla="*/ 1283335 h 2745499"/>
              <a:gd name="connsiteX69" fmla="*/ 4680538 w 4847872"/>
              <a:gd name="connsiteY69" fmla="*/ 1208453 h 2745499"/>
              <a:gd name="connsiteX70" fmla="*/ 4715023 w 4847872"/>
              <a:gd name="connsiteY70" fmla="*/ 1138799 h 2745499"/>
              <a:gd name="connsiteX71" fmla="*/ 4757226 w 4847872"/>
              <a:gd name="connsiteY71" fmla="*/ 1056884 h 2745499"/>
              <a:gd name="connsiteX72" fmla="*/ 4777644 w 4847872"/>
              <a:gd name="connsiteY72" fmla="*/ 1011506 h 2745499"/>
              <a:gd name="connsiteX73" fmla="*/ 4805779 w 4847872"/>
              <a:gd name="connsiteY73" fmla="*/ 956603 h 2745499"/>
              <a:gd name="connsiteX74" fmla="*/ 4823706 w 4847872"/>
              <a:gd name="connsiteY74" fmla="*/ 867654 h 2745499"/>
              <a:gd name="connsiteX75" fmla="*/ 4837774 w 4847872"/>
              <a:gd name="connsiteY75" fmla="*/ 793457 h 2745499"/>
              <a:gd name="connsiteX76" fmla="*/ 4847543 w 4847872"/>
              <a:gd name="connsiteY76" fmla="*/ 687753 h 2745499"/>
              <a:gd name="connsiteX77" fmla="*/ 4846175 w 4847872"/>
              <a:gd name="connsiteY77" fmla="*/ 568373 h 2745499"/>
              <a:gd name="connsiteX78" fmla="*/ 4797866 w 4847872"/>
              <a:gd name="connsiteY78" fmla="*/ 506437 h 2745499"/>
              <a:gd name="connsiteX79" fmla="*/ 4755663 w 4847872"/>
              <a:gd name="connsiteY79" fmla="*/ 485335 h 2745499"/>
              <a:gd name="connsiteX80" fmla="*/ 4720494 w 4847872"/>
              <a:gd name="connsiteY80" fmla="*/ 457200 h 2745499"/>
              <a:gd name="connsiteX81" fmla="*/ 4678291 w 4847872"/>
              <a:gd name="connsiteY81" fmla="*/ 443132 h 2745499"/>
              <a:gd name="connsiteX82" fmla="*/ 4593885 w 4847872"/>
              <a:gd name="connsiteY82" fmla="*/ 464233 h 2745499"/>
              <a:gd name="connsiteX83" fmla="*/ 4530580 w 4847872"/>
              <a:gd name="connsiteY83" fmla="*/ 499403 h 2745499"/>
              <a:gd name="connsiteX84" fmla="*/ 4509479 w 4847872"/>
              <a:gd name="connsiteY84" fmla="*/ 513470 h 2745499"/>
              <a:gd name="connsiteX85" fmla="*/ 4481343 w 4847872"/>
              <a:gd name="connsiteY85" fmla="*/ 555673 h 2745499"/>
              <a:gd name="connsiteX86" fmla="*/ 4439140 w 4847872"/>
              <a:gd name="connsiteY86" fmla="*/ 590843 h 2745499"/>
              <a:gd name="connsiteX87" fmla="*/ 4396937 w 4847872"/>
              <a:gd name="connsiteY87" fmla="*/ 618978 h 2745499"/>
              <a:gd name="connsiteX88" fmla="*/ 4340666 w 4847872"/>
              <a:gd name="connsiteY88" fmla="*/ 647113 h 2745499"/>
              <a:gd name="connsiteX89" fmla="*/ 4312531 w 4847872"/>
              <a:gd name="connsiteY89" fmla="*/ 661181 h 2745499"/>
              <a:gd name="connsiteX90" fmla="*/ 4270328 w 4847872"/>
              <a:gd name="connsiteY90" fmla="*/ 675249 h 2745499"/>
              <a:gd name="connsiteX91" fmla="*/ 4242192 w 4847872"/>
              <a:gd name="connsiteY91" fmla="*/ 689317 h 2745499"/>
              <a:gd name="connsiteX92" fmla="*/ 4171854 w 4847872"/>
              <a:gd name="connsiteY92" fmla="*/ 710418 h 2745499"/>
              <a:gd name="connsiteX93" fmla="*/ 3890500 w 4847872"/>
              <a:gd name="connsiteY93" fmla="*/ 696350 h 2745499"/>
              <a:gd name="connsiteX94" fmla="*/ 3869399 w 4847872"/>
              <a:gd name="connsiteY94" fmla="*/ 689317 h 2745499"/>
              <a:gd name="connsiteX95" fmla="*/ 3834229 w 4847872"/>
              <a:gd name="connsiteY95" fmla="*/ 682283 h 2745499"/>
              <a:gd name="connsiteX96" fmla="*/ 3770925 w 4847872"/>
              <a:gd name="connsiteY96" fmla="*/ 675249 h 2745499"/>
              <a:gd name="connsiteX97" fmla="*/ 3679485 w 4847872"/>
              <a:gd name="connsiteY97" fmla="*/ 661181 h 2745499"/>
              <a:gd name="connsiteX98" fmla="*/ 3609146 w 4847872"/>
              <a:gd name="connsiteY98" fmla="*/ 654147 h 2745499"/>
              <a:gd name="connsiteX99" fmla="*/ 3573977 w 4847872"/>
              <a:gd name="connsiteY99" fmla="*/ 647113 h 2745499"/>
              <a:gd name="connsiteX100" fmla="*/ 3257454 w 4847872"/>
              <a:gd name="connsiteY100" fmla="*/ 647113 h 2745499"/>
              <a:gd name="connsiteX101" fmla="*/ 3222285 w 4847872"/>
              <a:gd name="connsiteY101" fmla="*/ 654147 h 2745499"/>
              <a:gd name="connsiteX102" fmla="*/ 3130845 w 4847872"/>
              <a:gd name="connsiteY102" fmla="*/ 661181 h 2745499"/>
              <a:gd name="connsiteX103" fmla="*/ 3088642 w 4847872"/>
              <a:gd name="connsiteY103" fmla="*/ 675249 h 2745499"/>
              <a:gd name="connsiteX104" fmla="*/ 3039405 w 4847872"/>
              <a:gd name="connsiteY104" fmla="*/ 703384 h 2745499"/>
              <a:gd name="connsiteX105" fmla="*/ 2976100 w 4847872"/>
              <a:gd name="connsiteY105" fmla="*/ 731520 h 2745499"/>
              <a:gd name="connsiteX106" fmla="*/ 2575171 w 4847872"/>
              <a:gd name="connsiteY106" fmla="*/ 717452 h 2745499"/>
              <a:gd name="connsiteX107" fmla="*/ 2547036 w 4847872"/>
              <a:gd name="connsiteY107" fmla="*/ 710418 h 2745499"/>
              <a:gd name="connsiteX108" fmla="*/ 2476697 w 4847872"/>
              <a:gd name="connsiteY108" fmla="*/ 689317 h 2745499"/>
              <a:gd name="connsiteX109" fmla="*/ 2441528 w 4847872"/>
              <a:gd name="connsiteY109" fmla="*/ 682283 h 2745499"/>
              <a:gd name="connsiteX110" fmla="*/ 2413392 w 4847872"/>
              <a:gd name="connsiteY110" fmla="*/ 675249 h 2745499"/>
              <a:gd name="connsiteX111" fmla="*/ 2371189 w 4847872"/>
              <a:gd name="connsiteY111" fmla="*/ 661181 h 2745499"/>
              <a:gd name="connsiteX112" fmla="*/ 2336020 w 4847872"/>
              <a:gd name="connsiteY112" fmla="*/ 654147 h 2745499"/>
              <a:gd name="connsiteX113" fmla="*/ 2293817 w 4847872"/>
              <a:gd name="connsiteY113" fmla="*/ 640080 h 2745499"/>
              <a:gd name="connsiteX114" fmla="*/ 2195343 w 4847872"/>
              <a:gd name="connsiteY114" fmla="*/ 626012 h 2745499"/>
              <a:gd name="connsiteX115" fmla="*/ 2139072 w 4847872"/>
              <a:gd name="connsiteY115" fmla="*/ 611944 h 2745499"/>
              <a:gd name="connsiteX116" fmla="*/ 2103903 w 4847872"/>
              <a:gd name="connsiteY116" fmla="*/ 604910 h 2745499"/>
              <a:gd name="connsiteX117" fmla="*/ 2082802 w 4847872"/>
              <a:gd name="connsiteY117" fmla="*/ 597877 h 2745499"/>
              <a:gd name="connsiteX118" fmla="*/ 2047632 w 4847872"/>
              <a:gd name="connsiteY118" fmla="*/ 590843 h 2745499"/>
              <a:gd name="connsiteX119" fmla="*/ 1998396 w 4847872"/>
              <a:gd name="connsiteY119" fmla="*/ 576775 h 2745499"/>
              <a:gd name="connsiteX120" fmla="*/ 1576365 w 4847872"/>
              <a:gd name="connsiteY120" fmla="*/ 562707 h 2745499"/>
              <a:gd name="connsiteX121" fmla="*/ 1541196 w 4847872"/>
              <a:gd name="connsiteY121" fmla="*/ 555673 h 2745499"/>
              <a:gd name="connsiteX122" fmla="*/ 1463823 w 4847872"/>
              <a:gd name="connsiteY122" fmla="*/ 541606 h 2745499"/>
              <a:gd name="connsiteX123" fmla="*/ 1421620 w 4847872"/>
              <a:gd name="connsiteY123" fmla="*/ 520504 h 2745499"/>
              <a:gd name="connsiteX124" fmla="*/ 1393485 w 4847872"/>
              <a:gd name="connsiteY124" fmla="*/ 513470 h 2745499"/>
              <a:gd name="connsiteX125" fmla="*/ 1372383 w 4847872"/>
              <a:gd name="connsiteY125" fmla="*/ 499403 h 2745499"/>
              <a:gd name="connsiteX126" fmla="*/ 1323146 w 4847872"/>
              <a:gd name="connsiteY126" fmla="*/ 450166 h 2745499"/>
              <a:gd name="connsiteX127" fmla="*/ 1302045 w 4847872"/>
              <a:gd name="connsiteY127" fmla="*/ 443132 h 2745499"/>
              <a:gd name="connsiteX128" fmla="*/ 1231706 w 4847872"/>
              <a:gd name="connsiteY128" fmla="*/ 393895 h 2745499"/>
              <a:gd name="connsiteX129" fmla="*/ 1210605 w 4847872"/>
              <a:gd name="connsiteY129" fmla="*/ 379827 h 2745499"/>
              <a:gd name="connsiteX130" fmla="*/ 1189503 w 4847872"/>
              <a:gd name="connsiteY130" fmla="*/ 358726 h 2745499"/>
              <a:gd name="connsiteX131" fmla="*/ 1126199 w 4847872"/>
              <a:gd name="connsiteY131" fmla="*/ 323557 h 2745499"/>
              <a:gd name="connsiteX132" fmla="*/ 1105097 w 4847872"/>
              <a:gd name="connsiteY132" fmla="*/ 309489 h 2745499"/>
              <a:gd name="connsiteX133" fmla="*/ 1083996 w 4847872"/>
              <a:gd name="connsiteY133" fmla="*/ 302455 h 2745499"/>
              <a:gd name="connsiteX134" fmla="*/ 1055860 w 4847872"/>
              <a:gd name="connsiteY134" fmla="*/ 288387 h 2745499"/>
              <a:gd name="connsiteX135" fmla="*/ 1034759 w 4847872"/>
              <a:gd name="connsiteY135" fmla="*/ 274320 h 2745499"/>
              <a:gd name="connsiteX136" fmla="*/ 985522 w 4847872"/>
              <a:gd name="connsiteY136" fmla="*/ 253218 h 2745499"/>
              <a:gd name="connsiteX137" fmla="*/ 915183 w 4847872"/>
              <a:gd name="connsiteY137" fmla="*/ 189913 h 2745499"/>
              <a:gd name="connsiteX138" fmla="*/ 901116 w 4847872"/>
              <a:gd name="connsiteY138" fmla="*/ 168812 h 2745499"/>
              <a:gd name="connsiteX139" fmla="*/ 858912 w 4847872"/>
              <a:gd name="connsiteY139" fmla="*/ 126609 h 2745499"/>
              <a:gd name="connsiteX140" fmla="*/ 809676 w 4847872"/>
              <a:gd name="connsiteY140" fmla="*/ 77372 h 2745499"/>
              <a:gd name="connsiteX141" fmla="*/ 788574 w 4847872"/>
              <a:gd name="connsiteY141" fmla="*/ 63304 h 2745499"/>
              <a:gd name="connsiteX142" fmla="*/ 739337 w 4847872"/>
              <a:gd name="connsiteY142" fmla="*/ 49237 h 2745499"/>
              <a:gd name="connsiteX143" fmla="*/ 676032 w 4847872"/>
              <a:gd name="connsiteY143" fmla="*/ 42203 h 2745499"/>
              <a:gd name="connsiteX144" fmla="*/ 640863 w 4847872"/>
              <a:gd name="connsiteY144" fmla="*/ 35169 h 2745499"/>
              <a:gd name="connsiteX145" fmla="*/ 598660 w 4847872"/>
              <a:gd name="connsiteY145" fmla="*/ 28135 h 2745499"/>
              <a:gd name="connsiteX146" fmla="*/ 535356 w 4847872"/>
              <a:gd name="connsiteY146" fmla="*/ 21101 h 2745499"/>
              <a:gd name="connsiteX147" fmla="*/ 352476 w 4847872"/>
              <a:gd name="connsiteY147" fmla="*/ 0 h 2745499"/>
              <a:gd name="connsiteX148" fmla="*/ 99257 w 4847872"/>
              <a:gd name="connsiteY148" fmla="*/ 7033 h 2745499"/>
              <a:gd name="connsiteX149" fmla="*/ 78156 w 4847872"/>
              <a:gd name="connsiteY149" fmla="*/ 14067 h 2745499"/>
              <a:gd name="connsiteX150" fmla="*/ 50020 w 4847872"/>
              <a:gd name="connsiteY150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36511 w 4847872"/>
              <a:gd name="connsiteY47" fmla="*/ 2558952 h 2745499"/>
              <a:gd name="connsiteX48" fmla="*/ 3223408 w 4847872"/>
              <a:gd name="connsiteY48" fmla="*/ 2505172 h 2745499"/>
              <a:gd name="connsiteX49" fmla="*/ 3345475 w 4847872"/>
              <a:gd name="connsiteY49" fmla="*/ 2413048 h 2745499"/>
              <a:gd name="connsiteX50" fmla="*/ 3410587 w 4847872"/>
              <a:gd name="connsiteY50" fmla="*/ 2356094 h 2745499"/>
              <a:gd name="connsiteX51" fmla="*/ 3531969 w 4847872"/>
              <a:gd name="connsiteY51" fmla="*/ 2212437 h 2745499"/>
              <a:gd name="connsiteX52" fmla="*/ 3598449 w 4847872"/>
              <a:gd name="connsiteY52" fmla="*/ 2121242 h 2745499"/>
              <a:gd name="connsiteX53" fmla="*/ 3655404 w 4847872"/>
              <a:gd name="connsiteY53" fmla="*/ 2029362 h 2745499"/>
              <a:gd name="connsiteX54" fmla="*/ 3733460 w 4847872"/>
              <a:gd name="connsiteY54" fmla="*/ 1944272 h 2745499"/>
              <a:gd name="connsiteX55" fmla="*/ 3822409 w 4847872"/>
              <a:gd name="connsiteY55" fmla="*/ 1862357 h 2745499"/>
              <a:gd name="connsiteX56" fmla="*/ 3890940 w 4847872"/>
              <a:gd name="connsiteY56" fmla="*/ 1810629 h 2745499"/>
              <a:gd name="connsiteX57" fmla="*/ 3941544 w 4847872"/>
              <a:gd name="connsiteY57" fmla="*/ 1753235 h 2745499"/>
              <a:gd name="connsiteX58" fmla="*/ 4004849 w 4847872"/>
              <a:gd name="connsiteY58" fmla="*/ 1717382 h 2745499"/>
              <a:gd name="connsiteX59" fmla="*/ 4044561 w 4847872"/>
              <a:gd name="connsiteY59" fmla="*/ 1703314 h 2745499"/>
              <a:gd name="connsiteX60" fmla="*/ 4111041 w 4847872"/>
              <a:gd name="connsiteY60" fmla="*/ 1679037 h 2745499"/>
              <a:gd name="connsiteX61" fmla="*/ 4160961 w 4847872"/>
              <a:gd name="connsiteY61" fmla="*/ 1648411 h 2745499"/>
              <a:gd name="connsiteX62" fmla="*/ 4243316 w 4847872"/>
              <a:gd name="connsiteY62" fmla="*/ 1611874 h 2745499"/>
              <a:gd name="connsiteX63" fmla="*/ 4318881 w 4847872"/>
              <a:gd name="connsiteY63" fmla="*/ 1567180 h 2745499"/>
              <a:gd name="connsiteX64" fmla="*/ 4394886 w 4847872"/>
              <a:gd name="connsiteY64" fmla="*/ 1504559 h 2745499"/>
              <a:gd name="connsiteX65" fmla="*/ 4468839 w 4847872"/>
              <a:gd name="connsiteY65" fmla="*/ 1460548 h 2745499"/>
              <a:gd name="connsiteX66" fmla="*/ 4538737 w 4847872"/>
              <a:gd name="connsiteY66" fmla="*/ 1392017 h 2745499"/>
              <a:gd name="connsiteX67" fmla="*/ 4594324 w 4847872"/>
              <a:gd name="connsiteY67" fmla="*/ 1335063 h 2745499"/>
              <a:gd name="connsiteX68" fmla="*/ 4631301 w 4847872"/>
              <a:gd name="connsiteY68" fmla="*/ 1283335 h 2745499"/>
              <a:gd name="connsiteX69" fmla="*/ 4680538 w 4847872"/>
              <a:gd name="connsiteY69" fmla="*/ 1208453 h 2745499"/>
              <a:gd name="connsiteX70" fmla="*/ 4715023 w 4847872"/>
              <a:gd name="connsiteY70" fmla="*/ 1138799 h 2745499"/>
              <a:gd name="connsiteX71" fmla="*/ 4757226 w 4847872"/>
              <a:gd name="connsiteY71" fmla="*/ 1056884 h 2745499"/>
              <a:gd name="connsiteX72" fmla="*/ 4777644 w 4847872"/>
              <a:gd name="connsiteY72" fmla="*/ 1011506 h 2745499"/>
              <a:gd name="connsiteX73" fmla="*/ 4805779 w 4847872"/>
              <a:gd name="connsiteY73" fmla="*/ 956603 h 2745499"/>
              <a:gd name="connsiteX74" fmla="*/ 4823706 w 4847872"/>
              <a:gd name="connsiteY74" fmla="*/ 867654 h 2745499"/>
              <a:gd name="connsiteX75" fmla="*/ 4837774 w 4847872"/>
              <a:gd name="connsiteY75" fmla="*/ 793457 h 2745499"/>
              <a:gd name="connsiteX76" fmla="*/ 4847543 w 4847872"/>
              <a:gd name="connsiteY76" fmla="*/ 687753 h 2745499"/>
              <a:gd name="connsiteX77" fmla="*/ 4846175 w 4847872"/>
              <a:gd name="connsiteY77" fmla="*/ 568373 h 2745499"/>
              <a:gd name="connsiteX78" fmla="*/ 4797866 w 4847872"/>
              <a:gd name="connsiteY78" fmla="*/ 506437 h 2745499"/>
              <a:gd name="connsiteX79" fmla="*/ 4755663 w 4847872"/>
              <a:gd name="connsiteY79" fmla="*/ 485335 h 2745499"/>
              <a:gd name="connsiteX80" fmla="*/ 4720494 w 4847872"/>
              <a:gd name="connsiteY80" fmla="*/ 457200 h 2745499"/>
              <a:gd name="connsiteX81" fmla="*/ 4678291 w 4847872"/>
              <a:gd name="connsiteY81" fmla="*/ 443132 h 2745499"/>
              <a:gd name="connsiteX82" fmla="*/ 4593885 w 4847872"/>
              <a:gd name="connsiteY82" fmla="*/ 464233 h 2745499"/>
              <a:gd name="connsiteX83" fmla="*/ 4530580 w 4847872"/>
              <a:gd name="connsiteY83" fmla="*/ 499403 h 2745499"/>
              <a:gd name="connsiteX84" fmla="*/ 4509479 w 4847872"/>
              <a:gd name="connsiteY84" fmla="*/ 513470 h 2745499"/>
              <a:gd name="connsiteX85" fmla="*/ 4481343 w 4847872"/>
              <a:gd name="connsiteY85" fmla="*/ 555673 h 2745499"/>
              <a:gd name="connsiteX86" fmla="*/ 4439140 w 4847872"/>
              <a:gd name="connsiteY86" fmla="*/ 590843 h 2745499"/>
              <a:gd name="connsiteX87" fmla="*/ 4396937 w 4847872"/>
              <a:gd name="connsiteY87" fmla="*/ 618978 h 2745499"/>
              <a:gd name="connsiteX88" fmla="*/ 4340666 w 4847872"/>
              <a:gd name="connsiteY88" fmla="*/ 647113 h 2745499"/>
              <a:gd name="connsiteX89" fmla="*/ 4312531 w 4847872"/>
              <a:gd name="connsiteY89" fmla="*/ 661181 h 2745499"/>
              <a:gd name="connsiteX90" fmla="*/ 4270328 w 4847872"/>
              <a:gd name="connsiteY90" fmla="*/ 675249 h 2745499"/>
              <a:gd name="connsiteX91" fmla="*/ 4242192 w 4847872"/>
              <a:gd name="connsiteY91" fmla="*/ 689317 h 2745499"/>
              <a:gd name="connsiteX92" fmla="*/ 4171854 w 4847872"/>
              <a:gd name="connsiteY92" fmla="*/ 710418 h 2745499"/>
              <a:gd name="connsiteX93" fmla="*/ 3890500 w 4847872"/>
              <a:gd name="connsiteY93" fmla="*/ 696350 h 2745499"/>
              <a:gd name="connsiteX94" fmla="*/ 3869399 w 4847872"/>
              <a:gd name="connsiteY94" fmla="*/ 689317 h 2745499"/>
              <a:gd name="connsiteX95" fmla="*/ 3834229 w 4847872"/>
              <a:gd name="connsiteY95" fmla="*/ 682283 h 2745499"/>
              <a:gd name="connsiteX96" fmla="*/ 3770925 w 4847872"/>
              <a:gd name="connsiteY96" fmla="*/ 675249 h 2745499"/>
              <a:gd name="connsiteX97" fmla="*/ 3679485 w 4847872"/>
              <a:gd name="connsiteY97" fmla="*/ 661181 h 2745499"/>
              <a:gd name="connsiteX98" fmla="*/ 3609146 w 4847872"/>
              <a:gd name="connsiteY98" fmla="*/ 654147 h 2745499"/>
              <a:gd name="connsiteX99" fmla="*/ 3573977 w 4847872"/>
              <a:gd name="connsiteY99" fmla="*/ 647113 h 2745499"/>
              <a:gd name="connsiteX100" fmla="*/ 3257454 w 4847872"/>
              <a:gd name="connsiteY100" fmla="*/ 647113 h 2745499"/>
              <a:gd name="connsiteX101" fmla="*/ 3222285 w 4847872"/>
              <a:gd name="connsiteY101" fmla="*/ 654147 h 2745499"/>
              <a:gd name="connsiteX102" fmla="*/ 3130845 w 4847872"/>
              <a:gd name="connsiteY102" fmla="*/ 661181 h 2745499"/>
              <a:gd name="connsiteX103" fmla="*/ 3088642 w 4847872"/>
              <a:gd name="connsiteY103" fmla="*/ 675249 h 2745499"/>
              <a:gd name="connsiteX104" fmla="*/ 3039405 w 4847872"/>
              <a:gd name="connsiteY104" fmla="*/ 703384 h 2745499"/>
              <a:gd name="connsiteX105" fmla="*/ 2976100 w 4847872"/>
              <a:gd name="connsiteY105" fmla="*/ 731520 h 2745499"/>
              <a:gd name="connsiteX106" fmla="*/ 2575171 w 4847872"/>
              <a:gd name="connsiteY106" fmla="*/ 717452 h 2745499"/>
              <a:gd name="connsiteX107" fmla="*/ 2547036 w 4847872"/>
              <a:gd name="connsiteY107" fmla="*/ 710418 h 2745499"/>
              <a:gd name="connsiteX108" fmla="*/ 2476697 w 4847872"/>
              <a:gd name="connsiteY108" fmla="*/ 689317 h 2745499"/>
              <a:gd name="connsiteX109" fmla="*/ 2441528 w 4847872"/>
              <a:gd name="connsiteY109" fmla="*/ 682283 h 2745499"/>
              <a:gd name="connsiteX110" fmla="*/ 2413392 w 4847872"/>
              <a:gd name="connsiteY110" fmla="*/ 675249 h 2745499"/>
              <a:gd name="connsiteX111" fmla="*/ 2371189 w 4847872"/>
              <a:gd name="connsiteY111" fmla="*/ 661181 h 2745499"/>
              <a:gd name="connsiteX112" fmla="*/ 2336020 w 4847872"/>
              <a:gd name="connsiteY112" fmla="*/ 654147 h 2745499"/>
              <a:gd name="connsiteX113" fmla="*/ 2293817 w 4847872"/>
              <a:gd name="connsiteY113" fmla="*/ 640080 h 2745499"/>
              <a:gd name="connsiteX114" fmla="*/ 2195343 w 4847872"/>
              <a:gd name="connsiteY114" fmla="*/ 626012 h 2745499"/>
              <a:gd name="connsiteX115" fmla="*/ 2139072 w 4847872"/>
              <a:gd name="connsiteY115" fmla="*/ 611944 h 2745499"/>
              <a:gd name="connsiteX116" fmla="*/ 2103903 w 4847872"/>
              <a:gd name="connsiteY116" fmla="*/ 604910 h 2745499"/>
              <a:gd name="connsiteX117" fmla="*/ 2082802 w 4847872"/>
              <a:gd name="connsiteY117" fmla="*/ 597877 h 2745499"/>
              <a:gd name="connsiteX118" fmla="*/ 2047632 w 4847872"/>
              <a:gd name="connsiteY118" fmla="*/ 590843 h 2745499"/>
              <a:gd name="connsiteX119" fmla="*/ 1998396 w 4847872"/>
              <a:gd name="connsiteY119" fmla="*/ 576775 h 2745499"/>
              <a:gd name="connsiteX120" fmla="*/ 1576365 w 4847872"/>
              <a:gd name="connsiteY120" fmla="*/ 562707 h 2745499"/>
              <a:gd name="connsiteX121" fmla="*/ 1541196 w 4847872"/>
              <a:gd name="connsiteY121" fmla="*/ 555673 h 2745499"/>
              <a:gd name="connsiteX122" fmla="*/ 1463823 w 4847872"/>
              <a:gd name="connsiteY122" fmla="*/ 541606 h 2745499"/>
              <a:gd name="connsiteX123" fmla="*/ 1421620 w 4847872"/>
              <a:gd name="connsiteY123" fmla="*/ 520504 h 2745499"/>
              <a:gd name="connsiteX124" fmla="*/ 1393485 w 4847872"/>
              <a:gd name="connsiteY124" fmla="*/ 513470 h 2745499"/>
              <a:gd name="connsiteX125" fmla="*/ 1372383 w 4847872"/>
              <a:gd name="connsiteY125" fmla="*/ 499403 h 2745499"/>
              <a:gd name="connsiteX126" fmla="*/ 1323146 w 4847872"/>
              <a:gd name="connsiteY126" fmla="*/ 450166 h 2745499"/>
              <a:gd name="connsiteX127" fmla="*/ 1302045 w 4847872"/>
              <a:gd name="connsiteY127" fmla="*/ 443132 h 2745499"/>
              <a:gd name="connsiteX128" fmla="*/ 1231706 w 4847872"/>
              <a:gd name="connsiteY128" fmla="*/ 393895 h 2745499"/>
              <a:gd name="connsiteX129" fmla="*/ 1210605 w 4847872"/>
              <a:gd name="connsiteY129" fmla="*/ 379827 h 2745499"/>
              <a:gd name="connsiteX130" fmla="*/ 1189503 w 4847872"/>
              <a:gd name="connsiteY130" fmla="*/ 358726 h 2745499"/>
              <a:gd name="connsiteX131" fmla="*/ 1126199 w 4847872"/>
              <a:gd name="connsiteY131" fmla="*/ 323557 h 2745499"/>
              <a:gd name="connsiteX132" fmla="*/ 1105097 w 4847872"/>
              <a:gd name="connsiteY132" fmla="*/ 309489 h 2745499"/>
              <a:gd name="connsiteX133" fmla="*/ 1083996 w 4847872"/>
              <a:gd name="connsiteY133" fmla="*/ 302455 h 2745499"/>
              <a:gd name="connsiteX134" fmla="*/ 1055860 w 4847872"/>
              <a:gd name="connsiteY134" fmla="*/ 288387 h 2745499"/>
              <a:gd name="connsiteX135" fmla="*/ 1034759 w 4847872"/>
              <a:gd name="connsiteY135" fmla="*/ 274320 h 2745499"/>
              <a:gd name="connsiteX136" fmla="*/ 985522 w 4847872"/>
              <a:gd name="connsiteY136" fmla="*/ 253218 h 2745499"/>
              <a:gd name="connsiteX137" fmla="*/ 915183 w 4847872"/>
              <a:gd name="connsiteY137" fmla="*/ 189913 h 2745499"/>
              <a:gd name="connsiteX138" fmla="*/ 901116 w 4847872"/>
              <a:gd name="connsiteY138" fmla="*/ 168812 h 2745499"/>
              <a:gd name="connsiteX139" fmla="*/ 858912 w 4847872"/>
              <a:gd name="connsiteY139" fmla="*/ 126609 h 2745499"/>
              <a:gd name="connsiteX140" fmla="*/ 809676 w 4847872"/>
              <a:gd name="connsiteY140" fmla="*/ 77372 h 2745499"/>
              <a:gd name="connsiteX141" fmla="*/ 788574 w 4847872"/>
              <a:gd name="connsiteY141" fmla="*/ 63304 h 2745499"/>
              <a:gd name="connsiteX142" fmla="*/ 739337 w 4847872"/>
              <a:gd name="connsiteY142" fmla="*/ 49237 h 2745499"/>
              <a:gd name="connsiteX143" fmla="*/ 676032 w 4847872"/>
              <a:gd name="connsiteY143" fmla="*/ 42203 h 2745499"/>
              <a:gd name="connsiteX144" fmla="*/ 640863 w 4847872"/>
              <a:gd name="connsiteY144" fmla="*/ 35169 h 2745499"/>
              <a:gd name="connsiteX145" fmla="*/ 598660 w 4847872"/>
              <a:gd name="connsiteY145" fmla="*/ 28135 h 2745499"/>
              <a:gd name="connsiteX146" fmla="*/ 535356 w 4847872"/>
              <a:gd name="connsiteY146" fmla="*/ 21101 h 2745499"/>
              <a:gd name="connsiteX147" fmla="*/ 352476 w 4847872"/>
              <a:gd name="connsiteY147" fmla="*/ 0 h 2745499"/>
              <a:gd name="connsiteX148" fmla="*/ 99257 w 4847872"/>
              <a:gd name="connsiteY148" fmla="*/ 7033 h 2745499"/>
              <a:gd name="connsiteX149" fmla="*/ 78156 w 4847872"/>
              <a:gd name="connsiteY149" fmla="*/ 14067 h 2745499"/>
              <a:gd name="connsiteX150" fmla="*/ 50020 w 4847872"/>
              <a:gd name="connsiteY150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36511 w 4847872"/>
              <a:gd name="connsiteY47" fmla="*/ 2558952 h 2745499"/>
              <a:gd name="connsiteX48" fmla="*/ 3223408 w 4847872"/>
              <a:gd name="connsiteY48" fmla="*/ 2505172 h 2745499"/>
              <a:gd name="connsiteX49" fmla="*/ 3345475 w 4847872"/>
              <a:gd name="connsiteY49" fmla="*/ 2413048 h 2745499"/>
              <a:gd name="connsiteX50" fmla="*/ 3410587 w 4847872"/>
              <a:gd name="connsiteY50" fmla="*/ 2356094 h 2745499"/>
              <a:gd name="connsiteX51" fmla="*/ 3531969 w 4847872"/>
              <a:gd name="connsiteY51" fmla="*/ 2212437 h 2745499"/>
              <a:gd name="connsiteX52" fmla="*/ 3598449 w 4847872"/>
              <a:gd name="connsiteY52" fmla="*/ 2121242 h 2745499"/>
              <a:gd name="connsiteX53" fmla="*/ 3655404 w 4847872"/>
              <a:gd name="connsiteY53" fmla="*/ 2029362 h 2745499"/>
              <a:gd name="connsiteX54" fmla="*/ 3733460 w 4847872"/>
              <a:gd name="connsiteY54" fmla="*/ 1944272 h 2745499"/>
              <a:gd name="connsiteX55" fmla="*/ 3822409 w 4847872"/>
              <a:gd name="connsiteY55" fmla="*/ 1862357 h 2745499"/>
              <a:gd name="connsiteX56" fmla="*/ 3890940 w 4847872"/>
              <a:gd name="connsiteY56" fmla="*/ 1810629 h 2745499"/>
              <a:gd name="connsiteX57" fmla="*/ 4004849 w 4847872"/>
              <a:gd name="connsiteY57" fmla="*/ 1717382 h 2745499"/>
              <a:gd name="connsiteX58" fmla="*/ 4044561 w 4847872"/>
              <a:gd name="connsiteY58" fmla="*/ 1703314 h 2745499"/>
              <a:gd name="connsiteX59" fmla="*/ 4111041 w 4847872"/>
              <a:gd name="connsiteY59" fmla="*/ 1679037 h 2745499"/>
              <a:gd name="connsiteX60" fmla="*/ 4160961 w 4847872"/>
              <a:gd name="connsiteY60" fmla="*/ 1648411 h 2745499"/>
              <a:gd name="connsiteX61" fmla="*/ 4243316 w 4847872"/>
              <a:gd name="connsiteY61" fmla="*/ 1611874 h 2745499"/>
              <a:gd name="connsiteX62" fmla="*/ 4318881 w 4847872"/>
              <a:gd name="connsiteY62" fmla="*/ 1567180 h 2745499"/>
              <a:gd name="connsiteX63" fmla="*/ 4394886 w 4847872"/>
              <a:gd name="connsiteY63" fmla="*/ 1504559 h 2745499"/>
              <a:gd name="connsiteX64" fmla="*/ 4468839 w 4847872"/>
              <a:gd name="connsiteY64" fmla="*/ 1460548 h 2745499"/>
              <a:gd name="connsiteX65" fmla="*/ 4538737 w 4847872"/>
              <a:gd name="connsiteY65" fmla="*/ 1392017 h 2745499"/>
              <a:gd name="connsiteX66" fmla="*/ 4594324 w 4847872"/>
              <a:gd name="connsiteY66" fmla="*/ 1335063 h 2745499"/>
              <a:gd name="connsiteX67" fmla="*/ 4631301 w 4847872"/>
              <a:gd name="connsiteY67" fmla="*/ 1283335 h 2745499"/>
              <a:gd name="connsiteX68" fmla="*/ 4680538 w 4847872"/>
              <a:gd name="connsiteY68" fmla="*/ 1208453 h 2745499"/>
              <a:gd name="connsiteX69" fmla="*/ 4715023 w 4847872"/>
              <a:gd name="connsiteY69" fmla="*/ 1138799 h 2745499"/>
              <a:gd name="connsiteX70" fmla="*/ 4757226 w 4847872"/>
              <a:gd name="connsiteY70" fmla="*/ 1056884 h 2745499"/>
              <a:gd name="connsiteX71" fmla="*/ 4777644 w 4847872"/>
              <a:gd name="connsiteY71" fmla="*/ 1011506 h 2745499"/>
              <a:gd name="connsiteX72" fmla="*/ 4805779 w 4847872"/>
              <a:gd name="connsiteY72" fmla="*/ 956603 h 2745499"/>
              <a:gd name="connsiteX73" fmla="*/ 4823706 w 4847872"/>
              <a:gd name="connsiteY73" fmla="*/ 867654 h 2745499"/>
              <a:gd name="connsiteX74" fmla="*/ 4837774 w 4847872"/>
              <a:gd name="connsiteY74" fmla="*/ 793457 h 2745499"/>
              <a:gd name="connsiteX75" fmla="*/ 4847543 w 4847872"/>
              <a:gd name="connsiteY75" fmla="*/ 687753 h 2745499"/>
              <a:gd name="connsiteX76" fmla="*/ 4846175 w 4847872"/>
              <a:gd name="connsiteY76" fmla="*/ 568373 h 2745499"/>
              <a:gd name="connsiteX77" fmla="*/ 4797866 w 4847872"/>
              <a:gd name="connsiteY77" fmla="*/ 506437 h 2745499"/>
              <a:gd name="connsiteX78" fmla="*/ 4755663 w 4847872"/>
              <a:gd name="connsiteY78" fmla="*/ 485335 h 2745499"/>
              <a:gd name="connsiteX79" fmla="*/ 4720494 w 4847872"/>
              <a:gd name="connsiteY79" fmla="*/ 457200 h 2745499"/>
              <a:gd name="connsiteX80" fmla="*/ 4678291 w 4847872"/>
              <a:gd name="connsiteY80" fmla="*/ 443132 h 2745499"/>
              <a:gd name="connsiteX81" fmla="*/ 4593885 w 4847872"/>
              <a:gd name="connsiteY81" fmla="*/ 464233 h 2745499"/>
              <a:gd name="connsiteX82" fmla="*/ 4530580 w 4847872"/>
              <a:gd name="connsiteY82" fmla="*/ 499403 h 2745499"/>
              <a:gd name="connsiteX83" fmla="*/ 4509479 w 4847872"/>
              <a:gd name="connsiteY83" fmla="*/ 513470 h 2745499"/>
              <a:gd name="connsiteX84" fmla="*/ 4481343 w 4847872"/>
              <a:gd name="connsiteY84" fmla="*/ 555673 h 2745499"/>
              <a:gd name="connsiteX85" fmla="*/ 4439140 w 4847872"/>
              <a:gd name="connsiteY85" fmla="*/ 590843 h 2745499"/>
              <a:gd name="connsiteX86" fmla="*/ 4396937 w 4847872"/>
              <a:gd name="connsiteY86" fmla="*/ 618978 h 2745499"/>
              <a:gd name="connsiteX87" fmla="*/ 4340666 w 4847872"/>
              <a:gd name="connsiteY87" fmla="*/ 647113 h 2745499"/>
              <a:gd name="connsiteX88" fmla="*/ 4312531 w 4847872"/>
              <a:gd name="connsiteY88" fmla="*/ 661181 h 2745499"/>
              <a:gd name="connsiteX89" fmla="*/ 4270328 w 4847872"/>
              <a:gd name="connsiteY89" fmla="*/ 675249 h 2745499"/>
              <a:gd name="connsiteX90" fmla="*/ 4242192 w 4847872"/>
              <a:gd name="connsiteY90" fmla="*/ 689317 h 2745499"/>
              <a:gd name="connsiteX91" fmla="*/ 4171854 w 4847872"/>
              <a:gd name="connsiteY91" fmla="*/ 710418 h 2745499"/>
              <a:gd name="connsiteX92" fmla="*/ 3890500 w 4847872"/>
              <a:gd name="connsiteY92" fmla="*/ 696350 h 2745499"/>
              <a:gd name="connsiteX93" fmla="*/ 3869399 w 4847872"/>
              <a:gd name="connsiteY93" fmla="*/ 689317 h 2745499"/>
              <a:gd name="connsiteX94" fmla="*/ 3834229 w 4847872"/>
              <a:gd name="connsiteY94" fmla="*/ 682283 h 2745499"/>
              <a:gd name="connsiteX95" fmla="*/ 3770925 w 4847872"/>
              <a:gd name="connsiteY95" fmla="*/ 675249 h 2745499"/>
              <a:gd name="connsiteX96" fmla="*/ 3679485 w 4847872"/>
              <a:gd name="connsiteY96" fmla="*/ 661181 h 2745499"/>
              <a:gd name="connsiteX97" fmla="*/ 3609146 w 4847872"/>
              <a:gd name="connsiteY97" fmla="*/ 654147 h 2745499"/>
              <a:gd name="connsiteX98" fmla="*/ 3573977 w 4847872"/>
              <a:gd name="connsiteY98" fmla="*/ 647113 h 2745499"/>
              <a:gd name="connsiteX99" fmla="*/ 3257454 w 4847872"/>
              <a:gd name="connsiteY99" fmla="*/ 647113 h 2745499"/>
              <a:gd name="connsiteX100" fmla="*/ 3222285 w 4847872"/>
              <a:gd name="connsiteY100" fmla="*/ 654147 h 2745499"/>
              <a:gd name="connsiteX101" fmla="*/ 3130845 w 4847872"/>
              <a:gd name="connsiteY101" fmla="*/ 661181 h 2745499"/>
              <a:gd name="connsiteX102" fmla="*/ 3088642 w 4847872"/>
              <a:gd name="connsiteY102" fmla="*/ 675249 h 2745499"/>
              <a:gd name="connsiteX103" fmla="*/ 3039405 w 4847872"/>
              <a:gd name="connsiteY103" fmla="*/ 703384 h 2745499"/>
              <a:gd name="connsiteX104" fmla="*/ 2976100 w 4847872"/>
              <a:gd name="connsiteY104" fmla="*/ 731520 h 2745499"/>
              <a:gd name="connsiteX105" fmla="*/ 2575171 w 4847872"/>
              <a:gd name="connsiteY105" fmla="*/ 717452 h 2745499"/>
              <a:gd name="connsiteX106" fmla="*/ 2547036 w 4847872"/>
              <a:gd name="connsiteY106" fmla="*/ 710418 h 2745499"/>
              <a:gd name="connsiteX107" fmla="*/ 2476697 w 4847872"/>
              <a:gd name="connsiteY107" fmla="*/ 689317 h 2745499"/>
              <a:gd name="connsiteX108" fmla="*/ 2441528 w 4847872"/>
              <a:gd name="connsiteY108" fmla="*/ 682283 h 2745499"/>
              <a:gd name="connsiteX109" fmla="*/ 2413392 w 4847872"/>
              <a:gd name="connsiteY109" fmla="*/ 675249 h 2745499"/>
              <a:gd name="connsiteX110" fmla="*/ 2371189 w 4847872"/>
              <a:gd name="connsiteY110" fmla="*/ 661181 h 2745499"/>
              <a:gd name="connsiteX111" fmla="*/ 2336020 w 4847872"/>
              <a:gd name="connsiteY111" fmla="*/ 654147 h 2745499"/>
              <a:gd name="connsiteX112" fmla="*/ 2293817 w 4847872"/>
              <a:gd name="connsiteY112" fmla="*/ 640080 h 2745499"/>
              <a:gd name="connsiteX113" fmla="*/ 2195343 w 4847872"/>
              <a:gd name="connsiteY113" fmla="*/ 626012 h 2745499"/>
              <a:gd name="connsiteX114" fmla="*/ 2139072 w 4847872"/>
              <a:gd name="connsiteY114" fmla="*/ 611944 h 2745499"/>
              <a:gd name="connsiteX115" fmla="*/ 2103903 w 4847872"/>
              <a:gd name="connsiteY115" fmla="*/ 604910 h 2745499"/>
              <a:gd name="connsiteX116" fmla="*/ 2082802 w 4847872"/>
              <a:gd name="connsiteY116" fmla="*/ 597877 h 2745499"/>
              <a:gd name="connsiteX117" fmla="*/ 2047632 w 4847872"/>
              <a:gd name="connsiteY117" fmla="*/ 590843 h 2745499"/>
              <a:gd name="connsiteX118" fmla="*/ 1998396 w 4847872"/>
              <a:gd name="connsiteY118" fmla="*/ 576775 h 2745499"/>
              <a:gd name="connsiteX119" fmla="*/ 1576365 w 4847872"/>
              <a:gd name="connsiteY119" fmla="*/ 562707 h 2745499"/>
              <a:gd name="connsiteX120" fmla="*/ 1541196 w 4847872"/>
              <a:gd name="connsiteY120" fmla="*/ 555673 h 2745499"/>
              <a:gd name="connsiteX121" fmla="*/ 1463823 w 4847872"/>
              <a:gd name="connsiteY121" fmla="*/ 541606 h 2745499"/>
              <a:gd name="connsiteX122" fmla="*/ 1421620 w 4847872"/>
              <a:gd name="connsiteY122" fmla="*/ 520504 h 2745499"/>
              <a:gd name="connsiteX123" fmla="*/ 1393485 w 4847872"/>
              <a:gd name="connsiteY123" fmla="*/ 513470 h 2745499"/>
              <a:gd name="connsiteX124" fmla="*/ 1372383 w 4847872"/>
              <a:gd name="connsiteY124" fmla="*/ 499403 h 2745499"/>
              <a:gd name="connsiteX125" fmla="*/ 1323146 w 4847872"/>
              <a:gd name="connsiteY125" fmla="*/ 450166 h 2745499"/>
              <a:gd name="connsiteX126" fmla="*/ 1302045 w 4847872"/>
              <a:gd name="connsiteY126" fmla="*/ 443132 h 2745499"/>
              <a:gd name="connsiteX127" fmla="*/ 1231706 w 4847872"/>
              <a:gd name="connsiteY127" fmla="*/ 393895 h 2745499"/>
              <a:gd name="connsiteX128" fmla="*/ 1210605 w 4847872"/>
              <a:gd name="connsiteY128" fmla="*/ 379827 h 2745499"/>
              <a:gd name="connsiteX129" fmla="*/ 1189503 w 4847872"/>
              <a:gd name="connsiteY129" fmla="*/ 358726 h 2745499"/>
              <a:gd name="connsiteX130" fmla="*/ 1126199 w 4847872"/>
              <a:gd name="connsiteY130" fmla="*/ 323557 h 2745499"/>
              <a:gd name="connsiteX131" fmla="*/ 1105097 w 4847872"/>
              <a:gd name="connsiteY131" fmla="*/ 309489 h 2745499"/>
              <a:gd name="connsiteX132" fmla="*/ 1083996 w 4847872"/>
              <a:gd name="connsiteY132" fmla="*/ 302455 h 2745499"/>
              <a:gd name="connsiteX133" fmla="*/ 1055860 w 4847872"/>
              <a:gd name="connsiteY133" fmla="*/ 288387 h 2745499"/>
              <a:gd name="connsiteX134" fmla="*/ 1034759 w 4847872"/>
              <a:gd name="connsiteY134" fmla="*/ 274320 h 2745499"/>
              <a:gd name="connsiteX135" fmla="*/ 985522 w 4847872"/>
              <a:gd name="connsiteY135" fmla="*/ 253218 h 2745499"/>
              <a:gd name="connsiteX136" fmla="*/ 915183 w 4847872"/>
              <a:gd name="connsiteY136" fmla="*/ 189913 h 2745499"/>
              <a:gd name="connsiteX137" fmla="*/ 901116 w 4847872"/>
              <a:gd name="connsiteY137" fmla="*/ 168812 h 2745499"/>
              <a:gd name="connsiteX138" fmla="*/ 858912 w 4847872"/>
              <a:gd name="connsiteY138" fmla="*/ 126609 h 2745499"/>
              <a:gd name="connsiteX139" fmla="*/ 809676 w 4847872"/>
              <a:gd name="connsiteY139" fmla="*/ 77372 h 2745499"/>
              <a:gd name="connsiteX140" fmla="*/ 788574 w 4847872"/>
              <a:gd name="connsiteY140" fmla="*/ 63304 h 2745499"/>
              <a:gd name="connsiteX141" fmla="*/ 739337 w 4847872"/>
              <a:gd name="connsiteY141" fmla="*/ 49237 h 2745499"/>
              <a:gd name="connsiteX142" fmla="*/ 676032 w 4847872"/>
              <a:gd name="connsiteY142" fmla="*/ 42203 h 2745499"/>
              <a:gd name="connsiteX143" fmla="*/ 640863 w 4847872"/>
              <a:gd name="connsiteY143" fmla="*/ 35169 h 2745499"/>
              <a:gd name="connsiteX144" fmla="*/ 598660 w 4847872"/>
              <a:gd name="connsiteY144" fmla="*/ 28135 h 2745499"/>
              <a:gd name="connsiteX145" fmla="*/ 535356 w 4847872"/>
              <a:gd name="connsiteY145" fmla="*/ 21101 h 2745499"/>
              <a:gd name="connsiteX146" fmla="*/ 352476 w 4847872"/>
              <a:gd name="connsiteY146" fmla="*/ 0 h 2745499"/>
              <a:gd name="connsiteX147" fmla="*/ 99257 w 4847872"/>
              <a:gd name="connsiteY147" fmla="*/ 7033 h 2745499"/>
              <a:gd name="connsiteX148" fmla="*/ 78156 w 4847872"/>
              <a:gd name="connsiteY148" fmla="*/ 14067 h 2745499"/>
              <a:gd name="connsiteX149" fmla="*/ 50020 w 4847872"/>
              <a:gd name="connsiteY149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36511 w 4847872"/>
              <a:gd name="connsiteY47" fmla="*/ 2558952 h 2745499"/>
              <a:gd name="connsiteX48" fmla="*/ 3223408 w 4847872"/>
              <a:gd name="connsiteY48" fmla="*/ 2505172 h 2745499"/>
              <a:gd name="connsiteX49" fmla="*/ 3345475 w 4847872"/>
              <a:gd name="connsiteY49" fmla="*/ 2413048 h 2745499"/>
              <a:gd name="connsiteX50" fmla="*/ 3410587 w 4847872"/>
              <a:gd name="connsiteY50" fmla="*/ 2356094 h 2745499"/>
              <a:gd name="connsiteX51" fmla="*/ 3531969 w 4847872"/>
              <a:gd name="connsiteY51" fmla="*/ 2212437 h 2745499"/>
              <a:gd name="connsiteX52" fmla="*/ 3598449 w 4847872"/>
              <a:gd name="connsiteY52" fmla="*/ 2121242 h 2745499"/>
              <a:gd name="connsiteX53" fmla="*/ 3655404 w 4847872"/>
              <a:gd name="connsiteY53" fmla="*/ 2029362 h 2745499"/>
              <a:gd name="connsiteX54" fmla="*/ 3733460 w 4847872"/>
              <a:gd name="connsiteY54" fmla="*/ 1944272 h 2745499"/>
              <a:gd name="connsiteX55" fmla="*/ 3822409 w 4847872"/>
              <a:gd name="connsiteY55" fmla="*/ 1862357 h 2745499"/>
              <a:gd name="connsiteX56" fmla="*/ 3890940 w 4847872"/>
              <a:gd name="connsiteY56" fmla="*/ 1810629 h 2745499"/>
              <a:gd name="connsiteX57" fmla="*/ 4008024 w 4847872"/>
              <a:gd name="connsiteY57" fmla="*/ 1739607 h 2745499"/>
              <a:gd name="connsiteX58" fmla="*/ 4044561 w 4847872"/>
              <a:gd name="connsiteY58" fmla="*/ 1703314 h 2745499"/>
              <a:gd name="connsiteX59" fmla="*/ 4111041 w 4847872"/>
              <a:gd name="connsiteY59" fmla="*/ 1679037 h 2745499"/>
              <a:gd name="connsiteX60" fmla="*/ 4160961 w 4847872"/>
              <a:gd name="connsiteY60" fmla="*/ 1648411 h 2745499"/>
              <a:gd name="connsiteX61" fmla="*/ 4243316 w 4847872"/>
              <a:gd name="connsiteY61" fmla="*/ 1611874 h 2745499"/>
              <a:gd name="connsiteX62" fmla="*/ 4318881 w 4847872"/>
              <a:gd name="connsiteY62" fmla="*/ 1567180 h 2745499"/>
              <a:gd name="connsiteX63" fmla="*/ 4394886 w 4847872"/>
              <a:gd name="connsiteY63" fmla="*/ 1504559 h 2745499"/>
              <a:gd name="connsiteX64" fmla="*/ 4468839 w 4847872"/>
              <a:gd name="connsiteY64" fmla="*/ 1460548 h 2745499"/>
              <a:gd name="connsiteX65" fmla="*/ 4538737 w 4847872"/>
              <a:gd name="connsiteY65" fmla="*/ 1392017 h 2745499"/>
              <a:gd name="connsiteX66" fmla="*/ 4594324 w 4847872"/>
              <a:gd name="connsiteY66" fmla="*/ 1335063 h 2745499"/>
              <a:gd name="connsiteX67" fmla="*/ 4631301 w 4847872"/>
              <a:gd name="connsiteY67" fmla="*/ 1283335 h 2745499"/>
              <a:gd name="connsiteX68" fmla="*/ 4680538 w 4847872"/>
              <a:gd name="connsiteY68" fmla="*/ 1208453 h 2745499"/>
              <a:gd name="connsiteX69" fmla="*/ 4715023 w 4847872"/>
              <a:gd name="connsiteY69" fmla="*/ 1138799 h 2745499"/>
              <a:gd name="connsiteX70" fmla="*/ 4757226 w 4847872"/>
              <a:gd name="connsiteY70" fmla="*/ 1056884 h 2745499"/>
              <a:gd name="connsiteX71" fmla="*/ 4777644 w 4847872"/>
              <a:gd name="connsiteY71" fmla="*/ 1011506 h 2745499"/>
              <a:gd name="connsiteX72" fmla="*/ 4805779 w 4847872"/>
              <a:gd name="connsiteY72" fmla="*/ 956603 h 2745499"/>
              <a:gd name="connsiteX73" fmla="*/ 4823706 w 4847872"/>
              <a:gd name="connsiteY73" fmla="*/ 867654 h 2745499"/>
              <a:gd name="connsiteX74" fmla="*/ 4837774 w 4847872"/>
              <a:gd name="connsiteY74" fmla="*/ 793457 h 2745499"/>
              <a:gd name="connsiteX75" fmla="*/ 4847543 w 4847872"/>
              <a:gd name="connsiteY75" fmla="*/ 687753 h 2745499"/>
              <a:gd name="connsiteX76" fmla="*/ 4846175 w 4847872"/>
              <a:gd name="connsiteY76" fmla="*/ 568373 h 2745499"/>
              <a:gd name="connsiteX77" fmla="*/ 4797866 w 4847872"/>
              <a:gd name="connsiteY77" fmla="*/ 506437 h 2745499"/>
              <a:gd name="connsiteX78" fmla="*/ 4755663 w 4847872"/>
              <a:gd name="connsiteY78" fmla="*/ 485335 h 2745499"/>
              <a:gd name="connsiteX79" fmla="*/ 4720494 w 4847872"/>
              <a:gd name="connsiteY79" fmla="*/ 457200 h 2745499"/>
              <a:gd name="connsiteX80" fmla="*/ 4678291 w 4847872"/>
              <a:gd name="connsiteY80" fmla="*/ 443132 h 2745499"/>
              <a:gd name="connsiteX81" fmla="*/ 4593885 w 4847872"/>
              <a:gd name="connsiteY81" fmla="*/ 464233 h 2745499"/>
              <a:gd name="connsiteX82" fmla="*/ 4530580 w 4847872"/>
              <a:gd name="connsiteY82" fmla="*/ 499403 h 2745499"/>
              <a:gd name="connsiteX83" fmla="*/ 4509479 w 4847872"/>
              <a:gd name="connsiteY83" fmla="*/ 513470 h 2745499"/>
              <a:gd name="connsiteX84" fmla="*/ 4481343 w 4847872"/>
              <a:gd name="connsiteY84" fmla="*/ 555673 h 2745499"/>
              <a:gd name="connsiteX85" fmla="*/ 4439140 w 4847872"/>
              <a:gd name="connsiteY85" fmla="*/ 590843 h 2745499"/>
              <a:gd name="connsiteX86" fmla="*/ 4396937 w 4847872"/>
              <a:gd name="connsiteY86" fmla="*/ 618978 h 2745499"/>
              <a:gd name="connsiteX87" fmla="*/ 4340666 w 4847872"/>
              <a:gd name="connsiteY87" fmla="*/ 647113 h 2745499"/>
              <a:gd name="connsiteX88" fmla="*/ 4312531 w 4847872"/>
              <a:gd name="connsiteY88" fmla="*/ 661181 h 2745499"/>
              <a:gd name="connsiteX89" fmla="*/ 4270328 w 4847872"/>
              <a:gd name="connsiteY89" fmla="*/ 675249 h 2745499"/>
              <a:gd name="connsiteX90" fmla="*/ 4242192 w 4847872"/>
              <a:gd name="connsiteY90" fmla="*/ 689317 h 2745499"/>
              <a:gd name="connsiteX91" fmla="*/ 4171854 w 4847872"/>
              <a:gd name="connsiteY91" fmla="*/ 710418 h 2745499"/>
              <a:gd name="connsiteX92" fmla="*/ 3890500 w 4847872"/>
              <a:gd name="connsiteY92" fmla="*/ 696350 h 2745499"/>
              <a:gd name="connsiteX93" fmla="*/ 3869399 w 4847872"/>
              <a:gd name="connsiteY93" fmla="*/ 689317 h 2745499"/>
              <a:gd name="connsiteX94" fmla="*/ 3834229 w 4847872"/>
              <a:gd name="connsiteY94" fmla="*/ 682283 h 2745499"/>
              <a:gd name="connsiteX95" fmla="*/ 3770925 w 4847872"/>
              <a:gd name="connsiteY95" fmla="*/ 675249 h 2745499"/>
              <a:gd name="connsiteX96" fmla="*/ 3679485 w 4847872"/>
              <a:gd name="connsiteY96" fmla="*/ 661181 h 2745499"/>
              <a:gd name="connsiteX97" fmla="*/ 3609146 w 4847872"/>
              <a:gd name="connsiteY97" fmla="*/ 654147 h 2745499"/>
              <a:gd name="connsiteX98" fmla="*/ 3573977 w 4847872"/>
              <a:gd name="connsiteY98" fmla="*/ 647113 h 2745499"/>
              <a:gd name="connsiteX99" fmla="*/ 3257454 w 4847872"/>
              <a:gd name="connsiteY99" fmla="*/ 647113 h 2745499"/>
              <a:gd name="connsiteX100" fmla="*/ 3222285 w 4847872"/>
              <a:gd name="connsiteY100" fmla="*/ 654147 h 2745499"/>
              <a:gd name="connsiteX101" fmla="*/ 3130845 w 4847872"/>
              <a:gd name="connsiteY101" fmla="*/ 661181 h 2745499"/>
              <a:gd name="connsiteX102" fmla="*/ 3088642 w 4847872"/>
              <a:gd name="connsiteY102" fmla="*/ 675249 h 2745499"/>
              <a:gd name="connsiteX103" fmla="*/ 3039405 w 4847872"/>
              <a:gd name="connsiteY103" fmla="*/ 703384 h 2745499"/>
              <a:gd name="connsiteX104" fmla="*/ 2976100 w 4847872"/>
              <a:gd name="connsiteY104" fmla="*/ 731520 h 2745499"/>
              <a:gd name="connsiteX105" fmla="*/ 2575171 w 4847872"/>
              <a:gd name="connsiteY105" fmla="*/ 717452 h 2745499"/>
              <a:gd name="connsiteX106" fmla="*/ 2547036 w 4847872"/>
              <a:gd name="connsiteY106" fmla="*/ 710418 h 2745499"/>
              <a:gd name="connsiteX107" fmla="*/ 2476697 w 4847872"/>
              <a:gd name="connsiteY107" fmla="*/ 689317 h 2745499"/>
              <a:gd name="connsiteX108" fmla="*/ 2441528 w 4847872"/>
              <a:gd name="connsiteY108" fmla="*/ 682283 h 2745499"/>
              <a:gd name="connsiteX109" fmla="*/ 2413392 w 4847872"/>
              <a:gd name="connsiteY109" fmla="*/ 675249 h 2745499"/>
              <a:gd name="connsiteX110" fmla="*/ 2371189 w 4847872"/>
              <a:gd name="connsiteY110" fmla="*/ 661181 h 2745499"/>
              <a:gd name="connsiteX111" fmla="*/ 2336020 w 4847872"/>
              <a:gd name="connsiteY111" fmla="*/ 654147 h 2745499"/>
              <a:gd name="connsiteX112" fmla="*/ 2293817 w 4847872"/>
              <a:gd name="connsiteY112" fmla="*/ 640080 h 2745499"/>
              <a:gd name="connsiteX113" fmla="*/ 2195343 w 4847872"/>
              <a:gd name="connsiteY113" fmla="*/ 626012 h 2745499"/>
              <a:gd name="connsiteX114" fmla="*/ 2139072 w 4847872"/>
              <a:gd name="connsiteY114" fmla="*/ 611944 h 2745499"/>
              <a:gd name="connsiteX115" fmla="*/ 2103903 w 4847872"/>
              <a:gd name="connsiteY115" fmla="*/ 604910 h 2745499"/>
              <a:gd name="connsiteX116" fmla="*/ 2082802 w 4847872"/>
              <a:gd name="connsiteY116" fmla="*/ 597877 h 2745499"/>
              <a:gd name="connsiteX117" fmla="*/ 2047632 w 4847872"/>
              <a:gd name="connsiteY117" fmla="*/ 590843 h 2745499"/>
              <a:gd name="connsiteX118" fmla="*/ 1998396 w 4847872"/>
              <a:gd name="connsiteY118" fmla="*/ 576775 h 2745499"/>
              <a:gd name="connsiteX119" fmla="*/ 1576365 w 4847872"/>
              <a:gd name="connsiteY119" fmla="*/ 562707 h 2745499"/>
              <a:gd name="connsiteX120" fmla="*/ 1541196 w 4847872"/>
              <a:gd name="connsiteY120" fmla="*/ 555673 h 2745499"/>
              <a:gd name="connsiteX121" fmla="*/ 1463823 w 4847872"/>
              <a:gd name="connsiteY121" fmla="*/ 541606 h 2745499"/>
              <a:gd name="connsiteX122" fmla="*/ 1421620 w 4847872"/>
              <a:gd name="connsiteY122" fmla="*/ 520504 h 2745499"/>
              <a:gd name="connsiteX123" fmla="*/ 1393485 w 4847872"/>
              <a:gd name="connsiteY123" fmla="*/ 513470 h 2745499"/>
              <a:gd name="connsiteX124" fmla="*/ 1372383 w 4847872"/>
              <a:gd name="connsiteY124" fmla="*/ 499403 h 2745499"/>
              <a:gd name="connsiteX125" fmla="*/ 1323146 w 4847872"/>
              <a:gd name="connsiteY125" fmla="*/ 450166 h 2745499"/>
              <a:gd name="connsiteX126" fmla="*/ 1302045 w 4847872"/>
              <a:gd name="connsiteY126" fmla="*/ 443132 h 2745499"/>
              <a:gd name="connsiteX127" fmla="*/ 1231706 w 4847872"/>
              <a:gd name="connsiteY127" fmla="*/ 393895 h 2745499"/>
              <a:gd name="connsiteX128" fmla="*/ 1210605 w 4847872"/>
              <a:gd name="connsiteY128" fmla="*/ 379827 h 2745499"/>
              <a:gd name="connsiteX129" fmla="*/ 1189503 w 4847872"/>
              <a:gd name="connsiteY129" fmla="*/ 358726 h 2745499"/>
              <a:gd name="connsiteX130" fmla="*/ 1126199 w 4847872"/>
              <a:gd name="connsiteY130" fmla="*/ 323557 h 2745499"/>
              <a:gd name="connsiteX131" fmla="*/ 1105097 w 4847872"/>
              <a:gd name="connsiteY131" fmla="*/ 309489 h 2745499"/>
              <a:gd name="connsiteX132" fmla="*/ 1083996 w 4847872"/>
              <a:gd name="connsiteY132" fmla="*/ 302455 h 2745499"/>
              <a:gd name="connsiteX133" fmla="*/ 1055860 w 4847872"/>
              <a:gd name="connsiteY133" fmla="*/ 288387 h 2745499"/>
              <a:gd name="connsiteX134" fmla="*/ 1034759 w 4847872"/>
              <a:gd name="connsiteY134" fmla="*/ 274320 h 2745499"/>
              <a:gd name="connsiteX135" fmla="*/ 985522 w 4847872"/>
              <a:gd name="connsiteY135" fmla="*/ 253218 h 2745499"/>
              <a:gd name="connsiteX136" fmla="*/ 915183 w 4847872"/>
              <a:gd name="connsiteY136" fmla="*/ 189913 h 2745499"/>
              <a:gd name="connsiteX137" fmla="*/ 901116 w 4847872"/>
              <a:gd name="connsiteY137" fmla="*/ 168812 h 2745499"/>
              <a:gd name="connsiteX138" fmla="*/ 858912 w 4847872"/>
              <a:gd name="connsiteY138" fmla="*/ 126609 h 2745499"/>
              <a:gd name="connsiteX139" fmla="*/ 809676 w 4847872"/>
              <a:gd name="connsiteY139" fmla="*/ 77372 h 2745499"/>
              <a:gd name="connsiteX140" fmla="*/ 788574 w 4847872"/>
              <a:gd name="connsiteY140" fmla="*/ 63304 h 2745499"/>
              <a:gd name="connsiteX141" fmla="*/ 739337 w 4847872"/>
              <a:gd name="connsiteY141" fmla="*/ 49237 h 2745499"/>
              <a:gd name="connsiteX142" fmla="*/ 676032 w 4847872"/>
              <a:gd name="connsiteY142" fmla="*/ 42203 h 2745499"/>
              <a:gd name="connsiteX143" fmla="*/ 640863 w 4847872"/>
              <a:gd name="connsiteY143" fmla="*/ 35169 h 2745499"/>
              <a:gd name="connsiteX144" fmla="*/ 598660 w 4847872"/>
              <a:gd name="connsiteY144" fmla="*/ 28135 h 2745499"/>
              <a:gd name="connsiteX145" fmla="*/ 535356 w 4847872"/>
              <a:gd name="connsiteY145" fmla="*/ 21101 h 2745499"/>
              <a:gd name="connsiteX146" fmla="*/ 352476 w 4847872"/>
              <a:gd name="connsiteY146" fmla="*/ 0 h 2745499"/>
              <a:gd name="connsiteX147" fmla="*/ 99257 w 4847872"/>
              <a:gd name="connsiteY147" fmla="*/ 7033 h 2745499"/>
              <a:gd name="connsiteX148" fmla="*/ 78156 w 4847872"/>
              <a:gd name="connsiteY148" fmla="*/ 14067 h 2745499"/>
              <a:gd name="connsiteX149" fmla="*/ 50020 w 4847872"/>
              <a:gd name="connsiteY149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36511 w 4847872"/>
              <a:gd name="connsiteY47" fmla="*/ 2558952 h 2745499"/>
              <a:gd name="connsiteX48" fmla="*/ 3223408 w 4847872"/>
              <a:gd name="connsiteY48" fmla="*/ 2505172 h 2745499"/>
              <a:gd name="connsiteX49" fmla="*/ 3345475 w 4847872"/>
              <a:gd name="connsiteY49" fmla="*/ 2413048 h 2745499"/>
              <a:gd name="connsiteX50" fmla="*/ 3410587 w 4847872"/>
              <a:gd name="connsiteY50" fmla="*/ 2356094 h 2745499"/>
              <a:gd name="connsiteX51" fmla="*/ 3531969 w 4847872"/>
              <a:gd name="connsiteY51" fmla="*/ 2212437 h 2745499"/>
              <a:gd name="connsiteX52" fmla="*/ 3598449 w 4847872"/>
              <a:gd name="connsiteY52" fmla="*/ 2121242 h 2745499"/>
              <a:gd name="connsiteX53" fmla="*/ 3655404 w 4847872"/>
              <a:gd name="connsiteY53" fmla="*/ 2029362 h 2745499"/>
              <a:gd name="connsiteX54" fmla="*/ 3733460 w 4847872"/>
              <a:gd name="connsiteY54" fmla="*/ 1944272 h 2745499"/>
              <a:gd name="connsiteX55" fmla="*/ 3822409 w 4847872"/>
              <a:gd name="connsiteY55" fmla="*/ 1862357 h 2745499"/>
              <a:gd name="connsiteX56" fmla="*/ 3890940 w 4847872"/>
              <a:gd name="connsiteY56" fmla="*/ 1810629 h 2745499"/>
              <a:gd name="connsiteX57" fmla="*/ 4008024 w 4847872"/>
              <a:gd name="connsiteY57" fmla="*/ 1739607 h 2745499"/>
              <a:gd name="connsiteX58" fmla="*/ 4111041 w 4847872"/>
              <a:gd name="connsiteY58" fmla="*/ 1679037 h 2745499"/>
              <a:gd name="connsiteX59" fmla="*/ 4160961 w 4847872"/>
              <a:gd name="connsiteY59" fmla="*/ 1648411 h 2745499"/>
              <a:gd name="connsiteX60" fmla="*/ 4243316 w 4847872"/>
              <a:gd name="connsiteY60" fmla="*/ 1611874 h 2745499"/>
              <a:gd name="connsiteX61" fmla="*/ 4318881 w 4847872"/>
              <a:gd name="connsiteY61" fmla="*/ 1567180 h 2745499"/>
              <a:gd name="connsiteX62" fmla="*/ 4394886 w 4847872"/>
              <a:gd name="connsiteY62" fmla="*/ 1504559 h 2745499"/>
              <a:gd name="connsiteX63" fmla="*/ 4468839 w 4847872"/>
              <a:gd name="connsiteY63" fmla="*/ 1460548 h 2745499"/>
              <a:gd name="connsiteX64" fmla="*/ 4538737 w 4847872"/>
              <a:gd name="connsiteY64" fmla="*/ 1392017 h 2745499"/>
              <a:gd name="connsiteX65" fmla="*/ 4594324 w 4847872"/>
              <a:gd name="connsiteY65" fmla="*/ 1335063 h 2745499"/>
              <a:gd name="connsiteX66" fmla="*/ 4631301 w 4847872"/>
              <a:gd name="connsiteY66" fmla="*/ 1283335 h 2745499"/>
              <a:gd name="connsiteX67" fmla="*/ 4680538 w 4847872"/>
              <a:gd name="connsiteY67" fmla="*/ 1208453 h 2745499"/>
              <a:gd name="connsiteX68" fmla="*/ 4715023 w 4847872"/>
              <a:gd name="connsiteY68" fmla="*/ 1138799 h 2745499"/>
              <a:gd name="connsiteX69" fmla="*/ 4757226 w 4847872"/>
              <a:gd name="connsiteY69" fmla="*/ 1056884 h 2745499"/>
              <a:gd name="connsiteX70" fmla="*/ 4777644 w 4847872"/>
              <a:gd name="connsiteY70" fmla="*/ 1011506 h 2745499"/>
              <a:gd name="connsiteX71" fmla="*/ 4805779 w 4847872"/>
              <a:gd name="connsiteY71" fmla="*/ 956603 h 2745499"/>
              <a:gd name="connsiteX72" fmla="*/ 4823706 w 4847872"/>
              <a:gd name="connsiteY72" fmla="*/ 867654 h 2745499"/>
              <a:gd name="connsiteX73" fmla="*/ 4837774 w 4847872"/>
              <a:gd name="connsiteY73" fmla="*/ 793457 h 2745499"/>
              <a:gd name="connsiteX74" fmla="*/ 4847543 w 4847872"/>
              <a:gd name="connsiteY74" fmla="*/ 687753 h 2745499"/>
              <a:gd name="connsiteX75" fmla="*/ 4846175 w 4847872"/>
              <a:gd name="connsiteY75" fmla="*/ 568373 h 2745499"/>
              <a:gd name="connsiteX76" fmla="*/ 4797866 w 4847872"/>
              <a:gd name="connsiteY76" fmla="*/ 506437 h 2745499"/>
              <a:gd name="connsiteX77" fmla="*/ 4755663 w 4847872"/>
              <a:gd name="connsiteY77" fmla="*/ 485335 h 2745499"/>
              <a:gd name="connsiteX78" fmla="*/ 4720494 w 4847872"/>
              <a:gd name="connsiteY78" fmla="*/ 457200 h 2745499"/>
              <a:gd name="connsiteX79" fmla="*/ 4678291 w 4847872"/>
              <a:gd name="connsiteY79" fmla="*/ 443132 h 2745499"/>
              <a:gd name="connsiteX80" fmla="*/ 4593885 w 4847872"/>
              <a:gd name="connsiteY80" fmla="*/ 464233 h 2745499"/>
              <a:gd name="connsiteX81" fmla="*/ 4530580 w 4847872"/>
              <a:gd name="connsiteY81" fmla="*/ 499403 h 2745499"/>
              <a:gd name="connsiteX82" fmla="*/ 4509479 w 4847872"/>
              <a:gd name="connsiteY82" fmla="*/ 513470 h 2745499"/>
              <a:gd name="connsiteX83" fmla="*/ 4481343 w 4847872"/>
              <a:gd name="connsiteY83" fmla="*/ 555673 h 2745499"/>
              <a:gd name="connsiteX84" fmla="*/ 4439140 w 4847872"/>
              <a:gd name="connsiteY84" fmla="*/ 590843 h 2745499"/>
              <a:gd name="connsiteX85" fmla="*/ 4396937 w 4847872"/>
              <a:gd name="connsiteY85" fmla="*/ 618978 h 2745499"/>
              <a:gd name="connsiteX86" fmla="*/ 4340666 w 4847872"/>
              <a:gd name="connsiteY86" fmla="*/ 647113 h 2745499"/>
              <a:gd name="connsiteX87" fmla="*/ 4312531 w 4847872"/>
              <a:gd name="connsiteY87" fmla="*/ 661181 h 2745499"/>
              <a:gd name="connsiteX88" fmla="*/ 4270328 w 4847872"/>
              <a:gd name="connsiteY88" fmla="*/ 675249 h 2745499"/>
              <a:gd name="connsiteX89" fmla="*/ 4242192 w 4847872"/>
              <a:gd name="connsiteY89" fmla="*/ 689317 h 2745499"/>
              <a:gd name="connsiteX90" fmla="*/ 4171854 w 4847872"/>
              <a:gd name="connsiteY90" fmla="*/ 710418 h 2745499"/>
              <a:gd name="connsiteX91" fmla="*/ 3890500 w 4847872"/>
              <a:gd name="connsiteY91" fmla="*/ 696350 h 2745499"/>
              <a:gd name="connsiteX92" fmla="*/ 3869399 w 4847872"/>
              <a:gd name="connsiteY92" fmla="*/ 689317 h 2745499"/>
              <a:gd name="connsiteX93" fmla="*/ 3834229 w 4847872"/>
              <a:gd name="connsiteY93" fmla="*/ 682283 h 2745499"/>
              <a:gd name="connsiteX94" fmla="*/ 3770925 w 4847872"/>
              <a:gd name="connsiteY94" fmla="*/ 675249 h 2745499"/>
              <a:gd name="connsiteX95" fmla="*/ 3679485 w 4847872"/>
              <a:gd name="connsiteY95" fmla="*/ 661181 h 2745499"/>
              <a:gd name="connsiteX96" fmla="*/ 3609146 w 4847872"/>
              <a:gd name="connsiteY96" fmla="*/ 654147 h 2745499"/>
              <a:gd name="connsiteX97" fmla="*/ 3573977 w 4847872"/>
              <a:gd name="connsiteY97" fmla="*/ 647113 h 2745499"/>
              <a:gd name="connsiteX98" fmla="*/ 3257454 w 4847872"/>
              <a:gd name="connsiteY98" fmla="*/ 647113 h 2745499"/>
              <a:gd name="connsiteX99" fmla="*/ 3222285 w 4847872"/>
              <a:gd name="connsiteY99" fmla="*/ 654147 h 2745499"/>
              <a:gd name="connsiteX100" fmla="*/ 3130845 w 4847872"/>
              <a:gd name="connsiteY100" fmla="*/ 661181 h 2745499"/>
              <a:gd name="connsiteX101" fmla="*/ 3088642 w 4847872"/>
              <a:gd name="connsiteY101" fmla="*/ 675249 h 2745499"/>
              <a:gd name="connsiteX102" fmla="*/ 3039405 w 4847872"/>
              <a:gd name="connsiteY102" fmla="*/ 703384 h 2745499"/>
              <a:gd name="connsiteX103" fmla="*/ 2976100 w 4847872"/>
              <a:gd name="connsiteY103" fmla="*/ 731520 h 2745499"/>
              <a:gd name="connsiteX104" fmla="*/ 2575171 w 4847872"/>
              <a:gd name="connsiteY104" fmla="*/ 717452 h 2745499"/>
              <a:gd name="connsiteX105" fmla="*/ 2547036 w 4847872"/>
              <a:gd name="connsiteY105" fmla="*/ 710418 h 2745499"/>
              <a:gd name="connsiteX106" fmla="*/ 2476697 w 4847872"/>
              <a:gd name="connsiteY106" fmla="*/ 689317 h 2745499"/>
              <a:gd name="connsiteX107" fmla="*/ 2441528 w 4847872"/>
              <a:gd name="connsiteY107" fmla="*/ 682283 h 2745499"/>
              <a:gd name="connsiteX108" fmla="*/ 2413392 w 4847872"/>
              <a:gd name="connsiteY108" fmla="*/ 675249 h 2745499"/>
              <a:gd name="connsiteX109" fmla="*/ 2371189 w 4847872"/>
              <a:gd name="connsiteY109" fmla="*/ 661181 h 2745499"/>
              <a:gd name="connsiteX110" fmla="*/ 2336020 w 4847872"/>
              <a:gd name="connsiteY110" fmla="*/ 654147 h 2745499"/>
              <a:gd name="connsiteX111" fmla="*/ 2293817 w 4847872"/>
              <a:gd name="connsiteY111" fmla="*/ 640080 h 2745499"/>
              <a:gd name="connsiteX112" fmla="*/ 2195343 w 4847872"/>
              <a:gd name="connsiteY112" fmla="*/ 626012 h 2745499"/>
              <a:gd name="connsiteX113" fmla="*/ 2139072 w 4847872"/>
              <a:gd name="connsiteY113" fmla="*/ 611944 h 2745499"/>
              <a:gd name="connsiteX114" fmla="*/ 2103903 w 4847872"/>
              <a:gd name="connsiteY114" fmla="*/ 604910 h 2745499"/>
              <a:gd name="connsiteX115" fmla="*/ 2082802 w 4847872"/>
              <a:gd name="connsiteY115" fmla="*/ 597877 h 2745499"/>
              <a:gd name="connsiteX116" fmla="*/ 2047632 w 4847872"/>
              <a:gd name="connsiteY116" fmla="*/ 590843 h 2745499"/>
              <a:gd name="connsiteX117" fmla="*/ 1998396 w 4847872"/>
              <a:gd name="connsiteY117" fmla="*/ 576775 h 2745499"/>
              <a:gd name="connsiteX118" fmla="*/ 1576365 w 4847872"/>
              <a:gd name="connsiteY118" fmla="*/ 562707 h 2745499"/>
              <a:gd name="connsiteX119" fmla="*/ 1541196 w 4847872"/>
              <a:gd name="connsiteY119" fmla="*/ 555673 h 2745499"/>
              <a:gd name="connsiteX120" fmla="*/ 1463823 w 4847872"/>
              <a:gd name="connsiteY120" fmla="*/ 541606 h 2745499"/>
              <a:gd name="connsiteX121" fmla="*/ 1421620 w 4847872"/>
              <a:gd name="connsiteY121" fmla="*/ 520504 h 2745499"/>
              <a:gd name="connsiteX122" fmla="*/ 1393485 w 4847872"/>
              <a:gd name="connsiteY122" fmla="*/ 513470 h 2745499"/>
              <a:gd name="connsiteX123" fmla="*/ 1372383 w 4847872"/>
              <a:gd name="connsiteY123" fmla="*/ 499403 h 2745499"/>
              <a:gd name="connsiteX124" fmla="*/ 1323146 w 4847872"/>
              <a:gd name="connsiteY124" fmla="*/ 450166 h 2745499"/>
              <a:gd name="connsiteX125" fmla="*/ 1302045 w 4847872"/>
              <a:gd name="connsiteY125" fmla="*/ 443132 h 2745499"/>
              <a:gd name="connsiteX126" fmla="*/ 1231706 w 4847872"/>
              <a:gd name="connsiteY126" fmla="*/ 393895 h 2745499"/>
              <a:gd name="connsiteX127" fmla="*/ 1210605 w 4847872"/>
              <a:gd name="connsiteY127" fmla="*/ 379827 h 2745499"/>
              <a:gd name="connsiteX128" fmla="*/ 1189503 w 4847872"/>
              <a:gd name="connsiteY128" fmla="*/ 358726 h 2745499"/>
              <a:gd name="connsiteX129" fmla="*/ 1126199 w 4847872"/>
              <a:gd name="connsiteY129" fmla="*/ 323557 h 2745499"/>
              <a:gd name="connsiteX130" fmla="*/ 1105097 w 4847872"/>
              <a:gd name="connsiteY130" fmla="*/ 309489 h 2745499"/>
              <a:gd name="connsiteX131" fmla="*/ 1083996 w 4847872"/>
              <a:gd name="connsiteY131" fmla="*/ 302455 h 2745499"/>
              <a:gd name="connsiteX132" fmla="*/ 1055860 w 4847872"/>
              <a:gd name="connsiteY132" fmla="*/ 288387 h 2745499"/>
              <a:gd name="connsiteX133" fmla="*/ 1034759 w 4847872"/>
              <a:gd name="connsiteY133" fmla="*/ 274320 h 2745499"/>
              <a:gd name="connsiteX134" fmla="*/ 985522 w 4847872"/>
              <a:gd name="connsiteY134" fmla="*/ 253218 h 2745499"/>
              <a:gd name="connsiteX135" fmla="*/ 915183 w 4847872"/>
              <a:gd name="connsiteY135" fmla="*/ 189913 h 2745499"/>
              <a:gd name="connsiteX136" fmla="*/ 901116 w 4847872"/>
              <a:gd name="connsiteY136" fmla="*/ 168812 h 2745499"/>
              <a:gd name="connsiteX137" fmla="*/ 858912 w 4847872"/>
              <a:gd name="connsiteY137" fmla="*/ 126609 h 2745499"/>
              <a:gd name="connsiteX138" fmla="*/ 809676 w 4847872"/>
              <a:gd name="connsiteY138" fmla="*/ 77372 h 2745499"/>
              <a:gd name="connsiteX139" fmla="*/ 788574 w 4847872"/>
              <a:gd name="connsiteY139" fmla="*/ 63304 h 2745499"/>
              <a:gd name="connsiteX140" fmla="*/ 739337 w 4847872"/>
              <a:gd name="connsiteY140" fmla="*/ 49237 h 2745499"/>
              <a:gd name="connsiteX141" fmla="*/ 676032 w 4847872"/>
              <a:gd name="connsiteY141" fmla="*/ 42203 h 2745499"/>
              <a:gd name="connsiteX142" fmla="*/ 640863 w 4847872"/>
              <a:gd name="connsiteY142" fmla="*/ 35169 h 2745499"/>
              <a:gd name="connsiteX143" fmla="*/ 598660 w 4847872"/>
              <a:gd name="connsiteY143" fmla="*/ 28135 h 2745499"/>
              <a:gd name="connsiteX144" fmla="*/ 535356 w 4847872"/>
              <a:gd name="connsiteY144" fmla="*/ 21101 h 2745499"/>
              <a:gd name="connsiteX145" fmla="*/ 352476 w 4847872"/>
              <a:gd name="connsiteY145" fmla="*/ 0 h 2745499"/>
              <a:gd name="connsiteX146" fmla="*/ 99257 w 4847872"/>
              <a:gd name="connsiteY146" fmla="*/ 7033 h 2745499"/>
              <a:gd name="connsiteX147" fmla="*/ 78156 w 4847872"/>
              <a:gd name="connsiteY147" fmla="*/ 14067 h 2745499"/>
              <a:gd name="connsiteX148" fmla="*/ 50020 w 4847872"/>
              <a:gd name="connsiteY148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36511 w 4847872"/>
              <a:gd name="connsiteY47" fmla="*/ 2558952 h 2745499"/>
              <a:gd name="connsiteX48" fmla="*/ 3223408 w 4847872"/>
              <a:gd name="connsiteY48" fmla="*/ 2505172 h 2745499"/>
              <a:gd name="connsiteX49" fmla="*/ 3345475 w 4847872"/>
              <a:gd name="connsiteY49" fmla="*/ 2413048 h 2745499"/>
              <a:gd name="connsiteX50" fmla="*/ 3410587 w 4847872"/>
              <a:gd name="connsiteY50" fmla="*/ 2356094 h 2745499"/>
              <a:gd name="connsiteX51" fmla="*/ 3531969 w 4847872"/>
              <a:gd name="connsiteY51" fmla="*/ 2212437 h 2745499"/>
              <a:gd name="connsiteX52" fmla="*/ 3598449 w 4847872"/>
              <a:gd name="connsiteY52" fmla="*/ 2121242 h 2745499"/>
              <a:gd name="connsiteX53" fmla="*/ 3655404 w 4847872"/>
              <a:gd name="connsiteY53" fmla="*/ 2029362 h 2745499"/>
              <a:gd name="connsiteX54" fmla="*/ 3733460 w 4847872"/>
              <a:gd name="connsiteY54" fmla="*/ 1944272 h 2745499"/>
              <a:gd name="connsiteX55" fmla="*/ 3822409 w 4847872"/>
              <a:gd name="connsiteY55" fmla="*/ 1862357 h 2745499"/>
              <a:gd name="connsiteX56" fmla="*/ 3890940 w 4847872"/>
              <a:gd name="connsiteY56" fmla="*/ 1810629 h 2745499"/>
              <a:gd name="connsiteX57" fmla="*/ 4008024 w 4847872"/>
              <a:gd name="connsiteY57" fmla="*/ 1739607 h 2745499"/>
              <a:gd name="connsiteX58" fmla="*/ 4117391 w 4847872"/>
              <a:gd name="connsiteY58" fmla="*/ 1691737 h 2745499"/>
              <a:gd name="connsiteX59" fmla="*/ 4160961 w 4847872"/>
              <a:gd name="connsiteY59" fmla="*/ 1648411 h 2745499"/>
              <a:gd name="connsiteX60" fmla="*/ 4243316 w 4847872"/>
              <a:gd name="connsiteY60" fmla="*/ 1611874 h 2745499"/>
              <a:gd name="connsiteX61" fmla="*/ 4318881 w 4847872"/>
              <a:gd name="connsiteY61" fmla="*/ 1567180 h 2745499"/>
              <a:gd name="connsiteX62" fmla="*/ 4394886 w 4847872"/>
              <a:gd name="connsiteY62" fmla="*/ 1504559 h 2745499"/>
              <a:gd name="connsiteX63" fmla="*/ 4468839 w 4847872"/>
              <a:gd name="connsiteY63" fmla="*/ 1460548 h 2745499"/>
              <a:gd name="connsiteX64" fmla="*/ 4538737 w 4847872"/>
              <a:gd name="connsiteY64" fmla="*/ 1392017 h 2745499"/>
              <a:gd name="connsiteX65" fmla="*/ 4594324 w 4847872"/>
              <a:gd name="connsiteY65" fmla="*/ 1335063 h 2745499"/>
              <a:gd name="connsiteX66" fmla="*/ 4631301 w 4847872"/>
              <a:gd name="connsiteY66" fmla="*/ 1283335 h 2745499"/>
              <a:gd name="connsiteX67" fmla="*/ 4680538 w 4847872"/>
              <a:gd name="connsiteY67" fmla="*/ 1208453 h 2745499"/>
              <a:gd name="connsiteX68" fmla="*/ 4715023 w 4847872"/>
              <a:gd name="connsiteY68" fmla="*/ 1138799 h 2745499"/>
              <a:gd name="connsiteX69" fmla="*/ 4757226 w 4847872"/>
              <a:gd name="connsiteY69" fmla="*/ 1056884 h 2745499"/>
              <a:gd name="connsiteX70" fmla="*/ 4777644 w 4847872"/>
              <a:gd name="connsiteY70" fmla="*/ 1011506 h 2745499"/>
              <a:gd name="connsiteX71" fmla="*/ 4805779 w 4847872"/>
              <a:gd name="connsiteY71" fmla="*/ 956603 h 2745499"/>
              <a:gd name="connsiteX72" fmla="*/ 4823706 w 4847872"/>
              <a:gd name="connsiteY72" fmla="*/ 867654 h 2745499"/>
              <a:gd name="connsiteX73" fmla="*/ 4837774 w 4847872"/>
              <a:gd name="connsiteY73" fmla="*/ 793457 h 2745499"/>
              <a:gd name="connsiteX74" fmla="*/ 4847543 w 4847872"/>
              <a:gd name="connsiteY74" fmla="*/ 687753 h 2745499"/>
              <a:gd name="connsiteX75" fmla="*/ 4846175 w 4847872"/>
              <a:gd name="connsiteY75" fmla="*/ 568373 h 2745499"/>
              <a:gd name="connsiteX76" fmla="*/ 4797866 w 4847872"/>
              <a:gd name="connsiteY76" fmla="*/ 506437 h 2745499"/>
              <a:gd name="connsiteX77" fmla="*/ 4755663 w 4847872"/>
              <a:gd name="connsiteY77" fmla="*/ 485335 h 2745499"/>
              <a:gd name="connsiteX78" fmla="*/ 4720494 w 4847872"/>
              <a:gd name="connsiteY78" fmla="*/ 457200 h 2745499"/>
              <a:gd name="connsiteX79" fmla="*/ 4678291 w 4847872"/>
              <a:gd name="connsiteY79" fmla="*/ 443132 h 2745499"/>
              <a:gd name="connsiteX80" fmla="*/ 4593885 w 4847872"/>
              <a:gd name="connsiteY80" fmla="*/ 464233 h 2745499"/>
              <a:gd name="connsiteX81" fmla="*/ 4530580 w 4847872"/>
              <a:gd name="connsiteY81" fmla="*/ 499403 h 2745499"/>
              <a:gd name="connsiteX82" fmla="*/ 4509479 w 4847872"/>
              <a:gd name="connsiteY82" fmla="*/ 513470 h 2745499"/>
              <a:gd name="connsiteX83" fmla="*/ 4481343 w 4847872"/>
              <a:gd name="connsiteY83" fmla="*/ 555673 h 2745499"/>
              <a:gd name="connsiteX84" fmla="*/ 4439140 w 4847872"/>
              <a:gd name="connsiteY84" fmla="*/ 590843 h 2745499"/>
              <a:gd name="connsiteX85" fmla="*/ 4396937 w 4847872"/>
              <a:gd name="connsiteY85" fmla="*/ 618978 h 2745499"/>
              <a:gd name="connsiteX86" fmla="*/ 4340666 w 4847872"/>
              <a:gd name="connsiteY86" fmla="*/ 647113 h 2745499"/>
              <a:gd name="connsiteX87" fmla="*/ 4312531 w 4847872"/>
              <a:gd name="connsiteY87" fmla="*/ 661181 h 2745499"/>
              <a:gd name="connsiteX88" fmla="*/ 4270328 w 4847872"/>
              <a:gd name="connsiteY88" fmla="*/ 675249 h 2745499"/>
              <a:gd name="connsiteX89" fmla="*/ 4242192 w 4847872"/>
              <a:gd name="connsiteY89" fmla="*/ 689317 h 2745499"/>
              <a:gd name="connsiteX90" fmla="*/ 4171854 w 4847872"/>
              <a:gd name="connsiteY90" fmla="*/ 710418 h 2745499"/>
              <a:gd name="connsiteX91" fmla="*/ 3890500 w 4847872"/>
              <a:gd name="connsiteY91" fmla="*/ 696350 h 2745499"/>
              <a:gd name="connsiteX92" fmla="*/ 3869399 w 4847872"/>
              <a:gd name="connsiteY92" fmla="*/ 689317 h 2745499"/>
              <a:gd name="connsiteX93" fmla="*/ 3834229 w 4847872"/>
              <a:gd name="connsiteY93" fmla="*/ 682283 h 2745499"/>
              <a:gd name="connsiteX94" fmla="*/ 3770925 w 4847872"/>
              <a:gd name="connsiteY94" fmla="*/ 675249 h 2745499"/>
              <a:gd name="connsiteX95" fmla="*/ 3679485 w 4847872"/>
              <a:gd name="connsiteY95" fmla="*/ 661181 h 2745499"/>
              <a:gd name="connsiteX96" fmla="*/ 3609146 w 4847872"/>
              <a:gd name="connsiteY96" fmla="*/ 654147 h 2745499"/>
              <a:gd name="connsiteX97" fmla="*/ 3573977 w 4847872"/>
              <a:gd name="connsiteY97" fmla="*/ 647113 h 2745499"/>
              <a:gd name="connsiteX98" fmla="*/ 3257454 w 4847872"/>
              <a:gd name="connsiteY98" fmla="*/ 647113 h 2745499"/>
              <a:gd name="connsiteX99" fmla="*/ 3222285 w 4847872"/>
              <a:gd name="connsiteY99" fmla="*/ 654147 h 2745499"/>
              <a:gd name="connsiteX100" fmla="*/ 3130845 w 4847872"/>
              <a:gd name="connsiteY100" fmla="*/ 661181 h 2745499"/>
              <a:gd name="connsiteX101" fmla="*/ 3088642 w 4847872"/>
              <a:gd name="connsiteY101" fmla="*/ 675249 h 2745499"/>
              <a:gd name="connsiteX102" fmla="*/ 3039405 w 4847872"/>
              <a:gd name="connsiteY102" fmla="*/ 703384 h 2745499"/>
              <a:gd name="connsiteX103" fmla="*/ 2976100 w 4847872"/>
              <a:gd name="connsiteY103" fmla="*/ 731520 h 2745499"/>
              <a:gd name="connsiteX104" fmla="*/ 2575171 w 4847872"/>
              <a:gd name="connsiteY104" fmla="*/ 717452 h 2745499"/>
              <a:gd name="connsiteX105" fmla="*/ 2547036 w 4847872"/>
              <a:gd name="connsiteY105" fmla="*/ 710418 h 2745499"/>
              <a:gd name="connsiteX106" fmla="*/ 2476697 w 4847872"/>
              <a:gd name="connsiteY106" fmla="*/ 689317 h 2745499"/>
              <a:gd name="connsiteX107" fmla="*/ 2441528 w 4847872"/>
              <a:gd name="connsiteY107" fmla="*/ 682283 h 2745499"/>
              <a:gd name="connsiteX108" fmla="*/ 2413392 w 4847872"/>
              <a:gd name="connsiteY108" fmla="*/ 675249 h 2745499"/>
              <a:gd name="connsiteX109" fmla="*/ 2371189 w 4847872"/>
              <a:gd name="connsiteY109" fmla="*/ 661181 h 2745499"/>
              <a:gd name="connsiteX110" fmla="*/ 2336020 w 4847872"/>
              <a:gd name="connsiteY110" fmla="*/ 654147 h 2745499"/>
              <a:gd name="connsiteX111" fmla="*/ 2293817 w 4847872"/>
              <a:gd name="connsiteY111" fmla="*/ 640080 h 2745499"/>
              <a:gd name="connsiteX112" fmla="*/ 2195343 w 4847872"/>
              <a:gd name="connsiteY112" fmla="*/ 626012 h 2745499"/>
              <a:gd name="connsiteX113" fmla="*/ 2139072 w 4847872"/>
              <a:gd name="connsiteY113" fmla="*/ 611944 h 2745499"/>
              <a:gd name="connsiteX114" fmla="*/ 2103903 w 4847872"/>
              <a:gd name="connsiteY114" fmla="*/ 604910 h 2745499"/>
              <a:gd name="connsiteX115" fmla="*/ 2082802 w 4847872"/>
              <a:gd name="connsiteY115" fmla="*/ 597877 h 2745499"/>
              <a:gd name="connsiteX116" fmla="*/ 2047632 w 4847872"/>
              <a:gd name="connsiteY116" fmla="*/ 590843 h 2745499"/>
              <a:gd name="connsiteX117" fmla="*/ 1998396 w 4847872"/>
              <a:gd name="connsiteY117" fmla="*/ 576775 h 2745499"/>
              <a:gd name="connsiteX118" fmla="*/ 1576365 w 4847872"/>
              <a:gd name="connsiteY118" fmla="*/ 562707 h 2745499"/>
              <a:gd name="connsiteX119" fmla="*/ 1541196 w 4847872"/>
              <a:gd name="connsiteY119" fmla="*/ 555673 h 2745499"/>
              <a:gd name="connsiteX120" fmla="*/ 1463823 w 4847872"/>
              <a:gd name="connsiteY120" fmla="*/ 541606 h 2745499"/>
              <a:gd name="connsiteX121" fmla="*/ 1421620 w 4847872"/>
              <a:gd name="connsiteY121" fmla="*/ 520504 h 2745499"/>
              <a:gd name="connsiteX122" fmla="*/ 1393485 w 4847872"/>
              <a:gd name="connsiteY122" fmla="*/ 513470 h 2745499"/>
              <a:gd name="connsiteX123" fmla="*/ 1372383 w 4847872"/>
              <a:gd name="connsiteY123" fmla="*/ 499403 h 2745499"/>
              <a:gd name="connsiteX124" fmla="*/ 1323146 w 4847872"/>
              <a:gd name="connsiteY124" fmla="*/ 450166 h 2745499"/>
              <a:gd name="connsiteX125" fmla="*/ 1302045 w 4847872"/>
              <a:gd name="connsiteY125" fmla="*/ 443132 h 2745499"/>
              <a:gd name="connsiteX126" fmla="*/ 1231706 w 4847872"/>
              <a:gd name="connsiteY126" fmla="*/ 393895 h 2745499"/>
              <a:gd name="connsiteX127" fmla="*/ 1210605 w 4847872"/>
              <a:gd name="connsiteY127" fmla="*/ 379827 h 2745499"/>
              <a:gd name="connsiteX128" fmla="*/ 1189503 w 4847872"/>
              <a:gd name="connsiteY128" fmla="*/ 358726 h 2745499"/>
              <a:gd name="connsiteX129" fmla="*/ 1126199 w 4847872"/>
              <a:gd name="connsiteY129" fmla="*/ 323557 h 2745499"/>
              <a:gd name="connsiteX130" fmla="*/ 1105097 w 4847872"/>
              <a:gd name="connsiteY130" fmla="*/ 309489 h 2745499"/>
              <a:gd name="connsiteX131" fmla="*/ 1083996 w 4847872"/>
              <a:gd name="connsiteY131" fmla="*/ 302455 h 2745499"/>
              <a:gd name="connsiteX132" fmla="*/ 1055860 w 4847872"/>
              <a:gd name="connsiteY132" fmla="*/ 288387 h 2745499"/>
              <a:gd name="connsiteX133" fmla="*/ 1034759 w 4847872"/>
              <a:gd name="connsiteY133" fmla="*/ 274320 h 2745499"/>
              <a:gd name="connsiteX134" fmla="*/ 985522 w 4847872"/>
              <a:gd name="connsiteY134" fmla="*/ 253218 h 2745499"/>
              <a:gd name="connsiteX135" fmla="*/ 915183 w 4847872"/>
              <a:gd name="connsiteY135" fmla="*/ 189913 h 2745499"/>
              <a:gd name="connsiteX136" fmla="*/ 901116 w 4847872"/>
              <a:gd name="connsiteY136" fmla="*/ 168812 h 2745499"/>
              <a:gd name="connsiteX137" fmla="*/ 858912 w 4847872"/>
              <a:gd name="connsiteY137" fmla="*/ 126609 h 2745499"/>
              <a:gd name="connsiteX138" fmla="*/ 809676 w 4847872"/>
              <a:gd name="connsiteY138" fmla="*/ 77372 h 2745499"/>
              <a:gd name="connsiteX139" fmla="*/ 788574 w 4847872"/>
              <a:gd name="connsiteY139" fmla="*/ 63304 h 2745499"/>
              <a:gd name="connsiteX140" fmla="*/ 739337 w 4847872"/>
              <a:gd name="connsiteY140" fmla="*/ 49237 h 2745499"/>
              <a:gd name="connsiteX141" fmla="*/ 676032 w 4847872"/>
              <a:gd name="connsiteY141" fmla="*/ 42203 h 2745499"/>
              <a:gd name="connsiteX142" fmla="*/ 640863 w 4847872"/>
              <a:gd name="connsiteY142" fmla="*/ 35169 h 2745499"/>
              <a:gd name="connsiteX143" fmla="*/ 598660 w 4847872"/>
              <a:gd name="connsiteY143" fmla="*/ 28135 h 2745499"/>
              <a:gd name="connsiteX144" fmla="*/ 535356 w 4847872"/>
              <a:gd name="connsiteY144" fmla="*/ 21101 h 2745499"/>
              <a:gd name="connsiteX145" fmla="*/ 352476 w 4847872"/>
              <a:gd name="connsiteY145" fmla="*/ 0 h 2745499"/>
              <a:gd name="connsiteX146" fmla="*/ 99257 w 4847872"/>
              <a:gd name="connsiteY146" fmla="*/ 7033 h 2745499"/>
              <a:gd name="connsiteX147" fmla="*/ 78156 w 4847872"/>
              <a:gd name="connsiteY147" fmla="*/ 14067 h 2745499"/>
              <a:gd name="connsiteX148" fmla="*/ 50020 w 4847872"/>
              <a:gd name="connsiteY148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36511 w 4847872"/>
              <a:gd name="connsiteY47" fmla="*/ 2558952 h 2745499"/>
              <a:gd name="connsiteX48" fmla="*/ 3223408 w 4847872"/>
              <a:gd name="connsiteY48" fmla="*/ 2505172 h 2745499"/>
              <a:gd name="connsiteX49" fmla="*/ 3345475 w 4847872"/>
              <a:gd name="connsiteY49" fmla="*/ 2413048 h 2745499"/>
              <a:gd name="connsiteX50" fmla="*/ 3410587 w 4847872"/>
              <a:gd name="connsiteY50" fmla="*/ 2356094 h 2745499"/>
              <a:gd name="connsiteX51" fmla="*/ 3531969 w 4847872"/>
              <a:gd name="connsiteY51" fmla="*/ 2212437 h 2745499"/>
              <a:gd name="connsiteX52" fmla="*/ 3598449 w 4847872"/>
              <a:gd name="connsiteY52" fmla="*/ 2121242 h 2745499"/>
              <a:gd name="connsiteX53" fmla="*/ 3655404 w 4847872"/>
              <a:gd name="connsiteY53" fmla="*/ 2029362 h 2745499"/>
              <a:gd name="connsiteX54" fmla="*/ 3733460 w 4847872"/>
              <a:gd name="connsiteY54" fmla="*/ 1944272 h 2745499"/>
              <a:gd name="connsiteX55" fmla="*/ 3822409 w 4847872"/>
              <a:gd name="connsiteY55" fmla="*/ 1862357 h 2745499"/>
              <a:gd name="connsiteX56" fmla="*/ 3890940 w 4847872"/>
              <a:gd name="connsiteY56" fmla="*/ 1810629 h 2745499"/>
              <a:gd name="connsiteX57" fmla="*/ 4008024 w 4847872"/>
              <a:gd name="connsiteY57" fmla="*/ 1739607 h 2745499"/>
              <a:gd name="connsiteX58" fmla="*/ 4117391 w 4847872"/>
              <a:gd name="connsiteY58" fmla="*/ 1691737 h 2745499"/>
              <a:gd name="connsiteX59" fmla="*/ 4243316 w 4847872"/>
              <a:gd name="connsiteY59" fmla="*/ 1611874 h 2745499"/>
              <a:gd name="connsiteX60" fmla="*/ 4318881 w 4847872"/>
              <a:gd name="connsiteY60" fmla="*/ 1567180 h 2745499"/>
              <a:gd name="connsiteX61" fmla="*/ 4394886 w 4847872"/>
              <a:gd name="connsiteY61" fmla="*/ 1504559 h 2745499"/>
              <a:gd name="connsiteX62" fmla="*/ 4468839 w 4847872"/>
              <a:gd name="connsiteY62" fmla="*/ 1460548 h 2745499"/>
              <a:gd name="connsiteX63" fmla="*/ 4538737 w 4847872"/>
              <a:gd name="connsiteY63" fmla="*/ 1392017 h 2745499"/>
              <a:gd name="connsiteX64" fmla="*/ 4594324 w 4847872"/>
              <a:gd name="connsiteY64" fmla="*/ 1335063 h 2745499"/>
              <a:gd name="connsiteX65" fmla="*/ 4631301 w 4847872"/>
              <a:gd name="connsiteY65" fmla="*/ 1283335 h 2745499"/>
              <a:gd name="connsiteX66" fmla="*/ 4680538 w 4847872"/>
              <a:gd name="connsiteY66" fmla="*/ 1208453 h 2745499"/>
              <a:gd name="connsiteX67" fmla="*/ 4715023 w 4847872"/>
              <a:gd name="connsiteY67" fmla="*/ 1138799 h 2745499"/>
              <a:gd name="connsiteX68" fmla="*/ 4757226 w 4847872"/>
              <a:gd name="connsiteY68" fmla="*/ 1056884 h 2745499"/>
              <a:gd name="connsiteX69" fmla="*/ 4777644 w 4847872"/>
              <a:gd name="connsiteY69" fmla="*/ 1011506 h 2745499"/>
              <a:gd name="connsiteX70" fmla="*/ 4805779 w 4847872"/>
              <a:gd name="connsiteY70" fmla="*/ 956603 h 2745499"/>
              <a:gd name="connsiteX71" fmla="*/ 4823706 w 4847872"/>
              <a:gd name="connsiteY71" fmla="*/ 867654 h 2745499"/>
              <a:gd name="connsiteX72" fmla="*/ 4837774 w 4847872"/>
              <a:gd name="connsiteY72" fmla="*/ 793457 h 2745499"/>
              <a:gd name="connsiteX73" fmla="*/ 4847543 w 4847872"/>
              <a:gd name="connsiteY73" fmla="*/ 687753 h 2745499"/>
              <a:gd name="connsiteX74" fmla="*/ 4846175 w 4847872"/>
              <a:gd name="connsiteY74" fmla="*/ 568373 h 2745499"/>
              <a:gd name="connsiteX75" fmla="*/ 4797866 w 4847872"/>
              <a:gd name="connsiteY75" fmla="*/ 506437 h 2745499"/>
              <a:gd name="connsiteX76" fmla="*/ 4755663 w 4847872"/>
              <a:gd name="connsiteY76" fmla="*/ 485335 h 2745499"/>
              <a:gd name="connsiteX77" fmla="*/ 4720494 w 4847872"/>
              <a:gd name="connsiteY77" fmla="*/ 457200 h 2745499"/>
              <a:gd name="connsiteX78" fmla="*/ 4678291 w 4847872"/>
              <a:gd name="connsiteY78" fmla="*/ 443132 h 2745499"/>
              <a:gd name="connsiteX79" fmla="*/ 4593885 w 4847872"/>
              <a:gd name="connsiteY79" fmla="*/ 464233 h 2745499"/>
              <a:gd name="connsiteX80" fmla="*/ 4530580 w 4847872"/>
              <a:gd name="connsiteY80" fmla="*/ 499403 h 2745499"/>
              <a:gd name="connsiteX81" fmla="*/ 4509479 w 4847872"/>
              <a:gd name="connsiteY81" fmla="*/ 513470 h 2745499"/>
              <a:gd name="connsiteX82" fmla="*/ 4481343 w 4847872"/>
              <a:gd name="connsiteY82" fmla="*/ 555673 h 2745499"/>
              <a:gd name="connsiteX83" fmla="*/ 4439140 w 4847872"/>
              <a:gd name="connsiteY83" fmla="*/ 590843 h 2745499"/>
              <a:gd name="connsiteX84" fmla="*/ 4396937 w 4847872"/>
              <a:gd name="connsiteY84" fmla="*/ 618978 h 2745499"/>
              <a:gd name="connsiteX85" fmla="*/ 4340666 w 4847872"/>
              <a:gd name="connsiteY85" fmla="*/ 647113 h 2745499"/>
              <a:gd name="connsiteX86" fmla="*/ 4312531 w 4847872"/>
              <a:gd name="connsiteY86" fmla="*/ 661181 h 2745499"/>
              <a:gd name="connsiteX87" fmla="*/ 4270328 w 4847872"/>
              <a:gd name="connsiteY87" fmla="*/ 675249 h 2745499"/>
              <a:gd name="connsiteX88" fmla="*/ 4242192 w 4847872"/>
              <a:gd name="connsiteY88" fmla="*/ 689317 h 2745499"/>
              <a:gd name="connsiteX89" fmla="*/ 4171854 w 4847872"/>
              <a:gd name="connsiteY89" fmla="*/ 710418 h 2745499"/>
              <a:gd name="connsiteX90" fmla="*/ 3890500 w 4847872"/>
              <a:gd name="connsiteY90" fmla="*/ 696350 h 2745499"/>
              <a:gd name="connsiteX91" fmla="*/ 3869399 w 4847872"/>
              <a:gd name="connsiteY91" fmla="*/ 689317 h 2745499"/>
              <a:gd name="connsiteX92" fmla="*/ 3834229 w 4847872"/>
              <a:gd name="connsiteY92" fmla="*/ 682283 h 2745499"/>
              <a:gd name="connsiteX93" fmla="*/ 3770925 w 4847872"/>
              <a:gd name="connsiteY93" fmla="*/ 675249 h 2745499"/>
              <a:gd name="connsiteX94" fmla="*/ 3679485 w 4847872"/>
              <a:gd name="connsiteY94" fmla="*/ 661181 h 2745499"/>
              <a:gd name="connsiteX95" fmla="*/ 3609146 w 4847872"/>
              <a:gd name="connsiteY95" fmla="*/ 654147 h 2745499"/>
              <a:gd name="connsiteX96" fmla="*/ 3573977 w 4847872"/>
              <a:gd name="connsiteY96" fmla="*/ 647113 h 2745499"/>
              <a:gd name="connsiteX97" fmla="*/ 3257454 w 4847872"/>
              <a:gd name="connsiteY97" fmla="*/ 647113 h 2745499"/>
              <a:gd name="connsiteX98" fmla="*/ 3222285 w 4847872"/>
              <a:gd name="connsiteY98" fmla="*/ 654147 h 2745499"/>
              <a:gd name="connsiteX99" fmla="*/ 3130845 w 4847872"/>
              <a:gd name="connsiteY99" fmla="*/ 661181 h 2745499"/>
              <a:gd name="connsiteX100" fmla="*/ 3088642 w 4847872"/>
              <a:gd name="connsiteY100" fmla="*/ 675249 h 2745499"/>
              <a:gd name="connsiteX101" fmla="*/ 3039405 w 4847872"/>
              <a:gd name="connsiteY101" fmla="*/ 703384 h 2745499"/>
              <a:gd name="connsiteX102" fmla="*/ 2976100 w 4847872"/>
              <a:gd name="connsiteY102" fmla="*/ 731520 h 2745499"/>
              <a:gd name="connsiteX103" fmla="*/ 2575171 w 4847872"/>
              <a:gd name="connsiteY103" fmla="*/ 717452 h 2745499"/>
              <a:gd name="connsiteX104" fmla="*/ 2547036 w 4847872"/>
              <a:gd name="connsiteY104" fmla="*/ 710418 h 2745499"/>
              <a:gd name="connsiteX105" fmla="*/ 2476697 w 4847872"/>
              <a:gd name="connsiteY105" fmla="*/ 689317 h 2745499"/>
              <a:gd name="connsiteX106" fmla="*/ 2441528 w 4847872"/>
              <a:gd name="connsiteY106" fmla="*/ 682283 h 2745499"/>
              <a:gd name="connsiteX107" fmla="*/ 2413392 w 4847872"/>
              <a:gd name="connsiteY107" fmla="*/ 675249 h 2745499"/>
              <a:gd name="connsiteX108" fmla="*/ 2371189 w 4847872"/>
              <a:gd name="connsiteY108" fmla="*/ 661181 h 2745499"/>
              <a:gd name="connsiteX109" fmla="*/ 2336020 w 4847872"/>
              <a:gd name="connsiteY109" fmla="*/ 654147 h 2745499"/>
              <a:gd name="connsiteX110" fmla="*/ 2293817 w 4847872"/>
              <a:gd name="connsiteY110" fmla="*/ 640080 h 2745499"/>
              <a:gd name="connsiteX111" fmla="*/ 2195343 w 4847872"/>
              <a:gd name="connsiteY111" fmla="*/ 626012 h 2745499"/>
              <a:gd name="connsiteX112" fmla="*/ 2139072 w 4847872"/>
              <a:gd name="connsiteY112" fmla="*/ 611944 h 2745499"/>
              <a:gd name="connsiteX113" fmla="*/ 2103903 w 4847872"/>
              <a:gd name="connsiteY113" fmla="*/ 604910 h 2745499"/>
              <a:gd name="connsiteX114" fmla="*/ 2082802 w 4847872"/>
              <a:gd name="connsiteY114" fmla="*/ 597877 h 2745499"/>
              <a:gd name="connsiteX115" fmla="*/ 2047632 w 4847872"/>
              <a:gd name="connsiteY115" fmla="*/ 590843 h 2745499"/>
              <a:gd name="connsiteX116" fmla="*/ 1998396 w 4847872"/>
              <a:gd name="connsiteY116" fmla="*/ 576775 h 2745499"/>
              <a:gd name="connsiteX117" fmla="*/ 1576365 w 4847872"/>
              <a:gd name="connsiteY117" fmla="*/ 562707 h 2745499"/>
              <a:gd name="connsiteX118" fmla="*/ 1541196 w 4847872"/>
              <a:gd name="connsiteY118" fmla="*/ 555673 h 2745499"/>
              <a:gd name="connsiteX119" fmla="*/ 1463823 w 4847872"/>
              <a:gd name="connsiteY119" fmla="*/ 541606 h 2745499"/>
              <a:gd name="connsiteX120" fmla="*/ 1421620 w 4847872"/>
              <a:gd name="connsiteY120" fmla="*/ 520504 h 2745499"/>
              <a:gd name="connsiteX121" fmla="*/ 1393485 w 4847872"/>
              <a:gd name="connsiteY121" fmla="*/ 513470 h 2745499"/>
              <a:gd name="connsiteX122" fmla="*/ 1372383 w 4847872"/>
              <a:gd name="connsiteY122" fmla="*/ 499403 h 2745499"/>
              <a:gd name="connsiteX123" fmla="*/ 1323146 w 4847872"/>
              <a:gd name="connsiteY123" fmla="*/ 450166 h 2745499"/>
              <a:gd name="connsiteX124" fmla="*/ 1302045 w 4847872"/>
              <a:gd name="connsiteY124" fmla="*/ 443132 h 2745499"/>
              <a:gd name="connsiteX125" fmla="*/ 1231706 w 4847872"/>
              <a:gd name="connsiteY125" fmla="*/ 393895 h 2745499"/>
              <a:gd name="connsiteX126" fmla="*/ 1210605 w 4847872"/>
              <a:gd name="connsiteY126" fmla="*/ 379827 h 2745499"/>
              <a:gd name="connsiteX127" fmla="*/ 1189503 w 4847872"/>
              <a:gd name="connsiteY127" fmla="*/ 358726 h 2745499"/>
              <a:gd name="connsiteX128" fmla="*/ 1126199 w 4847872"/>
              <a:gd name="connsiteY128" fmla="*/ 323557 h 2745499"/>
              <a:gd name="connsiteX129" fmla="*/ 1105097 w 4847872"/>
              <a:gd name="connsiteY129" fmla="*/ 309489 h 2745499"/>
              <a:gd name="connsiteX130" fmla="*/ 1083996 w 4847872"/>
              <a:gd name="connsiteY130" fmla="*/ 302455 h 2745499"/>
              <a:gd name="connsiteX131" fmla="*/ 1055860 w 4847872"/>
              <a:gd name="connsiteY131" fmla="*/ 288387 h 2745499"/>
              <a:gd name="connsiteX132" fmla="*/ 1034759 w 4847872"/>
              <a:gd name="connsiteY132" fmla="*/ 274320 h 2745499"/>
              <a:gd name="connsiteX133" fmla="*/ 985522 w 4847872"/>
              <a:gd name="connsiteY133" fmla="*/ 253218 h 2745499"/>
              <a:gd name="connsiteX134" fmla="*/ 915183 w 4847872"/>
              <a:gd name="connsiteY134" fmla="*/ 189913 h 2745499"/>
              <a:gd name="connsiteX135" fmla="*/ 901116 w 4847872"/>
              <a:gd name="connsiteY135" fmla="*/ 168812 h 2745499"/>
              <a:gd name="connsiteX136" fmla="*/ 858912 w 4847872"/>
              <a:gd name="connsiteY136" fmla="*/ 126609 h 2745499"/>
              <a:gd name="connsiteX137" fmla="*/ 809676 w 4847872"/>
              <a:gd name="connsiteY137" fmla="*/ 77372 h 2745499"/>
              <a:gd name="connsiteX138" fmla="*/ 788574 w 4847872"/>
              <a:gd name="connsiteY138" fmla="*/ 63304 h 2745499"/>
              <a:gd name="connsiteX139" fmla="*/ 739337 w 4847872"/>
              <a:gd name="connsiteY139" fmla="*/ 49237 h 2745499"/>
              <a:gd name="connsiteX140" fmla="*/ 676032 w 4847872"/>
              <a:gd name="connsiteY140" fmla="*/ 42203 h 2745499"/>
              <a:gd name="connsiteX141" fmla="*/ 640863 w 4847872"/>
              <a:gd name="connsiteY141" fmla="*/ 35169 h 2745499"/>
              <a:gd name="connsiteX142" fmla="*/ 598660 w 4847872"/>
              <a:gd name="connsiteY142" fmla="*/ 28135 h 2745499"/>
              <a:gd name="connsiteX143" fmla="*/ 535356 w 4847872"/>
              <a:gd name="connsiteY143" fmla="*/ 21101 h 2745499"/>
              <a:gd name="connsiteX144" fmla="*/ 352476 w 4847872"/>
              <a:gd name="connsiteY144" fmla="*/ 0 h 2745499"/>
              <a:gd name="connsiteX145" fmla="*/ 99257 w 4847872"/>
              <a:gd name="connsiteY145" fmla="*/ 7033 h 2745499"/>
              <a:gd name="connsiteX146" fmla="*/ 78156 w 4847872"/>
              <a:gd name="connsiteY146" fmla="*/ 14067 h 2745499"/>
              <a:gd name="connsiteX147" fmla="*/ 50020 w 4847872"/>
              <a:gd name="connsiteY147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36511 w 4847872"/>
              <a:gd name="connsiteY47" fmla="*/ 2558952 h 2745499"/>
              <a:gd name="connsiteX48" fmla="*/ 3223408 w 4847872"/>
              <a:gd name="connsiteY48" fmla="*/ 2505172 h 2745499"/>
              <a:gd name="connsiteX49" fmla="*/ 3345475 w 4847872"/>
              <a:gd name="connsiteY49" fmla="*/ 2413048 h 2745499"/>
              <a:gd name="connsiteX50" fmla="*/ 3410587 w 4847872"/>
              <a:gd name="connsiteY50" fmla="*/ 2356094 h 2745499"/>
              <a:gd name="connsiteX51" fmla="*/ 3531969 w 4847872"/>
              <a:gd name="connsiteY51" fmla="*/ 2212437 h 2745499"/>
              <a:gd name="connsiteX52" fmla="*/ 3598449 w 4847872"/>
              <a:gd name="connsiteY52" fmla="*/ 2121242 h 2745499"/>
              <a:gd name="connsiteX53" fmla="*/ 3655404 w 4847872"/>
              <a:gd name="connsiteY53" fmla="*/ 2029362 h 2745499"/>
              <a:gd name="connsiteX54" fmla="*/ 3733460 w 4847872"/>
              <a:gd name="connsiteY54" fmla="*/ 1944272 h 2745499"/>
              <a:gd name="connsiteX55" fmla="*/ 3822409 w 4847872"/>
              <a:gd name="connsiteY55" fmla="*/ 1862357 h 2745499"/>
              <a:gd name="connsiteX56" fmla="*/ 3890940 w 4847872"/>
              <a:gd name="connsiteY56" fmla="*/ 1810629 h 2745499"/>
              <a:gd name="connsiteX57" fmla="*/ 4008024 w 4847872"/>
              <a:gd name="connsiteY57" fmla="*/ 1739607 h 2745499"/>
              <a:gd name="connsiteX58" fmla="*/ 4117391 w 4847872"/>
              <a:gd name="connsiteY58" fmla="*/ 1691737 h 2745499"/>
              <a:gd name="connsiteX59" fmla="*/ 4256016 w 4847872"/>
              <a:gd name="connsiteY59" fmla="*/ 1627749 h 2745499"/>
              <a:gd name="connsiteX60" fmla="*/ 4318881 w 4847872"/>
              <a:gd name="connsiteY60" fmla="*/ 1567180 h 2745499"/>
              <a:gd name="connsiteX61" fmla="*/ 4394886 w 4847872"/>
              <a:gd name="connsiteY61" fmla="*/ 1504559 h 2745499"/>
              <a:gd name="connsiteX62" fmla="*/ 4468839 w 4847872"/>
              <a:gd name="connsiteY62" fmla="*/ 1460548 h 2745499"/>
              <a:gd name="connsiteX63" fmla="*/ 4538737 w 4847872"/>
              <a:gd name="connsiteY63" fmla="*/ 1392017 h 2745499"/>
              <a:gd name="connsiteX64" fmla="*/ 4594324 w 4847872"/>
              <a:gd name="connsiteY64" fmla="*/ 1335063 h 2745499"/>
              <a:gd name="connsiteX65" fmla="*/ 4631301 w 4847872"/>
              <a:gd name="connsiteY65" fmla="*/ 1283335 h 2745499"/>
              <a:gd name="connsiteX66" fmla="*/ 4680538 w 4847872"/>
              <a:gd name="connsiteY66" fmla="*/ 1208453 h 2745499"/>
              <a:gd name="connsiteX67" fmla="*/ 4715023 w 4847872"/>
              <a:gd name="connsiteY67" fmla="*/ 1138799 h 2745499"/>
              <a:gd name="connsiteX68" fmla="*/ 4757226 w 4847872"/>
              <a:gd name="connsiteY68" fmla="*/ 1056884 h 2745499"/>
              <a:gd name="connsiteX69" fmla="*/ 4777644 w 4847872"/>
              <a:gd name="connsiteY69" fmla="*/ 1011506 h 2745499"/>
              <a:gd name="connsiteX70" fmla="*/ 4805779 w 4847872"/>
              <a:gd name="connsiteY70" fmla="*/ 956603 h 2745499"/>
              <a:gd name="connsiteX71" fmla="*/ 4823706 w 4847872"/>
              <a:gd name="connsiteY71" fmla="*/ 867654 h 2745499"/>
              <a:gd name="connsiteX72" fmla="*/ 4837774 w 4847872"/>
              <a:gd name="connsiteY72" fmla="*/ 793457 h 2745499"/>
              <a:gd name="connsiteX73" fmla="*/ 4847543 w 4847872"/>
              <a:gd name="connsiteY73" fmla="*/ 687753 h 2745499"/>
              <a:gd name="connsiteX74" fmla="*/ 4846175 w 4847872"/>
              <a:gd name="connsiteY74" fmla="*/ 568373 h 2745499"/>
              <a:gd name="connsiteX75" fmla="*/ 4797866 w 4847872"/>
              <a:gd name="connsiteY75" fmla="*/ 506437 h 2745499"/>
              <a:gd name="connsiteX76" fmla="*/ 4755663 w 4847872"/>
              <a:gd name="connsiteY76" fmla="*/ 485335 h 2745499"/>
              <a:gd name="connsiteX77" fmla="*/ 4720494 w 4847872"/>
              <a:gd name="connsiteY77" fmla="*/ 457200 h 2745499"/>
              <a:gd name="connsiteX78" fmla="*/ 4678291 w 4847872"/>
              <a:gd name="connsiteY78" fmla="*/ 443132 h 2745499"/>
              <a:gd name="connsiteX79" fmla="*/ 4593885 w 4847872"/>
              <a:gd name="connsiteY79" fmla="*/ 464233 h 2745499"/>
              <a:gd name="connsiteX80" fmla="*/ 4530580 w 4847872"/>
              <a:gd name="connsiteY80" fmla="*/ 499403 h 2745499"/>
              <a:gd name="connsiteX81" fmla="*/ 4509479 w 4847872"/>
              <a:gd name="connsiteY81" fmla="*/ 513470 h 2745499"/>
              <a:gd name="connsiteX82" fmla="*/ 4481343 w 4847872"/>
              <a:gd name="connsiteY82" fmla="*/ 555673 h 2745499"/>
              <a:gd name="connsiteX83" fmla="*/ 4439140 w 4847872"/>
              <a:gd name="connsiteY83" fmla="*/ 590843 h 2745499"/>
              <a:gd name="connsiteX84" fmla="*/ 4396937 w 4847872"/>
              <a:gd name="connsiteY84" fmla="*/ 618978 h 2745499"/>
              <a:gd name="connsiteX85" fmla="*/ 4340666 w 4847872"/>
              <a:gd name="connsiteY85" fmla="*/ 647113 h 2745499"/>
              <a:gd name="connsiteX86" fmla="*/ 4312531 w 4847872"/>
              <a:gd name="connsiteY86" fmla="*/ 661181 h 2745499"/>
              <a:gd name="connsiteX87" fmla="*/ 4270328 w 4847872"/>
              <a:gd name="connsiteY87" fmla="*/ 675249 h 2745499"/>
              <a:gd name="connsiteX88" fmla="*/ 4242192 w 4847872"/>
              <a:gd name="connsiteY88" fmla="*/ 689317 h 2745499"/>
              <a:gd name="connsiteX89" fmla="*/ 4171854 w 4847872"/>
              <a:gd name="connsiteY89" fmla="*/ 710418 h 2745499"/>
              <a:gd name="connsiteX90" fmla="*/ 3890500 w 4847872"/>
              <a:gd name="connsiteY90" fmla="*/ 696350 h 2745499"/>
              <a:gd name="connsiteX91" fmla="*/ 3869399 w 4847872"/>
              <a:gd name="connsiteY91" fmla="*/ 689317 h 2745499"/>
              <a:gd name="connsiteX92" fmla="*/ 3834229 w 4847872"/>
              <a:gd name="connsiteY92" fmla="*/ 682283 h 2745499"/>
              <a:gd name="connsiteX93" fmla="*/ 3770925 w 4847872"/>
              <a:gd name="connsiteY93" fmla="*/ 675249 h 2745499"/>
              <a:gd name="connsiteX94" fmla="*/ 3679485 w 4847872"/>
              <a:gd name="connsiteY94" fmla="*/ 661181 h 2745499"/>
              <a:gd name="connsiteX95" fmla="*/ 3609146 w 4847872"/>
              <a:gd name="connsiteY95" fmla="*/ 654147 h 2745499"/>
              <a:gd name="connsiteX96" fmla="*/ 3573977 w 4847872"/>
              <a:gd name="connsiteY96" fmla="*/ 647113 h 2745499"/>
              <a:gd name="connsiteX97" fmla="*/ 3257454 w 4847872"/>
              <a:gd name="connsiteY97" fmla="*/ 647113 h 2745499"/>
              <a:gd name="connsiteX98" fmla="*/ 3222285 w 4847872"/>
              <a:gd name="connsiteY98" fmla="*/ 654147 h 2745499"/>
              <a:gd name="connsiteX99" fmla="*/ 3130845 w 4847872"/>
              <a:gd name="connsiteY99" fmla="*/ 661181 h 2745499"/>
              <a:gd name="connsiteX100" fmla="*/ 3088642 w 4847872"/>
              <a:gd name="connsiteY100" fmla="*/ 675249 h 2745499"/>
              <a:gd name="connsiteX101" fmla="*/ 3039405 w 4847872"/>
              <a:gd name="connsiteY101" fmla="*/ 703384 h 2745499"/>
              <a:gd name="connsiteX102" fmla="*/ 2976100 w 4847872"/>
              <a:gd name="connsiteY102" fmla="*/ 731520 h 2745499"/>
              <a:gd name="connsiteX103" fmla="*/ 2575171 w 4847872"/>
              <a:gd name="connsiteY103" fmla="*/ 717452 h 2745499"/>
              <a:gd name="connsiteX104" fmla="*/ 2547036 w 4847872"/>
              <a:gd name="connsiteY104" fmla="*/ 710418 h 2745499"/>
              <a:gd name="connsiteX105" fmla="*/ 2476697 w 4847872"/>
              <a:gd name="connsiteY105" fmla="*/ 689317 h 2745499"/>
              <a:gd name="connsiteX106" fmla="*/ 2441528 w 4847872"/>
              <a:gd name="connsiteY106" fmla="*/ 682283 h 2745499"/>
              <a:gd name="connsiteX107" fmla="*/ 2413392 w 4847872"/>
              <a:gd name="connsiteY107" fmla="*/ 675249 h 2745499"/>
              <a:gd name="connsiteX108" fmla="*/ 2371189 w 4847872"/>
              <a:gd name="connsiteY108" fmla="*/ 661181 h 2745499"/>
              <a:gd name="connsiteX109" fmla="*/ 2336020 w 4847872"/>
              <a:gd name="connsiteY109" fmla="*/ 654147 h 2745499"/>
              <a:gd name="connsiteX110" fmla="*/ 2293817 w 4847872"/>
              <a:gd name="connsiteY110" fmla="*/ 640080 h 2745499"/>
              <a:gd name="connsiteX111" fmla="*/ 2195343 w 4847872"/>
              <a:gd name="connsiteY111" fmla="*/ 626012 h 2745499"/>
              <a:gd name="connsiteX112" fmla="*/ 2139072 w 4847872"/>
              <a:gd name="connsiteY112" fmla="*/ 611944 h 2745499"/>
              <a:gd name="connsiteX113" fmla="*/ 2103903 w 4847872"/>
              <a:gd name="connsiteY113" fmla="*/ 604910 h 2745499"/>
              <a:gd name="connsiteX114" fmla="*/ 2082802 w 4847872"/>
              <a:gd name="connsiteY114" fmla="*/ 597877 h 2745499"/>
              <a:gd name="connsiteX115" fmla="*/ 2047632 w 4847872"/>
              <a:gd name="connsiteY115" fmla="*/ 590843 h 2745499"/>
              <a:gd name="connsiteX116" fmla="*/ 1998396 w 4847872"/>
              <a:gd name="connsiteY116" fmla="*/ 576775 h 2745499"/>
              <a:gd name="connsiteX117" fmla="*/ 1576365 w 4847872"/>
              <a:gd name="connsiteY117" fmla="*/ 562707 h 2745499"/>
              <a:gd name="connsiteX118" fmla="*/ 1541196 w 4847872"/>
              <a:gd name="connsiteY118" fmla="*/ 555673 h 2745499"/>
              <a:gd name="connsiteX119" fmla="*/ 1463823 w 4847872"/>
              <a:gd name="connsiteY119" fmla="*/ 541606 h 2745499"/>
              <a:gd name="connsiteX120" fmla="*/ 1421620 w 4847872"/>
              <a:gd name="connsiteY120" fmla="*/ 520504 h 2745499"/>
              <a:gd name="connsiteX121" fmla="*/ 1393485 w 4847872"/>
              <a:gd name="connsiteY121" fmla="*/ 513470 h 2745499"/>
              <a:gd name="connsiteX122" fmla="*/ 1372383 w 4847872"/>
              <a:gd name="connsiteY122" fmla="*/ 499403 h 2745499"/>
              <a:gd name="connsiteX123" fmla="*/ 1323146 w 4847872"/>
              <a:gd name="connsiteY123" fmla="*/ 450166 h 2745499"/>
              <a:gd name="connsiteX124" fmla="*/ 1302045 w 4847872"/>
              <a:gd name="connsiteY124" fmla="*/ 443132 h 2745499"/>
              <a:gd name="connsiteX125" fmla="*/ 1231706 w 4847872"/>
              <a:gd name="connsiteY125" fmla="*/ 393895 h 2745499"/>
              <a:gd name="connsiteX126" fmla="*/ 1210605 w 4847872"/>
              <a:gd name="connsiteY126" fmla="*/ 379827 h 2745499"/>
              <a:gd name="connsiteX127" fmla="*/ 1189503 w 4847872"/>
              <a:gd name="connsiteY127" fmla="*/ 358726 h 2745499"/>
              <a:gd name="connsiteX128" fmla="*/ 1126199 w 4847872"/>
              <a:gd name="connsiteY128" fmla="*/ 323557 h 2745499"/>
              <a:gd name="connsiteX129" fmla="*/ 1105097 w 4847872"/>
              <a:gd name="connsiteY129" fmla="*/ 309489 h 2745499"/>
              <a:gd name="connsiteX130" fmla="*/ 1083996 w 4847872"/>
              <a:gd name="connsiteY130" fmla="*/ 302455 h 2745499"/>
              <a:gd name="connsiteX131" fmla="*/ 1055860 w 4847872"/>
              <a:gd name="connsiteY131" fmla="*/ 288387 h 2745499"/>
              <a:gd name="connsiteX132" fmla="*/ 1034759 w 4847872"/>
              <a:gd name="connsiteY132" fmla="*/ 274320 h 2745499"/>
              <a:gd name="connsiteX133" fmla="*/ 985522 w 4847872"/>
              <a:gd name="connsiteY133" fmla="*/ 253218 h 2745499"/>
              <a:gd name="connsiteX134" fmla="*/ 915183 w 4847872"/>
              <a:gd name="connsiteY134" fmla="*/ 189913 h 2745499"/>
              <a:gd name="connsiteX135" fmla="*/ 901116 w 4847872"/>
              <a:gd name="connsiteY135" fmla="*/ 168812 h 2745499"/>
              <a:gd name="connsiteX136" fmla="*/ 858912 w 4847872"/>
              <a:gd name="connsiteY136" fmla="*/ 126609 h 2745499"/>
              <a:gd name="connsiteX137" fmla="*/ 809676 w 4847872"/>
              <a:gd name="connsiteY137" fmla="*/ 77372 h 2745499"/>
              <a:gd name="connsiteX138" fmla="*/ 788574 w 4847872"/>
              <a:gd name="connsiteY138" fmla="*/ 63304 h 2745499"/>
              <a:gd name="connsiteX139" fmla="*/ 739337 w 4847872"/>
              <a:gd name="connsiteY139" fmla="*/ 49237 h 2745499"/>
              <a:gd name="connsiteX140" fmla="*/ 676032 w 4847872"/>
              <a:gd name="connsiteY140" fmla="*/ 42203 h 2745499"/>
              <a:gd name="connsiteX141" fmla="*/ 640863 w 4847872"/>
              <a:gd name="connsiteY141" fmla="*/ 35169 h 2745499"/>
              <a:gd name="connsiteX142" fmla="*/ 598660 w 4847872"/>
              <a:gd name="connsiteY142" fmla="*/ 28135 h 2745499"/>
              <a:gd name="connsiteX143" fmla="*/ 535356 w 4847872"/>
              <a:gd name="connsiteY143" fmla="*/ 21101 h 2745499"/>
              <a:gd name="connsiteX144" fmla="*/ 352476 w 4847872"/>
              <a:gd name="connsiteY144" fmla="*/ 0 h 2745499"/>
              <a:gd name="connsiteX145" fmla="*/ 99257 w 4847872"/>
              <a:gd name="connsiteY145" fmla="*/ 7033 h 2745499"/>
              <a:gd name="connsiteX146" fmla="*/ 78156 w 4847872"/>
              <a:gd name="connsiteY146" fmla="*/ 14067 h 2745499"/>
              <a:gd name="connsiteX147" fmla="*/ 50020 w 4847872"/>
              <a:gd name="connsiteY147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36511 w 4847872"/>
              <a:gd name="connsiteY47" fmla="*/ 2558952 h 2745499"/>
              <a:gd name="connsiteX48" fmla="*/ 3223408 w 4847872"/>
              <a:gd name="connsiteY48" fmla="*/ 2505172 h 2745499"/>
              <a:gd name="connsiteX49" fmla="*/ 3345475 w 4847872"/>
              <a:gd name="connsiteY49" fmla="*/ 2413048 h 2745499"/>
              <a:gd name="connsiteX50" fmla="*/ 3410587 w 4847872"/>
              <a:gd name="connsiteY50" fmla="*/ 2356094 h 2745499"/>
              <a:gd name="connsiteX51" fmla="*/ 3531969 w 4847872"/>
              <a:gd name="connsiteY51" fmla="*/ 2212437 h 2745499"/>
              <a:gd name="connsiteX52" fmla="*/ 3598449 w 4847872"/>
              <a:gd name="connsiteY52" fmla="*/ 2121242 h 2745499"/>
              <a:gd name="connsiteX53" fmla="*/ 3655404 w 4847872"/>
              <a:gd name="connsiteY53" fmla="*/ 2029362 h 2745499"/>
              <a:gd name="connsiteX54" fmla="*/ 3733460 w 4847872"/>
              <a:gd name="connsiteY54" fmla="*/ 1944272 h 2745499"/>
              <a:gd name="connsiteX55" fmla="*/ 3822409 w 4847872"/>
              <a:gd name="connsiteY55" fmla="*/ 1862357 h 2745499"/>
              <a:gd name="connsiteX56" fmla="*/ 3890940 w 4847872"/>
              <a:gd name="connsiteY56" fmla="*/ 1810629 h 2745499"/>
              <a:gd name="connsiteX57" fmla="*/ 4008024 w 4847872"/>
              <a:gd name="connsiteY57" fmla="*/ 1739607 h 2745499"/>
              <a:gd name="connsiteX58" fmla="*/ 4117391 w 4847872"/>
              <a:gd name="connsiteY58" fmla="*/ 1691737 h 2745499"/>
              <a:gd name="connsiteX59" fmla="*/ 4256016 w 4847872"/>
              <a:gd name="connsiteY59" fmla="*/ 1627749 h 2745499"/>
              <a:gd name="connsiteX60" fmla="*/ 4341106 w 4847872"/>
              <a:gd name="connsiteY60" fmla="*/ 1573530 h 2745499"/>
              <a:gd name="connsiteX61" fmla="*/ 4394886 w 4847872"/>
              <a:gd name="connsiteY61" fmla="*/ 1504559 h 2745499"/>
              <a:gd name="connsiteX62" fmla="*/ 4468839 w 4847872"/>
              <a:gd name="connsiteY62" fmla="*/ 1460548 h 2745499"/>
              <a:gd name="connsiteX63" fmla="*/ 4538737 w 4847872"/>
              <a:gd name="connsiteY63" fmla="*/ 1392017 h 2745499"/>
              <a:gd name="connsiteX64" fmla="*/ 4594324 w 4847872"/>
              <a:gd name="connsiteY64" fmla="*/ 1335063 h 2745499"/>
              <a:gd name="connsiteX65" fmla="*/ 4631301 w 4847872"/>
              <a:gd name="connsiteY65" fmla="*/ 1283335 h 2745499"/>
              <a:gd name="connsiteX66" fmla="*/ 4680538 w 4847872"/>
              <a:gd name="connsiteY66" fmla="*/ 1208453 h 2745499"/>
              <a:gd name="connsiteX67" fmla="*/ 4715023 w 4847872"/>
              <a:gd name="connsiteY67" fmla="*/ 1138799 h 2745499"/>
              <a:gd name="connsiteX68" fmla="*/ 4757226 w 4847872"/>
              <a:gd name="connsiteY68" fmla="*/ 1056884 h 2745499"/>
              <a:gd name="connsiteX69" fmla="*/ 4777644 w 4847872"/>
              <a:gd name="connsiteY69" fmla="*/ 1011506 h 2745499"/>
              <a:gd name="connsiteX70" fmla="*/ 4805779 w 4847872"/>
              <a:gd name="connsiteY70" fmla="*/ 956603 h 2745499"/>
              <a:gd name="connsiteX71" fmla="*/ 4823706 w 4847872"/>
              <a:gd name="connsiteY71" fmla="*/ 867654 h 2745499"/>
              <a:gd name="connsiteX72" fmla="*/ 4837774 w 4847872"/>
              <a:gd name="connsiteY72" fmla="*/ 793457 h 2745499"/>
              <a:gd name="connsiteX73" fmla="*/ 4847543 w 4847872"/>
              <a:gd name="connsiteY73" fmla="*/ 687753 h 2745499"/>
              <a:gd name="connsiteX74" fmla="*/ 4846175 w 4847872"/>
              <a:gd name="connsiteY74" fmla="*/ 568373 h 2745499"/>
              <a:gd name="connsiteX75" fmla="*/ 4797866 w 4847872"/>
              <a:gd name="connsiteY75" fmla="*/ 506437 h 2745499"/>
              <a:gd name="connsiteX76" fmla="*/ 4755663 w 4847872"/>
              <a:gd name="connsiteY76" fmla="*/ 485335 h 2745499"/>
              <a:gd name="connsiteX77" fmla="*/ 4720494 w 4847872"/>
              <a:gd name="connsiteY77" fmla="*/ 457200 h 2745499"/>
              <a:gd name="connsiteX78" fmla="*/ 4678291 w 4847872"/>
              <a:gd name="connsiteY78" fmla="*/ 443132 h 2745499"/>
              <a:gd name="connsiteX79" fmla="*/ 4593885 w 4847872"/>
              <a:gd name="connsiteY79" fmla="*/ 464233 h 2745499"/>
              <a:gd name="connsiteX80" fmla="*/ 4530580 w 4847872"/>
              <a:gd name="connsiteY80" fmla="*/ 499403 h 2745499"/>
              <a:gd name="connsiteX81" fmla="*/ 4509479 w 4847872"/>
              <a:gd name="connsiteY81" fmla="*/ 513470 h 2745499"/>
              <a:gd name="connsiteX82" fmla="*/ 4481343 w 4847872"/>
              <a:gd name="connsiteY82" fmla="*/ 555673 h 2745499"/>
              <a:gd name="connsiteX83" fmla="*/ 4439140 w 4847872"/>
              <a:gd name="connsiteY83" fmla="*/ 590843 h 2745499"/>
              <a:gd name="connsiteX84" fmla="*/ 4396937 w 4847872"/>
              <a:gd name="connsiteY84" fmla="*/ 618978 h 2745499"/>
              <a:gd name="connsiteX85" fmla="*/ 4340666 w 4847872"/>
              <a:gd name="connsiteY85" fmla="*/ 647113 h 2745499"/>
              <a:gd name="connsiteX86" fmla="*/ 4312531 w 4847872"/>
              <a:gd name="connsiteY86" fmla="*/ 661181 h 2745499"/>
              <a:gd name="connsiteX87" fmla="*/ 4270328 w 4847872"/>
              <a:gd name="connsiteY87" fmla="*/ 675249 h 2745499"/>
              <a:gd name="connsiteX88" fmla="*/ 4242192 w 4847872"/>
              <a:gd name="connsiteY88" fmla="*/ 689317 h 2745499"/>
              <a:gd name="connsiteX89" fmla="*/ 4171854 w 4847872"/>
              <a:gd name="connsiteY89" fmla="*/ 710418 h 2745499"/>
              <a:gd name="connsiteX90" fmla="*/ 3890500 w 4847872"/>
              <a:gd name="connsiteY90" fmla="*/ 696350 h 2745499"/>
              <a:gd name="connsiteX91" fmla="*/ 3869399 w 4847872"/>
              <a:gd name="connsiteY91" fmla="*/ 689317 h 2745499"/>
              <a:gd name="connsiteX92" fmla="*/ 3834229 w 4847872"/>
              <a:gd name="connsiteY92" fmla="*/ 682283 h 2745499"/>
              <a:gd name="connsiteX93" fmla="*/ 3770925 w 4847872"/>
              <a:gd name="connsiteY93" fmla="*/ 675249 h 2745499"/>
              <a:gd name="connsiteX94" fmla="*/ 3679485 w 4847872"/>
              <a:gd name="connsiteY94" fmla="*/ 661181 h 2745499"/>
              <a:gd name="connsiteX95" fmla="*/ 3609146 w 4847872"/>
              <a:gd name="connsiteY95" fmla="*/ 654147 h 2745499"/>
              <a:gd name="connsiteX96" fmla="*/ 3573977 w 4847872"/>
              <a:gd name="connsiteY96" fmla="*/ 647113 h 2745499"/>
              <a:gd name="connsiteX97" fmla="*/ 3257454 w 4847872"/>
              <a:gd name="connsiteY97" fmla="*/ 647113 h 2745499"/>
              <a:gd name="connsiteX98" fmla="*/ 3222285 w 4847872"/>
              <a:gd name="connsiteY98" fmla="*/ 654147 h 2745499"/>
              <a:gd name="connsiteX99" fmla="*/ 3130845 w 4847872"/>
              <a:gd name="connsiteY99" fmla="*/ 661181 h 2745499"/>
              <a:gd name="connsiteX100" fmla="*/ 3088642 w 4847872"/>
              <a:gd name="connsiteY100" fmla="*/ 675249 h 2745499"/>
              <a:gd name="connsiteX101" fmla="*/ 3039405 w 4847872"/>
              <a:gd name="connsiteY101" fmla="*/ 703384 h 2745499"/>
              <a:gd name="connsiteX102" fmla="*/ 2976100 w 4847872"/>
              <a:gd name="connsiteY102" fmla="*/ 731520 h 2745499"/>
              <a:gd name="connsiteX103" fmla="*/ 2575171 w 4847872"/>
              <a:gd name="connsiteY103" fmla="*/ 717452 h 2745499"/>
              <a:gd name="connsiteX104" fmla="*/ 2547036 w 4847872"/>
              <a:gd name="connsiteY104" fmla="*/ 710418 h 2745499"/>
              <a:gd name="connsiteX105" fmla="*/ 2476697 w 4847872"/>
              <a:gd name="connsiteY105" fmla="*/ 689317 h 2745499"/>
              <a:gd name="connsiteX106" fmla="*/ 2441528 w 4847872"/>
              <a:gd name="connsiteY106" fmla="*/ 682283 h 2745499"/>
              <a:gd name="connsiteX107" fmla="*/ 2413392 w 4847872"/>
              <a:gd name="connsiteY107" fmla="*/ 675249 h 2745499"/>
              <a:gd name="connsiteX108" fmla="*/ 2371189 w 4847872"/>
              <a:gd name="connsiteY108" fmla="*/ 661181 h 2745499"/>
              <a:gd name="connsiteX109" fmla="*/ 2336020 w 4847872"/>
              <a:gd name="connsiteY109" fmla="*/ 654147 h 2745499"/>
              <a:gd name="connsiteX110" fmla="*/ 2293817 w 4847872"/>
              <a:gd name="connsiteY110" fmla="*/ 640080 h 2745499"/>
              <a:gd name="connsiteX111" fmla="*/ 2195343 w 4847872"/>
              <a:gd name="connsiteY111" fmla="*/ 626012 h 2745499"/>
              <a:gd name="connsiteX112" fmla="*/ 2139072 w 4847872"/>
              <a:gd name="connsiteY112" fmla="*/ 611944 h 2745499"/>
              <a:gd name="connsiteX113" fmla="*/ 2103903 w 4847872"/>
              <a:gd name="connsiteY113" fmla="*/ 604910 h 2745499"/>
              <a:gd name="connsiteX114" fmla="*/ 2082802 w 4847872"/>
              <a:gd name="connsiteY114" fmla="*/ 597877 h 2745499"/>
              <a:gd name="connsiteX115" fmla="*/ 2047632 w 4847872"/>
              <a:gd name="connsiteY115" fmla="*/ 590843 h 2745499"/>
              <a:gd name="connsiteX116" fmla="*/ 1998396 w 4847872"/>
              <a:gd name="connsiteY116" fmla="*/ 576775 h 2745499"/>
              <a:gd name="connsiteX117" fmla="*/ 1576365 w 4847872"/>
              <a:gd name="connsiteY117" fmla="*/ 562707 h 2745499"/>
              <a:gd name="connsiteX118" fmla="*/ 1541196 w 4847872"/>
              <a:gd name="connsiteY118" fmla="*/ 555673 h 2745499"/>
              <a:gd name="connsiteX119" fmla="*/ 1463823 w 4847872"/>
              <a:gd name="connsiteY119" fmla="*/ 541606 h 2745499"/>
              <a:gd name="connsiteX120" fmla="*/ 1421620 w 4847872"/>
              <a:gd name="connsiteY120" fmla="*/ 520504 h 2745499"/>
              <a:gd name="connsiteX121" fmla="*/ 1393485 w 4847872"/>
              <a:gd name="connsiteY121" fmla="*/ 513470 h 2745499"/>
              <a:gd name="connsiteX122" fmla="*/ 1372383 w 4847872"/>
              <a:gd name="connsiteY122" fmla="*/ 499403 h 2745499"/>
              <a:gd name="connsiteX123" fmla="*/ 1323146 w 4847872"/>
              <a:gd name="connsiteY123" fmla="*/ 450166 h 2745499"/>
              <a:gd name="connsiteX124" fmla="*/ 1302045 w 4847872"/>
              <a:gd name="connsiteY124" fmla="*/ 443132 h 2745499"/>
              <a:gd name="connsiteX125" fmla="*/ 1231706 w 4847872"/>
              <a:gd name="connsiteY125" fmla="*/ 393895 h 2745499"/>
              <a:gd name="connsiteX126" fmla="*/ 1210605 w 4847872"/>
              <a:gd name="connsiteY126" fmla="*/ 379827 h 2745499"/>
              <a:gd name="connsiteX127" fmla="*/ 1189503 w 4847872"/>
              <a:gd name="connsiteY127" fmla="*/ 358726 h 2745499"/>
              <a:gd name="connsiteX128" fmla="*/ 1126199 w 4847872"/>
              <a:gd name="connsiteY128" fmla="*/ 323557 h 2745499"/>
              <a:gd name="connsiteX129" fmla="*/ 1105097 w 4847872"/>
              <a:gd name="connsiteY129" fmla="*/ 309489 h 2745499"/>
              <a:gd name="connsiteX130" fmla="*/ 1083996 w 4847872"/>
              <a:gd name="connsiteY130" fmla="*/ 302455 h 2745499"/>
              <a:gd name="connsiteX131" fmla="*/ 1055860 w 4847872"/>
              <a:gd name="connsiteY131" fmla="*/ 288387 h 2745499"/>
              <a:gd name="connsiteX132" fmla="*/ 1034759 w 4847872"/>
              <a:gd name="connsiteY132" fmla="*/ 274320 h 2745499"/>
              <a:gd name="connsiteX133" fmla="*/ 985522 w 4847872"/>
              <a:gd name="connsiteY133" fmla="*/ 253218 h 2745499"/>
              <a:gd name="connsiteX134" fmla="*/ 915183 w 4847872"/>
              <a:gd name="connsiteY134" fmla="*/ 189913 h 2745499"/>
              <a:gd name="connsiteX135" fmla="*/ 901116 w 4847872"/>
              <a:gd name="connsiteY135" fmla="*/ 168812 h 2745499"/>
              <a:gd name="connsiteX136" fmla="*/ 858912 w 4847872"/>
              <a:gd name="connsiteY136" fmla="*/ 126609 h 2745499"/>
              <a:gd name="connsiteX137" fmla="*/ 809676 w 4847872"/>
              <a:gd name="connsiteY137" fmla="*/ 77372 h 2745499"/>
              <a:gd name="connsiteX138" fmla="*/ 788574 w 4847872"/>
              <a:gd name="connsiteY138" fmla="*/ 63304 h 2745499"/>
              <a:gd name="connsiteX139" fmla="*/ 739337 w 4847872"/>
              <a:gd name="connsiteY139" fmla="*/ 49237 h 2745499"/>
              <a:gd name="connsiteX140" fmla="*/ 676032 w 4847872"/>
              <a:gd name="connsiteY140" fmla="*/ 42203 h 2745499"/>
              <a:gd name="connsiteX141" fmla="*/ 640863 w 4847872"/>
              <a:gd name="connsiteY141" fmla="*/ 35169 h 2745499"/>
              <a:gd name="connsiteX142" fmla="*/ 598660 w 4847872"/>
              <a:gd name="connsiteY142" fmla="*/ 28135 h 2745499"/>
              <a:gd name="connsiteX143" fmla="*/ 535356 w 4847872"/>
              <a:gd name="connsiteY143" fmla="*/ 21101 h 2745499"/>
              <a:gd name="connsiteX144" fmla="*/ 352476 w 4847872"/>
              <a:gd name="connsiteY144" fmla="*/ 0 h 2745499"/>
              <a:gd name="connsiteX145" fmla="*/ 99257 w 4847872"/>
              <a:gd name="connsiteY145" fmla="*/ 7033 h 2745499"/>
              <a:gd name="connsiteX146" fmla="*/ 78156 w 4847872"/>
              <a:gd name="connsiteY146" fmla="*/ 14067 h 2745499"/>
              <a:gd name="connsiteX147" fmla="*/ 50020 w 4847872"/>
              <a:gd name="connsiteY147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36511 w 4847872"/>
              <a:gd name="connsiteY47" fmla="*/ 2558952 h 2745499"/>
              <a:gd name="connsiteX48" fmla="*/ 3223408 w 4847872"/>
              <a:gd name="connsiteY48" fmla="*/ 2505172 h 2745499"/>
              <a:gd name="connsiteX49" fmla="*/ 3345475 w 4847872"/>
              <a:gd name="connsiteY49" fmla="*/ 2413048 h 2745499"/>
              <a:gd name="connsiteX50" fmla="*/ 3410587 w 4847872"/>
              <a:gd name="connsiteY50" fmla="*/ 2356094 h 2745499"/>
              <a:gd name="connsiteX51" fmla="*/ 3531969 w 4847872"/>
              <a:gd name="connsiteY51" fmla="*/ 2212437 h 2745499"/>
              <a:gd name="connsiteX52" fmla="*/ 3598449 w 4847872"/>
              <a:gd name="connsiteY52" fmla="*/ 2121242 h 2745499"/>
              <a:gd name="connsiteX53" fmla="*/ 3655404 w 4847872"/>
              <a:gd name="connsiteY53" fmla="*/ 2029362 h 2745499"/>
              <a:gd name="connsiteX54" fmla="*/ 3733460 w 4847872"/>
              <a:gd name="connsiteY54" fmla="*/ 1944272 h 2745499"/>
              <a:gd name="connsiteX55" fmla="*/ 3822409 w 4847872"/>
              <a:gd name="connsiteY55" fmla="*/ 1862357 h 2745499"/>
              <a:gd name="connsiteX56" fmla="*/ 3890940 w 4847872"/>
              <a:gd name="connsiteY56" fmla="*/ 1810629 h 2745499"/>
              <a:gd name="connsiteX57" fmla="*/ 4008024 w 4847872"/>
              <a:gd name="connsiteY57" fmla="*/ 1739607 h 2745499"/>
              <a:gd name="connsiteX58" fmla="*/ 4117391 w 4847872"/>
              <a:gd name="connsiteY58" fmla="*/ 1691737 h 2745499"/>
              <a:gd name="connsiteX59" fmla="*/ 4256016 w 4847872"/>
              <a:gd name="connsiteY59" fmla="*/ 1627749 h 2745499"/>
              <a:gd name="connsiteX60" fmla="*/ 4341106 w 4847872"/>
              <a:gd name="connsiteY60" fmla="*/ 1573530 h 2745499"/>
              <a:gd name="connsiteX61" fmla="*/ 4407586 w 4847872"/>
              <a:gd name="connsiteY61" fmla="*/ 1517259 h 2745499"/>
              <a:gd name="connsiteX62" fmla="*/ 4468839 w 4847872"/>
              <a:gd name="connsiteY62" fmla="*/ 1460548 h 2745499"/>
              <a:gd name="connsiteX63" fmla="*/ 4538737 w 4847872"/>
              <a:gd name="connsiteY63" fmla="*/ 1392017 h 2745499"/>
              <a:gd name="connsiteX64" fmla="*/ 4594324 w 4847872"/>
              <a:gd name="connsiteY64" fmla="*/ 1335063 h 2745499"/>
              <a:gd name="connsiteX65" fmla="*/ 4631301 w 4847872"/>
              <a:gd name="connsiteY65" fmla="*/ 1283335 h 2745499"/>
              <a:gd name="connsiteX66" fmla="*/ 4680538 w 4847872"/>
              <a:gd name="connsiteY66" fmla="*/ 1208453 h 2745499"/>
              <a:gd name="connsiteX67" fmla="*/ 4715023 w 4847872"/>
              <a:gd name="connsiteY67" fmla="*/ 1138799 h 2745499"/>
              <a:gd name="connsiteX68" fmla="*/ 4757226 w 4847872"/>
              <a:gd name="connsiteY68" fmla="*/ 1056884 h 2745499"/>
              <a:gd name="connsiteX69" fmla="*/ 4777644 w 4847872"/>
              <a:gd name="connsiteY69" fmla="*/ 1011506 h 2745499"/>
              <a:gd name="connsiteX70" fmla="*/ 4805779 w 4847872"/>
              <a:gd name="connsiteY70" fmla="*/ 956603 h 2745499"/>
              <a:gd name="connsiteX71" fmla="*/ 4823706 w 4847872"/>
              <a:gd name="connsiteY71" fmla="*/ 867654 h 2745499"/>
              <a:gd name="connsiteX72" fmla="*/ 4837774 w 4847872"/>
              <a:gd name="connsiteY72" fmla="*/ 793457 h 2745499"/>
              <a:gd name="connsiteX73" fmla="*/ 4847543 w 4847872"/>
              <a:gd name="connsiteY73" fmla="*/ 687753 h 2745499"/>
              <a:gd name="connsiteX74" fmla="*/ 4846175 w 4847872"/>
              <a:gd name="connsiteY74" fmla="*/ 568373 h 2745499"/>
              <a:gd name="connsiteX75" fmla="*/ 4797866 w 4847872"/>
              <a:gd name="connsiteY75" fmla="*/ 506437 h 2745499"/>
              <a:gd name="connsiteX76" fmla="*/ 4755663 w 4847872"/>
              <a:gd name="connsiteY76" fmla="*/ 485335 h 2745499"/>
              <a:gd name="connsiteX77" fmla="*/ 4720494 w 4847872"/>
              <a:gd name="connsiteY77" fmla="*/ 457200 h 2745499"/>
              <a:gd name="connsiteX78" fmla="*/ 4678291 w 4847872"/>
              <a:gd name="connsiteY78" fmla="*/ 443132 h 2745499"/>
              <a:gd name="connsiteX79" fmla="*/ 4593885 w 4847872"/>
              <a:gd name="connsiteY79" fmla="*/ 464233 h 2745499"/>
              <a:gd name="connsiteX80" fmla="*/ 4530580 w 4847872"/>
              <a:gd name="connsiteY80" fmla="*/ 499403 h 2745499"/>
              <a:gd name="connsiteX81" fmla="*/ 4509479 w 4847872"/>
              <a:gd name="connsiteY81" fmla="*/ 513470 h 2745499"/>
              <a:gd name="connsiteX82" fmla="*/ 4481343 w 4847872"/>
              <a:gd name="connsiteY82" fmla="*/ 555673 h 2745499"/>
              <a:gd name="connsiteX83" fmla="*/ 4439140 w 4847872"/>
              <a:gd name="connsiteY83" fmla="*/ 590843 h 2745499"/>
              <a:gd name="connsiteX84" fmla="*/ 4396937 w 4847872"/>
              <a:gd name="connsiteY84" fmla="*/ 618978 h 2745499"/>
              <a:gd name="connsiteX85" fmla="*/ 4340666 w 4847872"/>
              <a:gd name="connsiteY85" fmla="*/ 647113 h 2745499"/>
              <a:gd name="connsiteX86" fmla="*/ 4312531 w 4847872"/>
              <a:gd name="connsiteY86" fmla="*/ 661181 h 2745499"/>
              <a:gd name="connsiteX87" fmla="*/ 4270328 w 4847872"/>
              <a:gd name="connsiteY87" fmla="*/ 675249 h 2745499"/>
              <a:gd name="connsiteX88" fmla="*/ 4242192 w 4847872"/>
              <a:gd name="connsiteY88" fmla="*/ 689317 h 2745499"/>
              <a:gd name="connsiteX89" fmla="*/ 4171854 w 4847872"/>
              <a:gd name="connsiteY89" fmla="*/ 710418 h 2745499"/>
              <a:gd name="connsiteX90" fmla="*/ 3890500 w 4847872"/>
              <a:gd name="connsiteY90" fmla="*/ 696350 h 2745499"/>
              <a:gd name="connsiteX91" fmla="*/ 3869399 w 4847872"/>
              <a:gd name="connsiteY91" fmla="*/ 689317 h 2745499"/>
              <a:gd name="connsiteX92" fmla="*/ 3834229 w 4847872"/>
              <a:gd name="connsiteY92" fmla="*/ 682283 h 2745499"/>
              <a:gd name="connsiteX93" fmla="*/ 3770925 w 4847872"/>
              <a:gd name="connsiteY93" fmla="*/ 675249 h 2745499"/>
              <a:gd name="connsiteX94" fmla="*/ 3679485 w 4847872"/>
              <a:gd name="connsiteY94" fmla="*/ 661181 h 2745499"/>
              <a:gd name="connsiteX95" fmla="*/ 3609146 w 4847872"/>
              <a:gd name="connsiteY95" fmla="*/ 654147 h 2745499"/>
              <a:gd name="connsiteX96" fmla="*/ 3573977 w 4847872"/>
              <a:gd name="connsiteY96" fmla="*/ 647113 h 2745499"/>
              <a:gd name="connsiteX97" fmla="*/ 3257454 w 4847872"/>
              <a:gd name="connsiteY97" fmla="*/ 647113 h 2745499"/>
              <a:gd name="connsiteX98" fmla="*/ 3222285 w 4847872"/>
              <a:gd name="connsiteY98" fmla="*/ 654147 h 2745499"/>
              <a:gd name="connsiteX99" fmla="*/ 3130845 w 4847872"/>
              <a:gd name="connsiteY99" fmla="*/ 661181 h 2745499"/>
              <a:gd name="connsiteX100" fmla="*/ 3088642 w 4847872"/>
              <a:gd name="connsiteY100" fmla="*/ 675249 h 2745499"/>
              <a:gd name="connsiteX101" fmla="*/ 3039405 w 4847872"/>
              <a:gd name="connsiteY101" fmla="*/ 703384 h 2745499"/>
              <a:gd name="connsiteX102" fmla="*/ 2976100 w 4847872"/>
              <a:gd name="connsiteY102" fmla="*/ 731520 h 2745499"/>
              <a:gd name="connsiteX103" fmla="*/ 2575171 w 4847872"/>
              <a:gd name="connsiteY103" fmla="*/ 717452 h 2745499"/>
              <a:gd name="connsiteX104" fmla="*/ 2547036 w 4847872"/>
              <a:gd name="connsiteY104" fmla="*/ 710418 h 2745499"/>
              <a:gd name="connsiteX105" fmla="*/ 2476697 w 4847872"/>
              <a:gd name="connsiteY105" fmla="*/ 689317 h 2745499"/>
              <a:gd name="connsiteX106" fmla="*/ 2441528 w 4847872"/>
              <a:gd name="connsiteY106" fmla="*/ 682283 h 2745499"/>
              <a:gd name="connsiteX107" fmla="*/ 2413392 w 4847872"/>
              <a:gd name="connsiteY107" fmla="*/ 675249 h 2745499"/>
              <a:gd name="connsiteX108" fmla="*/ 2371189 w 4847872"/>
              <a:gd name="connsiteY108" fmla="*/ 661181 h 2745499"/>
              <a:gd name="connsiteX109" fmla="*/ 2336020 w 4847872"/>
              <a:gd name="connsiteY109" fmla="*/ 654147 h 2745499"/>
              <a:gd name="connsiteX110" fmla="*/ 2293817 w 4847872"/>
              <a:gd name="connsiteY110" fmla="*/ 640080 h 2745499"/>
              <a:gd name="connsiteX111" fmla="*/ 2195343 w 4847872"/>
              <a:gd name="connsiteY111" fmla="*/ 626012 h 2745499"/>
              <a:gd name="connsiteX112" fmla="*/ 2139072 w 4847872"/>
              <a:gd name="connsiteY112" fmla="*/ 611944 h 2745499"/>
              <a:gd name="connsiteX113" fmla="*/ 2103903 w 4847872"/>
              <a:gd name="connsiteY113" fmla="*/ 604910 h 2745499"/>
              <a:gd name="connsiteX114" fmla="*/ 2082802 w 4847872"/>
              <a:gd name="connsiteY114" fmla="*/ 597877 h 2745499"/>
              <a:gd name="connsiteX115" fmla="*/ 2047632 w 4847872"/>
              <a:gd name="connsiteY115" fmla="*/ 590843 h 2745499"/>
              <a:gd name="connsiteX116" fmla="*/ 1998396 w 4847872"/>
              <a:gd name="connsiteY116" fmla="*/ 576775 h 2745499"/>
              <a:gd name="connsiteX117" fmla="*/ 1576365 w 4847872"/>
              <a:gd name="connsiteY117" fmla="*/ 562707 h 2745499"/>
              <a:gd name="connsiteX118" fmla="*/ 1541196 w 4847872"/>
              <a:gd name="connsiteY118" fmla="*/ 555673 h 2745499"/>
              <a:gd name="connsiteX119" fmla="*/ 1463823 w 4847872"/>
              <a:gd name="connsiteY119" fmla="*/ 541606 h 2745499"/>
              <a:gd name="connsiteX120" fmla="*/ 1421620 w 4847872"/>
              <a:gd name="connsiteY120" fmla="*/ 520504 h 2745499"/>
              <a:gd name="connsiteX121" fmla="*/ 1393485 w 4847872"/>
              <a:gd name="connsiteY121" fmla="*/ 513470 h 2745499"/>
              <a:gd name="connsiteX122" fmla="*/ 1372383 w 4847872"/>
              <a:gd name="connsiteY122" fmla="*/ 499403 h 2745499"/>
              <a:gd name="connsiteX123" fmla="*/ 1323146 w 4847872"/>
              <a:gd name="connsiteY123" fmla="*/ 450166 h 2745499"/>
              <a:gd name="connsiteX124" fmla="*/ 1302045 w 4847872"/>
              <a:gd name="connsiteY124" fmla="*/ 443132 h 2745499"/>
              <a:gd name="connsiteX125" fmla="*/ 1231706 w 4847872"/>
              <a:gd name="connsiteY125" fmla="*/ 393895 h 2745499"/>
              <a:gd name="connsiteX126" fmla="*/ 1210605 w 4847872"/>
              <a:gd name="connsiteY126" fmla="*/ 379827 h 2745499"/>
              <a:gd name="connsiteX127" fmla="*/ 1189503 w 4847872"/>
              <a:gd name="connsiteY127" fmla="*/ 358726 h 2745499"/>
              <a:gd name="connsiteX128" fmla="*/ 1126199 w 4847872"/>
              <a:gd name="connsiteY128" fmla="*/ 323557 h 2745499"/>
              <a:gd name="connsiteX129" fmla="*/ 1105097 w 4847872"/>
              <a:gd name="connsiteY129" fmla="*/ 309489 h 2745499"/>
              <a:gd name="connsiteX130" fmla="*/ 1083996 w 4847872"/>
              <a:gd name="connsiteY130" fmla="*/ 302455 h 2745499"/>
              <a:gd name="connsiteX131" fmla="*/ 1055860 w 4847872"/>
              <a:gd name="connsiteY131" fmla="*/ 288387 h 2745499"/>
              <a:gd name="connsiteX132" fmla="*/ 1034759 w 4847872"/>
              <a:gd name="connsiteY132" fmla="*/ 274320 h 2745499"/>
              <a:gd name="connsiteX133" fmla="*/ 985522 w 4847872"/>
              <a:gd name="connsiteY133" fmla="*/ 253218 h 2745499"/>
              <a:gd name="connsiteX134" fmla="*/ 915183 w 4847872"/>
              <a:gd name="connsiteY134" fmla="*/ 189913 h 2745499"/>
              <a:gd name="connsiteX135" fmla="*/ 901116 w 4847872"/>
              <a:gd name="connsiteY135" fmla="*/ 168812 h 2745499"/>
              <a:gd name="connsiteX136" fmla="*/ 858912 w 4847872"/>
              <a:gd name="connsiteY136" fmla="*/ 126609 h 2745499"/>
              <a:gd name="connsiteX137" fmla="*/ 809676 w 4847872"/>
              <a:gd name="connsiteY137" fmla="*/ 77372 h 2745499"/>
              <a:gd name="connsiteX138" fmla="*/ 788574 w 4847872"/>
              <a:gd name="connsiteY138" fmla="*/ 63304 h 2745499"/>
              <a:gd name="connsiteX139" fmla="*/ 739337 w 4847872"/>
              <a:gd name="connsiteY139" fmla="*/ 49237 h 2745499"/>
              <a:gd name="connsiteX140" fmla="*/ 676032 w 4847872"/>
              <a:gd name="connsiteY140" fmla="*/ 42203 h 2745499"/>
              <a:gd name="connsiteX141" fmla="*/ 640863 w 4847872"/>
              <a:gd name="connsiteY141" fmla="*/ 35169 h 2745499"/>
              <a:gd name="connsiteX142" fmla="*/ 598660 w 4847872"/>
              <a:gd name="connsiteY142" fmla="*/ 28135 h 2745499"/>
              <a:gd name="connsiteX143" fmla="*/ 535356 w 4847872"/>
              <a:gd name="connsiteY143" fmla="*/ 21101 h 2745499"/>
              <a:gd name="connsiteX144" fmla="*/ 352476 w 4847872"/>
              <a:gd name="connsiteY144" fmla="*/ 0 h 2745499"/>
              <a:gd name="connsiteX145" fmla="*/ 99257 w 4847872"/>
              <a:gd name="connsiteY145" fmla="*/ 7033 h 2745499"/>
              <a:gd name="connsiteX146" fmla="*/ 78156 w 4847872"/>
              <a:gd name="connsiteY146" fmla="*/ 14067 h 2745499"/>
              <a:gd name="connsiteX147" fmla="*/ 50020 w 4847872"/>
              <a:gd name="connsiteY147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36511 w 4847872"/>
              <a:gd name="connsiteY47" fmla="*/ 2558952 h 2745499"/>
              <a:gd name="connsiteX48" fmla="*/ 3223408 w 4847872"/>
              <a:gd name="connsiteY48" fmla="*/ 2505172 h 2745499"/>
              <a:gd name="connsiteX49" fmla="*/ 3345475 w 4847872"/>
              <a:gd name="connsiteY49" fmla="*/ 2413048 h 2745499"/>
              <a:gd name="connsiteX50" fmla="*/ 3410587 w 4847872"/>
              <a:gd name="connsiteY50" fmla="*/ 2356094 h 2745499"/>
              <a:gd name="connsiteX51" fmla="*/ 3531969 w 4847872"/>
              <a:gd name="connsiteY51" fmla="*/ 2212437 h 2745499"/>
              <a:gd name="connsiteX52" fmla="*/ 3598449 w 4847872"/>
              <a:gd name="connsiteY52" fmla="*/ 2121242 h 2745499"/>
              <a:gd name="connsiteX53" fmla="*/ 3655404 w 4847872"/>
              <a:gd name="connsiteY53" fmla="*/ 2029362 h 2745499"/>
              <a:gd name="connsiteX54" fmla="*/ 3733460 w 4847872"/>
              <a:gd name="connsiteY54" fmla="*/ 1944272 h 2745499"/>
              <a:gd name="connsiteX55" fmla="*/ 3822409 w 4847872"/>
              <a:gd name="connsiteY55" fmla="*/ 1862357 h 2745499"/>
              <a:gd name="connsiteX56" fmla="*/ 3890940 w 4847872"/>
              <a:gd name="connsiteY56" fmla="*/ 1810629 h 2745499"/>
              <a:gd name="connsiteX57" fmla="*/ 4008024 w 4847872"/>
              <a:gd name="connsiteY57" fmla="*/ 1739607 h 2745499"/>
              <a:gd name="connsiteX58" fmla="*/ 4117391 w 4847872"/>
              <a:gd name="connsiteY58" fmla="*/ 1691737 h 2745499"/>
              <a:gd name="connsiteX59" fmla="*/ 4256016 w 4847872"/>
              <a:gd name="connsiteY59" fmla="*/ 1627749 h 2745499"/>
              <a:gd name="connsiteX60" fmla="*/ 4341106 w 4847872"/>
              <a:gd name="connsiteY60" fmla="*/ 1573530 h 2745499"/>
              <a:gd name="connsiteX61" fmla="*/ 4407586 w 4847872"/>
              <a:gd name="connsiteY61" fmla="*/ 1517259 h 2745499"/>
              <a:gd name="connsiteX62" fmla="*/ 4481539 w 4847872"/>
              <a:gd name="connsiteY62" fmla="*/ 1466898 h 2745499"/>
              <a:gd name="connsiteX63" fmla="*/ 4538737 w 4847872"/>
              <a:gd name="connsiteY63" fmla="*/ 1392017 h 2745499"/>
              <a:gd name="connsiteX64" fmla="*/ 4594324 w 4847872"/>
              <a:gd name="connsiteY64" fmla="*/ 1335063 h 2745499"/>
              <a:gd name="connsiteX65" fmla="*/ 4631301 w 4847872"/>
              <a:gd name="connsiteY65" fmla="*/ 1283335 h 2745499"/>
              <a:gd name="connsiteX66" fmla="*/ 4680538 w 4847872"/>
              <a:gd name="connsiteY66" fmla="*/ 1208453 h 2745499"/>
              <a:gd name="connsiteX67" fmla="*/ 4715023 w 4847872"/>
              <a:gd name="connsiteY67" fmla="*/ 1138799 h 2745499"/>
              <a:gd name="connsiteX68" fmla="*/ 4757226 w 4847872"/>
              <a:gd name="connsiteY68" fmla="*/ 1056884 h 2745499"/>
              <a:gd name="connsiteX69" fmla="*/ 4777644 w 4847872"/>
              <a:gd name="connsiteY69" fmla="*/ 1011506 h 2745499"/>
              <a:gd name="connsiteX70" fmla="*/ 4805779 w 4847872"/>
              <a:gd name="connsiteY70" fmla="*/ 956603 h 2745499"/>
              <a:gd name="connsiteX71" fmla="*/ 4823706 w 4847872"/>
              <a:gd name="connsiteY71" fmla="*/ 867654 h 2745499"/>
              <a:gd name="connsiteX72" fmla="*/ 4837774 w 4847872"/>
              <a:gd name="connsiteY72" fmla="*/ 793457 h 2745499"/>
              <a:gd name="connsiteX73" fmla="*/ 4847543 w 4847872"/>
              <a:gd name="connsiteY73" fmla="*/ 687753 h 2745499"/>
              <a:gd name="connsiteX74" fmla="*/ 4846175 w 4847872"/>
              <a:gd name="connsiteY74" fmla="*/ 568373 h 2745499"/>
              <a:gd name="connsiteX75" fmla="*/ 4797866 w 4847872"/>
              <a:gd name="connsiteY75" fmla="*/ 506437 h 2745499"/>
              <a:gd name="connsiteX76" fmla="*/ 4755663 w 4847872"/>
              <a:gd name="connsiteY76" fmla="*/ 485335 h 2745499"/>
              <a:gd name="connsiteX77" fmla="*/ 4720494 w 4847872"/>
              <a:gd name="connsiteY77" fmla="*/ 457200 h 2745499"/>
              <a:gd name="connsiteX78" fmla="*/ 4678291 w 4847872"/>
              <a:gd name="connsiteY78" fmla="*/ 443132 h 2745499"/>
              <a:gd name="connsiteX79" fmla="*/ 4593885 w 4847872"/>
              <a:gd name="connsiteY79" fmla="*/ 464233 h 2745499"/>
              <a:gd name="connsiteX80" fmla="*/ 4530580 w 4847872"/>
              <a:gd name="connsiteY80" fmla="*/ 499403 h 2745499"/>
              <a:gd name="connsiteX81" fmla="*/ 4509479 w 4847872"/>
              <a:gd name="connsiteY81" fmla="*/ 513470 h 2745499"/>
              <a:gd name="connsiteX82" fmla="*/ 4481343 w 4847872"/>
              <a:gd name="connsiteY82" fmla="*/ 555673 h 2745499"/>
              <a:gd name="connsiteX83" fmla="*/ 4439140 w 4847872"/>
              <a:gd name="connsiteY83" fmla="*/ 590843 h 2745499"/>
              <a:gd name="connsiteX84" fmla="*/ 4396937 w 4847872"/>
              <a:gd name="connsiteY84" fmla="*/ 618978 h 2745499"/>
              <a:gd name="connsiteX85" fmla="*/ 4340666 w 4847872"/>
              <a:gd name="connsiteY85" fmla="*/ 647113 h 2745499"/>
              <a:gd name="connsiteX86" fmla="*/ 4312531 w 4847872"/>
              <a:gd name="connsiteY86" fmla="*/ 661181 h 2745499"/>
              <a:gd name="connsiteX87" fmla="*/ 4270328 w 4847872"/>
              <a:gd name="connsiteY87" fmla="*/ 675249 h 2745499"/>
              <a:gd name="connsiteX88" fmla="*/ 4242192 w 4847872"/>
              <a:gd name="connsiteY88" fmla="*/ 689317 h 2745499"/>
              <a:gd name="connsiteX89" fmla="*/ 4171854 w 4847872"/>
              <a:gd name="connsiteY89" fmla="*/ 710418 h 2745499"/>
              <a:gd name="connsiteX90" fmla="*/ 3890500 w 4847872"/>
              <a:gd name="connsiteY90" fmla="*/ 696350 h 2745499"/>
              <a:gd name="connsiteX91" fmla="*/ 3869399 w 4847872"/>
              <a:gd name="connsiteY91" fmla="*/ 689317 h 2745499"/>
              <a:gd name="connsiteX92" fmla="*/ 3834229 w 4847872"/>
              <a:gd name="connsiteY92" fmla="*/ 682283 h 2745499"/>
              <a:gd name="connsiteX93" fmla="*/ 3770925 w 4847872"/>
              <a:gd name="connsiteY93" fmla="*/ 675249 h 2745499"/>
              <a:gd name="connsiteX94" fmla="*/ 3679485 w 4847872"/>
              <a:gd name="connsiteY94" fmla="*/ 661181 h 2745499"/>
              <a:gd name="connsiteX95" fmla="*/ 3609146 w 4847872"/>
              <a:gd name="connsiteY95" fmla="*/ 654147 h 2745499"/>
              <a:gd name="connsiteX96" fmla="*/ 3573977 w 4847872"/>
              <a:gd name="connsiteY96" fmla="*/ 647113 h 2745499"/>
              <a:gd name="connsiteX97" fmla="*/ 3257454 w 4847872"/>
              <a:gd name="connsiteY97" fmla="*/ 647113 h 2745499"/>
              <a:gd name="connsiteX98" fmla="*/ 3222285 w 4847872"/>
              <a:gd name="connsiteY98" fmla="*/ 654147 h 2745499"/>
              <a:gd name="connsiteX99" fmla="*/ 3130845 w 4847872"/>
              <a:gd name="connsiteY99" fmla="*/ 661181 h 2745499"/>
              <a:gd name="connsiteX100" fmla="*/ 3088642 w 4847872"/>
              <a:gd name="connsiteY100" fmla="*/ 675249 h 2745499"/>
              <a:gd name="connsiteX101" fmla="*/ 3039405 w 4847872"/>
              <a:gd name="connsiteY101" fmla="*/ 703384 h 2745499"/>
              <a:gd name="connsiteX102" fmla="*/ 2976100 w 4847872"/>
              <a:gd name="connsiteY102" fmla="*/ 731520 h 2745499"/>
              <a:gd name="connsiteX103" fmla="*/ 2575171 w 4847872"/>
              <a:gd name="connsiteY103" fmla="*/ 717452 h 2745499"/>
              <a:gd name="connsiteX104" fmla="*/ 2547036 w 4847872"/>
              <a:gd name="connsiteY104" fmla="*/ 710418 h 2745499"/>
              <a:gd name="connsiteX105" fmla="*/ 2476697 w 4847872"/>
              <a:gd name="connsiteY105" fmla="*/ 689317 h 2745499"/>
              <a:gd name="connsiteX106" fmla="*/ 2441528 w 4847872"/>
              <a:gd name="connsiteY106" fmla="*/ 682283 h 2745499"/>
              <a:gd name="connsiteX107" fmla="*/ 2413392 w 4847872"/>
              <a:gd name="connsiteY107" fmla="*/ 675249 h 2745499"/>
              <a:gd name="connsiteX108" fmla="*/ 2371189 w 4847872"/>
              <a:gd name="connsiteY108" fmla="*/ 661181 h 2745499"/>
              <a:gd name="connsiteX109" fmla="*/ 2336020 w 4847872"/>
              <a:gd name="connsiteY109" fmla="*/ 654147 h 2745499"/>
              <a:gd name="connsiteX110" fmla="*/ 2293817 w 4847872"/>
              <a:gd name="connsiteY110" fmla="*/ 640080 h 2745499"/>
              <a:gd name="connsiteX111" fmla="*/ 2195343 w 4847872"/>
              <a:gd name="connsiteY111" fmla="*/ 626012 h 2745499"/>
              <a:gd name="connsiteX112" fmla="*/ 2139072 w 4847872"/>
              <a:gd name="connsiteY112" fmla="*/ 611944 h 2745499"/>
              <a:gd name="connsiteX113" fmla="*/ 2103903 w 4847872"/>
              <a:gd name="connsiteY113" fmla="*/ 604910 h 2745499"/>
              <a:gd name="connsiteX114" fmla="*/ 2082802 w 4847872"/>
              <a:gd name="connsiteY114" fmla="*/ 597877 h 2745499"/>
              <a:gd name="connsiteX115" fmla="*/ 2047632 w 4847872"/>
              <a:gd name="connsiteY115" fmla="*/ 590843 h 2745499"/>
              <a:gd name="connsiteX116" fmla="*/ 1998396 w 4847872"/>
              <a:gd name="connsiteY116" fmla="*/ 576775 h 2745499"/>
              <a:gd name="connsiteX117" fmla="*/ 1576365 w 4847872"/>
              <a:gd name="connsiteY117" fmla="*/ 562707 h 2745499"/>
              <a:gd name="connsiteX118" fmla="*/ 1541196 w 4847872"/>
              <a:gd name="connsiteY118" fmla="*/ 555673 h 2745499"/>
              <a:gd name="connsiteX119" fmla="*/ 1463823 w 4847872"/>
              <a:gd name="connsiteY119" fmla="*/ 541606 h 2745499"/>
              <a:gd name="connsiteX120" fmla="*/ 1421620 w 4847872"/>
              <a:gd name="connsiteY120" fmla="*/ 520504 h 2745499"/>
              <a:gd name="connsiteX121" fmla="*/ 1393485 w 4847872"/>
              <a:gd name="connsiteY121" fmla="*/ 513470 h 2745499"/>
              <a:gd name="connsiteX122" fmla="*/ 1372383 w 4847872"/>
              <a:gd name="connsiteY122" fmla="*/ 499403 h 2745499"/>
              <a:gd name="connsiteX123" fmla="*/ 1323146 w 4847872"/>
              <a:gd name="connsiteY123" fmla="*/ 450166 h 2745499"/>
              <a:gd name="connsiteX124" fmla="*/ 1302045 w 4847872"/>
              <a:gd name="connsiteY124" fmla="*/ 443132 h 2745499"/>
              <a:gd name="connsiteX125" fmla="*/ 1231706 w 4847872"/>
              <a:gd name="connsiteY125" fmla="*/ 393895 h 2745499"/>
              <a:gd name="connsiteX126" fmla="*/ 1210605 w 4847872"/>
              <a:gd name="connsiteY126" fmla="*/ 379827 h 2745499"/>
              <a:gd name="connsiteX127" fmla="*/ 1189503 w 4847872"/>
              <a:gd name="connsiteY127" fmla="*/ 358726 h 2745499"/>
              <a:gd name="connsiteX128" fmla="*/ 1126199 w 4847872"/>
              <a:gd name="connsiteY128" fmla="*/ 323557 h 2745499"/>
              <a:gd name="connsiteX129" fmla="*/ 1105097 w 4847872"/>
              <a:gd name="connsiteY129" fmla="*/ 309489 h 2745499"/>
              <a:gd name="connsiteX130" fmla="*/ 1083996 w 4847872"/>
              <a:gd name="connsiteY130" fmla="*/ 302455 h 2745499"/>
              <a:gd name="connsiteX131" fmla="*/ 1055860 w 4847872"/>
              <a:gd name="connsiteY131" fmla="*/ 288387 h 2745499"/>
              <a:gd name="connsiteX132" fmla="*/ 1034759 w 4847872"/>
              <a:gd name="connsiteY132" fmla="*/ 274320 h 2745499"/>
              <a:gd name="connsiteX133" fmla="*/ 985522 w 4847872"/>
              <a:gd name="connsiteY133" fmla="*/ 253218 h 2745499"/>
              <a:gd name="connsiteX134" fmla="*/ 915183 w 4847872"/>
              <a:gd name="connsiteY134" fmla="*/ 189913 h 2745499"/>
              <a:gd name="connsiteX135" fmla="*/ 901116 w 4847872"/>
              <a:gd name="connsiteY135" fmla="*/ 168812 h 2745499"/>
              <a:gd name="connsiteX136" fmla="*/ 858912 w 4847872"/>
              <a:gd name="connsiteY136" fmla="*/ 126609 h 2745499"/>
              <a:gd name="connsiteX137" fmla="*/ 809676 w 4847872"/>
              <a:gd name="connsiteY137" fmla="*/ 77372 h 2745499"/>
              <a:gd name="connsiteX138" fmla="*/ 788574 w 4847872"/>
              <a:gd name="connsiteY138" fmla="*/ 63304 h 2745499"/>
              <a:gd name="connsiteX139" fmla="*/ 739337 w 4847872"/>
              <a:gd name="connsiteY139" fmla="*/ 49237 h 2745499"/>
              <a:gd name="connsiteX140" fmla="*/ 676032 w 4847872"/>
              <a:gd name="connsiteY140" fmla="*/ 42203 h 2745499"/>
              <a:gd name="connsiteX141" fmla="*/ 640863 w 4847872"/>
              <a:gd name="connsiteY141" fmla="*/ 35169 h 2745499"/>
              <a:gd name="connsiteX142" fmla="*/ 598660 w 4847872"/>
              <a:gd name="connsiteY142" fmla="*/ 28135 h 2745499"/>
              <a:gd name="connsiteX143" fmla="*/ 535356 w 4847872"/>
              <a:gd name="connsiteY143" fmla="*/ 21101 h 2745499"/>
              <a:gd name="connsiteX144" fmla="*/ 352476 w 4847872"/>
              <a:gd name="connsiteY144" fmla="*/ 0 h 2745499"/>
              <a:gd name="connsiteX145" fmla="*/ 99257 w 4847872"/>
              <a:gd name="connsiteY145" fmla="*/ 7033 h 2745499"/>
              <a:gd name="connsiteX146" fmla="*/ 78156 w 4847872"/>
              <a:gd name="connsiteY146" fmla="*/ 14067 h 2745499"/>
              <a:gd name="connsiteX147" fmla="*/ 50020 w 4847872"/>
              <a:gd name="connsiteY147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36511 w 4847872"/>
              <a:gd name="connsiteY47" fmla="*/ 2558952 h 2745499"/>
              <a:gd name="connsiteX48" fmla="*/ 3223408 w 4847872"/>
              <a:gd name="connsiteY48" fmla="*/ 2505172 h 2745499"/>
              <a:gd name="connsiteX49" fmla="*/ 3345475 w 4847872"/>
              <a:gd name="connsiteY49" fmla="*/ 2413048 h 2745499"/>
              <a:gd name="connsiteX50" fmla="*/ 3410587 w 4847872"/>
              <a:gd name="connsiteY50" fmla="*/ 2356094 h 2745499"/>
              <a:gd name="connsiteX51" fmla="*/ 3531969 w 4847872"/>
              <a:gd name="connsiteY51" fmla="*/ 2212437 h 2745499"/>
              <a:gd name="connsiteX52" fmla="*/ 3598449 w 4847872"/>
              <a:gd name="connsiteY52" fmla="*/ 2121242 h 2745499"/>
              <a:gd name="connsiteX53" fmla="*/ 3655404 w 4847872"/>
              <a:gd name="connsiteY53" fmla="*/ 2029362 h 2745499"/>
              <a:gd name="connsiteX54" fmla="*/ 3733460 w 4847872"/>
              <a:gd name="connsiteY54" fmla="*/ 1944272 h 2745499"/>
              <a:gd name="connsiteX55" fmla="*/ 3822409 w 4847872"/>
              <a:gd name="connsiteY55" fmla="*/ 1862357 h 2745499"/>
              <a:gd name="connsiteX56" fmla="*/ 3890940 w 4847872"/>
              <a:gd name="connsiteY56" fmla="*/ 1810629 h 2745499"/>
              <a:gd name="connsiteX57" fmla="*/ 4008024 w 4847872"/>
              <a:gd name="connsiteY57" fmla="*/ 1739607 h 2745499"/>
              <a:gd name="connsiteX58" fmla="*/ 4117391 w 4847872"/>
              <a:gd name="connsiteY58" fmla="*/ 1691737 h 2745499"/>
              <a:gd name="connsiteX59" fmla="*/ 4256016 w 4847872"/>
              <a:gd name="connsiteY59" fmla="*/ 1627749 h 2745499"/>
              <a:gd name="connsiteX60" fmla="*/ 4341106 w 4847872"/>
              <a:gd name="connsiteY60" fmla="*/ 1573530 h 2745499"/>
              <a:gd name="connsiteX61" fmla="*/ 4420286 w 4847872"/>
              <a:gd name="connsiteY61" fmla="*/ 1523609 h 2745499"/>
              <a:gd name="connsiteX62" fmla="*/ 4481539 w 4847872"/>
              <a:gd name="connsiteY62" fmla="*/ 1466898 h 2745499"/>
              <a:gd name="connsiteX63" fmla="*/ 4538737 w 4847872"/>
              <a:gd name="connsiteY63" fmla="*/ 1392017 h 2745499"/>
              <a:gd name="connsiteX64" fmla="*/ 4594324 w 4847872"/>
              <a:gd name="connsiteY64" fmla="*/ 1335063 h 2745499"/>
              <a:gd name="connsiteX65" fmla="*/ 4631301 w 4847872"/>
              <a:gd name="connsiteY65" fmla="*/ 1283335 h 2745499"/>
              <a:gd name="connsiteX66" fmla="*/ 4680538 w 4847872"/>
              <a:gd name="connsiteY66" fmla="*/ 1208453 h 2745499"/>
              <a:gd name="connsiteX67" fmla="*/ 4715023 w 4847872"/>
              <a:gd name="connsiteY67" fmla="*/ 1138799 h 2745499"/>
              <a:gd name="connsiteX68" fmla="*/ 4757226 w 4847872"/>
              <a:gd name="connsiteY68" fmla="*/ 1056884 h 2745499"/>
              <a:gd name="connsiteX69" fmla="*/ 4777644 w 4847872"/>
              <a:gd name="connsiteY69" fmla="*/ 1011506 h 2745499"/>
              <a:gd name="connsiteX70" fmla="*/ 4805779 w 4847872"/>
              <a:gd name="connsiteY70" fmla="*/ 956603 h 2745499"/>
              <a:gd name="connsiteX71" fmla="*/ 4823706 w 4847872"/>
              <a:gd name="connsiteY71" fmla="*/ 867654 h 2745499"/>
              <a:gd name="connsiteX72" fmla="*/ 4837774 w 4847872"/>
              <a:gd name="connsiteY72" fmla="*/ 793457 h 2745499"/>
              <a:gd name="connsiteX73" fmla="*/ 4847543 w 4847872"/>
              <a:gd name="connsiteY73" fmla="*/ 687753 h 2745499"/>
              <a:gd name="connsiteX74" fmla="*/ 4846175 w 4847872"/>
              <a:gd name="connsiteY74" fmla="*/ 568373 h 2745499"/>
              <a:gd name="connsiteX75" fmla="*/ 4797866 w 4847872"/>
              <a:gd name="connsiteY75" fmla="*/ 506437 h 2745499"/>
              <a:gd name="connsiteX76" fmla="*/ 4755663 w 4847872"/>
              <a:gd name="connsiteY76" fmla="*/ 485335 h 2745499"/>
              <a:gd name="connsiteX77" fmla="*/ 4720494 w 4847872"/>
              <a:gd name="connsiteY77" fmla="*/ 457200 h 2745499"/>
              <a:gd name="connsiteX78" fmla="*/ 4678291 w 4847872"/>
              <a:gd name="connsiteY78" fmla="*/ 443132 h 2745499"/>
              <a:gd name="connsiteX79" fmla="*/ 4593885 w 4847872"/>
              <a:gd name="connsiteY79" fmla="*/ 464233 h 2745499"/>
              <a:gd name="connsiteX80" fmla="*/ 4530580 w 4847872"/>
              <a:gd name="connsiteY80" fmla="*/ 499403 h 2745499"/>
              <a:gd name="connsiteX81" fmla="*/ 4509479 w 4847872"/>
              <a:gd name="connsiteY81" fmla="*/ 513470 h 2745499"/>
              <a:gd name="connsiteX82" fmla="*/ 4481343 w 4847872"/>
              <a:gd name="connsiteY82" fmla="*/ 555673 h 2745499"/>
              <a:gd name="connsiteX83" fmla="*/ 4439140 w 4847872"/>
              <a:gd name="connsiteY83" fmla="*/ 590843 h 2745499"/>
              <a:gd name="connsiteX84" fmla="*/ 4396937 w 4847872"/>
              <a:gd name="connsiteY84" fmla="*/ 618978 h 2745499"/>
              <a:gd name="connsiteX85" fmla="*/ 4340666 w 4847872"/>
              <a:gd name="connsiteY85" fmla="*/ 647113 h 2745499"/>
              <a:gd name="connsiteX86" fmla="*/ 4312531 w 4847872"/>
              <a:gd name="connsiteY86" fmla="*/ 661181 h 2745499"/>
              <a:gd name="connsiteX87" fmla="*/ 4270328 w 4847872"/>
              <a:gd name="connsiteY87" fmla="*/ 675249 h 2745499"/>
              <a:gd name="connsiteX88" fmla="*/ 4242192 w 4847872"/>
              <a:gd name="connsiteY88" fmla="*/ 689317 h 2745499"/>
              <a:gd name="connsiteX89" fmla="*/ 4171854 w 4847872"/>
              <a:gd name="connsiteY89" fmla="*/ 710418 h 2745499"/>
              <a:gd name="connsiteX90" fmla="*/ 3890500 w 4847872"/>
              <a:gd name="connsiteY90" fmla="*/ 696350 h 2745499"/>
              <a:gd name="connsiteX91" fmla="*/ 3869399 w 4847872"/>
              <a:gd name="connsiteY91" fmla="*/ 689317 h 2745499"/>
              <a:gd name="connsiteX92" fmla="*/ 3834229 w 4847872"/>
              <a:gd name="connsiteY92" fmla="*/ 682283 h 2745499"/>
              <a:gd name="connsiteX93" fmla="*/ 3770925 w 4847872"/>
              <a:gd name="connsiteY93" fmla="*/ 675249 h 2745499"/>
              <a:gd name="connsiteX94" fmla="*/ 3679485 w 4847872"/>
              <a:gd name="connsiteY94" fmla="*/ 661181 h 2745499"/>
              <a:gd name="connsiteX95" fmla="*/ 3609146 w 4847872"/>
              <a:gd name="connsiteY95" fmla="*/ 654147 h 2745499"/>
              <a:gd name="connsiteX96" fmla="*/ 3573977 w 4847872"/>
              <a:gd name="connsiteY96" fmla="*/ 647113 h 2745499"/>
              <a:gd name="connsiteX97" fmla="*/ 3257454 w 4847872"/>
              <a:gd name="connsiteY97" fmla="*/ 647113 h 2745499"/>
              <a:gd name="connsiteX98" fmla="*/ 3222285 w 4847872"/>
              <a:gd name="connsiteY98" fmla="*/ 654147 h 2745499"/>
              <a:gd name="connsiteX99" fmla="*/ 3130845 w 4847872"/>
              <a:gd name="connsiteY99" fmla="*/ 661181 h 2745499"/>
              <a:gd name="connsiteX100" fmla="*/ 3088642 w 4847872"/>
              <a:gd name="connsiteY100" fmla="*/ 675249 h 2745499"/>
              <a:gd name="connsiteX101" fmla="*/ 3039405 w 4847872"/>
              <a:gd name="connsiteY101" fmla="*/ 703384 h 2745499"/>
              <a:gd name="connsiteX102" fmla="*/ 2976100 w 4847872"/>
              <a:gd name="connsiteY102" fmla="*/ 731520 h 2745499"/>
              <a:gd name="connsiteX103" fmla="*/ 2575171 w 4847872"/>
              <a:gd name="connsiteY103" fmla="*/ 717452 h 2745499"/>
              <a:gd name="connsiteX104" fmla="*/ 2547036 w 4847872"/>
              <a:gd name="connsiteY104" fmla="*/ 710418 h 2745499"/>
              <a:gd name="connsiteX105" fmla="*/ 2476697 w 4847872"/>
              <a:gd name="connsiteY105" fmla="*/ 689317 h 2745499"/>
              <a:gd name="connsiteX106" fmla="*/ 2441528 w 4847872"/>
              <a:gd name="connsiteY106" fmla="*/ 682283 h 2745499"/>
              <a:gd name="connsiteX107" fmla="*/ 2413392 w 4847872"/>
              <a:gd name="connsiteY107" fmla="*/ 675249 h 2745499"/>
              <a:gd name="connsiteX108" fmla="*/ 2371189 w 4847872"/>
              <a:gd name="connsiteY108" fmla="*/ 661181 h 2745499"/>
              <a:gd name="connsiteX109" fmla="*/ 2336020 w 4847872"/>
              <a:gd name="connsiteY109" fmla="*/ 654147 h 2745499"/>
              <a:gd name="connsiteX110" fmla="*/ 2293817 w 4847872"/>
              <a:gd name="connsiteY110" fmla="*/ 640080 h 2745499"/>
              <a:gd name="connsiteX111" fmla="*/ 2195343 w 4847872"/>
              <a:gd name="connsiteY111" fmla="*/ 626012 h 2745499"/>
              <a:gd name="connsiteX112" fmla="*/ 2139072 w 4847872"/>
              <a:gd name="connsiteY112" fmla="*/ 611944 h 2745499"/>
              <a:gd name="connsiteX113" fmla="*/ 2103903 w 4847872"/>
              <a:gd name="connsiteY113" fmla="*/ 604910 h 2745499"/>
              <a:gd name="connsiteX114" fmla="*/ 2082802 w 4847872"/>
              <a:gd name="connsiteY114" fmla="*/ 597877 h 2745499"/>
              <a:gd name="connsiteX115" fmla="*/ 2047632 w 4847872"/>
              <a:gd name="connsiteY115" fmla="*/ 590843 h 2745499"/>
              <a:gd name="connsiteX116" fmla="*/ 1998396 w 4847872"/>
              <a:gd name="connsiteY116" fmla="*/ 576775 h 2745499"/>
              <a:gd name="connsiteX117" fmla="*/ 1576365 w 4847872"/>
              <a:gd name="connsiteY117" fmla="*/ 562707 h 2745499"/>
              <a:gd name="connsiteX118" fmla="*/ 1541196 w 4847872"/>
              <a:gd name="connsiteY118" fmla="*/ 555673 h 2745499"/>
              <a:gd name="connsiteX119" fmla="*/ 1463823 w 4847872"/>
              <a:gd name="connsiteY119" fmla="*/ 541606 h 2745499"/>
              <a:gd name="connsiteX120" fmla="*/ 1421620 w 4847872"/>
              <a:gd name="connsiteY120" fmla="*/ 520504 h 2745499"/>
              <a:gd name="connsiteX121" fmla="*/ 1393485 w 4847872"/>
              <a:gd name="connsiteY121" fmla="*/ 513470 h 2745499"/>
              <a:gd name="connsiteX122" fmla="*/ 1372383 w 4847872"/>
              <a:gd name="connsiteY122" fmla="*/ 499403 h 2745499"/>
              <a:gd name="connsiteX123" fmla="*/ 1323146 w 4847872"/>
              <a:gd name="connsiteY123" fmla="*/ 450166 h 2745499"/>
              <a:gd name="connsiteX124" fmla="*/ 1302045 w 4847872"/>
              <a:gd name="connsiteY124" fmla="*/ 443132 h 2745499"/>
              <a:gd name="connsiteX125" fmla="*/ 1231706 w 4847872"/>
              <a:gd name="connsiteY125" fmla="*/ 393895 h 2745499"/>
              <a:gd name="connsiteX126" fmla="*/ 1210605 w 4847872"/>
              <a:gd name="connsiteY126" fmla="*/ 379827 h 2745499"/>
              <a:gd name="connsiteX127" fmla="*/ 1189503 w 4847872"/>
              <a:gd name="connsiteY127" fmla="*/ 358726 h 2745499"/>
              <a:gd name="connsiteX128" fmla="*/ 1126199 w 4847872"/>
              <a:gd name="connsiteY128" fmla="*/ 323557 h 2745499"/>
              <a:gd name="connsiteX129" fmla="*/ 1105097 w 4847872"/>
              <a:gd name="connsiteY129" fmla="*/ 309489 h 2745499"/>
              <a:gd name="connsiteX130" fmla="*/ 1083996 w 4847872"/>
              <a:gd name="connsiteY130" fmla="*/ 302455 h 2745499"/>
              <a:gd name="connsiteX131" fmla="*/ 1055860 w 4847872"/>
              <a:gd name="connsiteY131" fmla="*/ 288387 h 2745499"/>
              <a:gd name="connsiteX132" fmla="*/ 1034759 w 4847872"/>
              <a:gd name="connsiteY132" fmla="*/ 274320 h 2745499"/>
              <a:gd name="connsiteX133" fmla="*/ 985522 w 4847872"/>
              <a:gd name="connsiteY133" fmla="*/ 253218 h 2745499"/>
              <a:gd name="connsiteX134" fmla="*/ 915183 w 4847872"/>
              <a:gd name="connsiteY134" fmla="*/ 189913 h 2745499"/>
              <a:gd name="connsiteX135" fmla="*/ 901116 w 4847872"/>
              <a:gd name="connsiteY135" fmla="*/ 168812 h 2745499"/>
              <a:gd name="connsiteX136" fmla="*/ 858912 w 4847872"/>
              <a:gd name="connsiteY136" fmla="*/ 126609 h 2745499"/>
              <a:gd name="connsiteX137" fmla="*/ 809676 w 4847872"/>
              <a:gd name="connsiteY137" fmla="*/ 77372 h 2745499"/>
              <a:gd name="connsiteX138" fmla="*/ 788574 w 4847872"/>
              <a:gd name="connsiteY138" fmla="*/ 63304 h 2745499"/>
              <a:gd name="connsiteX139" fmla="*/ 739337 w 4847872"/>
              <a:gd name="connsiteY139" fmla="*/ 49237 h 2745499"/>
              <a:gd name="connsiteX140" fmla="*/ 676032 w 4847872"/>
              <a:gd name="connsiteY140" fmla="*/ 42203 h 2745499"/>
              <a:gd name="connsiteX141" fmla="*/ 640863 w 4847872"/>
              <a:gd name="connsiteY141" fmla="*/ 35169 h 2745499"/>
              <a:gd name="connsiteX142" fmla="*/ 598660 w 4847872"/>
              <a:gd name="connsiteY142" fmla="*/ 28135 h 2745499"/>
              <a:gd name="connsiteX143" fmla="*/ 535356 w 4847872"/>
              <a:gd name="connsiteY143" fmla="*/ 21101 h 2745499"/>
              <a:gd name="connsiteX144" fmla="*/ 352476 w 4847872"/>
              <a:gd name="connsiteY144" fmla="*/ 0 h 2745499"/>
              <a:gd name="connsiteX145" fmla="*/ 99257 w 4847872"/>
              <a:gd name="connsiteY145" fmla="*/ 7033 h 2745499"/>
              <a:gd name="connsiteX146" fmla="*/ 78156 w 4847872"/>
              <a:gd name="connsiteY146" fmla="*/ 14067 h 2745499"/>
              <a:gd name="connsiteX147" fmla="*/ 50020 w 4847872"/>
              <a:gd name="connsiteY147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36511 w 4847872"/>
              <a:gd name="connsiteY47" fmla="*/ 2558952 h 2745499"/>
              <a:gd name="connsiteX48" fmla="*/ 3223408 w 4847872"/>
              <a:gd name="connsiteY48" fmla="*/ 2505172 h 2745499"/>
              <a:gd name="connsiteX49" fmla="*/ 3345475 w 4847872"/>
              <a:gd name="connsiteY49" fmla="*/ 2413048 h 2745499"/>
              <a:gd name="connsiteX50" fmla="*/ 3410587 w 4847872"/>
              <a:gd name="connsiteY50" fmla="*/ 2356094 h 2745499"/>
              <a:gd name="connsiteX51" fmla="*/ 3531969 w 4847872"/>
              <a:gd name="connsiteY51" fmla="*/ 2212437 h 2745499"/>
              <a:gd name="connsiteX52" fmla="*/ 3598449 w 4847872"/>
              <a:gd name="connsiteY52" fmla="*/ 2121242 h 2745499"/>
              <a:gd name="connsiteX53" fmla="*/ 3655404 w 4847872"/>
              <a:gd name="connsiteY53" fmla="*/ 2029362 h 2745499"/>
              <a:gd name="connsiteX54" fmla="*/ 3733460 w 4847872"/>
              <a:gd name="connsiteY54" fmla="*/ 1944272 h 2745499"/>
              <a:gd name="connsiteX55" fmla="*/ 3822409 w 4847872"/>
              <a:gd name="connsiteY55" fmla="*/ 1862357 h 2745499"/>
              <a:gd name="connsiteX56" fmla="*/ 3890940 w 4847872"/>
              <a:gd name="connsiteY56" fmla="*/ 1810629 h 2745499"/>
              <a:gd name="connsiteX57" fmla="*/ 4008024 w 4847872"/>
              <a:gd name="connsiteY57" fmla="*/ 1739607 h 2745499"/>
              <a:gd name="connsiteX58" fmla="*/ 4117391 w 4847872"/>
              <a:gd name="connsiteY58" fmla="*/ 1691737 h 2745499"/>
              <a:gd name="connsiteX59" fmla="*/ 4256016 w 4847872"/>
              <a:gd name="connsiteY59" fmla="*/ 1627749 h 2745499"/>
              <a:gd name="connsiteX60" fmla="*/ 4341106 w 4847872"/>
              <a:gd name="connsiteY60" fmla="*/ 1573530 h 2745499"/>
              <a:gd name="connsiteX61" fmla="*/ 4420286 w 4847872"/>
              <a:gd name="connsiteY61" fmla="*/ 1523609 h 2745499"/>
              <a:gd name="connsiteX62" fmla="*/ 4481539 w 4847872"/>
              <a:gd name="connsiteY62" fmla="*/ 1466898 h 2745499"/>
              <a:gd name="connsiteX63" fmla="*/ 4551437 w 4847872"/>
              <a:gd name="connsiteY63" fmla="*/ 1401542 h 2745499"/>
              <a:gd name="connsiteX64" fmla="*/ 4594324 w 4847872"/>
              <a:gd name="connsiteY64" fmla="*/ 1335063 h 2745499"/>
              <a:gd name="connsiteX65" fmla="*/ 4631301 w 4847872"/>
              <a:gd name="connsiteY65" fmla="*/ 1283335 h 2745499"/>
              <a:gd name="connsiteX66" fmla="*/ 4680538 w 4847872"/>
              <a:gd name="connsiteY66" fmla="*/ 1208453 h 2745499"/>
              <a:gd name="connsiteX67" fmla="*/ 4715023 w 4847872"/>
              <a:gd name="connsiteY67" fmla="*/ 1138799 h 2745499"/>
              <a:gd name="connsiteX68" fmla="*/ 4757226 w 4847872"/>
              <a:gd name="connsiteY68" fmla="*/ 1056884 h 2745499"/>
              <a:gd name="connsiteX69" fmla="*/ 4777644 w 4847872"/>
              <a:gd name="connsiteY69" fmla="*/ 1011506 h 2745499"/>
              <a:gd name="connsiteX70" fmla="*/ 4805779 w 4847872"/>
              <a:gd name="connsiteY70" fmla="*/ 956603 h 2745499"/>
              <a:gd name="connsiteX71" fmla="*/ 4823706 w 4847872"/>
              <a:gd name="connsiteY71" fmla="*/ 867654 h 2745499"/>
              <a:gd name="connsiteX72" fmla="*/ 4837774 w 4847872"/>
              <a:gd name="connsiteY72" fmla="*/ 793457 h 2745499"/>
              <a:gd name="connsiteX73" fmla="*/ 4847543 w 4847872"/>
              <a:gd name="connsiteY73" fmla="*/ 687753 h 2745499"/>
              <a:gd name="connsiteX74" fmla="*/ 4846175 w 4847872"/>
              <a:gd name="connsiteY74" fmla="*/ 568373 h 2745499"/>
              <a:gd name="connsiteX75" fmla="*/ 4797866 w 4847872"/>
              <a:gd name="connsiteY75" fmla="*/ 506437 h 2745499"/>
              <a:gd name="connsiteX76" fmla="*/ 4755663 w 4847872"/>
              <a:gd name="connsiteY76" fmla="*/ 485335 h 2745499"/>
              <a:gd name="connsiteX77" fmla="*/ 4720494 w 4847872"/>
              <a:gd name="connsiteY77" fmla="*/ 457200 h 2745499"/>
              <a:gd name="connsiteX78" fmla="*/ 4678291 w 4847872"/>
              <a:gd name="connsiteY78" fmla="*/ 443132 h 2745499"/>
              <a:gd name="connsiteX79" fmla="*/ 4593885 w 4847872"/>
              <a:gd name="connsiteY79" fmla="*/ 464233 h 2745499"/>
              <a:gd name="connsiteX80" fmla="*/ 4530580 w 4847872"/>
              <a:gd name="connsiteY80" fmla="*/ 499403 h 2745499"/>
              <a:gd name="connsiteX81" fmla="*/ 4509479 w 4847872"/>
              <a:gd name="connsiteY81" fmla="*/ 513470 h 2745499"/>
              <a:gd name="connsiteX82" fmla="*/ 4481343 w 4847872"/>
              <a:gd name="connsiteY82" fmla="*/ 555673 h 2745499"/>
              <a:gd name="connsiteX83" fmla="*/ 4439140 w 4847872"/>
              <a:gd name="connsiteY83" fmla="*/ 590843 h 2745499"/>
              <a:gd name="connsiteX84" fmla="*/ 4396937 w 4847872"/>
              <a:gd name="connsiteY84" fmla="*/ 618978 h 2745499"/>
              <a:gd name="connsiteX85" fmla="*/ 4340666 w 4847872"/>
              <a:gd name="connsiteY85" fmla="*/ 647113 h 2745499"/>
              <a:gd name="connsiteX86" fmla="*/ 4312531 w 4847872"/>
              <a:gd name="connsiteY86" fmla="*/ 661181 h 2745499"/>
              <a:gd name="connsiteX87" fmla="*/ 4270328 w 4847872"/>
              <a:gd name="connsiteY87" fmla="*/ 675249 h 2745499"/>
              <a:gd name="connsiteX88" fmla="*/ 4242192 w 4847872"/>
              <a:gd name="connsiteY88" fmla="*/ 689317 h 2745499"/>
              <a:gd name="connsiteX89" fmla="*/ 4171854 w 4847872"/>
              <a:gd name="connsiteY89" fmla="*/ 710418 h 2745499"/>
              <a:gd name="connsiteX90" fmla="*/ 3890500 w 4847872"/>
              <a:gd name="connsiteY90" fmla="*/ 696350 h 2745499"/>
              <a:gd name="connsiteX91" fmla="*/ 3869399 w 4847872"/>
              <a:gd name="connsiteY91" fmla="*/ 689317 h 2745499"/>
              <a:gd name="connsiteX92" fmla="*/ 3834229 w 4847872"/>
              <a:gd name="connsiteY92" fmla="*/ 682283 h 2745499"/>
              <a:gd name="connsiteX93" fmla="*/ 3770925 w 4847872"/>
              <a:gd name="connsiteY93" fmla="*/ 675249 h 2745499"/>
              <a:gd name="connsiteX94" fmla="*/ 3679485 w 4847872"/>
              <a:gd name="connsiteY94" fmla="*/ 661181 h 2745499"/>
              <a:gd name="connsiteX95" fmla="*/ 3609146 w 4847872"/>
              <a:gd name="connsiteY95" fmla="*/ 654147 h 2745499"/>
              <a:gd name="connsiteX96" fmla="*/ 3573977 w 4847872"/>
              <a:gd name="connsiteY96" fmla="*/ 647113 h 2745499"/>
              <a:gd name="connsiteX97" fmla="*/ 3257454 w 4847872"/>
              <a:gd name="connsiteY97" fmla="*/ 647113 h 2745499"/>
              <a:gd name="connsiteX98" fmla="*/ 3222285 w 4847872"/>
              <a:gd name="connsiteY98" fmla="*/ 654147 h 2745499"/>
              <a:gd name="connsiteX99" fmla="*/ 3130845 w 4847872"/>
              <a:gd name="connsiteY99" fmla="*/ 661181 h 2745499"/>
              <a:gd name="connsiteX100" fmla="*/ 3088642 w 4847872"/>
              <a:gd name="connsiteY100" fmla="*/ 675249 h 2745499"/>
              <a:gd name="connsiteX101" fmla="*/ 3039405 w 4847872"/>
              <a:gd name="connsiteY101" fmla="*/ 703384 h 2745499"/>
              <a:gd name="connsiteX102" fmla="*/ 2976100 w 4847872"/>
              <a:gd name="connsiteY102" fmla="*/ 731520 h 2745499"/>
              <a:gd name="connsiteX103" fmla="*/ 2575171 w 4847872"/>
              <a:gd name="connsiteY103" fmla="*/ 717452 h 2745499"/>
              <a:gd name="connsiteX104" fmla="*/ 2547036 w 4847872"/>
              <a:gd name="connsiteY104" fmla="*/ 710418 h 2745499"/>
              <a:gd name="connsiteX105" fmla="*/ 2476697 w 4847872"/>
              <a:gd name="connsiteY105" fmla="*/ 689317 h 2745499"/>
              <a:gd name="connsiteX106" fmla="*/ 2441528 w 4847872"/>
              <a:gd name="connsiteY106" fmla="*/ 682283 h 2745499"/>
              <a:gd name="connsiteX107" fmla="*/ 2413392 w 4847872"/>
              <a:gd name="connsiteY107" fmla="*/ 675249 h 2745499"/>
              <a:gd name="connsiteX108" fmla="*/ 2371189 w 4847872"/>
              <a:gd name="connsiteY108" fmla="*/ 661181 h 2745499"/>
              <a:gd name="connsiteX109" fmla="*/ 2336020 w 4847872"/>
              <a:gd name="connsiteY109" fmla="*/ 654147 h 2745499"/>
              <a:gd name="connsiteX110" fmla="*/ 2293817 w 4847872"/>
              <a:gd name="connsiteY110" fmla="*/ 640080 h 2745499"/>
              <a:gd name="connsiteX111" fmla="*/ 2195343 w 4847872"/>
              <a:gd name="connsiteY111" fmla="*/ 626012 h 2745499"/>
              <a:gd name="connsiteX112" fmla="*/ 2139072 w 4847872"/>
              <a:gd name="connsiteY112" fmla="*/ 611944 h 2745499"/>
              <a:gd name="connsiteX113" fmla="*/ 2103903 w 4847872"/>
              <a:gd name="connsiteY113" fmla="*/ 604910 h 2745499"/>
              <a:gd name="connsiteX114" fmla="*/ 2082802 w 4847872"/>
              <a:gd name="connsiteY114" fmla="*/ 597877 h 2745499"/>
              <a:gd name="connsiteX115" fmla="*/ 2047632 w 4847872"/>
              <a:gd name="connsiteY115" fmla="*/ 590843 h 2745499"/>
              <a:gd name="connsiteX116" fmla="*/ 1998396 w 4847872"/>
              <a:gd name="connsiteY116" fmla="*/ 576775 h 2745499"/>
              <a:gd name="connsiteX117" fmla="*/ 1576365 w 4847872"/>
              <a:gd name="connsiteY117" fmla="*/ 562707 h 2745499"/>
              <a:gd name="connsiteX118" fmla="*/ 1541196 w 4847872"/>
              <a:gd name="connsiteY118" fmla="*/ 555673 h 2745499"/>
              <a:gd name="connsiteX119" fmla="*/ 1463823 w 4847872"/>
              <a:gd name="connsiteY119" fmla="*/ 541606 h 2745499"/>
              <a:gd name="connsiteX120" fmla="*/ 1421620 w 4847872"/>
              <a:gd name="connsiteY120" fmla="*/ 520504 h 2745499"/>
              <a:gd name="connsiteX121" fmla="*/ 1393485 w 4847872"/>
              <a:gd name="connsiteY121" fmla="*/ 513470 h 2745499"/>
              <a:gd name="connsiteX122" fmla="*/ 1372383 w 4847872"/>
              <a:gd name="connsiteY122" fmla="*/ 499403 h 2745499"/>
              <a:gd name="connsiteX123" fmla="*/ 1323146 w 4847872"/>
              <a:gd name="connsiteY123" fmla="*/ 450166 h 2745499"/>
              <a:gd name="connsiteX124" fmla="*/ 1302045 w 4847872"/>
              <a:gd name="connsiteY124" fmla="*/ 443132 h 2745499"/>
              <a:gd name="connsiteX125" fmla="*/ 1231706 w 4847872"/>
              <a:gd name="connsiteY125" fmla="*/ 393895 h 2745499"/>
              <a:gd name="connsiteX126" fmla="*/ 1210605 w 4847872"/>
              <a:gd name="connsiteY126" fmla="*/ 379827 h 2745499"/>
              <a:gd name="connsiteX127" fmla="*/ 1189503 w 4847872"/>
              <a:gd name="connsiteY127" fmla="*/ 358726 h 2745499"/>
              <a:gd name="connsiteX128" fmla="*/ 1126199 w 4847872"/>
              <a:gd name="connsiteY128" fmla="*/ 323557 h 2745499"/>
              <a:gd name="connsiteX129" fmla="*/ 1105097 w 4847872"/>
              <a:gd name="connsiteY129" fmla="*/ 309489 h 2745499"/>
              <a:gd name="connsiteX130" fmla="*/ 1083996 w 4847872"/>
              <a:gd name="connsiteY130" fmla="*/ 302455 h 2745499"/>
              <a:gd name="connsiteX131" fmla="*/ 1055860 w 4847872"/>
              <a:gd name="connsiteY131" fmla="*/ 288387 h 2745499"/>
              <a:gd name="connsiteX132" fmla="*/ 1034759 w 4847872"/>
              <a:gd name="connsiteY132" fmla="*/ 274320 h 2745499"/>
              <a:gd name="connsiteX133" fmla="*/ 985522 w 4847872"/>
              <a:gd name="connsiteY133" fmla="*/ 253218 h 2745499"/>
              <a:gd name="connsiteX134" fmla="*/ 915183 w 4847872"/>
              <a:gd name="connsiteY134" fmla="*/ 189913 h 2745499"/>
              <a:gd name="connsiteX135" fmla="*/ 901116 w 4847872"/>
              <a:gd name="connsiteY135" fmla="*/ 168812 h 2745499"/>
              <a:gd name="connsiteX136" fmla="*/ 858912 w 4847872"/>
              <a:gd name="connsiteY136" fmla="*/ 126609 h 2745499"/>
              <a:gd name="connsiteX137" fmla="*/ 809676 w 4847872"/>
              <a:gd name="connsiteY137" fmla="*/ 77372 h 2745499"/>
              <a:gd name="connsiteX138" fmla="*/ 788574 w 4847872"/>
              <a:gd name="connsiteY138" fmla="*/ 63304 h 2745499"/>
              <a:gd name="connsiteX139" fmla="*/ 739337 w 4847872"/>
              <a:gd name="connsiteY139" fmla="*/ 49237 h 2745499"/>
              <a:gd name="connsiteX140" fmla="*/ 676032 w 4847872"/>
              <a:gd name="connsiteY140" fmla="*/ 42203 h 2745499"/>
              <a:gd name="connsiteX141" fmla="*/ 640863 w 4847872"/>
              <a:gd name="connsiteY141" fmla="*/ 35169 h 2745499"/>
              <a:gd name="connsiteX142" fmla="*/ 598660 w 4847872"/>
              <a:gd name="connsiteY142" fmla="*/ 28135 h 2745499"/>
              <a:gd name="connsiteX143" fmla="*/ 535356 w 4847872"/>
              <a:gd name="connsiteY143" fmla="*/ 21101 h 2745499"/>
              <a:gd name="connsiteX144" fmla="*/ 352476 w 4847872"/>
              <a:gd name="connsiteY144" fmla="*/ 0 h 2745499"/>
              <a:gd name="connsiteX145" fmla="*/ 99257 w 4847872"/>
              <a:gd name="connsiteY145" fmla="*/ 7033 h 2745499"/>
              <a:gd name="connsiteX146" fmla="*/ 78156 w 4847872"/>
              <a:gd name="connsiteY146" fmla="*/ 14067 h 2745499"/>
              <a:gd name="connsiteX147" fmla="*/ 50020 w 4847872"/>
              <a:gd name="connsiteY147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36511 w 4847872"/>
              <a:gd name="connsiteY47" fmla="*/ 2558952 h 2745499"/>
              <a:gd name="connsiteX48" fmla="*/ 3223408 w 4847872"/>
              <a:gd name="connsiteY48" fmla="*/ 2505172 h 2745499"/>
              <a:gd name="connsiteX49" fmla="*/ 3345475 w 4847872"/>
              <a:gd name="connsiteY49" fmla="*/ 2413048 h 2745499"/>
              <a:gd name="connsiteX50" fmla="*/ 3410587 w 4847872"/>
              <a:gd name="connsiteY50" fmla="*/ 2356094 h 2745499"/>
              <a:gd name="connsiteX51" fmla="*/ 3531969 w 4847872"/>
              <a:gd name="connsiteY51" fmla="*/ 2212437 h 2745499"/>
              <a:gd name="connsiteX52" fmla="*/ 3598449 w 4847872"/>
              <a:gd name="connsiteY52" fmla="*/ 2121242 h 2745499"/>
              <a:gd name="connsiteX53" fmla="*/ 3655404 w 4847872"/>
              <a:gd name="connsiteY53" fmla="*/ 2029362 h 2745499"/>
              <a:gd name="connsiteX54" fmla="*/ 3733460 w 4847872"/>
              <a:gd name="connsiteY54" fmla="*/ 1944272 h 2745499"/>
              <a:gd name="connsiteX55" fmla="*/ 3822409 w 4847872"/>
              <a:gd name="connsiteY55" fmla="*/ 1862357 h 2745499"/>
              <a:gd name="connsiteX56" fmla="*/ 3890940 w 4847872"/>
              <a:gd name="connsiteY56" fmla="*/ 1810629 h 2745499"/>
              <a:gd name="connsiteX57" fmla="*/ 4008024 w 4847872"/>
              <a:gd name="connsiteY57" fmla="*/ 1739607 h 2745499"/>
              <a:gd name="connsiteX58" fmla="*/ 4117391 w 4847872"/>
              <a:gd name="connsiteY58" fmla="*/ 1691737 h 2745499"/>
              <a:gd name="connsiteX59" fmla="*/ 4256016 w 4847872"/>
              <a:gd name="connsiteY59" fmla="*/ 1627749 h 2745499"/>
              <a:gd name="connsiteX60" fmla="*/ 4341106 w 4847872"/>
              <a:gd name="connsiteY60" fmla="*/ 1573530 h 2745499"/>
              <a:gd name="connsiteX61" fmla="*/ 4420286 w 4847872"/>
              <a:gd name="connsiteY61" fmla="*/ 1523609 h 2745499"/>
              <a:gd name="connsiteX62" fmla="*/ 4481539 w 4847872"/>
              <a:gd name="connsiteY62" fmla="*/ 1466898 h 2745499"/>
              <a:gd name="connsiteX63" fmla="*/ 4551437 w 4847872"/>
              <a:gd name="connsiteY63" fmla="*/ 1401542 h 2745499"/>
              <a:gd name="connsiteX64" fmla="*/ 4603849 w 4847872"/>
              <a:gd name="connsiteY64" fmla="*/ 1344588 h 2745499"/>
              <a:gd name="connsiteX65" fmla="*/ 4631301 w 4847872"/>
              <a:gd name="connsiteY65" fmla="*/ 1283335 h 2745499"/>
              <a:gd name="connsiteX66" fmla="*/ 4680538 w 4847872"/>
              <a:gd name="connsiteY66" fmla="*/ 1208453 h 2745499"/>
              <a:gd name="connsiteX67" fmla="*/ 4715023 w 4847872"/>
              <a:gd name="connsiteY67" fmla="*/ 1138799 h 2745499"/>
              <a:gd name="connsiteX68" fmla="*/ 4757226 w 4847872"/>
              <a:gd name="connsiteY68" fmla="*/ 1056884 h 2745499"/>
              <a:gd name="connsiteX69" fmla="*/ 4777644 w 4847872"/>
              <a:gd name="connsiteY69" fmla="*/ 1011506 h 2745499"/>
              <a:gd name="connsiteX70" fmla="*/ 4805779 w 4847872"/>
              <a:gd name="connsiteY70" fmla="*/ 956603 h 2745499"/>
              <a:gd name="connsiteX71" fmla="*/ 4823706 w 4847872"/>
              <a:gd name="connsiteY71" fmla="*/ 867654 h 2745499"/>
              <a:gd name="connsiteX72" fmla="*/ 4837774 w 4847872"/>
              <a:gd name="connsiteY72" fmla="*/ 793457 h 2745499"/>
              <a:gd name="connsiteX73" fmla="*/ 4847543 w 4847872"/>
              <a:gd name="connsiteY73" fmla="*/ 687753 h 2745499"/>
              <a:gd name="connsiteX74" fmla="*/ 4846175 w 4847872"/>
              <a:gd name="connsiteY74" fmla="*/ 568373 h 2745499"/>
              <a:gd name="connsiteX75" fmla="*/ 4797866 w 4847872"/>
              <a:gd name="connsiteY75" fmla="*/ 506437 h 2745499"/>
              <a:gd name="connsiteX76" fmla="*/ 4755663 w 4847872"/>
              <a:gd name="connsiteY76" fmla="*/ 485335 h 2745499"/>
              <a:gd name="connsiteX77" fmla="*/ 4720494 w 4847872"/>
              <a:gd name="connsiteY77" fmla="*/ 457200 h 2745499"/>
              <a:gd name="connsiteX78" fmla="*/ 4678291 w 4847872"/>
              <a:gd name="connsiteY78" fmla="*/ 443132 h 2745499"/>
              <a:gd name="connsiteX79" fmla="*/ 4593885 w 4847872"/>
              <a:gd name="connsiteY79" fmla="*/ 464233 h 2745499"/>
              <a:gd name="connsiteX80" fmla="*/ 4530580 w 4847872"/>
              <a:gd name="connsiteY80" fmla="*/ 499403 h 2745499"/>
              <a:gd name="connsiteX81" fmla="*/ 4509479 w 4847872"/>
              <a:gd name="connsiteY81" fmla="*/ 513470 h 2745499"/>
              <a:gd name="connsiteX82" fmla="*/ 4481343 w 4847872"/>
              <a:gd name="connsiteY82" fmla="*/ 555673 h 2745499"/>
              <a:gd name="connsiteX83" fmla="*/ 4439140 w 4847872"/>
              <a:gd name="connsiteY83" fmla="*/ 590843 h 2745499"/>
              <a:gd name="connsiteX84" fmla="*/ 4396937 w 4847872"/>
              <a:gd name="connsiteY84" fmla="*/ 618978 h 2745499"/>
              <a:gd name="connsiteX85" fmla="*/ 4340666 w 4847872"/>
              <a:gd name="connsiteY85" fmla="*/ 647113 h 2745499"/>
              <a:gd name="connsiteX86" fmla="*/ 4312531 w 4847872"/>
              <a:gd name="connsiteY86" fmla="*/ 661181 h 2745499"/>
              <a:gd name="connsiteX87" fmla="*/ 4270328 w 4847872"/>
              <a:gd name="connsiteY87" fmla="*/ 675249 h 2745499"/>
              <a:gd name="connsiteX88" fmla="*/ 4242192 w 4847872"/>
              <a:gd name="connsiteY88" fmla="*/ 689317 h 2745499"/>
              <a:gd name="connsiteX89" fmla="*/ 4171854 w 4847872"/>
              <a:gd name="connsiteY89" fmla="*/ 710418 h 2745499"/>
              <a:gd name="connsiteX90" fmla="*/ 3890500 w 4847872"/>
              <a:gd name="connsiteY90" fmla="*/ 696350 h 2745499"/>
              <a:gd name="connsiteX91" fmla="*/ 3869399 w 4847872"/>
              <a:gd name="connsiteY91" fmla="*/ 689317 h 2745499"/>
              <a:gd name="connsiteX92" fmla="*/ 3834229 w 4847872"/>
              <a:gd name="connsiteY92" fmla="*/ 682283 h 2745499"/>
              <a:gd name="connsiteX93" fmla="*/ 3770925 w 4847872"/>
              <a:gd name="connsiteY93" fmla="*/ 675249 h 2745499"/>
              <a:gd name="connsiteX94" fmla="*/ 3679485 w 4847872"/>
              <a:gd name="connsiteY94" fmla="*/ 661181 h 2745499"/>
              <a:gd name="connsiteX95" fmla="*/ 3609146 w 4847872"/>
              <a:gd name="connsiteY95" fmla="*/ 654147 h 2745499"/>
              <a:gd name="connsiteX96" fmla="*/ 3573977 w 4847872"/>
              <a:gd name="connsiteY96" fmla="*/ 647113 h 2745499"/>
              <a:gd name="connsiteX97" fmla="*/ 3257454 w 4847872"/>
              <a:gd name="connsiteY97" fmla="*/ 647113 h 2745499"/>
              <a:gd name="connsiteX98" fmla="*/ 3222285 w 4847872"/>
              <a:gd name="connsiteY98" fmla="*/ 654147 h 2745499"/>
              <a:gd name="connsiteX99" fmla="*/ 3130845 w 4847872"/>
              <a:gd name="connsiteY99" fmla="*/ 661181 h 2745499"/>
              <a:gd name="connsiteX100" fmla="*/ 3088642 w 4847872"/>
              <a:gd name="connsiteY100" fmla="*/ 675249 h 2745499"/>
              <a:gd name="connsiteX101" fmla="*/ 3039405 w 4847872"/>
              <a:gd name="connsiteY101" fmla="*/ 703384 h 2745499"/>
              <a:gd name="connsiteX102" fmla="*/ 2976100 w 4847872"/>
              <a:gd name="connsiteY102" fmla="*/ 731520 h 2745499"/>
              <a:gd name="connsiteX103" fmla="*/ 2575171 w 4847872"/>
              <a:gd name="connsiteY103" fmla="*/ 717452 h 2745499"/>
              <a:gd name="connsiteX104" fmla="*/ 2547036 w 4847872"/>
              <a:gd name="connsiteY104" fmla="*/ 710418 h 2745499"/>
              <a:gd name="connsiteX105" fmla="*/ 2476697 w 4847872"/>
              <a:gd name="connsiteY105" fmla="*/ 689317 h 2745499"/>
              <a:gd name="connsiteX106" fmla="*/ 2441528 w 4847872"/>
              <a:gd name="connsiteY106" fmla="*/ 682283 h 2745499"/>
              <a:gd name="connsiteX107" fmla="*/ 2413392 w 4847872"/>
              <a:gd name="connsiteY107" fmla="*/ 675249 h 2745499"/>
              <a:gd name="connsiteX108" fmla="*/ 2371189 w 4847872"/>
              <a:gd name="connsiteY108" fmla="*/ 661181 h 2745499"/>
              <a:gd name="connsiteX109" fmla="*/ 2336020 w 4847872"/>
              <a:gd name="connsiteY109" fmla="*/ 654147 h 2745499"/>
              <a:gd name="connsiteX110" fmla="*/ 2293817 w 4847872"/>
              <a:gd name="connsiteY110" fmla="*/ 640080 h 2745499"/>
              <a:gd name="connsiteX111" fmla="*/ 2195343 w 4847872"/>
              <a:gd name="connsiteY111" fmla="*/ 626012 h 2745499"/>
              <a:gd name="connsiteX112" fmla="*/ 2139072 w 4847872"/>
              <a:gd name="connsiteY112" fmla="*/ 611944 h 2745499"/>
              <a:gd name="connsiteX113" fmla="*/ 2103903 w 4847872"/>
              <a:gd name="connsiteY113" fmla="*/ 604910 h 2745499"/>
              <a:gd name="connsiteX114" fmla="*/ 2082802 w 4847872"/>
              <a:gd name="connsiteY114" fmla="*/ 597877 h 2745499"/>
              <a:gd name="connsiteX115" fmla="*/ 2047632 w 4847872"/>
              <a:gd name="connsiteY115" fmla="*/ 590843 h 2745499"/>
              <a:gd name="connsiteX116" fmla="*/ 1998396 w 4847872"/>
              <a:gd name="connsiteY116" fmla="*/ 576775 h 2745499"/>
              <a:gd name="connsiteX117" fmla="*/ 1576365 w 4847872"/>
              <a:gd name="connsiteY117" fmla="*/ 562707 h 2745499"/>
              <a:gd name="connsiteX118" fmla="*/ 1541196 w 4847872"/>
              <a:gd name="connsiteY118" fmla="*/ 555673 h 2745499"/>
              <a:gd name="connsiteX119" fmla="*/ 1463823 w 4847872"/>
              <a:gd name="connsiteY119" fmla="*/ 541606 h 2745499"/>
              <a:gd name="connsiteX120" fmla="*/ 1421620 w 4847872"/>
              <a:gd name="connsiteY120" fmla="*/ 520504 h 2745499"/>
              <a:gd name="connsiteX121" fmla="*/ 1393485 w 4847872"/>
              <a:gd name="connsiteY121" fmla="*/ 513470 h 2745499"/>
              <a:gd name="connsiteX122" fmla="*/ 1372383 w 4847872"/>
              <a:gd name="connsiteY122" fmla="*/ 499403 h 2745499"/>
              <a:gd name="connsiteX123" fmla="*/ 1323146 w 4847872"/>
              <a:gd name="connsiteY123" fmla="*/ 450166 h 2745499"/>
              <a:gd name="connsiteX124" fmla="*/ 1302045 w 4847872"/>
              <a:gd name="connsiteY124" fmla="*/ 443132 h 2745499"/>
              <a:gd name="connsiteX125" fmla="*/ 1231706 w 4847872"/>
              <a:gd name="connsiteY125" fmla="*/ 393895 h 2745499"/>
              <a:gd name="connsiteX126" fmla="*/ 1210605 w 4847872"/>
              <a:gd name="connsiteY126" fmla="*/ 379827 h 2745499"/>
              <a:gd name="connsiteX127" fmla="*/ 1189503 w 4847872"/>
              <a:gd name="connsiteY127" fmla="*/ 358726 h 2745499"/>
              <a:gd name="connsiteX128" fmla="*/ 1126199 w 4847872"/>
              <a:gd name="connsiteY128" fmla="*/ 323557 h 2745499"/>
              <a:gd name="connsiteX129" fmla="*/ 1105097 w 4847872"/>
              <a:gd name="connsiteY129" fmla="*/ 309489 h 2745499"/>
              <a:gd name="connsiteX130" fmla="*/ 1083996 w 4847872"/>
              <a:gd name="connsiteY130" fmla="*/ 302455 h 2745499"/>
              <a:gd name="connsiteX131" fmla="*/ 1055860 w 4847872"/>
              <a:gd name="connsiteY131" fmla="*/ 288387 h 2745499"/>
              <a:gd name="connsiteX132" fmla="*/ 1034759 w 4847872"/>
              <a:gd name="connsiteY132" fmla="*/ 274320 h 2745499"/>
              <a:gd name="connsiteX133" fmla="*/ 985522 w 4847872"/>
              <a:gd name="connsiteY133" fmla="*/ 253218 h 2745499"/>
              <a:gd name="connsiteX134" fmla="*/ 915183 w 4847872"/>
              <a:gd name="connsiteY134" fmla="*/ 189913 h 2745499"/>
              <a:gd name="connsiteX135" fmla="*/ 901116 w 4847872"/>
              <a:gd name="connsiteY135" fmla="*/ 168812 h 2745499"/>
              <a:gd name="connsiteX136" fmla="*/ 858912 w 4847872"/>
              <a:gd name="connsiteY136" fmla="*/ 126609 h 2745499"/>
              <a:gd name="connsiteX137" fmla="*/ 809676 w 4847872"/>
              <a:gd name="connsiteY137" fmla="*/ 77372 h 2745499"/>
              <a:gd name="connsiteX138" fmla="*/ 788574 w 4847872"/>
              <a:gd name="connsiteY138" fmla="*/ 63304 h 2745499"/>
              <a:gd name="connsiteX139" fmla="*/ 739337 w 4847872"/>
              <a:gd name="connsiteY139" fmla="*/ 49237 h 2745499"/>
              <a:gd name="connsiteX140" fmla="*/ 676032 w 4847872"/>
              <a:gd name="connsiteY140" fmla="*/ 42203 h 2745499"/>
              <a:gd name="connsiteX141" fmla="*/ 640863 w 4847872"/>
              <a:gd name="connsiteY141" fmla="*/ 35169 h 2745499"/>
              <a:gd name="connsiteX142" fmla="*/ 598660 w 4847872"/>
              <a:gd name="connsiteY142" fmla="*/ 28135 h 2745499"/>
              <a:gd name="connsiteX143" fmla="*/ 535356 w 4847872"/>
              <a:gd name="connsiteY143" fmla="*/ 21101 h 2745499"/>
              <a:gd name="connsiteX144" fmla="*/ 352476 w 4847872"/>
              <a:gd name="connsiteY144" fmla="*/ 0 h 2745499"/>
              <a:gd name="connsiteX145" fmla="*/ 99257 w 4847872"/>
              <a:gd name="connsiteY145" fmla="*/ 7033 h 2745499"/>
              <a:gd name="connsiteX146" fmla="*/ 78156 w 4847872"/>
              <a:gd name="connsiteY146" fmla="*/ 14067 h 2745499"/>
              <a:gd name="connsiteX147" fmla="*/ 50020 w 4847872"/>
              <a:gd name="connsiteY147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36511 w 4847872"/>
              <a:gd name="connsiteY47" fmla="*/ 2558952 h 2745499"/>
              <a:gd name="connsiteX48" fmla="*/ 3223408 w 4847872"/>
              <a:gd name="connsiteY48" fmla="*/ 2505172 h 2745499"/>
              <a:gd name="connsiteX49" fmla="*/ 3345475 w 4847872"/>
              <a:gd name="connsiteY49" fmla="*/ 2413048 h 2745499"/>
              <a:gd name="connsiteX50" fmla="*/ 3410587 w 4847872"/>
              <a:gd name="connsiteY50" fmla="*/ 2356094 h 2745499"/>
              <a:gd name="connsiteX51" fmla="*/ 3531969 w 4847872"/>
              <a:gd name="connsiteY51" fmla="*/ 2212437 h 2745499"/>
              <a:gd name="connsiteX52" fmla="*/ 3598449 w 4847872"/>
              <a:gd name="connsiteY52" fmla="*/ 2121242 h 2745499"/>
              <a:gd name="connsiteX53" fmla="*/ 3655404 w 4847872"/>
              <a:gd name="connsiteY53" fmla="*/ 2029362 h 2745499"/>
              <a:gd name="connsiteX54" fmla="*/ 3733460 w 4847872"/>
              <a:gd name="connsiteY54" fmla="*/ 1944272 h 2745499"/>
              <a:gd name="connsiteX55" fmla="*/ 3822409 w 4847872"/>
              <a:gd name="connsiteY55" fmla="*/ 1862357 h 2745499"/>
              <a:gd name="connsiteX56" fmla="*/ 3890940 w 4847872"/>
              <a:gd name="connsiteY56" fmla="*/ 1810629 h 2745499"/>
              <a:gd name="connsiteX57" fmla="*/ 4008024 w 4847872"/>
              <a:gd name="connsiteY57" fmla="*/ 1739607 h 2745499"/>
              <a:gd name="connsiteX58" fmla="*/ 4117391 w 4847872"/>
              <a:gd name="connsiteY58" fmla="*/ 1691737 h 2745499"/>
              <a:gd name="connsiteX59" fmla="*/ 4256016 w 4847872"/>
              <a:gd name="connsiteY59" fmla="*/ 1627749 h 2745499"/>
              <a:gd name="connsiteX60" fmla="*/ 4341106 w 4847872"/>
              <a:gd name="connsiteY60" fmla="*/ 1573530 h 2745499"/>
              <a:gd name="connsiteX61" fmla="*/ 4420286 w 4847872"/>
              <a:gd name="connsiteY61" fmla="*/ 1523609 h 2745499"/>
              <a:gd name="connsiteX62" fmla="*/ 4481539 w 4847872"/>
              <a:gd name="connsiteY62" fmla="*/ 1466898 h 2745499"/>
              <a:gd name="connsiteX63" fmla="*/ 4551437 w 4847872"/>
              <a:gd name="connsiteY63" fmla="*/ 1401542 h 2745499"/>
              <a:gd name="connsiteX64" fmla="*/ 4603849 w 4847872"/>
              <a:gd name="connsiteY64" fmla="*/ 1344588 h 2745499"/>
              <a:gd name="connsiteX65" fmla="*/ 4640826 w 4847872"/>
              <a:gd name="connsiteY65" fmla="*/ 1289685 h 2745499"/>
              <a:gd name="connsiteX66" fmla="*/ 4680538 w 4847872"/>
              <a:gd name="connsiteY66" fmla="*/ 1208453 h 2745499"/>
              <a:gd name="connsiteX67" fmla="*/ 4715023 w 4847872"/>
              <a:gd name="connsiteY67" fmla="*/ 1138799 h 2745499"/>
              <a:gd name="connsiteX68" fmla="*/ 4757226 w 4847872"/>
              <a:gd name="connsiteY68" fmla="*/ 1056884 h 2745499"/>
              <a:gd name="connsiteX69" fmla="*/ 4777644 w 4847872"/>
              <a:gd name="connsiteY69" fmla="*/ 1011506 h 2745499"/>
              <a:gd name="connsiteX70" fmla="*/ 4805779 w 4847872"/>
              <a:gd name="connsiteY70" fmla="*/ 956603 h 2745499"/>
              <a:gd name="connsiteX71" fmla="*/ 4823706 w 4847872"/>
              <a:gd name="connsiteY71" fmla="*/ 867654 h 2745499"/>
              <a:gd name="connsiteX72" fmla="*/ 4837774 w 4847872"/>
              <a:gd name="connsiteY72" fmla="*/ 793457 h 2745499"/>
              <a:gd name="connsiteX73" fmla="*/ 4847543 w 4847872"/>
              <a:gd name="connsiteY73" fmla="*/ 687753 h 2745499"/>
              <a:gd name="connsiteX74" fmla="*/ 4846175 w 4847872"/>
              <a:gd name="connsiteY74" fmla="*/ 568373 h 2745499"/>
              <a:gd name="connsiteX75" fmla="*/ 4797866 w 4847872"/>
              <a:gd name="connsiteY75" fmla="*/ 506437 h 2745499"/>
              <a:gd name="connsiteX76" fmla="*/ 4755663 w 4847872"/>
              <a:gd name="connsiteY76" fmla="*/ 485335 h 2745499"/>
              <a:gd name="connsiteX77" fmla="*/ 4720494 w 4847872"/>
              <a:gd name="connsiteY77" fmla="*/ 457200 h 2745499"/>
              <a:gd name="connsiteX78" fmla="*/ 4678291 w 4847872"/>
              <a:gd name="connsiteY78" fmla="*/ 443132 h 2745499"/>
              <a:gd name="connsiteX79" fmla="*/ 4593885 w 4847872"/>
              <a:gd name="connsiteY79" fmla="*/ 464233 h 2745499"/>
              <a:gd name="connsiteX80" fmla="*/ 4530580 w 4847872"/>
              <a:gd name="connsiteY80" fmla="*/ 499403 h 2745499"/>
              <a:gd name="connsiteX81" fmla="*/ 4509479 w 4847872"/>
              <a:gd name="connsiteY81" fmla="*/ 513470 h 2745499"/>
              <a:gd name="connsiteX82" fmla="*/ 4481343 w 4847872"/>
              <a:gd name="connsiteY82" fmla="*/ 555673 h 2745499"/>
              <a:gd name="connsiteX83" fmla="*/ 4439140 w 4847872"/>
              <a:gd name="connsiteY83" fmla="*/ 590843 h 2745499"/>
              <a:gd name="connsiteX84" fmla="*/ 4396937 w 4847872"/>
              <a:gd name="connsiteY84" fmla="*/ 618978 h 2745499"/>
              <a:gd name="connsiteX85" fmla="*/ 4340666 w 4847872"/>
              <a:gd name="connsiteY85" fmla="*/ 647113 h 2745499"/>
              <a:gd name="connsiteX86" fmla="*/ 4312531 w 4847872"/>
              <a:gd name="connsiteY86" fmla="*/ 661181 h 2745499"/>
              <a:gd name="connsiteX87" fmla="*/ 4270328 w 4847872"/>
              <a:gd name="connsiteY87" fmla="*/ 675249 h 2745499"/>
              <a:gd name="connsiteX88" fmla="*/ 4242192 w 4847872"/>
              <a:gd name="connsiteY88" fmla="*/ 689317 h 2745499"/>
              <a:gd name="connsiteX89" fmla="*/ 4171854 w 4847872"/>
              <a:gd name="connsiteY89" fmla="*/ 710418 h 2745499"/>
              <a:gd name="connsiteX90" fmla="*/ 3890500 w 4847872"/>
              <a:gd name="connsiteY90" fmla="*/ 696350 h 2745499"/>
              <a:gd name="connsiteX91" fmla="*/ 3869399 w 4847872"/>
              <a:gd name="connsiteY91" fmla="*/ 689317 h 2745499"/>
              <a:gd name="connsiteX92" fmla="*/ 3834229 w 4847872"/>
              <a:gd name="connsiteY92" fmla="*/ 682283 h 2745499"/>
              <a:gd name="connsiteX93" fmla="*/ 3770925 w 4847872"/>
              <a:gd name="connsiteY93" fmla="*/ 675249 h 2745499"/>
              <a:gd name="connsiteX94" fmla="*/ 3679485 w 4847872"/>
              <a:gd name="connsiteY94" fmla="*/ 661181 h 2745499"/>
              <a:gd name="connsiteX95" fmla="*/ 3609146 w 4847872"/>
              <a:gd name="connsiteY95" fmla="*/ 654147 h 2745499"/>
              <a:gd name="connsiteX96" fmla="*/ 3573977 w 4847872"/>
              <a:gd name="connsiteY96" fmla="*/ 647113 h 2745499"/>
              <a:gd name="connsiteX97" fmla="*/ 3257454 w 4847872"/>
              <a:gd name="connsiteY97" fmla="*/ 647113 h 2745499"/>
              <a:gd name="connsiteX98" fmla="*/ 3222285 w 4847872"/>
              <a:gd name="connsiteY98" fmla="*/ 654147 h 2745499"/>
              <a:gd name="connsiteX99" fmla="*/ 3130845 w 4847872"/>
              <a:gd name="connsiteY99" fmla="*/ 661181 h 2745499"/>
              <a:gd name="connsiteX100" fmla="*/ 3088642 w 4847872"/>
              <a:gd name="connsiteY100" fmla="*/ 675249 h 2745499"/>
              <a:gd name="connsiteX101" fmla="*/ 3039405 w 4847872"/>
              <a:gd name="connsiteY101" fmla="*/ 703384 h 2745499"/>
              <a:gd name="connsiteX102" fmla="*/ 2976100 w 4847872"/>
              <a:gd name="connsiteY102" fmla="*/ 731520 h 2745499"/>
              <a:gd name="connsiteX103" fmla="*/ 2575171 w 4847872"/>
              <a:gd name="connsiteY103" fmla="*/ 717452 h 2745499"/>
              <a:gd name="connsiteX104" fmla="*/ 2547036 w 4847872"/>
              <a:gd name="connsiteY104" fmla="*/ 710418 h 2745499"/>
              <a:gd name="connsiteX105" fmla="*/ 2476697 w 4847872"/>
              <a:gd name="connsiteY105" fmla="*/ 689317 h 2745499"/>
              <a:gd name="connsiteX106" fmla="*/ 2441528 w 4847872"/>
              <a:gd name="connsiteY106" fmla="*/ 682283 h 2745499"/>
              <a:gd name="connsiteX107" fmla="*/ 2413392 w 4847872"/>
              <a:gd name="connsiteY107" fmla="*/ 675249 h 2745499"/>
              <a:gd name="connsiteX108" fmla="*/ 2371189 w 4847872"/>
              <a:gd name="connsiteY108" fmla="*/ 661181 h 2745499"/>
              <a:gd name="connsiteX109" fmla="*/ 2336020 w 4847872"/>
              <a:gd name="connsiteY109" fmla="*/ 654147 h 2745499"/>
              <a:gd name="connsiteX110" fmla="*/ 2293817 w 4847872"/>
              <a:gd name="connsiteY110" fmla="*/ 640080 h 2745499"/>
              <a:gd name="connsiteX111" fmla="*/ 2195343 w 4847872"/>
              <a:gd name="connsiteY111" fmla="*/ 626012 h 2745499"/>
              <a:gd name="connsiteX112" fmla="*/ 2139072 w 4847872"/>
              <a:gd name="connsiteY112" fmla="*/ 611944 h 2745499"/>
              <a:gd name="connsiteX113" fmla="*/ 2103903 w 4847872"/>
              <a:gd name="connsiteY113" fmla="*/ 604910 h 2745499"/>
              <a:gd name="connsiteX114" fmla="*/ 2082802 w 4847872"/>
              <a:gd name="connsiteY114" fmla="*/ 597877 h 2745499"/>
              <a:gd name="connsiteX115" fmla="*/ 2047632 w 4847872"/>
              <a:gd name="connsiteY115" fmla="*/ 590843 h 2745499"/>
              <a:gd name="connsiteX116" fmla="*/ 1998396 w 4847872"/>
              <a:gd name="connsiteY116" fmla="*/ 576775 h 2745499"/>
              <a:gd name="connsiteX117" fmla="*/ 1576365 w 4847872"/>
              <a:gd name="connsiteY117" fmla="*/ 562707 h 2745499"/>
              <a:gd name="connsiteX118" fmla="*/ 1541196 w 4847872"/>
              <a:gd name="connsiteY118" fmla="*/ 555673 h 2745499"/>
              <a:gd name="connsiteX119" fmla="*/ 1463823 w 4847872"/>
              <a:gd name="connsiteY119" fmla="*/ 541606 h 2745499"/>
              <a:gd name="connsiteX120" fmla="*/ 1421620 w 4847872"/>
              <a:gd name="connsiteY120" fmla="*/ 520504 h 2745499"/>
              <a:gd name="connsiteX121" fmla="*/ 1393485 w 4847872"/>
              <a:gd name="connsiteY121" fmla="*/ 513470 h 2745499"/>
              <a:gd name="connsiteX122" fmla="*/ 1372383 w 4847872"/>
              <a:gd name="connsiteY122" fmla="*/ 499403 h 2745499"/>
              <a:gd name="connsiteX123" fmla="*/ 1323146 w 4847872"/>
              <a:gd name="connsiteY123" fmla="*/ 450166 h 2745499"/>
              <a:gd name="connsiteX124" fmla="*/ 1302045 w 4847872"/>
              <a:gd name="connsiteY124" fmla="*/ 443132 h 2745499"/>
              <a:gd name="connsiteX125" fmla="*/ 1231706 w 4847872"/>
              <a:gd name="connsiteY125" fmla="*/ 393895 h 2745499"/>
              <a:gd name="connsiteX126" fmla="*/ 1210605 w 4847872"/>
              <a:gd name="connsiteY126" fmla="*/ 379827 h 2745499"/>
              <a:gd name="connsiteX127" fmla="*/ 1189503 w 4847872"/>
              <a:gd name="connsiteY127" fmla="*/ 358726 h 2745499"/>
              <a:gd name="connsiteX128" fmla="*/ 1126199 w 4847872"/>
              <a:gd name="connsiteY128" fmla="*/ 323557 h 2745499"/>
              <a:gd name="connsiteX129" fmla="*/ 1105097 w 4847872"/>
              <a:gd name="connsiteY129" fmla="*/ 309489 h 2745499"/>
              <a:gd name="connsiteX130" fmla="*/ 1083996 w 4847872"/>
              <a:gd name="connsiteY130" fmla="*/ 302455 h 2745499"/>
              <a:gd name="connsiteX131" fmla="*/ 1055860 w 4847872"/>
              <a:gd name="connsiteY131" fmla="*/ 288387 h 2745499"/>
              <a:gd name="connsiteX132" fmla="*/ 1034759 w 4847872"/>
              <a:gd name="connsiteY132" fmla="*/ 274320 h 2745499"/>
              <a:gd name="connsiteX133" fmla="*/ 985522 w 4847872"/>
              <a:gd name="connsiteY133" fmla="*/ 253218 h 2745499"/>
              <a:gd name="connsiteX134" fmla="*/ 915183 w 4847872"/>
              <a:gd name="connsiteY134" fmla="*/ 189913 h 2745499"/>
              <a:gd name="connsiteX135" fmla="*/ 901116 w 4847872"/>
              <a:gd name="connsiteY135" fmla="*/ 168812 h 2745499"/>
              <a:gd name="connsiteX136" fmla="*/ 858912 w 4847872"/>
              <a:gd name="connsiteY136" fmla="*/ 126609 h 2745499"/>
              <a:gd name="connsiteX137" fmla="*/ 809676 w 4847872"/>
              <a:gd name="connsiteY137" fmla="*/ 77372 h 2745499"/>
              <a:gd name="connsiteX138" fmla="*/ 788574 w 4847872"/>
              <a:gd name="connsiteY138" fmla="*/ 63304 h 2745499"/>
              <a:gd name="connsiteX139" fmla="*/ 739337 w 4847872"/>
              <a:gd name="connsiteY139" fmla="*/ 49237 h 2745499"/>
              <a:gd name="connsiteX140" fmla="*/ 676032 w 4847872"/>
              <a:gd name="connsiteY140" fmla="*/ 42203 h 2745499"/>
              <a:gd name="connsiteX141" fmla="*/ 640863 w 4847872"/>
              <a:gd name="connsiteY141" fmla="*/ 35169 h 2745499"/>
              <a:gd name="connsiteX142" fmla="*/ 598660 w 4847872"/>
              <a:gd name="connsiteY142" fmla="*/ 28135 h 2745499"/>
              <a:gd name="connsiteX143" fmla="*/ 535356 w 4847872"/>
              <a:gd name="connsiteY143" fmla="*/ 21101 h 2745499"/>
              <a:gd name="connsiteX144" fmla="*/ 352476 w 4847872"/>
              <a:gd name="connsiteY144" fmla="*/ 0 h 2745499"/>
              <a:gd name="connsiteX145" fmla="*/ 99257 w 4847872"/>
              <a:gd name="connsiteY145" fmla="*/ 7033 h 2745499"/>
              <a:gd name="connsiteX146" fmla="*/ 78156 w 4847872"/>
              <a:gd name="connsiteY146" fmla="*/ 14067 h 2745499"/>
              <a:gd name="connsiteX147" fmla="*/ 50020 w 4847872"/>
              <a:gd name="connsiteY147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36511 w 4847872"/>
              <a:gd name="connsiteY47" fmla="*/ 2558952 h 2745499"/>
              <a:gd name="connsiteX48" fmla="*/ 3223408 w 4847872"/>
              <a:gd name="connsiteY48" fmla="*/ 2505172 h 2745499"/>
              <a:gd name="connsiteX49" fmla="*/ 3345475 w 4847872"/>
              <a:gd name="connsiteY49" fmla="*/ 2413048 h 2745499"/>
              <a:gd name="connsiteX50" fmla="*/ 3410587 w 4847872"/>
              <a:gd name="connsiteY50" fmla="*/ 2356094 h 2745499"/>
              <a:gd name="connsiteX51" fmla="*/ 3531969 w 4847872"/>
              <a:gd name="connsiteY51" fmla="*/ 2212437 h 2745499"/>
              <a:gd name="connsiteX52" fmla="*/ 3598449 w 4847872"/>
              <a:gd name="connsiteY52" fmla="*/ 2121242 h 2745499"/>
              <a:gd name="connsiteX53" fmla="*/ 3655404 w 4847872"/>
              <a:gd name="connsiteY53" fmla="*/ 2029362 h 2745499"/>
              <a:gd name="connsiteX54" fmla="*/ 3733460 w 4847872"/>
              <a:gd name="connsiteY54" fmla="*/ 1944272 h 2745499"/>
              <a:gd name="connsiteX55" fmla="*/ 3822409 w 4847872"/>
              <a:gd name="connsiteY55" fmla="*/ 1862357 h 2745499"/>
              <a:gd name="connsiteX56" fmla="*/ 3890940 w 4847872"/>
              <a:gd name="connsiteY56" fmla="*/ 1810629 h 2745499"/>
              <a:gd name="connsiteX57" fmla="*/ 4008024 w 4847872"/>
              <a:gd name="connsiteY57" fmla="*/ 1739607 h 2745499"/>
              <a:gd name="connsiteX58" fmla="*/ 4117391 w 4847872"/>
              <a:gd name="connsiteY58" fmla="*/ 1691737 h 2745499"/>
              <a:gd name="connsiteX59" fmla="*/ 4256016 w 4847872"/>
              <a:gd name="connsiteY59" fmla="*/ 1627749 h 2745499"/>
              <a:gd name="connsiteX60" fmla="*/ 4341106 w 4847872"/>
              <a:gd name="connsiteY60" fmla="*/ 1573530 h 2745499"/>
              <a:gd name="connsiteX61" fmla="*/ 4420286 w 4847872"/>
              <a:gd name="connsiteY61" fmla="*/ 1523609 h 2745499"/>
              <a:gd name="connsiteX62" fmla="*/ 4481539 w 4847872"/>
              <a:gd name="connsiteY62" fmla="*/ 1466898 h 2745499"/>
              <a:gd name="connsiteX63" fmla="*/ 4551437 w 4847872"/>
              <a:gd name="connsiteY63" fmla="*/ 1401542 h 2745499"/>
              <a:gd name="connsiteX64" fmla="*/ 4603849 w 4847872"/>
              <a:gd name="connsiteY64" fmla="*/ 1344588 h 2745499"/>
              <a:gd name="connsiteX65" fmla="*/ 4640826 w 4847872"/>
              <a:gd name="connsiteY65" fmla="*/ 1289685 h 2745499"/>
              <a:gd name="connsiteX66" fmla="*/ 4693238 w 4847872"/>
              <a:gd name="connsiteY66" fmla="*/ 1214803 h 2745499"/>
              <a:gd name="connsiteX67" fmla="*/ 4715023 w 4847872"/>
              <a:gd name="connsiteY67" fmla="*/ 1138799 h 2745499"/>
              <a:gd name="connsiteX68" fmla="*/ 4757226 w 4847872"/>
              <a:gd name="connsiteY68" fmla="*/ 1056884 h 2745499"/>
              <a:gd name="connsiteX69" fmla="*/ 4777644 w 4847872"/>
              <a:gd name="connsiteY69" fmla="*/ 1011506 h 2745499"/>
              <a:gd name="connsiteX70" fmla="*/ 4805779 w 4847872"/>
              <a:gd name="connsiteY70" fmla="*/ 956603 h 2745499"/>
              <a:gd name="connsiteX71" fmla="*/ 4823706 w 4847872"/>
              <a:gd name="connsiteY71" fmla="*/ 867654 h 2745499"/>
              <a:gd name="connsiteX72" fmla="*/ 4837774 w 4847872"/>
              <a:gd name="connsiteY72" fmla="*/ 793457 h 2745499"/>
              <a:gd name="connsiteX73" fmla="*/ 4847543 w 4847872"/>
              <a:gd name="connsiteY73" fmla="*/ 687753 h 2745499"/>
              <a:gd name="connsiteX74" fmla="*/ 4846175 w 4847872"/>
              <a:gd name="connsiteY74" fmla="*/ 568373 h 2745499"/>
              <a:gd name="connsiteX75" fmla="*/ 4797866 w 4847872"/>
              <a:gd name="connsiteY75" fmla="*/ 506437 h 2745499"/>
              <a:gd name="connsiteX76" fmla="*/ 4755663 w 4847872"/>
              <a:gd name="connsiteY76" fmla="*/ 485335 h 2745499"/>
              <a:gd name="connsiteX77" fmla="*/ 4720494 w 4847872"/>
              <a:gd name="connsiteY77" fmla="*/ 457200 h 2745499"/>
              <a:gd name="connsiteX78" fmla="*/ 4678291 w 4847872"/>
              <a:gd name="connsiteY78" fmla="*/ 443132 h 2745499"/>
              <a:gd name="connsiteX79" fmla="*/ 4593885 w 4847872"/>
              <a:gd name="connsiteY79" fmla="*/ 464233 h 2745499"/>
              <a:gd name="connsiteX80" fmla="*/ 4530580 w 4847872"/>
              <a:gd name="connsiteY80" fmla="*/ 499403 h 2745499"/>
              <a:gd name="connsiteX81" fmla="*/ 4509479 w 4847872"/>
              <a:gd name="connsiteY81" fmla="*/ 513470 h 2745499"/>
              <a:gd name="connsiteX82" fmla="*/ 4481343 w 4847872"/>
              <a:gd name="connsiteY82" fmla="*/ 555673 h 2745499"/>
              <a:gd name="connsiteX83" fmla="*/ 4439140 w 4847872"/>
              <a:gd name="connsiteY83" fmla="*/ 590843 h 2745499"/>
              <a:gd name="connsiteX84" fmla="*/ 4396937 w 4847872"/>
              <a:gd name="connsiteY84" fmla="*/ 618978 h 2745499"/>
              <a:gd name="connsiteX85" fmla="*/ 4340666 w 4847872"/>
              <a:gd name="connsiteY85" fmla="*/ 647113 h 2745499"/>
              <a:gd name="connsiteX86" fmla="*/ 4312531 w 4847872"/>
              <a:gd name="connsiteY86" fmla="*/ 661181 h 2745499"/>
              <a:gd name="connsiteX87" fmla="*/ 4270328 w 4847872"/>
              <a:gd name="connsiteY87" fmla="*/ 675249 h 2745499"/>
              <a:gd name="connsiteX88" fmla="*/ 4242192 w 4847872"/>
              <a:gd name="connsiteY88" fmla="*/ 689317 h 2745499"/>
              <a:gd name="connsiteX89" fmla="*/ 4171854 w 4847872"/>
              <a:gd name="connsiteY89" fmla="*/ 710418 h 2745499"/>
              <a:gd name="connsiteX90" fmla="*/ 3890500 w 4847872"/>
              <a:gd name="connsiteY90" fmla="*/ 696350 h 2745499"/>
              <a:gd name="connsiteX91" fmla="*/ 3869399 w 4847872"/>
              <a:gd name="connsiteY91" fmla="*/ 689317 h 2745499"/>
              <a:gd name="connsiteX92" fmla="*/ 3834229 w 4847872"/>
              <a:gd name="connsiteY92" fmla="*/ 682283 h 2745499"/>
              <a:gd name="connsiteX93" fmla="*/ 3770925 w 4847872"/>
              <a:gd name="connsiteY93" fmla="*/ 675249 h 2745499"/>
              <a:gd name="connsiteX94" fmla="*/ 3679485 w 4847872"/>
              <a:gd name="connsiteY94" fmla="*/ 661181 h 2745499"/>
              <a:gd name="connsiteX95" fmla="*/ 3609146 w 4847872"/>
              <a:gd name="connsiteY95" fmla="*/ 654147 h 2745499"/>
              <a:gd name="connsiteX96" fmla="*/ 3573977 w 4847872"/>
              <a:gd name="connsiteY96" fmla="*/ 647113 h 2745499"/>
              <a:gd name="connsiteX97" fmla="*/ 3257454 w 4847872"/>
              <a:gd name="connsiteY97" fmla="*/ 647113 h 2745499"/>
              <a:gd name="connsiteX98" fmla="*/ 3222285 w 4847872"/>
              <a:gd name="connsiteY98" fmla="*/ 654147 h 2745499"/>
              <a:gd name="connsiteX99" fmla="*/ 3130845 w 4847872"/>
              <a:gd name="connsiteY99" fmla="*/ 661181 h 2745499"/>
              <a:gd name="connsiteX100" fmla="*/ 3088642 w 4847872"/>
              <a:gd name="connsiteY100" fmla="*/ 675249 h 2745499"/>
              <a:gd name="connsiteX101" fmla="*/ 3039405 w 4847872"/>
              <a:gd name="connsiteY101" fmla="*/ 703384 h 2745499"/>
              <a:gd name="connsiteX102" fmla="*/ 2976100 w 4847872"/>
              <a:gd name="connsiteY102" fmla="*/ 731520 h 2745499"/>
              <a:gd name="connsiteX103" fmla="*/ 2575171 w 4847872"/>
              <a:gd name="connsiteY103" fmla="*/ 717452 h 2745499"/>
              <a:gd name="connsiteX104" fmla="*/ 2547036 w 4847872"/>
              <a:gd name="connsiteY104" fmla="*/ 710418 h 2745499"/>
              <a:gd name="connsiteX105" fmla="*/ 2476697 w 4847872"/>
              <a:gd name="connsiteY105" fmla="*/ 689317 h 2745499"/>
              <a:gd name="connsiteX106" fmla="*/ 2441528 w 4847872"/>
              <a:gd name="connsiteY106" fmla="*/ 682283 h 2745499"/>
              <a:gd name="connsiteX107" fmla="*/ 2413392 w 4847872"/>
              <a:gd name="connsiteY107" fmla="*/ 675249 h 2745499"/>
              <a:gd name="connsiteX108" fmla="*/ 2371189 w 4847872"/>
              <a:gd name="connsiteY108" fmla="*/ 661181 h 2745499"/>
              <a:gd name="connsiteX109" fmla="*/ 2336020 w 4847872"/>
              <a:gd name="connsiteY109" fmla="*/ 654147 h 2745499"/>
              <a:gd name="connsiteX110" fmla="*/ 2293817 w 4847872"/>
              <a:gd name="connsiteY110" fmla="*/ 640080 h 2745499"/>
              <a:gd name="connsiteX111" fmla="*/ 2195343 w 4847872"/>
              <a:gd name="connsiteY111" fmla="*/ 626012 h 2745499"/>
              <a:gd name="connsiteX112" fmla="*/ 2139072 w 4847872"/>
              <a:gd name="connsiteY112" fmla="*/ 611944 h 2745499"/>
              <a:gd name="connsiteX113" fmla="*/ 2103903 w 4847872"/>
              <a:gd name="connsiteY113" fmla="*/ 604910 h 2745499"/>
              <a:gd name="connsiteX114" fmla="*/ 2082802 w 4847872"/>
              <a:gd name="connsiteY114" fmla="*/ 597877 h 2745499"/>
              <a:gd name="connsiteX115" fmla="*/ 2047632 w 4847872"/>
              <a:gd name="connsiteY115" fmla="*/ 590843 h 2745499"/>
              <a:gd name="connsiteX116" fmla="*/ 1998396 w 4847872"/>
              <a:gd name="connsiteY116" fmla="*/ 576775 h 2745499"/>
              <a:gd name="connsiteX117" fmla="*/ 1576365 w 4847872"/>
              <a:gd name="connsiteY117" fmla="*/ 562707 h 2745499"/>
              <a:gd name="connsiteX118" fmla="*/ 1541196 w 4847872"/>
              <a:gd name="connsiteY118" fmla="*/ 555673 h 2745499"/>
              <a:gd name="connsiteX119" fmla="*/ 1463823 w 4847872"/>
              <a:gd name="connsiteY119" fmla="*/ 541606 h 2745499"/>
              <a:gd name="connsiteX120" fmla="*/ 1421620 w 4847872"/>
              <a:gd name="connsiteY120" fmla="*/ 520504 h 2745499"/>
              <a:gd name="connsiteX121" fmla="*/ 1393485 w 4847872"/>
              <a:gd name="connsiteY121" fmla="*/ 513470 h 2745499"/>
              <a:gd name="connsiteX122" fmla="*/ 1372383 w 4847872"/>
              <a:gd name="connsiteY122" fmla="*/ 499403 h 2745499"/>
              <a:gd name="connsiteX123" fmla="*/ 1323146 w 4847872"/>
              <a:gd name="connsiteY123" fmla="*/ 450166 h 2745499"/>
              <a:gd name="connsiteX124" fmla="*/ 1302045 w 4847872"/>
              <a:gd name="connsiteY124" fmla="*/ 443132 h 2745499"/>
              <a:gd name="connsiteX125" fmla="*/ 1231706 w 4847872"/>
              <a:gd name="connsiteY125" fmla="*/ 393895 h 2745499"/>
              <a:gd name="connsiteX126" fmla="*/ 1210605 w 4847872"/>
              <a:gd name="connsiteY126" fmla="*/ 379827 h 2745499"/>
              <a:gd name="connsiteX127" fmla="*/ 1189503 w 4847872"/>
              <a:gd name="connsiteY127" fmla="*/ 358726 h 2745499"/>
              <a:gd name="connsiteX128" fmla="*/ 1126199 w 4847872"/>
              <a:gd name="connsiteY128" fmla="*/ 323557 h 2745499"/>
              <a:gd name="connsiteX129" fmla="*/ 1105097 w 4847872"/>
              <a:gd name="connsiteY129" fmla="*/ 309489 h 2745499"/>
              <a:gd name="connsiteX130" fmla="*/ 1083996 w 4847872"/>
              <a:gd name="connsiteY130" fmla="*/ 302455 h 2745499"/>
              <a:gd name="connsiteX131" fmla="*/ 1055860 w 4847872"/>
              <a:gd name="connsiteY131" fmla="*/ 288387 h 2745499"/>
              <a:gd name="connsiteX132" fmla="*/ 1034759 w 4847872"/>
              <a:gd name="connsiteY132" fmla="*/ 274320 h 2745499"/>
              <a:gd name="connsiteX133" fmla="*/ 985522 w 4847872"/>
              <a:gd name="connsiteY133" fmla="*/ 253218 h 2745499"/>
              <a:gd name="connsiteX134" fmla="*/ 915183 w 4847872"/>
              <a:gd name="connsiteY134" fmla="*/ 189913 h 2745499"/>
              <a:gd name="connsiteX135" fmla="*/ 901116 w 4847872"/>
              <a:gd name="connsiteY135" fmla="*/ 168812 h 2745499"/>
              <a:gd name="connsiteX136" fmla="*/ 858912 w 4847872"/>
              <a:gd name="connsiteY136" fmla="*/ 126609 h 2745499"/>
              <a:gd name="connsiteX137" fmla="*/ 809676 w 4847872"/>
              <a:gd name="connsiteY137" fmla="*/ 77372 h 2745499"/>
              <a:gd name="connsiteX138" fmla="*/ 788574 w 4847872"/>
              <a:gd name="connsiteY138" fmla="*/ 63304 h 2745499"/>
              <a:gd name="connsiteX139" fmla="*/ 739337 w 4847872"/>
              <a:gd name="connsiteY139" fmla="*/ 49237 h 2745499"/>
              <a:gd name="connsiteX140" fmla="*/ 676032 w 4847872"/>
              <a:gd name="connsiteY140" fmla="*/ 42203 h 2745499"/>
              <a:gd name="connsiteX141" fmla="*/ 640863 w 4847872"/>
              <a:gd name="connsiteY141" fmla="*/ 35169 h 2745499"/>
              <a:gd name="connsiteX142" fmla="*/ 598660 w 4847872"/>
              <a:gd name="connsiteY142" fmla="*/ 28135 h 2745499"/>
              <a:gd name="connsiteX143" fmla="*/ 535356 w 4847872"/>
              <a:gd name="connsiteY143" fmla="*/ 21101 h 2745499"/>
              <a:gd name="connsiteX144" fmla="*/ 352476 w 4847872"/>
              <a:gd name="connsiteY144" fmla="*/ 0 h 2745499"/>
              <a:gd name="connsiteX145" fmla="*/ 99257 w 4847872"/>
              <a:gd name="connsiteY145" fmla="*/ 7033 h 2745499"/>
              <a:gd name="connsiteX146" fmla="*/ 78156 w 4847872"/>
              <a:gd name="connsiteY146" fmla="*/ 14067 h 2745499"/>
              <a:gd name="connsiteX147" fmla="*/ 50020 w 4847872"/>
              <a:gd name="connsiteY147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36511 w 4847872"/>
              <a:gd name="connsiteY47" fmla="*/ 2558952 h 2745499"/>
              <a:gd name="connsiteX48" fmla="*/ 3223408 w 4847872"/>
              <a:gd name="connsiteY48" fmla="*/ 2505172 h 2745499"/>
              <a:gd name="connsiteX49" fmla="*/ 3345475 w 4847872"/>
              <a:gd name="connsiteY49" fmla="*/ 2413048 h 2745499"/>
              <a:gd name="connsiteX50" fmla="*/ 3410587 w 4847872"/>
              <a:gd name="connsiteY50" fmla="*/ 2356094 h 2745499"/>
              <a:gd name="connsiteX51" fmla="*/ 3531969 w 4847872"/>
              <a:gd name="connsiteY51" fmla="*/ 2212437 h 2745499"/>
              <a:gd name="connsiteX52" fmla="*/ 3598449 w 4847872"/>
              <a:gd name="connsiteY52" fmla="*/ 2121242 h 2745499"/>
              <a:gd name="connsiteX53" fmla="*/ 3655404 w 4847872"/>
              <a:gd name="connsiteY53" fmla="*/ 2029362 h 2745499"/>
              <a:gd name="connsiteX54" fmla="*/ 3733460 w 4847872"/>
              <a:gd name="connsiteY54" fmla="*/ 1944272 h 2745499"/>
              <a:gd name="connsiteX55" fmla="*/ 3822409 w 4847872"/>
              <a:gd name="connsiteY55" fmla="*/ 1862357 h 2745499"/>
              <a:gd name="connsiteX56" fmla="*/ 3890940 w 4847872"/>
              <a:gd name="connsiteY56" fmla="*/ 1810629 h 2745499"/>
              <a:gd name="connsiteX57" fmla="*/ 4008024 w 4847872"/>
              <a:gd name="connsiteY57" fmla="*/ 1739607 h 2745499"/>
              <a:gd name="connsiteX58" fmla="*/ 4117391 w 4847872"/>
              <a:gd name="connsiteY58" fmla="*/ 1691737 h 2745499"/>
              <a:gd name="connsiteX59" fmla="*/ 4256016 w 4847872"/>
              <a:gd name="connsiteY59" fmla="*/ 1627749 h 2745499"/>
              <a:gd name="connsiteX60" fmla="*/ 4341106 w 4847872"/>
              <a:gd name="connsiteY60" fmla="*/ 1573530 h 2745499"/>
              <a:gd name="connsiteX61" fmla="*/ 4420286 w 4847872"/>
              <a:gd name="connsiteY61" fmla="*/ 1523609 h 2745499"/>
              <a:gd name="connsiteX62" fmla="*/ 4481539 w 4847872"/>
              <a:gd name="connsiteY62" fmla="*/ 1466898 h 2745499"/>
              <a:gd name="connsiteX63" fmla="*/ 4551437 w 4847872"/>
              <a:gd name="connsiteY63" fmla="*/ 1401542 h 2745499"/>
              <a:gd name="connsiteX64" fmla="*/ 4603849 w 4847872"/>
              <a:gd name="connsiteY64" fmla="*/ 1344588 h 2745499"/>
              <a:gd name="connsiteX65" fmla="*/ 4640826 w 4847872"/>
              <a:gd name="connsiteY65" fmla="*/ 1289685 h 2745499"/>
              <a:gd name="connsiteX66" fmla="*/ 4693238 w 4847872"/>
              <a:gd name="connsiteY66" fmla="*/ 1214803 h 2745499"/>
              <a:gd name="connsiteX67" fmla="*/ 4730898 w 4847872"/>
              <a:gd name="connsiteY67" fmla="*/ 1141974 h 2745499"/>
              <a:gd name="connsiteX68" fmla="*/ 4757226 w 4847872"/>
              <a:gd name="connsiteY68" fmla="*/ 1056884 h 2745499"/>
              <a:gd name="connsiteX69" fmla="*/ 4777644 w 4847872"/>
              <a:gd name="connsiteY69" fmla="*/ 1011506 h 2745499"/>
              <a:gd name="connsiteX70" fmla="*/ 4805779 w 4847872"/>
              <a:gd name="connsiteY70" fmla="*/ 956603 h 2745499"/>
              <a:gd name="connsiteX71" fmla="*/ 4823706 w 4847872"/>
              <a:gd name="connsiteY71" fmla="*/ 867654 h 2745499"/>
              <a:gd name="connsiteX72" fmla="*/ 4837774 w 4847872"/>
              <a:gd name="connsiteY72" fmla="*/ 793457 h 2745499"/>
              <a:gd name="connsiteX73" fmla="*/ 4847543 w 4847872"/>
              <a:gd name="connsiteY73" fmla="*/ 687753 h 2745499"/>
              <a:gd name="connsiteX74" fmla="*/ 4846175 w 4847872"/>
              <a:gd name="connsiteY74" fmla="*/ 568373 h 2745499"/>
              <a:gd name="connsiteX75" fmla="*/ 4797866 w 4847872"/>
              <a:gd name="connsiteY75" fmla="*/ 506437 h 2745499"/>
              <a:gd name="connsiteX76" fmla="*/ 4755663 w 4847872"/>
              <a:gd name="connsiteY76" fmla="*/ 485335 h 2745499"/>
              <a:gd name="connsiteX77" fmla="*/ 4720494 w 4847872"/>
              <a:gd name="connsiteY77" fmla="*/ 457200 h 2745499"/>
              <a:gd name="connsiteX78" fmla="*/ 4678291 w 4847872"/>
              <a:gd name="connsiteY78" fmla="*/ 443132 h 2745499"/>
              <a:gd name="connsiteX79" fmla="*/ 4593885 w 4847872"/>
              <a:gd name="connsiteY79" fmla="*/ 464233 h 2745499"/>
              <a:gd name="connsiteX80" fmla="*/ 4530580 w 4847872"/>
              <a:gd name="connsiteY80" fmla="*/ 499403 h 2745499"/>
              <a:gd name="connsiteX81" fmla="*/ 4509479 w 4847872"/>
              <a:gd name="connsiteY81" fmla="*/ 513470 h 2745499"/>
              <a:gd name="connsiteX82" fmla="*/ 4481343 w 4847872"/>
              <a:gd name="connsiteY82" fmla="*/ 555673 h 2745499"/>
              <a:gd name="connsiteX83" fmla="*/ 4439140 w 4847872"/>
              <a:gd name="connsiteY83" fmla="*/ 590843 h 2745499"/>
              <a:gd name="connsiteX84" fmla="*/ 4396937 w 4847872"/>
              <a:gd name="connsiteY84" fmla="*/ 618978 h 2745499"/>
              <a:gd name="connsiteX85" fmla="*/ 4340666 w 4847872"/>
              <a:gd name="connsiteY85" fmla="*/ 647113 h 2745499"/>
              <a:gd name="connsiteX86" fmla="*/ 4312531 w 4847872"/>
              <a:gd name="connsiteY86" fmla="*/ 661181 h 2745499"/>
              <a:gd name="connsiteX87" fmla="*/ 4270328 w 4847872"/>
              <a:gd name="connsiteY87" fmla="*/ 675249 h 2745499"/>
              <a:gd name="connsiteX88" fmla="*/ 4242192 w 4847872"/>
              <a:gd name="connsiteY88" fmla="*/ 689317 h 2745499"/>
              <a:gd name="connsiteX89" fmla="*/ 4171854 w 4847872"/>
              <a:gd name="connsiteY89" fmla="*/ 710418 h 2745499"/>
              <a:gd name="connsiteX90" fmla="*/ 3890500 w 4847872"/>
              <a:gd name="connsiteY90" fmla="*/ 696350 h 2745499"/>
              <a:gd name="connsiteX91" fmla="*/ 3869399 w 4847872"/>
              <a:gd name="connsiteY91" fmla="*/ 689317 h 2745499"/>
              <a:gd name="connsiteX92" fmla="*/ 3834229 w 4847872"/>
              <a:gd name="connsiteY92" fmla="*/ 682283 h 2745499"/>
              <a:gd name="connsiteX93" fmla="*/ 3770925 w 4847872"/>
              <a:gd name="connsiteY93" fmla="*/ 675249 h 2745499"/>
              <a:gd name="connsiteX94" fmla="*/ 3679485 w 4847872"/>
              <a:gd name="connsiteY94" fmla="*/ 661181 h 2745499"/>
              <a:gd name="connsiteX95" fmla="*/ 3609146 w 4847872"/>
              <a:gd name="connsiteY95" fmla="*/ 654147 h 2745499"/>
              <a:gd name="connsiteX96" fmla="*/ 3573977 w 4847872"/>
              <a:gd name="connsiteY96" fmla="*/ 647113 h 2745499"/>
              <a:gd name="connsiteX97" fmla="*/ 3257454 w 4847872"/>
              <a:gd name="connsiteY97" fmla="*/ 647113 h 2745499"/>
              <a:gd name="connsiteX98" fmla="*/ 3222285 w 4847872"/>
              <a:gd name="connsiteY98" fmla="*/ 654147 h 2745499"/>
              <a:gd name="connsiteX99" fmla="*/ 3130845 w 4847872"/>
              <a:gd name="connsiteY99" fmla="*/ 661181 h 2745499"/>
              <a:gd name="connsiteX100" fmla="*/ 3088642 w 4847872"/>
              <a:gd name="connsiteY100" fmla="*/ 675249 h 2745499"/>
              <a:gd name="connsiteX101" fmla="*/ 3039405 w 4847872"/>
              <a:gd name="connsiteY101" fmla="*/ 703384 h 2745499"/>
              <a:gd name="connsiteX102" fmla="*/ 2976100 w 4847872"/>
              <a:gd name="connsiteY102" fmla="*/ 731520 h 2745499"/>
              <a:gd name="connsiteX103" fmla="*/ 2575171 w 4847872"/>
              <a:gd name="connsiteY103" fmla="*/ 717452 h 2745499"/>
              <a:gd name="connsiteX104" fmla="*/ 2547036 w 4847872"/>
              <a:gd name="connsiteY104" fmla="*/ 710418 h 2745499"/>
              <a:gd name="connsiteX105" fmla="*/ 2476697 w 4847872"/>
              <a:gd name="connsiteY105" fmla="*/ 689317 h 2745499"/>
              <a:gd name="connsiteX106" fmla="*/ 2441528 w 4847872"/>
              <a:gd name="connsiteY106" fmla="*/ 682283 h 2745499"/>
              <a:gd name="connsiteX107" fmla="*/ 2413392 w 4847872"/>
              <a:gd name="connsiteY107" fmla="*/ 675249 h 2745499"/>
              <a:gd name="connsiteX108" fmla="*/ 2371189 w 4847872"/>
              <a:gd name="connsiteY108" fmla="*/ 661181 h 2745499"/>
              <a:gd name="connsiteX109" fmla="*/ 2336020 w 4847872"/>
              <a:gd name="connsiteY109" fmla="*/ 654147 h 2745499"/>
              <a:gd name="connsiteX110" fmla="*/ 2293817 w 4847872"/>
              <a:gd name="connsiteY110" fmla="*/ 640080 h 2745499"/>
              <a:gd name="connsiteX111" fmla="*/ 2195343 w 4847872"/>
              <a:gd name="connsiteY111" fmla="*/ 626012 h 2745499"/>
              <a:gd name="connsiteX112" fmla="*/ 2139072 w 4847872"/>
              <a:gd name="connsiteY112" fmla="*/ 611944 h 2745499"/>
              <a:gd name="connsiteX113" fmla="*/ 2103903 w 4847872"/>
              <a:gd name="connsiteY113" fmla="*/ 604910 h 2745499"/>
              <a:gd name="connsiteX114" fmla="*/ 2082802 w 4847872"/>
              <a:gd name="connsiteY114" fmla="*/ 597877 h 2745499"/>
              <a:gd name="connsiteX115" fmla="*/ 2047632 w 4847872"/>
              <a:gd name="connsiteY115" fmla="*/ 590843 h 2745499"/>
              <a:gd name="connsiteX116" fmla="*/ 1998396 w 4847872"/>
              <a:gd name="connsiteY116" fmla="*/ 576775 h 2745499"/>
              <a:gd name="connsiteX117" fmla="*/ 1576365 w 4847872"/>
              <a:gd name="connsiteY117" fmla="*/ 562707 h 2745499"/>
              <a:gd name="connsiteX118" fmla="*/ 1541196 w 4847872"/>
              <a:gd name="connsiteY118" fmla="*/ 555673 h 2745499"/>
              <a:gd name="connsiteX119" fmla="*/ 1463823 w 4847872"/>
              <a:gd name="connsiteY119" fmla="*/ 541606 h 2745499"/>
              <a:gd name="connsiteX120" fmla="*/ 1421620 w 4847872"/>
              <a:gd name="connsiteY120" fmla="*/ 520504 h 2745499"/>
              <a:gd name="connsiteX121" fmla="*/ 1393485 w 4847872"/>
              <a:gd name="connsiteY121" fmla="*/ 513470 h 2745499"/>
              <a:gd name="connsiteX122" fmla="*/ 1372383 w 4847872"/>
              <a:gd name="connsiteY122" fmla="*/ 499403 h 2745499"/>
              <a:gd name="connsiteX123" fmla="*/ 1323146 w 4847872"/>
              <a:gd name="connsiteY123" fmla="*/ 450166 h 2745499"/>
              <a:gd name="connsiteX124" fmla="*/ 1302045 w 4847872"/>
              <a:gd name="connsiteY124" fmla="*/ 443132 h 2745499"/>
              <a:gd name="connsiteX125" fmla="*/ 1231706 w 4847872"/>
              <a:gd name="connsiteY125" fmla="*/ 393895 h 2745499"/>
              <a:gd name="connsiteX126" fmla="*/ 1210605 w 4847872"/>
              <a:gd name="connsiteY126" fmla="*/ 379827 h 2745499"/>
              <a:gd name="connsiteX127" fmla="*/ 1189503 w 4847872"/>
              <a:gd name="connsiteY127" fmla="*/ 358726 h 2745499"/>
              <a:gd name="connsiteX128" fmla="*/ 1126199 w 4847872"/>
              <a:gd name="connsiteY128" fmla="*/ 323557 h 2745499"/>
              <a:gd name="connsiteX129" fmla="*/ 1105097 w 4847872"/>
              <a:gd name="connsiteY129" fmla="*/ 309489 h 2745499"/>
              <a:gd name="connsiteX130" fmla="*/ 1083996 w 4847872"/>
              <a:gd name="connsiteY130" fmla="*/ 302455 h 2745499"/>
              <a:gd name="connsiteX131" fmla="*/ 1055860 w 4847872"/>
              <a:gd name="connsiteY131" fmla="*/ 288387 h 2745499"/>
              <a:gd name="connsiteX132" fmla="*/ 1034759 w 4847872"/>
              <a:gd name="connsiteY132" fmla="*/ 274320 h 2745499"/>
              <a:gd name="connsiteX133" fmla="*/ 985522 w 4847872"/>
              <a:gd name="connsiteY133" fmla="*/ 253218 h 2745499"/>
              <a:gd name="connsiteX134" fmla="*/ 915183 w 4847872"/>
              <a:gd name="connsiteY134" fmla="*/ 189913 h 2745499"/>
              <a:gd name="connsiteX135" fmla="*/ 901116 w 4847872"/>
              <a:gd name="connsiteY135" fmla="*/ 168812 h 2745499"/>
              <a:gd name="connsiteX136" fmla="*/ 858912 w 4847872"/>
              <a:gd name="connsiteY136" fmla="*/ 126609 h 2745499"/>
              <a:gd name="connsiteX137" fmla="*/ 809676 w 4847872"/>
              <a:gd name="connsiteY137" fmla="*/ 77372 h 2745499"/>
              <a:gd name="connsiteX138" fmla="*/ 788574 w 4847872"/>
              <a:gd name="connsiteY138" fmla="*/ 63304 h 2745499"/>
              <a:gd name="connsiteX139" fmla="*/ 739337 w 4847872"/>
              <a:gd name="connsiteY139" fmla="*/ 49237 h 2745499"/>
              <a:gd name="connsiteX140" fmla="*/ 676032 w 4847872"/>
              <a:gd name="connsiteY140" fmla="*/ 42203 h 2745499"/>
              <a:gd name="connsiteX141" fmla="*/ 640863 w 4847872"/>
              <a:gd name="connsiteY141" fmla="*/ 35169 h 2745499"/>
              <a:gd name="connsiteX142" fmla="*/ 598660 w 4847872"/>
              <a:gd name="connsiteY142" fmla="*/ 28135 h 2745499"/>
              <a:gd name="connsiteX143" fmla="*/ 535356 w 4847872"/>
              <a:gd name="connsiteY143" fmla="*/ 21101 h 2745499"/>
              <a:gd name="connsiteX144" fmla="*/ 352476 w 4847872"/>
              <a:gd name="connsiteY144" fmla="*/ 0 h 2745499"/>
              <a:gd name="connsiteX145" fmla="*/ 99257 w 4847872"/>
              <a:gd name="connsiteY145" fmla="*/ 7033 h 2745499"/>
              <a:gd name="connsiteX146" fmla="*/ 78156 w 4847872"/>
              <a:gd name="connsiteY146" fmla="*/ 14067 h 2745499"/>
              <a:gd name="connsiteX147" fmla="*/ 50020 w 4847872"/>
              <a:gd name="connsiteY147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36511 w 4847872"/>
              <a:gd name="connsiteY47" fmla="*/ 2558952 h 2745499"/>
              <a:gd name="connsiteX48" fmla="*/ 3223408 w 4847872"/>
              <a:gd name="connsiteY48" fmla="*/ 2505172 h 2745499"/>
              <a:gd name="connsiteX49" fmla="*/ 3345475 w 4847872"/>
              <a:gd name="connsiteY49" fmla="*/ 2413048 h 2745499"/>
              <a:gd name="connsiteX50" fmla="*/ 3410587 w 4847872"/>
              <a:gd name="connsiteY50" fmla="*/ 2356094 h 2745499"/>
              <a:gd name="connsiteX51" fmla="*/ 3531969 w 4847872"/>
              <a:gd name="connsiteY51" fmla="*/ 2212437 h 2745499"/>
              <a:gd name="connsiteX52" fmla="*/ 3598449 w 4847872"/>
              <a:gd name="connsiteY52" fmla="*/ 2121242 h 2745499"/>
              <a:gd name="connsiteX53" fmla="*/ 3655404 w 4847872"/>
              <a:gd name="connsiteY53" fmla="*/ 2029362 h 2745499"/>
              <a:gd name="connsiteX54" fmla="*/ 3733460 w 4847872"/>
              <a:gd name="connsiteY54" fmla="*/ 1944272 h 2745499"/>
              <a:gd name="connsiteX55" fmla="*/ 3822409 w 4847872"/>
              <a:gd name="connsiteY55" fmla="*/ 1862357 h 2745499"/>
              <a:gd name="connsiteX56" fmla="*/ 3890940 w 4847872"/>
              <a:gd name="connsiteY56" fmla="*/ 1810629 h 2745499"/>
              <a:gd name="connsiteX57" fmla="*/ 4008024 w 4847872"/>
              <a:gd name="connsiteY57" fmla="*/ 1739607 h 2745499"/>
              <a:gd name="connsiteX58" fmla="*/ 4117391 w 4847872"/>
              <a:gd name="connsiteY58" fmla="*/ 1691737 h 2745499"/>
              <a:gd name="connsiteX59" fmla="*/ 4256016 w 4847872"/>
              <a:gd name="connsiteY59" fmla="*/ 1627749 h 2745499"/>
              <a:gd name="connsiteX60" fmla="*/ 4341106 w 4847872"/>
              <a:gd name="connsiteY60" fmla="*/ 1573530 h 2745499"/>
              <a:gd name="connsiteX61" fmla="*/ 4420286 w 4847872"/>
              <a:gd name="connsiteY61" fmla="*/ 1523609 h 2745499"/>
              <a:gd name="connsiteX62" fmla="*/ 4481539 w 4847872"/>
              <a:gd name="connsiteY62" fmla="*/ 1466898 h 2745499"/>
              <a:gd name="connsiteX63" fmla="*/ 4551437 w 4847872"/>
              <a:gd name="connsiteY63" fmla="*/ 1401542 h 2745499"/>
              <a:gd name="connsiteX64" fmla="*/ 4603849 w 4847872"/>
              <a:gd name="connsiteY64" fmla="*/ 1344588 h 2745499"/>
              <a:gd name="connsiteX65" fmla="*/ 4640826 w 4847872"/>
              <a:gd name="connsiteY65" fmla="*/ 1289685 h 2745499"/>
              <a:gd name="connsiteX66" fmla="*/ 4693238 w 4847872"/>
              <a:gd name="connsiteY66" fmla="*/ 1214803 h 2745499"/>
              <a:gd name="connsiteX67" fmla="*/ 4730898 w 4847872"/>
              <a:gd name="connsiteY67" fmla="*/ 1141974 h 2745499"/>
              <a:gd name="connsiteX68" fmla="*/ 4757226 w 4847872"/>
              <a:gd name="connsiteY68" fmla="*/ 1056884 h 2745499"/>
              <a:gd name="connsiteX69" fmla="*/ 4787169 w 4847872"/>
              <a:gd name="connsiteY69" fmla="*/ 1017856 h 2745499"/>
              <a:gd name="connsiteX70" fmla="*/ 4805779 w 4847872"/>
              <a:gd name="connsiteY70" fmla="*/ 956603 h 2745499"/>
              <a:gd name="connsiteX71" fmla="*/ 4823706 w 4847872"/>
              <a:gd name="connsiteY71" fmla="*/ 867654 h 2745499"/>
              <a:gd name="connsiteX72" fmla="*/ 4837774 w 4847872"/>
              <a:gd name="connsiteY72" fmla="*/ 793457 h 2745499"/>
              <a:gd name="connsiteX73" fmla="*/ 4847543 w 4847872"/>
              <a:gd name="connsiteY73" fmla="*/ 687753 h 2745499"/>
              <a:gd name="connsiteX74" fmla="*/ 4846175 w 4847872"/>
              <a:gd name="connsiteY74" fmla="*/ 568373 h 2745499"/>
              <a:gd name="connsiteX75" fmla="*/ 4797866 w 4847872"/>
              <a:gd name="connsiteY75" fmla="*/ 506437 h 2745499"/>
              <a:gd name="connsiteX76" fmla="*/ 4755663 w 4847872"/>
              <a:gd name="connsiteY76" fmla="*/ 485335 h 2745499"/>
              <a:gd name="connsiteX77" fmla="*/ 4720494 w 4847872"/>
              <a:gd name="connsiteY77" fmla="*/ 457200 h 2745499"/>
              <a:gd name="connsiteX78" fmla="*/ 4678291 w 4847872"/>
              <a:gd name="connsiteY78" fmla="*/ 443132 h 2745499"/>
              <a:gd name="connsiteX79" fmla="*/ 4593885 w 4847872"/>
              <a:gd name="connsiteY79" fmla="*/ 464233 h 2745499"/>
              <a:gd name="connsiteX80" fmla="*/ 4530580 w 4847872"/>
              <a:gd name="connsiteY80" fmla="*/ 499403 h 2745499"/>
              <a:gd name="connsiteX81" fmla="*/ 4509479 w 4847872"/>
              <a:gd name="connsiteY81" fmla="*/ 513470 h 2745499"/>
              <a:gd name="connsiteX82" fmla="*/ 4481343 w 4847872"/>
              <a:gd name="connsiteY82" fmla="*/ 555673 h 2745499"/>
              <a:gd name="connsiteX83" fmla="*/ 4439140 w 4847872"/>
              <a:gd name="connsiteY83" fmla="*/ 590843 h 2745499"/>
              <a:gd name="connsiteX84" fmla="*/ 4396937 w 4847872"/>
              <a:gd name="connsiteY84" fmla="*/ 618978 h 2745499"/>
              <a:gd name="connsiteX85" fmla="*/ 4340666 w 4847872"/>
              <a:gd name="connsiteY85" fmla="*/ 647113 h 2745499"/>
              <a:gd name="connsiteX86" fmla="*/ 4312531 w 4847872"/>
              <a:gd name="connsiteY86" fmla="*/ 661181 h 2745499"/>
              <a:gd name="connsiteX87" fmla="*/ 4270328 w 4847872"/>
              <a:gd name="connsiteY87" fmla="*/ 675249 h 2745499"/>
              <a:gd name="connsiteX88" fmla="*/ 4242192 w 4847872"/>
              <a:gd name="connsiteY88" fmla="*/ 689317 h 2745499"/>
              <a:gd name="connsiteX89" fmla="*/ 4171854 w 4847872"/>
              <a:gd name="connsiteY89" fmla="*/ 710418 h 2745499"/>
              <a:gd name="connsiteX90" fmla="*/ 3890500 w 4847872"/>
              <a:gd name="connsiteY90" fmla="*/ 696350 h 2745499"/>
              <a:gd name="connsiteX91" fmla="*/ 3869399 w 4847872"/>
              <a:gd name="connsiteY91" fmla="*/ 689317 h 2745499"/>
              <a:gd name="connsiteX92" fmla="*/ 3834229 w 4847872"/>
              <a:gd name="connsiteY92" fmla="*/ 682283 h 2745499"/>
              <a:gd name="connsiteX93" fmla="*/ 3770925 w 4847872"/>
              <a:gd name="connsiteY93" fmla="*/ 675249 h 2745499"/>
              <a:gd name="connsiteX94" fmla="*/ 3679485 w 4847872"/>
              <a:gd name="connsiteY94" fmla="*/ 661181 h 2745499"/>
              <a:gd name="connsiteX95" fmla="*/ 3609146 w 4847872"/>
              <a:gd name="connsiteY95" fmla="*/ 654147 h 2745499"/>
              <a:gd name="connsiteX96" fmla="*/ 3573977 w 4847872"/>
              <a:gd name="connsiteY96" fmla="*/ 647113 h 2745499"/>
              <a:gd name="connsiteX97" fmla="*/ 3257454 w 4847872"/>
              <a:gd name="connsiteY97" fmla="*/ 647113 h 2745499"/>
              <a:gd name="connsiteX98" fmla="*/ 3222285 w 4847872"/>
              <a:gd name="connsiteY98" fmla="*/ 654147 h 2745499"/>
              <a:gd name="connsiteX99" fmla="*/ 3130845 w 4847872"/>
              <a:gd name="connsiteY99" fmla="*/ 661181 h 2745499"/>
              <a:gd name="connsiteX100" fmla="*/ 3088642 w 4847872"/>
              <a:gd name="connsiteY100" fmla="*/ 675249 h 2745499"/>
              <a:gd name="connsiteX101" fmla="*/ 3039405 w 4847872"/>
              <a:gd name="connsiteY101" fmla="*/ 703384 h 2745499"/>
              <a:gd name="connsiteX102" fmla="*/ 2976100 w 4847872"/>
              <a:gd name="connsiteY102" fmla="*/ 731520 h 2745499"/>
              <a:gd name="connsiteX103" fmla="*/ 2575171 w 4847872"/>
              <a:gd name="connsiteY103" fmla="*/ 717452 h 2745499"/>
              <a:gd name="connsiteX104" fmla="*/ 2547036 w 4847872"/>
              <a:gd name="connsiteY104" fmla="*/ 710418 h 2745499"/>
              <a:gd name="connsiteX105" fmla="*/ 2476697 w 4847872"/>
              <a:gd name="connsiteY105" fmla="*/ 689317 h 2745499"/>
              <a:gd name="connsiteX106" fmla="*/ 2441528 w 4847872"/>
              <a:gd name="connsiteY106" fmla="*/ 682283 h 2745499"/>
              <a:gd name="connsiteX107" fmla="*/ 2413392 w 4847872"/>
              <a:gd name="connsiteY107" fmla="*/ 675249 h 2745499"/>
              <a:gd name="connsiteX108" fmla="*/ 2371189 w 4847872"/>
              <a:gd name="connsiteY108" fmla="*/ 661181 h 2745499"/>
              <a:gd name="connsiteX109" fmla="*/ 2336020 w 4847872"/>
              <a:gd name="connsiteY109" fmla="*/ 654147 h 2745499"/>
              <a:gd name="connsiteX110" fmla="*/ 2293817 w 4847872"/>
              <a:gd name="connsiteY110" fmla="*/ 640080 h 2745499"/>
              <a:gd name="connsiteX111" fmla="*/ 2195343 w 4847872"/>
              <a:gd name="connsiteY111" fmla="*/ 626012 h 2745499"/>
              <a:gd name="connsiteX112" fmla="*/ 2139072 w 4847872"/>
              <a:gd name="connsiteY112" fmla="*/ 611944 h 2745499"/>
              <a:gd name="connsiteX113" fmla="*/ 2103903 w 4847872"/>
              <a:gd name="connsiteY113" fmla="*/ 604910 h 2745499"/>
              <a:gd name="connsiteX114" fmla="*/ 2082802 w 4847872"/>
              <a:gd name="connsiteY114" fmla="*/ 597877 h 2745499"/>
              <a:gd name="connsiteX115" fmla="*/ 2047632 w 4847872"/>
              <a:gd name="connsiteY115" fmla="*/ 590843 h 2745499"/>
              <a:gd name="connsiteX116" fmla="*/ 1998396 w 4847872"/>
              <a:gd name="connsiteY116" fmla="*/ 576775 h 2745499"/>
              <a:gd name="connsiteX117" fmla="*/ 1576365 w 4847872"/>
              <a:gd name="connsiteY117" fmla="*/ 562707 h 2745499"/>
              <a:gd name="connsiteX118" fmla="*/ 1541196 w 4847872"/>
              <a:gd name="connsiteY118" fmla="*/ 555673 h 2745499"/>
              <a:gd name="connsiteX119" fmla="*/ 1463823 w 4847872"/>
              <a:gd name="connsiteY119" fmla="*/ 541606 h 2745499"/>
              <a:gd name="connsiteX120" fmla="*/ 1421620 w 4847872"/>
              <a:gd name="connsiteY120" fmla="*/ 520504 h 2745499"/>
              <a:gd name="connsiteX121" fmla="*/ 1393485 w 4847872"/>
              <a:gd name="connsiteY121" fmla="*/ 513470 h 2745499"/>
              <a:gd name="connsiteX122" fmla="*/ 1372383 w 4847872"/>
              <a:gd name="connsiteY122" fmla="*/ 499403 h 2745499"/>
              <a:gd name="connsiteX123" fmla="*/ 1323146 w 4847872"/>
              <a:gd name="connsiteY123" fmla="*/ 450166 h 2745499"/>
              <a:gd name="connsiteX124" fmla="*/ 1302045 w 4847872"/>
              <a:gd name="connsiteY124" fmla="*/ 443132 h 2745499"/>
              <a:gd name="connsiteX125" fmla="*/ 1231706 w 4847872"/>
              <a:gd name="connsiteY125" fmla="*/ 393895 h 2745499"/>
              <a:gd name="connsiteX126" fmla="*/ 1210605 w 4847872"/>
              <a:gd name="connsiteY126" fmla="*/ 379827 h 2745499"/>
              <a:gd name="connsiteX127" fmla="*/ 1189503 w 4847872"/>
              <a:gd name="connsiteY127" fmla="*/ 358726 h 2745499"/>
              <a:gd name="connsiteX128" fmla="*/ 1126199 w 4847872"/>
              <a:gd name="connsiteY128" fmla="*/ 323557 h 2745499"/>
              <a:gd name="connsiteX129" fmla="*/ 1105097 w 4847872"/>
              <a:gd name="connsiteY129" fmla="*/ 309489 h 2745499"/>
              <a:gd name="connsiteX130" fmla="*/ 1083996 w 4847872"/>
              <a:gd name="connsiteY130" fmla="*/ 302455 h 2745499"/>
              <a:gd name="connsiteX131" fmla="*/ 1055860 w 4847872"/>
              <a:gd name="connsiteY131" fmla="*/ 288387 h 2745499"/>
              <a:gd name="connsiteX132" fmla="*/ 1034759 w 4847872"/>
              <a:gd name="connsiteY132" fmla="*/ 274320 h 2745499"/>
              <a:gd name="connsiteX133" fmla="*/ 985522 w 4847872"/>
              <a:gd name="connsiteY133" fmla="*/ 253218 h 2745499"/>
              <a:gd name="connsiteX134" fmla="*/ 915183 w 4847872"/>
              <a:gd name="connsiteY134" fmla="*/ 189913 h 2745499"/>
              <a:gd name="connsiteX135" fmla="*/ 901116 w 4847872"/>
              <a:gd name="connsiteY135" fmla="*/ 168812 h 2745499"/>
              <a:gd name="connsiteX136" fmla="*/ 858912 w 4847872"/>
              <a:gd name="connsiteY136" fmla="*/ 126609 h 2745499"/>
              <a:gd name="connsiteX137" fmla="*/ 809676 w 4847872"/>
              <a:gd name="connsiteY137" fmla="*/ 77372 h 2745499"/>
              <a:gd name="connsiteX138" fmla="*/ 788574 w 4847872"/>
              <a:gd name="connsiteY138" fmla="*/ 63304 h 2745499"/>
              <a:gd name="connsiteX139" fmla="*/ 739337 w 4847872"/>
              <a:gd name="connsiteY139" fmla="*/ 49237 h 2745499"/>
              <a:gd name="connsiteX140" fmla="*/ 676032 w 4847872"/>
              <a:gd name="connsiteY140" fmla="*/ 42203 h 2745499"/>
              <a:gd name="connsiteX141" fmla="*/ 640863 w 4847872"/>
              <a:gd name="connsiteY141" fmla="*/ 35169 h 2745499"/>
              <a:gd name="connsiteX142" fmla="*/ 598660 w 4847872"/>
              <a:gd name="connsiteY142" fmla="*/ 28135 h 2745499"/>
              <a:gd name="connsiteX143" fmla="*/ 535356 w 4847872"/>
              <a:gd name="connsiteY143" fmla="*/ 21101 h 2745499"/>
              <a:gd name="connsiteX144" fmla="*/ 352476 w 4847872"/>
              <a:gd name="connsiteY144" fmla="*/ 0 h 2745499"/>
              <a:gd name="connsiteX145" fmla="*/ 99257 w 4847872"/>
              <a:gd name="connsiteY145" fmla="*/ 7033 h 2745499"/>
              <a:gd name="connsiteX146" fmla="*/ 78156 w 4847872"/>
              <a:gd name="connsiteY146" fmla="*/ 14067 h 2745499"/>
              <a:gd name="connsiteX147" fmla="*/ 50020 w 4847872"/>
              <a:gd name="connsiteY147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36244 w 4847872"/>
              <a:gd name="connsiteY4" fmla="*/ 342361 h 2745499"/>
              <a:gd name="connsiteX5" fmla="*/ 43278 w 4847872"/>
              <a:gd name="connsiteY5" fmla="*/ 391890 h 2745499"/>
              <a:gd name="connsiteX6" fmla="*/ 73758 w 4847872"/>
              <a:gd name="connsiteY6" fmla="*/ 472146 h 2745499"/>
              <a:gd name="connsiteX7" fmla="*/ 134426 w 4847872"/>
              <a:gd name="connsiteY7" fmla="*/ 618978 h 2745499"/>
              <a:gd name="connsiteX8" fmla="*/ 141460 w 4847872"/>
              <a:gd name="connsiteY8" fmla="*/ 640080 h 2745499"/>
              <a:gd name="connsiteX9" fmla="*/ 183663 w 4847872"/>
              <a:gd name="connsiteY9" fmla="*/ 668215 h 2745499"/>
              <a:gd name="connsiteX10" fmla="*/ 197731 w 4847872"/>
              <a:gd name="connsiteY10" fmla="*/ 689317 h 2745499"/>
              <a:gd name="connsiteX11" fmla="*/ 204765 w 4847872"/>
              <a:gd name="connsiteY11" fmla="*/ 710418 h 2745499"/>
              <a:gd name="connsiteX12" fmla="*/ 225866 w 4847872"/>
              <a:gd name="connsiteY12" fmla="*/ 731520 h 2745499"/>
              <a:gd name="connsiteX13" fmla="*/ 254002 w 4847872"/>
              <a:gd name="connsiteY13" fmla="*/ 766689 h 2745499"/>
              <a:gd name="connsiteX14" fmla="*/ 282137 w 4847872"/>
              <a:gd name="connsiteY14" fmla="*/ 808892 h 2745499"/>
              <a:gd name="connsiteX15" fmla="*/ 296205 w 4847872"/>
              <a:gd name="connsiteY15" fmla="*/ 829993 h 2745499"/>
              <a:gd name="connsiteX16" fmla="*/ 338408 w 4847872"/>
              <a:gd name="connsiteY16" fmla="*/ 858129 h 2745499"/>
              <a:gd name="connsiteX17" fmla="*/ 366543 w 4847872"/>
              <a:gd name="connsiteY17" fmla="*/ 900332 h 2745499"/>
              <a:gd name="connsiteX18" fmla="*/ 401712 w 4847872"/>
              <a:gd name="connsiteY18" fmla="*/ 942535 h 2745499"/>
              <a:gd name="connsiteX19" fmla="*/ 447774 w 4847872"/>
              <a:gd name="connsiteY19" fmla="*/ 992212 h 2745499"/>
              <a:gd name="connsiteX20" fmla="*/ 504729 w 4847872"/>
              <a:gd name="connsiteY20" fmla="*/ 1037590 h 2745499"/>
              <a:gd name="connsiteX21" fmla="*/ 629971 w 4847872"/>
              <a:gd name="connsiteY21" fmla="*/ 1123363 h 2745499"/>
              <a:gd name="connsiteX22" fmla="*/ 799467 w 4847872"/>
              <a:gd name="connsiteY22" fmla="*/ 1212068 h 2745499"/>
              <a:gd name="connsiteX23" fmla="*/ 911324 w 4847872"/>
              <a:gd name="connsiteY23" fmla="*/ 1254271 h 2745499"/>
              <a:gd name="connsiteX24" fmla="*/ 1069928 w 4847872"/>
              <a:gd name="connsiteY24" fmla="*/ 1317136 h 2745499"/>
              <a:gd name="connsiteX25" fmla="*/ 1189503 w 4847872"/>
              <a:gd name="connsiteY25" fmla="*/ 1403838 h 2745499"/>
              <a:gd name="connsiteX26" fmla="*/ 1266876 w 4847872"/>
              <a:gd name="connsiteY26" fmla="*/ 1498209 h 2745499"/>
              <a:gd name="connsiteX27" fmla="*/ 1322902 w 4847872"/>
              <a:gd name="connsiteY27" fmla="*/ 1651586 h 2745499"/>
              <a:gd name="connsiteX28" fmla="*/ 1336970 w 4847872"/>
              <a:gd name="connsiteY28" fmla="*/ 1746885 h 2745499"/>
              <a:gd name="connsiteX29" fmla="*/ 1402082 w 4847872"/>
              <a:gd name="connsiteY29" fmla="*/ 1946568 h 2745499"/>
              <a:gd name="connsiteX30" fmla="*/ 1459720 w 4847872"/>
              <a:gd name="connsiteY30" fmla="*/ 2089052 h 2745499"/>
              <a:gd name="connsiteX31" fmla="*/ 1526444 w 4847872"/>
              <a:gd name="connsiteY31" fmla="*/ 2209311 h 2745499"/>
              <a:gd name="connsiteX32" fmla="*/ 1577049 w 4847872"/>
              <a:gd name="connsiteY32" fmla="*/ 2263530 h 2745499"/>
              <a:gd name="connsiteX33" fmla="*/ 1605184 w 4847872"/>
              <a:gd name="connsiteY33" fmla="*/ 2302558 h 2745499"/>
              <a:gd name="connsiteX34" fmla="*/ 1653493 w 4847872"/>
              <a:gd name="connsiteY34" fmla="*/ 2356338 h 2745499"/>
              <a:gd name="connsiteX35" fmla="*/ 1755826 w 4847872"/>
              <a:gd name="connsiteY35" fmla="*/ 2455935 h 2745499"/>
              <a:gd name="connsiteX36" fmla="*/ 1871786 w 4847872"/>
              <a:gd name="connsiteY36" fmla="*/ 2542833 h 2745499"/>
              <a:gd name="connsiteX37" fmla="*/ 1907639 w 4847872"/>
              <a:gd name="connsiteY37" fmla="*/ 2574827 h 2745499"/>
              <a:gd name="connsiteX38" fmla="*/ 2022672 w 4847872"/>
              <a:gd name="connsiteY38" fmla="*/ 2636324 h 2745499"/>
              <a:gd name="connsiteX39" fmla="*/ 2132039 w 4847872"/>
              <a:gd name="connsiteY39" fmla="*/ 2678527 h 2745499"/>
              <a:gd name="connsiteX40" fmla="*/ 2231392 w 4847872"/>
              <a:gd name="connsiteY40" fmla="*/ 2711645 h 2745499"/>
              <a:gd name="connsiteX41" fmla="*/ 2454228 w 4847872"/>
              <a:gd name="connsiteY41" fmla="*/ 2741588 h 2745499"/>
              <a:gd name="connsiteX42" fmla="*/ 2544984 w 4847872"/>
              <a:gd name="connsiteY42" fmla="*/ 2745447 h 2745499"/>
              <a:gd name="connsiteX43" fmla="*/ 2699337 w 4847872"/>
              <a:gd name="connsiteY43" fmla="*/ 2737087 h 2745499"/>
              <a:gd name="connsiteX44" fmla="*/ 2827706 w 4847872"/>
              <a:gd name="connsiteY44" fmla="*/ 2710522 h 2745499"/>
              <a:gd name="connsiteX45" fmla="*/ 2942738 w 4847872"/>
              <a:gd name="connsiteY45" fmla="*/ 2670126 h 2745499"/>
              <a:gd name="connsiteX46" fmla="*/ 3016936 w 4847872"/>
              <a:gd name="connsiteY46" fmla="*/ 2626115 h 2745499"/>
              <a:gd name="connsiteX47" fmla="*/ 3136511 w 4847872"/>
              <a:gd name="connsiteY47" fmla="*/ 2558952 h 2745499"/>
              <a:gd name="connsiteX48" fmla="*/ 3223408 w 4847872"/>
              <a:gd name="connsiteY48" fmla="*/ 2505172 h 2745499"/>
              <a:gd name="connsiteX49" fmla="*/ 3345475 w 4847872"/>
              <a:gd name="connsiteY49" fmla="*/ 2413048 h 2745499"/>
              <a:gd name="connsiteX50" fmla="*/ 3410587 w 4847872"/>
              <a:gd name="connsiteY50" fmla="*/ 2356094 h 2745499"/>
              <a:gd name="connsiteX51" fmla="*/ 3531969 w 4847872"/>
              <a:gd name="connsiteY51" fmla="*/ 2212437 h 2745499"/>
              <a:gd name="connsiteX52" fmla="*/ 3598449 w 4847872"/>
              <a:gd name="connsiteY52" fmla="*/ 2121242 h 2745499"/>
              <a:gd name="connsiteX53" fmla="*/ 3655404 w 4847872"/>
              <a:gd name="connsiteY53" fmla="*/ 2029362 h 2745499"/>
              <a:gd name="connsiteX54" fmla="*/ 3733460 w 4847872"/>
              <a:gd name="connsiteY54" fmla="*/ 1944272 h 2745499"/>
              <a:gd name="connsiteX55" fmla="*/ 3822409 w 4847872"/>
              <a:gd name="connsiteY55" fmla="*/ 1862357 h 2745499"/>
              <a:gd name="connsiteX56" fmla="*/ 3890940 w 4847872"/>
              <a:gd name="connsiteY56" fmla="*/ 1810629 h 2745499"/>
              <a:gd name="connsiteX57" fmla="*/ 4008024 w 4847872"/>
              <a:gd name="connsiteY57" fmla="*/ 1739607 h 2745499"/>
              <a:gd name="connsiteX58" fmla="*/ 4117391 w 4847872"/>
              <a:gd name="connsiteY58" fmla="*/ 1691737 h 2745499"/>
              <a:gd name="connsiteX59" fmla="*/ 4256016 w 4847872"/>
              <a:gd name="connsiteY59" fmla="*/ 1627749 h 2745499"/>
              <a:gd name="connsiteX60" fmla="*/ 4341106 w 4847872"/>
              <a:gd name="connsiteY60" fmla="*/ 1573530 h 2745499"/>
              <a:gd name="connsiteX61" fmla="*/ 4420286 w 4847872"/>
              <a:gd name="connsiteY61" fmla="*/ 1523609 h 2745499"/>
              <a:gd name="connsiteX62" fmla="*/ 4481539 w 4847872"/>
              <a:gd name="connsiteY62" fmla="*/ 1466898 h 2745499"/>
              <a:gd name="connsiteX63" fmla="*/ 4551437 w 4847872"/>
              <a:gd name="connsiteY63" fmla="*/ 1401542 h 2745499"/>
              <a:gd name="connsiteX64" fmla="*/ 4603849 w 4847872"/>
              <a:gd name="connsiteY64" fmla="*/ 1344588 h 2745499"/>
              <a:gd name="connsiteX65" fmla="*/ 4640826 w 4847872"/>
              <a:gd name="connsiteY65" fmla="*/ 1289685 h 2745499"/>
              <a:gd name="connsiteX66" fmla="*/ 4693238 w 4847872"/>
              <a:gd name="connsiteY66" fmla="*/ 1214803 h 2745499"/>
              <a:gd name="connsiteX67" fmla="*/ 4730898 w 4847872"/>
              <a:gd name="connsiteY67" fmla="*/ 1141974 h 2745499"/>
              <a:gd name="connsiteX68" fmla="*/ 4787169 w 4847872"/>
              <a:gd name="connsiteY68" fmla="*/ 1017856 h 2745499"/>
              <a:gd name="connsiteX69" fmla="*/ 4805779 w 4847872"/>
              <a:gd name="connsiteY69" fmla="*/ 956603 h 2745499"/>
              <a:gd name="connsiteX70" fmla="*/ 4823706 w 4847872"/>
              <a:gd name="connsiteY70" fmla="*/ 867654 h 2745499"/>
              <a:gd name="connsiteX71" fmla="*/ 4837774 w 4847872"/>
              <a:gd name="connsiteY71" fmla="*/ 793457 h 2745499"/>
              <a:gd name="connsiteX72" fmla="*/ 4847543 w 4847872"/>
              <a:gd name="connsiteY72" fmla="*/ 687753 h 2745499"/>
              <a:gd name="connsiteX73" fmla="*/ 4846175 w 4847872"/>
              <a:gd name="connsiteY73" fmla="*/ 568373 h 2745499"/>
              <a:gd name="connsiteX74" fmla="*/ 4797866 w 4847872"/>
              <a:gd name="connsiteY74" fmla="*/ 506437 h 2745499"/>
              <a:gd name="connsiteX75" fmla="*/ 4755663 w 4847872"/>
              <a:gd name="connsiteY75" fmla="*/ 485335 h 2745499"/>
              <a:gd name="connsiteX76" fmla="*/ 4720494 w 4847872"/>
              <a:gd name="connsiteY76" fmla="*/ 457200 h 2745499"/>
              <a:gd name="connsiteX77" fmla="*/ 4678291 w 4847872"/>
              <a:gd name="connsiteY77" fmla="*/ 443132 h 2745499"/>
              <a:gd name="connsiteX78" fmla="*/ 4593885 w 4847872"/>
              <a:gd name="connsiteY78" fmla="*/ 464233 h 2745499"/>
              <a:gd name="connsiteX79" fmla="*/ 4530580 w 4847872"/>
              <a:gd name="connsiteY79" fmla="*/ 499403 h 2745499"/>
              <a:gd name="connsiteX80" fmla="*/ 4509479 w 4847872"/>
              <a:gd name="connsiteY80" fmla="*/ 513470 h 2745499"/>
              <a:gd name="connsiteX81" fmla="*/ 4481343 w 4847872"/>
              <a:gd name="connsiteY81" fmla="*/ 555673 h 2745499"/>
              <a:gd name="connsiteX82" fmla="*/ 4439140 w 4847872"/>
              <a:gd name="connsiteY82" fmla="*/ 590843 h 2745499"/>
              <a:gd name="connsiteX83" fmla="*/ 4396937 w 4847872"/>
              <a:gd name="connsiteY83" fmla="*/ 618978 h 2745499"/>
              <a:gd name="connsiteX84" fmla="*/ 4340666 w 4847872"/>
              <a:gd name="connsiteY84" fmla="*/ 647113 h 2745499"/>
              <a:gd name="connsiteX85" fmla="*/ 4312531 w 4847872"/>
              <a:gd name="connsiteY85" fmla="*/ 661181 h 2745499"/>
              <a:gd name="connsiteX86" fmla="*/ 4270328 w 4847872"/>
              <a:gd name="connsiteY86" fmla="*/ 675249 h 2745499"/>
              <a:gd name="connsiteX87" fmla="*/ 4242192 w 4847872"/>
              <a:gd name="connsiteY87" fmla="*/ 689317 h 2745499"/>
              <a:gd name="connsiteX88" fmla="*/ 4171854 w 4847872"/>
              <a:gd name="connsiteY88" fmla="*/ 710418 h 2745499"/>
              <a:gd name="connsiteX89" fmla="*/ 3890500 w 4847872"/>
              <a:gd name="connsiteY89" fmla="*/ 696350 h 2745499"/>
              <a:gd name="connsiteX90" fmla="*/ 3869399 w 4847872"/>
              <a:gd name="connsiteY90" fmla="*/ 689317 h 2745499"/>
              <a:gd name="connsiteX91" fmla="*/ 3834229 w 4847872"/>
              <a:gd name="connsiteY91" fmla="*/ 682283 h 2745499"/>
              <a:gd name="connsiteX92" fmla="*/ 3770925 w 4847872"/>
              <a:gd name="connsiteY92" fmla="*/ 675249 h 2745499"/>
              <a:gd name="connsiteX93" fmla="*/ 3679485 w 4847872"/>
              <a:gd name="connsiteY93" fmla="*/ 661181 h 2745499"/>
              <a:gd name="connsiteX94" fmla="*/ 3609146 w 4847872"/>
              <a:gd name="connsiteY94" fmla="*/ 654147 h 2745499"/>
              <a:gd name="connsiteX95" fmla="*/ 3573977 w 4847872"/>
              <a:gd name="connsiteY95" fmla="*/ 647113 h 2745499"/>
              <a:gd name="connsiteX96" fmla="*/ 3257454 w 4847872"/>
              <a:gd name="connsiteY96" fmla="*/ 647113 h 2745499"/>
              <a:gd name="connsiteX97" fmla="*/ 3222285 w 4847872"/>
              <a:gd name="connsiteY97" fmla="*/ 654147 h 2745499"/>
              <a:gd name="connsiteX98" fmla="*/ 3130845 w 4847872"/>
              <a:gd name="connsiteY98" fmla="*/ 661181 h 2745499"/>
              <a:gd name="connsiteX99" fmla="*/ 3088642 w 4847872"/>
              <a:gd name="connsiteY99" fmla="*/ 675249 h 2745499"/>
              <a:gd name="connsiteX100" fmla="*/ 3039405 w 4847872"/>
              <a:gd name="connsiteY100" fmla="*/ 703384 h 2745499"/>
              <a:gd name="connsiteX101" fmla="*/ 2976100 w 4847872"/>
              <a:gd name="connsiteY101" fmla="*/ 731520 h 2745499"/>
              <a:gd name="connsiteX102" fmla="*/ 2575171 w 4847872"/>
              <a:gd name="connsiteY102" fmla="*/ 717452 h 2745499"/>
              <a:gd name="connsiteX103" fmla="*/ 2547036 w 4847872"/>
              <a:gd name="connsiteY103" fmla="*/ 710418 h 2745499"/>
              <a:gd name="connsiteX104" fmla="*/ 2476697 w 4847872"/>
              <a:gd name="connsiteY104" fmla="*/ 689317 h 2745499"/>
              <a:gd name="connsiteX105" fmla="*/ 2441528 w 4847872"/>
              <a:gd name="connsiteY105" fmla="*/ 682283 h 2745499"/>
              <a:gd name="connsiteX106" fmla="*/ 2413392 w 4847872"/>
              <a:gd name="connsiteY106" fmla="*/ 675249 h 2745499"/>
              <a:gd name="connsiteX107" fmla="*/ 2371189 w 4847872"/>
              <a:gd name="connsiteY107" fmla="*/ 661181 h 2745499"/>
              <a:gd name="connsiteX108" fmla="*/ 2336020 w 4847872"/>
              <a:gd name="connsiteY108" fmla="*/ 654147 h 2745499"/>
              <a:gd name="connsiteX109" fmla="*/ 2293817 w 4847872"/>
              <a:gd name="connsiteY109" fmla="*/ 640080 h 2745499"/>
              <a:gd name="connsiteX110" fmla="*/ 2195343 w 4847872"/>
              <a:gd name="connsiteY110" fmla="*/ 626012 h 2745499"/>
              <a:gd name="connsiteX111" fmla="*/ 2139072 w 4847872"/>
              <a:gd name="connsiteY111" fmla="*/ 611944 h 2745499"/>
              <a:gd name="connsiteX112" fmla="*/ 2103903 w 4847872"/>
              <a:gd name="connsiteY112" fmla="*/ 604910 h 2745499"/>
              <a:gd name="connsiteX113" fmla="*/ 2082802 w 4847872"/>
              <a:gd name="connsiteY113" fmla="*/ 597877 h 2745499"/>
              <a:gd name="connsiteX114" fmla="*/ 2047632 w 4847872"/>
              <a:gd name="connsiteY114" fmla="*/ 590843 h 2745499"/>
              <a:gd name="connsiteX115" fmla="*/ 1998396 w 4847872"/>
              <a:gd name="connsiteY115" fmla="*/ 576775 h 2745499"/>
              <a:gd name="connsiteX116" fmla="*/ 1576365 w 4847872"/>
              <a:gd name="connsiteY116" fmla="*/ 562707 h 2745499"/>
              <a:gd name="connsiteX117" fmla="*/ 1541196 w 4847872"/>
              <a:gd name="connsiteY117" fmla="*/ 555673 h 2745499"/>
              <a:gd name="connsiteX118" fmla="*/ 1463823 w 4847872"/>
              <a:gd name="connsiteY118" fmla="*/ 541606 h 2745499"/>
              <a:gd name="connsiteX119" fmla="*/ 1421620 w 4847872"/>
              <a:gd name="connsiteY119" fmla="*/ 520504 h 2745499"/>
              <a:gd name="connsiteX120" fmla="*/ 1393485 w 4847872"/>
              <a:gd name="connsiteY120" fmla="*/ 513470 h 2745499"/>
              <a:gd name="connsiteX121" fmla="*/ 1372383 w 4847872"/>
              <a:gd name="connsiteY121" fmla="*/ 499403 h 2745499"/>
              <a:gd name="connsiteX122" fmla="*/ 1323146 w 4847872"/>
              <a:gd name="connsiteY122" fmla="*/ 450166 h 2745499"/>
              <a:gd name="connsiteX123" fmla="*/ 1302045 w 4847872"/>
              <a:gd name="connsiteY123" fmla="*/ 443132 h 2745499"/>
              <a:gd name="connsiteX124" fmla="*/ 1231706 w 4847872"/>
              <a:gd name="connsiteY124" fmla="*/ 393895 h 2745499"/>
              <a:gd name="connsiteX125" fmla="*/ 1210605 w 4847872"/>
              <a:gd name="connsiteY125" fmla="*/ 379827 h 2745499"/>
              <a:gd name="connsiteX126" fmla="*/ 1189503 w 4847872"/>
              <a:gd name="connsiteY126" fmla="*/ 358726 h 2745499"/>
              <a:gd name="connsiteX127" fmla="*/ 1126199 w 4847872"/>
              <a:gd name="connsiteY127" fmla="*/ 323557 h 2745499"/>
              <a:gd name="connsiteX128" fmla="*/ 1105097 w 4847872"/>
              <a:gd name="connsiteY128" fmla="*/ 309489 h 2745499"/>
              <a:gd name="connsiteX129" fmla="*/ 1083996 w 4847872"/>
              <a:gd name="connsiteY129" fmla="*/ 302455 h 2745499"/>
              <a:gd name="connsiteX130" fmla="*/ 1055860 w 4847872"/>
              <a:gd name="connsiteY130" fmla="*/ 288387 h 2745499"/>
              <a:gd name="connsiteX131" fmla="*/ 1034759 w 4847872"/>
              <a:gd name="connsiteY131" fmla="*/ 274320 h 2745499"/>
              <a:gd name="connsiteX132" fmla="*/ 985522 w 4847872"/>
              <a:gd name="connsiteY132" fmla="*/ 253218 h 2745499"/>
              <a:gd name="connsiteX133" fmla="*/ 915183 w 4847872"/>
              <a:gd name="connsiteY133" fmla="*/ 189913 h 2745499"/>
              <a:gd name="connsiteX134" fmla="*/ 901116 w 4847872"/>
              <a:gd name="connsiteY134" fmla="*/ 168812 h 2745499"/>
              <a:gd name="connsiteX135" fmla="*/ 858912 w 4847872"/>
              <a:gd name="connsiteY135" fmla="*/ 126609 h 2745499"/>
              <a:gd name="connsiteX136" fmla="*/ 809676 w 4847872"/>
              <a:gd name="connsiteY136" fmla="*/ 77372 h 2745499"/>
              <a:gd name="connsiteX137" fmla="*/ 788574 w 4847872"/>
              <a:gd name="connsiteY137" fmla="*/ 63304 h 2745499"/>
              <a:gd name="connsiteX138" fmla="*/ 739337 w 4847872"/>
              <a:gd name="connsiteY138" fmla="*/ 49237 h 2745499"/>
              <a:gd name="connsiteX139" fmla="*/ 676032 w 4847872"/>
              <a:gd name="connsiteY139" fmla="*/ 42203 h 2745499"/>
              <a:gd name="connsiteX140" fmla="*/ 640863 w 4847872"/>
              <a:gd name="connsiteY140" fmla="*/ 35169 h 2745499"/>
              <a:gd name="connsiteX141" fmla="*/ 598660 w 4847872"/>
              <a:gd name="connsiteY141" fmla="*/ 28135 h 2745499"/>
              <a:gd name="connsiteX142" fmla="*/ 535356 w 4847872"/>
              <a:gd name="connsiteY142" fmla="*/ 21101 h 2745499"/>
              <a:gd name="connsiteX143" fmla="*/ 352476 w 4847872"/>
              <a:gd name="connsiteY143" fmla="*/ 0 h 2745499"/>
              <a:gd name="connsiteX144" fmla="*/ 99257 w 4847872"/>
              <a:gd name="connsiteY144" fmla="*/ 7033 h 2745499"/>
              <a:gd name="connsiteX145" fmla="*/ 78156 w 4847872"/>
              <a:gd name="connsiteY145" fmla="*/ 14067 h 2745499"/>
              <a:gd name="connsiteX146" fmla="*/ 50020 w 4847872"/>
              <a:gd name="connsiteY146" fmla="*/ 21101 h 2745499"/>
              <a:gd name="connsiteX0" fmla="*/ 50020 w 4847872"/>
              <a:gd name="connsiteY0" fmla="*/ 21101 h 2745499"/>
              <a:gd name="connsiteX1" fmla="*/ 3762 w 4847872"/>
              <a:gd name="connsiteY1" fmla="*/ 76437 h 2745499"/>
              <a:gd name="connsiteX2" fmla="*/ 2588 w 4847872"/>
              <a:gd name="connsiteY2" fmla="*/ 168420 h 2745499"/>
              <a:gd name="connsiteX3" fmla="*/ 19735 w 4847872"/>
              <a:gd name="connsiteY3" fmla="*/ 314227 h 2745499"/>
              <a:gd name="connsiteX4" fmla="*/ 43278 w 4847872"/>
              <a:gd name="connsiteY4" fmla="*/ 391890 h 2745499"/>
              <a:gd name="connsiteX5" fmla="*/ 73758 w 4847872"/>
              <a:gd name="connsiteY5" fmla="*/ 472146 h 2745499"/>
              <a:gd name="connsiteX6" fmla="*/ 134426 w 4847872"/>
              <a:gd name="connsiteY6" fmla="*/ 618978 h 2745499"/>
              <a:gd name="connsiteX7" fmla="*/ 141460 w 4847872"/>
              <a:gd name="connsiteY7" fmla="*/ 640080 h 2745499"/>
              <a:gd name="connsiteX8" fmla="*/ 183663 w 4847872"/>
              <a:gd name="connsiteY8" fmla="*/ 668215 h 2745499"/>
              <a:gd name="connsiteX9" fmla="*/ 197731 w 4847872"/>
              <a:gd name="connsiteY9" fmla="*/ 689317 h 2745499"/>
              <a:gd name="connsiteX10" fmla="*/ 204765 w 4847872"/>
              <a:gd name="connsiteY10" fmla="*/ 710418 h 2745499"/>
              <a:gd name="connsiteX11" fmla="*/ 225866 w 4847872"/>
              <a:gd name="connsiteY11" fmla="*/ 731520 h 2745499"/>
              <a:gd name="connsiteX12" fmla="*/ 254002 w 4847872"/>
              <a:gd name="connsiteY12" fmla="*/ 766689 h 2745499"/>
              <a:gd name="connsiteX13" fmla="*/ 282137 w 4847872"/>
              <a:gd name="connsiteY13" fmla="*/ 808892 h 2745499"/>
              <a:gd name="connsiteX14" fmla="*/ 296205 w 4847872"/>
              <a:gd name="connsiteY14" fmla="*/ 829993 h 2745499"/>
              <a:gd name="connsiteX15" fmla="*/ 338408 w 4847872"/>
              <a:gd name="connsiteY15" fmla="*/ 858129 h 2745499"/>
              <a:gd name="connsiteX16" fmla="*/ 366543 w 4847872"/>
              <a:gd name="connsiteY16" fmla="*/ 900332 h 2745499"/>
              <a:gd name="connsiteX17" fmla="*/ 401712 w 4847872"/>
              <a:gd name="connsiteY17" fmla="*/ 942535 h 2745499"/>
              <a:gd name="connsiteX18" fmla="*/ 447774 w 4847872"/>
              <a:gd name="connsiteY18" fmla="*/ 992212 h 2745499"/>
              <a:gd name="connsiteX19" fmla="*/ 504729 w 4847872"/>
              <a:gd name="connsiteY19" fmla="*/ 1037590 h 2745499"/>
              <a:gd name="connsiteX20" fmla="*/ 629971 w 4847872"/>
              <a:gd name="connsiteY20" fmla="*/ 1123363 h 2745499"/>
              <a:gd name="connsiteX21" fmla="*/ 799467 w 4847872"/>
              <a:gd name="connsiteY21" fmla="*/ 1212068 h 2745499"/>
              <a:gd name="connsiteX22" fmla="*/ 911324 w 4847872"/>
              <a:gd name="connsiteY22" fmla="*/ 1254271 h 2745499"/>
              <a:gd name="connsiteX23" fmla="*/ 1069928 w 4847872"/>
              <a:gd name="connsiteY23" fmla="*/ 1317136 h 2745499"/>
              <a:gd name="connsiteX24" fmla="*/ 1189503 w 4847872"/>
              <a:gd name="connsiteY24" fmla="*/ 1403838 h 2745499"/>
              <a:gd name="connsiteX25" fmla="*/ 1266876 w 4847872"/>
              <a:gd name="connsiteY25" fmla="*/ 1498209 h 2745499"/>
              <a:gd name="connsiteX26" fmla="*/ 1322902 w 4847872"/>
              <a:gd name="connsiteY26" fmla="*/ 1651586 h 2745499"/>
              <a:gd name="connsiteX27" fmla="*/ 1336970 w 4847872"/>
              <a:gd name="connsiteY27" fmla="*/ 1746885 h 2745499"/>
              <a:gd name="connsiteX28" fmla="*/ 1402082 w 4847872"/>
              <a:gd name="connsiteY28" fmla="*/ 1946568 h 2745499"/>
              <a:gd name="connsiteX29" fmla="*/ 1459720 w 4847872"/>
              <a:gd name="connsiteY29" fmla="*/ 2089052 h 2745499"/>
              <a:gd name="connsiteX30" fmla="*/ 1526444 w 4847872"/>
              <a:gd name="connsiteY30" fmla="*/ 2209311 h 2745499"/>
              <a:gd name="connsiteX31" fmla="*/ 1577049 w 4847872"/>
              <a:gd name="connsiteY31" fmla="*/ 2263530 h 2745499"/>
              <a:gd name="connsiteX32" fmla="*/ 1605184 w 4847872"/>
              <a:gd name="connsiteY32" fmla="*/ 2302558 h 2745499"/>
              <a:gd name="connsiteX33" fmla="*/ 1653493 w 4847872"/>
              <a:gd name="connsiteY33" fmla="*/ 2356338 h 2745499"/>
              <a:gd name="connsiteX34" fmla="*/ 1755826 w 4847872"/>
              <a:gd name="connsiteY34" fmla="*/ 2455935 h 2745499"/>
              <a:gd name="connsiteX35" fmla="*/ 1871786 w 4847872"/>
              <a:gd name="connsiteY35" fmla="*/ 2542833 h 2745499"/>
              <a:gd name="connsiteX36" fmla="*/ 1907639 w 4847872"/>
              <a:gd name="connsiteY36" fmla="*/ 2574827 h 2745499"/>
              <a:gd name="connsiteX37" fmla="*/ 2022672 w 4847872"/>
              <a:gd name="connsiteY37" fmla="*/ 2636324 h 2745499"/>
              <a:gd name="connsiteX38" fmla="*/ 2132039 w 4847872"/>
              <a:gd name="connsiteY38" fmla="*/ 2678527 h 2745499"/>
              <a:gd name="connsiteX39" fmla="*/ 2231392 w 4847872"/>
              <a:gd name="connsiteY39" fmla="*/ 2711645 h 2745499"/>
              <a:gd name="connsiteX40" fmla="*/ 2454228 w 4847872"/>
              <a:gd name="connsiteY40" fmla="*/ 2741588 h 2745499"/>
              <a:gd name="connsiteX41" fmla="*/ 2544984 w 4847872"/>
              <a:gd name="connsiteY41" fmla="*/ 2745447 h 2745499"/>
              <a:gd name="connsiteX42" fmla="*/ 2699337 w 4847872"/>
              <a:gd name="connsiteY42" fmla="*/ 2737087 h 2745499"/>
              <a:gd name="connsiteX43" fmla="*/ 2827706 w 4847872"/>
              <a:gd name="connsiteY43" fmla="*/ 2710522 h 2745499"/>
              <a:gd name="connsiteX44" fmla="*/ 2942738 w 4847872"/>
              <a:gd name="connsiteY44" fmla="*/ 2670126 h 2745499"/>
              <a:gd name="connsiteX45" fmla="*/ 3016936 w 4847872"/>
              <a:gd name="connsiteY45" fmla="*/ 2626115 h 2745499"/>
              <a:gd name="connsiteX46" fmla="*/ 3136511 w 4847872"/>
              <a:gd name="connsiteY46" fmla="*/ 2558952 h 2745499"/>
              <a:gd name="connsiteX47" fmla="*/ 3223408 w 4847872"/>
              <a:gd name="connsiteY47" fmla="*/ 2505172 h 2745499"/>
              <a:gd name="connsiteX48" fmla="*/ 3345475 w 4847872"/>
              <a:gd name="connsiteY48" fmla="*/ 2413048 h 2745499"/>
              <a:gd name="connsiteX49" fmla="*/ 3410587 w 4847872"/>
              <a:gd name="connsiteY49" fmla="*/ 2356094 h 2745499"/>
              <a:gd name="connsiteX50" fmla="*/ 3531969 w 4847872"/>
              <a:gd name="connsiteY50" fmla="*/ 2212437 h 2745499"/>
              <a:gd name="connsiteX51" fmla="*/ 3598449 w 4847872"/>
              <a:gd name="connsiteY51" fmla="*/ 2121242 h 2745499"/>
              <a:gd name="connsiteX52" fmla="*/ 3655404 w 4847872"/>
              <a:gd name="connsiteY52" fmla="*/ 2029362 h 2745499"/>
              <a:gd name="connsiteX53" fmla="*/ 3733460 w 4847872"/>
              <a:gd name="connsiteY53" fmla="*/ 1944272 h 2745499"/>
              <a:gd name="connsiteX54" fmla="*/ 3822409 w 4847872"/>
              <a:gd name="connsiteY54" fmla="*/ 1862357 h 2745499"/>
              <a:gd name="connsiteX55" fmla="*/ 3890940 w 4847872"/>
              <a:gd name="connsiteY55" fmla="*/ 1810629 h 2745499"/>
              <a:gd name="connsiteX56" fmla="*/ 4008024 w 4847872"/>
              <a:gd name="connsiteY56" fmla="*/ 1739607 h 2745499"/>
              <a:gd name="connsiteX57" fmla="*/ 4117391 w 4847872"/>
              <a:gd name="connsiteY57" fmla="*/ 1691737 h 2745499"/>
              <a:gd name="connsiteX58" fmla="*/ 4256016 w 4847872"/>
              <a:gd name="connsiteY58" fmla="*/ 1627749 h 2745499"/>
              <a:gd name="connsiteX59" fmla="*/ 4341106 w 4847872"/>
              <a:gd name="connsiteY59" fmla="*/ 1573530 h 2745499"/>
              <a:gd name="connsiteX60" fmla="*/ 4420286 w 4847872"/>
              <a:gd name="connsiteY60" fmla="*/ 1523609 h 2745499"/>
              <a:gd name="connsiteX61" fmla="*/ 4481539 w 4847872"/>
              <a:gd name="connsiteY61" fmla="*/ 1466898 h 2745499"/>
              <a:gd name="connsiteX62" fmla="*/ 4551437 w 4847872"/>
              <a:gd name="connsiteY62" fmla="*/ 1401542 h 2745499"/>
              <a:gd name="connsiteX63" fmla="*/ 4603849 w 4847872"/>
              <a:gd name="connsiteY63" fmla="*/ 1344588 h 2745499"/>
              <a:gd name="connsiteX64" fmla="*/ 4640826 w 4847872"/>
              <a:gd name="connsiteY64" fmla="*/ 1289685 h 2745499"/>
              <a:gd name="connsiteX65" fmla="*/ 4693238 w 4847872"/>
              <a:gd name="connsiteY65" fmla="*/ 1214803 h 2745499"/>
              <a:gd name="connsiteX66" fmla="*/ 4730898 w 4847872"/>
              <a:gd name="connsiteY66" fmla="*/ 1141974 h 2745499"/>
              <a:gd name="connsiteX67" fmla="*/ 4787169 w 4847872"/>
              <a:gd name="connsiteY67" fmla="*/ 1017856 h 2745499"/>
              <a:gd name="connsiteX68" fmla="*/ 4805779 w 4847872"/>
              <a:gd name="connsiteY68" fmla="*/ 956603 h 2745499"/>
              <a:gd name="connsiteX69" fmla="*/ 4823706 w 4847872"/>
              <a:gd name="connsiteY69" fmla="*/ 867654 h 2745499"/>
              <a:gd name="connsiteX70" fmla="*/ 4837774 w 4847872"/>
              <a:gd name="connsiteY70" fmla="*/ 793457 h 2745499"/>
              <a:gd name="connsiteX71" fmla="*/ 4847543 w 4847872"/>
              <a:gd name="connsiteY71" fmla="*/ 687753 h 2745499"/>
              <a:gd name="connsiteX72" fmla="*/ 4846175 w 4847872"/>
              <a:gd name="connsiteY72" fmla="*/ 568373 h 2745499"/>
              <a:gd name="connsiteX73" fmla="*/ 4797866 w 4847872"/>
              <a:gd name="connsiteY73" fmla="*/ 506437 h 2745499"/>
              <a:gd name="connsiteX74" fmla="*/ 4755663 w 4847872"/>
              <a:gd name="connsiteY74" fmla="*/ 485335 h 2745499"/>
              <a:gd name="connsiteX75" fmla="*/ 4720494 w 4847872"/>
              <a:gd name="connsiteY75" fmla="*/ 457200 h 2745499"/>
              <a:gd name="connsiteX76" fmla="*/ 4678291 w 4847872"/>
              <a:gd name="connsiteY76" fmla="*/ 443132 h 2745499"/>
              <a:gd name="connsiteX77" fmla="*/ 4593885 w 4847872"/>
              <a:gd name="connsiteY77" fmla="*/ 464233 h 2745499"/>
              <a:gd name="connsiteX78" fmla="*/ 4530580 w 4847872"/>
              <a:gd name="connsiteY78" fmla="*/ 499403 h 2745499"/>
              <a:gd name="connsiteX79" fmla="*/ 4509479 w 4847872"/>
              <a:gd name="connsiteY79" fmla="*/ 513470 h 2745499"/>
              <a:gd name="connsiteX80" fmla="*/ 4481343 w 4847872"/>
              <a:gd name="connsiteY80" fmla="*/ 555673 h 2745499"/>
              <a:gd name="connsiteX81" fmla="*/ 4439140 w 4847872"/>
              <a:gd name="connsiteY81" fmla="*/ 590843 h 2745499"/>
              <a:gd name="connsiteX82" fmla="*/ 4396937 w 4847872"/>
              <a:gd name="connsiteY82" fmla="*/ 618978 h 2745499"/>
              <a:gd name="connsiteX83" fmla="*/ 4340666 w 4847872"/>
              <a:gd name="connsiteY83" fmla="*/ 647113 h 2745499"/>
              <a:gd name="connsiteX84" fmla="*/ 4312531 w 4847872"/>
              <a:gd name="connsiteY84" fmla="*/ 661181 h 2745499"/>
              <a:gd name="connsiteX85" fmla="*/ 4270328 w 4847872"/>
              <a:gd name="connsiteY85" fmla="*/ 675249 h 2745499"/>
              <a:gd name="connsiteX86" fmla="*/ 4242192 w 4847872"/>
              <a:gd name="connsiteY86" fmla="*/ 689317 h 2745499"/>
              <a:gd name="connsiteX87" fmla="*/ 4171854 w 4847872"/>
              <a:gd name="connsiteY87" fmla="*/ 710418 h 2745499"/>
              <a:gd name="connsiteX88" fmla="*/ 3890500 w 4847872"/>
              <a:gd name="connsiteY88" fmla="*/ 696350 h 2745499"/>
              <a:gd name="connsiteX89" fmla="*/ 3869399 w 4847872"/>
              <a:gd name="connsiteY89" fmla="*/ 689317 h 2745499"/>
              <a:gd name="connsiteX90" fmla="*/ 3834229 w 4847872"/>
              <a:gd name="connsiteY90" fmla="*/ 682283 h 2745499"/>
              <a:gd name="connsiteX91" fmla="*/ 3770925 w 4847872"/>
              <a:gd name="connsiteY91" fmla="*/ 675249 h 2745499"/>
              <a:gd name="connsiteX92" fmla="*/ 3679485 w 4847872"/>
              <a:gd name="connsiteY92" fmla="*/ 661181 h 2745499"/>
              <a:gd name="connsiteX93" fmla="*/ 3609146 w 4847872"/>
              <a:gd name="connsiteY93" fmla="*/ 654147 h 2745499"/>
              <a:gd name="connsiteX94" fmla="*/ 3573977 w 4847872"/>
              <a:gd name="connsiteY94" fmla="*/ 647113 h 2745499"/>
              <a:gd name="connsiteX95" fmla="*/ 3257454 w 4847872"/>
              <a:gd name="connsiteY95" fmla="*/ 647113 h 2745499"/>
              <a:gd name="connsiteX96" fmla="*/ 3222285 w 4847872"/>
              <a:gd name="connsiteY96" fmla="*/ 654147 h 2745499"/>
              <a:gd name="connsiteX97" fmla="*/ 3130845 w 4847872"/>
              <a:gd name="connsiteY97" fmla="*/ 661181 h 2745499"/>
              <a:gd name="connsiteX98" fmla="*/ 3088642 w 4847872"/>
              <a:gd name="connsiteY98" fmla="*/ 675249 h 2745499"/>
              <a:gd name="connsiteX99" fmla="*/ 3039405 w 4847872"/>
              <a:gd name="connsiteY99" fmla="*/ 703384 h 2745499"/>
              <a:gd name="connsiteX100" fmla="*/ 2976100 w 4847872"/>
              <a:gd name="connsiteY100" fmla="*/ 731520 h 2745499"/>
              <a:gd name="connsiteX101" fmla="*/ 2575171 w 4847872"/>
              <a:gd name="connsiteY101" fmla="*/ 717452 h 2745499"/>
              <a:gd name="connsiteX102" fmla="*/ 2547036 w 4847872"/>
              <a:gd name="connsiteY102" fmla="*/ 710418 h 2745499"/>
              <a:gd name="connsiteX103" fmla="*/ 2476697 w 4847872"/>
              <a:gd name="connsiteY103" fmla="*/ 689317 h 2745499"/>
              <a:gd name="connsiteX104" fmla="*/ 2441528 w 4847872"/>
              <a:gd name="connsiteY104" fmla="*/ 682283 h 2745499"/>
              <a:gd name="connsiteX105" fmla="*/ 2413392 w 4847872"/>
              <a:gd name="connsiteY105" fmla="*/ 675249 h 2745499"/>
              <a:gd name="connsiteX106" fmla="*/ 2371189 w 4847872"/>
              <a:gd name="connsiteY106" fmla="*/ 661181 h 2745499"/>
              <a:gd name="connsiteX107" fmla="*/ 2336020 w 4847872"/>
              <a:gd name="connsiteY107" fmla="*/ 654147 h 2745499"/>
              <a:gd name="connsiteX108" fmla="*/ 2293817 w 4847872"/>
              <a:gd name="connsiteY108" fmla="*/ 640080 h 2745499"/>
              <a:gd name="connsiteX109" fmla="*/ 2195343 w 4847872"/>
              <a:gd name="connsiteY109" fmla="*/ 626012 h 2745499"/>
              <a:gd name="connsiteX110" fmla="*/ 2139072 w 4847872"/>
              <a:gd name="connsiteY110" fmla="*/ 611944 h 2745499"/>
              <a:gd name="connsiteX111" fmla="*/ 2103903 w 4847872"/>
              <a:gd name="connsiteY111" fmla="*/ 604910 h 2745499"/>
              <a:gd name="connsiteX112" fmla="*/ 2082802 w 4847872"/>
              <a:gd name="connsiteY112" fmla="*/ 597877 h 2745499"/>
              <a:gd name="connsiteX113" fmla="*/ 2047632 w 4847872"/>
              <a:gd name="connsiteY113" fmla="*/ 590843 h 2745499"/>
              <a:gd name="connsiteX114" fmla="*/ 1998396 w 4847872"/>
              <a:gd name="connsiteY114" fmla="*/ 576775 h 2745499"/>
              <a:gd name="connsiteX115" fmla="*/ 1576365 w 4847872"/>
              <a:gd name="connsiteY115" fmla="*/ 562707 h 2745499"/>
              <a:gd name="connsiteX116" fmla="*/ 1541196 w 4847872"/>
              <a:gd name="connsiteY116" fmla="*/ 555673 h 2745499"/>
              <a:gd name="connsiteX117" fmla="*/ 1463823 w 4847872"/>
              <a:gd name="connsiteY117" fmla="*/ 541606 h 2745499"/>
              <a:gd name="connsiteX118" fmla="*/ 1421620 w 4847872"/>
              <a:gd name="connsiteY118" fmla="*/ 520504 h 2745499"/>
              <a:gd name="connsiteX119" fmla="*/ 1393485 w 4847872"/>
              <a:gd name="connsiteY119" fmla="*/ 513470 h 2745499"/>
              <a:gd name="connsiteX120" fmla="*/ 1372383 w 4847872"/>
              <a:gd name="connsiteY120" fmla="*/ 499403 h 2745499"/>
              <a:gd name="connsiteX121" fmla="*/ 1323146 w 4847872"/>
              <a:gd name="connsiteY121" fmla="*/ 450166 h 2745499"/>
              <a:gd name="connsiteX122" fmla="*/ 1302045 w 4847872"/>
              <a:gd name="connsiteY122" fmla="*/ 443132 h 2745499"/>
              <a:gd name="connsiteX123" fmla="*/ 1231706 w 4847872"/>
              <a:gd name="connsiteY123" fmla="*/ 393895 h 2745499"/>
              <a:gd name="connsiteX124" fmla="*/ 1210605 w 4847872"/>
              <a:gd name="connsiteY124" fmla="*/ 379827 h 2745499"/>
              <a:gd name="connsiteX125" fmla="*/ 1189503 w 4847872"/>
              <a:gd name="connsiteY125" fmla="*/ 358726 h 2745499"/>
              <a:gd name="connsiteX126" fmla="*/ 1126199 w 4847872"/>
              <a:gd name="connsiteY126" fmla="*/ 323557 h 2745499"/>
              <a:gd name="connsiteX127" fmla="*/ 1105097 w 4847872"/>
              <a:gd name="connsiteY127" fmla="*/ 309489 h 2745499"/>
              <a:gd name="connsiteX128" fmla="*/ 1083996 w 4847872"/>
              <a:gd name="connsiteY128" fmla="*/ 302455 h 2745499"/>
              <a:gd name="connsiteX129" fmla="*/ 1055860 w 4847872"/>
              <a:gd name="connsiteY129" fmla="*/ 288387 h 2745499"/>
              <a:gd name="connsiteX130" fmla="*/ 1034759 w 4847872"/>
              <a:gd name="connsiteY130" fmla="*/ 274320 h 2745499"/>
              <a:gd name="connsiteX131" fmla="*/ 985522 w 4847872"/>
              <a:gd name="connsiteY131" fmla="*/ 253218 h 2745499"/>
              <a:gd name="connsiteX132" fmla="*/ 915183 w 4847872"/>
              <a:gd name="connsiteY132" fmla="*/ 189913 h 2745499"/>
              <a:gd name="connsiteX133" fmla="*/ 901116 w 4847872"/>
              <a:gd name="connsiteY133" fmla="*/ 168812 h 2745499"/>
              <a:gd name="connsiteX134" fmla="*/ 858912 w 4847872"/>
              <a:gd name="connsiteY134" fmla="*/ 126609 h 2745499"/>
              <a:gd name="connsiteX135" fmla="*/ 809676 w 4847872"/>
              <a:gd name="connsiteY135" fmla="*/ 77372 h 2745499"/>
              <a:gd name="connsiteX136" fmla="*/ 788574 w 4847872"/>
              <a:gd name="connsiteY136" fmla="*/ 63304 h 2745499"/>
              <a:gd name="connsiteX137" fmla="*/ 739337 w 4847872"/>
              <a:gd name="connsiteY137" fmla="*/ 49237 h 2745499"/>
              <a:gd name="connsiteX138" fmla="*/ 676032 w 4847872"/>
              <a:gd name="connsiteY138" fmla="*/ 42203 h 2745499"/>
              <a:gd name="connsiteX139" fmla="*/ 640863 w 4847872"/>
              <a:gd name="connsiteY139" fmla="*/ 35169 h 2745499"/>
              <a:gd name="connsiteX140" fmla="*/ 598660 w 4847872"/>
              <a:gd name="connsiteY140" fmla="*/ 28135 h 2745499"/>
              <a:gd name="connsiteX141" fmla="*/ 535356 w 4847872"/>
              <a:gd name="connsiteY141" fmla="*/ 21101 h 2745499"/>
              <a:gd name="connsiteX142" fmla="*/ 352476 w 4847872"/>
              <a:gd name="connsiteY142" fmla="*/ 0 h 2745499"/>
              <a:gd name="connsiteX143" fmla="*/ 99257 w 4847872"/>
              <a:gd name="connsiteY143" fmla="*/ 7033 h 2745499"/>
              <a:gd name="connsiteX144" fmla="*/ 78156 w 4847872"/>
              <a:gd name="connsiteY144" fmla="*/ 14067 h 2745499"/>
              <a:gd name="connsiteX145" fmla="*/ 50020 w 4847872"/>
              <a:gd name="connsiteY145" fmla="*/ 21101 h 2745499"/>
              <a:gd name="connsiteX0" fmla="*/ 47834 w 4845686"/>
              <a:gd name="connsiteY0" fmla="*/ 21101 h 2745499"/>
              <a:gd name="connsiteX1" fmla="*/ 7926 w 4845686"/>
              <a:gd name="connsiteY1" fmla="*/ 82787 h 2745499"/>
              <a:gd name="connsiteX2" fmla="*/ 402 w 4845686"/>
              <a:gd name="connsiteY2" fmla="*/ 168420 h 2745499"/>
              <a:gd name="connsiteX3" fmla="*/ 17549 w 4845686"/>
              <a:gd name="connsiteY3" fmla="*/ 314227 h 2745499"/>
              <a:gd name="connsiteX4" fmla="*/ 41092 w 4845686"/>
              <a:gd name="connsiteY4" fmla="*/ 391890 h 2745499"/>
              <a:gd name="connsiteX5" fmla="*/ 71572 w 4845686"/>
              <a:gd name="connsiteY5" fmla="*/ 472146 h 2745499"/>
              <a:gd name="connsiteX6" fmla="*/ 132240 w 4845686"/>
              <a:gd name="connsiteY6" fmla="*/ 618978 h 2745499"/>
              <a:gd name="connsiteX7" fmla="*/ 139274 w 4845686"/>
              <a:gd name="connsiteY7" fmla="*/ 640080 h 2745499"/>
              <a:gd name="connsiteX8" fmla="*/ 181477 w 4845686"/>
              <a:gd name="connsiteY8" fmla="*/ 668215 h 2745499"/>
              <a:gd name="connsiteX9" fmla="*/ 195545 w 4845686"/>
              <a:gd name="connsiteY9" fmla="*/ 689317 h 2745499"/>
              <a:gd name="connsiteX10" fmla="*/ 202579 w 4845686"/>
              <a:gd name="connsiteY10" fmla="*/ 710418 h 2745499"/>
              <a:gd name="connsiteX11" fmla="*/ 223680 w 4845686"/>
              <a:gd name="connsiteY11" fmla="*/ 731520 h 2745499"/>
              <a:gd name="connsiteX12" fmla="*/ 251816 w 4845686"/>
              <a:gd name="connsiteY12" fmla="*/ 766689 h 2745499"/>
              <a:gd name="connsiteX13" fmla="*/ 279951 w 4845686"/>
              <a:gd name="connsiteY13" fmla="*/ 808892 h 2745499"/>
              <a:gd name="connsiteX14" fmla="*/ 294019 w 4845686"/>
              <a:gd name="connsiteY14" fmla="*/ 829993 h 2745499"/>
              <a:gd name="connsiteX15" fmla="*/ 336222 w 4845686"/>
              <a:gd name="connsiteY15" fmla="*/ 858129 h 2745499"/>
              <a:gd name="connsiteX16" fmla="*/ 364357 w 4845686"/>
              <a:gd name="connsiteY16" fmla="*/ 900332 h 2745499"/>
              <a:gd name="connsiteX17" fmla="*/ 399526 w 4845686"/>
              <a:gd name="connsiteY17" fmla="*/ 942535 h 2745499"/>
              <a:gd name="connsiteX18" fmla="*/ 445588 w 4845686"/>
              <a:gd name="connsiteY18" fmla="*/ 992212 h 2745499"/>
              <a:gd name="connsiteX19" fmla="*/ 502543 w 4845686"/>
              <a:gd name="connsiteY19" fmla="*/ 1037590 h 2745499"/>
              <a:gd name="connsiteX20" fmla="*/ 627785 w 4845686"/>
              <a:gd name="connsiteY20" fmla="*/ 1123363 h 2745499"/>
              <a:gd name="connsiteX21" fmla="*/ 797281 w 4845686"/>
              <a:gd name="connsiteY21" fmla="*/ 1212068 h 2745499"/>
              <a:gd name="connsiteX22" fmla="*/ 909138 w 4845686"/>
              <a:gd name="connsiteY22" fmla="*/ 1254271 h 2745499"/>
              <a:gd name="connsiteX23" fmla="*/ 1067742 w 4845686"/>
              <a:gd name="connsiteY23" fmla="*/ 1317136 h 2745499"/>
              <a:gd name="connsiteX24" fmla="*/ 1187317 w 4845686"/>
              <a:gd name="connsiteY24" fmla="*/ 1403838 h 2745499"/>
              <a:gd name="connsiteX25" fmla="*/ 1264690 w 4845686"/>
              <a:gd name="connsiteY25" fmla="*/ 1498209 h 2745499"/>
              <a:gd name="connsiteX26" fmla="*/ 1320716 w 4845686"/>
              <a:gd name="connsiteY26" fmla="*/ 1651586 h 2745499"/>
              <a:gd name="connsiteX27" fmla="*/ 1334784 w 4845686"/>
              <a:gd name="connsiteY27" fmla="*/ 1746885 h 2745499"/>
              <a:gd name="connsiteX28" fmla="*/ 1399896 w 4845686"/>
              <a:gd name="connsiteY28" fmla="*/ 1946568 h 2745499"/>
              <a:gd name="connsiteX29" fmla="*/ 1457534 w 4845686"/>
              <a:gd name="connsiteY29" fmla="*/ 2089052 h 2745499"/>
              <a:gd name="connsiteX30" fmla="*/ 1524258 w 4845686"/>
              <a:gd name="connsiteY30" fmla="*/ 2209311 h 2745499"/>
              <a:gd name="connsiteX31" fmla="*/ 1574863 w 4845686"/>
              <a:gd name="connsiteY31" fmla="*/ 2263530 h 2745499"/>
              <a:gd name="connsiteX32" fmla="*/ 1602998 w 4845686"/>
              <a:gd name="connsiteY32" fmla="*/ 2302558 h 2745499"/>
              <a:gd name="connsiteX33" fmla="*/ 1651307 w 4845686"/>
              <a:gd name="connsiteY33" fmla="*/ 2356338 h 2745499"/>
              <a:gd name="connsiteX34" fmla="*/ 1753640 w 4845686"/>
              <a:gd name="connsiteY34" fmla="*/ 2455935 h 2745499"/>
              <a:gd name="connsiteX35" fmla="*/ 1869600 w 4845686"/>
              <a:gd name="connsiteY35" fmla="*/ 2542833 h 2745499"/>
              <a:gd name="connsiteX36" fmla="*/ 1905453 w 4845686"/>
              <a:gd name="connsiteY36" fmla="*/ 2574827 h 2745499"/>
              <a:gd name="connsiteX37" fmla="*/ 2020486 w 4845686"/>
              <a:gd name="connsiteY37" fmla="*/ 2636324 h 2745499"/>
              <a:gd name="connsiteX38" fmla="*/ 2129853 w 4845686"/>
              <a:gd name="connsiteY38" fmla="*/ 2678527 h 2745499"/>
              <a:gd name="connsiteX39" fmla="*/ 2229206 w 4845686"/>
              <a:gd name="connsiteY39" fmla="*/ 2711645 h 2745499"/>
              <a:gd name="connsiteX40" fmla="*/ 2452042 w 4845686"/>
              <a:gd name="connsiteY40" fmla="*/ 2741588 h 2745499"/>
              <a:gd name="connsiteX41" fmla="*/ 2542798 w 4845686"/>
              <a:gd name="connsiteY41" fmla="*/ 2745447 h 2745499"/>
              <a:gd name="connsiteX42" fmla="*/ 2697151 w 4845686"/>
              <a:gd name="connsiteY42" fmla="*/ 2737087 h 2745499"/>
              <a:gd name="connsiteX43" fmla="*/ 2825520 w 4845686"/>
              <a:gd name="connsiteY43" fmla="*/ 2710522 h 2745499"/>
              <a:gd name="connsiteX44" fmla="*/ 2940552 w 4845686"/>
              <a:gd name="connsiteY44" fmla="*/ 2670126 h 2745499"/>
              <a:gd name="connsiteX45" fmla="*/ 3014750 w 4845686"/>
              <a:gd name="connsiteY45" fmla="*/ 2626115 h 2745499"/>
              <a:gd name="connsiteX46" fmla="*/ 3134325 w 4845686"/>
              <a:gd name="connsiteY46" fmla="*/ 2558952 h 2745499"/>
              <a:gd name="connsiteX47" fmla="*/ 3221222 w 4845686"/>
              <a:gd name="connsiteY47" fmla="*/ 2505172 h 2745499"/>
              <a:gd name="connsiteX48" fmla="*/ 3343289 w 4845686"/>
              <a:gd name="connsiteY48" fmla="*/ 2413048 h 2745499"/>
              <a:gd name="connsiteX49" fmla="*/ 3408401 w 4845686"/>
              <a:gd name="connsiteY49" fmla="*/ 2356094 h 2745499"/>
              <a:gd name="connsiteX50" fmla="*/ 3529783 w 4845686"/>
              <a:gd name="connsiteY50" fmla="*/ 2212437 h 2745499"/>
              <a:gd name="connsiteX51" fmla="*/ 3596263 w 4845686"/>
              <a:gd name="connsiteY51" fmla="*/ 2121242 h 2745499"/>
              <a:gd name="connsiteX52" fmla="*/ 3653218 w 4845686"/>
              <a:gd name="connsiteY52" fmla="*/ 2029362 h 2745499"/>
              <a:gd name="connsiteX53" fmla="*/ 3731274 w 4845686"/>
              <a:gd name="connsiteY53" fmla="*/ 1944272 h 2745499"/>
              <a:gd name="connsiteX54" fmla="*/ 3820223 w 4845686"/>
              <a:gd name="connsiteY54" fmla="*/ 1862357 h 2745499"/>
              <a:gd name="connsiteX55" fmla="*/ 3888754 w 4845686"/>
              <a:gd name="connsiteY55" fmla="*/ 1810629 h 2745499"/>
              <a:gd name="connsiteX56" fmla="*/ 4005838 w 4845686"/>
              <a:gd name="connsiteY56" fmla="*/ 1739607 h 2745499"/>
              <a:gd name="connsiteX57" fmla="*/ 4115205 w 4845686"/>
              <a:gd name="connsiteY57" fmla="*/ 1691737 h 2745499"/>
              <a:gd name="connsiteX58" fmla="*/ 4253830 w 4845686"/>
              <a:gd name="connsiteY58" fmla="*/ 1627749 h 2745499"/>
              <a:gd name="connsiteX59" fmla="*/ 4338920 w 4845686"/>
              <a:gd name="connsiteY59" fmla="*/ 1573530 h 2745499"/>
              <a:gd name="connsiteX60" fmla="*/ 4418100 w 4845686"/>
              <a:gd name="connsiteY60" fmla="*/ 1523609 h 2745499"/>
              <a:gd name="connsiteX61" fmla="*/ 4479353 w 4845686"/>
              <a:gd name="connsiteY61" fmla="*/ 1466898 h 2745499"/>
              <a:gd name="connsiteX62" fmla="*/ 4549251 w 4845686"/>
              <a:gd name="connsiteY62" fmla="*/ 1401542 h 2745499"/>
              <a:gd name="connsiteX63" fmla="*/ 4601663 w 4845686"/>
              <a:gd name="connsiteY63" fmla="*/ 1344588 h 2745499"/>
              <a:gd name="connsiteX64" fmla="*/ 4638640 w 4845686"/>
              <a:gd name="connsiteY64" fmla="*/ 1289685 h 2745499"/>
              <a:gd name="connsiteX65" fmla="*/ 4691052 w 4845686"/>
              <a:gd name="connsiteY65" fmla="*/ 1214803 h 2745499"/>
              <a:gd name="connsiteX66" fmla="*/ 4728712 w 4845686"/>
              <a:gd name="connsiteY66" fmla="*/ 1141974 h 2745499"/>
              <a:gd name="connsiteX67" fmla="*/ 4784983 w 4845686"/>
              <a:gd name="connsiteY67" fmla="*/ 1017856 h 2745499"/>
              <a:gd name="connsiteX68" fmla="*/ 4803593 w 4845686"/>
              <a:gd name="connsiteY68" fmla="*/ 956603 h 2745499"/>
              <a:gd name="connsiteX69" fmla="*/ 4821520 w 4845686"/>
              <a:gd name="connsiteY69" fmla="*/ 867654 h 2745499"/>
              <a:gd name="connsiteX70" fmla="*/ 4835588 w 4845686"/>
              <a:gd name="connsiteY70" fmla="*/ 793457 h 2745499"/>
              <a:gd name="connsiteX71" fmla="*/ 4845357 w 4845686"/>
              <a:gd name="connsiteY71" fmla="*/ 687753 h 2745499"/>
              <a:gd name="connsiteX72" fmla="*/ 4843989 w 4845686"/>
              <a:gd name="connsiteY72" fmla="*/ 568373 h 2745499"/>
              <a:gd name="connsiteX73" fmla="*/ 4795680 w 4845686"/>
              <a:gd name="connsiteY73" fmla="*/ 506437 h 2745499"/>
              <a:gd name="connsiteX74" fmla="*/ 4753477 w 4845686"/>
              <a:gd name="connsiteY74" fmla="*/ 485335 h 2745499"/>
              <a:gd name="connsiteX75" fmla="*/ 4718308 w 4845686"/>
              <a:gd name="connsiteY75" fmla="*/ 457200 h 2745499"/>
              <a:gd name="connsiteX76" fmla="*/ 4676105 w 4845686"/>
              <a:gd name="connsiteY76" fmla="*/ 443132 h 2745499"/>
              <a:gd name="connsiteX77" fmla="*/ 4591699 w 4845686"/>
              <a:gd name="connsiteY77" fmla="*/ 464233 h 2745499"/>
              <a:gd name="connsiteX78" fmla="*/ 4528394 w 4845686"/>
              <a:gd name="connsiteY78" fmla="*/ 499403 h 2745499"/>
              <a:gd name="connsiteX79" fmla="*/ 4507293 w 4845686"/>
              <a:gd name="connsiteY79" fmla="*/ 513470 h 2745499"/>
              <a:gd name="connsiteX80" fmla="*/ 4479157 w 4845686"/>
              <a:gd name="connsiteY80" fmla="*/ 555673 h 2745499"/>
              <a:gd name="connsiteX81" fmla="*/ 4436954 w 4845686"/>
              <a:gd name="connsiteY81" fmla="*/ 590843 h 2745499"/>
              <a:gd name="connsiteX82" fmla="*/ 4394751 w 4845686"/>
              <a:gd name="connsiteY82" fmla="*/ 618978 h 2745499"/>
              <a:gd name="connsiteX83" fmla="*/ 4338480 w 4845686"/>
              <a:gd name="connsiteY83" fmla="*/ 647113 h 2745499"/>
              <a:gd name="connsiteX84" fmla="*/ 4310345 w 4845686"/>
              <a:gd name="connsiteY84" fmla="*/ 661181 h 2745499"/>
              <a:gd name="connsiteX85" fmla="*/ 4268142 w 4845686"/>
              <a:gd name="connsiteY85" fmla="*/ 675249 h 2745499"/>
              <a:gd name="connsiteX86" fmla="*/ 4240006 w 4845686"/>
              <a:gd name="connsiteY86" fmla="*/ 689317 h 2745499"/>
              <a:gd name="connsiteX87" fmla="*/ 4169668 w 4845686"/>
              <a:gd name="connsiteY87" fmla="*/ 710418 h 2745499"/>
              <a:gd name="connsiteX88" fmla="*/ 3888314 w 4845686"/>
              <a:gd name="connsiteY88" fmla="*/ 696350 h 2745499"/>
              <a:gd name="connsiteX89" fmla="*/ 3867213 w 4845686"/>
              <a:gd name="connsiteY89" fmla="*/ 689317 h 2745499"/>
              <a:gd name="connsiteX90" fmla="*/ 3832043 w 4845686"/>
              <a:gd name="connsiteY90" fmla="*/ 682283 h 2745499"/>
              <a:gd name="connsiteX91" fmla="*/ 3768739 w 4845686"/>
              <a:gd name="connsiteY91" fmla="*/ 675249 h 2745499"/>
              <a:gd name="connsiteX92" fmla="*/ 3677299 w 4845686"/>
              <a:gd name="connsiteY92" fmla="*/ 661181 h 2745499"/>
              <a:gd name="connsiteX93" fmla="*/ 3606960 w 4845686"/>
              <a:gd name="connsiteY93" fmla="*/ 654147 h 2745499"/>
              <a:gd name="connsiteX94" fmla="*/ 3571791 w 4845686"/>
              <a:gd name="connsiteY94" fmla="*/ 647113 h 2745499"/>
              <a:gd name="connsiteX95" fmla="*/ 3255268 w 4845686"/>
              <a:gd name="connsiteY95" fmla="*/ 647113 h 2745499"/>
              <a:gd name="connsiteX96" fmla="*/ 3220099 w 4845686"/>
              <a:gd name="connsiteY96" fmla="*/ 654147 h 2745499"/>
              <a:gd name="connsiteX97" fmla="*/ 3128659 w 4845686"/>
              <a:gd name="connsiteY97" fmla="*/ 661181 h 2745499"/>
              <a:gd name="connsiteX98" fmla="*/ 3086456 w 4845686"/>
              <a:gd name="connsiteY98" fmla="*/ 675249 h 2745499"/>
              <a:gd name="connsiteX99" fmla="*/ 3037219 w 4845686"/>
              <a:gd name="connsiteY99" fmla="*/ 703384 h 2745499"/>
              <a:gd name="connsiteX100" fmla="*/ 2973914 w 4845686"/>
              <a:gd name="connsiteY100" fmla="*/ 731520 h 2745499"/>
              <a:gd name="connsiteX101" fmla="*/ 2572985 w 4845686"/>
              <a:gd name="connsiteY101" fmla="*/ 717452 h 2745499"/>
              <a:gd name="connsiteX102" fmla="*/ 2544850 w 4845686"/>
              <a:gd name="connsiteY102" fmla="*/ 710418 h 2745499"/>
              <a:gd name="connsiteX103" fmla="*/ 2474511 w 4845686"/>
              <a:gd name="connsiteY103" fmla="*/ 689317 h 2745499"/>
              <a:gd name="connsiteX104" fmla="*/ 2439342 w 4845686"/>
              <a:gd name="connsiteY104" fmla="*/ 682283 h 2745499"/>
              <a:gd name="connsiteX105" fmla="*/ 2411206 w 4845686"/>
              <a:gd name="connsiteY105" fmla="*/ 675249 h 2745499"/>
              <a:gd name="connsiteX106" fmla="*/ 2369003 w 4845686"/>
              <a:gd name="connsiteY106" fmla="*/ 661181 h 2745499"/>
              <a:gd name="connsiteX107" fmla="*/ 2333834 w 4845686"/>
              <a:gd name="connsiteY107" fmla="*/ 654147 h 2745499"/>
              <a:gd name="connsiteX108" fmla="*/ 2291631 w 4845686"/>
              <a:gd name="connsiteY108" fmla="*/ 640080 h 2745499"/>
              <a:gd name="connsiteX109" fmla="*/ 2193157 w 4845686"/>
              <a:gd name="connsiteY109" fmla="*/ 626012 h 2745499"/>
              <a:gd name="connsiteX110" fmla="*/ 2136886 w 4845686"/>
              <a:gd name="connsiteY110" fmla="*/ 611944 h 2745499"/>
              <a:gd name="connsiteX111" fmla="*/ 2101717 w 4845686"/>
              <a:gd name="connsiteY111" fmla="*/ 604910 h 2745499"/>
              <a:gd name="connsiteX112" fmla="*/ 2080616 w 4845686"/>
              <a:gd name="connsiteY112" fmla="*/ 597877 h 2745499"/>
              <a:gd name="connsiteX113" fmla="*/ 2045446 w 4845686"/>
              <a:gd name="connsiteY113" fmla="*/ 590843 h 2745499"/>
              <a:gd name="connsiteX114" fmla="*/ 1996210 w 4845686"/>
              <a:gd name="connsiteY114" fmla="*/ 576775 h 2745499"/>
              <a:gd name="connsiteX115" fmla="*/ 1574179 w 4845686"/>
              <a:gd name="connsiteY115" fmla="*/ 562707 h 2745499"/>
              <a:gd name="connsiteX116" fmla="*/ 1539010 w 4845686"/>
              <a:gd name="connsiteY116" fmla="*/ 555673 h 2745499"/>
              <a:gd name="connsiteX117" fmla="*/ 1461637 w 4845686"/>
              <a:gd name="connsiteY117" fmla="*/ 541606 h 2745499"/>
              <a:gd name="connsiteX118" fmla="*/ 1419434 w 4845686"/>
              <a:gd name="connsiteY118" fmla="*/ 520504 h 2745499"/>
              <a:gd name="connsiteX119" fmla="*/ 1391299 w 4845686"/>
              <a:gd name="connsiteY119" fmla="*/ 513470 h 2745499"/>
              <a:gd name="connsiteX120" fmla="*/ 1370197 w 4845686"/>
              <a:gd name="connsiteY120" fmla="*/ 499403 h 2745499"/>
              <a:gd name="connsiteX121" fmla="*/ 1320960 w 4845686"/>
              <a:gd name="connsiteY121" fmla="*/ 450166 h 2745499"/>
              <a:gd name="connsiteX122" fmla="*/ 1299859 w 4845686"/>
              <a:gd name="connsiteY122" fmla="*/ 443132 h 2745499"/>
              <a:gd name="connsiteX123" fmla="*/ 1229520 w 4845686"/>
              <a:gd name="connsiteY123" fmla="*/ 393895 h 2745499"/>
              <a:gd name="connsiteX124" fmla="*/ 1208419 w 4845686"/>
              <a:gd name="connsiteY124" fmla="*/ 379827 h 2745499"/>
              <a:gd name="connsiteX125" fmla="*/ 1187317 w 4845686"/>
              <a:gd name="connsiteY125" fmla="*/ 358726 h 2745499"/>
              <a:gd name="connsiteX126" fmla="*/ 1124013 w 4845686"/>
              <a:gd name="connsiteY126" fmla="*/ 323557 h 2745499"/>
              <a:gd name="connsiteX127" fmla="*/ 1102911 w 4845686"/>
              <a:gd name="connsiteY127" fmla="*/ 309489 h 2745499"/>
              <a:gd name="connsiteX128" fmla="*/ 1081810 w 4845686"/>
              <a:gd name="connsiteY128" fmla="*/ 302455 h 2745499"/>
              <a:gd name="connsiteX129" fmla="*/ 1053674 w 4845686"/>
              <a:gd name="connsiteY129" fmla="*/ 288387 h 2745499"/>
              <a:gd name="connsiteX130" fmla="*/ 1032573 w 4845686"/>
              <a:gd name="connsiteY130" fmla="*/ 274320 h 2745499"/>
              <a:gd name="connsiteX131" fmla="*/ 983336 w 4845686"/>
              <a:gd name="connsiteY131" fmla="*/ 253218 h 2745499"/>
              <a:gd name="connsiteX132" fmla="*/ 912997 w 4845686"/>
              <a:gd name="connsiteY132" fmla="*/ 189913 h 2745499"/>
              <a:gd name="connsiteX133" fmla="*/ 898930 w 4845686"/>
              <a:gd name="connsiteY133" fmla="*/ 168812 h 2745499"/>
              <a:gd name="connsiteX134" fmla="*/ 856726 w 4845686"/>
              <a:gd name="connsiteY134" fmla="*/ 126609 h 2745499"/>
              <a:gd name="connsiteX135" fmla="*/ 807490 w 4845686"/>
              <a:gd name="connsiteY135" fmla="*/ 77372 h 2745499"/>
              <a:gd name="connsiteX136" fmla="*/ 786388 w 4845686"/>
              <a:gd name="connsiteY136" fmla="*/ 63304 h 2745499"/>
              <a:gd name="connsiteX137" fmla="*/ 737151 w 4845686"/>
              <a:gd name="connsiteY137" fmla="*/ 49237 h 2745499"/>
              <a:gd name="connsiteX138" fmla="*/ 673846 w 4845686"/>
              <a:gd name="connsiteY138" fmla="*/ 42203 h 2745499"/>
              <a:gd name="connsiteX139" fmla="*/ 638677 w 4845686"/>
              <a:gd name="connsiteY139" fmla="*/ 35169 h 2745499"/>
              <a:gd name="connsiteX140" fmla="*/ 596474 w 4845686"/>
              <a:gd name="connsiteY140" fmla="*/ 28135 h 2745499"/>
              <a:gd name="connsiteX141" fmla="*/ 533170 w 4845686"/>
              <a:gd name="connsiteY141" fmla="*/ 21101 h 2745499"/>
              <a:gd name="connsiteX142" fmla="*/ 350290 w 4845686"/>
              <a:gd name="connsiteY142" fmla="*/ 0 h 2745499"/>
              <a:gd name="connsiteX143" fmla="*/ 97071 w 4845686"/>
              <a:gd name="connsiteY143" fmla="*/ 7033 h 2745499"/>
              <a:gd name="connsiteX144" fmla="*/ 75970 w 4845686"/>
              <a:gd name="connsiteY144" fmla="*/ 14067 h 2745499"/>
              <a:gd name="connsiteX145" fmla="*/ 47834 w 4845686"/>
              <a:gd name="connsiteY145" fmla="*/ 21101 h 2745499"/>
              <a:gd name="connsiteX0" fmla="*/ 48867 w 4846719"/>
              <a:gd name="connsiteY0" fmla="*/ 21101 h 2745499"/>
              <a:gd name="connsiteX1" fmla="*/ 8959 w 4846719"/>
              <a:gd name="connsiteY1" fmla="*/ 82787 h 2745499"/>
              <a:gd name="connsiteX2" fmla="*/ 1435 w 4846719"/>
              <a:gd name="connsiteY2" fmla="*/ 168420 h 2745499"/>
              <a:gd name="connsiteX3" fmla="*/ 34457 w 4846719"/>
              <a:gd name="connsiteY3" fmla="*/ 323752 h 2745499"/>
              <a:gd name="connsiteX4" fmla="*/ 42125 w 4846719"/>
              <a:gd name="connsiteY4" fmla="*/ 391890 h 2745499"/>
              <a:gd name="connsiteX5" fmla="*/ 72605 w 4846719"/>
              <a:gd name="connsiteY5" fmla="*/ 472146 h 2745499"/>
              <a:gd name="connsiteX6" fmla="*/ 133273 w 4846719"/>
              <a:gd name="connsiteY6" fmla="*/ 618978 h 2745499"/>
              <a:gd name="connsiteX7" fmla="*/ 140307 w 4846719"/>
              <a:gd name="connsiteY7" fmla="*/ 640080 h 2745499"/>
              <a:gd name="connsiteX8" fmla="*/ 182510 w 4846719"/>
              <a:gd name="connsiteY8" fmla="*/ 668215 h 2745499"/>
              <a:gd name="connsiteX9" fmla="*/ 196578 w 4846719"/>
              <a:gd name="connsiteY9" fmla="*/ 689317 h 2745499"/>
              <a:gd name="connsiteX10" fmla="*/ 203612 w 4846719"/>
              <a:gd name="connsiteY10" fmla="*/ 710418 h 2745499"/>
              <a:gd name="connsiteX11" fmla="*/ 224713 w 4846719"/>
              <a:gd name="connsiteY11" fmla="*/ 731520 h 2745499"/>
              <a:gd name="connsiteX12" fmla="*/ 252849 w 4846719"/>
              <a:gd name="connsiteY12" fmla="*/ 766689 h 2745499"/>
              <a:gd name="connsiteX13" fmla="*/ 280984 w 4846719"/>
              <a:gd name="connsiteY13" fmla="*/ 808892 h 2745499"/>
              <a:gd name="connsiteX14" fmla="*/ 295052 w 4846719"/>
              <a:gd name="connsiteY14" fmla="*/ 829993 h 2745499"/>
              <a:gd name="connsiteX15" fmla="*/ 337255 w 4846719"/>
              <a:gd name="connsiteY15" fmla="*/ 858129 h 2745499"/>
              <a:gd name="connsiteX16" fmla="*/ 365390 w 4846719"/>
              <a:gd name="connsiteY16" fmla="*/ 900332 h 2745499"/>
              <a:gd name="connsiteX17" fmla="*/ 400559 w 4846719"/>
              <a:gd name="connsiteY17" fmla="*/ 942535 h 2745499"/>
              <a:gd name="connsiteX18" fmla="*/ 446621 w 4846719"/>
              <a:gd name="connsiteY18" fmla="*/ 992212 h 2745499"/>
              <a:gd name="connsiteX19" fmla="*/ 503576 w 4846719"/>
              <a:gd name="connsiteY19" fmla="*/ 1037590 h 2745499"/>
              <a:gd name="connsiteX20" fmla="*/ 628818 w 4846719"/>
              <a:gd name="connsiteY20" fmla="*/ 1123363 h 2745499"/>
              <a:gd name="connsiteX21" fmla="*/ 798314 w 4846719"/>
              <a:gd name="connsiteY21" fmla="*/ 1212068 h 2745499"/>
              <a:gd name="connsiteX22" fmla="*/ 910171 w 4846719"/>
              <a:gd name="connsiteY22" fmla="*/ 1254271 h 2745499"/>
              <a:gd name="connsiteX23" fmla="*/ 1068775 w 4846719"/>
              <a:gd name="connsiteY23" fmla="*/ 1317136 h 2745499"/>
              <a:gd name="connsiteX24" fmla="*/ 1188350 w 4846719"/>
              <a:gd name="connsiteY24" fmla="*/ 1403838 h 2745499"/>
              <a:gd name="connsiteX25" fmla="*/ 1265723 w 4846719"/>
              <a:gd name="connsiteY25" fmla="*/ 1498209 h 2745499"/>
              <a:gd name="connsiteX26" fmla="*/ 1321749 w 4846719"/>
              <a:gd name="connsiteY26" fmla="*/ 1651586 h 2745499"/>
              <a:gd name="connsiteX27" fmla="*/ 1335817 w 4846719"/>
              <a:gd name="connsiteY27" fmla="*/ 1746885 h 2745499"/>
              <a:gd name="connsiteX28" fmla="*/ 1400929 w 4846719"/>
              <a:gd name="connsiteY28" fmla="*/ 1946568 h 2745499"/>
              <a:gd name="connsiteX29" fmla="*/ 1458567 w 4846719"/>
              <a:gd name="connsiteY29" fmla="*/ 2089052 h 2745499"/>
              <a:gd name="connsiteX30" fmla="*/ 1525291 w 4846719"/>
              <a:gd name="connsiteY30" fmla="*/ 2209311 h 2745499"/>
              <a:gd name="connsiteX31" fmla="*/ 1575896 w 4846719"/>
              <a:gd name="connsiteY31" fmla="*/ 2263530 h 2745499"/>
              <a:gd name="connsiteX32" fmla="*/ 1604031 w 4846719"/>
              <a:gd name="connsiteY32" fmla="*/ 2302558 h 2745499"/>
              <a:gd name="connsiteX33" fmla="*/ 1652340 w 4846719"/>
              <a:gd name="connsiteY33" fmla="*/ 2356338 h 2745499"/>
              <a:gd name="connsiteX34" fmla="*/ 1754673 w 4846719"/>
              <a:gd name="connsiteY34" fmla="*/ 2455935 h 2745499"/>
              <a:gd name="connsiteX35" fmla="*/ 1870633 w 4846719"/>
              <a:gd name="connsiteY35" fmla="*/ 2542833 h 2745499"/>
              <a:gd name="connsiteX36" fmla="*/ 1906486 w 4846719"/>
              <a:gd name="connsiteY36" fmla="*/ 2574827 h 2745499"/>
              <a:gd name="connsiteX37" fmla="*/ 2021519 w 4846719"/>
              <a:gd name="connsiteY37" fmla="*/ 2636324 h 2745499"/>
              <a:gd name="connsiteX38" fmla="*/ 2130886 w 4846719"/>
              <a:gd name="connsiteY38" fmla="*/ 2678527 h 2745499"/>
              <a:gd name="connsiteX39" fmla="*/ 2230239 w 4846719"/>
              <a:gd name="connsiteY39" fmla="*/ 2711645 h 2745499"/>
              <a:gd name="connsiteX40" fmla="*/ 2453075 w 4846719"/>
              <a:gd name="connsiteY40" fmla="*/ 2741588 h 2745499"/>
              <a:gd name="connsiteX41" fmla="*/ 2543831 w 4846719"/>
              <a:gd name="connsiteY41" fmla="*/ 2745447 h 2745499"/>
              <a:gd name="connsiteX42" fmla="*/ 2698184 w 4846719"/>
              <a:gd name="connsiteY42" fmla="*/ 2737087 h 2745499"/>
              <a:gd name="connsiteX43" fmla="*/ 2826553 w 4846719"/>
              <a:gd name="connsiteY43" fmla="*/ 2710522 h 2745499"/>
              <a:gd name="connsiteX44" fmla="*/ 2941585 w 4846719"/>
              <a:gd name="connsiteY44" fmla="*/ 2670126 h 2745499"/>
              <a:gd name="connsiteX45" fmla="*/ 3015783 w 4846719"/>
              <a:gd name="connsiteY45" fmla="*/ 2626115 h 2745499"/>
              <a:gd name="connsiteX46" fmla="*/ 3135358 w 4846719"/>
              <a:gd name="connsiteY46" fmla="*/ 2558952 h 2745499"/>
              <a:gd name="connsiteX47" fmla="*/ 3222255 w 4846719"/>
              <a:gd name="connsiteY47" fmla="*/ 2505172 h 2745499"/>
              <a:gd name="connsiteX48" fmla="*/ 3344322 w 4846719"/>
              <a:gd name="connsiteY48" fmla="*/ 2413048 h 2745499"/>
              <a:gd name="connsiteX49" fmla="*/ 3409434 w 4846719"/>
              <a:gd name="connsiteY49" fmla="*/ 2356094 h 2745499"/>
              <a:gd name="connsiteX50" fmla="*/ 3530816 w 4846719"/>
              <a:gd name="connsiteY50" fmla="*/ 2212437 h 2745499"/>
              <a:gd name="connsiteX51" fmla="*/ 3597296 w 4846719"/>
              <a:gd name="connsiteY51" fmla="*/ 2121242 h 2745499"/>
              <a:gd name="connsiteX52" fmla="*/ 3654251 w 4846719"/>
              <a:gd name="connsiteY52" fmla="*/ 2029362 h 2745499"/>
              <a:gd name="connsiteX53" fmla="*/ 3732307 w 4846719"/>
              <a:gd name="connsiteY53" fmla="*/ 1944272 h 2745499"/>
              <a:gd name="connsiteX54" fmla="*/ 3821256 w 4846719"/>
              <a:gd name="connsiteY54" fmla="*/ 1862357 h 2745499"/>
              <a:gd name="connsiteX55" fmla="*/ 3889787 w 4846719"/>
              <a:gd name="connsiteY55" fmla="*/ 1810629 h 2745499"/>
              <a:gd name="connsiteX56" fmla="*/ 4006871 w 4846719"/>
              <a:gd name="connsiteY56" fmla="*/ 1739607 h 2745499"/>
              <a:gd name="connsiteX57" fmla="*/ 4116238 w 4846719"/>
              <a:gd name="connsiteY57" fmla="*/ 1691737 h 2745499"/>
              <a:gd name="connsiteX58" fmla="*/ 4254863 w 4846719"/>
              <a:gd name="connsiteY58" fmla="*/ 1627749 h 2745499"/>
              <a:gd name="connsiteX59" fmla="*/ 4339953 w 4846719"/>
              <a:gd name="connsiteY59" fmla="*/ 1573530 h 2745499"/>
              <a:gd name="connsiteX60" fmla="*/ 4419133 w 4846719"/>
              <a:gd name="connsiteY60" fmla="*/ 1523609 h 2745499"/>
              <a:gd name="connsiteX61" fmla="*/ 4480386 w 4846719"/>
              <a:gd name="connsiteY61" fmla="*/ 1466898 h 2745499"/>
              <a:gd name="connsiteX62" fmla="*/ 4550284 w 4846719"/>
              <a:gd name="connsiteY62" fmla="*/ 1401542 h 2745499"/>
              <a:gd name="connsiteX63" fmla="*/ 4602696 w 4846719"/>
              <a:gd name="connsiteY63" fmla="*/ 1344588 h 2745499"/>
              <a:gd name="connsiteX64" fmla="*/ 4639673 w 4846719"/>
              <a:gd name="connsiteY64" fmla="*/ 1289685 h 2745499"/>
              <a:gd name="connsiteX65" fmla="*/ 4692085 w 4846719"/>
              <a:gd name="connsiteY65" fmla="*/ 1214803 h 2745499"/>
              <a:gd name="connsiteX66" fmla="*/ 4729745 w 4846719"/>
              <a:gd name="connsiteY66" fmla="*/ 1141974 h 2745499"/>
              <a:gd name="connsiteX67" fmla="*/ 4786016 w 4846719"/>
              <a:gd name="connsiteY67" fmla="*/ 1017856 h 2745499"/>
              <a:gd name="connsiteX68" fmla="*/ 4804626 w 4846719"/>
              <a:gd name="connsiteY68" fmla="*/ 956603 h 2745499"/>
              <a:gd name="connsiteX69" fmla="*/ 4822553 w 4846719"/>
              <a:gd name="connsiteY69" fmla="*/ 867654 h 2745499"/>
              <a:gd name="connsiteX70" fmla="*/ 4836621 w 4846719"/>
              <a:gd name="connsiteY70" fmla="*/ 793457 h 2745499"/>
              <a:gd name="connsiteX71" fmla="*/ 4846390 w 4846719"/>
              <a:gd name="connsiteY71" fmla="*/ 687753 h 2745499"/>
              <a:gd name="connsiteX72" fmla="*/ 4845022 w 4846719"/>
              <a:gd name="connsiteY72" fmla="*/ 568373 h 2745499"/>
              <a:gd name="connsiteX73" fmla="*/ 4796713 w 4846719"/>
              <a:gd name="connsiteY73" fmla="*/ 506437 h 2745499"/>
              <a:gd name="connsiteX74" fmla="*/ 4754510 w 4846719"/>
              <a:gd name="connsiteY74" fmla="*/ 485335 h 2745499"/>
              <a:gd name="connsiteX75" fmla="*/ 4719341 w 4846719"/>
              <a:gd name="connsiteY75" fmla="*/ 457200 h 2745499"/>
              <a:gd name="connsiteX76" fmla="*/ 4677138 w 4846719"/>
              <a:gd name="connsiteY76" fmla="*/ 443132 h 2745499"/>
              <a:gd name="connsiteX77" fmla="*/ 4592732 w 4846719"/>
              <a:gd name="connsiteY77" fmla="*/ 464233 h 2745499"/>
              <a:gd name="connsiteX78" fmla="*/ 4529427 w 4846719"/>
              <a:gd name="connsiteY78" fmla="*/ 499403 h 2745499"/>
              <a:gd name="connsiteX79" fmla="*/ 4508326 w 4846719"/>
              <a:gd name="connsiteY79" fmla="*/ 513470 h 2745499"/>
              <a:gd name="connsiteX80" fmla="*/ 4480190 w 4846719"/>
              <a:gd name="connsiteY80" fmla="*/ 555673 h 2745499"/>
              <a:gd name="connsiteX81" fmla="*/ 4437987 w 4846719"/>
              <a:gd name="connsiteY81" fmla="*/ 590843 h 2745499"/>
              <a:gd name="connsiteX82" fmla="*/ 4395784 w 4846719"/>
              <a:gd name="connsiteY82" fmla="*/ 618978 h 2745499"/>
              <a:gd name="connsiteX83" fmla="*/ 4339513 w 4846719"/>
              <a:gd name="connsiteY83" fmla="*/ 647113 h 2745499"/>
              <a:gd name="connsiteX84" fmla="*/ 4311378 w 4846719"/>
              <a:gd name="connsiteY84" fmla="*/ 661181 h 2745499"/>
              <a:gd name="connsiteX85" fmla="*/ 4269175 w 4846719"/>
              <a:gd name="connsiteY85" fmla="*/ 675249 h 2745499"/>
              <a:gd name="connsiteX86" fmla="*/ 4241039 w 4846719"/>
              <a:gd name="connsiteY86" fmla="*/ 689317 h 2745499"/>
              <a:gd name="connsiteX87" fmla="*/ 4170701 w 4846719"/>
              <a:gd name="connsiteY87" fmla="*/ 710418 h 2745499"/>
              <a:gd name="connsiteX88" fmla="*/ 3889347 w 4846719"/>
              <a:gd name="connsiteY88" fmla="*/ 696350 h 2745499"/>
              <a:gd name="connsiteX89" fmla="*/ 3868246 w 4846719"/>
              <a:gd name="connsiteY89" fmla="*/ 689317 h 2745499"/>
              <a:gd name="connsiteX90" fmla="*/ 3833076 w 4846719"/>
              <a:gd name="connsiteY90" fmla="*/ 682283 h 2745499"/>
              <a:gd name="connsiteX91" fmla="*/ 3769772 w 4846719"/>
              <a:gd name="connsiteY91" fmla="*/ 675249 h 2745499"/>
              <a:gd name="connsiteX92" fmla="*/ 3678332 w 4846719"/>
              <a:gd name="connsiteY92" fmla="*/ 661181 h 2745499"/>
              <a:gd name="connsiteX93" fmla="*/ 3607993 w 4846719"/>
              <a:gd name="connsiteY93" fmla="*/ 654147 h 2745499"/>
              <a:gd name="connsiteX94" fmla="*/ 3572824 w 4846719"/>
              <a:gd name="connsiteY94" fmla="*/ 647113 h 2745499"/>
              <a:gd name="connsiteX95" fmla="*/ 3256301 w 4846719"/>
              <a:gd name="connsiteY95" fmla="*/ 647113 h 2745499"/>
              <a:gd name="connsiteX96" fmla="*/ 3221132 w 4846719"/>
              <a:gd name="connsiteY96" fmla="*/ 654147 h 2745499"/>
              <a:gd name="connsiteX97" fmla="*/ 3129692 w 4846719"/>
              <a:gd name="connsiteY97" fmla="*/ 661181 h 2745499"/>
              <a:gd name="connsiteX98" fmla="*/ 3087489 w 4846719"/>
              <a:gd name="connsiteY98" fmla="*/ 675249 h 2745499"/>
              <a:gd name="connsiteX99" fmla="*/ 3038252 w 4846719"/>
              <a:gd name="connsiteY99" fmla="*/ 703384 h 2745499"/>
              <a:gd name="connsiteX100" fmla="*/ 2974947 w 4846719"/>
              <a:gd name="connsiteY100" fmla="*/ 731520 h 2745499"/>
              <a:gd name="connsiteX101" fmla="*/ 2574018 w 4846719"/>
              <a:gd name="connsiteY101" fmla="*/ 717452 h 2745499"/>
              <a:gd name="connsiteX102" fmla="*/ 2545883 w 4846719"/>
              <a:gd name="connsiteY102" fmla="*/ 710418 h 2745499"/>
              <a:gd name="connsiteX103" fmla="*/ 2475544 w 4846719"/>
              <a:gd name="connsiteY103" fmla="*/ 689317 h 2745499"/>
              <a:gd name="connsiteX104" fmla="*/ 2440375 w 4846719"/>
              <a:gd name="connsiteY104" fmla="*/ 682283 h 2745499"/>
              <a:gd name="connsiteX105" fmla="*/ 2412239 w 4846719"/>
              <a:gd name="connsiteY105" fmla="*/ 675249 h 2745499"/>
              <a:gd name="connsiteX106" fmla="*/ 2370036 w 4846719"/>
              <a:gd name="connsiteY106" fmla="*/ 661181 h 2745499"/>
              <a:gd name="connsiteX107" fmla="*/ 2334867 w 4846719"/>
              <a:gd name="connsiteY107" fmla="*/ 654147 h 2745499"/>
              <a:gd name="connsiteX108" fmla="*/ 2292664 w 4846719"/>
              <a:gd name="connsiteY108" fmla="*/ 640080 h 2745499"/>
              <a:gd name="connsiteX109" fmla="*/ 2194190 w 4846719"/>
              <a:gd name="connsiteY109" fmla="*/ 626012 h 2745499"/>
              <a:gd name="connsiteX110" fmla="*/ 2137919 w 4846719"/>
              <a:gd name="connsiteY110" fmla="*/ 611944 h 2745499"/>
              <a:gd name="connsiteX111" fmla="*/ 2102750 w 4846719"/>
              <a:gd name="connsiteY111" fmla="*/ 604910 h 2745499"/>
              <a:gd name="connsiteX112" fmla="*/ 2081649 w 4846719"/>
              <a:gd name="connsiteY112" fmla="*/ 597877 h 2745499"/>
              <a:gd name="connsiteX113" fmla="*/ 2046479 w 4846719"/>
              <a:gd name="connsiteY113" fmla="*/ 590843 h 2745499"/>
              <a:gd name="connsiteX114" fmla="*/ 1997243 w 4846719"/>
              <a:gd name="connsiteY114" fmla="*/ 576775 h 2745499"/>
              <a:gd name="connsiteX115" fmla="*/ 1575212 w 4846719"/>
              <a:gd name="connsiteY115" fmla="*/ 562707 h 2745499"/>
              <a:gd name="connsiteX116" fmla="*/ 1540043 w 4846719"/>
              <a:gd name="connsiteY116" fmla="*/ 555673 h 2745499"/>
              <a:gd name="connsiteX117" fmla="*/ 1462670 w 4846719"/>
              <a:gd name="connsiteY117" fmla="*/ 541606 h 2745499"/>
              <a:gd name="connsiteX118" fmla="*/ 1420467 w 4846719"/>
              <a:gd name="connsiteY118" fmla="*/ 520504 h 2745499"/>
              <a:gd name="connsiteX119" fmla="*/ 1392332 w 4846719"/>
              <a:gd name="connsiteY119" fmla="*/ 513470 h 2745499"/>
              <a:gd name="connsiteX120" fmla="*/ 1371230 w 4846719"/>
              <a:gd name="connsiteY120" fmla="*/ 499403 h 2745499"/>
              <a:gd name="connsiteX121" fmla="*/ 1321993 w 4846719"/>
              <a:gd name="connsiteY121" fmla="*/ 450166 h 2745499"/>
              <a:gd name="connsiteX122" fmla="*/ 1300892 w 4846719"/>
              <a:gd name="connsiteY122" fmla="*/ 443132 h 2745499"/>
              <a:gd name="connsiteX123" fmla="*/ 1230553 w 4846719"/>
              <a:gd name="connsiteY123" fmla="*/ 393895 h 2745499"/>
              <a:gd name="connsiteX124" fmla="*/ 1209452 w 4846719"/>
              <a:gd name="connsiteY124" fmla="*/ 379827 h 2745499"/>
              <a:gd name="connsiteX125" fmla="*/ 1188350 w 4846719"/>
              <a:gd name="connsiteY125" fmla="*/ 358726 h 2745499"/>
              <a:gd name="connsiteX126" fmla="*/ 1125046 w 4846719"/>
              <a:gd name="connsiteY126" fmla="*/ 323557 h 2745499"/>
              <a:gd name="connsiteX127" fmla="*/ 1103944 w 4846719"/>
              <a:gd name="connsiteY127" fmla="*/ 309489 h 2745499"/>
              <a:gd name="connsiteX128" fmla="*/ 1082843 w 4846719"/>
              <a:gd name="connsiteY128" fmla="*/ 302455 h 2745499"/>
              <a:gd name="connsiteX129" fmla="*/ 1054707 w 4846719"/>
              <a:gd name="connsiteY129" fmla="*/ 288387 h 2745499"/>
              <a:gd name="connsiteX130" fmla="*/ 1033606 w 4846719"/>
              <a:gd name="connsiteY130" fmla="*/ 274320 h 2745499"/>
              <a:gd name="connsiteX131" fmla="*/ 984369 w 4846719"/>
              <a:gd name="connsiteY131" fmla="*/ 253218 h 2745499"/>
              <a:gd name="connsiteX132" fmla="*/ 914030 w 4846719"/>
              <a:gd name="connsiteY132" fmla="*/ 189913 h 2745499"/>
              <a:gd name="connsiteX133" fmla="*/ 899963 w 4846719"/>
              <a:gd name="connsiteY133" fmla="*/ 168812 h 2745499"/>
              <a:gd name="connsiteX134" fmla="*/ 857759 w 4846719"/>
              <a:gd name="connsiteY134" fmla="*/ 126609 h 2745499"/>
              <a:gd name="connsiteX135" fmla="*/ 808523 w 4846719"/>
              <a:gd name="connsiteY135" fmla="*/ 77372 h 2745499"/>
              <a:gd name="connsiteX136" fmla="*/ 787421 w 4846719"/>
              <a:gd name="connsiteY136" fmla="*/ 63304 h 2745499"/>
              <a:gd name="connsiteX137" fmla="*/ 738184 w 4846719"/>
              <a:gd name="connsiteY137" fmla="*/ 49237 h 2745499"/>
              <a:gd name="connsiteX138" fmla="*/ 674879 w 4846719"/>
              <a:gd name="connsiteY138" fmla="*/ 42203 h 2745499"/>
              <a:gd name="connsiteX139" fmla="*/ 639710 w 4846719"/>
              <a:gd name="connsiteY139" fmla="*/ 35169 h 2745499"/>
              <a:gd name="connsiteX140" fmla="*/ 597507 w 4846719"/>
              <a:gd name="connsiteY140" fmla="*/ 28135 h 2745499"/>
              <a:gd name="connsiteX141" fmla="*/ 534203 w 4846719"/>
              <a:gd name="connsiteY141" fmla="*/ 21101 h 2745499"/>
              <a:gd name="connsiteX142" fmla="*/ 351323 w 4846719"/>
              <a:gd name="connsiteY142" fmla="*/ 0 h 2745499"/>
              <a:gd name="connsiteX143" fmla="*/ 98104 w 4846719"/>
              <a:gd name="connsiteY143" fmla="*/ 7033 h 2745499"/>
              <a:gd name="connsiteX144" fmla="*/ 77003 w 4846719"/>
              <a:gd name="connsiteY144" fmla="*/ 14067 h 2745499"/>
              <a:gd name="connsiteX145" fmla="*/ 48867 w 4846719"/>
              <a:gd name="connsiteY145" fmla="*/ 21101 h 2745499"/>
              <a:gd name="connsiteX0" fmla="*/ 47828 w 4845680"/>
              <a:gd name="connsiteY0" fmla="*/ 21101 h 2745499"/>
              <a:gd name="connsiteX1" fmla="*/ 7920 w 4845680"/>
              <a:gd name="connsiteY1" fmla="*/ 82787 h 2745499"/>
              <a:gd name="connsiteX2" fmla="*/ 396 w 4845680"/>
              <a:gd name="connsiteY2" fmla="*/ 168420 h 2745499"/>
              <a:gd name="connsiteX3" fmla="*/ 17445 w 4845680"/>
              <a:gd name="connsiteY3" fmla="*/ 308212 h 2745499"/>
              <a:gd name="connsiteX4" fmla="*/ 33418 w 4845680"/>
              <a:gd name="connsiteY4" fmla="*/ 323752 h 2745499"/>
              <a:gd name="connsiteX5" fmla="*/ 41086 w 4845680"/>
              <a:gd name="connsiteY5" fmla="*/ 391890 h 2745499"/>
              <a:gd name="connsiteX6" fmla="*/ 71566 w 4845680"/>
              <a:gd name="connsiteY6" fmla="*/ 472146 h 2745499"/>
              <a:gd name="connsiteX7" fmla="*/ 132234 w 4845680"/>
              <a:gd name="connsiteY7" fmla="*/ 618978 h 2745499"/>
              <a:gd name="connsiteX8" fmla="*/ 139268 w 4845680"/>
              <a:gd name="connsiteY8" fmla="*/ 640080 h 2745499"/>
              <a:gd name="connsiteX9" fmla="*/ 181471 w 4845680"/>
              <a:gd name="connsiteY9" fmla="*/ 668215 h 2745499"/>
              <a:gd name="connsiteX10" fmla="*/ 195539 w 4845680"/>
              <a:gd name="connsiteY10" fmla="*/ 689317 h 2745499"/>
              <a:gd name="connsiteX11" fmla="*/ 202573 w 4845680"/>
              <a:gd name="connsiteY11" fmla="*/ 710418 h 2745499"/>
              <a:gd name="connsiteX12" fmla="*/ 223674 w 4845680"/>
              <a:gd name="connsiteY12" fmla="*/ 731520 h 2745499"/>
              <a:gd name="connsiteX13" fmla="*/ 251810 w 4845680"/>
              <a:gd name="connsiteY13" fmla="*/ 766689 h 2745499"/>
              <a:gd name="connsiteX14" fmla="*/ 279945 w 4845680"/>
              <a:gd name="connsiteY14" fmla="*/ 808892 h 2745499"/>
              <a:gd name="connsiteX15" fmla="*/ 294013 w 4845680"/>
              <a:gd name="connsiteY15" fmla="*/ 829993 h 2745499"/>
              <a:gd name="connsiteX16" fmla="*/ 336216 w 4845680"/>
              <a:gd name="connsiteY16" fmla="*/ 858129 h 2745499"/>
              <a:gd name="connsiteX17" fmla="*/ 364351 w 4845680"/>
              <a:gd name="connsiteY17" fmla="*/ 900332 h 2745499"/>
              <a:gd name="connsiteX18" fmla="*/ 399520 w 4845680"/>
              <a:gd name="connsiteY18" fmla="*/ 942535 h 2745499"/>
              <a:gd name="connsiteX19" fmla="*/ 445582 w 4845680"/>
              <a:gd name="connsiteY19" fmla="*/ 992212 h 2745499"/>
              <a:gd name="connsiteX20" fmla="*/ 502537 w 4845680"/>
              <a:gd name="connsiteY20" fmla="*/ 1037590 h 2745499"/>
              <a:gd name="connsiteX21" fmla="*/ 627779 w 4845680"/>
              <a:gd name="connsiteY21" fmla="*/ 1123363 h 2745499"/>
              <a:gd name="connsiteX22" fmla="*/ 797275 w 4845680"/>
              <a:gd name="connsiteY22" fmla="*/ 1212068 h 2745499"/>
              <a:gd name="connsiteX23" fmla="*/ 909132 w 4845680"/>
              <a:gd name="connsiteY23" fmla="*/ 1254271 h 2745499"/>
              <a:gd name="connsiteX24" fmla="*/ 1067736 w 4845680"/>
              <a:gd name="connsiteY24" fmla="*/ 1317136 h 2745499"/>
              <a:gd name="connsiteX25" fmla="*/ 1187311 w 4845680"/>
              <a:gd name="connsiteY25" fmla="*/ 1403838 h 2745499"/>
              <a:gd name="connsiteX26" fmla="*/ 1264684 w 4845680"/>
              <a:gd name="connsiteY26" fmla="*/ 1498209 h 2745499"/>
              <a:gd name="connsiteX27" fmla="*/ 1320710 w 4845680"/>
              <a:gd name="connsiteY27" fmla="*/ 1651586 h 2745499"/>
              <a:gd name="connsiteX28" fmla="*/ 1334778 w 4845680"/>
              <a:gd name="connsiteY28" fmla="*/ 1746885 h 2745499"/>
              <a:gd name="connsiteX29" fmla="*/ 1399890 w 4845680"/>
              <a:gd name="connsiteY29" fmla="*/ 1946568 h 2745499"/>
              <a:gd name="connsiteX30" fmla="*/ 1457528 w 4845680"/>
              <a:gd name="connsiteY30" fmla="*/ 2089052 h 2745499"/>
              <a:gd name="connsiteX31" fmla="*/ 1524252 w 4845680"/>
              <a:gd name="connsiteY31" fmla="*/ 2209311 h 2745499"/>
              <a:gd name="connsiteX32" fmla="*/ 1574857 w 4845680"/>
              <a:gd name="connsiteY32" fmla="*/ 2263530 h 2745499"/>
              <a:gd name="connsiteX33" fmla="*/ 1602992 w 4845680"/>
              <a:gd name="connsiteY33" fmla="*/ 2302558 h 2745499"/>
              <a:gd name="connsiteX34" fmla="*/ 1651301 w 4845680"/>
              <a:gd name="connsiteY34" fmla="*/ 2356338 h 2745499"/>
              <a:gd name="connsiteX35" fmla="*/ 1753634 w 4845680"/>
              <a:gd name="connsiteY35" fmla="*/ 2455935 h 2745499"/>
              <a:gd name="connsiteX36" fmla="*/ 1869594 w 4845680"/>
              <a:gd name="connsiteY36" fmla="*/ 2542833 h 2745499"/>
              <a:gd name="connsiteX37" fmla="*/ 1905447 w 4845680"/>
              <a:gd name="connsiteY37" fmla="*/ 2574827 h 2745499"/>
              <a:gd name="connsiteX38" fmla="*/ 2020480 w 4845680"/>
              <a:gd name="connsiteY38" fmla="*/ 2636324 h 2745499"/>
              <a:gd name="connsiteX39" fmla="*/ 2129847 w 4845680"/>
              <a:gd name="connsiteY39" fmla="*/ 2678527 h 2745499"/>
              <a:gd name="connsiteX40" fmla="*/ 2229200 w 4845680"/>
              <a:gd name="connsiteY40" fmla="*/ 2711645 h 2745499"/>
              <a:gd name="connsiteX41" fmla="*/ 2452036 w 4845680"/>
              <a:gd name="connsiteY41" fmla="*/ 2741588 h 2745499"/>
              <a:gd name="connsiteX42" fmla="*/ 2542792 w 4845680"/>
              <a:gd name="connsiteY42" fmla="*/ 2745447 h 2745499"/>
              <a:gd name="connsiteX43" fmla="*/ 2697145 w 4845680"/>
              <a:gd name="connsiteY43" fmla="*/ 2737087 h 2745499"/>
              <a:gd name="connsiteX44" fmla="*/ 2825514 w 4845680"/>
              <a:gd name="connsiteY44" fmla="*/ 2710522 h 2745499"/>
              <a:gd name="connsiteX45" fmla="*/ 2940546 w 4845680"/>
              <a:gd name="connsiteY45" fmla="*/ 2670126 h 2745499"/>
              <a:gd name="connsiteX46" fmla="*/ 3014744 w 4845680"/>
              <a:gd name="connsiteY46" fmla="*/ 2626115 h 2745499"/>
              <a:gd name="connsiteX47" fmla="*/ 3134319 w 4845680"/>
              <a:gd name="connsiteY47" fmla="*/ 2558952 h 2745499"/>
              <a:gd name="connsiteX48" fmla="*/ 3221216 w 4845680"/>
              <a:gd name="connsiteY48" fmla="*/ 2505172 h 2745499"/>
              <a:gd name="connsiteX49" fmla="*/ 3343283 w 4845680"/>
              <a:gd name="connsiteY49" fmla="*/ 2413048 h 2745499"/>
              <a:gd name="connsiteX50" fmla="*/ 3408395 w 4845680"/>
              <a:gd name="connsiteY50" fmla="*/ 2356094 h 2745499"/>
              <a:gd name="connsiteX51" fmla="*/ 3529777 w 4845680"/>
              <a:gd name="connsiteY51" fmla="*/ 2212437 h 2745499"/>
              <a:gd name="connsiteX52" fmla="*/ 3596257 w 4845680"/>
              <a:gd name="connsiteY52" fmla="*/ 2121242 h 2745499"/>
              <a:gd name="connsiteX53" fmla="*/ 3653212 w 4845680"/>
              <a:gd name="connsiteY53" fmla="*/ 2029362 h 2745499"/>
              <a:gd name="connsiteX54" fmla="*/ 3731268 w 4845680"/>
              <a:gd name="connsiteY54" fmla="*/ 1944272 h 2745499"/>
              <a:gd name="connsiteX55" fmla="*/ 3820217 w 4845680"/>
              <a:gd name="connsiteY55" fmla="*/ 1862357 h 2745499"/>
              <a:gd name="connsiteX56" fmla="*/ 3888748 w 4845680"/>
              <a:gd name="connsiteY56" fmla="*/ 1810629 h 2745499"/>
              <a:gd name="connsiteX57" fmla="*/ 4005832 w 4845680"/>
              <a:gd name="connsiteY57" fmla="*/ 1739607 h 2745499"/>
              <a:gd name="connsiteX58" fmla="*/ 4115199 w 4845680"/>
              <a:gd name="connsiteY58" fmla="*/ 1691737 h 2745499"/>
              <a:gd name="connsiteX59" fmla="*/ 4253824 w 4845680"/>
              <a:gd name="connsiteY59" fmla="*/ 1627749 h 2745499"/>
              <a:gd name="connsiteX60" fmla="*/ 4338914 w 4845680"/>
              <a:gd name="connsiteY60" fmla="*/ 1573530 h 2745499"/>
              <a:gd name="connsiteX61" fmla="*/ 4418094 w 4845680"/>
              <a:gd name="connsiteY61" fmla="*/ 1523609 h 2745499"/>
              <a:gd name="connsiteX62" fmla="*/ 4479347 w 4845680"/>
              <a:gd name="connsiteY62" fmla="*/ 1466898 h 2745499"/>
              <a:gd name="connsiteX63" fmla="*/ 4549245 w 4845680"/>
              <a:gd name="connsiteY63" fmla="*/ 1401542 h 2745499"/>
              <a:gd name="connsiteX64" fmla="*/ 4601657 w 4845680"/>
              <a:gd name="connsiteY64" fmla="*/ 1344588 h 2745499"/>
              <a:gd name="connsiteX65" fmla="*/ 4638634 w 4845680"/>
              <a:gd name="connsiteY65" fmla="*/ 1289685 h 2745499"/>
              <a:gd name="connsiteX66" fmla="*/ 4691046 w 4845680"/>
              <a:gd name="connsiteY66" fmla="*/ 1214803 h 2745499"/>
              <a:gd name="connsiteX67" fmla="*/ 4728706 w 4845680"/>
              <a:gd name="connsiteY67" fmla="*/ 1141974 h 2745499"/>
              <a:gd name="connsiteX68" fmla="*/ 4784977 w 4845680"/>
              <a:gd name="connsiteY68" fmla="*/ 1017856 h 2745499"/>
              <a:gd name="connsiteX69" fmla="*/ 4803587 w 4845680"/>
              <a:gd name="connsiteY69" fmla="*/ 956603 h 2745499"/>
              <a:gd name="connsiteX70" fmla="*/ 4821514 w 4845680"/>
              <a:gd name="connsiteY70" fmla="*/ 867654 h 2745499"/>
              <a:gd name="connsiteX71" fmla="*/ 4835582 w 4845680"/>
              <a:gd name="connsiteY71" fmla="*/ 793457 h 2745499"/>
              <a:gd name="connsiteX72" fmla="*/ 4845351 w 4845680"/>
              <a:gd name="connsiteY72" fmla="*/ 687753 h 2745499"/>
              <a:gd name="connsiteX73" fmla="*/ 4843983 w 4845680"/>
              <a:gd name="connsiteY73" fmla="*/ 568373 h 2745499"/>
              <a:gd name="connsiteX74" fmla="*/ 4795674 w 4845680"/>
              <a:gd name="connsiteY74" fmla="*/ 506437 h 2745499"/>
              <a:gd name="connsiteX75" fmla="*/ 4753471 w 4845680"/>
              <a:gd name="connsiteY75" fmla="*/ 485335 h 2745499"/>
              <a:gd name="connsiteX76" fmla="*/ 4718302 w 4845680"/>
              <a:gd name="connsiteY76" fmla="*/ 457200 h 2745499"/>
              <a:gd name="connsiteX77" fmla="*/ 4676099 w 4845680"/>
              <a:gd name="connsiteY77" fmla="*/ 443132 h 2745499"/>
              <a:gd name="connsiteX78" fmla="*/ 4591693 w 4845680"/>
              <a:gd name="connsiteY78" fmla="*/ 464233 h 2745499"/>
              <a:gd name="connsiteX79" fmla="*/ 4528388 w 4845680"/>
              <a:gd name="connsiteY79" fmla="*/ 499403 h 2745499"/>
              <a:gd name="connsiteX80" fmla="*/ 4507287 w 4845680"/>
              <a:gd name="connsiteY80" fmla="*/ 513470 h 2745499"/>
              <a:gd name="connsiteX81" fmla="*/ 4479151 w 4845680"/>
              <a:gd name="connsiteY81" fmla="*/ 555673 h 2745499"/>
              <a:gd name="connsiteX82" fmla="*/ 4436948 w 4845680"/>
              <a:gd name="connsiteY82" fmla="*/ 590843 h 2745499"/>
              <a:gd name="connsiteX83" fmla="*/ 4394745 w 4845680"/>
              <a:gd name="connsiteY83" fmla="*/ 618978 h 2745499"/>
              <a:gd name="connsiteX84" fmla="*/ 4338474 w 4845680"/>
              <a:gd name="connsiteY84" fmla="*/ 647113 h 2745499"/>
              <a:gd name="connsiteX85" fmla="*/ 4310339 w 4845680"/>
              <a:gd name="connsiteY85" fmla="*/ 661181 h 2745499"/>
              <a:gd name="connsiteX86" fmla="*/ 4268136 w 4845680"/>
              <a:gd name="connsiteY86" fmla="*/ 675249 h 2745499"/>
              <a:gd name="connsiteX87" fmla="*/ 4240000 w 4845680"/>
              <a:gd name="connsiteY87" fmla="*/ 689317 h 2745499"/>
              <a:gd name="connsiteX88" fmla="*/ 4169662 w 4845680"/>
              <a:gd name="connsiteY88" fmla="*/ 710418 h 2745499"/>
              <a:gd name="connsiteX89" fmla="*/ 3888308 w 4845680"/>
              <a:gd name="connsiteY89" fmla="*/ 696350 h 2745499"/>
              <a:gd name="connsiteX90" fmla="*/ 3867207 w 4845680"/>
              <a:gd name="connsiteY90" fmla="*/ 689317 h 2745499"/>
              <a:gd name="connsiteX91" fmla="*/ 3832037 w 4845680"/>
              <a:gd name="connsiteY91" fmla="*/ 682283 h 2745499"/>
              <a:gd name="connsiteX92" fmla="*/ 3768733 w 4845680"/>
              <a:gd name="connsiteY92" fmla="*/ 675249 h 2745499"/>
              <a:gd name="connsiteX93" fmla="*/ 3677293 w 4845680"/>
              <a:gd name="connsiteY93" fmla="*/ 661181 h 2745499"/>
              <a:gd name="connsiteX94" fmla="*/ 3606954 w 4845680"/>
              <a:gd name="connsiteY94" fmla="*/ 654147 h 2745499"/>
              <a:gd name="connsiteX95" fmla="*/ 3571785 w 4845680"/>
              <a:gd name="connsiteY95" fmla="*/ 647113 h 2745499"/>
              <a:gd name="connsiteX96" fmla="*/ 3255262 w 4845680"/>
              <a:gd name="connsiteY96" fmla="*/ 647113 h 2745499"/>
              <a:gd name="connsiteX97" fmla="*/ 3220093 w 4845680"/>
              <a:gd name="connsiteY97" fmla="*/ 654147 h 2745499"/>
              <a:gd name="connsiteX98" fmla="*/ 3128653 w 4845680"/>
              <a:gd name="connsiteY98" fmla="*/ 661181 h 2745499"/>
              <a:gd name="connsiteX99" fmla="*/ 3086450 w 4845680"/>
              <a:gd name="connsiteY99" fmla="*/ 675249 h 2745499"/>
              <a:gd name="connsiteX100" fmla="*/ 3037213 w 4845680"/>
              <a:gd name="connsiteY100" fmla="*/ 703384 h 2745499"/>
              <a:gd name="connsiteX101" fmla="*/ 2973908 w 4845680"/>
              <a:gd name="connsiteY101" fmla="*/ 731520 h 2745499"/>
              <a:gd name="connsiteX102" fmla="*/ 2572979 w 4845680"/>
              <a:gd name="connsiteY102" fmla="*/ 717452 h 2745499"/>
              <a:gd name="connsiteX103" fmla="*/ 2544844 w 4845680"/>
              <a:gd name="connsiteY103" fmla="*/ 710418 h 2745499"/>
              <a:gd name="connsiteX104" fmla="*/ 2474505 w 4845680"/>
              <a:gd name="connsiteY104" fmla="*/ 689317 h 2745499"/>
              <a:gd name="connsiteX105" fmla="*/ 2439336 w 4845680"/>
              <a:gd name="connsiteY105" fmla="*/ 682283 h 2745499"/>
              <a:gd name="connsiteX106" fmla="*/ 2411200 w 4845680"/>
              <a:gd name="connsiteY106" fmla="*/ 675249 h 2745499"/>
              <a:gd name="connsiteX107" fmla="*/ 2368997 w 4845680"/>
              <a:gd name="connsiteY107" fmla="*/ 661181 h 2745499"/>
              <a:gd name="connsiteX108" fmla="*/ 2333828 w 4845680"/>
              <a:gd name="connsiteY108" fmla="*/ 654147 h 2745499"/>
              <a:gd name="connsiteX109" fmla="*/ 2291625 w 4845680"/>
              <a:gd name="connsiteY109" fmla="*/ 640080 h 2745499"/>
              <a:gd name="connsiteX110" fmla="*/ 2193151 w 4845680"/>
              <a:gd name="connsiteY110" fmla="*/ 626012 h 2745499"/>
              <a:gd name="connsiteX111" fmla="*/ 2136880 w 4845680"/>
              <a:gd name="connsiteY111" fmla="*/ 611944 h 2745499"/>
              <a:gd name="connsiteX112" fmla="*/ 2101711 w 4845680"/>
              <a:gd name="connsiteY112" fmla="*/ 604910 h 2745499"/>
              <a:gd name="connsiteX113" fmla="*/ 2080610 w 4845680"/>
              <a:gd name="connsiteY113" fmla="*/ 597877 h 2745499"/>
              <a:gd name="connsiteX114" fmla="*/ 2045440 w 4845680"/>
              <a:gd name="connsiteY114" fmla="*/ 590843 h 2745499"/>
              <a:gd name="connsiteX115" fmla="*/ 1996204 w 4845680"/>
              <a:gd name="connsiteY115" fmla="*/ 576775 h 2745499"/>
              <a:gd name="connsiteX116" fmla="*/ 1574173 w 4845680"/>
              <a:gd name="connsiteY116" fmla="*/ 562707 h 2745499"/>
              <a:gd name="connsiteX117" fmla="*/ 1539004 w 4845680"/>
              <a:gd name="connsiteY117" fmla="*/ 555673 h 2745499"/>
              <a:gd name="connsiteX118" fmla="*/ 1461631 w 4845680"/>
              <a:gd name="connsiteY118" fmla="*/ 541606 h 2745499"/>
              <a:gd name="connsiteX119" fmla="*/ 1419428 w 4845680"/>
              <a:gd name="connsiteY119" fmla="*/ 520504 h 2745499"/>
              <a:gd name="connsiteX120" fmla="*/ 1391293 w 4845680"/>
              <a:gd name="connsiteY120" fmla="*/ 513470 h 2745499"/>
              <a:gd name="connsiteX121" fmla="*/ 1370191 w 4845680"/>
              <a:gd name="connsiteY121" fmla="*/ 499403 h 2745499"/>
              <a:gd name="connsiteX122" fmla="*/ 1320954 w 4845680"/>
              <a:gd name="connsiteY122" fmla="*/ 450166 h 2745499"/>
              <a:gd name="connsiteX123" fmla="*/ 1299853 w 4845680"/>
              <a:gd name="connsiteY123" fmla="*/ 443132 h 2745499"/>
              <a:gd name="connsiteX124" fmla="*/ 1229514 w 4845680"/>
              <a:gd name="connsiteY124" fmla="*/ 393895 h 2745499"/>
              <a:gd name="connsiteX125" fmla="*/ 1208413 w 4845680"/>
              <a:gd name="connsiteY125" fmla="*/ 379827 h 2745499"/>
              <a:gd name="connsiteX126" fmla="*/ 1187311 w 4845680"/>
              <a:gd name="connsiteY126" fmla="*/ 358726 h 2745499"/>
              <a:gd name="connsiteX127" fmla="*/ 1124007 w 4845680"/>
              <a:gd name="connsiteY127" fmla="*/ 323557 h 2745499"/>
              <a:gd name="connsiteX128" fmla="*/ 1102905 w 4845680"/>
              <a:gd name="connsiteY128" fmla="*/ 309489 h 2745499"/>
              <a:gd name="connsiteX129" fmla="*/ 1081804 w 4845680"/>
              <a:gd name="connsiteY129" fmla="*/ 302455 h 2745499"/>
              <a:gd name="connsiteX130" fmla="*/ 1053668 w 4845680"/>
              <a:gd name="connsiteY130" fmla="*/ 288387 h 2745499"/>
              <a:gd name="connsiteX131" fmla="*/ 1032567 w 4845680"/>
              <a:gd name="connsiteY131" fmla="*/ 274320 h 2745499"/>
              <a:gd name="connsiteX132" fmla="*/ 983330 w 4845680"/>
              <a:gd name="connsiteY132" fmla="*/ 253218 h 2745499"/>
              <a:gd name="connsiteX133" fmla="*/ 912991 w 4845680"/>
              <a:gd name="connsiteY133" fmla="*/ 189913 h 2745499"/>
              <a:gd name="connsiteX134" fmla="*/ 898924 w 4845680"/>
              <a:gd name="connsiteY134" fmla="*/ 168812 h 2745499"/>
              <a:gd name="connsiteX135" fmla="*/ 856720 w 4845680"/>
              <a:gd name="connsiteY135" fmla="*/ 126609 h 2745499"/>
              <a:gd name="connsiteX136" fmla="*/ 807484 w 4845680"/>
              <a:gd name="connsiteY136" fmla="*/ 77372 h 2745499"/>
              <a:gd name="connsiteX137" fmla="*/ 786382 w 4845680"/>
              <a:gd name="connsiteY137" fmla="*/ 63304 h 2745499"/>
              <a:gd name="connsiteX138" fmla="*/ 737145 w 4845680"/>
              <a:gd name="connsiteY138" fmla="*/ 49237 h 2745499"/>
              <a:gd name="connsiteX139" fmla="*/ 673840 w 4845680"/>
              <a:gd name="connsiteY139" fmla="*/ 42203 h 2745499"/>
              <a:gd name="connsiteX140" fmla="*/ 638671 w 4845680"/>
              <a:gd name="connsiteY140" fmla="*/ 35169 h 2745499"/>
              <a:gd name="connsiteX141" fmla="*/ 596468 w 4845680"/>
              <a:gd name="connsiteY141" fmla="*/ 28135 h 2745499"/>
              <a:gd name="connsiteX142" fmla="*/ 533164 w 4845680"/>
              <a:gd name="connsiteY142" fmla="*/ 21101 h 2745499"/>
              <a:gd name="connsiteX143" fmla="*/ 350284 w 4845680"/>
              <a:gd name="connsiteY143" fmla="*/ 0 h 2745499"/>
              <a:gd name="connsiteX144" fmla="*/ 97065 w 4845680"/>
              <a:gd name="connsiteY144" fmla="*/ 7033 h 2745499"/>
              <a:gd name="connsiteX145" fmla="*/ 75964 w 4845680"/>
              <a:gd name="connsiteY145" fmla="*/ 14067 h 2745499"/>
              <a:gd name="connsiteX146" fmla="*/ 47828 w 4845680"/>
              <a:gd name="connsiteY146" fmla="*/ 21101 h 2745499"/>
              <a:gd name="connsiteX0" fmla="*/ 47828 w 4845680"/>
              <a:gd name="connsiteY0" fmla="*/ 21101 h 2745499"/>
              <a:gd name="connsiteX1" fmla="*/ 7920 w 4845680"/>
              <a:gd name="connsiteY1" fmla="*/ 82787 h 2745499"/>
              <a:gd name="connsiteX2" fmla="*/ 396 w 4845680"/>
              <a:gd name="connsiteY2" fmla="*/ 168420 h 2745499"/>
              <a:gd name="connsiteX3" fmla="*/ 17445 w 4845680"/>
              <a:gd name="connsiteY3" fmla="*/ 308212 h 2745499"/>
              <a:gd name="connsiteX4" fmla="*/ 41086 w 4845680"/>
              <a:gd name="connsiteY4" fmla="*/ 391890 h 2745499"/>
              <a:gd name="connsiteX5" fmla="*/ 71566 w 4845680"/>
              <a:gd name="connsiteY5" fmla="*/ 472146 h 2745499"/>
              <a:gd name="connsiteX6" fmla="*/ 132234 w 4845680"/>
              <a:gd name="connsiteY6" fmla="*/ 618978 h 2745499"/>
              <a:gd name="connsiteX7" fmla="*/ 139268 w 4845680"/>
              <a:gd name="connsiteY7" fmla="*/ 640080 h 2745499"/>
              <a:gd name="connsiteX8" fmla="*/ 181471 w 4845680"/>
              <a:gd name="connsiteY8" fmla="*/ 668215 h 2745499"/>
              <a:gd name="connsiteX9" fmla="*/ 195539 w 4845680"/>
              <a:gd name="connsiteY9" fmla="*/ 689317 h 2745499"/>
              <a:gd name="connsiteX10" fmla="*/ 202573 w 4845680"/>
              <a:gd name="connsiteY10" fmla="*/ 710418 h 2745499"/>
              <a:gd name="connsiteX11" fmla="*/ 223674 w 4845680"/>
              <a:gd name="connsiteY11" fmla="*/ 731520 h 2745499"/>
              <a:gd name="connsiteX12" fmla="*/ 251810 w 4845680"/>
              <a:gd name="connsiteY12" fmla="*/ 766689 h 2745499"/>
              <a:gd name="connsiteX13" fmla="*/ 279945 w 4845680"/>
              <a:gd name="connsiteY13" fmla="*/ 808892 h 2745499"/>
              <a:gd name="connsiteX14" fmla="*/ 294013 w 4845680"/>
              <a:gd name="connsiteY14" fmla="*/ 829993 h 2745499"/>
              <a:gd name="connsiteX15" fmla="*/ 336216 w 4845680"/>
              <a:gd name="connsiteY15" fmla="*/ 858129 h 2745499"/>
              <a:gd name="connsiteX16" fmla="*/ 364351 w 4845680"/>
              <a:gd name="connsiteY16" fmla="*/ 900332 h 2745499"/>
              <a:gd name="connsiteX17" fmla="*/ 399520 w 4845680"/>
              <a:gd name="connsiteY17" fmla="*/ 942535 h 2745499"/>
              <a:gd name="connsiteX18" fmla="*/ 445582 w 4845680"/>
              <a:gd name="connsiteY18" fmla="*/ 992212 h 2745499"/>
              <a:gd name="connsiteX19" fmla="*/ 502537 w 4845680"/>
              <a:gd name="connsiteY19" fmla="*/ 1037590 h 2745499"/>
              <a:gd name="connsiteX20" fmla="*/ 627779 w 4845680"/>
              <a:gd name="connsiteY20" fmla="*/ 1123363 h 2745499"/>
              <a:gd name="connsiteX21" fmla="*/ 797275 w 4845680"/>
              <a:gd name="connsiteY21" fmla="*/ 1212068 h 2745499"/>
              <a:gd name="connsiteX22" fmla="*/ 909132 w 4845680"/>
              <a:gd name="connsiteY22" fmla="*/ 1254271 h 2745499"/>
              <a:gd name="connsiteX23" fmla="*/ 1067736 w 4845680"/>
              <a:gd name="connsiteY23" fmla="*/ 1317136 h 2745499"/>
              <a:gd name="connsiteX24" fmla="*/ 1187311 w 4845680"/>
              <a:gd name="connsiteY24" fmla="*/ 1403838 h 2745499"/>
              <a:gd name="connsiteX25" fmla="*/ 1264684 w 4845680"/>
              <a:gd name="connsiteY25" fmla="*/ 1498209 h 2745499"/>
              <a:gd name="connsiteX26" fmla="*/ 1320710 w 4845680"/>
              <a:gd name="connsiteY26" fmla="*/ 1651586 h 2745499"/>
              <a:gd name="connsiteX27" fmla="*/ 1334778 w 4845680"/>
              <a:gd name="connsiteY27" fmla="*/ 1746885 h 2745499"/>
              <a:gd name="connsiteX28" fmla="*/ 1399890 w 4845680"/>
              <a:gd name="connsiteY28" fmla="*/ 1946568 h 2745499"/>
              <a:gd name="connsiteX29" fmla="*/ 1457528 w 4845680"/>
              <a:gd name="connsiteY29" fmla="*/ 2089052 h 2745499"/>
              <a:gd name="connsiteX30" fmla="*/ 1524252 w 4845680"/>
              <a:gd name="connsiteY30" fmla="*/ 2209311 h 2745499"/>
              <a:gd name="connsiteX31" fmla="*/ 1574857 w 4845680"/>
              <a:gd name="connsiteY31" fmla="*/ 2263530 h 2745499"/>
              <a:gd name="connsiteX32" fmla="*/ 1602992 w 4845680"/>
              <a:gd name="connsiteY32" fmla="*/ 2302558 h 2745499"/>
              <a:gd name="connsiteX33" fmla="*/ 1651301 w 4845680"/>
              <a:gd name="connsiteY33" fmla="*/ 2356338 h 2745499"/>
              <a:gd name="connsiteX34" fmla="*/ 1753634 w 4845680"/>
              <a:gd name="connsiteY34" fmla="*/ 2455935 h 2745499"/>
              <a:gd name="connsiteX35" fmla="*/ 1869594 w 4845680"/>
              <a:gd name="connsiteY35" fmla="*/ 2542833 h 2745499"/>
              <a:gd name="connsiteX36" fmla="*/ 1905447 w 4845680"/>
              <a:gd name="connsiteY36" fmla="*/ 2574827 h 2745499"/>
              <a:gd name="connsiteX37" fmla="*/ 2020480 w 4845680"/>
              <a:gd name="connsiteY37" fmla="*/ 2636324 h 2745499"/>
              <a:gd name="connsiteX38" fmla="*/ 2129847 w 4845680"/>
              <a:gd name="connsiteY38" fmla="*/ 2678527 h 2745499"/>
              <a:gd name="connsiteX39" fmla="*/ 2229200 w 4845680"/>
              <a:gd name="connsiteY39" fmla="*/ 2711645 h 2745499"/>
              <a:gd name="connsiteX40" fmla="*/ 2452036 w 4845680"/>
              <a:gd name="connsiteY40" fmla="*/ 2741588 h 2745499"/>
              <a:gd name="connsiteX41" fmla="*/ 2542792 w 4845680"/>
              <a:gd name="connsiteY41" fmla="*/ 2745447 h 2745499"/>
              <a:gd name="connsiteX42" fmla="*/ 2697145 w 4845680"/>
              <a:gd name="connsiteY42" fmla="*/ 2737087 h 2745499"/>
              <a:gd name="connsiteX43" fmla="*/ 2825514 w 4845680"/>
              <a:gd name="connsiteY43" fmla="*/ 2710522 h 2745499"/>
              <a:gd name="connsiteX44" fmla="*/ 2940546 w 4845680"/>
              <a:gd name="connsiteY44" fmla="*/ 2670126 h 2745499"/>
              <a:gd name="connsiteX45" fmla="*/ 3014744 w 4845680"/>
              <a:gd name="connsiteY45" fmla="*/ 2626115 h 2745499"/>
              <a:gd name="connsiteX46" fmla="*/ 3134319 w 4845680"/>
              <a:gd name="connsiteY46" fmla="*/ 2558952 h 2745499"/>
              <a:gd name="connsiteX47" fmla="*/ 3221216 w 4845680"/>
              <a:gd name="connsiteY47" fmla="*/ 2505172 h 2745499"/>
              <a:gd name="connsiteX48" fmla="*/ 3343283 w 4845680"/>
              <a:gd name="connsiteY48" fmla="*/ 2413048 h 2745499"/>
              <a:gd name="connsiteX49" fmla="*/ 3408395 w 4845680"/>
              <a:gd name="connsiteY49" fmla="*/ 2356094 h 2745499"/>
              <a:gd name="connsiteX50" fmla="*/ 3529777 w 4845680"/>
              <a:gd name="connsiteY50" fmla="*/ 2212437 h 2745499"/>
              <a:gd name="connsiteX51" fmla="*/ 3596257 w 4845680"/>
              <a:gd name="connsiteY51" fmla="*/ 2121242 h 2745499"/>
              <a:gd name="connsiteX52" fmla="*/ 3653212 w 4845680"/>
              <a:gd name="connsiteY52" fmla="*/ 2029362 h 2745499"/>
              <a:gd name="connsiteX53" fmla="*/ 3731268 w 4845680"/>
              <a:gd name="connsiteY53" fmla="*/ 1944272 h 2745499"/>
              <a:gd name="connsiteX54" fmla="*/ 3820217 w 4845680"/>
              <a:gd name="connsiteY54" fmla="*/ 1862357 h 2745499"/>
              <a:gd name="connsiteX55" fmla="*/ 3888748 w 4845680"/>
              <a:gd name="connsiteY55" fmla="*/ 1810629 h 2745499"/>
              <a:gd name="connsiteX56" fmla="*/ 4005832 w 4845680"/>
              <a:gd name="connsiteY56" fmla="*/ 1739607 h 2745499"/>
              <a:gd name="connsiteX57" fmla="*/ 4115199 w 4845680"/>
              <a:gd name="connsiteY57" fmla="*/ 1691737 h 2745499"/>
              <a:gd name="connsiteX58" fmla="*/ 4253824 w 4845680"/>
              <a:gd name="connsiteY58" fmla="*/ 1627749 h 2745499"/>
              <a:gd name="connsiteX59" fmla="*/ 4338914 w 4845680"/>
              <a:gd name="connsiteY59" fmla="*/ 1573530 h 2745499"/>
              <a:gd name="connsiteX60" fmla="*/ 4418094 w 4845680"/>
              <a:gd name="connsiteY60" fmla="*/ 1523609 h 2745499"/>
              <a:gd name="connsiteX61" fmla="*/ 4479347 w 4845680"/>
              <a:gd name="connsiteY61" fmla="*/ 1466898 h 2745499"/>
              <a:gd name="connsiteX62" fmla="*/ 4549245 w 4845680"/>
              <a:gd name="connsiteY62" fmla="*/ 1401542 h 2745499"/>
              <a:gd name="connsiteX63" fmla="*/ 4601657 w 4845680"/>
              <a:gd name="connsiteY63" fmla="*/ 1344588 h 2745499"/>
              <a:gd name="connsiteX64" fmla="*/ 4638634 w 4845680"/>
              <a:gd name="connsiteY64" fmla="*/ 1289685 h 2745499"/>
              <a:gd name="connsiteX65" fmla="*/ 4691046 w 4845680"/>
              <a:gd name="connsiteY65" fmla="*/ 1214803 h 2745499"/>
              <a:gd name="connsiteX66" fmla="*/ 4728706 w 4845680"/>
              <a:gd name="connsiteY66" fmla="*/ 1141974 h 2745499"/>
              <a:gd name="connsiteX67" fmla="*/ 4784977 w 4845680"/>
              <a:gd name="connsiteY67" fmla="*/ 1017856 h 2745499"/>
              <a:gd name="connsiteX68" fmla="*/ 4803587 w 4845680"/>
              <a:gd name="connsiteY68" fmla="*/ 956603 h 2745499"/>
              <a:gd name="connsiteX69" fmla="*/ 4821514 w 4845680"/>
              <a:gd name="connsiteY69" fmla="*/ 867654 h 2745499"/>
              <a:gd name="connsiteX70" fmla="*/ 4835582 w 4845680"/>
              <a:gd name="connsiteY70" fmla="*/ 793457 h 2745499"/>
              <a:gd name="connsiteX71" fmla="*/ 4845351 w 4845680"/>
              <a:gd name="connsiteY71" fmla="*/ 687753 h 2745499"/>
              <a:gd name="connsiteX72" fmla="*/ 4843983 w 4845680"/>
              <a:gd name="connsiteY72" fmla="*/ 568373 h 2745499"/>
              <a:gd name="connsiteX73" fmla="*/ 4795674 w 4845680"/>
              <a:gd name="connsiteY73" fmla="*/ 506437 h 2745499"/>
              <a:gd name="connsiteX74" fmla="*/ 4753471 w 4845680"/>
              <a:gd name="connsiteY74" fmla="*/ 485335 h 2745499"/>
              <a:gd name="connsiteX75" fmla="*/ 4718302 w 4845680"/>
              <a:gd name="connsiteY75" fmla="*/ 457200 h 2745499"/>
              <a:gd name="connsiteX76" fmla="*/ 4676099 w 4845680"/>
              <a:gd name="connsiteY76" fmla="*/ 443132 h 2745499"/>
              <a:gd name="connsiteX77" fmla="*/ 4591693 w 4845680"/>
              <a:gd name="connsiteY77" fmla="*/ 464233 h 2745499"/>
              <a:gd name="connsiteX78" fmla="*/ 4528388 w 4845680"/>
              <a:gd name="connsiteY78" fmla="*/ 499403 h 2745499"/>
              <a:gd name="connsiteX79" fmla="*/ 4507287 w 4845680"/>
              <a:gd name="connsiteY79" fmla="*/ 513470 h 2745499"/>
              <a:gd name="connsiteX80" fmla="*/ 4479151 w 4845680"/>
              <a:gd name="connsiteY80" fmla="*/ 555673 h 2745499"/>
              <a:gd name="connsiteX81" fmla="*/ 4436948 w 4845680"/>
              <a:gd name="connsiteY81" fmla="*/ 590843 h 2745499"/>
              <a:gd name="connsiteX82" fmla="*/ 4394745 w 4845680"/>
              <a:gd name="connsiteY82" fmla="*/ 618978 h 2745499"/>
              <a:gd name="connsiteX83" fmla="*/ 4338474 w 4845680"/>
              <a:gd name="connsiteY83" fmla="*/ 647113 h 2745499"/>
              <a:gd name="connsiteX84" fmla="*/ 4310339 w 4845680"/>
              <a:gd name="connsiteY84" fmla="*/ 661181 h 2745499"/>
              <a:gd name="connsiteX85" fmla="*/ 4268136 w 4845680"/>
              <a:gd name="connsiteY85" fmla="*/ 675249 h 2745499"/>
              <a:gd name="connsiteX86" fmla="*/ 4240000 w 4845680"/>
              <a:gd name="connsiteY86" fmla="*/ 689317 h 2745499"/>
              <a:gd name="connsiteX87" fmla="*/ 4169662 w 4845680"/>
              <a:gd name="connsiteY87" fmla="*/ 710418 h 2745499"/>
              <a:gd name="connsiteX88" fmla="*/ 3888308 w 4845680"/>
              <a:gd name="connsiteY88" fmla="*/ 696350 h 2745499"/>
              <a:gd name="connsiteX89" fmla="*/ 3867207 w 4845680"/>
              <a:gd name="connsiteY89" fmla="*/ 689317 h 2745499"/>
              <a:gd name="connsiteX90" fmla="*/ 3832037 w 4845680"/>
              <a:gd name="connsiteY90" fmla="*/ 682283 h 2745499"/>
              <a:gd name="connsiteX91" fmla="*/ 3768733 w 4845680"/>
              <a:gd name="connsiteY91" fmla="*/ 675249 h 2745499"/>
              <a:gd name="connsiteX92" fmla="*/ 3677293 w 4845680"/>
              <a:gd name="connsiteY92" fmla="*/ 661181 h 2745499"/>
              <a:gd name="connsiteX93" fmla="*/ 3606954 w 4845680"/>
              <a:gd name="connsiteY93" fmla="*/ 654147 h 2745499"/>
              <a:gd name="connsiteX94" fmla="*/ 3571785 w 4845680"/>
              <a:gd name="connsiteY94" fmla="*/ 647113 h 2745499"/>
              <a:gd name="connsiteX95" fmla="*/ 3255262 w 4845680"/>
              <a:gd name="connsiteY95" fmla="*/ 647113 h 2745499"/>
              <a:gd name="connsiteX96" fmla="*/ 3220093 w 4845680"/>
              <a:gd name="connsiteY96" fmla="*/ 654147 h 2745499"/>
              <a:gd name="connsiteX97" fmla="*/ 3128653 w 4845680"/>
              <a:gd name="connsiteY97" fmla="*/ 661181 h 2745499"/>
              <a:gd name="connsiteX98" fmla="*/ 3086450 w 4845680"/>
              <a:gd name="connsiteY98" fmla="*/ 675249 h 2745499"/>
              <a:gd name="connsiteX99" fmla="*/ 3037213 w 4845680"/>
              <a:gd name="connsiteY99" fmla="*/ 703384 h 2745499"/>
              <a:gd name="connsiteX100" fmla="*/ 2973908 w 4845680"/>
              <a:gd name="connsiteY100" fmla="*/ 731520 h 2745499"/>
              <a:gd name="connsiteX101" fmla="*/ 2572979 w 4845680"/>
              <a:gd name="connsiteY101" fmla="*/ 717452 h 2745499"/>
              <a:gd name="connsiteX102" fmla="*/ 2544844 w 4845680"/>
              <a:gd name="connsiteY102" fmla="*/ 710418 h 2745499"/>
              <a:gd name="connsiteX103" fmla="*/ 2474505 w 4845680"/>
              <a:gd name="connsiteY103" fmla="*/ 689317 h 2745499"/>
              <a:gd name="connsiteX104" fmla="*/ 2439336 w 4845680"/>
              <a:gd name="connsiteY104" fmla="*/ 682283 h 2745499"/>
              <a:gd name="connsiteX105" fmla="*/ 2411200 w 4845680"/>
              <a:gd name="connsiteY105" fmla="*/ 675249 h 2745499"/>
              <a:gd name="connsiteX106" fmla="*/ 2368997 w 4845680"/>
              <a:gd name="connsiteY106" fmla="*/ 661181 h 2745499"/>
              <a:gd name="connsiteX107" fmla="*/ 2333828 w 4845680"/>
              <a:gd name="connsiteY107" fmla="*/ 654147 h 2745499"/>
              <a:gd name="connsiteX108" fmla="*/ 2291625 w 4845680"/>
              <a:gd name="connsiteY108" fmla="*/ 640080 h 2745499"/>
              <a:gd name="connsiteX109" fmla="*/ 2193151 w 4845680"/>
              <a:gd name="connsiteY109" fmla="*/ 626012 h 2745499"/>
              <a:gd name="connsiteX110" fmla="*/ 2136880 w 4845680"/>
              <a:gd name="connsiteY110" fmla="*/ 611944 h 2745499"/>
              <a:gd name="connsiteX111" fmla="*/ 2101711 w 4845680"/>
              <a:gd name="connsiteY111" fmla="*/ 604910 h 2745499"/>
              <a:gd name="connsiteX112" fmla="*/ 2080610 w 4845680"/>
              <a:gd name="connsiteY112" fmla="*/ 597877 h 2745499"/>
              <a:gd name="connsiteX113" fmla="*/ 2045440 w 4845680"/>
              <a:gd name="connsiteY113" fmla="*/ 590843 h 2745499"/>
              <a:gd name="connsiteX114" fmla="*/ 1996204 w 4845680"/>
              <a:gd name="connsiteY114" fmla="*/ 576775 h 2745499"/>
              <a:gd name="connsiteX115" fmla="*/ 1574173 w 4845680"/>
              <a:gd name="connsiteY115" fmla="*/ 562707 h 2745499"/>
              <a:gd name="connsiteX116" fmla="*/ 1539004 w 4845680"/>
              <a:gd name="connsiteY116" fmla="*/ 555673 h 2745499"/>
              <a:gd name="connsiteX117" fmla="*/ 1461631 w 4845680"/>
              <a:gd name="connsiteY117" fmla="*/ 541606 h 2745499"/>
              <a:gd name="connsiteX118" fmla="*/ 1419428 w 4845680"/>
              <a:gd name="connsiteY118" fmla="*/ 520504 h 2745499"/>
              <a:gd name="connsiteX119" fmla="*/ 1391293 w 4845680"/>
              <a:gd name="connsiteY119" fmla="*/ 513470 h 2745499"/>
              <a:gd name="connsiteX120" fmla="*/ 1370191 w 4845680"/>
              <a:gd name="connsiteY120" fmla="*/ 499403 h 2745499"/>
              <a:gd name="connsiteX121" fmla="*/ 1320954 w 4845680"/>
              <a:gd name="connsiteY121" fmla="*/ 450166 h 2745499"/>
              <a:gd name="connsiteX122" fmla="*/ 1299853 w 4845680"/>
              <a:gd name="connsiteY122" fmla="*/ 443132 h 2745499"/>
              <a:gd name="connsiteX123" fmla="*/ 1229514 w 4845680"/>
              <a:gd name="connsiteY123" fmla="*/ 393895 h 2745499"/>
              <a:gd name="connsiteX124" fmla="*/ 1208413 w 4845680"/>
              <a:gd name="connsiteY124" fmla="*/ 379827 h 2745499"/>
              <a:gd name="connsiteX125" fmla="*/ 1187311 w 4845680"/>
              <a:gd name="connsiteY125" fmla="*/ 358726 h 2745499"/>
              <a:gd name="connsiteX126" fmla="*/ 1124007 w 4845680"/>
              <a:gd name="connsiteY126" fmla="*/ 323557 h 2745499"/>
              <a:gd name="connsiteX127" fmla="*/ 1102905 w 4845680"/>
              <a:gd name="connsiteY127" fmla="*/ 309489 h 2745499"/>
              <a:gd name="connsiteX128" fmla="*/ 1081804 w 4845680"/>
              <a:gd name="connsiteY128" fmla="*/ 302455 h 2745499"/>
              <a:gd name="connsiteX129" fmla="*/ 1053668 w 4845680"/>
              <a:gd name="connsiteY129" fmla="*/ 288387 h 2745499"/>
              <a:gd name="connsiteX130" fmla="*/ 1032567 w 4845680"/>
              <a:gd name="connsiteY130" fmla="*/ 274320 h 2745499"/>
              <a:gd name="connsiteX131" fmla="*/ 983330 w 4845680"/>
              <a:gd name="connsiteY131" fmla="*/ 253218 h 2745499"/>
              <a:gd name="connsiteX132" fmla="*/ 912991 w 4845680"/>
              <a:gd name="connsiteY132" fmla="*/ 189913 h 2745499"/>
              <a:gd name="connsiteX133" fmla="*/ 898924 w 4845680"/>
              <a:gd name="connsiteY133" fmla="*/ 168812 h 2745499"/>
              <a:gd name="connsiteX134" fmla="*/ 856720 w 4845680"/>
              <a:gd name="connsiteY134" fmla="*/ 126609 h 2745499"/>
              <a:gd name="connsiteX135" fmla="*/ 807484 w 4845680"/>
              <a:gd name="connsiteY135" fmla="*/ 77372 h 2745499"/>
              <a:gd name="connsiteX136" fmla="*/ 786382 w 4845680"/>
              <a:gd name="connsiteY136" fmla="*/ 63304 h 2745499"/>
              <a:gd name="connsiteX137" fmla="*/ 737145 w 4845680"/>
              <a:gd name="connsiteY137" fmla="*/ 49237 h 2745499"/>
              <a:gd name="connsiteX138" fmla="*/ 673840 w 4845680"/>
              <a:gd name="connsiteY138" fmla="*/ 42203 h 2745499"/>
              <a:gd name="connsiteX139" fmla="*/ 638671 w 4845680"/>
              <a:gd name="connsiteY139" fmla="*/ 35169 h 2745499"/>
              <a:gd name="connsiteX140" fmla="*/ 596468 w 4845680"/>
              <a:gd name="connsiteY140" fmla="*/ 28135 h 2745499"/>
              <a:gd name="connsiteX141" fmla="*/ 533164 w 4845680"/>
              <a:gd name="connsiteY141" fmla="*/ 21101 h 2745499"/>
              <a:gd name="connsiteX142" fmla="*/ 350284 w 4845680"/>
              <a:gd name="connsiteY142" fmla="*/ 0 h 2745499"/>
              <a:gd name="connsiteX143" fmla="*/ 97065 w 4845680"/>
              <a:gd name="connsiteY143" fmla="*/ 7033 h 2745499"/>
              <a:gd name="connsiteX144" fmla="*/ 75964 w 4845680"/>
              <a:gd name="connsiteY144" fmla="*/ 14067 h 2745499"/>
              <a:gd name="connsiteX145" fmla="*/ 47828 w 4845680"/>
              <a:gd name="connsiteY145" fmla="*/ 21101 h 2745499"/>
              <a:gd name="connsiteX0" fmla="*/ 47828 w 4845680"/>
              <a:gd name="connsiteY0" fmla="*/ 21101 h 2745499"/>
              <a:gd name="connsiteX1" fmla="*/ 7920 w 4845680"/>
              <a:gd name="connsiteY1" fmla="*/ 82787 h 2745499"/>
              <a:gd name="connsiteX2" fmla="*/ 396 w 4845680"/>
              <a:gd name="connsiteY2" fmla="*/ 168420 h 2745499"/>
              <a:gd name="connsiteX3" fmla="*/ 17445 w 4845680"/>
              <a:gd name="connsiteY3" fmla="*/ 308212 h 2745499"/>
              <a:gd name="connsiteX4" fmla="*/ 71566 w 4845680"/>
              <a:gd name="connsiteY4" fmla="*/ 472146 h 2745499"/>
              <a:gd name="connsiteX5" fmla="*/ 132234 w 4845680"/>
              <a:gd name="connsiteY5" fmla="*/ 618978 h 2745499"/>
              <a:gd name="connsiteX6" fmla="*/ 139268 w 4845680"/>
              <a:gd name="connsiteY6" fmla="*/ 640080 h 2745499"/>
              <a:gd name="connsiteX7" fmla="*/ 181471 w 4845680"/>
              <a:gd name="connsiteY7" fmla="*/ 668215 h 2745499"/>
              <a:gd name="connsiteX8" fmla="*/ 195539 w 4845680"/>
              <a:gd name="connsiteY8" fmla="*/ 689317 h 2745499"/>
              <a:gd name="connsiteX9" fmla="*/ 202573 w 4845680"/>
              <a:gd name="connsiteY9" fmla="*/ 710418 h 2745499"/>
              <a:gd name="connsiteX10" fmla="*/ 223674 w 4845680"/>
              <a:gd name="connsiteY10" fmla="*/ 731520 h 2745499"/>
              <a:gd name="connsiteX11" fmla="*/ 251810 w 4845680"/>
              <a:gd name="connsiteY11" fmla="*/ 766689 h 2745499"/>
              <a:gd name="connsiteX12" fmla="*/ 279945 w 4845680"/>
              <a:gd name="connsiteY12" fmla="*/ 808892 h 2745499"/>
              <a:gd name="connsiteX13" fmla="*/ 294013 w 4845680"/>
              <a:gd name="connsiteY13" fmla="*/ 829993 h 2745499"/>
              <a:gd name="connsiteX14" fmla="*/ 336216 w 4845680"/>
              <a:gd name="connsiteY14" fmla="*/ 858129 h 2745499"/>
              <a:gd name="connsiteX15" fmla="*/ 364351 w 4845680"/>
              <a:gd name="connsiteY15" fmla="*/ 900332 h 2745499"/>
              <a:gd name="connsiteX16" fmla="*/ 399520 w 4845680"/>
              <a:gd name="connsiteY16" fmla="*/ 942535 h 2745499"/>
              <a:gd name="connsiteX17" fmla="*/ 445582 w 4845680"/>
              <a:gd name="connsiteY17" fmla="*/ 992212 h 2745499"/>
              <a:gd name="connsiteX18" fmla="*/ 502537 w 4845680"/>
              <a:gd name="connsiteY18" fmla="*/ 1037590 h 2745499"/>
              <a:gd name="connsiteX19" fmla="*/ 627779 w 4845680"/>
              <a:gd name="connsiteY19" fmla="*/ 1123363 h 2745499"/>
              <a:gd name="connsiteX20" fmla="*/ 797275 w 4845680"/>
              <a:gd name="connsiteY20" fmla="*/ 1212068 h 2745499"/>
              <a:gd name="connsiteX21" fmla="*/ 909132 w 4845680"/>
              <a:gd name="connsiteY21" fmla="*/ 1254271 h 2745499"/>
              <a:gd name="connsiteX22" fmla="*/ 1067736 w 4845680"/>
              <a:gd name="connsiteY22" fmla="*/ 1317136 h 2745499"/>
              <a:gd name="connsiteX23" fmla="*/ 1187311 w 4845680"/>
              <a:gd name="connsiteY23" fmla="*/ 1403838 h 2745499"/>
              <a:gd name="connsiteX24" fmla="*/ 1264684 w 4845680"/>
              <a:gd name="connsiteY24" fmla="*/ 1498209 h 2745499"/>
              <a:gd name="connsiteX25" fmla="*/ 1320710 w 4845680"/>
              <a:gd name="connsiteY25" fmla="*/ 1651586 h 2745499"/>
              <a:gd name="connsiteX26" fmla="*/ 1334778 w 4845680"/>
              <a:gd name="connsiteY26" fmla="*/ 1746885 h 2745499"/>
              <a:gd name="connsiteX27" fmla="*/ 1399890 w 4845680"/>
              <a:gd name="connsiteY27" fmla="*/ 1946568 h 2745499"/>
              <a:gd name="connsiteX28" fmla="*/ 1457528 w 4845680"/>
              <a:gd name="connsiteY28" fmla="*/ 2089052 h 2745499"/>
              <a:gd name="connsiteX29" fmla="*/ 1524252 w 4845680"/>
              <a:gd name="connsiteY29" fmla="*/ 2209311 h 2745499"/>
              <a:gd name="connsiteX30" fmla="*/ 1574857 w 4845680"/>
              <a:gd name="connsiteY30" fmla="*/ 2263530 h 2745499"/>
              <a:gd name="connsiteX31" fmla="*/ 1602992 w 4845680"/>
              <a:gd name="connsiteY31" fmla="*/ 2302558 h 2745499"/>
              <a:gd name="connsiteX32" fmla="*/ 1651301 w 4845680"/>
              <a:gd name="connsiteY32" fmla="*/ 2356338 h 2745499"/>
              <a:gd name="connsiteX33" fmla="*/ 1753634 w 4845680"/>
              <a:gd name="connsiteY33" fmla="*/ 2455935 h 2745499"/>
              <a:gd name="connsiteX34" fmla="*/ 1869594 w 4845680"/>
              <a:gd name="connsiteY34" fmla="*/ 2542833 h 2745499"/>
              <a:gd name="connsiteX35" fmla="*/ 1905447 w 4845680"/>
              <a:gd name="connsiteY35" fmla="*/ 2574827 h 2745499"/>
              <a:gd name="connsiteX36" fmla="*/ 2020480 w 4845680"/>
              <a:gd name="connsiteY36" fmla="*/ 2636324 h 2745499"/>
              <a:gd name="connsiteX37" fmla="*/ 2129847 w 4845680"/>
              <a:gd name="connsiteY37" fmla="*/ 2678527 h 2745499"/>
              <a:gd name="connsiteX38" fmla="*/ 2229200 w 4845680"/>
              <a:gd name="connsiteY38" fmla="*/ 2711645 h 2745499"/>
              <a:gd name="connsiteX39" fmla="*/ 2452036 w 4845680"/>
              <a:gd name="connsiteY39" fmla="*/ 2741588 h 2745499"/>
              <a:gd name="connsiteX40" fmla="*/ 2542792 w 4845680"/>
              <a:gd name="connsiteY40" fmla="*/ 2745447 h 2745499"/>
              <a:gd name="connsiteX41" fmla="*/ 2697145 w 4845680"/>
              <a:gd name="connsiteY41" fmla="*/ 2737087 h 2745499"/>
              <a:gd name="connsiteX42" fmla="*/ 2825514 w 4845680"/>
              <a:gd name="connsiteY42" fmla="*/ 2710522 h 2745499"/>
              <a:gd name="connsiteX43" fmla="*/ 2940546 w 4845680"/>
              <a:gd name="connsiteY43" fmla="*/ 2670126 h 2745499"/>
              <a:gd name="connsiteX44" fmla="*/ 3014744 w 4845680"/>
              <a:gd name="connsiteY44" fmla="*/ 2626115 h 2745499"/>
              <a:gd name="connsiteX45" fmla="*/ 3134319 w 4845680"/>
              <a:gd name="connsiteY45" fmla="*/ 2558952 h 2745499"/>
              <a:gd name="connsiteX46" fmla="*/ 3221216 w 4845680"/>
              <a:gd name="connsiteY46" fmla="*/ 2505172 h 2745499"/>
              <a:gd name="connsiteX47" fmla="*/ 3343283 w 4845680"/>
              <a:gd name="connsiteY47" fmla="*/ 2413048 h 2745499"/>
              <a:gd name="connsiteX48" fmla="*/ 3408395 w 4845680"/>
              <a:gd name="connsiteY48" fmla="*/ 2356094 h 2745499"/>
              <a:gd name="connsiteX49" fmla="*/ 3529777 w 4845680"/>
              <a:gd name="connsiteY49" fmla="*/ 2212437 h 2745499"/>
              <a:gd name="connsiteX50" fmla="*/ 3596257 w 4845680"/>
              <a:gd name="connsiteY50" fmla="*/ 2121242 h 2745499"/>
              <a:gd name="connsiteX51" fmla="*/ 3653212 w 4845680"/>
              <a:gd name="connsiteY51" fmla="*/ 2029362 h 2745499"/>
              <a:gd name="connsiteX52" fmla="*/ 3731268 w 4845680"/>
              <a:gd name="connsiteY52" fmla="*/ 1944272 h 2745499"/>
              <a:gd name="connsiteX53" fmla="*/ 3820217 w 4845680"/>
              <a:gd name="connsiteY53" fmla="*/ 1862357 h 2745499"/>
              <a:gd name="connsiteX54" fmla="*/ 3888748 w 4845680"/>
              <a:gd name="connsiteY54" fmla="*/ 1810629 h 2745499"/>
              <a:gd name="connsiteX55" fmla="*/ 4005832 w 4845680"/>
              <a:gd name="connsiteY55" fmla="*/ 1739607 h 2745499"/>
              <a:gd name="connsiteX56" fmla="*/ 4115199 w 4845680"/>
              <a:gd name="connsiteY56" fmla="*/ 1691737 h 2745499"/>
              <a:gd name="connsiteX57" fmla="*/ 4253824 w 4845680"/>
              <a:gd name="connsiteY57" fmla="*/ 1627749 h 2745499"/>
              <a:gd name="connsiteX58" fmla="*/ 4338914 w 4845680"/>
              <a:gd name="connsiteY58" fmla="*/ 1573530 h 2745499"/>
              <a:gd name="connsiteX59" fmla="*/ 4418094 w 4845680"/>
              <a:gd name="connsiteY59" fmla="*/ 1523609 h 2745499"/>
              <a:gd name="connsiteX60" fmla="*/ 4479347 w 4845680"/>
              <a:gd name="connsiteY60" fmla="*/ 1466898 h 2745499"/>
              <a:gd name="connsiteX61" fmla="*/ 4549245 w 4845680"/>
              <a:gd name="connsiteY61" fmla="*/ 1401542 h 2745499"/>
              <a:gd name="connsiteX62" fmla="*/ 4601657 w 4845680"/>
              <a:gd name="connsiteY62" fmla="*/ 1344588 h 2745499"/>
              <a:gd name="connsiteX63" fmla="*/ 4638634 w 4845680"/>
              <a:gd name="connsiteY63" fmla="*/ 1289685 h 2745499"/>
              <a:gd name="connsiteX64" fmla="*/ 4691046 w 4845680"/>
              <a:gd name="connsiteY64" fmla="*/ 1214803 h 2745499"/>
              <a:gd name="connsiteX65" fmla="*/ 4728706 w 4845680"/>
              <a:gd name="connsiteY65" fmla="*/ 1141974 h 2745499"/>
              <a:gd name="connsiteX66" fmla="*/ 4784977 w 4845680"/>
              <a:gd name="connsiteY66" fmla="*/ 1017856 h 2745499"/>
              <a:gd name="connsiteX67" fmla="*/ 4803587 w 4845680"/>
              <a:gd name="connsiteY67" fmla="*/ 956603 h 2745499"/>
              <a:gd name="connsiteX68" fmla="*/ 4821514 w 4845680"/>
              <a:gd name="connsiteY68" fmla="*/ 867654 h 2745499"/>
              <a:gd name="connsiteX69" fmla="*/ 4835582 w 4845680"/>
              <a:gd name="connsiteY69" fmla="*/ 793457 h 2745499"/>
              <a:gd name="connsiteX70" fmla="*/ 4845351 w 4845680"/>
              <a:gd name="connsiteY70" fmla="*/ 687753 h 2745499"/>
              <a:gd name="connsiteX71" fmla="*/ 4843983 w 4845680"/>
              <a:gd name="connsiteY71" fmla="*/ 568373 h 2745499"/>
              <a:gd name="connsiteX72" fmla="*/ 4795674 w 4845680"/>
              <a:gd name="connsiteY72" fmla="*/ 506437 h 2745499"/>
              <a:gd name="connsiteX73" fmla="*/ 4753471 w 4845680"/>
              <a:gd name="connsiteY73" fmla="*/ 485335 h 2745499"/>
              <a:gd name="connsiteX74" fmla="*/ 4718302 w 4845680"/>
              <a:gd name="connsiteY74" fmla="*/ 457200 h 2745499"/>
              <a:gd name="connsiteX75" fmla="*/ 4676099 w 4845680"/>
              <a:gd name="connsiteY75" fmla="*/ 443132 h 2745499"/>
              <a:gd name="connsiteX76" fmla="*/ 4591693 w 4845680"/>
              <a:gd name="connsiteY76" fmla="*/ 464233 h 2745499"/>
              <a:gd name="connsiteX77" fmla="*/ 4528388 w 4845680"/>
              <a:gd name="connsiteY77" fmla="*/ 499403 h 2745499"/>
              <a:gd name="connsiteX78" fmla="*/ 4507287 w 4845680"/>
              <a:gd name="connsiteY78" fmla="*/ 513470 h 2745499"/>
              <a:gd name="connsiteX79" fmla="*/ 4479151 w 4845680"/>
              <a:gd name="connsiteY79" fmla="*/ 555673 h 2745499"/>
              <a:gd name="connsiteX80" fmla="*/ 4436948 w 4845680"/>
              <a:gd name="connsiteY80" fmla="*/ 590843 h 2745499"/>
              <a:gd name="connsiteX81" fmla="*/ 4394745 w 4845680"/>
              <a:gd name="connsiteY81" fmla="*/ 618978 h 2745499"/>
              <a:gd name="connsiteX82" fmla="*/ 4338474 w 4845680"/>
              <a:gd name="connsiteY82" fmla="*/ 647113 h 2745499"/>
              <a:gd name="connsiteX83" fmla="*/ 4310339 w 4845680"/>
              <a:gd name="connsiteY83" fmla="*/ 661181 h 2745499"/>
              <a:gd name="connsiteX84" fmla="*/ 4268136 w 4845680"/>
              <a:gd name="connsiteY84" fmla="*/ 675249 h 2745499"/>
              <a:gd name="connsiteX85" fmla="*/ 4240000 w 4845680"/>
              <a:gd name="connsiteY85" fmla="*/ 689317 h 2745499"/>
              <a:gd name="connsiteX86" fmla="*/ 4169662 w 4845680"/>
              <a:gd name="connsiteY86" fmla="*/ 710418 h 2745499"/>
              <a:gd name="connsiteX87" fmla="*/ 3888308 w 4845680"/>
              <a:gd name="connsiteY87" fmla="*/ 696350 h 2745499"/>
              <a:gd name="connsiteX88" fmla="*/ 3867207 w 4845680"/>
              <a:gd name="connsiteY88" fmla="*/ 689317 h 2745499"/>
              <a:gd name="connsiteX89" fmla="*/ 3832037 w 4845680"/>
              <a:gd name="connsiteY89" fmla="*/ 682283 h 2745499"/>
              <a:gd name="connsiteX90" fmla="*/ 3768733 w 4845680"/>
              <a:gd name="connsiteY90" fmla="*/ 675249 h 2745499"/>
              <a:gd name="connsiteX91" fmla="*/ 3677293 w 4845680"/>
              <a:gd name="connsiteY91" fmla="*/ 661181 h 2745499"/>
              <a:gd name="connsiteX92" fmla="*/ 3606954 w 4845680"/>
              <a:gd name="connsiteY92" fmla="*/ 654147 h 2745499"/>
              <a:gd name="connsiteX93" fmla="*/ 3571785 w 4845680"/>
              <a:gd name="connsiteY93" fmla="*/ 647113 h 2745499"/>
              <a:gd name="connsiteX94" fmla="*/ 3255262 w 4845680"/>
              <a:gd name="connsiteY94" fmla="*/ 647113 h 2745499"/>
              <a:gd name="connsiteX95" fmla="*/ 3220093 w 4845680"/>
              <a:gd name="connsiteY95" fmla="*/ 654147 h 2745499"/>
              <a:gd name="connsiteX96" fmla="*/ 3128653 w 4845680"/>
              <a:gd name="connsiteY96" fmla="*/ 661181 h 2745499"/>
              <a:gd name="connsiteX97" fmla="*/ 3086450 w 4845680"/>
              <a:gd name="connsiteY97" fmla="*/ 675249 h 2745499"/>
              <a:gd name="connsiteX98" fmla="*/ 3037213 w 4845680"/>
              <a:gd name="connsiteY98" fmla="*/ 703384 h 2745499"/>
              <a:gd name="connsiteX99" fmla="*/ 2973908 w 4845680"/>
              <a:gd name="connsiteY99" fmla="*/ 731520 h 2745499"/>
              <a:gd name="connsiteX100" fmla="*/ 2572979 w 4845680"/>
              <a:gd name="connsiteY100" fmla="*/ 717452 h 2745499"/>
              <a:gd name="connsiteX101" fmla="*/ 2544844 w 4845680"/>
              <a:gd name="connsiteY101" fmla="*/ 710418 h 2745499"/>
              <a:gd name="connsiteX102" fmla="*/ 2474505 w 4845680"/>
              <a:gd name="connsiteY102" fmla="*/ 689317 h 2745499"/>
              <a:gd name="connsiteX103" fmla="*/ 2439336 w 4845680"/>
              <a:gd name="connsiteY103" fmla="*/ 682283 h 2745499"/>
              <a:gd name="connsiteX104" fmla="*/ 2411200 w 4845680"/>
              <a:gd name="connsiteY104" fmla="*/ 675249 h 2745499"/>
              <a:gd name="connsiteX105" fmla="*/ 2368997 w 4845680"/>
              <a:gd name="connsiteY105" fmla="*/ 661181 h 2745499"/>
              <a:gd name="connsiteX106" fmla="*/ 2333828 w 4845680"/>
              <a:gd name="connsiteY106" fmla="*/ 654147 h 2745499"/>
              <a:gd name="connsiteX107" fmla="*/ 2291625 w 4845680"/>
              <a:gd name="connsiteY107" fmla="*/ 640080 h 2745499"/>
              <a:gd name="connsiteX108" fmla="*/ 2193151 w 4845680"/>
              <a:gd name="connsiteY108" fmla="*/ 626012 h 2745499"/>
              <a:gd name="connsiteX109" fmla="*/ 2136880 w 4845680"/>
              <a:gd name="connsiteY109" fmla="*/ 611944 h 2745499"/>
              <a:gd name="connsiteX110" fmla="*/ 2101711 w 4845680"/>
              <a:gd name="connsiteY110" fmla="*/ 604910 h 2745499"/>
              <a:gd name="connsiteX111" fmla="*/ 2080610 w 4845680"/>
              <a:gd name="connsiteY111" fmla="*/ 597877 h 2745499"/>
              <a:gd name="connsiteX112" fmla="*/ 2045440 w 4845680"/>
              <a:gd name="connsiteY112" fmla="*/ 590843 h 2745499"/>
              <a:gd name="connsiteX113" fmla="*/ 1996204 w 4845680"/>
              <a:gd name="connsiteY113" fmla="*/ 576775 h 2745499"/>
              <a:gd name="connsiteX114" fmla="*/ 1574173 w 4845680"/>
              <a:gd name="connsiteY114" fmla="*/ 562707 h 2745499"/>
              <a:gd name="connsiteX115" fmla="*/ 1539004 w 4845680"/>
              <a:gd name="connsiteY115" fmla="*/ 555673 h 2745499"/>
              <a:gd name="connsiteX116" fmla="*/ 1461631 w 4845680"/>
              <a:gd name="connsiteY116" fmla="*/ 541606 h 2745499"/>
              <a:gd name="connsiteX117" fmla="*/ 1419428 w 4845680"/>
              <a:gd name="connsiteY117" fmla="*/ 520504 h 2745499"/>
              <a:gd name="connsiteX118" fmla="*/ 1391293 w 4845680"/>
              <a:gd name="connsiteY118" fmla="*/ 513470 h 2745499"/>
              <a:gd name="connsiteX119" fmla="*/ 1370191 w 4845680"/>
              <a:gd name="connsiteY119" fmla="*/ 499403 h 2745499"/>
              <a:gd name="connsiteX120" fmla="*/ 1320954 w 4845680"/>
              <a:gd name="connsiteY120" fmla="*/ 450166 h 2745499"/>
              <a:gd name="connsiteX121" fmla="*/ 1299853 w 4845680"/>
              <a:gd name="connsiteY121" fmla="*/ 443132 h 2745499"/>
              <a:gd name="connsiteX122" fmla="*/ 1229514 w 4845680"/>
              <a:gd name="connsiteY122" fmla="*/ 393895 h 2745499"/>
              <a:gd name="connsiteX123" fmla="*/ 1208413 w 4845680"/>
              <a:gd name="connsiteY123" fmla="*/ 379827 h 2745499"/>
              <a:gd name="connsiteX124" fmla="*/ 1187311 w 4845680"/>
              <a:gd name="connsiteY124" fmla="*/ 358726 h 2745499"/>
              <a:gd name="connsiteX125" fmla="*/ 1124007 w 4845680"/>
              <a:gd name="connsiteY125" fmla="*/ 323557 h 2745499"/>
              <a:gd name="connsiteX126" fmla="*/ 1102905 w 4845680"/>
              <a:gd name="connsiteY126" fmla="*/ 309489 h 2745499"/>
              <a:gd name="connsiteX127" fmla="*/ 1081804 w 4845680"/>
              <a:gd name="connsiteY127" fmla="*/ 302455 h 2745499"/>
              <a:gd name="connsiteX128" fmla="*/ 1053668 w 4845680"/>
              <a:gd name="connsiteY128" fmla="*/ 288387 h 2745499"/>
              <a:gd name="connsiteX129" fmla="*/ 1032567 w 4845680"/>
              <a:gd name="connsiteY129" fmla="*/ 274320 h 2745499"/>
              <a:gd name="connsiteX130" fmla="*/ 983330 w 4845680"/>
              <a:gd name="connsiteY130" fmla="*/ 253218 h 2745499"/>
              <a:gd name="connsiteX131" fmla="*/ 912991 w 4845680"/>
              <a:gd name="connsiteY131" fmla="*/ 189913 h 2745499"/>
              <a:gd name="connsiteX132" fmla="*/ 898924 w 4845680"/>
              <a:gd name="connsiteY132" fmla="*/ 168812 h 2745499"/>
              <a:gd name="connsiteX133" fmla="*/ 856720 w 4845680"/>
              <a:gd name="connsiteY133" fmla="*/ 126609 h 2745499"/>
              <a:gd name="connsiteX134" fmla="*/ 807484 w 4845680"/>
              <a:gd name="connsiteY134" fmla="*/ 77372 h 2745499"/>
              <a:gd name="connsiteX135" fmla="*/ 786382 w 4845680"/>
              <a:gd name="connsiteY135" fmla="*/ 63304 h 2745499"/>
              <a:gd name="connsiteX136" fmla="*/ 737145 w 4845680"/>
              <a:gd name="connsiteY136" fmla="*/ 49237 h 2745499"/>
              <a:gd name="connsiteX137" fmla="*/ 673840 w 4845680"/>
              <a:gd name="connsiteY137" fmla="*/ 42203 h 2745499"/>
              <a:gd name="connsiteX138" fmla="*/ 638671 w 4845680"/>
              <a:gd name="connsiteY138" fmla="*/ 35169 h 2745499"/>
              <a:gd name="connsiteX139" fmla="*/ 596468 w 4845680"/>
              <a:gd name="connsiteY139" fmla="*/ 28135 h 2745499"/>
              <a:gd name="connsiteX140" fmla="*/ 533164 w 4845680"/>
              <a:gd name="connsiteY140" fmla="*/ 21101 h 2745499"/>
              <a:gd name="connsiteX141" fmla="*/ 350284 w 4845680"/>
              <a:gd name="connsiteY141" fmla="*/ 0 h 2745499"/>
              <a:gd name="connsiteX142" fmla="*/ 97065 w 4845680"/>
              <a:gd name="connsiteY142" fmla="*/ 7033 h 2745499"/>
              <a:gd name="connsiteX143" fmla="*/ 75964 w 4845680"/>
              <a:gd name="connsiteY143" fmla="*/ 14067 h 2745499"/>
              <a:gd name="connsiteX144" fmla="*/ 47828 w 4845680"/>
              <a:gd name="connsiteY144" fmla="*/ 21101 h 2745499"/>
              <a:gd name="connsiteX0" fmla="*/ 47828 w 4845680"/>
              <a:gd name="connsiteY0" fmla="*/ 21101 h 2745499"/>
              <a:gd name="connsiteX1" fmla="*/ 7920 w 4845680"/>
              <a:gd name="connsiteY1" fmla="*/ 82787 h 2745499"/>
              <a:gd name="connsiteX2" fmla="*/ 396 w 4845680"/>
              <a:gd name="connsiteY2" fmla="*/ 168420 h 2745499"/>
              <a:gd name="connsiteX3" fmla="*/ 17445 w 4845680"/>
              <a:gd name="connsiteY3" fmla="*/ 308212 h 2745499"/>
              <a:gd name="connsiteX4" fmla="*/ 71566 w 4845680"/>
              <a:gd name="connsiteY4" fmla="*/ 488021 h 2745499"/>
              <a:gd name="connsiteX5" fmla="*/ 132234 w 4845680"/>
              <a:gd name="connsiteY5" fmla="*/ 618978 h 2745499"/>
              <a:gd name="connsiteX6" fmla="*/ 139268 w 4845680"/>
              <a:gd name="connsiteY6" fmla="*/ 640080 h 2745499"/>
              <a:gd name="connsiteX7" fmla="*/ 181471 w 4845680"/>
              <a:gd name="connsiteY7" fmla="*/ 668215 h 2745499"/>
              <a:gd name="connsiteX8" fmla="*/ 195539 w 4845680"/>
              <a:gd name="connsiteY8" fmla="*/ 689317 h 2745499"/>
              <a:gd name="connsiteX9" fmla="*/ 202573 w 4845680"/>
              <a:gd name="connsiteY9" fmla="*/ 710418 h 2745499"/>
              <a:gd name="connsiteX10" fmla="*/ 223674 w 4845680"/>
              <a:gd name="connsiteY10" fmla="*/ 731520 h 2745499"/>
              <a:gd name="connsiteX11" fmla="*/ 251810 w 4845680"/>
              <a:gd name="connsiteY11" fmla="*/ 766689 h 2745499"/>
              <a:gd name="connsiteX12" fmla="*/ 279945 w 4845680"/>
              <a:gd name="connsiteY12" fmla="*/ 808892 h 2745499"/>
              <a:gd name="connsiteX13" fmla="*/ 294013 w 4845680"/>
              <a:gd name="connsiteY13" fmla="*/ 829993 h 2745499"/>
              <a:gd name="connsiteX14" fmla="*/ 336216 w 4845680"/>
              <a:gd name="connsiteY14" fmla="*/ 858129 h 2745499"/>
              <a:gd name="connsiteX15" fmla="*/ 364351 w 4845680"/>
              <a:gd name="connsiteY15" fmla="*/ 900332 h 2745499"/>
              <a:gd name="connsiteX16" fmla="*/ 399520 w 4845680"/>
              <a:gd name="connsiteY16" fmla="*/ 942535 h 2745499"/>
              <a:gd name="connsiteX17" fmla="*/ 445582 w 4845680"/>
              <a:gd name="connsiteY17" fmla="*/ 992212 h 2745499"/>
              <a:gd name="connsiteX18" fmla="*/ 502537 w 4845680"/>
              <a:gd name="connsiteY18" fmla="*/ 1037590 h 2745499"/>
              <a:gd name="connsiteX19" fmla="*/ 627779 w 4845680"/>
              <a:gd name="connsiteY19" fmla="*/ 1123363 h 2745499"/>
              <a:gd name="connsiteX20" fmla="*/ 797275 w 4845680"/>
              <a:gd name="connsiteY20" fmla="*/ 1212068 h 2745499"/>
              <a:gd name="connsiteX21" fmla="*/ 909132 w 4845680"/>
              <a:gd name="connsiteY21" fmla="*/ 1254271 h 2745499"/>
              <a:gd name="connsiteX22" fmla="*/ 1067736 w 4845680"/>
              <a:gd name="connsiteY22" fmla="*/ 1317136 h 2745499"/>
              <a:gd name="connsiteX23" fmla="*/ 1187311 w 4845680"/>
              <a:gd name="connsiteY23" fmla="*/ 1403838 h 2745499"/>
              <a:gd name="connsiteX24" fmla="*/ 1264684 w 4845680"/>
              <a:gd name="connsiteY24" fmla="*/ 1498209 h 2745499"/>
              <a:gd name="connsiteX25" fmla="*/ 1320710 w 4845680"/>
              <a:gd name="connsiteY25" fmla="*/ 1651586 h 2745499"/>
              <a:gd name="connsiteX26" fmla="*/ 1334778 w 4845680"/>
              <a:gd name="connsiteY26" fmla="*/ 1746885 h 2745499"/>
              <a:gd name="connsiteX27" fmla="*/ 1399890 w 4845680"/>
              <a:gd name="connsiteY27" fmla="*/ 1946568 h 2745499"/>
              <a:gd name="connsiteX28" fmla="*/ 1457528 w 4845680"/>
              <a:gd name="connsiteY28" fmla="*/ 2089052 h 2745499"/>
              <a:gd name="connsiteX29" fmla="*/ 1524252 w 4845680"/>
              <a:gd name="connsiteY29" fmla="*/ 2209311 h 2745499"/>
              <a:gd name="connsiteX30" fmla="*/ 1574857 w 4845680"/>
              <a:gd name="connsiteY30" fmla="*/ 2263530 h 2745499"/>
              <a:gd name="connsiteX31" fmla="*/ 1602992 w 4845680"/>
              <a:gd name="connsiteY31" fmla="*/ 2302558 h 2745499"/>
              <a:gd name="connsiteX32" fmla="*/ 1651301 w 4845680"/>
              <a:gd name="connsiteY32" fmla="*/ 2356338 h 2745499"/>
              <a:gd name="connsiteX33" fmla="*/ 1753634 w 4845680"/>
              <a:gd name="connsiteY33" fmla="*/ 2455935 h 2745499"/>
              <a:gd name="connsiteX34" fmla="*/ 1869594 w 4845680"/>
              <a:gd name="connsiteY34" fmla="*/ 2542833 h 2745499"/>
              <a:gd name="connsiteX35" fmla="*/ 1905447 w 4845680"/>
              <a:gd name="connsiteY35" fmla="*/ 2574827 h 2745499"/>
              <a:gd name="connsiteX36" fmla="*/ 2020480 w 4845680"/>
              <a:gd name="connsiteY36" fmla="*/ 2636324 h 2745499"/>
              <a:gd name="connsiteX37" fmla="*/ 2129847 w 4845680"/>
              <a:gd name="connsiteY37" fmla="*/ 2678527 h 2745499"/>
              <a:gd name="connsiteX38" fmla="*/ 2229200 w 4845680"/>
              <a:gd name="connsiteY38" fmla="*/ 2711645 h 2745499"/>
              <a:gd name="connsiteX39" fmla="*/ 2452036 w 4845680"/>
              <a:gd name="connsiteY39" fmla="*/ 2741588 h 2745499"/>
              <a:gd name="connsiteX40" fmla="*/ 2542792 w 4845680"/>
              <a:gd name="connsiteY40" fmla="*/ 2745447 h 2745499"/>
              <a:gd name="connsiteX41" fmla="*/ 2697145 w 4845680"/>
              <a:gd name="connsiteY41" fmla="*/ 2737087 h 2745499"/>
              <a:gd name="connsiteX42" fmla="*/ 2825514 w 4845680"/>
              <a:gd name="connsiteY42" fmla="*/ 2710522 h 2745499"/>
              <a:gd name="connsiteX43" fmla="*/ 2940546 w 4845680"/>
              <a:gd name="connsiteY43" fmla="*/ 2670126 h 2745499"/>
              <a:gd name="connsiteX44" fmla="*/ 3014744 w 4845680"/>
              <a:gd name="connsiteY44" fmla="*/ 2626115 h 2745499"/>
              <a:gd name="connsiteX45" fmla="*/ 3134319 w 4845680"/>
              <a:gd name="connsiteY45" fmla="*/ 2558952 h 2745499"/>
              <a:gd name="connsiteX46" fmla="*/ 3221216 w 4845680"/>
              <a:gd name="connsiteY46" fmla="*/ 2505172 h 2745499"/>
              <a:gd name="connsiteX47" fmla="*/ 3343283 w 4845680"/>
              <a:gd name="connsiteY47" fmla="*/ 2413048 h 2745499"/>
              <a:gd name="connsiteX48" fmla="*/ 3408395 w 4845680"/>
              <a:gd name="connsiteY48" fmla="*/ 2356094 h 2745499"/>
              <a:gd name="connsiteX49" fmla="*/ 3529777 w 4845680"/>
              <a:gd name="connsiteY49" fmla="*/ 2212437 h 2745499"/>
              <a:gd name="connsiteX50" fmla="*/ 3596257 w 4845680"/>
              <a:gd name="connsiteY50" fmla="*/ 2121242 h 2745499"/>
              <a:gd name="connsiteX51" fmla="*/ 3653212 w 4845680"/>
              <a:gd name="connsiteY51" fmla="*/ 2029362 h 2745499"/>
              <a:gd name="connsiteX52" fmla="*/ 3731268 w 4845680"/>
              <a:gd name="connsiteY52" fmla="*/ 1944272 h 2745499"/>
              <a:gd name="connsiteX53" fmla="*/ 3820217 w 4845680"/>
              <a:gd name="connsiteY53" fmla="*/ 1862357 h 2745499"/>
              <a:gd name="connsiteX54" fmla="*/ 3888748 w 4845680"/>
              <a:gd name="connsiteY54" fmla="*/ 1810629 h 2745499"/>
              <a:gd name="connsiteX55" fmla="*/ 4005832 w 4845680"/>
              <a:gd name="connsiteY55" fmla="*/ 1739607 h 2745499"/>
              <a:gd name="connsiteX56" fmla="*/ 4115199 w 4845680"/>
              <a:gd name="connsiteY56" fmla="*/ 1691737 h 2745499"/>
              <a:gd name="connsiteX57" fmla="*/ 4253824 w 4845680"/>
              <a:gd name="connsiteY57" fmla="*/ 1627749 h 2745499"/>
              <a:gd name="connsiteX58" fmla="*/ 4338914 w 4845680"/>
              <a:gd name="connsiteY58" fmla="*/ 1573530 h 2745499"/>
              <a:gd name="connsiteX59" fmla="*/ 4418094 w 4845680"/>
              <a:gd name="connsiteY59" fmla="*/ 1523609 h 2745499"/>
              <a:gd name="connsiteX60" fmla="*/ 4479347 w 4845680"/>
              <a:gd name="connsiteY60" fmla="*/ 1466898 h 2745499"/>
              <a:gd name="connsiteX61" fmla="*/ 4549245 w 4845680"/>
              <a:gd name="connsiteY61" fmla="*/ 1401542 h 2745499"/>
              <a:gd name="connsiteX62" fmla="*/ 4601657 w 4845680"/>
              <a:gd name="connsiteY62" fmla="*/ 1344588 h 2745499"/>
              <a:gd name="connsiteX63" fmla="*/ 4638634 w 4845680"/>
              <a:gd name="connsiteY63" fmla="*/ 1289685 h 2745499"/>
              <a:gd name="connsiteX64" fmla="*/ 4691046 w 4845680"/>
              <a:gd name="connsiteY64" fmla="*/ 1214803 h 2745499"/>
              <a:gd name="connsiteX65" fmla="*/ 4728706 w 4845680"/>
              <a:gd name="connsiteY65" fmla="*/ 1141974 h 2745499"/>
              <a:gd name="connsiteX66" fmla="*/ 4784977 w 4845680"/>
              <a:gd name="connsiteY66" fmla="*/ 1017856 h 2745499"/>
              <a:gd name="connsiteX67" fmla="*/ 4803587 w 4845680"/>
              <a:gd name="connsiteY67" fmla="*/ 956603 h 2745499"/>
              <a:gd name="connsiteX68" fmla="*/ 4821514 w 4845680"/>
              <a:gd name="connsiteY68" fmla="*/ 867654 h 2745499"/>
              <a:gd name="connsiteX69" fmla="*/ 4835582 w 4845680"/>
              <a:gd name="connsiteY69" fmla="*/ 793457 h 2745499"/>
              <a:gd name="connsiteX70" fmla="*/ 4845351 w 4845680"/>
              <a:gd name="connsiteY70" fmla="*/ 687753 h 2745499"/>
              <a:gd name="connsiteX71" fmla="*/ 4843983 w 4845680"/>
              <a:gd name="connsiteY71" fmla="*/ 568373 h 2745499"/>
              <a:gd name="connsiteX72" fmla="*/ 4795674 w 4845680"/>
              <a:gd name="connsiteY72" fmla="*/ 506437 h 2745499"/>
              <a:gd name="connsiteX73" fmla="*/ 4753471 w 4845680"/>
              <a:gd name="connsiteY73" fmla="*/ 485335 h 2745499"/>
              <a:gd name="connsiteX74" fmla="*/ 4718302 w 4845680"/>
              <a:gd name="connsiteY74" fmla="*/ 457200 h 2745499"/>
              <a:gd name="connsiteX75" fmla="*/ 4676099 w 4845680"/>
              <a:gd name="connsiteY75" fmla="*/ 443132 h 2745499"/>
              <a:gd name="connsiteX76" fmla="*/ 4591693 w 4845680"/>
              <a:gd name="connsiteY76" fmla="*/ 464233 h 2745499"/>
              <a:gd name="connsiteX77" fmla="*/ 4528388 w 4845680"/>
              <a:gd name="connsiteY77" fmla="*/ 499403 h 2745499"/>
              <a:gd name="connsiteX78" fmla="*/ 4507287 w 4845680"/>
              <a:gd name="connsiteY78" fmla="*/ 513470 h 2745499"/>
              <a:gd name="connsiteX79" fmla="*/ 4479151 w 4845680"/>
              <a:gd name="connsiteY79" fmla="*/ 555673 h 2745499"/>
              <a:gd name="connsiteX80" fmla="*/ 4436948 w 4845680"/>
              <a:gd name="connsiteY80" fmla="*/ 590843 h 2745499"/>
              <a:gd name="connsiteX81" fmla="*/ 4394745 w 4845680"/>
              <a:gd name="connsiteY81" fmla="*/ 618978 h 2745499"/>
              <a:gd name="connsiteX82" fmla="*/ 4338474 w 4845680"/>
              <a:gd name="connsiteY82" fmla="*/ 647113 h 2745499"/>
              <a:gd name="connsiteX83" fmla="*/ 4310339 w 4845680"/>
              <a:gd name="connsiteY83" fmla="*/ 661181 h 2745499"/>
              <a:gd name="connsiteX84" fmla="*/ 4268136 w 4845680"/>
              <a:gd name="connsiteY84" fmla="*/ 675249 h 2745499"/>
              <a:gd name="connsiteX85" fmla="*/ 4240000 w 4845680"/>
              <a:gd name="connsiteY85" fmla="*/ 689317 h 2745499"/>
              <a:gd name="connsiteX86" fmla="*/ 4169662 w 4845680"/>
              <a:gd name="connsiteY86" fmla="*/ 710418 h 2745499"/>
              <a:gd name="connsiteX87" fmla="*/ 3888308 w 4845680"/>
              <a:gd name="connsiteY87" fmla="*/ 696350 h 2745499"/>
              <a:gd name="connsiteX88" fmla="*/ 3867207 w 4845680"/>
              <a:gd name="connsiteY88" fmla="*/ 689317 h 2745499"/>
              <a:gd name="connsiteX89" fmla="*/ 3832037 w 4845680"/>
              <a:gd name="connsiteY89" fmla="*/ 682283 h 2745499"/>
              <a:gd name="connsiteX90" fmla="*/ 3768733 w 4845680"/>
              <a:gd name="connsiteY90" fmla="*/ 675249 h 2745499"/>
              <a:gd name="connsiteX91" fmla="*/ 3677293 w 4845680"/>
              <a:gd name="connsiteY91" fmla="*/ 661181 h 2745499"/>
              <a:gd name="connsiteX92" fmla="*/ 3606954 w 4845680"/>
              <a:gd name="connsiteY92" fmla="*/ 654147 h 2745499"/>
              <a:gd name="connsiteX93" fmla="*/ 3571785 w 4845680"/>
              <a:gd name="connsiteY93" fmla="*/ 647113 h 2745499"/>
              <a:gd name="connsiteX94" fmla="*/ 3255262 w 4845680"/>
              <a:gd name="connsiteY94" fmla="*/ 647113 h 2745499"/>
              <a:gd name="connsiteX95" fmla="*/ 3220093 w 4845680"/>
              <a:gd name="connsiteY95" fmla="*/ 654147 h 2745499"/>
              <a:gd name="connsiteX96" fmla="*/ 3128653 w 4845680"/>
              <a:gd name="connsiteY96" fmla="*/ 661181 h 2745499"/>
              <a:gd name="connsiteX97" fmla="*/ 3086450 w 4845680"/>
              <a:gd name="connsiteY97" fmla="*/ 675249 h 2745499"/>
              <a:gd name="connsiteX98" fmla="*/ 3037213 w 4845680"/>
              <a:gd name="connsiteY98" fmla="*/ 703384 h 2745499"/>
              <a:gd name="connsiteX99" fmla="*/ 2973908 w 4845680"/>
              <a:gd name="connsiteY99" fmla="*/ 731520 h 2745499"/>
              <a:gd name="connsiteX100" fmla="*/ 2572979 w 4845680"/>
              <a:gd name="connsiteY100" fmla="*/ 717452 h 2745499"/>
              <a:gd name="connsiteX101" fmla="*/ 2544844 w 4845680"/>
              <a:gd name="connsiteY101" fmla="*/ 710418 h 2745499"/>
              <a:gd name="connsiteX102" fmla="*/ 2474505 w 4845680"/>
              <a:gd name="connsiteY102" fmla="*/ 689317 h 2745499"/>
              <a:gd name="connsiteX103" fmla="*/ 2439336 w 4845680"/>
              <a:gd name="connsiteY103" fmla="*/ 682283 h 2745499"/>
              <a:gd name="connsiteX104" fmla="*/ 2411200 w 4845680"/>
              <a:gd name="connsiteY104" fmla="*/ 675249 h 2745499"/>
              <a:gd name="connsiteX105" fmla="*/ 2368997 w 4845680"/>
              <a:gd name="connsiteY105" fmla="*/ 661181 h 2745499"/>
              <a:gd name="connsiteX106" fmla="*/ 2333828 w 4845680"/>
              <a:gd name="connsiteY106" fmla="*/ 654147 h 2745499"/>
              <a:gd name="connsiteX107" fmla="*/ 2291625 w 4845680"/>
              <a:gd name="connsiteY107" fmla="*/ 640080 h 2745499"/>
              <a:gd name="connsiteX108" fmla="*/ 2193151 w 4845680"/>
              <a:gd name="connsiteY108" fmla="*/ 626012 h 2745499"/>
              <a:gd name="connsiteX109" fmla="*/ 2136880 w 4845680"/>
              <a:gd name="connsiteY109" fmla="*/ 611944 h 2745499"/>
              <a:gd name="connsiteX110" fmla="*/ 2101711 w 4845680"/>
              <a:gd name="connsiteY110" fmla="*/ 604910 h 2745499"/>
              <a:gd name="connsiteX111" fmla="*/ 2080610 w 4845680"/>
              <a:gd name="connsiteY111" fmla="*/ 597877 h 2745499"/>
              <a:gd name="connsiteX112" fmla="*/ 2045440 w 4845680"/>
              <a:gd name="connsiteY112" fmla="*/ 590843 h 2745499"/>
              <a:gd name="connsiteX113" fmla="*/ 1996204 w 4845680"/>
              <a:gd name="connsiteY113" fmla="*/ 576775 h 2745499"/>
              <a:gd name="connsiteX114" fmla="*/ 1574173 w 4845680"/>
              <a:gd name="connsiteY114" fmla="*/ 562707 h 2745499"/>
              <a:gd name="connsiteX115" fmla="*/ 1539004 w 4845680"/>
              <a:gd name="connsiteY115" fmla="*/ 555673 h 2745499"/>
              <a:gd name="connsiteX116" fmla="*/ 1461631 w 4845680"/>
              <a:gd name="connsiteY116" fmla="*/ 541606 h 2745499"/>
              <a:gd name="connsiteX117" fmla="*/ 1419428 w 4845680"/>
              <a:gd name="connsiteY117" fmla="*/ 520504 h 2745499"/>
              <a:gd name="connsiteX118" fmla="*/ 1391293 w 4845680"/>
              <a:gd name="connsiteY118" fmla="*/ 513470 h 2745499"/>
              <a:gd name="connsiteX119" fmla="*/ 1370191 w 4845680"/>
              <a:gd name="connsiteY119" fmla="*/ 499403 h 2745499"/>
              <a:gd name="connsiteX120" fmla="*/ 1320954 w 4845680"/>
              <a:gd name="connsiteY120" fmla="*/ 450166 h 2745499"/>
              <a:gd name="connsiteX121" fmla="*/ 1299853 w 4845680"/>
              <a:gd name="connsiteY121" fmla="*/ 443132 h 2745499"/>
              <a:gd name="connsiteX122" fmla="*/ 1229514 w 4845680"/>
              <a:gd name="connsiteY122" fmla="*/ 393895 h 2745499"/>
              <a:gd name="connsiteX123" fmla="*/ 1208413 w 4845680"/>
              <a:gd name="connsiteY123" fmla="*/ 379827 h 2745499"/>
              <a:gd name="connsiteX124" fmla="*/ 1187311 w 4845680"/>
              <a:gd name="connsiteY124" fmla="*/ 358726 h 2745499"/>
              <a:gd name="connsiteX125" fmla="*/ 1124007 w 4845680"/>
              <a:gd name="connsiteY125" fmla="*/ 323557 h 2745499"/>
              <a:gd name="connsiteX126" fmla="*/ 1102905 w 4845680"/>
              <a:gd name="connsiteY126" fmla="*/ 309489 h 2745499"/>
              <a:gd name="connsiteX127" fmla="*/ 1081804 w 4845680"/>
              <a:gd name="connsiteY127" fmla="*/ 302455 h 2745499"/>
              <a:gd name="connsiteX128" fmla="*/ 1053668 w 4845680"/>
              <a:gd name="connsiteY128" fmla="*/ 288387 h 2745499"/>
              <a:gd name="connsiteX129" fmla="*/ 1032567 w 4845680"/>
              <a:gd name="connsiteY129" fmla="*/ 274320 h 2745499"/>
              <a:gd name="connsiteX130" fmla="*/ 983330 w 4845680"/>
              <a:gd name="connsiteY130" fmla="*/ 253218 h 2745499"/>
              <a:gd name="connsiteX131" fmla="*/ 912991 w 4845680"/>
              <a:gd name="connsiteY131" fmla="*/ 189913 h 2745499"/>
              <a:gd name="connsiteX132" fmla="*/ 898924 w 4845680"/>
              <a:gd name="connsiteY132" fmla="*/ 168812 h 2745499"/>
              <a:gd name="connsiteX133" fmla="*/ 856720 w 4845680"/>
              <a:gd name="connsiteY133" fmla="*/ 126609 h 2745499"/>
              <a:gd name="connsiteX134" fmla="*/ 807484 w 4845680"/>
              <a:gd name="connsiteY134" fmla="*/ 77372 h 2745499"/>
              <a:gd name="connsiteX135" fmla="*/ 786382 w 4845680"/>
              <a:gd name="connsiteY135" fmla="*/ 63304 h 2745499"/>
              <a:gd name="connsiteX136" fmla="*/ 737145 w 4845680"/>
              <a:gd name="connsiteY136" fmla="*/ 49237 h 2745499"/>
              <a:gd name="connsiteX137" fmla="*/ 673840 w 4845680"/>
              <a:gd name="connsiteY137" fmla="*/ 42203 h 2745499"/>
              <a:gd name="connsiteX138" fmla="*/ 638671 w 4845680"/>
              <a:gd name="connsiteY138" fmla="*/ 35169 h 2745499"/>
              <a:gd name="connsiteX139" fmla="*/ 596468 w 4845680"/>
              <a:gd name="connsiteY139" fmla="*/ 28135 h 2745499"/>
              <a:gd name="connsiteX140" fmla="*/ 533164 w 4845680"/>
              <a:gd name="connsiteY140" fmla="*/ 21101 h 2745499"/>
              <a:gd name="connsiteX141" fmla="*/ 350284 w 4845680"/>
              <a:gd name="connsiteY141" fmla="*/ 0 h 2745499"/>
              <a:gd name="connsiteX142" fmla="*/ 97065 w 4845680"/>
              <a:gd name="connsiteY142" fmla="*/ 7033 h 2745499"/>
              <a:gd name="connsiteX143" fmla="*/ 75964 w 4845680"/>
              <a:gd name="connsiteY143" fmla="*/ 14067 h 2745499"/>
              <a:gd name="connsiteX144" fmla="*/ 47828 w 4845680"/>
              <a:gd name="connsiteY144" fmla="*/ 21101 h 2745499"/>
              <a:gd name="connsiteX0" fmla="*/ 47828 w 4845680"/>
              <a:gd name="connsiteY0" fmla="*/ 21101 h 2745499"/>
              <a:gd name="connsiteX1" fmla="*/ 7920 w 4845680"/>
              <a:gd name="connsiteY1" fmla="*/ 82787 h 2745499"/>
              <a:gd name="connsiteX2" fmla="*/ 396 w 4845680"/>
              <a:gd name="connsiteY2" fmla="*/ 168420 h 2745499"/>
              <a:gd name="connsiteX3" fmla="*/ 17445 w 4845680"/>
              <a:gd name="connsiteY3" fmla="*/ 308212 h 2745499"/>
              <a:gd name="connsiteX4" fmla="*/ 71566 w 4845680"/>
              <a:gd name="connsiteY4" fmla="*/ 488021 h 2745499"/>
              <a:gd name="connsiteX5" fmla="*/ 132234 w 4845680"/>
              <a:gd name="connsiteY5" fmla="*/ 618978 h 2745499"/>
              <a:gd name="connsiteX6" fmla="*/ 181471 w 4845680"/>
              <a:gd name="connsiteY6" fmla="*/ 668215 h 2745499"/>
              <a:gd name="connsiteX7" fmla="*/ 195539 w 4845680"/>
              <a:gd name="connsiteY7" fmla="*/ 689317 h 2745499"/>
              <a:gd name="connsiteX8" fmla="*/ 202573 w 4845680"/>
              <a:gd name="connsiteY8" fmla="*/ 710418 h 2745499"/>
              <a:gd name="connsiteX9" fmla="*/ 223674 w 4845680"/>
              <a:gd name="connsiteY9" fmla="*/ 731520 h 2745499"/>
              <a:gd name="connsiteX10" fmla="*/ 251810 w 4845680"/>
              <a:gd name="connsiteY10" fmla="*/ 766689 h 2745499"/>
              <a:gd name="connsiteX11" fmla="*/ 279945 w 4845680"/>
              <a:gd name="connsiteY11" fmla="*/ 808892 h 2745499"/>
              <a:gd name="connsiteX12" fmla="*/ 294013 w 4845680"/>
              <a:gd name="connsiteY12" fmla="*/ 829993 h 2745499"/>
              <a:gd name="connsiteX13" fmla="*/ 336216 w 4845680"/>
              <a:gd name="connsiteY13" fmla="*/ 858129 h 2745499"/>
              <a:gd name="connsiteX14" fmla="*/ 364351 w 4845680"/>
              <a:gd name="connsiteY14" fmla="*/ 900332 h 2745499"/>
              <a:gd name="connsiteX15" fmla="*/ 399520 w 4845680"/>
              <a:gd name="connsiteY15" fmla="*/ 942535 h 2745499"/>
              <a:gd name="connsiteX16" fmla="*/ 445582 w 4845680"/>
              <a:gd name="connsiteY16" fmla="*/ 992212 h 2745499"/>
              <a:gd name="connsiteX17" fmla="*/ 502537 w 4845680"/>
              <a:gd name="connsiteY17" fmla="*/ 1037590 h 2745499"/>
              <a:gd name="connsiteX18" fmla="*/ 627779 w 4845680"/>
              <a:gd name="connsiteY18" fmla="*/ 1123363 h 2745499"/>
              <a:gd name="connsiteX19" fmla="*/ 797275 w 4845680"/>
              <a:gd name="connsiteY19" fmla="*/ 1212068 h 2745499"/>
              <a:gd name="connsiteX20" fmla="*/ 909132 w 4845680"/>
              <a:gd name="connsiteY20" fmla="*/ 1254271 h 2745499"/>
              <a:gd name="connsiteX21" fmla="*/ 1067736 w 4845680"/>
              <a:gd name="connsiteY21" fmla="*/ 1317136 h 2745499"/>
              <a:gd name="connsiteX22" fmla="*/ 1187311 w 4845680"/>
              <a:gd name="connsiteY22" fmla="*/ 1403838 h 2745499"/>
              <a:gd name="connsiteX23" fmla="*/ 1264684 w 4845680"/>
              <a:gd name="connsiteY23" fmla="*/ 1498209 h 2745499"/>
              <a:gd name="connsiteX24" fmla="*/ 1320710 w 4845680"/>
              <a:gd name="connsiteY24" fmla="*/ 1651586 h 2745499"/>
              <a:gd name="connsiteX25" fmla="*/ 1334778 w 4845680"/>
              <a:gd name="connsiteY25" fmla="*/ 1746885 h 2745499"/>
              <a:gd name="connsiteX26" fmla="*/ 1399890 w 4845680"/>
              <a:gd name="connsiteY26" fmla="*/ 1946568 h 2745499"/>
              <a:gd name="connsiteX27" fmla="*/ 1457528 w 4845680"/>
              <a:gd name="connsiteY27" fmla="*/ 2089052 h 2745499"/>
              <a:gd name="connsiteX28" fmla="*/ 1524252 w 4845680"/>
              <a:gd name="connsiteY28" fmla="*/ 2209311 h 2745499"/>
              <a:gd name="connsiteX29" fmla="*/ 1574857 w 4845680"/>
              <a:gd name="connsiteY29" fmla="*/ 2263530 h 2745499"/>
              <a:gd name="connsiteX30" fmla="*/ 1602992 w 4845680"/>
              <a:gd name="connsiteY30" fmla="*/ 2302558 h 2745499"/>
              <a:gd name="connsiteX31" fmla="*/ 1651301 w 4845680"/>
              <a:gd name="connsiteY31" fmla="*/ 2356338 h 2745499"/>
              <a:gd name="connsiteX32" fmla="*/ 1753634 w 4845680"/>
              <a:gd name="connsiteY32" fmla="*/ 2455935 h 2745499"/>
              <a:gd name="connsiteX33" fmla="*/ 1869594 w 4845680"/>
              <a:gd name="connsiteY33" fmla="*/ 2542833 h 2745499"/>
              <a:gd name="connsiteX34" fmla="*/ 1905447 w 4845680"/>
              <a:gd name="connsiteY34" fmla="*/ 2574827 h 2745499"/>
              <a:gd name="connsiteX35" fmla="*/ 2020480 w 4845680"/>
              <a:gd name="connsiteY35" fmla="*/ 2636324 h 2745499"/>
              <a:gd name="connsiteX36" fmla="*/ 2129847 w 4845680"/>
              <a:gd name="connsiteY36" fmla="*/ 2678527 h 2745499"/>
              <a:gd name="connsiteX37" fmla="*/ 2229200 w 4845680"/>
              <a:gd name="connsiteY37" fmla="*/ 2711645 h 2745499"/>
              <a:gd name="connsiteX38" fmla="*/ 2452036 w 4845680"/>
              <a:gd name="connsiteY38" fmla="*/ 2741588 h 2745499"/>
              <a:gd name="connsiteX39" fmla="*/ 2542792 w 4845680"/>
              <a:gd name="connsiteY39" fmla="*/ 2745447 h 2745499"/>
              <a:gd name="connsiteX40" fmla="*/ 2697145 w 4845680"/>
              <a:gd name="connsiteY40" fmla="*/ 2737087 h 2745499"/>
              <a:gd name="connsiteX41" fmla="*/ 2825514 w 4845680"/>
              <a:gd name="connsiteY41" fmla="*/ 2710522 h 2745499"/>
              <a:gd name="connsiteX42" fmla="*/ 2940546 w 4845680"/>
              <a:gd name="connsiteY42" fmla="*/ 2670126 h 2745499"/>
              <a:gd name="connsiteX43" fmla="*/ 3014744 w 4845680"/>
              <a:gd name="connsiteY43" fmla="*/ 2626115 h 2745499"/>
              <a:gd name="connsiteX44" fmla="*/ 3134319 w 4845680"/>
              <a:gd name="connsiteY44" fmla="*/ 2558952 h 2745499"/>
              <a:gd name="connsiteX45" fmla="*/ 3221216 w 4845680"/>
              <a:gd name="connsiteY45" fmla="*/ 2505172 h 2745499"/>
              <a:gd name="connsiteX46" fmla="*/ 3343283 w 4845680"/>
              <a:gd name="connsiteY46" fmla="*/ 2413048 h 2745499"/>
              <a:gd name="connsiteX47" fmla="*/ 3408395 w 4845680"/>
              <a:gd name="connsiteY47" fmla="*/ 2356094 h 2745499"/>
              <a:gd name="connsiteX48" fmla="*/ 3529777 w 4845680"/>
              <a:gd name="connsiteY48" fmla="*/ 2212437 h 2745499"/>
              <a:gd name="connsiteX49" fmla="*/ 3596257 w 4845680"/>
              <a:gd name="connsiteY49" fmla="*/ 2121242 h 2745499"/>
              <a:gd name="connsiteX50" fmla="*/ 3653212 w 4845680"/>
              <a:gd name="connsiteY50" fmla="*/ 2029362 h 2745499"/>
              <a:gd name="connsiteX51" fmla="*/ 3731268 w 4845680"/>
              <a:gd name="connsiteY51" fmla="*/ 1944272 h 2745499"/>
              <a:gd name="connsiteX52" fmla="*/ 3820217 w 4845680"/>
              <a:gd name="connsiteY52" fmla="*/ 1862357 h 2745499"/>
              <a:gd name="connsiteX53" fmla="*/ 3888748 w 4845680"/>
              <a:gd name="connsiteY53" fmla="*/ 1810629 h 2745499"/>
              <a:gd name="connsiteX54" fmla="*/ 4005832 w 4845680"/>
              <a:gd name="connsiteY54" fmla="*/ 1739607 h 2745499"/>
              <a:gd name="connsiteX55" fmla="*/ 4115199 w 4845680"/>
              <a:gd name="connsiteY55" fmla="*/ 1691737 h 2745499"/>
              <a:gd name="connsiteX56" fmla="*/ 4253824 w 4845680"/>
              <a:gd name="connsiteY56" fmla="*/ 1627749 h 2745499"/>
              <a:gd name="connsiteX57" fmla="*/ 4338914 w 4845680"/>
              <a:gd name="connsiteY57" fmla="*/ 1573530 h 2745499"/>
              <a:gd name="connsiteX58" fmla="*/ 4418094 w 4845680"/>
              <a:gd name="connsiteY58" fmla="*/ 1523609 h 2745499"/>
              <a:gd name="connsiteX59" fmla="*/ 4479347 w 4845680"/>
              <a:gd name="connsiteY59" fmla="*/ 1466898 h 2745499"/>
              <a:gd name="connsiteX60" fmla="*/ 4549245 w 4845680"/>
              <a:gd name="connsiteY60" fmla="*/ 1401542 h 2745499"/>
              <a:gd name="connsiteX61" fmla="*/ 4601657 w 4845680"/>
              <a:gd name="connsiteY61" fmla="*/ 1344588 h 2745499"/>
              <a:gd name="connsiteX62" fmla="*/ 4638634 w 4845680"/>
              <a:gd name="connsiteY62" fmla="*/ 1289685 h 2745499"/>
              <a:gd name="connsiteX63" fmla="*/ 4691046 w 4845680"/>
              <a:gd name="connsiteY63" fmla="*/ 1214803 h 2745499"/>
              <a:gd name="connsiteX64" fmla="*/ 4728706 w 4845680"/>
              <a:gd name="connsiteY64" fmla="*/ 1141974 h 2745499"/>
              <a:gd name="connsiteX65" fmla="*/ 4784977 w 4845680"/>
              <a:gd name="connsiteY65" fmla="*/ 1017856 h 2745499"/>
              <a:gd name="connsiteX66" fmla="*/ 4803587 w 4845680"/>
              <a:gd name="connsiteY66" fmla="*/ 956603 h 2745499"/>
              <a:gd name="connsiteX67" fmla="*/ 4821514 w 4845680"/>
              <a:gd name="connsiteY67" fmla="*/ 867654 h 2745499"/>
              <a:gd name="connsiteX68" fmla="*/ 4835582 w 4845680"/>
              <a:gd name="connsiteY68" fmla="*/ 793457 h 2745499"/>
              <a:gd name="connsiteX69" fmla="*/ 4845351 w 4845680"/>
              <a:gd name="connsiteY69" fmla="*/ 687753 h 2745499"/>
              <a:gd name="connsiteX70" fmla="*/ 4843983 w 4845680"/>
              <a:gd name="connsiteY70" fmla="*/ 568373 h 2745499"/>
              <a:gd name="connsiteX71" fmla="*/ 4795674 w 4845680"/>
              <a:gd name="connsiteY71" fmla="*/ 506437 h 2745499"/>
              <a:gd name="connsiteX72" fmla="*/ 4753471 w 4845680"/>
              <a:gd name="connsiteY72" fmla="*/ 485335 h 2745499"/>
              <a:gd name="connsiteX73" fmla="*/ 4718302 w 4845680"/>
              <a:gd name="connsiteY73" fmla="*/ 457200 h 2745499"/>
              <a:gd name="connsiteX74" fmla="*/ 4676099 w 4845680"/>
              <a:gd name="connsiteY74" fmla="*/ 443132 h 2745499"/>
              <a:gd name="connsiteX75" fmla="*/ 4591693 w 4845680"/>
              <a:gd name="connsiteY75" fmla="*/ 464233 h 2745499"/>
              <a:gd name="connsiteX76" fmla="*/ 4528388 w 4845680"/>
              <a:gd name="connsiteY76" fmla="*/ 499403 h 2745499"/>
              <a:gd name="connsiteX77" fmla="*/ 4507287 w 4845680"/>
              <a:gd name="connsiteY77" fmla="*/ 513470 h 2745499"/>
              <a:gd name="connsiteX78" fmla="*/ 4479151 w 4845680"/>
              <a:gd name="connsiteY78" fmla="*/ 555673 h 2745499"/>
              <a:gd name="connsiteX79" fmla="*/ 4436948 w 4845680"/>
              <a:gd name="connsiteY79" fmla="*/ 590843 h 2745499"/>
              <a:gd name="connsiteX80" fmla="*/ 4394745 w 4845680"/>
              <a:gd name="connsiteY80" fmla="*/ 618978 h 2745499"/>
              <a:gd name="connsiteX81" fmla="*/ 4338474 w 4845680"/>
              <a:gd name="connsiteY81" fmla="*/ 647113 h 2745499"/>
              <a:gd name="connsiteX82" fmla="*/ 4310339 w 4845680"/>
              <a:gd name="connsiteY82" fmla="*/ 661181 h 2745499"/>
              <a:gd name="connsiteX83" fmla="*/ 4268136 w 4845680"/>
              <a:gd name="connsiteY83" fmla="*/ 675249 h 2745499"/>
              <a:gd name="connsiteX84" fmla="*/ 4240000 w 4845680"/>
              <a:gd name="connsiteY84" fmla="*/ 689317 h 2745499"/>
              <a:gd name="connsiteX85" fmla="*/ 4169662 w 4845680"/>
              <a:gd name="connsiteY85" fmla="*/ 710418 h 2745499"/>
              <a:gd name="connsiteX86" fmla="*/ 3888308 w 4845680"/>
              <a:gd name="connsiteY86" fmla="*/ 696350 h 2745499"/>
              <a:gd name="connsiteX87" fmla="*/ 3867207 w 4845680"/>
              <a:gd name="connsiteY87" fmla="*/ 689317 h 2745499"/>
              <a:gd name="connsiteX88" fmla="*/ 3832037 w 4845680"/>
              <a:gd name="connsiteY88" fmla="*/ 682283 h 2745499"/>
              <a:gd name="connsiteX89" fmla="*/ 3768733 w 4845680"/>
              <a:gd name="connsiteY89" fmla="*/ 675249 h 2745499"/>
              <a:gd name="connsiteX90" fmla="*/ 3677293 w 4845680"/>
              <a:gd name="connsiteY90" fmla="*/ 661181 h 2745499"/>
              <a:gd name="connsiteX91" fmla="*/ 3606954 w 4845680"/>
              <a:gd name="connsiteY91" fmla="*/ 654147 h 2745499"/>
              <a:gd name="connsiteX92" fmla="*/ 3571785 w 4845680"/>
              <a:gd name="connsiteY92" fmla="*/ 647113 h 2745499"/>
              <a:gd name="connsiteX93" fmla="*/ 3255262 w 4845680"/>
              <a:gd name="connsiteY93" fmla="*/ 647113 h 2745499"/>
              <a:gd name="connsiteX94" fmla="*/ 3220093 w 4845680"/>
              <a:gd name="connsiteY94" fmla="*/ 654147 h 2745499"/>
              <a:gd name="connsiteX95" fmla="*/ 3128653 w 4845680"/>
              <a:gd name="connsiteY95" fmla="*/ 661181 h 2745499"/>
              <a:gd name="connsiteX96" fmla="*/ 3086450 w 4845680"/>
              <a:gd name="connsiteY96" fmla="*/ 675249 h 2745499"/>
              <a:gd name="connsiteX97" fmla="*/ 3037213 w 4845680"/>
              <a:gd name="connsiteY97" fmla="*/ 703384 h 2745499"/>
              <a:gd name="connsiteX98" fmla="*/ 2973908 w 4845680"/>
              <a:gd name="connsiteY98" fmla="*/ 731520 h 2745499"/>
              <a:gd name="connsiteX99" fmla="*/ 2572979 w 4845680"/>
              <a:gd name="connsiteY99" fmla="*/ 717452 h 2745499"/>
              <a:gd name="connsiteX100" fmla="*/ 2544844 w 4845680"/>
              <a:gd name="connsiteY100" fmla="*/ 710418 h 2745499"/>
              <a:gd name="connsiteX101" fmla="*/ 2474505 w 4845680"/>
              <a:gd name="connsiteY101" fmla="*/ 689317 h 2745499"/>
              <a:gd name="connsiteX102" fmla="*/ 2439336 w 4845680"/>
              <a:gd name="connsiteY102" fmla="*/ 682283 h 2745499"/>
              <a:gd name="connsiteX103" fmla="*/ 2411200 w 4845680"/>
              <a:gd name="connsiteY103" fmla="*/ 675249 h 2745499"/>
              <a:gd name="connsiteX104" fmla="*/ 2368997 w 4845680"/>
              <a:gd name="connsiteY104" fmla="*/ 661181 h 2745499"/>
              <a:gd name="connsiteX105" fmla="*/ 2333828 w 4845680"/>
              <a:gd name="connsiteY105" fmla="*/ 654147 h 2745499"/>
              <a:gd name="connsiteX106" fmla="*/ 2291625 w 4845680"/>
              <a:gd name="connsiteY106" fmla="*/ 640080 h 2745499"/>
              <a:gd name="connsiteX107" fmla="*/ 2193151 w 4845680"/>
              <a:gd name="connsiteY107" fmla="*/ 626012 h 2745499"/>
              <a:gd name="connsiteX108" fmla="*/ 2136880 w 4845680"/>
              <a:gd name="connsiteY108" fmla="*/ 611944 h 2745499"/>
              <a:gd name="connsiteX109" fmla="*/ 2101711 w 4845680"/>
              <a:gd name="connsiteY109" fmla="*/ 604910 h 2745499"/>
              <a:gd name="connsiteX110" fmla="*/ 2080610 w 4845680"/>
              <a:gd name="connsiteY110" fmla="*/ 597877 h 2745499"/>
              <a:gd name="connsiteX111" fmla="*/ 2045440 w 4845680"/>
              <a:gd name="connsiteY111" fmla="*/ 590843 h 2745499"/>
              <a:gd name="connsiteX112" fmla="*/ 1996204 w 4845680"/>
              <a:gd name="connsiteY112" fmla="*/ 576775 h 2745499"/>
              <a:gd name="connsiteX113" fmla="*/ 1574173 w 4845680"/>
              <a:gd name="connsiteY113" fmla="*/ 562707 h 2745499"/>
              <a:gd name="connsiteX114" fmla="*/ 1539004 w 4845680"/>
              <a:gd name="connsiteY114" fmla="*/ 555673 h 2745499"/>
              <a:gd name="connsiteX115" fmla="*/ 1461631 w 4845680"/>
              <a:gd name="connsiteY115" fmla="*/ 541606 h 2745499"/>
              <a:gd name="connsiteX116" fmla="*/ 1419428 w 4845680"/>
              <a:gd name="connsiteY116" fmla="*/ 520504 h 2745499"/>
              <a:gd name="connsiteX117" fmla="*/ 1391293 w 4845680"/>
              <a:gd name="connsiteY117" fmla="*/ 513470 h 2745499"/>
              <a:gd name="connsiteX118" fmla="*/ 1370191 w 4845680"/>
              <a:gd name="connsiteY118" fmla="*/ 499403 h 2745499"/>
              <a:gd name="connsiteX119" fmla="*/ 1320954 w 4845680"/>
              <a:gd name="connsiteY119" fmla="*/ 450166 h 2745499"/>
              <a:gd name="connsiteX120" fmla="*/ 1299853 w 4845680"/>
              <a:gd name="connsiteY120" fmla="*/ 443132 h 2745499"/>
              <a:gd name="connsiteX121" fmla="*/ 1229514 w 4845680"/>
              <a:gd name="connsiteY121" fmla="*/ 393895 h 2745499"/>
              <a:gd name="connsiteX122" fmla="*/ 1208413 w 4845680"/>
              <a:gd name="connsiteY122" fmla="*/ 379827 h 2745499"/>
              <a:gd name="connsiteX123" fmla="*/ 1187311 w 4845680"/>
              <a:gd name="connsiteY123" fmla="*/ 358726 h 2745499"/>
              <a:gd name="connsiteX124" fmla="*/ 1124007 w 4845680"/>
              <a:gd name="connsiteY124" fmla="*/ 323557 h 2745499"/>
              <a:gd name="connsiteX125" fmla="*/ 1102905 w 4845680"/>
              <a:gd name="connsiteY125" fmla="*/ 309489 h 2745499"/>
              <a:gd name="connsiteX126" fmla="*/ 1081804 w 4845680"/>
              <a:gd name="connsiteY126" fmla="*/ 302455 h 2745499"/>
              <a:gd name="connsiteX127" fmla="*/ 1053668 w 4845680"/>
              <a:gd name="connsiteY127" fmla="*/ 288387 h 2745499"/>
              <a:gd name="connsiteX128" fmla="*/ 1032567 w 4845680"/>
              <a:gd name="connsiteY128" fmla="*/ 274320 h 2745499"/>
              <a:gd name="connsiteX129" fmla="*/ 983330 w 4845680"/>
              <a:gd name="connsiteY129" fmla="*/ 253218 h 2745499"/>
              <a:gd name="connsiteX130" fmla="*/ 912991 w 4845680"/>
              <a:gd name="connsiteY130" fmla="*/ 189913 h 2745499"/>
              <a:gd name="connsiteX131" fmla="*/ 898924 w 4845680"/>
              <a:gd name="connsiteY131" fmla="*/ 168812 h 2745499"/>
              <a:gd name="connsiteX132" fmla="*/ 856720 w 4845680"/>
              <a:gd name="connsiteY132" fmla="*/ 126609 h 2745499"/>
              <a:gd name="connsiteX133" fmla="*/ 807484 w 4845680"/>
              <a:gd name="connsiteY133" fmla="*/ 77372 h 2745499"/>
              <a:gd name="connsiteX134" fmla="*/ 786382 w 4845680"/>
              <a:gd name="connsiteY134" fmla="*/ 63304 h 2745499"/>
              <a:gd name="connsiteX135" fmla="*/ 737145 w 4845680"/>
              <a:gd name="connsiteY135" fmla="*/ 49237 h 2745499"/>
              <a:gd name="connsiteX136" fmla="*/ 673840 w 4845680"/>
              <a:gd name="connsiteY136" fmla="*/ 42203 h 2745499"/>
              <a:gd name="connsiteX137" fmla="*/ 638671 w 4845680"/>
              <a:gd name="connsiteY137" fmla="*/ 35169 h 2745499"/>
              <a:gd name="connsiteX138" fmla="*/ 596468 w 4845680"/>
              <a:gd name="connsiteY138" fmla="*/ 28135 h 2745499"/>
              <a:gd name="connsiteX139" fmla="*/ 533164 w 4845680"/>
              <a:gd name="connsiteY139" fmla="*/ 21101 h 2745499"/>
              <a:gd name="connsiteX140" fmla="*/ 350284 w 4845680"/>
              <a:gd name="connsiteY140" fmla="*/ 0 h 2745499"/>
              <a:gd name="connsiteX141" fmla="*/ 97065 w 4845680"/>
              <a:gd name="connsiteY141" fmla="*/ 7033 h 2745499"/>
              <a:gd name="connsiteX142" fmla="*/ 75964 w 4845680"/>
              <a:gd name="connsiteY142" fmla="*/ 14067 h 2745499"/>
              <a:gd name="connsiteX143" fmla="*/ 47828 w 4845680"/>
              <a:gd name="connsiteY143" fmla="*/ 21101 h 2745499"/>
              <a:gd name="connsiteX0" fmla="*/ 47828 w 4845680"/>
              <a:gd name="connsiteY0" fmla="*/ 21101 h 2745499"/>
              <a:gd name="connsiteX1" fmla="*/ 7920 w 4845680"/>
              <a:gd name="connsiteY1" fmla="*/ 82787 h 2745499"/>
              <a:gd name="connsiteX2" fmla="*/ 396 w 4845680"/>
              <a:gd name="connsiteY2" fmla="*/ 168420 h 2745499"/>
              <a:gd name="connsiteX3" fmla="*/ 17445 w 4845680"/>
              <a:gd name="connsiteY3" fmla="*/ 308212 h 2745499"/>
              <a:gd name="connsiteX4" fmla="*/ 71566 w 4845680"/>
              <a:gd name="connsiteY4" fmla="*/ 488021 h 2745499"/>
              <a:gd name="connsiteX5" fmla="*/ 132234 w 4845680"/>
              <a:gd name="connsiteY5" fmla="*/ 618978 h 2745499"/>
              <a:gd name="connsiteX6" fmla="*/ 181471 w 4845680"/>
              <a:gd name="connsiteY6" fmla="*/ 668215 h 2745499"/>
              <a:gd name="connsiteX7" fmla="*/ 195539 w 4845680"/>
              <a:gd name="connsiteY7" fmla="*/ 689317 h 2745499"/>
              <a:gd name="connsiteX8" fmla="*/ 223674 w 4845680"/>
              <a:gd name="connsiteY8" fmla="*/ 731520 h 2745499"/>
              <a:gd name="connsiteX9" fmla="*/ 251810 w 4845680"/>
              <a:gd name="connsiteY9" fmla="*/ 766689 h 2745499"/>
              <a:gd name="connsiteX10" fmla="*/ 279945 w 4845680"/>
              <a:gd name="connsiteY10" fmla="*/ 808892 h 2745499"/>
              <a:gd name="connsiteX11" fmla="*/ 294013 w 4845680"/>
              <a:gd name="connsiteY11" fmla="*/ 829993 h 2745499"/>
              <a:gd name="connsiteX12" fmla="*/ 336216 w 4845680"/>
              <a:gd name="connsiteY12" fmla="*/ 858129 h 2745499"/>
              <a:gd name="connsiteX13" fmla="*/ 364351 w 4845680"/>
              <a:gd name="connsiteY13" fmla="*/ 900332 h 2745499"/>
              <a:gd name="connsiteX14" fmla="*/ 399520 w 4845680"/>
              <a:gd name="connsiteY14" fmla="*/ 942535 h 2745499"/>
              <a:gd name="connsiteX15" fmla="*/ 445582 w 4845680"/>
              <a:gd name="connsiteY15" fmla="*/ 992212 h 2745499"/>
              <a:gd name="connsiteX16" fmla="*/ 502537 w 4845680"/>
              <a:gd name="connsiteY16" fmla="*/ 1037590 h 2745499"/>
              <a:gd name="connsiteX17" fmla="*/ 627779 w 4845680"/>
              <a:gd name="connsiteY17" fmla="*/ 1123363 h 2745499"/>
              <a:gd name="connsiteX18" fmla="*/ 797275 w 4845680"/>
              <a:gd name="connsiteY18" fmla="*/ 1212068 h 2745499"/>
              <a:gd name="connsiteX19" fmla="*/ 909132 w 4845680"/>
              <a:gd name="connsiteY19" fmla="*/ 1254271 h 2745499"/>
              <a:gd name="connsiteX20" fmla="*/ 1067736 w 4845680"/>
              <a:gd name="connsiteY20" fmla="*/ 1317136 h 2745499"/>
              <a:gd name="connsiteX21" fmla="*/ 1187311 w 4845680"/>
              <a:gd name="connsiteY21" fmla="*/ 1403838 h 2745499"/>
              <a:gd name="connsiteX22" fmla="*/ 1264684 w 4845680"/>
              <a:gd name="connsiteY22" fmla="*/ 1498209 h 2745499"/>
              <a:gd name="connsiteX23" fmla="*/ 1320710 w 4845680"/>
              <a:gd name="connsiteY23" fmla="*/ 1651586 h 2745499"/>
              <a:gd name="connsiteX24" fmla="*/ 1334778 w 4845680"/>
              <a:gd name="connsiteY24" fmla="*/ 1746885 h 2745499"/>
              <a:gd name="connsiteX25" fmla="*/ 1399890 w 4845680"/>
              <a:gd name="connsiteY25" fmla="*/ 1946568 h 2745499"/>
              <a:gd name="connsiteX26" fmla="*/ 1457528 w 4845680"/>
              <a:gd name="connsiteY26" fmla="*/ 2089052 h 2745499"/>
              <a:gd name="connsiteX27" fmla="*/ 1524252 w 4845680"/>
              <a:gd name="connsiteY27" fmla="*/ 2209311 h 2745499"/>
              <a:gd name="connsiteX28" fmla="*/ 1574857 w 4845680"/>
              <a:gd name="connsiteY28" fmla="*/ 2263530 h 2745499"/>
              <a:gd name="connsiteX29" fmla="*/ 1602992 w 4845680"/>
              <a:gd name="connsiteY29" fmla="*/ 2302558 h 2745499"/>
              <a:gd name="connsiteX30" fmla="*/ 1651301 w 4845680"/>
              <a:gd name="connsiteY30" fmla="*/ 2356338 h 2745499"/>
              <a:gd name="connsiteX31" fmla="*/ 1753634 w 4845680"/>
              <a:gd name="connsiteY31" fmla="*/ 2455935 h 2745499"/>
              <a:gd name="connsiteX32" fmla="*/ 1869594 w 4845680"/>
              <a:gd name="connsiteY32" fmla="*/ 2542833 h 2745499"/>
              <a:gd name="connsiteX33" fmla="*/ 1905447 w 4845680"/>
              <a:gd name="connsiteY33" fmla="*/ 2574827 h 2745499"/>
              <a:gd name="connsiteX34" fmla="*/ 2020480 w 4845680"/>
              <a:gd name="connsiteY34" fmla="*/ 2636324 h 2745499"/>
              <a:gd name="connsiteX35" fmla="*/ 2129847 w 4845680"/>
              <a:gd name="connsiteY35" fmla="*/ 2678527 h 2745499"/>
              <a:gd name="connsiteX36" fmla="*/ 2229200 w 4845680"/>
              <a:gd name="connsiteY36" fmla="*/ 2711645 h 2745499"/>
              <a:gd name="connsiteX37" fmla="*/ 2452036 w 4845680"/>
              <a:gd name="connsiteY37" fmla="*/ 2741588 h 2745499"/>
              <a:gd name="connsiteX38" fmla="*/ 2542792 w 4845680"/>
              <a:gd name="connsiteY38" fmla="*/ 2745447 h 2745499"/>
              <a:gd name="connsiteX39" fmla="*/ 2697145 w 4845680"/>
              <a:gd name="connsiteY39" fmla="*/ 2737087 h 2745499"/>
              <a:gd name="connsiteX40" fmla="*/ 2825514 w 4845680"/>
              <a:gd name="connsiteY40" fmla="*/ 2710522 h 2745499"/>
              <a:gd name="connsiteX41" fmla="*/ 2940546 w 4845680"/>
              <a:gd name="connsiteY41" fmla="*/ 2670126 h 2745499"/>
              <a:gd name="connsiteX42" fmla="*/ 3014744 w 4845680"/>
              <a:gd name="connsiteY42" fmla="*/ 2626115 h 2745499"/>
              <a:gd name="connsiteX43" fmla="*/ 3134319 w 4845680"/>
              <a:gd name="connsiteY43" fmla="*/ 2558952 h 2745499"/>
              <a:gd name="connsiteX44" fmla="*/ 3221216 w 4845680"/>
              <a:gd name="connsiteY44" fmla="*/ 2505172 h 2745499"/>
              <a:gd name="connsiteX45" fmla="*/ 3343283 w 4845680"/>
              <a:gd name="connsiteY45" fmla="*/ 2413048 h 2745499"/>
              <a:gd name="connsiteX46" fmla="*/ 3408395 w 4845680"/>
              <a:gd name="connsiteY46" fmla="*/ 2356094 h 2745499"/>
              <a:gd name="connsiteX47" fmla="*/ 3529777 w 4845680"/>
              <a:gd name="connsiteY47" fmla="*/ 2212437 h 2745499"/>
              <a:gd name="connsiteX48" fmla="*/ 3596257 w 4845680"/>
              <a:gd name="connsiteY48" fmla="*/ 2121242 h 2745499"/>
              <a:gd name="connsiteX49" fmla="*/ 3653212 w 4845680"/>
              <a:gd name="connsiteY49" fmla="*/ 2029362 h 2745499"/>
              <a:gd name="connsiteX50" fmla="*/ 3731268 w 4845680"/>
              <a:gd name="connsiteY50" fmla="*/ 1944272 h 2745499"/>
              <a:gd name="connsiteX51" fmla="*/ 3820217 w 4845680"/>
              <a:gd name="connsiteY51" fmla="*/ 1862357 h 2745499"/>
              <a:gd name="connsiteX52" fmla="*/ 3888748 w 4845680"/>
              <a:gd name="connsiteY52" fmla="*/ 1810629 h 2745499"/>
              <a:gd name="connsiteX53" fmla="*/ 4005832 w 4845680"/>
              <a:gd name="connsiteY53" fmla="*/ 1739607 h 2745499"/>
              <a:gd name="connsiteX54" fmla="*/ 4115199 w 4845680"/>
              <a:gd name="connsiteY54" fmla="*/ 1691737 h 2745499"/>
              <a:gd name="connsiteX55" fmla="*/ 4253824 w 4845680"/>
              <a:gd name="connsiteY55" fmla="*/ 1627749 h 2745499"/>
              <a:gd name="connsiteX56" fmla="*/ 4338914 w 4845680"/>
              <a:gd name="connsiteY56" fmla="*/ 1573530 h 2745499"/>
              <a:gd name="connsiteX57" fmla="*/ 4418094 w 4845680"/>
              <a:gd name="connsiteY57" fmla="*/ 1523609 h 2745499"/>
              <a:gd name="connsiteX58" fmla="*/ 4479347 w 4845680"/>
              <a:gd name="connsiteY58" fmla="*/ 1466898 h 2745499"/>
              <a:gd name="connsiteX59" fmla="*/ 4549245 w 4845680"/>
              <a:gd name="connsiteY59" fmla="*/ 1401542 h 2745499"/>
              <a:gd name="connsiteX60" fmla="*/ 4601657 w 4845680"/>
              <a:gd name="connsiteY60" fmla="*/ 1344588 h 2745499"/>
              <a:gd name="connsiteX61" fmla="*/ 4638634 w 4845680"/>
              <a:gd name="connsiteY61" fmla="*/ 1289685 h 2745499"/>
              <a:gd name="connsiteX62" fmla="*/ 4691046 w 4845680"/>
              <a:gd name="connsiteY62" fmla="*/ 1214803 h 2745499"/>
              <a:gd name="connsiteX63" fmla="*/ 4728706 w 4845680"/>
              <a:gd name="connsiteY63" fmla="*/ 1141974 h 2745499"/>
              <a:gd name="connsiteX64" fmla="*/ 4784977 w 4845680"/>
              <a:gd name="connsiteY64" fmla="*/ 1017856 h 2745499"/>
              <a:gd name="connsiteX65" fmla="*/ 4803587 w 4845680"/>
              <a:gd name="connsiteY65" fmla="*/ 956603 h 2745499"/>
              <a:gd name="connsiteX66" fmla="*/ 4821514 w 4845680"/>
              <a:gd name="connsiteY66" fmla="*/ 867654 h 2745499"/>
              <a:gd name="connsiteX67" fmla="*/ 4835582 w 4845680"/>
              <a:gd name="connsiteY67" fmla="*/ 793457 h 2745499"/>
              <a:gd name="connsiteX68" fmla="*/ 4845351 w 4845680"/>
              <a:gd name="connsiteY68" fmla="*/ 687753 h 2745499"/>
              <a:gd name="connsiteX69" fmla="*/ 4843983 w 4845680"/>
              <a:gd name="connsiteY69" fmla="*/ 568373 h 2745499"/>
              <a:gd name="connsiteX70" fmla="*/ 4795674 w 4845680"/>
              <a:gd name="connsiteY70" fmla="*/ 506437 h 2745499"/>
              <a:gd name="connsiteX71" fmla="*/ 4753471 w 4845680"/>
              <a:gd name="connsiteY71" fmla="*/ 485335 h 2745499"/>
              <a:gd name="connsiteX72" fmla="*/ 4718302 w 4845680"/>
              <a:gd name="connsiteY72" fmla="*/ 457200 h 2745499"/>
              <a:gd name="connsiteX73" fmla="*/ 4676099 w 4845680"/>
              <a:gd name="connsiteY73" fmla="*/ 443132 h 2745499"/>
              <a:gd name="connsiteX74" fmla="*/ 4591693 w 4845680"/>
              <a:gd name="connsiteY74" fmla="*/ 464233 h 2745499"/>
              <a:gd name="connsiteX75" fmla="*/ 4528388 w 4845680"/>
              <a:gd name="connsiteY75" fmla="*/ 499403 h 2745499"/>
              <a:gd name="connsiteX76" fmla="*/ 4507287 w 4845680"/>
              <a:gd name="connsiteY76" fmla="*/ 513470 h 2745499"/>
              <a:gd name="connsiteX77" fmla="*/ 4479151 w 4845680"/>
              <a:gd name="connsiteY77" fmla="*/ 555673 h 2745499"/>
              <a:gd name="connsiteX78" fmla="*/ 4436948 w 4845680"/>
              <a:gd name="connsiteY78" fmla="*/ 590843 h 2745499"/>
              <a:gd name="connsiteX79" fmla="*/ 4394745 w 4845680"/>
              <a:gd name="connsiteY79" fmla="*/ 618978 h 2745499"/>
              <a:gd name="connsiteX80" fmla="*/ 4338474 w 4845680"/>
              <a:gd name="connsiteY80" fmla="*/ 647113 h 2745499"/>
              <a:gd name="connsiteX81" fmla="*/ 4310339 w 4845680"/>
              <a:gd name="connsiteY81" fmla="*/ 661181 h 2745499"/>
              <a:gd name="connsiteX82" fmla="*/ 4268136 w 4845680"/>
              <a:gd name="connsiteY82" fmla="*/ 675249 h 2745499"/>
              <a:gd name="connsiteX83" fmla="*/ 4240000 w 4845680"/>
              <a:gd name="connsiteY83" fmla="*/ 689317 h 2745499"/>
              <a:gd name="connsiteX84" fmla="*/ 4169662 w 4845680"/>
              <a:gd name="connsiteY84" fmla="*/ 710418 h 2745499"/>
              <a:gd name="connsiteX85" fmla="*/ 3888308 w 4845680"/>
              <a:gd name="connsiteY85" fmla="*/ 696350 h 2745499"/>
              <a:gd name="connsiteX86" fmla="*/ 3867207 w 4845680"/>
              <a:gd name="connsiteY86" fmla="*/ 689317 h 2745499"/>
              <a:gd name="connsiteX87" fmla="*/ 3832037 w 4845680"/>
              <a:gd name="connsiteY87" fmla="*/ 682283 h 2745499"/>
              <a:gd name="connsiteX88" fmla="*/ 3768733 w 4845680"/>
              <a:gd name="connsiteY88" fmla="*/ 675249 h 2745499"/>
              <a:gd name="connsiteX89" fmla="*/ 3677293 w 4845680"/>
              <a:gd name="connsiteY89" fmla="*/ 661181 h 2745499"/>
              <a:gd name="connsiteX90" fmla="*/ 3606954 w 4845680"/>
              <a:gd name="connsiteY90" fmla="*/ 654147 h 2745499"/>
              <a:gd name="connsiteX91" fmla="*/ 3571785 w 4845680"/>
              <a:gd name="connsiteY91" fmla="*/ 647113 h 2745499"/>
              <a:gd name="connsiteX92" fmla="*/ 3255262 w 4845680"/>
              <a:gd name="connsiteY92" fmla="*/ 647113 h 2745499"/>
              <a:gd name="connsiteX93" fmla="*/ 3220093 w 4845680"/>
              <a:gd name="connsiteY93" fmla="*/ 654147 h 2745499"/>
              <a:gd name="connsiteX94" fmla="*/ 3128653 w 4845680"/>
              <a:gd name="connsiteY94" fmla="*/ 661181 h 2745499"/>
              <a:gd name="connsiteX95" fmla="*/ 3086450 w 4845680"/>
              <a:gd name="connsiteY95" fmla="*/ 675249 h 2745499"/>
              <a:gd name="connsiteX96" fmla="*/ 3037213 w 4845680"/>
              <a:gd name="connsiteY96" fmla="*/ 703384 h 2745499"/>
              <a:gd name="connsiteX97" fmla="*/ 2973908 w 4845680"/>
              <a:gd name="connsiteY97" fmla="*/ 731520 h 2745499"/>
              <a:gd name="connsiteX98" fmla="*/ 2572979 w 4845680"/>
              <a:gd name="connsiteY98" fmla="*/ 717452 h 2745499"/>
              <a:gd name="connsiteX99" fmla="*/ 2544844 w 4845680"/>
              <a:gd name="connsiteY99" fmla="*/ 710418 h 2745499"/>
              <a:gd name="connsiteX100" fmla="*/ 2474505 w 4845680"/>
              <a:gd name="connsiteY100" fmla="*/ 689317 h 2745499"/>
              <a:gd name="connsiteX101" fmla="*/ 2439336 w 4845680"/>
              <a:gd name="connsiteY101" fmla="*/ 682283 h 2745499"/>
              <a:gd name="connsiteX102" fmla="*/ 2411200 w 4845680"/>
              <a:gd name="connsiteY102" fmla="*/ 675249 h 2745499"/>
              <a:gd name="connsiteX103" fmla="*/ 2368997 w 4845680"/>
              <a:gd name="connsiteY103" fmla="*/ 661181 h 2745499"/>
              <a:gd name="connsiteX104" fmla="*/ 2333828 w 4845680"/>
              <a:gd name="connsiteY104" fmla="*/ 654147 h 2745499"/>
              <a:gd name="connsiteX105" fmla="*/ 2291625 w 4845680"/>
              <a:gd name="connsiteY105" fmla="*/ 640080 h 2745499"/>
              <a:gd name="connsiteX106" fmla="*/ 2193151 w 4845680"/>
              <a:gd name="connsiteY106" fmla="*/ 626012 h 2745499"/>
              <a:gd name="connsiteX107" fmla="*/ 2136880 w 4845680"/>
              <a:gd name="connsiteY107" fmla="*/ 611944 h 2745499"/>
              <a:gd name="connsiteX108" fmla="*/ 2101711 w 4845680"/>
              <a:gd name="connsiteY108" fmla="*/ 604910 h 2745499"/>
              <a:gd name="connsiteX109" fmla="*/ 2080610 w 4845680"/>
              <a:gd name="connsiteY109" fmla="*/ 597877 h 2745499"/>
              <a:gd name="connsiteX110" fmla="*/ 2045440 w 4845680"/>
              <a:gd name="connsiteY110" fmla="*/ 590843 h 2745499"/>
              <a:gd name="connsiteX111" fmla="*/ 1996204 w 4845680"/>
              <a:gd name="connsiteY111" fmla="*/ 576775 h 2745499"/>
              <a:gd name="connsiteX112" fmla="*/ 1574173 w 4845680"/>
              <a:gd name="connsiteY112" fmla="*/ 562707 h 2745499"/>
              <a:gd name="connsiteX113" fmla="*/ 1539004 w 4845680"/>
              <a:gd name="connsiteY113" fmla="*/ 555673 h 2745499"/>
              <a:gd name="connsiteX114" fmla="*/ 1461631 w 4845680"/>
              <a:gd name="connsiteY114" fmla="*/ 541606 h 2745499"/>
              <a:gd name="connsiteX115" fmla="*/ 1419428 w 4845680"/>
              <a:gd name="connsiteY115" fmla="*/ 520504 h 2745499"/>
              <a:gd name="connsiteX116" fmla="*/ 1391293 w 4845680"/>
              <a:gd name="connsiteY116" fmla="*/ 513470 h 2745499"/>
              <a:gd name="connsiteX117" fmla="*/ 1370191 w 4845680"/>
              <a:gd name="connsiteY117" fmla="*/ 499403 h 2745499"/>
              <a:gd name="connsiteX118" fmla="*/ 1320954 w 4845680"/>
              <a:gd name="connsiteY118" fmla="*/ 450166 h 2745499"/>
              <a:gd name="connsiteX119" fmla="*/ 1299853 w 4845680"/>
              <a:gd name="connsiteY119" fmla="*/ 443132 h 2745499"/>
              <a:gd name="connsiteX120" fmla="*/ 1229514 w 4845680"/>
              <a:gd name="connsiteY120" fmla="*/ 393895 h 2745499"/>
              <a:gd name="connsiteX121" fmla="*/ 1208413 w 4845680"/>
              <a:gd name="connsiteY121" fmla="*/ 379827 h 2745499"/>
              <a:gd name="connsiteX122" fmla="*/ 1187311 w 4845680"/>
              <a:gd name="connsiteY122" fmla="*/ 358726 h 2745499"/>
              <a:gd name="connsiteX123" fmla="*/ 1124007 w 4845680"/>
              <a:gd name="connsiteY123" fmla="*/ 323557 h 2745499"/>
              <a:gd name="connsiteX124" fmla="*/ 1102905 w 4845680"/>
              <a:gd name="connsiteY124" fmla="*/ 309489 h 2745499"/>
              <a:gd name="connsiteX125" fmla="*/ 1081804 w 4845680"/>
              <a:gd name="connsiteY125" fmla="*/ 302455 h 2745499"/>
              <a:gd name="connsiteX126" fmla="*/ 1053668 w 4845680"/>
              <a:gd name="connsiteY126" fmla="*/ 288387 h 2745499"/>
              <a:gd name="connsiteX127" fmla="*/ 1032567 w 4845680"/>
              <a:gd name="connsiteY127" fmla="*/ 274320 h 2745499"/>
              <a:gd name="connsiteX128" fmla="*/ 983330 w 4845680"/>
              <a:gd name="connsiteY128" fmla="*/ 253218 h 2745499"/>
              <a:gd name="connsiteX129" fmla="*/ 912991 w 4845680"/>
              <a:gd name="connsiteY129" fmla="*/ 189913 h 2745499"/>
              <a:gd name="connsiteX130" fmla="*/ 898924 w 4845680"/>
              <a:gd name="connsiteY130" fmla="*/ 168812 h 2745499"/>
              <a:gd name="connsiteX131" fmla="*/ 856720 w 4845680"/>
              <a:gd name="connsiteY131" fmla="*/ 126609 h 2745499"/>
              <a:gd name="connsiteX132" fmla="*/ 807484 w 4845680"/>
              <a:gd name="connsiteY132" fmla="*/ 77372 h 2745499"/>
              <a:gd name="connsiteX133" fmla="*/ 786382 w 4845680"/>
              <a:gd name="connsiteY133" fmla="*/ 63304 h 2745499"/>
              <a:gd name="connsiteX134" fmla="*/ 737145 w 4845680"/>
              <a:gd name="connsiteY134" fmla="*/ 49237 h 2745499"/>
              <a:gd name="connsiteX135" fmla="*/ 673840 w 4845680"/>
              <a:gd name="connsiteY135" fmla="*/ 42203 h 2745499"/>
              <a:gd name="connsiteX136" fmla="*/ 638671 w 4845680"/>
              <a:gd name="connsiteY136" fmla="*/ 35169 h 2745499"/>
              <a:gd name="connsiteX137" fmla="*/ 596468 w 4845680"/>
              <a:gd name="connsiteY137" fmla="*/ 28135 h 2745499"/>
              <a:gd name="connsiteX138" fmla="*/ 533164 w 4845680"/>
              <a:gd name="connsiteY138" fmla="*/ 21101 h 2745499"/>
              <a:gd name="connsiteX139" fmla="*/ 350284 w 4845680"/>
              <a:gd name="connsiteY139" fmla="*/ 0 h 2745499"/>
              <a:gd name="connsiteX140" fmla="*/ 97065 w 4845680"/>
              <a:gd name="connsiteY140" fmla="*/ 7033 h 2745499"/>
              <a:gd name="connsiteX141" fmla="*/ 75964 w 4845680"/>
              <a:gd name="connsiteY141" fmla="*/ 14067 h 2745499"/>
              <a:gd name="connsiteX142" fmla="*/ 47828 w 4845680"/>
              <a:gd name="connsiteY142" fmla="*/ 21101 h 2745499"/>
              <a:gd name="connsiteX0" fmla="*/ 47828 w 4845680"/>
              <a:gd name="connsiteY0" fmla="*/ 21101 h 2745499"/>
              <a:gd name="connsiteX1" fmla="*/ 7920 w 4845680"/>
              <a:gd name="connsiteY1" fmla="*/ 82787 h 2745499"/>
              <a:gd name="connsiteX2" fmla="*/ 396 w 4845680"/>
              <a:gd name="connsiteY2" fmla="*/ 168420 h 2745499"/>
              <a:gd name="connsiteX3" fmla="*/ 17445 w 4845680"/>
              <a:gd name="connsiteY3" fmla="*/ 308212 h 2745499"/>
              <a:gd name="connsiteX4" fmla="*/ 71566 w 4845680"/>
              <a:gd name="connsiteY4" fmla="*/ 488021 h 2745499"/>
              <a:gd name="connsiteX5" fmla="*/ 132234 w 4845680"/>
              <a:gd name="connsiteY5" fmla="*/ 618978 h 2745499"/>
              <a:gd name="connsiteX6" fmla="*/ 181471 w 4845680"/>
              <a:gd name="connsiteY6" fmla="*/ 668215 h 2745499"/>
              <a:gd name="connsiteX7" fmla="*/ 223674 w 4845680"/>
              <a:gd name="connsiteY7" fmla="*/ 731520 h 2745499"/>
              <a:gd name="connsiteX8" fmla="*/ 251810 w 4845680"/>
              <a:gd name="connsiteY8" fmla="*/ 766689 h 2745499"/>
              <a:gd name="connsiteX9" fmla="*/ 279945 w 4845680"/>
              <a:gd name="connsiteY9" fmla="*/ 808892 h 2745499"/>
              <a:gd name="connsiteX10" fmla="*/ 294013 w 4845680"/>
              <a:gd name="connsiteY10" fmla="*/ 829993 h 2745499"/>
              <a:gd name="connsiteX11" fmla="*/ 336216 w 4845680"/>
              <a:gd name="connsiteY11" fmla="*/ 858129 h 2745499"/>
              <a:gd name="connsiteX12" fmla="*/ 364351 w 4845680"/>
              <a:gd name="connsiteY12" fmla="*/ 900332 h 2745499"/>
              <a:gd name="connsiteX13" fmla="*/ 399520 w 4845680"/>
              <a:gd name="connsiteY13" fmla="*/ 942535 h 2745499"/>
              <a:gd name="connsiteX14" fmla="*/ 445582 w 4845680"/>
              <a:gd name="connsiteY14" fmla="*/ 992212 h 2745499"/>
              <a:gd name="connsiteX15" fmla="*/ 502537 w 4845680"/>
              <a:gd name="connsiteY15" fmla="*/ 1037590 h 2745499"/>
              <a:gd name="connsiteX16" fmla="*/ 627779 w 4845680"/>
              <a:gd name="connsiteY16" fmla="*/ 1123363 h 2745499"/>
              <a:gd name="connsiteX17" fmla="*/ 797275 w 4845680"/>
              <a:gd name="connsiteY17" fmla="*/ 1212068 h 2745499"/>
              <a:gd name="connsiteX18" fmla="*/ 909132 w 4845680"/>
              <a:gd name="connsiteY18" fmla="*/ 1254271 h 2745499"/>
              <a:gd name="connsiteX19" fmla="*/ 1067736 w 4845680"/>
              <a:gd name="connsiteY19" fmla="*/ 1317136 h 2745499"/>
              <a:gd name="connsiteX20" fmla="*/ 1187311 w 4845680"/>
              <a:gd name="connsiteY20" fmla="*/ 1403838 h 2745499"/>
              <a:gd name="connsiteX21" fmla="*/ 1264684 w 4845680"/>
              <a:gd name="connsiteY21" fmla="*/ 1498209 h 2745499"/>
              <a:gd name="connsiteX22" fmla="*/ 1320710 w 4845680"/>
              <a:gd name="connsiteY22" fmla="*/ 1651586 h 2745499"/>
              <a:gd name="connsiteX23" fmla="*/ 1334778 w 4845680"/>
              <a:gd name="connsiteY23" fmla="*/ 1746885 h 2745499"/>
              <a:gd name="connsiteX24" fmla="*/ 1399890 w 4845680"/>
              <a:gd name="connsiteY24" fmla="*/ 1946568 h 2745499"/>
              <a:gd name="connsiteX25" fmla="*/ 1457528 w 4845680"/>
              <a:gd name="connsiteY25" fmla="*/ 2089052 h 2745499"/>
              <a:gd name="connsiteX26" fmla="*/ 1524252 w 4845680"/>
              <a:gd name="connsiteY26" fmla="*/ 2209311 h 2745499"/>
              <a:gd name="connsiteX27" fmla="*/ 1574857 w 4845680"/>
              <a:gd name="connsiteY27" fmla="*/ 2263530 h 2745499"/>
              <a:gd name="connsiteX28" fmla="*/ 1602992 w 4845680"/>
              <a:gd name="connsiteY28" fmla="*/ 2302558 h 2745499"/>
              <a:gd name="connsiteX29" fmla="*/ 1651301 w 4845680"/>
              <a:gd name="connsiteY29" fmla="*/ 2356338 h 2745499"/>
              <a:gd name="connsiteX30" fmla="*/ 1753634 w 4845680"/>
              <a:gd name="connsiteY30" fmla="*/ 2455935 h 2745499"/>
              <a:gd name="connsiteX31" fmla="*/ 1869594 w 4845680"/>
              <a:gd name="connsiteY31" fmla="*/ 2542833 h 2745499"/>
              <a:gd name="connsiteX32" fmla="*/ 1905447 w 4845680"/>
              <a:gd name="connsiteY32" fmla="*/ 2574827 h 2745499"/>
              <a:gd name="connsiteX33" fmla="*/ 2020480 w 4845680"/>
              <a:gd name="connsiteY33" fmla="*/ 2636324 h 2745499"/>
              <a:gd name="connsiteX34" fmla="*/ 2129847 w 4845680"/>
              <a:gd name="connsiteY34" fmla="*/ 2678527 h 2745499"/>
              <a:gd name="connsiteX35" fmla="*/ 2229200 w 4845680"/>
              <a:gd name="connsiteY35" fmla="*/ 2711645 h 2745499"/>
              <a:gd name="connsiteX36" fmla="*/ 2452036 w 4845680"/>
              <a:gd name="connsiteY36" fmla="*/ 2741588 h 2745499"/>
              <a:gd name="connsiteX37" fmla="*/ 2542792 w 4845680"/>
              <a:gd name="connsiteY37" fmla="*/ 2745447 h 2745499"/>
              <a:gd name="connsiteX38" fmla="*/ 2697145 w 4845680"/>
              <a:gd name="connsiteY38" fmla="*/ 2737087 h 2745499"/>
              <a:gd name="connsiteX39" fmla="*/ 2825514 w 4845680"/>
              <a:gd name="connsiteY39" fmla="*/ 2710522 h 2745499"/>
              <a:gd name="connsiteX40" fmla="*/ 2940546 w 4845680"/>
              <a:gd name="connsiteY40" fmla="*/ 2670126 h 2745499"/>
              <a:gd name="connsiteX41" fmla="*/ 3014744 w 4845680"/>
              <a:gd name="connsiteY41" fmla="*/ 2626115 h 2745499"/>
              <a:gd name="connsiteX42" fmla="*/ 3134319 w 4845680"/>
              <a:gd name="connsiteY42" fmla="*/ 2558952 h 2745499"/>
              <a:gd name="connsiteX43" fmla="*/ 3221216 w 4845680"/>
              <a:gd name="connsiteY43" fmla="*/ 2505172 h 2745499"/>
              <a:gd name="connsiteX44" fmla="*/ 3343283 w 4845680"/>
              <a:gd name="connsiteY44" fmla="*/ 2413048 h 2745499"/>
              <a:gd name="connsiteX45" fmla="*/ 3408395 w 4845680"/>
              <a:gd name="connsiteY45" fmla="*/ 2356094 h 2745499"/>
              <a:gd name="connsiteX46" fmla="*/ 3529777 w 4845680"/>
              <a:gd name="connsiteY46" fmla="*/ 2212437 h 2745499"/>
              <a:gd name="connsiteX47" fmla="*/ 3596257 w 4845680"/>
              <a:gd name="connsiteY47" fmla="*/ 2121242 h 2745499"/>
              <a:gd name="connsiteX48" fmla="*/ 3653212 w 4845680"/>
              <a:gd name="connsiteY48" fmla="*/ 2029362 h 2745499"/>
              <a:gd name="connsiteX49" fmla="*/ 3731268 w 4845680"/>
              <a:gd name="connsiteY49" fmla="*/ 1944272 h 2745499"/>
              <a:gd name="connsiteX50" fmla="*/ 3820217 w 4845680"/>
              <a:gd name="connsiteY50" fmla="*/ 1862357 h 2745499"/>
              <a:gd name="connsiteX51" fmla="*/ 3888748 w 4845680"/>
              <a:gd name="connsiteY51" fmla="*/ 1810629 h 2745499"/>
              <a:gd name="connsiteX52" fmla="*/ 4005832 w 4845680"/>
              <a:gd name="connsiteY52" fmla="*/ 1739607 h 2745499"/>
              <a:gd name="connsiteX53" fmla="*/ 4115199 w 4845680"/>
              <a:gd name="connsiteY53" fmla="*/ 1691737 h 2745499"/>
              <a:gd name="connsiteX54" fmla="*/ 4253824 w 4845680"/>
              <a:gd name="connsiteY54" fmla="*/ 1627749 h 2745499"/>
              <a:gd name="connsiteX55" fmla="*/ 4338914 w 4845680"/>
              <a:gd name="connsiteY55" fmla="*/ 1573530 h 2745499"/>
              <a:gd name="connsiteX56" fmla="*/ 4418094 w 4845680"/>
              <a:gd name="connsiteY56" fmla="*/ 1523609 h 2745499"/>
              <a:gd name="connsiteX57" fmla="*/ 4479347 w 4845680"/>
              <a:gd name="connsiteY57" fmla="*/ 1466898 h 2745499"/>
              <a:gd name="connsiteX58" fmla="*/ 4549245 w 4845680"/>
              <a:gd name="connsiteY58" fmla="*/ 1401542 h 2745499"/>
              <a:gd name="connsiteX59" fmla="*/ 4601657 w 4845680"/>
              <a:gd name="connsiteY59" fmla="*/ 1344588 h 2745499"/>
              <a:gd name="connsiteX60" fmla="*/ 4638634 w 4845680"/>
              <a:gd name="connsiteY60" fmla="*/ 1289685 h 2745499"/>
              <a:gd name="connsiteX61" fmla="*/ 4691046 w 4845680"/>
              <a:gd name="connsiteY61" fmla="*/ 1214803 h 2745499"/>
              <a:gd name="connsiteX62" fmla="*/ 4728706 w 4845680"/>
              <a:gd name="connsiteY62" fmla="*/ 1141974 h 2745499"/>
              <a:gd name="connsiteX63" fmla="*/ 4784977 w 4845680"/>
              <a:gd name="connsiteY63" fmla="*/ 1017856 h 2745499"/>
              <a:gd name="connsiteX64" fmla="*/ 4803587 w 4845680"/>
              <a:gd name="connsiteY64" fmla="*/ 956603 h 2745499"/>
              <a:gd name="connsiteX65" fmla="*/ 4821514 w 4845680"/>
              <a:gd name="connsiteY65" fmla="*/ 867654 h 2745499"/>
              <a:gd name="connsiteX66" fmla="*/ 4835582 w 4845680"/>
              <a:gd name="connsiteY66" fmla="*/ 793457 h 2745499"/>
              <a:gd name="connsiteX67" fmla="*/ 4845351 w 4845680"/>
              <a:gd name="connsiteY67" fmla="*/ 687753 h 2745499"/>
              <a:gd name="connsiteX68" fmla="*/ 4843983 w 4845680"/>
              <a:gd name="connsiteY68" fmla="*/ 568373 h 2745499"/>
              <a:gd name="connsiteX69" fmla="*/ 4795674 w 4845680"/>
              <a:gd name="connsiteY69" fmla="*/ 506437 h 2745499"/>
              <a:gd name="connsiteX70" fmla="*/ 4753471 w 4845680"/>
              <a:gd name="connsiteY70" fmla="*/ 485335 h 2745499"/>
              <a:gd name="connsiteX71" fmla="*/ 4718302 w 4845680"/>
              <a:gd name="connsiteY71" fmla="*/ 457200 h 2745499"/>
              <a:gd name="connsiteX72" fmla="*/ 4676099 w 4845680"/>
              <a:gd name="connsiteY72" fmla="*/ 443132 h 2745499"/>
              <a:gd name="connsiteX73" fmla="*/ 4591693 w 4845680"/>
              <a:gd name="connsiteY73" fmla="*/ 464233 h 2745499"/>
              <a:gd name="connsiteX74" fmla="*/ 4528388 w 4845680"/>
              <a:gd name="connsiteY74" fmla="*/ 499403 h 2745499"/>
              <a:gd name="connsiteX75" fmla="*/ 4507287 w 4845680"/>
              <a:gd name="connsiteY75" fmla="*/ 513470 h 2745499"/>
              <a:gd name="connsiteX76" fmla="*/ 4479151 w 4845680"/>
              <a:gd name="connsiteY76" fmla="*/ 555673 h 2745499"/>
              <a:gd name="connsiteX77" fmla="*/ 4436948 w 4845680"/>
              <a:gd name="connsiteY77" fmla="*/ 590843 h 2745499"/>
              <a:gd name="connsiteX78" fmla="*/ 4394745 w 4845680"/>
              <a:gd name="connsiteY78" fmla="*/ 618978 h 2745499"/>
              <a:gd name="connsiteX79" fmla="*/ 4338474 w 4845680"/>
              <a:gd name="connsiteY79" fmla="*/ 647113 h 2745499"/>
              <a:gd name="connsiteX80" fmla="*/ 4310339 w 4845680"/>
              <a:gd name="connsiteY80" fmla="*/ 661181 h 2745499"/>
              <a:gd name="connsiteX81" fmla="*/ 4268136 w 4845680"/>
              <a:gd name="connsiteY81" fmla="*/ 675249 h 2745499"/>
              <a:gd name="connsiteX82" fmla="*/ 4240000 w 4845680"/>
              <a:gd name="connsiteY82" fmla="*/ 689317 h 2745499"/>
              <a:gd name="connsiteX83" fmla="*/ 4169662 w 4845680"/>
              <a:gd name="connsiteY83" fmla="*/ 710418 h 2745499"/>
              <a:gd name="connsiteX84" fmla="*/ 3888308 w 4845680"/>
              <a:gd name="connsiteY84" fmla="*/ 696350 h 2745499"/>
              <a:gd name="connsiteX85" fmla="*/ 3867207 w 4845680"/>
              <a:gd name="connsiteY85" fmla="*/ 689317 h 2745499"/>
              <a:gd name="connsiteX86" fmla="*/ 3832037 w 4845680"/>
              <a:gd name="connsiteY86" fmla="*/ 682283 h 2745499"/>
              <a:gd name="connsiteX87" fmla="*/ 3768733 w 4845680"/>
              <a:gd name="connsiteY87" fmla="*/ 675249 h 2745499"/>
              <a:gd name="connsiteX88" fmla="*/ 3677293 w 4845680"/>
              <a:gd name="connsiteY88" fmla="*/ 661181 h 2745499"/>
              <a:gd name="connsiteX89" fmla="*/ 3606954 w 4845680"/>
              <a:gd name="connsiteY89" fmla="*/ 654147 h 2745499"/>
              <a:gd name="connsiteX90" fmla="*/ 3571785 w 4845680"/>
              <a:gd name="connsiteY90" fmla="*/ 647113 h 2745499"/>
              <a:gd name="connsiteX91" fmla="*/ 3255262 w 4845680"/>
              <a:gd name="connsiteY91" fmla="*/ 647113 h 2745499"/>
              <a:gd name="connsiteX92" fmla="*/ 3220093 w 4845680"/>
              <a:gd name="connsiteY92" fmla="*/ 654147 h 2745499"/>
              <a:gd name="connsiteX93" fmla="*/ 3128653 w 4845680"/>
              <a:gd name="connsiteY93" fmla="*/ 661181 h 2745499"/>
              <a:gd name="connsiteX94" fmla="*/ 3086450 w 4845680"/>
              <a:gd name="connsiteY94" fmla="*/ 675249 h 2745499"/>
              <a:gd name="connsiteX95" fmla="*/ 3037213 w 4845680"/>
              <a:gd name="connsiteY95" fmla="*/ 703384 h 2745499"/>
              <a:gd name="connsiteX96" fmla="*/ 2973908 w 4845680"/>
              <a:gd name="connsiteY96" fmla="*/ 731520 h 2745499"/>
              <a:gd name="connsiteX97" fmla="*/ 2572979 w 4845680"/>
              <a:gd name="connsiteY97" fmla="*/ 717452 h 2745499"/>
              <a:gd name="connsiteX98" fmla="*/ 2544844 w 4845680"/>
              <a:gd name="connsiteY98" fmla="*/ 710418 h 2745499"/>
              <a:gd name="connsiteX99" fmla="*/ 2474505 w 4845680"/>
              <a:gd name="connsiteY99" fmla="*/ 689317 h 2745499"/>
              <a:gd name="connsiteX100" fmla="*/ 2439336 w 4845680"/>
              <a:gd name="connsiteY100" fmla="*/ 682283 h 2745499"/>
              <a:gd name="connsiteX101" fmla="*/ 2411200 w 4845680"/>
              <a:gd name="connsiteY101" fmla="*/ 675249 h 2745499"/>
              <a:gd name="connsiteX102" fmla="*/ 2368997 w 4845680"/>
              <a:gd name="connsiteY102" fmla="*/ 661181 h 2745499"/>
              <a:gd name="connsiteX103" fmla="*/ 2333828 w 4845680"/>
              <a:gd name="connsiteY103" fmla="*/ 654147 h 2745499"/>
              <a:gd name="connsiteX104" fmla="*/ 2291625 w 4845680"/>
              <a:gd name="connsiteY104" fmla="*/ 640080 h 2745499"/>
              <a:gd name="connsiteX105" fmla="*/ 2193151 w 4845680"/>
              <a:gd name="connsiteY105" fmla="*/ 626012 h 2745499"/>
              <a:gd name="connsiteX106" fmla="*/ 2136880 w 4845680"/>
              <a:gd name="connsiteY106" fmla="*/ 611944 h 2745499"/>
              <a:gd name="connsiteX107" fmla="*/ 2101711 w 4845680"/>
              <a:gd name="connsiteY107" fmla="*/ 604910 h 2745499"/>
              <a:gd name="connsiteX108" fmla="*/ 2080610 w 4845680"/>
              <a:gd name="connsiteY108" fmla="*/ 597877 h 2745499"/>
              <a:gd name="connsiteX109" fmla="*/ 2045440 w 4845680"/>
              <a:gd name="connsiteY109" fmla="*/ 590843 h 2745499"/>
              <a:gd name="connsiteX110" fmla="*/ 1996204 w 4845680"/>
              <a:gd name="connsiteY110" fmla="*/ 576775 h 2745499"/>
              <a:gd name="connsiteX111" fmla="*/ 1574173 w 4845680"/>
              <a:gd name="connsiteY111" fmla="*/ 562707 h 2745499"/>
              <a:gd name="connsiteX112" fmla="*/ 1539004 w 4845680"/>
              <a:gd name="connsiteY112" fmla="*/ 555673 h 2745499"/>
              <a:gd name="connsiteX113" fmla="*/ 1461631 w 4845680"/>
              <a:gd name="connsiteY113" fmla="*/ 541606 h 2745499"/>
              <a:gd name="connsiteX114" fmla="*/ 1419428 w 4845680"/>
              <a:gd name="connsiteY114" fmla="*/ 520504 h 2745499"/>
              <a:gd name="connsiteX115" fmla="*/ 1391293 w 4845680"/>
              <a:gd name="connsiteY115" fmla="*/ 513470 h 2745499"/>
              <a:gd name="connsiteX116" fmla="*/ 1370191 w 4845680"/>
              <a:gd name="connsiteY116" fmla="*/ 499403 h 2745499"/>
              <a:gd name="connsiteX117" fmla="*/ 1320954 w 4845680"/>
              <a:gd name="connsiteY117" fmla="*/ 450166 h 2745499"/>
              <a:gd name="connsiteX118" fmla="*/ 1299853 w 4845680"/>
              <a:gd name="connsiteY118" fmla="*/ 443132 h 2745499"/>
              <a:gd name="connsiteX119" fmla="*/ 1229514 w 4845680"/>
              <a:gd name="connsiteY119" fmla="*/ 393895 h 2745499"/>
              <a:gd name="connsiteX120" fmla="*/ 1208413 w 4845680"/>
              <a:gd name="connsiteY120" fmla="*/ 379827 h 2745499"/>
              <a:gd name="connsiteX121" fmla="*/ 1187311 w 4845680"/>
              <a:gd name="connsiteY121" fmla="*/ 358726 h 2745499"/>
              <a:gd name="connsiteX122" fmla="*/ 1124007 w 4845680"/>
              <a:gd name="connsiteY122" fmla="*/ 323557 h 2745499"/>
              <a:gd name="connsiteX123" fmla="*/ 1102905 w 4845680"/>
              <a:gd name="connsiteY123" fmla="*/ 309489 h 2745499"/>
              <a:gd name="connsiteX124" fmla="*/ 1081804 w 4845680"/>
              <a:gd name="connsiteY124" fmla="*/ 302455 h 2745499"/>
              <a:gd name="connsiteX125" fmla="*/ 1053668 w 4845680"/>
              <a:gd name="connsiteY125" fmla="*/ 288387 h 2745499"/>
              <a:gd name="connsiteX126" fmla="*/ 1032567 w 4845680"/>
              <a:gd name="connsiteY126" fmla="*/ 274320 h 2745499"/>
              <a:gd name="connsiteX127" fmla="*/ 983330 w 4845680"/>
              <a:gd name="connsiteY127" fmla="*/ 253218 h 2745499"/>
              <a:gd name="connsiteX128" fmla="*/ 912991 w 4845680"/>
              <a:gd name="connsiteY128" fmla="*/ 189913 h 2745499"/>
              <a:gd name="connsiteX129" fmla="*/ 898924 w 4845680"/>
              <a:gd name="connsiteY129" fmla="*/ 168812 h 2745499"/>
              <a:gd name="connsiteX130" fmla="*/ 856720 w 4845680"/>
              <a:gd name="connsiteY130" fmla="*/ 126609 h 2745499"/>
              <a:gd name="connsiteX131" fmla="*/ 807484 w 4845680"/>
              <a:gd name="connsiteY131" fmla="*/ 77372 h 2745499"/>
              <a:gd name="connsiteX132" fmla="*/ 786382 w 4845680"/>
              <a:gd name="connsiteY132" fmla="*/ 63304 h 2745499"/>
              <a:gd name="connsiteX133" fmla="*/ 737145 w 4845680"/>
              <a:gd name="connsiteY133" fmla="*/ 49237 h 2745499"/>
              <a:gd name="connsiteX134" fmla="*/ 673840 w 4845680"/>
              <a:gd name="connsiteY134" fmla="*/ 42203 h 2745499"/>
              <a:gd name="connsiteX135" fmla="*/ 638671 w 4845680"/>
              <a:gd name="connsiteY135" fmla="*/ 35169 h 2745499"/>
              <a:gd name="connsiteX136" fmla="*/ 596468 w 4845680"/>
              <a:gd name="connsiteY136" fmla="*/ 28135 h 2745499"/>
              <a:gd name="connsiteX137" fmla="*/ 533164 w 4845680"/>
              <a:gd name="connsiteY137" fmla="*/ 21101 h 2745499"/>
              <a:gd name="connsiteX138" fmla="*/ 350284 w 4845680"/>
              <a:gd name="connsiteY138" fmla="*/ 0 h 2745499"/>
              <a:gd name="connsiteX139" fmla="*/ 97065 w 4845680"/>
              <a:gd name="connsiteY139" fmla="*/ 7033 h 2745499"/>
              <a:gd name="connsiteX140" fmla="*/ 75964 w 4845680"/>
              <a:gd name="connsiteY140" fmla="*/ 14067 h 2745499"/>
              <a:gd name="connsiteX141" fmla="*/ 47828 w 4845680"/>
              <a:gd name="connsiteY141" fmla="*/ 21101 h 2745499"/>
              <a:gd name="connsiteX0" fmla="*/ 47828 w 4845680"/>
              <a:gd name="connsiteY0" fmla="*/ 21101 h 2745499"/>
              <a:gd name="connsiteX1" fmla="*/ 7920 w 4845680"/>
              <a:gd name="connsiteY1" fmla="*/ 82787 h 2745499"/>
              <a:gd name="connsiteX2" fmla="*/ 396 w 4845680"/>
              <a:gd name="connsiteY2" fmla="*/ 168420 h 2745499"/>
              <a:gd name="connsiteX3" fmla="*/ 17445 w 4845680"/>
              <a:gd name="connsiteY3" fmla="*/ 308212 h 2745499"/>
              <a:gd name="connsiteX4" fmla="*/ 71566 w 4845680"/>
              <a:gd name="connsiteY4" fmla="*/ 488021 h 2745499"/>
              <a:gd name="connsiteX5" fmla="*/ 132234 w 4845680"/>
              <a:gd name="connsiteY5" fmla="*/ 618978 h 2745499"/>
              <a:gd name="connsiteX6" fmla="*/ 223674 w 4845680"/>
              <a:gd name="connsiteY6" fmla="*/ 731520 h 2745499"/>
              <a:gd name="connsiteX7" fmla="*/ 251810 w 4845680"/>
              <a:gd name="connsiteY7" fmla="*/ 766689 h 2745499"/>
              <a:gd name="connsiteX8" fmla="*/ 279945 w 4845680"/>
              <a:gd name="connsiteY8" fmla="*/ 808892 h 2745499"/>
              <a:gd name="connsiteX9" fmla="*/ 294013 w 4845680"/>
              <a:gd name="connsiteY9" fmla="*/ 829993 h 2745499"/>
              <a:gd name="connsiteX10" fmla="*/ 336216 w 4845680"/>
              <a:gd name="connsiteY10" fmla="*/ 858129 h 2745499"/>
              <a:gd name="connsiteX11" fmla="*/ 364351 w 4845680"/>
              <a:gd name="connsiteY11" fmla="*/ 900332 h 2745499"/>
              <a:gd name="connsiteX12" fmla="*/ 399520 w 4845680"/>
              <a:gd name="connsiteY12" fmla="*/ 942535 h 2745499"/>
              <a:gd name="connsiteX13" fmla="*/ 445582 w 4845680"/>
              <a:gd name="connsiteY13" fmla="*/ 992212 h 2745499"/>
              <a:gd name="connsiteX14" fmla="*/ 502537 w 4845680"/>
              <a:gd name="connsiteY14" fmla="*/ 1037590 h 2745499"/>
              <a:gd name="connsiteX15" fmla="*/ 627779 w 4845680"/>
              <a:gd name="connsiteY15" fmla="*/ 1123363 h 2745499"/>
              <a:gd name="connsiteX16" fmla="*/ 797275 w 4845680"/>
              <a:gd name="connsiteY16" fmla="*/ 1212068 h 2745499"/>
              <a:gd name="connsiteX17" fmla="*/ 909132 w 4845680"/>
              <a:gd name="connsiteY17" fmla="*/ 1254271 h 2745499"/>
              <a:gd name="connsiteX18" fmla="*/ 1067736 w 4845680"/>
              <a:gd name="connsiteY18" fmla="*/ 1317136 h 2745499"/>
              <a:gd name="connsiteX19" fmla="*/ 1187311 w 4845680"/>
              <a:gd name="connsiteY19" fmla="*/ 1403838 h 2745499"/>
              <a:gd name="connsiteX20" fmla="*/ 1264684 w 4845680"/>
              <a:gd name="connsiteY20" fmla="*/ 1498209 h 2745499"/>
              <a:gd name="connsiteX21" fmla="*/ 1320710 w 4845680"/>
              <a:gd name="connsiteY21" fmla="*/ 1651586 h 2745499"/>
              <a:gd name="connsiteX22" fmla="*/ 1334778 w 4845680"/>
              <a:gd name="connsiteY22" fmla="*/ 1746885 h 2745499"/>
              <a:gd name="connsiteX23" fmla="*/ 1399890 w 4845680"/>
              <a:gd name="connsiteY23" fmla="*/ 1946568 h 2745499"/>
              <a:gd name="connsiteX24" fmla="*/ 1457528 w 4845680"/>
              <a:gd name="connsiteY24" fmla="*/ 2089052 h 2745499"/>
              <a:gd name="connsiteX25" fmla="*/ 1524252 w 4845680"/>
              <a:gd name="connsiteY25" fmla="*/ 2209311 h 2745499"/>
              <a:gd name="connsiteX26" fmla="*/ 1574857 w 4845680"/>
              <a:gd name="connsiteY26" fmla="*/ 2263530 h 2745499"/>
              <a:gd name="connsiteX27" fmla="*/ 1602992 w 4845680"/>
              <a:gd name="connsiteY27" fmla="*/ 2302558 h 2745499"/>
              <a:gd name="connsiteX28" fmla="*/ 1651301 w 4845680"/>
              <a:gd name="connsiteY28" fmla="*/ 2356338 h 2745499"/>
              <a:gd name="connsiteX29" fmla="*/ 1753634 w 4845680"/>
              <a:gd name="connsiteY29" fmla="*/ 2455935 h 2745499"/>
              <a:gd name="connsiteX30" fmla="*/ 1869594 w 4845680"/>
              <a:gd name="connsiteY30" fmla="*/ 2542833 h 2745499"/>
              <a:gd name="connsiteX31" fmla="*/ 1905447 w 4845680"/>
              <a:gd name="connsiteY31" fmla="*/ 2574827 h 2745499"/>
              <a:gd name="connsiteX32" fmla="*/ 2020480 w 4845680"/>
              <a:gd name="connsiteY32" fmla="*/ 2636324 h 2745499"/>
              <a:gd name="connsiteX33" fmla="*/ 2129847 w 4845680"/>
              <a:gd name="connsiteY33" fmla="*/ 2678527 h 2745499"/>
              <a:gd name="connsiteX34" fmla="*/ 2229200 w 4845680"/>
              <a:gd name="connsiteY34" fmla="*/ 2711645 h 2745499"/>
              <a:gd name="connsiteX35" fmla="*/ 2452036 w 4845680"/>
              <a:gd name="connsiteY35" fmla="*/ 2741588 h 2745499"/>
              <a:gd name="connsiteX36" fmla="*/ 2542792 w 4845680"/>
              <a:gd name="connsiteY36" fmla="*/ 2745447 h 2745499"/>
              <a:gd name="connsiteX37" fmla="*/ 2697145 w 4845680"/>
              <a:gd name="connsiteY37" fmla="*/ 2737087 h 2745499"/>
              <a:gd name="connsiteX38" fmla="*/ 2825514 w 4845680"/>
              <a:gd name="connsiteY38" fmla="*/ 2710522 h 2745499"/>
              <a:gd name="connsiteX39" fmla="*/ 2940546 w 4845680"/>
              <a:gd name="connsiteY39" fmla="*/ 2670126 h 2745499"/>
              <a:gd name="connsiteX40" fmla="*/ 3014744 w 4845680"/>
              <a:gd name="connsiteY40" fmla="*/ 2626115 h 2745499"/>
              <a:gd name="connsiteX41" fmla="*/ 3134319 w 4845680"/>
              <a:gd name="connsiteY41" fmla="*/ 2558952 h 2745499"/>
              <a:gd name="connsiteX42" fmla="*/ 3221216 w 4845680"/>
              <a:gd name="connsiteY42" fmla="*/ 2505172 h 2745499"/>
              <a:gd name="connsiteX43" fmla="*/ 3343283 w 4845680"/>
              <a:gd name="connsiteY43" fmla="*/ 2413048 h 2745499"/>
              <a:gd name="connsiteX44" fmla="*/ 3408395 w 4845680"/>
              <a:gd name="connsiteY44" fmla="*/ 2356094 h 2745499"/>
              <a:gd name="connsiteX45" fmla="*/ 3529777 w 4845680"/>
              <a:gd name="connsiteY45" fmla="*/ 2212437 h 2745499"/>
              <a:gd name="connsiteX46" fmla="*/ 3596257 w 4845680"/>
              <a:gd name="connsiteY46" fmla="*/ 2121242 h 2745499"/>
              <a:gd name="connsiteX47" fmla="*/ 3653212 w 4845680"/>
              <a:gd name="connsiteY47" fmla="*/ 2029362 h 2745499"/>
              <a:gd name="connsiteX48" fmla="*/ 3731268 w 4845680"/>
              <a:gd name="connsiteY48" fmla="*/ 1944272 h 2745499"/>
              <a:gd name="connsiteX49" fmla="*/ 3820217 w 4845680"/>
              <a:gd name="connsiteY49" fmla="*/ 1862357 h 2745499"/>
              <a:gd name="connsiteX50" fmla="*/ 3888748 w 4845680"/>
              <a:gd name="connsiteY50" fmla="*/ 1810629 h 2745499"/>
              <a:gd name="connsiteX51" fmla="*/ 4005832 w 4845680"/>
              <a:gd name="connsiteY51" fmla="*/ 1739607 h 2745499"/>
              <a:gd name="connsiteX52" fmla="*/ 4115199 w 4845680"/>
              <a:gd name="connsiteY52" fmla="*/ 1691737 h 2745499"/>
              <a:gd name="connsiteX53" fmla="*/ 4253824 w 4845680"/>
              <a:gd name="connsiteY53" fmla="*/ 1627749 h 2745499"/>
              <a:gd name="connsiteX54" fmla="*/ 4338914 w 4845680"/>
              <a:gd name="connsiteY54" fmla="*/ 1573530 h 2745499"/>
              <a:gd name="connsiteX55" fmla="*/ 4418094 w 4845680"/>
              <a:gd name="connsiteY55" fmla="*/ 1523609 h 2745499"/>
              <a:gd name="connsiteX56" fmla="*/ 4479347 w 4845680"/>
              <a:gd name="connsiteY56" fmla="*/ 1466898 h 2745499"/>
              <a:gd name="connsiteX57" fmla="*/ 4549245 w 4845680"/>
              <a:gd name="connsiteY57" fmla="*/ 1401542 h 2745499"/>
              <a:gd name="connsiteX58" fmla="*/ 4601657 w 4845680"/>
              <a:gd name="connsiteY58" fmla="*/ 1344588 h 2745499"/>
              <a:gd name="connsiteX59" fmla="*/ 4638634 w 4845680"/>
              <a:gd name="connsiteY59" fmla="*/ 1289685 h 2745499"/>
              <a:gd name="connsiteX60" fmla="*/ 4691046 w 4845680"/>
              <a:gd name="connsiteY60" fmla="*/ 1214803 h 2745499"/>
              <a:gd name="connsiteX61" fmla="*/ 4728706 w 4845680"/>
              <a:gd name="connsiteY61" fmla="*/ 1141974 h 2745499"/>
              <a:gd name="connsiteX62" fmla="*/ 4784977 w 4845680"/>
              <a:gd name="connsiteY62" fmla="*/ 1017856 h 2745499"/>
              <a:gd name="connsiteX63" fmla="*/ 4803587 w 4845680"/>
              <a:gd name="connsiteY63" fmla="*/ 956603 h 2745499"/>
              <a:gd name="connsiteX64" fmla="*/ 4821514 w 4845680"/>
              <a:gd name="connsiteY64" fmla="*/ 867654 h 2745499"/>
              <a:gd name="connsiteX65" fmla="*/ 4835582 w 4845680"/>
              <a:gd name="connsiteY65" fmla="*/ 793457 h 2745499"/>
              <a:gd name="connsiteX66" fmla="*/ 4845351 w 4845680"/>
              <a:gd name="connsiteY66" fmla="*/ 687753 h 2745499"/>
              <a:gd name="connsiteX67" fmla="*/ 4843983 w 4845680"/>
              <a:gd name="connsiteY67" fmla="*/ 568373 h 2745499"/>
              <a:gd name="connsiteX68" fmla="*/ 4795674 w 4845680"/>
              <a:gd name="connsiteY68" fmla="*/ 506437 h 2745499"/>
              <a:gd name="connsiteX69" fmla="*/ 4753471 w 4845680"/>
              <a:gd name="connsiteY69" fmla="*/ 485335 h 2745499"/>
              <a:gd name="connsiteX70" fmla="*/ 4718302 w 4845680"/>
              <a:gd name="connsiteY70" fmla="*/ 457200 h 2745499"/>
              <a:gd name="connsiteX71" fmla="*/ 4676099 w 4845680"/>
              <a:gd name="connsiteY71" fmla="*/ 443132 h 2745499"/>
              <a:gd name="connsiteX72" fmla="*/ 4591693 w 4845680"/>
              <a:gd name="connsiteY72" fmla="*/ 464233 h 2745499"/>
              <a:gd name="connsiteX73" fmla="*/ 4528388 w 4845680"/>
              <a:gd name="connsiteY73" fmla="*/ 499403 h 2745499"/>
              <a:gd name="connsiteX74" fmla="*/ 4507287 w 4845680"/>
              <a:gd name="connsiteY74" fmla="*/ 513470 h 2745499"/>
              <a:gd name="connsiteX75" fmla="*/ 4479151 w 4845680"/>
              <a:gd name="connsiteY75" fmla="*/ 555673 h 2745499"/>
              <a:gd name="connsiteX76" fmla="*/ 4436948 w 4845680"/>
              <a:gd name="connsiteY76" fmla="*/ 590843 h 2745499"/>
              <a:gd name="connsiteX77" fmla="*/ 4394745 w 4845680"/>
              <a:gd name="connsiteY77" fmla="*/ 618978 h 2745499"/>
              <a:gd name="connsiteX78" fmla="*/ 4338474 w 4845680"/>
              <a:gd name="connsiteY78" fmla="*/ 647113 h 2745499"/>
              <a:gd name="connsiteX79" fmla="*/ 4310339 w 4845680"/>
              <a:gd name="connsiteY79" fmla="*/ 661181 h 2745499"/>
              <a:gd name="connsiteX80" fmla="*/ 4268136 w 4845680"/>
              <a:gd name="connsiteY80" fmla="*/ 675249 h 2745499"/>
              <a:gd name="connsiteX81" fmla="*/ 4240000 w 4845680"/>
              <a:gd name="connsiteY81" fmla="*/ 689317 h 2745499"/>
              <a:gd name="connsiteX82" fmla="*/ 4169662 w 4845680"/>
              <a:gd name="connsiteY82" fmla="*/ 710418 h 2745499"/>
              <a:gd name="connsiteX83" fmla="*/ 3888308 w 4845680"/>
              <a:gd name="connsiteY83" fmla="*/ 696350 h 2745499"/>
              <a:gd name="connsiteX84" fmla="*/ 3867207 w 4845680"/>
              <a:gd name="connsiteY84" fmla="*/ 689317 h 2745499"/>
              <a:gd name="connsiteX85" fmla="*/ 3832037 w 4845680"/>
              <a:gd name="connsiteY85" fmla="*/ 682283 h 2745499"/>
              <a:gd name="connsiteX86" fmla="*/ 3768733 w 4845680"/>
              <a:gd name="connsiteY86" fmla="*/ 675249 h 2745499"/>
              <a:gd name="connsiteX87" fmla="*/ 3677293 w 4845680"/>
              <a:gd name="connsiteY87" fmla="*/ 661181 h 2745499"/>
              <a:gd name="connsiteX88" fmla="*/ 3606954 w 4845680"/>
              <a:gd name="connsiteY88" fmla="*/ 654147 h 2745499"/>
              <a:gd name="connsiteX89" fmla="*/ 3571785 w 4845680"/>
              <a:gd name="connsiteY89" fmla="*/ 647113 h 2745499"/>
              <a:gd name="connsiteX90" fmla="*/ 3255262 w 4845680"/>
              <a:gd name="connsiteY90" fmla="*/ 647113 h 2745499"/>
              <a:gd name="connsiteX91" fmla="*/ 3220093 w 4845680"/>
              <a:gd name="connsiteY91" fmla="*/ 654147 h 2745499"/>
              <a:gd name="connsiteX92" fmla="*/ 3128653 w 4845680"/>
              <a:gd name="connsiteY92" fmla="*/ 661181 h 2745499"/>
              <a:gd name="connsiteX93" fmla="*/ 3086450 w 4845680"/>
              <a:gd name="connsiteY93" fmla="*/ 675249 h 2745499"/>
              <a:gd name="connsiteX94" fmla="*/ 3037213 w 4845680"/>
              <a:gd name="connsiteY94" fmla="*/ 703384 h 2745499"/>
              <a:gd name="connsiteX95" fmla="*/ 2973908 w 4845680"/>
              <a:gd name="connsiteY95" fmla="*/ 731520 h 2745499"/>
              <a:gd name="connsiteX96" fmla="*/ 2572979 w 4845680"/>
              <a:gd name="connsiteY96" fmla="*/ 717452 h 2745499"/>
              <a:gd name="connsiteX97" fmla="*/ 2544844 w 4845680"/>
              <a:gd name="connsiteY97" fmla="*/ 710418 h 2745499"/>
              <a:gd name="connsiteX98" fmla="*/ 2474505 w 4845680"/>
              <a:gd name="connsiteY98" fmla="*/ 689317 h 2745499"/>
              <a:gd name="connsiteX99" fmla="*/ 2439336 w 4845680"/>
              <a:gd name="connsiteY99" fmla="*/ 682283 h 2745499"/>
              <a:gd name="connsiteX100" fmla="*/ 2411200 w 4845680"/>
              <a:gd name="connsiteY100" fmla="*/ 675249 h 2745499"/>
              <a:gd name="connsiteX101" fmla="*/ 2368997 w 4845680"/>
              <a:gd name="connsiteY101" fmla="*/ 661181 h 2745499"/>
              <a:gd name="connsiteX102" fmla="*/ 2333828 w 4845680"/>
              <a:gd name="connsiteY102" fmla="*/ 654147 h 2745499"/>
              <a:gd name="connsiteX103" fmla="*/ 2291625 w 4845680"/>
              <a:gd name="connsiteY103" fmla="*/ 640080 h 2745499"/>
              <a:gd name="connsiteX104" fmla="*/ 2193151 w 4845680"/>
              <a:gd name="connsiteY104" fmla="*/ 626012 h 2745499"/>
              <a:gd name="connsiteX105" fmla="*/ 2136880 w 4845680"/>
              <a:gd name="connsiteY105" fmla="*/ 611944 h 2745499"/>
              <a:gd name="connsiteX106" fmla="*/ 2101711 w 4845680"/>
              <a:gd name="connsiteY106" fmla="*/ 604910 h 2745499"/>
              <a:gd name="connsiteX107" fmla="*/ 2080610 w 4845680"/>
              <a:gd name="connsiteY107" fmla="*/ 597877 h 2745499"/>
              <a:gd name="connsiteX108" fmla="*/ 2045440 w 4845680"/>
              <a:gd name="connsiteY108" fmla="*/ 590843 h 2745499"/>
              <a:gd name="connsiteX109" fmla="*/ 1996204 w 4845680"/>
              <a:gd name="connsiteY109" fmla="*/ 576775 h 2745499"/>
              <a:gd name="connsiteX110" fmla="*/ 1574173 w 4845680"/>
              <a:gd name="connsiteY110" fmla="*/ 562707 h 2745499"/>
              <a:gd name="connsiteX111" fmla="*/ 1539004 w 4845680"/>
              <a:gd name="connsiteY111" fmla="*/ 555673 h 2745499"/>
              <a:gd name="connsiteX112" fmla="*/ 1461631 w 4845680"/>
              <a:gd name="connsiteY112" fmla="*/ 541606 h 2745499"/>
              <a:gd name="connsiteX113" fmla="*/ 1419428 w 4845680"/>
              <a:gd name="connsiteY113" fmla="*/ 520504 h 2745499"/>
              <a:gd name="connsiteX114" fmla="*/ 1391293 w 4845680"/>
              <a:gd name="connsiteY114" fmla="*/ 513470 h 2745499"/>
              <a:gd name="connsiteX115" fmla="*/ 1370191 w 4845680"/>
              <a:gd name="connsiteY115" fmla="*/ 499403 h 2745499"/>
              <a:gd name="connsiteX116" fmla="*/ 1320954 w 4845680"/>
              <a:gd name="connsiteY116" fmla="*/ 450166 h 2745499"/>
              <a:gd name="connsiteX117" fmla="*/ 1299853 w 4845680"/>
              <a:gd name="connsiteY117" fmla="*/ 443132 h 2745499"/>
              <a:gd name="connsiteX118" fmla="*/ 1229514 w 4845680"/>
              <a:gd name="connsiteY118" fmla="*/ 393895 h 2745499"/>
              <a:gd name="connsiteX119" fmla="*/ 1208413 w 4845680"/>
              <a:gd name="connsiteY119" fmla="*/ 379827 h 2745499"/>
              <a:gd name="connsiteX120" fmla="*/ 1187311 w 4845680"/>
              <a:gd name="connsiteY120" fmla="*/ 358726 h 2745499"/>
              <a:gd name="connsiteX121" fmla="*/ 1124007 w 4845680"/>
              <a:gd name="connsiteY121" fmla="*/ 323557 h 2745499"/>
              <a:gd name="connsiteX122" fmla="*/ 1102905 w 4845680"/>
              <a:gd name="connsiteY122" fmla="*/ 309489 h 2745499"/>
              <a:gd name="connsiteX123" fmla="*/ 1081804 w 4845680"/>
              <a:gd name="connsiteY123" fmla="*/ 302455 h 2745499"/>
              <a:gd name="connsiteX124" fmla="*/ 1053668 w 4845680"/>
              <a:gd name="connsiteY124" fmla="*/ 288387 h 2745499"/>
              <a:gd name="connsiteX125" fmla="*/ 1032567 w 4845680"/>
              <a:gd name="connsiteY125" fmla="*/ 274320 h 2745499"/>
              <a:gd name="connsiteX126" fmla="*/ 983330 w 4845680"/>
              <a:gd name="connsiteY126" fmla="*/ 253218 h 2745499"/>
              <a:gd name="connsiteX127" fmla="*/ 912991 w 4845680"/>
              <a:gd name="connsiteY127" fmla="*/ 189913 h 2745499"/>
              <a:gd name="connsiteX128" fmla="*/ 898924 w 4845680"/>
              <a:gd name="connsiteY128" fmla="*/ 168812 h 2745499"/>
              <a:gd name="connsiteX129" fmla="*/ 856720 w 4845680"/>
              <a:gd name="connsiteY129" fmla="*/ 126609 h 2745499"/>
              <a:gd name="connsiteX130" fmla="*/ 807484 w 4845680"/>
              <a:gd name="connsiteY130" fmla="*/ 77372 h 2745499"/>
              <a:gd name="connsiteX131" fmla="*/ 786382 w 4845680"/>
              <a:gd name="connsiteY131" fmla="*/ 63304 h 2745499"/>
              <a:gd name="connsiteX132" fmla="*/ 737145 w 4845680"/>
              <a:gd name="connsiteY132" fmla="*/ 49237 h 2745499"/>
              <a:gd name="connsiteX133" fmla="*/ 673840 w 4845680"/>
              <a:gd name="connsiteY133" fmla="*/ 42203 h 2745499"/>
              <a:gd name="connsiteX134" fmla="*/ 638671 w 4845680"/>
              <a:gd name="connsiteY134" fmla="*/ 35169 h 2745499"/>
              <a:gd name="connsiteX135" fmla="*/ 596468 w 4845680"/>
              <a:gd name="connsiteY135" fmla="*/ 28135 h 2745499"/>
              <a:gd name="connsiteX136" fmla="*/ 533164 w 4845680"/>
              <a:gd name="connsiteY136" fmla="*/ 21101 h 2745499"/>
              <a:gd name="connsiteX137" fmla="*/ 350284 w 4845680"/>
              <a:gd name="connsiteY137" fmla="*/ 0 h 2745499"/>
              <a:gd name="connsiteX138" fmla="*/ 97065 w 4845680"/>
              <a:gd name="connsiteY138" fmla="*/ 7033 h 2745499"/>
              <a:gd name="connsiteX139" fmla="*/ 75964 w 4845680"/>
              <a:gd name="connsiteY139" fmla="*/ 14067 h 2745499"/>
              <a:gd name="connsiteX140" fmla="*/ 47828 w 4845680"/>
              <a:gd name="connsiteY140" fmla="*/ 21101 h 2745499"/>
              <a:gd name="connsiteX0" fmla="*/ 47828 w 4845680"/>
              <a:gd name="connsiteY0" fmla="*/ 21101 h 2745499"/>
              <a:gd name="connsiteX1" fmla="*/ 7920 w 4845680"/>
              <a:gd name="connsiteY1" fmla="*/ 82787 h 2745499"/>
              <a:gd name="connsiteX2" fmla="*/ 396 w 4845680"/>
              <a:gd name="connsiteY2" fmla="*/ 168420 h 2745499"/>
              <a:gd name="connsiteX3" fmla="*/ 17445 w 4845680"/>
              <a:gd name="connsiteY3" fmla="*/ 308212 h 2745499"/>
              <a:gd name="connsiteX4" fmla="*/ 71566 w 4845680"/>
              <a:gd name="connsiteY4" fmla="*/ 488021 h 2745499"/>
              <a:gd name="connsiteX5" fmla="*/ 132234 w 4845680"/>
              <a:gd name="connsiteY5" fmla="*/ 618978 h 2745499"/>
              <a:gd name="connsiteX6" fmla="*/ 210974 w 4845680"/>
              <a:gd name="connsiteY6" fmla="*/ 744220 h 2745499"/>
              <a:gd name="connsiteX7" fmla="*/ 251810 w 4845680"/>
              <a:gd name="connsiteY7" fmla="*/ 766689 h 2745499"/>
              <a:gd name="connsiteX8" fmla="*/ 279945 w 4845680"/>
              <a:gd name="connsiteY8" fmla="*/ 808892 h 2745499"/>
              <a:gd name="connsiteX9" fmla="*/ 294013 w 4845680"/>
              <a:gd name="connsiteY9" fmla="*/ 829993 h 2745499"/>
              <a:gd name="connsiteX10" fmla="*/ 336216 w 4845680"/>
              <a:gd name="connsiteY10" fmla="*/ 858129 h 2745499"/>
              <a:gd name="connsiteX11" fmla="*/ 364351 w 4845680"/>
              <a:gd name="connsiteY11" fmla="*/ 900332 h 2745499"/>
              <a:gd name="connsiteX12" fmla="*/ 399520 w 4845680"/>
              <a:gd name="connsiteY12" fmla="*/ 942535 h 2745499"/>
              <a:gd name="connsiteX13" fmla="*/ 445582 w 4845680"/>
              <a:gd name="connsiteY13" fmla="*/ 992212 h 2745499"/>
              <a:gd name="connsiteX14" fmla="*/ 502537 w 4845680"/>
              <a:gd name="connsiteY14" fmla="*/ 1037590 h 2745499"/>
              <a:gd name="connsiteX15" fmla="*/ 627779 w 4845680"/>
              <a:gd name="connsiteY15" fmla="*/ 1123363 h 2745499"/>
              <a:gd name="connsiteX16" fmla="*/ 797275 w 4845680"/>
              <a:gd name="connsiteY16" fmla="*/ 1212068 h 2745499"/>
              <a:gd name="connsiteX17" fmla="*/ 909132 w 4845680"/>
              <a:gd name="connsiteY17" fmla="*/ 1254271 h 2745499"/>
              <a:gd name="connsiteX18" fmla="*/ 1067736 w 4845680"/>
              <a:gd name="connsiteY18" fmla="*/ 1317136 h 2745499"/>
              <a:gd name="connsiteX19" fmla="*/ 1187311 w 4845680"/>
              <a:gd name="connsiteY19" fmla="*/ 1403838 h 2745499"/>
              <a:gd name="connsiteX20" fmla="*/ 1264684 w 4845680"/>
              <a:gd name="connsiteY20" fmla="*/ 1498209 h 2745499"/>
              <a:gd name="connsiteX21" fmla="*/ 1320710 w 4845680"/>
              <a:gd name="connsiteY21" fmla="*/ 1651586 h 2745499"/>
              <a:gd name="connsiteX22" fmla="*/ 1334778 w 4845680"/>
              <a:gd name="connsiteY22" fmla="*/ 1746885 h 2745499"/>
              <a:gd name="connsiteX23" fmla="*/ 1399890 w 4845680"/>
              <a:gd name="connsiteY23" fmla="*/ 1946568 h 2745499"/>
              <a:gd name="connsiteX24" fmla="*/ 1457528 w 4845680"/>
              <a:gd name="connsiteY24" fmla="*/ 2089052 h 2745499"/>
              <a:gd name="connsiteX25" fmla="*/ 1524252 w 4845680"/>
              <a:gd name="connsiteY25" fmla="*/ 2209311 h 2745499"/>
              <a:gd name="connsiteX26" fmla="*/ 1574857 w 4845680"/>
              <a:gd name="connsiteY26" fmla="*/ 2263530 h 2745499"/>
              <a:gd name="connsiteX27" fmla="*/ 1602992 w 4845680"/>
              <a:gd name="connsiteY27" fmla="*/ 2302558 h 2745499"/>
              <a:gd name="connsiteX28" fmla="*/ 1651301 w 4845680"/>
              <a:gd name="connsiteY28" fmla="*/ 2356338 h 2745499"/>
              <a:gd name="connsiteX29" fmla="*/ 1753634 w 4845680"/>
              <a:gd name="connsiteY29" fmla="*/ 2455935 h 2745499"/>
              <a:gd name="connsiteX30" fmla="*/ 1869594 w 4845680"/>
              <a:gd name="connsiteY30" fmla="*/ 2542833 h 2745499"/>
              <a:gd name="connsiteX31" fmla="*/ 1905447 w 4845680"/>
              <a:gd name="connsiteY31" fmla="*/ 2574827 h 2745499"/>
              <a:gd name="connsiteX32" fmla="*/ 2020480 w 4845680"/>
              <a:gd name="connsiteY32" fmla="*/ 2636324 h 2745499"/>
              <a:gd name="connsiteX33" fmla="*/ 2129847 w 4845680"/>
              <a:gd name="connsiteY33" fmla="*/ 2678527 h 2745499"/>
              <a:gd name="connsiteX34" fmla="*/ 2229200 w 4845680"/>
              <a:gd name="connsiteY34" fmla="*/ 2711645 h 2745499"/>
              <a:gd name="connsiteX35" fmla="*/ 2452036 w 4845680"/>
              <a:gd name="connsiteY35" fmla="*/ 2741588 h 2745499"/>
              <a:gd name="connsiteX36" fmla="*/ 2542792 w 4845680"/>
              <a:gd name="connsiteY36" fmla="*/ 2745447 h 2745499"/>
              <a:gd name="connsiteX37" fmla="*/ 2697145 w 4845680"/>
              <a:gd name="connsiteY37" fmla="*/ 2737087 h 2745499"/>
              <a:gd name="connsiteX38" fmla="*/ 2825514 w 4845680"/>
              <a:gd name="connsiteY38" fmla="*/ 2710522 h 2745499"/>
              <a:gd name="connsiteX39" fmla="*/ 2940546 w 4845680"/>
              <a:gd name="connsiteY39" fmla="*/ 2670126 h 2745499"/>
              <a:gd name="connsiteX40" fmla="*/ 3014744 w 4845680"/>
              <a:gd name="connsiteY40" fmla="*/ 2626115 h 2745499"/>
              <a:gd name="connsiteX41" fmla="*/ 3134319 w 4845680"/>
              <a:gd name="connsiteY41" fmla="*/ 2558952 h 2745499"/>
              <a:gd name="connsiteX42" fmla="*/ 3221216 w 4845680"/>
              <a:gd name="connsiteY42" fmla="*/ 2505172 h 2745499"/>
              <a:gd name="connsiteX43" fmla="*/ 3343283 w 4845680"/>
              <a:gd name="connsiteY43" fmla="*/ 2413048 h 2745499"/>
              <a:gd name="connsiteX44" fmla="*/ 3408395 w 4845680"/>
              <a:gd name="connsiteY44" fmla="*/ 2356094 h 2745499"/>
              <a:gd name="connsiteX45" fmla="*/ 3529777 w 4845680"/>
              <a:gd name="connsiteY45" fmla="*/ 2212437 h 2745499"/>
              <a:gd name="connsiteX46" fmla="*/ 3596257 w 4845680"/>
              <a:gd name="connsiteY46" fmla="*/ 2121242 h 2745499"/>
              <a:gd name="connsiteX47" fmla="*/ 3653212 w 4845680"/>
              <a:gd name="connsiteY47" fmla="*/ 2029362 h 2745499"/>
              <a:gd name="connsiteX48" fmla="*/ 3731268 w 4845680"/>
              <a:gd name="connsiteY48" fmla="*/ 1944272 h 2745499"/>
              <a:gd name="connsiteX49" fmla="*/ 3820217 w 4845680"/>
              <a:gd name="connsiteY49" fmla="*/ 1862357 h 2745499"/>
              <a:gd name="connsiteX50" fmla="*/ 3888748 w 4845680"/>
              <a:gd name="connsiteY50" fmla="*/ 1810629 h 2745499"/>
              <a:gd name="connsiteX51" fmla="*/ 4005832 w 4845680"/>
              <a:gd name="connsiteY51" fmla="*/ 1739607 h 2745499"/>
              <a:gd name="connsiteX52" fmla="*/ 4115199 w 4845680"/>
              <a:gd name="connsiteY52" fmla="*/ 1691737 h 2745499"/>
              <a:gd name="connsiteX53" fmla="*/ 4253824 w 4845680"/>
              <a:gd name="connsiteY53" fmla="*/ 1627749 h 2745499"/>
              <a:gd name="connsiteX54" fmla="*/ 4338914 w 4845680"/>
              <a:gd name="connsiteY54" fmla="*/ 1573530 h 2745499"/>
              <a:gd name="connsiteX55" fmla="*/ 4418094 w 4845680"/>
              <a:gd name="connsiteY55" fmla="*/ 1523609 h 2745499"/>
              <a:gd name="connsiteX56" fmla="*/ 4479347 w 4845680"/>
              <a:gd name="connsiteY56" fmla="*/ 1466898 h 2745499"/>
              <a:gd name="connsiteX57" fmla="*/ 4549245 w 4845680"/>
              <a:gd name="connsiteY57" fmla="*/ 1401542 h 2745499"/>
              <a:gd name="connsiteX58" fmla="*/ 4601657 w 4845680"/>
              <a:gd name="connsiteY58" fmla="*/ 1344588 h 2745499"/>
              <a:gd name="connsiteX59" fmla="*/ 4638634 w 4845680"/>
              <a:gd name="connsiteY59" fmla="*/ 1289685 h 2745499"/>
              <a:gd name="connsiteX60" fmla="*/ 4691046 w 4845680"/>
              <a:gd name="connsiteY60" fmla="*/ 1214803 h 2745499"/>
              <a:gd name="connsiteX61" fmla="*/ 4728706 w 4845680"/>
              <a:gd name="connsiteY61" fmla="*/ 1141974 h 2745499"/>
              <a:gd name="connsiteX62" fmla="*/ 4784977 w 4845680"/>
              <a:gd name="connsiteY62" fmla="*/ 1017856 h 2745499"/>
              <a:gd name="connsiteX63" fmla="*/ 4803587 w 4845680"/>
              <a:gd name="connsiteY63" fmla="*/ 956603 h 2745499"/>
              <a:gd name="connsiteX64" fmla="*/ 4821514 w 4845680"/>
              <a:gd name="connsiteY64" fmla="*/ 867654 h 2745499"/>
              <a:gd name="connsiteX65" fmla="*/ 4835582 w 4845680"/>
              <a:gd name="connsiteY65" fmla="*/ 793457 h 2745499"/>
              <a:gd name="connsiteX66" fmla="*/ 4845351 w 4845680"/>
              <a:gd name="connsiteY66" fmla="*/ 687753 h 2745499"/>
              <a:gd name="connsiteX67" fmla="*/ 4843983 w 4845680"/>
              <a:gd name="connsiteY67" fmla="*/ 568373 h 2745499"/>
              <a:gd name="connsiteX68" fmla="*/ 4795674 w 4845680"/>
              <a:gd name="connsiteY68" fmla="*/ 506437 h 2745499"/>
              <a:gd name="connsiteX69" fmla="*/ 4753471 w 4845680"/>
              <a:gd name="connsiteY69" fmla="*/ 485335 h 2745499"/>
              <a:gd name="connsiteX70" fmla="*/ 4718302 w 4845680"/>
              <a:gd name="connsiteY70" fmla="*/ 457200 h 2745499"/>
              <a:gd name="connsiteX71" fmla="*/ 4676099 w 4845680"/>
              <a:gd name="connsiteY71" fmla="*/ 443132 h 2745499"/>
              <a:gd name="connsiteX72" fmla="*/ 4591693 w 4845680"/>
              <a:gd name="connsiteY72" fmla="*/ 464233 h 2745499"/>
              <a:gd name="connsiteX73" fmla="*/ 4528388 w 4845680"/>
              <a:gd name="connsiteY73" fmla="*/ 499403 h 2745499"/>
              <a:gd name="connsiteX74" fmla="*/ 4507287 w 4845680"/>
              <a:gd name="connsiteY74" fmla="*/ 513470 h 2745499"/>
              <a:gd name="connsiteX75" fmla="*/ 4479151 w 4845680"/>
              <a:gd name="connsiteY75" fmla="*/ 555673 h 2745499"/>
              <a:gd name="connsiteX76" fmla="*/ 4436948 w 4845680"/>
              <a:gd name="connsiteY76" fmla="*/ 590843 h 2745499"/>
              <a:gd name="connsiteX77" fmla="*/ 4394745 w 4845680"/>
              <a:gd name="connsiteY77" fmla="*/ 618978 h 2745499"/>
              <a:gd name="connsiteX78" fmla="*/ 4338474 w 4845680"/>
              <a:gd name="connsiteY78" fmla="*/ 647113 h 2745499"/>
              <a:gd name="connsiteX79" fmla="*/ 4310339 w 4845680"/>
              <a:gd name="connsiteY79" fmla="*/ 661181 h 2745499"/>
              <a:gd name="connsiteX80" fmla="*/ 4268136 w 4845680"/>
              <a:gd name="connsiteY80" fmla="*/ 675249 h 2745499"/>
              <a:gd name="connsiteX81" fmla="*/ 4240000 w 4845680"/>
              <a:gd name="connsiteY81" fmla="*/ 689317 h 2745499"/>
              <a:gd name="connsiteX82" fmla="*/ 4169662 w 4845680"/>
              <a:gd name="connsiteY82" fmla="*/ 710418 h 2745499"/>
              <a:gd name="connsiteX83" fmla="*/ 3888308 w 4845680"/>
              <a:gd name="connsiteY83" fmla="*/ 696350 h 2745499"/>
              <a:gd name="connsiteX84" fmla="*/ 3867207 w 4845680"/>
              <a:gd name="connsiteY84" fmla="*/ 689317 h 2745499"/>
              <a:gd name="connsiteX85" fmla="*/ 3832037 w 4845680"/>
              <a:gd name="connsiteY85" fmla="*/ 682283 h 2745499"/>
              <a:gd name="connsiteX86" fmla="*/ 3768733 w 4845680"/>
              <a:gd name="connsiteY86" fmla="*/ 675249 h 2745499"/>
              <a:gd name="connsiteX87" fmla="*/ 3677293 w 4845680"/>
              <a:gd name="connsiteY87" fmla="*/ 661181 h 2745499"/>
              <a:gd name="connsiteX88" fmla="*/ 3606954 w 4845680"/>
              <a:gd name="connsiteY88" fmla="*/ 654147 h 2745499"/>
              <a:gd name="connsiteX89" fmla="*/ 3571785 w 4845680"/>
              <a:gd name="connsiteY89" fmla="*/ 647113 h 2745499"/>
              <a:gd name="connsiteX90" fmla="*/ 3255262 w 4845680"/>
              <a:gd name="connsiteY90" fmla="*/ 647113 h 2745499"/>
              <a:gd name="connsiteX91" fmla="*/ 3220093 w 4845680"/>
              <a:gd name="connsiteY91" fmla="*/ 654147 h 2745499"/>
              <a:gd name="connsiteX92" fmla="*/ 3128653 w 4845680"/>
              <a:gd name="connsiteY92" fmla="*/ 661181 h 2745499"/>
              <a:gd name="connsiteX93" fmla="*/ 3086450 w 4845680"/>
              <a:gd name="connsiteY93" fmla="*/ 675249 h 2745499"/>
              <a:gd name="connsiteX94" fmla="*/ 3037213 w 4845680"/>
              <a:gd name="connsiteY94" fmla="*/ 703384 h 2745499"/>
              <a:gd name="connsiteX95" fmla="*/ 2973908 w 4845680"/>
              <a:gd name="connsiteY95" fmla="*/ 731520 h 2745499"/>
              <a:gd name="connsiteX96" fmla="*/ 2572979 w 4845680"/>
              <a:gd name="connsiteY96" fmla="*/ 717452 h 2745499"/>
              <a:gd name="connsiteX97" fmla="*/ 2544844 w 4845680"/>
              <a:gd name="connsiteY97" fmla="*/ 710418 h 2745499"/>
              <a:gd name="connsiteX98" fmla="*/ 2474505 w 4845680"/>
              <a:gd name="connsiteY98" fmla="*/ 689317 h 2745499"/>
              <a:gd name="connsiteX99" fmla="*/ 2439336 w 4845680"/>
              <a:gd name="connsiteY99" fmla="*/ 682283 h 2745499"/>
              <a:gd name="connsiteX100" fmla="*/ 2411200 w 4845680"/>
              <a:gd name="connsiteY100" fmla="*/ 675249 h 2745499"/>
              <a:gd name="connsiteX101" fmla="*/ 2368997 w 4845680"/>
              <a:gd name="connsiteY101" fmla="*/ 661181 h 2745499"/>
              <a:gd name="connsiteX102" fmla="*/ 2333828 w 4845680"/>
              <a:gd name="connsiteY102" fmla="*/ 654147 h 2745499"/>
              <a:gd name="connsiteX103" fmla="*/ 2291625 w 4845680"/>
              <a:gd name="connsiteY103" fmla="*/ 640080 h 2745499"/>
              <a:gd name="connsiteX104" fmla="*/ 2193151 w 4845680"/>
              <a:gd name="connsiteY104" fmla="*/ 626012 h 2745499"/>
              <a:gd name="connsiteX105" fmla="*/ 2136880 w 4845680"/>
              <a:gd name="connsiteY105" fmla="*/ 611944 h 2745499"/>
              <a:gd name="connsiteX106" fmla="*/ 2101711 w 4845680"/>
              <a:gd name="connsiteY106" fmla="*/ 604910 h 2745499"/>
              <a:gd name="connsiteX107" fmla="*/ 2080610 w 4845680"/>
              <a:gd name="connsiteY107" fmla="*/ 597877 h 2745499"/>
              <a:gd name="connsiteX108" fmla="*/ 2045440 w 4845680"/>
              <a:gd name="connsiteY108" fmla="*/ 590843 h 2745499"/>
              <a:gd name="connsiteX109" fmla="*/ 1996204 w 4845680"/>
              <a:gd name="connsiteY109" fmla="*/ 576775 h 2745499"/>
              <a:gd name="connsiteX110" fmla="*/ 1574173 w 4845680"/>
              <a:gd name="connsiteY110" fmla="*/ 562707 h 2745499"/>
              <a:gd name="connsiteX111" fmla="*/ 1539004 w 4845680"/>
              <a:gd name="connsiteY111" fmla="*/ 555673 h 2745499"/>
              <a:gd name="connsiteX112" fmla="*/ 1461631 w 4845680"/>
              <a:gd name="connsiteY112" fmla="*/ 541606 h 2745499"/>
              <a:gd name="connsiteX113" fmla="*/ 1419428 w 4845680"/>
              <a:gd name="connsiteY113" fmla="*/ 520504 h 2745499"/>
              <a:gd name="connsiteX114" fmla="*/ 1391293 w 4845680"/>
              <a:gd name="connsiteY114" fmla="*/ 513470 h 2745499"/>
              <a:gd name="connsiteX115" fmla="*/ 1370191 w 4845680"/>
              <a:gd name="connsiteY115" fmla="*/ 499403 h 2745499"/>
              <a:gd name="connsiteX116" fmla="*/ 1320954 w 4845680"/>
              <a:gd name="connsiteY116" fmla="*/ 450166 h 2745499"/>
              <a:gd name="connsiteX117" fmla="*/ 1299853 w 4845680"/>
              <a:gd name="connsiteY117" fmla="*/ 443132 h 2745499"/>
              <a:gd name="connsiteX118" fmla="*/ 1229514 w 4845680"/>
              <a:gd name="connsiteY118" fmla="*/ 393895 h 2745499"/>
              <a:gd name="connsiteX119" fmla="*/ 1208413 w 4845680"/>
              <a:gd name="connsiteY119" fmla="*/ 379827 h 2745499"/>
              <a:gd name="connsiteX120" fmla="*/ 1187311 w 4845680"/>
              <a:gd name="connsiteY120" fmla="*/ 358726 h 2745499"/>
              <a:gd name="connsiteX121" fmla="*/ 1124007 w 4845680"/>
              <a:gd name="connsiteY121" fmla="*/ 323557 h 2745499"/>
              <a:gd name="connsiteX122" fmla="*/ 1102905 w 4845680"/>
              <a:gd name="connsiteY122" fmla="*/ 309489 h 2745499"/>
              <a:gd name="connsiteX123" fmla="*/ 1081804 w 4845680"/>
              <a:gd name="connsiteY123" fmla="*/ 302455 h 2745499"/>
              <a:gd name="connsiteX124" fmla="*/ 1053668 w 4845680"/>
              <a:gd name="connsiteY124" fmla="*/ 288387 h 2745499"/>
              <a:gd name="connsiteX125" fmla="*/ 1032567 w 4845680"/>
              <a:gd name="connsiteY125" fmla="*/ 274320 h 2745499"/>
              <a:gd name="connsiteX126" fmla="*/ 983330 w 4845680"/>
              <a:gd name="connsiteY126" fmla="*/ 253218 h 2745499"/>
              <a:gd name="connsiteX127" fmla="*/ 912991 w 4845680"/>
              <a:gd name="connsiteY127" fmla="*/ 189913 h 2745499"/>
              <a:gd name="connsiteX128" fmla="*/ 898924 w 4845680"/>
              <a:gd name="connsiteY128" fmla="*/ 168812 h 2745499"/>
              <a:gd name="connsiteX129" fmla="*/ 856720 w 4845680"/>
              <a:gd name="connsiteY129" fmla="*/ 126609 h 2745499"/>
              <a:gd name="connsiteX130" fmla="*/ 807484 w 4845680"/>
              <a:gd name="connsiteY130" fmla="*/ 77372 h 2745499"/>
              <a:gd name="connsiteX131" fmla="*/ 786382 w 4845680"/>
              <a:gd name="connsiteY131" fmla="*/ 63304 h 2745499"/>
              <a:gd name="connsiteX132" fmla="*/ 737145 w 4845680"/>
              <a:gd name="connsiteY132" fmla="*/ 49237 h 2745499"/>
              <a:gd name="connsiteX133" fmla="*/ 673840 w 4845680"/>
              <a:gd name="connsiteY133" fmla="*/ 42203 h 2745499"/>
              <a:gd name="connsiteX134" fmla="*/ 638671 w 4845680"/>
              <a:gd name="connsiteY134" fmla="*/ 35169 h 2745499"/>
              <a:gd name="connsiteX135" fmla="*/ 596468 w 4845680"/>
              <a:gd name="connsiteY135" fmla="*/ 28135 h 2745499"/>
              <a:gd name="connsiteX136" fmla="*/ 533164 w 4845680"/>
              <a:gd name="connsiteY136" fmla="*/ 21101 h 2745499"/>
              <a:gd name="connsiteX137" fmla="*/ 350284 w 4845680"/>
              <a:gd name="connsiteY137" fmla="*/ 0 h 2745499"/>
              <a:gd name="connsiteX138" fmla="*/ 97065 w 4845680"/>
              <a:gd name="connsiteY138" fmla="*/ 7033 h 2745499"/>
              <a:gd name="connsiteX139" fmla="*/ 75964 w 4845680"/>
              <a:gd name="connsiteY139" fmla="*/ 14067 h 2745499"/>
              <a:gd name="connsiteX140" fmla="*/ 47828 w 4845680"/>
              <a:gd name="connsiteY140" fmla="*/ 21101 h 2745499"/>
              <a:gd name="connsiteX0" fmla="*/ 47828 w 4845680"/>
              <a:gd name="connsiteY0" fmla="*/ 21101 h 2745499"/>
              <a:gd name="connsiteX1" fmla="*/ 7920 w 4845680"/>
              <a:gd name="connsiteY1" fmla="*/ 82787 h 2745499"/>
              <a:gd name="connsiteX2" fmla="*/ 396 w 4845680"/>
              <a:gd name="connsiteY2" fmla="*/ 168420 h 2745499"/>
              <a:gd name="connsiteX3" fmla="*/ 17445 w 4845680"/>
              <a:gd name="connsiteY3" fmla="*/ 308212 h 2745499"/>
              <a:gd name="connsiteX4" fmla="*/ 71566 w 4845680"/>
              <a:gd name="connsiteY4" fmla="*/ 488021 h 2745499"/>
              <a:gd name="connsiteX5" fmla="*/ 132234 w 4845680"/>
              <a:gd name="connsiteY5" fmla="*/ 618978 h 2745499"/>
              <a:gd name="connsiteX6" fmla="*/ 210974 w 4845680"/>
              <a:gd name="connsiteY6" fmla="*/ 744220 h 2745499"/>
              <a:gd name="connsiteX7" fmla="*/ 279945 w 4845680"/>
              <a:gd name="connsiteY7" fmla="*/ 808892 h 2745499"/>
              <a:gd name="connsiteX8" fmla="*/ 294013 w 4845680"/>
              <a:gd name="connsiteY8" fmla="*/ 829993 h 2745499"/>
              <a:gd name="connsiteX9" fmla="*/ 336216 w 4845680"/>
              <a:gd name="connsiteY9" fmla="*/ 858129 h 2745499"/>
              <a:gd name="connsiteX10" fmla="*/ 364351 w 4845680"/>
              <a:gd name="connsiteY10" fmla="*/ 900332 h 2745499"/>
              <a:gd name="connsiteX11" fmla="*/ 399520 w 4845680"/>
              <a:gd name="connsiteY11" fmla="*/ 942535 h 2745499"/>
              <a:gd name="connsiteX12" fmla="*/ 445582 w 4845680"/>
              <a:gd name="connsiteY12" fmla="*/ 992212 h 2745499"/>
              <a:gd name="connsiteX13" fmla="*/ 502537 w 4845680"/>
              <a:gd name="connsiteY13" fmla="*/ 1037590 h 2745499"/>
              <a:gd name="connsiteX14" fmla="*/ 627779 w 4845680"/>
              <a:gd name="connsiteY14" fmla="*/ 1123363 h 2745499"/>
              <a:gd name="connsiteX15" fmla="*/ 797275 w 4845680"/>
              <a:gd name="connsiteY15" fmla="*/ 1212068 h 2745499"/>
              <a:gd name="connsiteX16" fmla="*/ 909132 w 4845680"/>
              <a:gd name="connsiteY16" fmla="*/ 1254271 h 2745499"/>
              <a:gd name="connsiteX17" fmla="*/ 1067736 w 4845680"/>
              <a:gd name="connsiteY17" fmla="*/ 1317136 h 2745499"/>
              <a:gd name="connsiteX18" fmla="*/ 1187311 w 4845680"/>
              <a:gd name="connsiteY18" fmla="*/ 1403838 h 2745499"/>
              <a:gd name="connsiteX19" fmla="*/ 1264684 w 4845680"/>
              <a:gd name="connsiteY19" fmla="*/ 1498209 h 2745499"/>
              <a:gd name="connsiteX20" fmla="*/ 1320710 w 4845680"/>
              <a:gd name="connsiteY20" fmla="*/ 1651586 h 2745499"/>
              <a:gd name="connsiteX21" fmla="*/ 1334778 w 4845680"/>
              <a:gd name="connsiteY21" fmla="*/ 1746885 h 2745499"/>
              <a:gd name="connsiteX22" fmla="*/ 1399890 w 4845680"/>
              <a:gd name="connsiteY22" fmla="*/ 1946568 h 2745499"/>
              <a:gd name="connsiteX23" fmla="*/ 1457528 w 4845680"/>
              <a:gd name="connsiteY23" fmla="*/ 2089052 h 2745499"/>
              <a:gd name="connsiteX24" fmla="*/ 1524252 w 4845680"/>
              <a:gd name="connsiteY24" fmla="*/ 2209311 h 2745499"/>
              <a:gd name="connsiteX25" fmla="*/ 1574857 w 4845680"/>
              <a:gd name="connsiteY25" fmla="*/ 2263530 h 2745499"/>
              <a:gd name="connsiteX26" fmla="*/ 1602992 w 4845680"/>
              <a:gd name="connsiteY26" fmla="*/ 2302558 h 2745499"/>
              <a:gd name="connsiteX27" fmla="*/ 1651301 w 4845680"/>
              <a:gd name="connsiteY27" fmla="*/ 2356338 h 2745499"/>
              <a:gd name="connsiteX28" fmla="*/ 1753634 w 4845680"/>
              <a:gd name="connsiteY28" fmla="*/ 2455935 h 2745499"/>
              <a:gd name="connsiteX29" fmla="*/ 1869594 w 4845680"/>
              <a:gd name="connsiteY29" fmla="*/ 2542833 h 2745499"/>
              <a:gd name="connsiteX30" fmla="*/ 1905447 w 4845680"/>
              <a:gd name="connsiteY30" fmla="*/ 2574827 h 2745499"/>
              <a:gd name="connsiteX31" fmla="*/ 2020480 w 4845680"/>
              <a:gd name="connsiteY31" fmla="*/ 2636324 h 2745499"/>
              <a:gd name="connsiteX32" fmla="*/ 2129847 w 4845680"/>
              <a:gd name="connsiteY32" fmla="*/ 2678527 h 2745499"/>
              <a:gd name="connsiteX33" fmla="*/ 2229200 w 4845680"/>
              <a:gd name="connsiteY33" fmla="*/ 2711645 h 2745499"/>
              <a:gd name="connsiteX34" fmla="*/ 2452036 w 4845680"/>
              <a:gd name="connsiteY34" fmla="*/ 2741588 h 2745499"/>
              <a:gd name="connsiteX35" fmla="*/ 2542792 w 4845680"/>
              <a:gd name="connsiteY35" fmla="*/ 2745447 h 2745499"/>
              <a:gd name="connsiteX36" fmla="*/ 2697145 w 4845680"/>
              <a:gd name="connsiteY36" fmla="*/ 2737087 h 2745499"/>
              <a:gd name="connsiteX37" fmla="*/ 2825514 w 4845680"/>
              <a:gd name="connsiteY37" fmla="*/ 2710522 h 2745499"/>
              <a:gd name="connsiteX38" fmla="*/ 2940546 w 4845680"/>
              <a:gd name="connsiteY38" fmla="*/ 2670126 h 2745499"/>
              <a:gd name="connsiteX39" fmla="*/ 3014744 w 4845680"/>
              <a:gd name="connsiteY39" fmla="*/ 2626115 h 2745499"/>
              <a:gd name="connsiteX40" fmla="*/ 3134319 w 4845680"/>
              <a:gd name="connsiteY40" fmla="*/ 2558952 h 2745499"/>
              <a:gd name="connsiteX41" fmla="*/ 3221216 w 4845680"/>
              <a:gd name="connsiteY41" fmla="*/ 2505172 h 2745499"/>
              <a:gd name="connsiteX42" fmla="*/ 3343283 w 4845680"/>
              <a:gd name="connsiteY42" fmla="*/ 2413048 h 2745499"/>
              <a:gd name="connsiteX43" fmla="*/ 3408395 w 4845680"/>
              <a:gd name="connsiteY43" fmla="*/ 2356094 h 2745499"/>
              <a:gd name="connsiteX44" fmla="*/ 3529777 w 4845680"/>
              <a:gd name="connsiteY44" fmla="*/ 2212437 h 2745499"/>
              <a:gd name="connsiteX45" fmla="*/ 3596257 w 4845680"/>
              <a:gd name="connsiteY45" fmla="*/ 2121242 h 2745499"/>
              <a:gd name="connsiteX46" fmla="*/ 3653212 w 4845680"/>
              <a:gd name="connsiteY46" fmla="*/ 2029362 h 2745499"/>
              <a:gd name="connsiteX47" fmla="*/ 3731268 w 4845680"/>
              <a:gd name="connsiteY47" fmla="*/ 1944272 h 2745499"/>
              <a:gd name="connsiteX48" fmla="*/ 3820217 w 4845680"/>
              <a:gd name="connsiteY48" fmla="*/ 1862357 h 2745499"/>
              <a:gd name="connsiteX49" fmla="*/ 3888748 w 4845680"/>
              <a:gd name="connsiteY49" fmla="*/ 1810629 h 2745499"/>
              <a:gd name="connsiteX50" fmla="*/ 4005832 w 4845680"/>
              <a:gd name="connsiteY50" fmla="*/ 1739607 h 2745499"/>
              <a:gd name="connsiteX51" fmla="*/ 4115199 w 4845680"/>
              <a:gd name="connsiteY51" fmla="*/ 1691737 h 2745499"/>
              <a:gd name="connsiteX52" fmla="*/ 4253824 w 4845680"/>
              <a:gd name="connsiteY52" fmla="*/ 1627749 h 2745499"/>
              <a:gd name="connsiteX53" fmla="*/ 4338914 w 4845680"/>
              <a:gd name="connsiteY53" fmla="*/ 1573530 h 2745499"/>
              <a:gd name="connsiteX54" fmla="*/ 4418094 w 4845680"/>
              <a:gd name="connsiteY54" fmla="*/ 1523609 h 2745499"/>
              <a:gd name="connsiteX55" fmla="*/ 4479347 w 4845680"/>
              <a:gd name="connsiteY55" fmla="*/ 1466898 h 2745499"/>
              <a:gd name="connsiteX56" fmla="*/ 4549245 w 4845680"/>
              <a:gd name="connsiteY56" fmla="*/ 1401542 h 2745499"/>
              <a:gd name="connsiteX57" fmla="*/ 4601657 w 4845680"/>
              <a:gd name="connsiteY57" fmla="*/ 1344588 h 2745499"/>
              <a:gd name="connsiteX58" fmla="*/ 4638634 w 4845680"/>
              <a:gd name="connsiteY58" fmla="*/ 1289685 h 2745499"/>
              <a:gd name="connsiteX59" fmla="*/ 4691046 w 4845680"/>
              <a:gd name="connsiteY59" fmla="*/ 1214803 h 2745499"/>
              <a:gd name="connsiteX60" fmla="*/ 4728706 w 4845680"/>
              <a:gd name="connsiteY60" fmla="*/ 1141974 h 2745499"/>
              <a:gd name="connsiteX61" fmla="*/ 4784977 w 4845680"/>
              <a:gd name="connsiteY61" fmla="*/ 1017856 h 2745499"/>
              <a:gd name="connsiteX62" fmla="*/ 4803587 w 4845680"/>
              <a:gd name="connsiteY62" fmla="*/ 956603 h 2745499"/>
              <a:gd name="connsiteX63" fmla="*/ 4821514 w 4845680"/>
              <a:gd name="connsiteY63" fmla="*/ 867654 h 2745499"/>
              <a:gd name="connsiteX64" fmla="*/ 4835582 w 4845680"/>
              <a:gd name="connsiteY64" fmla="*/ 793457 h 2745499"/>
              <a:gd name="connsiteX65" fmla="*/ 4845351 w 4845680"/>
              <a:gd name="connsiteY65" fmla="*/ 687753 h 2745499"/>
              <a:gd name="connsiteX66" fmla="*/ 4843983 w 4845680"/>
              <a:gd name="connsiteY66" fmla="*/ 568373 h 2745499"/>
              <a:gd name="connsiteX67" fmla="*/ 4795674 w 4845680"/>
              <a:gd name="connsiteY67" fmla="*/ 506437 h 2745499"/>
              <a:gd name="connsiteX68" fmla="*/ 4753471 w 4845680"/>
              <a:gd name="connsiteY68" fmla="*/ 485335 h 2745499"/>
              <a:gd name="connsiteX69" fmla="*/ 4718302 w 4845680"/>
              <a:gd name="connsiteY69" fmla="*/ 457200 h 2745499"/>
              <a:gd name="connsiteX70" fmla="*/ 4676099 w 4845680"/>
              <a:gd name="connsiteY70" fmla="*/ 443132 h 2745499"/>
              <a:gd name="connsiteX71" fmla="*/ 4591693 w 4845680"/>
              <a:gd name="connsiteY71" fmla="*/ 464233 h 2745499"/>
              <a:gd name="connsiteX72" fmla="*/ 4528388 w 4845680"/>
              <a:gd name="connsiteY72" fmla="*/ 499403 h 2745499"/>
              <a:gd name="connsiteX73" fmla="*/ 4507287 w 4845680"/>
              <a:gd name="connsiteY73" fmla="*/ 513470 h 2745499"/>
              <a:gd name="connsiteX74" fmla="*/ 4479151 w 4845680"/>
              <a:gd name="connsiteY74" fmla="*/ 555673 h 2745499"/>
              <a:gd name="connsiteX75" fmla="*/ 4436948 w 4845680"/>
              <a:gd name="connsiteY75" fmla="*/ 590843 h 2745499"/>
              <a:gd name="connsiteX76" fmla="*/ 4394745 w 4845680"/>
              <a:gd name="connsiteY76" fmla="*/ 618978 h 2745499"/>
              <a:gd name="connsiteX77" fmla="*/ 4338474 w 4845680"/>
              <a:gd name="connsiteY77" fmla="*/ 647113 h 2745499"/>
              <a:gd name="connsiteX78" fmla="*/ 4310339 w 4845680"/>
              <a:gd name="connsiteY78" fmla="*/ 661181 h 2745499"/>
              <a:gd name="connsiteX79" fmla="*/ 4268136 w 4845680"/>
              <a:gd name="connsiteY79" fmla="*/ 675249 h 2745499"/>
              <a:gd name="connsiteX80" fmla="*/ 4240000 w 4845680"/>
              <a:gd name="connsiteY80" fmla="*/ 689317 h 2745499"/>
              <a:gd name="connsiteX81" fmla="*/ 4169662 w 4845680"/>
              <a:gd name="connsiteY81" fmla="*/ 710418 h 2745499"/>
              <a:gd name="connsiteX82" fmla="*/ 3888308 w 4845680"/>
              <a:gd name="connsiteY82" fmla="*/ 696350 h 2745499"/>
              <a:gd name="connsiteX83" fmla="*/ 3867207 w 4845680"/>
              <a:gd name="connsiteY83" fmla="*/ 689317 h 2745499"/>
              <a:gd name="connsiteX84" fmla="*/ 3832037 w 4845680"/>
              <a:gd name="connsiteY84" fmla="*/ 682283 h 2745499"/>
              <a:gd name="connsiteX85" fmla="*/ 3768733 w 4845680"/>
              <a:gd name="connsiteY85" fmla="*/ 675249 h 2745499"/>
              <a:gd name="connsiteX86" fmla="*/ 3677293 w 4845680"/>
              <a:gd name="connsiteY86" fmla="*/ 661181 h 2745499"/>
              <a:gd name="connsiteX87" fmla="*/ 3606954 w 4845680"/>
              <a:gd name="connsiteY87" fmla="*/ 654147 h 2745499"/>
              <a:gd name="connsiteX88" fmla="*/ 3571785 w 4845680"/>
              <a:gd name="connsiteY88" fmla="*/ 647113 h 2745499"/>
              <a:gd name="connsiteX89" fmla="*/ 3255262 w 4845680"/>
              <a:gd name="connsiteY89" fmla="*/ 647113 h 2745499"/>
              <a:gd name="connsiteX90" fmla="*/ 3220093 w 4845680"/>
              <a:gd name="connsiteY90" fmla="*/ 654147 h 2745499"/>
              <a:gd name="connsiteX91" fmla="*/ 3128653 w 4845680"/>
              <a:gd name="connsiteY91" fmla="*/ 661181 h 2745499"/>
              <a:gd name="connsiteX92" fmla="*/ 3086450 w 4845680"/>
              <a:gd name="connsiteY92" fmla="*/ 675249 h 2745499"/>
              <a:gd name="connsiteX93" fmla="*/ 3037213 w 4845680"/>
              <a:gd name="connsiteY93" fmla="*/ 703384 h 2745499"/>
              <a:gd name="connsiteX94" fmla="*/ 2973908 w 4845680"/>
              <a:gd name="connsiteY94" fmla="*/ 731520 h 2745499"/>
              <a:gd name="connsiteX95" fmla="*/ 2572979 w 4845680"/>
              <a:gd name="connsiteY95" fmla="*/ 717452 h 2745499"/>
              <a:gd name="connsiteX96" fmla="*/ 2544844 w 4845680"/>
              <a:gd name="connsiteY96" fmla="*/ 710418 h 2745499"/>
              <a:gd name="connsiteX97" fmla="*/ 2474505 w 4845680"/>
              <a:gd name="connsiteY97" fmla="*/ 689317 h 2745499"/>
              <a:gd name="connsiteX98" fmla="*/ 2439336 w 4845680"/>
              <a:gd name="connsiteY98" fmla="*/ 682283 h 2745499"/>
              <a:gd name="connsiteX99" fmla="*/ 2411200 w 4845680"/>
              <a:gd name="connsiteY99" fmla="*/ 675249 h 2745499"/>
              <a:gd name="connsiteX100" fmla="*/ 2368997 w 4845680"/>
              <a:gd name="connsiteY100" fmla="*/ 661181 h 2745499"/>
              <a:gd name="connsiteX101" fmla="*/ 2333828 w 4845680"/>
              <a:gd name="connsiteY101" fmla="*/ 654147 h 2745499"/>
              <a:gd name="connsiteX102" fmla="*/ 2291625 w 4845680"/>
              <a:gd name="connsiteY102" fmla="*/ 640080 h 2745499"/>
              <a:gd name="connsiteX103" fmla="*/ 2193151 w 4845680"/>
              <a:gd name="connsiteY103" fmla="*/ 626012 h 2745499"/>
              <a:gd name="connsiteX104" fmla="*/ 2136880 w 4845680"/>
              <a:gd name="connsiteY104" fmla="*/ 611944 h 2745499"/>
              <a:gd name="connsiteX105" fmla="*/ 2101711 w 4845680"/>
              <a:gd name="connsiteY105" fmla="*/ 604910 h 2745499"/>
              <a:gd name="connsiteX106" fmla="*/ 2080610 w 4845680"/>
              <a:gd name="connsiteY106" fmla="*/ 597877 h 2745499"/>
              <a:gd name="connsiteX107" fmla="*/ 2045440 w 4845680"/>
              <a:gd name="connsiteY107" fmla="*/ 590843 h 2745499"/>
              <a:gd name="connsiteX108" fmla="*/ 1996204 w 4845680"/>
              <a:gd name="connsiteY108" fmla="*/ 576775 h 2745499"/>
              <a:gd name="connsiteX109" fmla="*/ 1574173 w 4845680"/>
              <a:gd name="connsiteY109" fmla="*/ 562707 h 2745499"/>
              <a:gd name="connsiteX110" fmla="*/ 1539004 w 4845680"/>
              <a:gd name="connsiteY110" fmla="*/ 555673 h 2745499"/>
              <a:gd name="connsiteX111" fmla="*/ 1461631 w 4845680"/>
              <a:gd name="connsiteY111" fmla="*/ 541606 h 2745499"/>
              <a:gd name="connsiteX112" fmla="*/ 1419428 w 4845680"/>
              <a:gd name="connsiteY112" fmla="*/ 520504 h 2745499"/>
              <a:gd name="connsiteX113" fmla="*/ 1391293 w 4845680"/>
              <a:gd name="connsiteY113" fmla="*/ 513470 h 2745499"/>
              <a:gd name="connsiteX114" fmla="*/ 1370191 w 4845680"/>
              <a:gd name="connsiteY114" fmla="*/ 499403 h 2745499"/>
              <a:gd name="connsiteX115" fmla="*/ 1320954 w 4845680"/>
              <a:gd name="connsiteY115" fmla="*/ 450166 h 2745499"/>
              <a:gd name="connsiteX116" fmla="*/ 1299853 w 4845680"/>
              <a:gd name="connsiteY116" fmla="*/ 443132 h 2745499"/>
              <a:gd name="connsiteX117" fmla="*/ 1229514 w 4845680"/>
              <a:gd name="connsiteY117" fmla="*/ 393895 h 2745499"/>
              <a:gd name="connsiteX118" fmla="*/ 1208413 w 4845680"/>
              <a:gd name="connsiteY118" fmla="*/ 379827 h 2745499"/>
              <a:gd name="connsiteX119" fmla="*/ 1187311 w 4845680"/>
              <a:gd name="connsiteY119" fmla="*/ 358726 h 2745499"/>
              <a:gd name="connsiteX120" fmla="*/ 1124007 w 4845680"/>
              <a:gd name="connsiteY120" fmla="*/ 323557 h 2745499"/>
              <a:gd name="connsiteX121" fmla="*/ 1102905 w 4845680"/>
              <a:gd name="connsiteY121" fmla="*/ 309489 h 2745499"/>
              <a:gd name="connsiteX122" fmla="*/ 1081804 w 4845680"/>
              <a:gd name="connsiteY122" fmla="*/ 302455 h 2745499"/>
              <a:gd name="connsiteX123" fmla="*/ 1053668 w 4845680"/>
              <a:gd name="connsiteY123" fmla="*/ 288387 h 2745499"/>
              <a:gd name="connsiteX124" fmla="*/ 1032567 w 4845680"/>
              <a:gd name="connsiteY124" fmla="*/ 274320 h 2745499"/>
              <a:gd name="connsiteX125" fmla="*/ 983330 w 4845680"/>
              <a:gd name="connsiteY125" fmla="*/ 253218 h 2745499"/>
              <a:gd name="connsiteX126" fmla="*/ 912991 w 4845680"/>
              <a:gd name="connsiteY126" fmla="*/ 189913 h 2745499"/>
              <a:gd name="connsiteX127" fmla="*/ 898924 w 4845680"/>
              <a:gd name="connsiteY127" fmla="*/ 168812 h 2745499"/>
              <a:gd name="connsiteX128" fmla="*/ 856720 w 4845680"/>
              <a:gd name="connsiteY128" fmla="*/ 126609 h 2745499"/>
              <a:gd name="connsiteX129" fmla="*/ 807484 w 4845680"/>
              <a:gd name="connsiteY129" fmla="*/ 77372 h 2745499"/>
              <a:gd name="connsiteX130" fmla="*/ 786382 w 4845680"/>
              <a:gd name="connsiteY130" fmla="*/ 63304 h 2745499"/>
              <a:gd name="connsiteX131" fmla="*/ 737145 w 4845680"/>
              <a:gd name="connsiteY131" fmla="*/ 49237 h 2745499"/>
              <a:gd name="connsiteX132" fmla="*/ 673840 w 4845680"/>
              <a:gd name="connsiteY132" fmla="*/ 42203 h 2745499"/>
              <a:gd name="connsiteX133" fmla="*/ 638671 w 4845680"/>
              <a:gd name="connsiteY133" fmla="*/ 35169 h 2745499"/>
              <a:gd name="connsiteX134" fmla="*/ 596468 w 4845680"/>
              <a:gd name="connsiteY134" fmla="*/ 28135 h 2745499"/>
              <a:gd name="connsiteX135" fmla="*/ 533164 w 4845680"/>
              <a:gd name="connsiteY135" fmla="*/ 21101 h 2745499"/>
              <a:gd name="connsiteX136" fmla="*/ 350284 w 4845680"/>
              <a:gd name="connsiteY136" fmla="*/ 0 h 2745499"/>
              <a:gd name="connsiteX137" fmla="*/ 97065 w 4845680"/>
              <a:gd name="connsiteY137" fmla="*/ 7033 h 2745499"/>
              <a:gd name="connsiteX138" fmla="*/ 75964 w 4845680"/>
              <a:gd name="connsiteY138" fmla="*/ 14067 h 2745499"/>
              <a:gd name="connsiteX139" fmla="*/ 47828 w 4845680"/>
              <a:gd name="connsiteY139" fmla="*/ 21101 h 2745499"/>
              <a:gd name="connsiteX0" fmla="*/ 47828 w 4845680"/>
              <a:gd name="connsiteY0" fmla="*/ 21101 h 2745499"/>
              <a:gd name="connsiteX1" fmla="*/ 7920 w 4845680"/>
              <a:gd name="connsiteY1" fmla="*/ 82787 h 2745499"/>
              <a:gd name="connsiteX2" fmla="*/ 396 w 4845680"/>
              <a:gd name="connsiteY2" fmla="*/ 168420 h 2745499"/>
              <a:gd name="connsiteX3" fmla="*/ 17445 w 4845680"/>
              <a:gd name="connsiteY3" fmla="*/ 308212 h 2745499"/>
              <a:gd name="connsiteX4" fmla="*/ 71566 w 4845680"/>
              <a:gd name="connsiteY4" fmla="*/ 488021 h 2745499"/>
              <a:gd name="connsiteX5" fmla="*/ 132234 w 4845680"/>
              <a:gd name="connsiteY5" fmla="*/ 618978 h 2745499"/>
              <a:gd name="connsiteX6" fmla="*/ 210974 w 4845680"/>
              <a:gd name="connsiteY6" fmla="*/ 744220 h 2745499"/>
              <a:gd name="connsiteX7" fmla="*/ 279945 w 4845680"/>
              <a:gd name="connsiteY7" fmla="*/ 808892 h 2745499"/>
              <a:gd name="connsiteX8" fmla="*/ 336216 w 4845680"/>
              <a:gd name="connsiteY8" fmla="*/ 858129 h 2745499"/>
              <a:gd name="connsiteX9" fmla="*/ 364351 w 4845680"/>
              <a:gd name="connsiteY9" fmla="*/ 900332 h 2745499"/>
              <a:gd name="connsiteX10" fmla="*/ 399520 w 4845680"/>
              <a:gd name="connsiteY10" fmla="*/ 942535 h 2745499"/>
              <a:gd name="connsiteX11" fmla="*/ 445582 w 4845680"/>
              <a:gd name="connsiteY11" fmla="*/ 992212 h 2745499"/>
              <a:gd name="connsiteX12" fmla="*/ 502537 w 4845680"/>
              <a:gd name="connsiteY12" fmla="*/ 1037590 h 2745499"/>
              <a:gd name="connsiteX13" fmla="*/ 627779 w 4845680"/>
              <a:gd name="connsiteY13" fmla="*/ 1123363 h 2745499"/>
              <a:gd name="connsiteX14" fmla="*/ 797275 w 4845680"/>
              <a:gd name="connsiteY14" fmla="*/ 1212068 h 2745499"/>
              <a:gd name="connsiteX15" fmla="*/ 909132 w 4845680"/>
              <a:gd name="connsiteY15" fmla="*/ 1254271 h 2745499"/>
              <a:gd name="connsiteX16" fmla="*/ 1067736 w 4845680"/>
              <a:gd name="connsiteY16" fmla="*/ 1317136 h 2745499"/>
              <a:gd name="connsiteX17" fmla="*/ 1187311 w 4845680"/>
              <a:gd name="connsiteY17" fmla="*/ 1403838 h 2745499"/>
              <a:gd name="connsiteX18" fmla="*/ 1264684 w 4845680"/>
              <a:gd name="connsiteY18" fmla="*/ 1498209 h 2745499"/>
              <a:gd name="connsiteX19" fmla="*/ 1320710 w 4845680"/>
              <a:gd name="connsiteY19" fmla="*/ 1651586 h 2745499"/>
              <a:gd name="connsiteX20" fmla="*/ 1334778 w 4845680"/>
              <a:gd name="connsiteY20" fmla="*/ 1746885 h 2745499"/>
              <a:gd name="connsiteX21" fmla="*/ 1399890 w 4845680"/>
              <a:gd name="connsiteY21" fmla="*/ 1946568 h 2745499"/>
              <a:gd name="connsiteX22" fmla="*/ 1457528 w 4845680"/>
              <a:gd name="connsiteY22" fmla="*/ 2089052 h 2745499"/>
              <a:gd name="connsiteX23" fmla="*/ 1524252 w 4845680"/>
              <a:gd name="connsiteY23" fmla="*/ 2209311 h 2745499"/>
              <a:gd name="connsiteX24" fmla="*/ 1574857 w 4845680"/>
              <a:gd name="connsiteY24" fmla="*/ 2263530 h 2745499"/>
              <a:gd name="connsiteX25" fmla="*/ 1602992 w 4845680"/>
              <a:gd name="connsiteY25" fmla="*/ 2302558 h 2745499"/>
              <a:gd name="connsiteX26" fmla="*/ 1651301 w 4845680"/>
              <a:gd name="connsiteY26" fmla="*/ 2356338 h 2745499"/>
              <a:gd name="connsiteX27" fmla="*/ 1753634 w 4845680"/>
              <a:gd name="connsiteY27" fmla="*/ 2455935 h 2745499"/>
              <a:gd name="connsiteX28" fmla="*/ 1869594 w 4845680"/>
              <a:gd name="connsiteY28" fmla="*/ 2542833 h 2745499"/>
              <a:gd name="connsiteX29" fmla="*/ 1905447 w 4845680"/>
              <a:gd name="connsiteY29" fmla="*/ 2574827 h 2745499"/>
              <a:gd name="connsiteX30" fmla="*/ 2020480 w 4845680"/>
              <a:gd name="connsiteY30" fmla="*/ 2636324 h 2745499"/>
              <a:gd name="connsiteX31" fmla="*/ 2129847 w 4845680"/>
              <a:gd name="connsiteY31" fmla="*/ 2678527 h 2745499"/>
              <a:gd name="connsiteX32" fmla="*/ 2229200 w 4845680"/>
              <a:gd name="connsiteY32" fmla="*/ 2711645 h 2745499"/>
              <a:gd name="connsiteX33" fmla="*/ 2452036 w 4845680"/>
              <a:gd name="connsiteY33" fmla="*/ 2741588 h 2745499"/>
              <a:gd name="connsiteX34" fmla="*/ 2542792 w 4845680"/>
              <a:gd name="connsiteY34" fmla="*/ 2745447 h 2745499"/>
              <a:gd name="connsiteX35" fmla="*/ 2697145 w 4845680"/>
              <a:gd name="connsiteY35" fmla="*/ 2737087 h 2745499"/>
              <a:gd name="connsiteX36" fmla="*/ 2825514 w 4845680"/>
              <a:gd name="connsiteY36" fmla="*/ 2710522 h 2745499"/>
              <a:gd name="connsiteX37" fmla="*/ 2940546 w 4845680"/>
              <a:gd name="connsiteY37" fmla="*/ 2670126 h 2745499"/>
              <a:gd name="connsiteX38" fmla="*/ 3014744 w 4845680"/>
              <a:gd name="connsiteY38" fmla="*/ 2626115 h 2745499"/>
              <a:gd name="connsiteX39" fmla="*/ 3134319 w 4845680"/>
              <a:gd name="connsiteY39" fmla="*/ 2558952 h 2745499"/>
              <a:gd name="connsiteX40" fmla="*/ 3221216 w 4845680"/>
              <a:gd name="connsiteY40" fmla="*/ 2505172 h 2745499"/>
              <a:gd name="connsiteX41" fmla="*/ 3343283 w 4845680"/>
              <a:gd name="connsiteY41" fmla="*/ 2413048 h 2745499"/>
              <a:gd name="connsiteX42" fmla="*/ 3408395 w 4845680"/>
              <a:gd name="connsiteY42" fmla="*/ 2356094 h 2745499"/>
              <a:gd name="connsiteX43" fmla="*/ 3529777 w 4845680"/>
              <a:gd name="connsiteY43" fmla="*/ 2212437 h 2745499"/>
              <a:gd name="connsiteX44" fmla="*/ 3596257 w 4845680"/>
              <a:gd name="connsiteY44" fmla="*/ 2121242 h 2745499"/>
              <a:gd name="connsiteX45" fmla="*/ 3653212 w 4845680"/>
              <a:gd name="connsiteY45" fmla="*/ 2029362 h 2745499"/>
              <a:gd name="connsiteX46" fmla="*/ 3731268 w 4845680"/>
              <a:gd name="connsiteY46" fmla="*/ 1944272 h 2745499"/>
              <a:gd name="connsiteX47" fmla="*/ 3820217 w 4845680"/>
              <a:gd name="connsiteY47" fmla="*/ 1862357 h 2745499"/>
              <a:gd name="connsiteX48" fmla="*/ 3888748 w 4845680"/>
              <a:gd name="connsiteY48" fmla="*/ 1810629 h 2745499"/>
              <a:gd name="connsiteX49" fmla="*/ 4005832 w 4845680"/>
              <a:gd name="connsiteY49" fmla="*/ 1739607 h 2745499"/>
              <a:gd name="connsiteX50" fmla="*/ 4115199 w 4845680"/>
              <a:gd name="connsiteY50" fmla="*/ 1691737 h 2745499"/>
              <a:gd name="connsiteX51" fmla="*/ 4253824 w 4845680"/>
              <a:gd name="connsiteY51" fmla="*/ 1627749 h 2745499"/>
              <a:gd name="connsiteX52" fmla="*/ 4338914 w 4845680"/>
              <a:gd name="connsiteY52" fmla="*/ 1573530 h 2745499"/>
              <a:gd name="connsiteX53" fmla="*/ 4418094 w 4845680"/>
              <a:gd name="connsiteY53" fmla="*/ 1523609 h 2745499"/>
              <a:gd name="connsiteX54" fmla="*/ 4479347 w 4845680"/>
              <a:gd name="connsiteY54" fmla="*/ 1466898 h 2745499"/>
              <a:gd name="connsiteX55" fmla="*/ 4549245 w 4845680"/>
              <a:gd name="connsiteY55" fmla="*/ 1401542 h 2745499"/>
              <a:gd name="connsiteX56" fmla="*/ 4601657 w 4845680"/>
              <a:gd name="connsiteY56" fmla="*/ 1344588 h 2745499"/>
              <a:gd name="connsiteX57" fmla="*/ 4638634 w 4845680"/>
              <a:gd name="connsiteY57" fmla="*/ 1289685 h 2745499"/>
              <a:gd name="connsiteX58" fmla="*/ 4691046 w 4845680"/>
              <a:gd name="connsiteY58" fmla="*/ 1214803 h 2745499"/>
              <a:gd name="connsiteX59" fmla="*/ 4728706 w 4845680"/>
              <a:gd name="connsiteY59" fmla="*/ 1141974 h 2745499"/>
              <a:gd name="connsiteX60" fmla="*/ 4784977 w 4845680"/>
              <a:gd name="connsiteY60" fmla="*/ 1017856 h 2745499"/>
              <a:gd name="connsiteX61" fmla="*/ 4803587 w 4845680"/>
              <a:gd name="connsiteY61" fmla="*/ 956603 h 2745499"/>
              <a:gd name="connsiteX62" fmla="*/ 4821514 w 4845680"/>
              <a:gd name="connsiteY62" fmla="*/ 867654 h 2745499"/>
              <a:gd name="connsiteX63" fmla="*/ 4835582 w 4845680"/>
              <a:gd name="connsiteY63" fmla="*/ 793457 h 2745499"/>
              <a:gd name="connsiteX64" fmla="*/ 4845351 w 4845680"/>
              <a:gd name="connsiteY64" fmla="*/ 687753 h 2745499"/>
              <a:gd name="connsiteX65" fmla="*/ 4843983 w 4845680"/>
              <a:gd name="connsiteY65" fmla="*/ 568373 h 2745499"/>
              <a:gd name="connsiteX66" fmla="*/ 4795674 w 4845680"/>
              <a:gd name="connsiteY66" fmla="*/ 506437 h 2745499"/>
              <a:gd name="connsiteX67" fmla="*/ 4753471 w 4845680"/>
              <a:gd name="connsiteY67" fmla="*/ 485335 h 2745499"/>
              <a:gd name="connsiteX68" fmla="*/ 4718302 w 4845680"/>
              <a:gd name="connsiteY68" fmla="*/ 457200 h 2745499"/>
              <a:gd name="connsiteX69" fmla="*/ 4676099 w 4845680"/>
              <a:gd name="connsiteY69" fmla="*/ 443132 h 2745499"/>
              <a:gd name="connsiteX70" fmla="*/ 4591693 w 4845680"/>
              <a:gd name="connsiteY70" fmla="*/ 464233 h 2745499"/>
              <a:gd name="connsiteX71" fmla="*/ 4528388 w 4845680"/>
              <a:gd name="connsiteY71" fmla="*/ 499403 h 2745499"/>
              <a:gd name="connsiteX72" fmla="*/ 4507287 w 4845680"/>
              <a:gd name="connsiteY72" fmla="*/ 513470 h 2745499"/>
              <a:gd name="connsiteX73" fmla="*/ 4479151 w 4845680"/>
              <a:gd name="connsiteY73" fmla="*/ 555673 h 2745499"/>
              <a:gd name="connsiteX74" fmla="*/ 4436948 w 4845680"/>
              <a:gd name="connsiteY74" fmla="*/ 590843 h 2745499"/>
              <a:gd name="connsiteX75" fmla="*/ 4394745 w 4845680"/>
              <a:gd name="connsiteY75" fmla="*/ 618978 h 2745499"/>
              <a:gd name="connsiteX76" fmla="*/ 4338474 w 4845680"/>
              <a:gd name="connsiteY76" fmla="*/ 647113 h 2745499"/>
              <a:gd name="connsiteX77" fmla="*/ 4310339 w 4845680"/>
              <a:gd name="connsiteY77" fmla="*/ 661181 h 2745499"/>
              <a:gd name="connsiteX78" fmla="*/ 4268136 w 4845680"/>
              <a:gd name="connsiteY78" fmla="*/ 675249 h 2745499"/>
              <a:gd name="connsiteX79" fmla="*/ 4240000 w 4845680"/>
              <a:gd name="connsiteY79" fmla="*/ 689317 h 2745499"/>
              <a:gd name="connsiteX80" fmla="*/ 4169662 w 4845680"/>
              <a:gd name="connsiteY80" fmla="*/ 710418 h 2745499"/>
              <a:gd name="connsiteX81" fmla="*/ 3888308 w 4845680"/>
              <a:gd name="connsiteY81" fmla="*/ 696350 h 2745499"/>
              <a:gd name="connsiteX82" fmla="*/ 3867207 w 4845680"/>
              <a:gd name="connsiteY82" fmla="*/ 689317 h 2745499"/>
              <a:gd name="connsiteX83" fmla="*/ 3832037 w 4845680"/>
              <a:gd name="connsiteY83" fmla="*/ 682283 h 2745499"/>
              <a:gd name="connsiteX84" fmla="*/ 3768733 w 4845680"/>
              <a:gd name="connsiteY84" fmla="*/ 675249 h 2745499"/>
              <a:gd name="connsiteX85" fmla="*/ 3677293 w 4845680"/>
              <a:gd name="connsiteY85" fmla="*/ 661181 h 2745499"/>
              <a:gd name="connsiteX86" fmla="*/ 3606954 w 4845680"/>
              <a:gd name="connsiteY86" fmla="*/ 654147 h 2745499"/>
              <a:gd name="connsiteX87" fmla="*/ 3571785 w 4845680"/>
              <a:gd name="connsiteY87" fmla="*/ 647113 h 2745499"/>
              <a:gd name="connsiteX88" fmla="*/ 3255262 w 4845680"/>
              <a:gd name="connsiteY88" fmla="*/ 647113 h 2745499"/>
              <a:gd name="connsiteX89" fmla="*/ 3220093 w 4845680"/>
              <a:gd name="connsiteY89" fmla="*/ 654147 h 2745499"/>
              <a:gd name="connsiteX90" fmla="*/ 3128653 w 4845680"/>
              <a:gd name="connsiteY90" fmla="*/ 661181 h 2745499"/>
              <a:gd name="connsiteX91" fmla="*/ 3086450 w 4845680"/>
              <a:gd name="connsiteY91" fmla="*/ 675249 h 2745499"/>
              <a:gd name="connsiteX92" fmla="*/ 3037213 w 4845680"/>
              <a:gd name="connsiteY92" fmla="*/ 703384 h 2745499"/>
              <a:gd name="connsiteX93" fmla="*/ 2973908 w 4845680"/>
              <a:gd name="connsiteY93" fmla="*/ 731520 h 2745499"/>
              <a:gd name="connsiteX94" fmla="*/ 2572979 w 4845680"/>
              <a:gd name="connsiteY94" fmla="*/ 717452 h 2745499"/>
              <a:gd name="connsiteX95" fmla="*/ 2544844 w 4845680"/>
              <a:gd name="connsiteY95" fmla="*/ 710418 h 2745499"/>
              <a:gd name="connsiteX96" fmla="*/ 2474505 w 4845680"/>
              <a:gd name="connsiteY96" fmla="*/ 689317 h 2745499"/>
              <a:gd name="connsiteX97" fmla="*/ 2439336 w 4845680"/>
              <a:gd name="connsiteY97" fmla="*/ 682283 h 2745499"/>
              <a:gd name="connsiteX98" fmla="*/ 2411200 w 4845680"/>
              <a:gd name="connsiteY98" fmla="*/ 675249 h 2745499"/>
              <a:gd name="connsiteX99" fmla="*/ 2368997 w 4845680"/>
              <a:gd name="connsiteY99" fmla="*/ 661181 h 2745499"/>
              <a:gd name="connsiteX100" fmla="*/ 2333828 w 4845680"/>
              <a:gd name="connsiteY100" fmla="*/ 654147 h 2745499"/>
              <a:gd name="connsiteX101" fmla="*/ 2291625 w 4845680"/>
              <a:gd name="connsiteY101" fmla="*/ 640080 h 2745499"/>
              <a:gd name="connsiteX102" fmla="*/ 2193151 w 4845680"/>
              <a:gd name="connsiteY102" fmla="*/ 626012 h 2745499"/>
              <a:gd name="connsiteX103" fmla="*/ 2136880 w 4845680"/>
              <a:gd name="connsiteY103" fmla="*/ 611944 h 2745499"/>
              <a:gd name="connsiteX104" fmla="*/ 2101711 w 4845680"/>
              <a:gd name="connsiteY104" fmla="*/ 604910 h 2745499"/>
              <a:gd name="connsiteX105" fmla="*/ 2080610 w 4845680"/>
              <a:gd name="connsiteY105" fmla="*/ 597877 h 2745499"/>
              <a:gd name="connsiteX106" fmla="*/ 2045440 w 4845680"/>
              <a:gd name="connsiteY106" fmla="*/ 590843 h 2745499"/>
              <a:gd name="connsiteX107" fmla="*/ 1996204 w 4845680"/>
              <a:gd name="connsiteY107" fmla="*/ 576775 h 2745499"/>
              <a:gd name="connsiteX108" fmla="*/ 1574173 w 4845680"/>
              <a:gd name="connsiteY108" fmla="*/ 562707 h 2745499"/>
              <a:gd name="connsiteX109" fmla="*/ 1539004 w 4845680"/>
              <a:gd name="connsiteY109" fmla="*/ 555673 h 2745499"/>
              <a:gd name="connsiteX110" fmla="*/ 1461631 w 4845680"/>
              <a:gd name="connsiteY110" fmla="*/ 541606 h 2745499"/>
              <a:gd name="connsiteX111" fmla="*/ 1419428 w 4845680"/>
              <a:gd name="connsiteY111" fmla="*/ 520504 h 2745499"/>
              <a:gd name="connsiteX112" fmla="*/ 1391293 w 4845680"/>
              <a:gd name="connsiteY112" fmla="*/ 513470 h 2745499"/>
              <a:gd name="connsiteX113" fmla="*/ 1370191 w 4845680"/>
              <a:gd name="connsiteY113" fmla="*/ 499403 h 2745499"/>
              <a:gd name="connsiteX114" fmla="*/ 1320954 w 4845680"/>
              <a:gd name="connsiteY114" fmla="*/ 450166 h 2745499"/>
              <a:gd name="connsiteX115" fmla="*/ 1299853 w 4845680"/>
              <a:gd name="connsiteY115" fmla="*/ 443132 h 2745499"/>
              <a:gd name="connsiteX116" fmla="*/ 1229514 w 4845680"/>
              <a:gd name="connsiteY116" fmla="*/ 393895 h 2745499"/>
              <a:gd name="connsiteX117" fmla="*/ 1208413 w 4845680"/>
              <a:gd name="connsiteY117" fmla="*/ 379827 h 2745499"/>
              <a:gd name="connsiteX118" fmla="*/ 1187311 w 4845680"/>
              <a:gd name="connsiteY118" fmla="*/ 358726 h 2745499"/>
              <a:gd name="connsiteX119" fmla="*/ 1124007 w 4845680"/>
              <a:gd name="connsiteY119" fmla="*/ 323557 h 2745499"/>
              <a:gd name="connsiteX120" fmla="*/ 1102905 w 4845680"/>
              <a:gd name="connsiteY120" fmla="*/ 309489 h 2745499"/>
              <a:gd name="connsiteX121" fmla="*/ 1081804 w 4845680"/>
              <a:gd name="connsiteY121" fmla="*/ 302455 h 2745499"/>
              <a:gd name="connsiteX122" fmla="*/ 1053668 w 4845680"/>
              <a:gd name="connsiteY122" fmla="*/ 288387 h 2745499"/>
              <a:gd name="connsiteX123" fmla="*/ 1032567 w 4845680"/>
              <a:gd name="connsiteY123" fmla="*/ 274320 h 2745499"/>
              <a:gd name="connsiteX124" fmla="*/ 983330 w 4845680"/>
              <a:gd name="connsiteY124" fmla="*/ 253218 h 2745499"/>
              <a:gd name="connsiteX125" fmla="*/ 912991 w 4845680"/>
              <a:gd name="connsiteY125" fmla="*/ 189913 h 2745499"/>
              <a:gd name="connsiteX126" fmla="*/ 898924 w 4845680"/>
              <a:gd name="connsiteY126" fmla="*/ 168812 h 2745499"/>
              <a:gd name="connsiteX127" fmla="*/ 856720 w 4845680"/>
              <a:gd name="connsiteY127" fmla="*/ 126609 h 2745499"/>
              <a:gd name="connsiteX128" fmla="*/ 807484 w 4845680"/>
              <a:gd name="connsiteY128" fmla="*/ 77372 h 2745499"/>
              <a:gd name="connsiteX129" fmla="*/ 786382 w 4845680"/>
              <a:gd name="connsiteY129" fmla="*/ 63304 h 2745499"/>
              <a:gd name="connsiteX130" fmla="*/ 737145 w 4845680"/>
              <a:gd name="connsiteY130" fmla="*/ 49237 h 2745499"/>
              <a:gd name="connsiteX131" fmla="*/ 673840 w 4845680"/>
              <a:gd name="connsiteY131" fmla="*/ 42203 h 2745499"/>
              <a:gd name="connsiteX132" fmla="*/ 638671 w 4845680"/>
              <a:gd name="connsiteY132" fmla="*/ 35169 h 2745499"/>
              <a:gd name="connsiteX133" fmla="*/ 596468 w 4845680"/>
              <a:gd name="connsiteY133" fmla="*/ 28135 h 2745499"/>
              <a:gd name="connsiteX134" fmla="*/ 533164 w 4845680"/>
              <a:gd name="connsiteY134" fmla="*/ 21101 h 2745499"/>
              <a:gd name="connsiteX135" fmla="*/ 350284 w 4845680"/>
              <a:gd name="connsiteY135" fmla="*/ 0 h 2745499"/>
              <a:gd name="connsiteX136" fmla="*/ 97065 w 4845680"/>
              <a:gd name="connsiteY136" fmla="*/ 7033 h 2745499"/>
              <a:gd name="connsiteX137" fmla="*/ 75964 w 4845680"/>
              <a:gd name="connsiteY137" fmla="*/ 14067 h 2745499"/>
              <a:gd name="connsiteX138" fmla="*/ 47828 w 4845680"/>
              <a:gd name="connsiteY138" fmla="*/ 21101 h 2745499"/>
              <a:gd name="connsiteX0" fmla="*/ 47828 w 4845680"/>
              <a:gd name="connsiteY0" fmla="*/ 21101 h 2745499"/>
              <a:gd name="connsiteX1" fmla="*/ 7920 w 4845680"/>
              <a:gd name="connsiteY1" fmla="*/ 82787 h 2745499"/>
              <a:gd name="connsiteX2" fmla="*/ 396 w 4845680"/>
              <a:gd name="connsiteY2" fmla="*/ 168420 h 2745499"/>
              <a:gd name="connsiteX3" fmla="*/ 17445 w 4845680"/>
              <a:gd name="connsiteY3" fmla="*/ 308212 h 2745499"/>
              <a:gd name="connsiteX4" fmla="*/ 71566 w 4845680"/>
              <a:gd name="connsiteY4" fmla="*/ 488021 h 2745499"/>
              <a:gd name="connsiteX5" fmla="*/ 132234 w 4845680"/>
              <a:gd name="connsiteY5" fmla="*/ 618978 h 2745499"/>
              <a:gd name="connsiteX6" fmla="*/ 210974 w 4845680"/>
              <a:gd name="connsiteY6" fmla="*/ 744220 h 2745499"/>
              <a:gd name="connsiteX7" fmla="*/ 279945 w 4845680"/>
              <a:gd name="connsiteY7" fmla="*/ 808892 h 2745499"/>
              <a:gd name="connsiteX8" fmla="*/ 364351 w 4845680"/>
              <a:gd name="connsiteY8" fmla="*/ 900332 h 2745499"/>
              <a:gd name="connsiteX9" fmla="*/ 399520 w 4845680"/>
              <a:gd name="connsiteY9" fmla="*/ 942535 h 2745499"/>
              <a:gd name="connsiteX10" fmla="*/ 445582 w 4845680"/>
              <a:gd name="connsiteY10" fmla="*/ 992212 h 2745499"/>
              <a:gd name="connsiteX11" fmla="*/ 502537 w 4845680"/>
              <a:gd name="connsiteY11" fmla="*/ 1037590 h 2745499"/>
              <a:gd name="connsiteX12" fmla="*/ 627779 w 4845680"/>
              <a:gd name="connsiteY12" fmla="*/ 1123363 h 2745499"/>
              <a:gd name="connsiteX13" fmla="*/ 797275 w 4845680"/>
              <a:gd name="connsiteY13" fmla="*/ 1212068 h 2745499"/>
              <a:gd name="connsiteX14" fmla="*/ 909132 w 4845680"/>
              <a:gd name="connsiteY14" fmla="*/ 1254271 h 2745499"/>
              <a:gd name="connsiteX15" fmla="*/ 1067736 w 4845680"/>
              <a:gd name="connsiteY15" fmla="*/ 1317136 h 2745499"/>
              <a:gd name="connsiteX16" fmla="*/ 1187311 w 4845680"/>
              <a:gd name="connsiteY16" fmla="*/ 1403838 h 2745499"/>
              <a:gd name="connsiteX17" fmla="*/ 1264684 w 4845680"/>
              <a:gd name="connsiteY17" fmla="*/ 1498209 h 2745499"/>
              <a:gd name="connsiteX18" fmla="*/ 1320710 w 4845680"/>
              <a:gd name="connsiteY18" fmla="*/ 1651586 h 2745499"/>
              <a:gd name="connsiteX19" fmla="*/ 1334778 w 4845680"/>
              <a:gd name="connsiteY19" fmla="*/ 1746885 h 2745499"/>
              <a:gd name="connsiteX20" fmla="*/ 1399890 w 4845680"/>
              <a:gd name="connsiteY20" fmla="*/ 1946568 h 2745499"/>
              <a:gd name="connsiteX21" fmla="*/ 1457528 w 4845680"/>
              <a:gd name="connsiteY21" fmla="*/ 2089052 h 2745499"/>
              <a:gd name="connsiteX22" fmla="*/ 1524252 w 4845680"/>
              <a:gd name="connsiteY22" fmla="*/ 2209311 h 2745499"/>
              <a:gd name="connsiteX23" fmla="*/ 1574857 w 4845680"/>
              <a:gd name="connsiteY23" fmla="*/ 2263530 h 2745499"/>
              <a:gd name="connsiteX24" fmla="*/ 1602992 w 4845680"/>
              <a:gd name="connsiteY24" fmla="*/ 2302558 h 2745499"/>
              <a:gd name="connsiteX25" fmla="*/ 1651301 w 4845680"/>
              <a:gd name="connsiteY25" fmla="*/ 2356338 h 2745499"/>
              <a:gd name="connsiteX26" fmla="*/ 1753634 w 4845680"/>
              <a:gd name="connsiteY26" fmla="*/ 2455935 h 2745499"/>
              <a:gd name="connsiteX27" fmla="*/ 1869594 w 4845680"/>
              <a:gd name="connsiteY27" fmla="*/ 2542833 h 2745499"/>
              <a:gd name="connsiteX28" fmla="*/ 1905447 w 4845680"/>
              <a:gd name="connsiteY28" fmla="*/ 2574827 h 2745499"/>
              <a:gd name="connsiteX29" fmla="*/ 2020480 w 4845680"/>
              <a:gd name="connsiteY29" fmla="*/ 2636324 h 2745499"/>
              <a:gd name="connsiteX30" fmla="*/ 2129847 w 4845680"/>
              <a:gd name="connsiteY30" fmla="*/ 2678527 h 2745499"/>
              <a:gd name="connsiteX31" fmla="*/ 2229200 w 4845680"/>
              <a:gd name="connsiteY31" fmla="*/ 2711645 h 2745499"/>
              <a:gd name="connsiteX32" fmla="*/ 2452036 w 4845680"/>
              <a:gd name="connsiteY32" fmla="*/ 2741588 h 2745499"/>
              <a:gd name="connsiteX33" fmla="*/ 2542792 w 4845680"/>
              <a:gd name="connsiteY33" fmla="*/ 2745447 h 2745499"/>
              <a:gd name="connsiteX34" fmla="*/ 2697145 w 4845680"/>
              <a:gd name="connsiteY34" fmla="*/ 2737087 h 2745499"/>
              <a:gd name="connsiteX35" fmla="*/ 2825514 w 4845680"/>
              <a:gd name="connsiteY35" fmla="*/ 2710522 h 2745499"/>
              <a:gd name="connsiteX36" fmla="*/ 2940546 w 4845680"/>
              <a:gd name="connsiteY36" fmla="*/ 2670126 h 2745499"/>
              <a:gd name="connsiteX37" fmla="*/ 3014744 w 4845680"/>
              <a:gd name="connsiteY37" fmla="*/ 2626115 h 2745499"/>
              <a:gd name="connsiteX38" fmla="*/ 3134319 w 4845680"/>
              <a:gd name="connsiteY38" fmla="*/ 2558952 h 2745499"/>
              <a:gd name="connsiteX39" fmla="*/ 3221216 w 4845680"/>
              <a:gd name="connsiteY39" fmla="*/ 2505172 h 2745499"/>
              <a:gd name="connsiteX40" fmla="*/ 3343283 w 4845680"/>
              <a:gd name="connsiteY40" fmla="*/ 2413048 h 2745499"/>
              <a:gd name="connsiteX41" fmla="*/ 3408395 w 4845680"/>
              <a:gd name="connsiteY41" fmla="*/ 2356094 h 2745499"/>
              <a:gd name="connsiteX42" fmla="*/ 3529777 w 4845680"/>
              <a:gd name="connsiteY42" fmla="*/ 2212437 h 2745499"/>
              <a:gd name="connsiteX43" fmla="*/ 3596257 w 4845680"/>
              <a:gd name="connsiteY43" fmla="*/ 2121242 h 2745499"/>
              <a:gd name="connsiteX44" fmla="*/ 3653212 w 4845680"/>
              <a:gd name="connsiteY44" fmla="*/ 2029362 h 2745499"/>
              <a:gd name="connsiteX45" fmla="*/ 3731268 w 4845680"/>
              <a:gd name="connsiteY45" fmla="*/ 1944272 h 2745499"/>
              <a:gd name="connsiteX46" fmla="*/ 3820217 w 4845680"/>
              <a:gd name="connsiteY46" fmla="*/ 1862357 h 2745499"/>
              <a:gd name="connsiteX47" fmla="*/ 3888748 w 4845680"/>
              <a:gd name="connsiteY47" fmla="*/ 1810629 h 2745499"/>
              <a:gd name="connsiteX48" fmla="*/ 4005832 w 4845680"/>
              <a:gd name="connsiteY48" fmla="*/ 1739607 h 2745499"/>
              <a:gd name="connsiteX49" fmla="*/ 4115199 w 4845680"/>
              <a:gd name="connsiteY49" fmla="*/ 1691737 h 2745499"/>
              <a:gd name="connsiteX50" fmla="*/ 4253824 w 4845680"/>
              <a:gd name="connsiteY50" fmla="*/ 1627749 h 2745499"/>
              <a:gd name="connsiteX51" fmla="*/ 4338914 w 4845680"/>
              <a:gd name="connsiteY51" fmla="*/ 1573530 h 2745499"/>
              <a:gd name="connsiteX52" fmla="*/ 4418094 w 4845680"/>
              <a:gd name="connsiteY52" fmla="*/ 1523609 h 2745499"/>
              <a:gd name="connsiteX53" fmla="*/ 4479347 w 4845680"/>
              <a:gd name="connsiteY53" fmla="*/ 1466898 h 2745499"/>
              <a:gd name="connsiteX54" fmla="*/ 4549245 w 4845680"/>
              <a:gd name="connsiteY54" fmla="*/ 1401542 h 2745499"/>
              <a:gd name="connsiteX55" fmla="*/ 4601657 w 4845680"/>
              <a:gd name="connsiteY55" fmla="*/ 1344588 h 2745499"/>
              <a:gd name="connsiteX56" fmla="*/ 4638634 w 4845680"/>
              <a:gd name="connsiteY56" fmla="*/ 1289685 h 2745499"/>
              <a:gd name="connsiteX57" fmla="*/ 4691046 w 4845680"/>
              <a:gd name="connsiteY57" fmla="*/ 1214803 h 2745499"/>
              <a:gd name="connsiteX58" fmla="*/ 4728706 w 4845680"/>
              <a:gd name="connsiteY58" fmla="*/ 1141974 h 2745499"/>
              <a:gd name="connsiteX59" fmla="*/ 4784977 w 4845680"/>
              <a:gd name="connsiteY59" fmla="*/ 1017856 h 2745499"/>
              <a:gd name="connsiteX60" fmla="*/ 4803587 w 4845680"/>
              <a:gd name="connsiteY60" fmla="*/ 956603 h 2745499"/>
              <a:gd name="connsiteX61" fmla="*/ 4821514 w 4845680"/>
              <a:gd name="connsiteY61" fmla="*/ 867654 h 2745499"/>
              <a:gd name="connsiteX62" fmla="*/ 4835582 w 4845680"/>
              <a:gd name="connsiteY62" fmla="*/ 793457 h 2745499"/>
              <a:gd name="connsiteX63" fmla="*/ 4845351 w 4845680"/>
              <a:gd name="connsiteY63" fmla="*/ 687753 h 2745499"/>
              <a:gd name="connsiteX64" fmla="*/ 4843983 w 4845680"/>
              <a:gd name="connsiteY64" fmla="*/ 568373 h 2745499"/>
              <a:gd name="connsiteX65" fmla="*/ 4795674 w 4845680"/>
              <a:gd name="connsiteY65" fmla="*/ 506437 h 2745499"/>
              <a:gd name="connsiteX66" fmla="*/ 4753471 w 4845680"/>
              <a:gd name="connsiteY66" fmla="*/ 485335 h 2745499"/>
              <a:gd name="connsiteX67" fmla="*/ 4718302 w 4845680"/>
              <a:gd name="connsiteY67" fmla="*/ 457200 h 2745499"/>
              <a:gd name="connsiteX68" fmla="*/ 4676099 w 4845680"/>
              <a:gd name="connsiteY68" fmla="*/ 443132 h 2745499"/>
              <a:gd name="connsiteX69" fmla="*/ 4591693 w 4845680"/>
              <a:gd name="connsiteY69" fmla="*/ 464233 h 2745499"/>
              <a:gd name="connsiteX70" fmla="*/ 4528388 w 4845680"/>
              <a:gd name="connsiteY70" fmla="*/ 499403 h 2745499"/>
              <a:gd name="connsiteX71" fmla="*/ 4507287 w 4845680"/>
              <a:gd name="connsiteY71" fmla="*/ 513470 h 2745499"/>
              <a:gd name="connsiteX72" fmla="*/ 4479151 w 4845680"/>
              <a:gd name="connsiteY72" fmla="*/ 555673 h 2745499"/>
              <a:gd name="connsiteX73" fmla="*/ 4436948 w 4845680"/>
              <a:gd name="connsiteY73" fmla="*/ 590843 h 2745499"/>
              <a:gd name="connsiteX74" fmla="*/ 4394745 w 4845680"/>
              <a:gd name="connsiteY74" fmla="*/ 618978 h 2745499"/>
              <a:gd name="connsiteX75" fmla="*/ 4338474 w 4845680"/>
              <a:gd name="connsiteY75" fmla="*/ 647113 h 2745499"/>
              <a:gd name="connsiteX76" fmla="*/ 4310339 w 4845680"/>
              <a:gd name="connsiteY76" fmla="*/ 661181 h 2745499"/>
              <a:gd name="connsiteX77" fmla="*/ 4268136 w 4845680"/>
              <a:gd name="connsiteY77" fmla="*/ 675249 h 2745499"/>
              <a:gd name="connsiteX78" fmla="*/ 4240000 w 4845680"/>
              <a:gd name="connsiteY78" fmla="*/ 689317 h 2745499"/>
              <a:gd name="connsiteX79" fmla="*/ 4169662 w 4845680"/>
              <a:gd name="connsiteY79" fmla="*/ 710418 h 2745499"/>
              <a:gd name="connsiteX80" fmla="*/ 3888308 w 4845680"/>
              <a:gd name="connsiteY80" fmla="*/ 696350 h 2745499"/>
              <a:gd name="connsiteX81" fmla="*/ 3867207 w 4845680"/>
              <a:gd name="connsiteY81" fmla="*/ 689317 h 2745499"/>
              <a:gd name="connsiteX82" fmla="*/ 3832037 w 4845680"/>
              <a:gd name="connsiteY82" fmla="*/ 682283 h 2745499"/>
              <a:gd name="connsiteX83" fmla="*/ 3768733 w 4845680"/>
              <a:gd name="connsiteY83" fmla="*/ 675249 h 2745499"/>
              <a:gd name="connsiteX84" fmla="*/ 3677293 w 4845680"/>
              <a:gd name="connsiteY84" fmla="*/ 661181 h 2745499"/>
              <a:gd name="connsiteX85" fmla="*/ 3606954 w 4845680"/>
              <a:gd name="connsiteY85" fmla="*/ 654147 h 2745499"/>
              <a:gd name="connsiteX86" fmla="*/ 3571785 w 4845680"/>
              <a:gd name="connsiteY86" fmla="*/ 647113 h 2745499"/>
              <a:gd name="connsiteX87" fmla="*/ 3255262 w 4845680"/>
              <a:gd name="connsiteY87" fmla="*/ 647113 h 2745499"/>
              <a:gd name="connsiteX88" fmla="*/ 3220093 w 4845680"/>
              <a:gd name="connsiteY88" fmla="*/ 654147 h 2745499"/>
              <a:gd name="connsiteX89" fmla="*/ 3128653 w 4845680"/>
              <a:gd name="connsiteY89" fmla="*/ 661181 h 2745499"/>
              <a:gd name="connsiteX90" fmla="*/ 3086450 w 4845680"/>
              <a:gd name="connsiteY90" fmla="*/ 675249 h 2745499"/>
              <a:gd name="connsiteX91" fmla="*/ 3037213 w 4845680"/>
              <a:gd name="connsiteY91" fmla="*/ 703384 h 2745499"/>
              <a:gd name="connsiteX92" fmla="*/ 2973908 w 4845680"/>
              <a:gd name="connsiteY92" fmla="*/ 731520 h 2745499"/>
              <a:gd name="connsiteX93" fmla="*/ 2572979 w 4845680"/>
              <a:gd name="connsiteY93" fmla="*/ 717452 h 2745499"/>
              <a:gd name="connsiteX94" fmla="*/ 2544844 w 4845680"/>
              <a:gd name="connsiteY94" fmla="*/ 710418 h 2745499"/>
              <a:gd name="connsiteX95" fmla="*/ 2474505 w 4845680"/>
              <a:gd name="connsiteY95" fmla="*/ 689317 h 2745499"/>
              <a:gd name="connsiteX96" fmla="*/ 2439336 w 4845680"/>
              <a:gd name="connsiteY96" fmla="*/ 682283 h 2745499"/>
              <a:gd name="connsiteX97" fmla="*/ 2411200 w 4845680"/>
              <a:gd name="connsiteY97" fmla="*/ 675249 h 2745499"/>
              <a:gd name="connsiteX98" fmla="*/ 2368997 w 4845680"/>
              <a:gd name="connsiteY98" fmla="*/ 661181 h 2745499"/>
              <a:gd name="connsiteX99" fmla="*/ 2333828 w 4845680"/>
              <a:gd name="connsiteY99" fmla="*/ 654147 h 2745499"/>
              <a:gd name="connsiteX100" fmla="*/ 2291625 w 4845680"/>
              <a:gd name="connsiteY100" fmla="*/ 640080 h 2745499"/>
              <a:gd name="connsiteX101" fmla="*/ 2193151 w 4845680"/>
              <a:gd name="connsiteY101" fmla="*/ 626012 h 2745499"/>
              <a:gd name="connsiteX102" fmla="*/ 2136880 w 4845680"/>
              <a:gd name="connsiteY102" fmla="*/ 611944 h 2745499"/>
              <a:gd name="connsiteX103" fmla="*/ 2101711 w 4845680"/>
              <a:gd name="connsiteY103" fmla="*/ 604910 h 2745499"/>
              <a:gd name="connsiteX104" fmla="*/ 2080610 w 4845680"/>
              <a:gd name="connsiteY104" fmla="*/ 597877 h 2745499"/>
              <a:gd name="connsiteX105" fmla="*/ 2045440 w 4845680"/>
              <a:gd name="connsiteY105" fmla="*/ 590843 h 2745499"/>
              <a:gd name="connsiteX106" fmla="*/ 1996204 w 4845680"/>
              <a:gd name="connsiteY106" fmla="*/ 576775 h 2745499"/>
              <a:gd name="connsiteX107" fmla="*/ 1574173 w 4845680"/>
              <a:gd name="connsiteY107" fmla="*/ 562707 h 2745499"/>
              <a:gd name="connsiteX108" fmla="*/ 1539004 w 4845680"/>
              <a:gd name="connsiteY108" fmla="*/ 555673 h 2745499"/>
              <a:gd name="connsiteX109" fmla="*/ 1461631 w 4845680"/>
              <a:gd name="connsiteY109" fmla="*/ 541606 h 2745499"/>
              <a:gd name="connsiteX110" fmla="*/ 1419428 w 4845680"/>
              <a:gd name="connsiteY110" fmla="*/ 520504 h 2745499"/>
              <a:gd name="connsiteX111" fmla="*/ 1391293 w 4845680"/>
              <a:gd name="connsiteY111" fmla="*/ 513470 h 2745499"/>
              <a:gd name="connsiteX112" fmla="*/ 1370191 w 4845680"/>
              <a:gd name="connsiteY112" fmla="*/ 499403 h 2745499"/>
              <a:gd name="connsiteX113" fmla="*/ 1320954 w 4845680"/>
              <a:gd name="connsiteY113" fmla="*/ 450166 h 2745499"/>
              <a:gd name="connsiteX114" fmla="*/ 1299853 w 4845680"/>
              <a:gd name="connsiteY114" fmla="*/ 443132 h 2745499"/>
              <a:gd name="connsiteX115" fmla="*/ 1229514 w 4845680"/>
              <a:gd name="connsiteY115" fmla="*/ 393895 h 2745499"/>
              <a:gd name="connsiteX116" fmla="*/ 1208413 w 4845680"/>
              <a:gd name="connsiteY116" fmla="*/ 379827 h 2745499"/>
              <a:gd name="connsiteX117" fmla="*/ 1187311 w 4845680"/>
              <a:gd name="connsiteY117" fmla="*/ 358726 h 2745499"/>
              <a:gd name="connsiteX118" fmla="*/ 1124007 w 4845680"/>
              <a:gd name="connsiteY118" fmla="*/ 323557 h 2745499"/>
              <a:gd name="connsiteX119" fmla="*/ 1102905 w 4845680"/>
              <a:gd name="connsiteY119" fmla="*/ 309489 h 2745499"/>
              <a:gd name="connsiteX120" fmla="*/ 1081804 w 4845680"/>
              <a:gd name="connsiteY120" fmla="*/ 302455 h 2745499"/>
              <a:gd name="connsiteX121" fmla="*/ 1053668 w 4845680"/>
              <a:gd name="connsiteY121" fmla="*/ 288387 h 2745499"/>
              <a:gd name="connsiteX122" fmla="*/ 1032567 w 4845680"/>
              <a:gd name="connsiteY122" fmla="*/ 274320 h 2745499"/>
              <a:gd name="connsiteX123" fmla="*/ 983330 w 4845680"/>
              <a:gd name="connsiteY123" fmla="*/ 253218 h 2745499"/>
              <a:gd name="connsiteX124" fmla="*/ 912991 w 4845680"/>
              <a:gd name="connsiteY124" fmla="*/ 189913 h 2745499"/>
              <a:gd name="connsiteX125" fmla="*/ 898924 w 4845680"/>
              <a:gd name="connsiteY125" fmla="*/ 168812 h 2745499"/>
              <a:gd name="connsiteX126" fmla="*/ 856720 w 4845680"/>
              <a:gd name="connsiteY126" fmla="*/ 126609 h 2745499"/>
              <a:gd name="connsiteX127" fmla="*/ 807484 w 4845680"/>
              <a:gd name="connsiteY127" fmla="*/ 77372 h 2745499"/>
              <a:gd name="connsiteX128" fmla="*/ 786382 w 4845680"/>
              <a:gd name="connsiteY128" fmla="*/ 63304 h 2745499"/>
              <a:gd name="connsiteX129" fmla="*/ 737145 w 4845680"/>
              <a:gd name="connsiteY129" fmla="*/ 49237 h 2745499"/>
              <a:gd name="connsiteX130" fmla="*/ 673840 w 4845680"/>
              <a:gd name="connsiteY130" fmla="*/ 42203 h 2745499"/>
              <a:gd name="connsiteX131" fmla="*/ 638671 w 4845680"/>
              <a:gd name="connsiteY131" fmla="*/ 35169 h 2745499"/>
              <a:gd name="connsiteX132" fmla="*/ 596468 w 4845680"/>
              <a:gd name="connsiteY132" fmla="*/ 28135 h 2745499"/>
              <a:gd name="connsiteX133" fmla="*/ 533164 w 4845680"/>
              <a:gd name="connsiteY133" fmla="*/ 21101 h 2745499"/>
              <a:gd name="connsiteX134" fmla="*/ 350284 w 4845680"/>
              <a:gd name="connsiteY134" fmla="*/ 0 h 2745499"/>
              <a:gd name="connsiteX135" fmla="*/ 97065 w 4845680"/>
              <a:gd name="connsiteY135" fmla="*/ 7033 h 2745499"/>
              <a:gd name="connsiteX136" fmla="*/ 75964 w 4845680"/>
              <a:gd name="connsiteY136" fmla="*/ 14067 h 2745499"/>
              <a:gd name="connsiteX137" fmla="*/ 47828 w 4845680"/>
              <a:gd name="connsiteY137" fmla="*/ 21101 h 2745499"/>
              <a:gd name="connsiteX0" fmla="*/ 47828 w 4845680"/>
              <a:gd name="connsiteY0" fmla="*/ 21101 h 2745499"/>
              <a:gd name="connsiteX1" fmla="*/ 7920 w 4845680"/>
              <a:gd name="connsiteY1" fmla="*/ 82787 h 2745499"/>
              <a:gd name="connsiteX2" fmla="*/ 396 w 4845680"/>
              <a:gd name="connsiteY2" fmla="*/ 168420 h 2745499"/>
              <a:gd name="connsiteX3" fmla="*/ 17445 w 4845680"/>
              <a:gd name="connsiteY3" fmla="*/ 308212 h 2745499"/>
              <a:gd name="connsiteX4" fmla="*/ 71566 w 4845680"/>
              <a:gd name="connsiteY4" fmla="*/ 488021 h 2745499"/>
              <a:gd name="connsiteX5" fmla="*/ 132234 w 4845680"/>
              <a:gd name="connsiteY5" fmla="*/ 618978 h 2745499"/>
              <a:gd name="connsiteX6" fmla="*/ 210974 w 4845680"/>
              <a:gd name="connsiteY6" fmla="*/ 744220 h 2745499"/>
              <a:gd name="connsiteX7" fmla="*/ 279945 w 4845680"/>
              <a:gd name="connsiteY7" fmla="*/ 824767 h 2745499"/>
              <a:gd name="connsiteX8" fmla="*/ 364351 w 4845680"/>
              <a:gd name="connsiteY8" fmla="*/ 900332 h 2745499"/>
              <a:gd name="connsiteX9" fmla="*/ 399520 w 4845680"/>
              <a:gd name="connsiteY9" fmla="*/ 942535 h 2745499"/>
              <a:gd name="connsiteX10" fmla="*/ 445582 w 4845680"/>
              <a:gd name="connsiteY10" fmla="*/ 992212 h 2745499"/>
              <a:gd name="connsiteX11" fmla="*/ 502537 w 4845680"/>
              <a:gd name="connsiteY11" fmla="*/ 1037590 h 2745499"/>
              <a:gd name="connsiteX12" fmla="*/ 627779 w 4845680"/>
              <a:gd name="connsiteY12" fmla="*/ 1123363 h 2745499"/>
              <a:gd name="connsiteX13" fmla="*/ 797275 w 4845680"/>
              <a:gd name="connsiteY13" fmla="*/ 1212068 h 2745499"/>
              <a:gd name="connsiteX14" fmla="*/ 909132 w 4845680"/>
              <a:gd name="connsiteY14" fmla="*/ 1254271 h 2745499"/>
              <a:gd name="connsiteX15" fmla="*/ 1067736 w 4845680"/>
              <a:gd name="connsiteY15" fmla="*/ 1317136 h 2745499"/>
              <a:gd name="connsiteX16" fmla="*/ 1187311 w 4845680"/>
              <a:gd name="connsiteY16" fmla="*/ 1403838 h 2745499"/>
              <a:gd name="connsiteX17" fmla="*/ 1264684 w 4845680"/>
              <a:gd name="connsiteY17" fmla="*/ 1498209 h 2745499"/>
              <a:gd name="connsiteX18" fmla="*/ 1320710 w 4845680"/>
              <a:gd name="connsiteY18" fmla="*/ 1651586 h 2745499"/>
              <a:gd name="connsiteX19" fmla="*/ 1334778 w 4845680"/>
              <a:gd name="connsiteY19" fmla="*/ 1746885 h 2745499"/>
              <a:gd name="connsiteX20" fmla="*/ 1399890 w 4845680"/>
              <a:gd name="connsiteY20" fmla="*/ 1946568 h 2745499"/>
              <a:gd name="connsiteX21" fmla="*/ 1457528 w 4845680"/>
              <a:gd name="connsiteY21" fmla="*/ 2089052 h 2745499"/>
              <a:gd name="connsiteX22" fmla="*/ 1524252 w 4845680"/>
              <a:gd name="connsiteY22" fmla="*/ 2209311 h 2745499"/>
              <a:gd name="connsiteX23" fmla="*/ 1574857 w 4845680"/>
              <a:gd name="connsiteY23" fmla="*/ 2263530 h 2745499"/>
              <a:gd name="connsiteX24" fmla="*/ 1602992 w 4845680"/>
              <a:gd name="connsiteY24" fmla="*/ 2302558 h 2745499"/>
              <a:gd name="connsiteX25" fmla="*/ 1651301 w 4845680"/>
              <a:gd name="connsiteY25" fmla="*/ 2356338 h 2745499"/>
              <a:gd name="connsiteX26" fmla="*/ 1753634 w 4845680"/>
              <a:gd name="connsiteY26" fmla="*/ 2455935 h 2745499"/>
              <a:gd name="connsiteX27" fmla="*/ 1869594 w 4845680"/>
              <a:gd name="connsiteY27" fmla="*/ 2542833 h 2745499"/>
              <a:gd name="connsiteX28" fmla="*/ 1905447 w 4845680"/>
              <a:gd name="connsiteY28" fmla="*/ 2574827 h 2745499"/>
              <a:gd name="connsiteX29" fmla="*/ 2020480 w 4845680"/>
              <a:gd name="connsiteY29" fmla="*/ 2636324 h 2745499"/>
              <a:gd name="connsiteX30" fmla="*/ 2129847 w 4845680"/>
              <a:gd name="connsiteY30" fmla="*/ 2678527 h 2745499"/>
              <a:gd name="connsiteX31" fmla="*/ 2229200 w 4845680"/>
              <a:gd name="connsiteY31" fmla="*/ 2711645 h 2745499"/>
              <a:gd name="connsiteX32" fmla="*/ 2452036 w 4845680"/>
              <a:gd name="connsiteY32" fmla="*/ 2741588 h 2745499"/>
              <a:gd name="connsiteX33" fmla="*/ 2542792 w 4845680"/>
              <a:gd name="connsiteY33" fmla="*/ 2745447 h 2745499"/>
              <a:gd name="connsiteX34" fmla="*/ 2697145 w 4845680"/>
              <a:gd name="connsiteY34" fmla="*/ 2737087 h 2745499"/>
              <a:gd name="connsiteX35" fmla="*/ 2825514 w 4845680"/>
              <a:gd name="connsiteY35" fmla="*/ 2710522 h 2745499"/>
              <a:gd name="connsiteX36" fmla="*/ 2940546 w 4845680"/>
              <a:gd name="connsiteY36" fmla="*/ 2670126 h 2745499"/>
              <a:gd name="connsiteX37" fmla="*/ 3014744 w 4845680"/>
              <a:gd name="connsiteY37" fmla="*/ 2626115 h 2745499"/>
              <a:gd name="connsiteX38" fmla="*/ 3134319 w 4845680"/>
              <a:gd name="connsiteY38" fmla="*/ 2558952 h 2745499"/>
              <a:gd name="connsiteX39" fmla="*/ 3221216 w 4845680"/>
              <a:gd name="connsiteY39" fmla="*/ 2505172 h 2745499"/>
              <a:gd name="connsiteX40" fmla="*/ 3343283 w 4845680"/>
              <a:gd name="connsiteY40" fmla="*/ 2413048 h 2745499"/>
              <a:gd name="connsiteX41" fmla="*/ 3408395 w 4845680"/>
              <a:gd name="connsiteY41" fmla="*/ 2356094 h 2745499"/>
              <a:gd name="connsiteX42" fmla="*/ 3529777 w 4845680"/>
              <a:gd name="connsiteY42" fmla="*/ 2212437 h 2745499"/>
              <a:gd name="connsiteX43" fmla="*/ 3596257 w 4845680"/>
              <a:gd name="connsiteY43" fmla="*/ 2121242 h 2745499"/>
              <a:gd name="connsiteX44" fmla="*/ 3653212 w 4845680"/>
              <a:gd name="connsiteY44" fmla="*/ 2029362 h 2745499"/>
              <a:gd name="connsiteX45" fmla="*/ 3731268 w 4845680"/>
              <a:gd name="connsiteY45" fmla="*/ 1944272 h 2745499"/>
              <a:gd name="connsiteX46" fmla="*/ 3820217 w 4845680"/>
              <a:gd name="connsiteY46" fmla="*/ 1862357 h 2745499"/>
              <a:gd name="connsiteX47" fmla="*/ 3888748 w 4845680"/>
              <a:gd name="connsiteY47" fmla="*/ 1810629 h 2745499"/>
              <a:gd name="connsiteX48" fmla="*/ 4005832 w 4845680"/>
              <a:gd name="connsiteY48" fmla="*/ 1739607 h 2745499"/>
              <a:gd name="connsiteX49" fmla="*/ 4115199 w 4845680"/>
              <a:gd name="connsiteY49" fmla="*/ 1691737 h 2745499"/>
              <a:gd name="connsiteX50" fmla="*/ 4253824 w 4845680"/>
              <a:gd name="connsiteY50" fmla="*/ 1627749 h 2745499"/>
              <a:gd name="connsiteX51" fmla="*/ 4338914 w 4845680"/>
              <a:gd name="connsiteY51" fmla="*/ 1573530 h 2745499"/>
              <a:gd name="connsiteX52" fmla="*/ 4418094 w 4845680"/>
              <a:gd name="connsiteY52" fmla="*/ 1523609 h 2745499"/>
              <a:gd name="connsiteX53" fmla="*/ 4479347 w 4845680"/>
              <a:gd name="connsiteY53" fmla="*/ 1466898 h 2745499"/>
              <a:gd name="connsiteX54" fmla="*/ 4549245 w 4845680"/>
              <a:gd name="connsiteY54" fmla="*/ 1401542 h 2745499"/>
              <a:gd name="connsiteX55" fmla="*/ 4601657 w 4845680"/>
              <a:gd name="connsiteY55" fmla="*/ 1344588 h 2745499"/>
              <a:gd name="connsiteX56" fmla="*/ 4638634 w 4845680"/>
              <a:gd name="connsiteY56" fmla="*/ 1289685 h 2745499"/>
              <a:gd name="connsiteX57" fmla="*/ 4691046 w 4845680"/>
              <a:gd name="connsiteY57" fmla="*/ 1214803 h 2745499"/>
              <a:gd name="connsiteX58" fmla="*/ 4728706 w 4845680"/>
              <a:gd name="connsiteY58" fmla="*/ 1141974 h 2745499"/>
              <a:gd name="connsiteX59" fmla="*/ 4784977 w 4845680"/>
              <a:gd name="connsiteY59" fmla="*/ 1017856 h 2745499"/>
              <a:gd name="connsiteX60" fmla="*/ 4803587 w 4845680"/>
              <a:gd name="connsiteY60" fmla="*/ 956603 h 2745499"/>
              <a:gd name="connsiteX61" fmla="*/ 4821514 w 4845680"/>
              <a:gd name="connsiteY61" fmla="*/ 867654 h 2745499"/>
              <a:gd name="connsiteX62" fmla="*/ 4835582 w 4845680"/>
              <a:gd name="connsiteY62" fmla="*/ 793457 h 2745499"/>
              <a:gd name="connsiteX63" fmla="*/ 4845351 w 4845680"/>
              <a:gd name="connsiteY63" fmla="*/ 687753 h 2745499"/>
              <a:gd name="connsiteX64" fmla="*/ 4843983 w 4845680"/>
              <a:gd name="connsiteY64" fmla="*/ 568373 h 2745499"/>
              <a:gd name="connsiteX65" fmla="*/ 4795674 w 4845680"/>
              <a:gd name="connsiteY65" fmla="*/ 506437 h 2745499"/>
              <a:gd name="connsiteX66" fmla="*/ 4753471 w 4845680"/>
              <a:gd name="connsiteY66" fmla="*/ 485335 h 2745499"/>
              <a:gd name="connsiteX67" fmla="*/ 4718302 w 4845680"/>
              <a:gd name="connsiteY67" fmla="*/ 457200 h 2745499"/>
              <a:gd name="connsiteX68" fmla="*/ 4676099 w 4845680"/>
              <a:gd name="connsiteY68" fmla="*/ 443132 h 2745499"/>
              <a:gd name="connsiteX69" fmla="*/ 4591693 w 4845680"/>
              <a:gd name="connsiteY69" fmla="*/ 464233 h 2745499"/>
              <a:gd name="connsiteX70" fmla="*/ 4528388 w 4845680"/>
              <a:gd name="connsiteY70" fmla="*/ 499403 h 2745499"/>
              <a:gd name="connsiteX71" fmla="*/ 4507287 w 4845680"/>
              <a:gd name="connsiteY71" fmla="*/ 513470 h 2745499"/>
              <a:gd name="connsiteX72" fmla="*/ 4479151 w 4845680"/>
              <a:gd name="connsiteY72" fmla="*/ 555673 h 2745499"/>
              <a:gd name="connsiteX73" fmla="*/ 4436948 w 4845680"/>
              <a:gd name="connsiteY73" fmla="*/ 590843 h 2745499"/>
              <a:gd name="connsiteX74" fmla="*/ 4394745 w 4845680"/>
              <a:gd name="connsiteY74" fmla="*/ 618978 h 2745499"/>
              <a:gd name="connsiteX75" fmla="*/ 4338474 w 4845680"/>
              <a:gd name="connsiteY75" fmla="*/ 647113 h 2745499"/>
              <a:gd name="connsiteX76" fmla="*/ 4310339 w 4845680"/>
              <a:gd name="connsiteY76" fmla="*/ 661181 h 2745499"/>
              <a:gd name="connsiteX77" fmla="*/ 4268136 w 4845680"/>
              <a:gd name="connsiteY77" fmla="*/ 675249 h 2745499"/>
              <a:gd name="connsiteX78" fmla="*/ 4240000 w 4845680"/>
              <a:gd name="connsiteY78" fmla="*/ 689317 h 2745499"/>
              <a:gd name="connsiteX79" fmla="*/ 4169662 w 4845680"/>
              <a:gd name="connsiteY79" fmla="*/ 710418 h 2745499"/>
              <a:gd name="connsiteX80" fmla="*/ 3888308 w 4845680"/>
              <a:gd name="connsiteY80" fmla="*/ 696350 h 2745499"/>
              <a:gd name="connsiteX81" fmla="*/ 3867207 w 4845680"/>
              <a:gd name="connsiteY81" fmla="*/ 689317 h 2745499"/>
              <a:gd name="connsiteX82" fmla="*/ 3832037 w 4845680"/>
              <a:gd name="connsiteY82" fmla="*/ 682283 h 2745499"/>
              <a:gd name="connsiteX83" fmla="*/ 3768733 w 4845680"/>
              <a:gd name="connsiteY83" fmla="*/ 675249 h 2745499"/>
              <a:gd name="connsiteX84" fmla="*/ 3677293 w 4845680"/>
              <a:gd name="connsiteY84" fmla="*/ 661181 h 2745499"/>
              <a:gd name="connsiteX85" fmla="*/ 3606954 w 4845680"/>
              <a:gd name="connsiteY85" fmla="*/ 654147 h 2745499"/>
              <a:gd name="connsiteX86" fmla="*/ 3571785 w 4845680"/>
              <a:gd name="connsiteY86" fmla="*/ 647113 h 2745499"/>
              <a:gd name="connsiteX87" fmla="*/ 3255262 w 4845680"/>
              <a:gd name="connsiteY87" fmla="*/ 647113 h 2745499"/>
              <a:gd name="connsiteX88" fmla="*/ 3220093 w 4845680"/>
              <a:gd name="connsiteY88" fmla="*/ 654147 h 2745499"/>
              <a:gd name="connsiteX89" fmla="*/ 3128653 w 4845680"/>
              <a:gd name="connsiteY89" fmla="*/ 661181 h 2745499"/>
              <a:gd name="connsiteX90" fmla="*/ 3086450 w 4845680"/>
              <a:gd name="connsiteY90" fmla="*/ 675249 h 2745499"/>
              <a:gd name="connsiteX91" fmla="*/ 3037213 w 4845680"/>
              <a:gd name="connsiteY91" fmla="*/ 703384 h 2745499"/>
              <a:gd name="connsiteX92" fmla="*/ 2973908 w 4845680"/>
              <a:gd name="connsiteY92" fmla="*/ 731520 h 2745499"/>
              <a:gd name="connsiteX93" fmla="*/ 2572979 w 4845680"/>
              <a:gd name="connsiteY93" fmla="*/ 717452 h 2745499"/>
              <a:gd name="connsiteX94" fmla="*/ 2544844 w 4845680"/>
              <a:gd name="connsiteY94" fmla="*/ 710418 h 2745499"/>
              <a:gd name="connsiteX95" fmla="*/ 2474505 w 4845680"/>
              <a:gd name="connsiteY95" fmla="*/ 689317 h 2745499"/>
              <a:gd name="connsiteX96" fmla="*/ 2439336 w 4845680"/>
              <a:gd name="connsiteY96" fmla="*/ 682283 h 2745499"/>
              <a:gd name="connsiteX97" fmla="*/ 2411200 w 4845680"/>
              <a:gd name="connsiteY97" fmla="*/ 675249 h 2745499"/>
              <a:gd name="connsiteX98" fmla="*/ 2368997 w 4845680"/>
              <a:gd name="connsiteY98" fmla="*/ 661181 h 2745499"/>
              <a:gd name="connsiteX99" fmla="*/ 2333828 w 4845680"/>
              <a:gd name="connsiteY99" fmla="*/ 654147 h 2745499"/>
              <a:gd name="connsiteX100" fmla="*/ 2291625 w 4845680"/>
              <a:gd name="connsiteY100" fmla="*/ 640080 h 2745499"/>
              <a:gd name="connsiteX101" fmla="*/ 2193151 w 4845680"/>
              <a:gd name="connsiteY101" fmla="*/ 626012 h 2745499"/>
              <a:gd name="connsiteX102" fmla="*/ 2136880 w 4845680"/>
              <a:gd name="connsiteY102" fmla="*/ 611944 h 2745499"/>
              <a:gd name="connsiteX103" fmla="*/ 2101711 w 4845680"/>
              <a:gd name="connsiteY103" fmla="*/ 604910 h 2745499"/>
              <a:gd name="connsiteX104" fmla="*/ 2080610 w 4845680"/>
              <a:gd name="connsiteY104" fmla="*/ 597877 h 2745499"/>
              <a:gd name="connsiteX105" fmla="*/ 2045440 w 4845680"/>
              <a:gd name="connsiteY105" fmla="*/ 590843 h 2745499"/>
              <a:gd name="connsiteX106" fmla="*/ 1996204 w 4845680"/>
              <a:gd name="connsiteY106" fmla="*/ 576775 h 2745499"/>
              <a:gd name="connsiteX107" fmla="*/ 1574173 w 4845680"/>
              <a:gd name="connsiteY107" fmla="*/ 562707 h 2745499"/>
              <a:gd name="connsiteX108" fmla="*/ 1539004 w 4845680"/>
              <a:gd name="connsiteY108" fmla="*/ 555673 h 2745499"/>
              <a:gd name="connsiteX109" fmla="*/ 1461631 w 4845680"/>
              <a:gd name="connsiteY109" fmla="*/ 541606 h 2745499"/>
              <a:gd name="connsiteX110" fmla="*/ 1419428 w 4845680"/>
              <a:gd name="connsiteY110" fmla="*/ 520504 h 2745499"/>
              <a:gd name="connsiteX111" fmla="*/ 1391293 w 4845680"/>
              <a:gd name="connsiteY111" fmla="*/ 513470 h 2745499"/>
              <a:gd name="connsiteX112" fmla="*/ 1370191 w 4845680"/>
              <a:gd name="connsiteY112" fmla="*/ 499403 h 2745499"/>
              <a:gd name="connsiteX113" fmla="*/ 1320954 w 4845680"/>
              <a:gd name="connsiteY113" fmla="*/ 450166 h 2745499"/>
              <a:gd name="connsiteX114" fmla="*/ 1299853 w 4845680"/>
              <a:gd name="connsiteY114" fmla="*/ 443132 h 2745499"/>
              <a:gd name="connsiteX115" fmla="*/ 1229514 w 4845680"/>
              <a:gd name="connsiteY115" fmla="*/ 393895 h 2745499"/>
              <a:gd name="connsiteX116" fmla="*/ 1208413 w 4845680"/>
              <a:gd name="connsiteY116" fmla="*/ 379827 h 2745499"/>
              <a:gd name="connsiteX117" fmla="*/ 1187311 w 4845680"/>
              <a:gd name="connsiteY117" fmla="*/ 358726 h 2745499"/>
              <a:gd name="connsiteX118" fmla="*/ 1124007 w 4845680"/>
              <a:gd name="connsiteY118" fmla="*/ 323557 h 2745499"/>
              <a:gd name="connsiteX119" fmla="*/ 1102905 w 4845680"/>
              <a:gd name="connsiteY119" fmla="*/ 309489 h 2745499"/>
              <a:gd name="connsiteX120" fmla="*/ 1081804 w 4845680"/>
              <a:gd name="connsiteY120" fmla="*/ 302455 h 2745499"/>
              <a:gd name="connsiteX121" fmla="*/ 1053668 w 4845680"/>
              <a:gd name="connsiteY121" fmla="*/ 288387 h 2745499"/>
              <a:gd name="connsiteX122" fmla="*/ 1032567 w 4845680"/>
              <a:gd name="connsiteY122" fmla="*/ 274320 h 2745499"/>
              <a:gd name="connsiteX123" fmla="*/ 983330 w 4845680"/>
              <a:gd name="connsiteY123" fmla="*/ 253218 h 2745499"/>
              <a:gd name="connsiteX124" fmla="*/ 912991 w 4845680"/>
              <a:gd name="connsiteY124" fmla="*/ 189913 h 2745499"/>
              <a:gd name="connsiteX125" fmla="*/ 898924 w 4845680"/>
              <a:gd name="connsiteY125" fmla="*/ 168812 h 2745499"/>
              <a:gd name="connsiteX126" fmla="*/ 856720 w 4845680"/>
              <a:gd name="connsiteY126" fmla="*/ 126609 h 2745499"/>
              <a:gd name="connsiteX127" fmla="*/ 807484 w 4845680"/>
              <a:gd name="connsiteY127" fmla="*/ 77372 h 2745499"/>
              <a:gd name="connsiteX128" fmla="*/ 786382 w 4845680"/>
              <a:gd name="connsiteY128" fmla="*/ 63304 h 2745499"/>
              <a:gd name="connsiteX129" fmla="*/ 737145 w 4845680"/>
              <a:gd name="connsiteY129" fmla="*/ 49237 h 2745499"/>
              <a:gd name="connsiteX130" fmla="*/ 673840 w 4845680"/>
              <a:gd name="connsiteY130" fmla="*/ 42203 h 2745499"/>
              <a:gd name="connsiteX131" fmla="*/ 638671 w 4845680"/>
              <a:gd name="connsiteY131" fmla="*/ 35169 h 2745499"/>
              <a:gd name="connsiteX132" fmla="*/ 596468 w 4845680"/>
              <a:gd name="connsiteY132" fmla="*/ 28135 h 2745499"/>
              <a:gd name="connsiteX133" fmla="*/ 533164 w 4845680"/>
              <a:gd name="connsiteY133" fmla="*/ 21101 h 2745499"/>
              <a:gd name="connsiteX134" fmla="*/ 350284 w 4845680"/>
              <a:gd name="connsiteY134" fmla="*/ 0 h 2745499"/>
              <a:gd name="connsiteX135" fmla="*/ 97065 w 4845680"/>
              <a:gd name="connsiteY135" fmla="*/ 7033 h 2745499"/>
              <a:gd name="connsiteX136" fmla="*/ 75964 w 4845680"/>
              <a:gd name="connsiteY136" fmla="*/ 14067 h 2745499"/>
              <a:gd name="connsiteX137" fmla="*/ 47828 w 4845680"/>
              <a:gd name="connsiteY137" fmla="*/ 21101 h 2745499"/>
              <a:gd name="connsiteX0" fmla="*/ 47828 w 4845680"/>
              <a:gd name="connsiteY0" fmla="*/ 21101 h 2745499"/>
              <a:gd name="connsiteX1" fmla="*/ 7920 w 4845680"/>
              <a:gd name="connsiteY1" fmla="*/ 82787 h 2745499"/>
              <a:gd name="connsiteX2" fmla="*/ 396 w 4845680"/>
              <a:gd name="connsiteY2" fmla="*/ 168420 h 2745499"/>
              <a:gd name="connsiteX3" fmla="*/ 17445 w 4845680"/>
              <a:gd name="connsiteY3" fmla="*/ 308212 h 2745499"/>
              <a:gd name="connsiteX4" fmla="*/ 71566 w 4845680"/>
              <a:gd name="connsiteY4" fmla="*/ 488021 h 2745499"/>
              <a:gd name="connsiteX5" fmla="*/ 132234 w 4845680"/>
              <a:gd name="connsiteY5" fmla="*/ 618978 h 2745499"/>
              <a:gd name="connsiteX6" fmla="*/ 210974 w 4845680"/>
              <a:gd name="connsiteY6" fmla="*/ 744220 h 2745499"/>
              <a:gd name="connsiteX7" fmla="*/ 279945 w 4845680"/>
              <a:gd name="connsiteY7" fmla="*/ 824767 h 2745499"/>
              <a:gd name="connsiteX8" fmla="*/ 354826 w 4845680"/>
              <a:gd name="connsiteY8" fmla="*/ 906682 h 2745499"/>
              <a:gd name="connsiteX9" fmla="*/ 399520 w 4845680"/>
              <a:gd name="connsiteY9" fmla="*/ 942535 h 2745499"/>
              <a:gd name="connsiteX10" fmla="*/ 445582 w 4845680"/>
              <a:gd name="connsiteY10" fmla="*/ 992212 h 2745499"/>
              <a:gd name="connsiteX11" fmla="*/ 502537 w 4845680"/>
              <a:gd name="connsiteY11" fmla="*/ 1037590 h 2745499"/>
              <a:gd name="connsiteX12" fmla="*/ 627779 w 4845680"/>
              <a:gd name="connsiteY12" fmla="*/ 1123363 h 2745499"/>
              <a:gd name="connsiteX13" fmla="*/ 797275 w 4845680"/>
              <a:gd name="connsiteY13" fmla="*/ 1212068 h 2745499"/>
              <a:gd name="connsiteX14" fmla="*/ 909132 w 4845680"/>
              <a:gd name="connsiteY14" fmla="*/ 1254271 h 2745499"/>
              <a:gd name="connsiteX15" fmla="*/ 1067736 w 4845680"/>
              <a:gd name="connsiteY15" fmla="*/ 1317136 h 2745499"/>
              <a:gd name="connsiteX16" fmla="*/ 1187311 w 4845680"/>
              <a:gd name="connsiteY16" fmla="*/ 1403838 h 2745499"/>
              <a:gd name="connsiteX17" fmla="*/ 1264684 w 4845680"/>
              <a:gd name="connsiteY17" fmla="*/ 1498209 h 2745499"/>
              <a:gd name="connsiteX18" fmla="*/ 1320710 w 4845680"/>
              <a:gd name="connsiteY18" fmla="*/ 1651586 h 2745499"/>
              <a:gd name="connsiteX19" fmla="*/ 1334778 w 4845680"/>
              <a:gd name="connsiteY19" fmla="*/ 1746885 h 2745499"/>
              <a:gd name="connsiteX20" fmla="*/ 1399890 w 4845680"/>
              <a:gd name="connsiteY20" fmla="*/ 1946568 h 2745499"/>
              <a:gd name="connsiteX21" fmla="*/ 1457528 w 4845680"/>
              <a:gd name="connsiteY21" fmla="*/ 2089052 h 2745499"/>
              <a:gd name="connsiteX22" fmla="*/ 1524252 w 4845680"/>
              <a:gd name="connsiteY22" fmla="*/ 2209311 h 2745499"/>
              <a:gd name="connsiteX23" fmla="*/ 1574857 w 4845680"/>
              <a:gd name="connsiteY23" fmla="*/ 2263530 h 2745499"/>
              <a:gd name="connsiteX24" fmla="*/ 1602992 w 4845680"/>
              <a:gd name="connsiteY24" fmla="*/ 2302558 h 2745499"/>
              <a:gd name="connsiteX25" fmla="*/ 1651301 w 4845680"/>
              <a:gd name="connsiteY25" fmla="*/ 2356338 h 2745499"/>
              <a:gd name="connsiteX26" fmla="*/ 1753634 w 4845680"/>
              <a:gd name="connsiteY26" fmla="*/ 2455935 h 2745499"/>
              <a:gd name="connsiteX27" fmla="*/ 1869594 w 4845680"/>
              <a:gd name="connsiteY27" fmla="*/ 2542833 h 2745499"/>
              <a:gd name="connsiteX28" fmla="*/ 1905447 w 4845680"/>
              <a:gd name="connsiteY28" fmla="*/ 2574827 h 2745499"/>
              <a:gd name="connsiteX29" fmla="*/ 2020480 w 4845680"/>
              <a:gd name="connsiteY29" fmla="*/ 2636324 h 2745499"/>
              <a:gd name="connsiteX30" fmla="*/ 2129847 w 4845680"/>
              <a:gd name="connsiteY30" fmla="*/ 2678527 h 2745499"/>
              <a:gd name="connsiteX31" fmla="*/ 2229200 w 4845680"/>
              <a:gd name="connsiteY31" fmla="*/ 2711645 h 2745499"/>
              <a:gd name="connsiteX32" fmla="*/ 2452036 w 4845680"/>
              <a:gd name="connsiteY32" fmla="*/ 2741588 h 2745499"/>
              <a:gd name="connsiteX33" fmla="*/ 2542792 w 4845680"/>
              <a:gd name="connsiteY33" fmla="*/ 2745447 h 2745499"/>
              <a:gd name="connsiteX34" fmla="*/ 2697145 w 4845680"/>
              <a:gd name="connsiteY34" fmla="*/ 2737087 h 2745499"/>
              <a:gd name="connsiteX35" fmla="*/ 2825514 w 4845680"/>
              <a:gd name="connsiteY35" fmla="*/ 2710522 h 2745499"/>
              <a:gd name="connsiteX36" fmla="*/ 2940546 w 4845680"/>
              <a:gd name="connsiteY36" fmla="*/ 2670126 h 2745499"/>
              <a:gd name="connsiteX37" fmla="*/ 3014744 w 4845680"/>
              <a:gd name="connsiteY37" fmla="*/ 2626115 h 2745499"/>
              <a:gd name="connsiteX38" fmla="*/ 3134319 w 4845680"/>
              <a:gd name="connsiteY38" fmla="*/ 2558952 h 2745499"/>
              <a:gd name="connsiteX39" fmla="*/ 3221216 w 4845680"/>
              <a:gd name="connsiteY39" fmla="*/ 2505172 h 2745499"/>
              <a:gd name="connsiteX40" fmla="*/ 3343283 w 4845680"/>
              <a:gd name="connsiteY40" fmla="*/ 2413048 h 2745499"/>
              <a:gd name="connsiteX41" fmla="*/ 3408395 w 4845680"/>
              <a:gd name="connsiteY41" fmla="*/ 2356094 h 2745499"/>
              <a:gd name="connsiteX42" fmla="*/ 3529777 w 4845680"/>
              <a:gd name="connsiteY42" fmla="*/ 2212437 h 2745499"/>
              <a:gd name="connsiteX43" fmla="*/ 3596257 w 4845680"/>
              <a:gd name="connsiteY43" fmla="*/ 2121242 h 2745499"/>
              <a:gd name="connsiteX44" fmla="*/ 3653212 w 4845680"/>
              <a:gd name="connsiteY44" fmla="*/ 2029362 h 2745499"/>
              <a:gd name="connsiteX45" fmla="*/ 3731268 w 4845680"/>
              <a:gd name="connsiteY45" fmla="*/ 1944272 h 2745499"/>
              <a:gd name="connsiteX46" fmla="*/ 3820217 w 4845680"/>
              <a:gd name="connsiteY46" fmla="*/ 1862357 h 2745499"/>
              <a:gd name="connsiteX47" fmla="*/ 3888748 w 4845680"/>
              <a:gd name="connsiteY47" fmla="*/ 1810629 h 2745499"/>
              <a:gd name="connsiteX48" fmla="*/ 4005832 w 4845680"/>
              <a:gd name="connsiteY48" fmla="*/ 1739607 h 2745499"/>
              <a:gd name="connsiteX49" fmla="*/ 4115199 w 4845680"/>
              <a:gd name="connsiteY49" fmla="*/ 1691737 h 2745499"/>
              <a:gd name="connsiteX50" fmla="*/ 4253824 w 4845680"/>
              <a:gd name="connsiteY50" fmla="*/ 1627749 h 2745499"/>
              <a:gd name="connsiteX51" fmla="*/ 4338914 w 4845680"/>
              <a:gd name="connsiteY51" fmla="*/ 1573530 h 2745499"/>
              <a:gd name="connsiteX52" fmla="*/ 4418094 w 4845680"/>
              <a:gd name="connsiteY52" fmla="*/ 1523609 h 2745499"/>
              <a:gd name="connsiteX53" fmla="*/ 4479347 w 4845680"/>
              <a:gd name="connsiteY53" fmla="*/ 1466898 h 2745499"/>
              <a:gd name="connsiteX54" fmla="*/ 4549245 w 4845680"/>
              <a:gd name="connsiteY54" fmla="*/ 1401542 h 2745499"/>
              <a:gd name="connsiteX55" fmla="*/ 4601657 w 4845680"/>
              <a:gd name="connsiteY55" fmla="*/ 1344588 h 2745499"/>
              <a:gd name="connsiteX56" fmla="*/ 4638634 w 4845680"/>
              <a:gd name="connsiteY56" fmla="*/ 1289685 h 2745499"/>
              <a:gd name="connsiteX57" fmla="*/ 4691046 w 4845680"/>
              <a:gd name="connsiteY57" fmla="*/ 1214803 h 2745499"/>
              <a:gd name="connsiteX58" fmla="*/ 4728706 w 4845680"/>
              <a:gd name="connsiteY58" fmla="*/ 1141974 h 2745499"/>
              <a:gd name="connsiteX59" fmla="*/ 4784977 w 4845680"/>
              <a:gd name="connsiteY59" fmla="*/ 1017856 h 2745499"/>
              <a:gd name="connsiteX60" fmla="*/ 4803587 w 4845680"/>
              <a:gd name="connsiteY60" fmla="*/ 956603 h 2745499"/>
              <a:gd name="connsiteX61" fmla="*/ 4821514 w 4845680"/>
              <a:gd name="connsiteY61" fmla="*/ 867654 h 2745499"/>
              <a:gd name="connsiteX62" fmla="*/ 4835582 w 4845680"/>
              <a:gd name="connsiteY62" fmla="*/ 793457 h 2745499"/>
              <a:gd name="connsiteX63" fmla="*/ 4845351 w 4845680"/>
              <a:gd name="connsiteY63" fmla="*/ 687753 h 2745499"/>
              <a:gd name="connsiteX64" fmla="*/ 4843983 w 4845680"/>
              <a:gd name="connsiteY64" fmla="*/ 568373 h 2745499"/>
              <a:gd name="connsiteX65" fmla="*/ 4795674 w 4845680"/>
              <a:gd name="connsiteY65" fmla="*/ 506437 h 2745499"/>
              <a:gd name="connsiteX66" fmla="*/ 4753471 w 4845680"/>
              <a:gd name="connsiteY66" fmla="*/ 485335 h 2745499"/>
              <a:gd name="connsiteX67" fmla="*/ 4718302 w 4845680"/>
              <a:gd name="connsiteY67" fmla="*/ 457200 h 2745499"/>
              <a:gd name="connsiteX68" fmla="*/ 4676099 w 4845680"/>
              <a:gd name="connsiteY68" fmla="*/ 443132 h 2745499"/>
              <a:gd name="connsiteX69" fmla="*/ 4591693 w 4845680"/>
              <a:gd name="connsiteY69" fmla="*/ 464233 h 2745499"/>
              <a:gd name="connsiteX70" fmla="*/ 4528388 w 4845680"/>
              <a:gd name="connsiteY70" fmla="*/ 499403 h 2745499"/>
              <a:gd name="connsiteX71" fmla="*/ 4507287 w 4845680"/>
              <a:gd name="connsiteY71" fmla="*/ 513470 h 2745499"/>
              <a:gd name="connsiteX72" fmla="*/ 4479151 w 4845680"/>
              <a:gd name="connsiteY72" fmla="*/ 555673 h 2745499"/>
              <a:gd name="connsiteX73" fmla="*/ 4436948 w 4845680"/>
              <a:gd name="connsiteY73" fmla="*/ 590843 h 2745499"/>
              <a:gd name="connsiteX74" fmla="*/ 4394745 w 4845680"/>
              <a:gd name="connsiteY74" fmla="*/ 618978 h 2745499"/>
              <a:gd name="connsiteX75" fmla="*/ 4338474 w 4845680"/>
              <a:gd name="connsiteY75" fmla="*/ 647113 h 2745499"/>
              <a:gd name="connsiteX76" fmla="*/ 4310339 w 4845680"/>
              <a:gd name="connsiteY76" fmla="*/ 661181 h 2745499"/>
              <a:gd name="connsiteX77" fmla="*/ 4268136 w 4845680"/>
              <a:gd name="connsiteY77" fmla="*/ 675249 h 2745499"/>
              <a:gd name="connsiteX78" fmla="*/ 4240000 w 4845680"/>
              <a:gd name="connsiteY78" fmla="*/ 689317 h 2745499"/>
              <a:gd name="connsiteX79" fmla="*/ 4169662 w 4845680"/>
              <a:gd name="connsiteY79" fmla="*/ 710418 h 2745499"/>
              <a:gd name="connsiteX80" fmla="*/ 3888308 w 4845680"/>
              <a:gd name="connsiteY80" fmla="*/ 696350 h 2745499"/>
              <a:gd name="connsiteX81" fmla="*/ 3867207 w 4845680"/>
              <a:gd name="connsiteY81" fmla="*/ 689317 h 2745499"/>
              <a:gd name="connsiteX82" fmla="*/ 3832037 w 4845680"/>
              <a:gd name="connsiteY82" fmla="*/ 682283 h 2745499"/>
              <a:gd name="connsiteX83" fmla="*/ 3768733 w 4845680"/>
              <a:gd name="connsiteY83" fmla="*/ 675249 h 2745499"/>
              <a:gd name="connsiteX84" fmla="*/ 3677293 w 4845680"/>
              <a:gd name="connsiteY84" fmla="*/ 661181 h 2745499"/>
              <a:gd name="connsiteX85" fmla="*/ 3606954 w 4845680"/>
              <a:gd name="connsiteY85" fmla="*/ 654147 h 2745499"/>
              <a:gd name="connsiteX86" fmla="*/ 3571785 w 4845680"/>
              <a:gd name="connsiteY86" fmla="*/ 647113 h 2745499"/>
              <a:gd name="connsiteX87" fmla="*/ 3255262 w 4845680"/>
              <a:gd name="connsiteY87" fmla="*/ 647113 h 2745499"/>
              <a:gd name="connsiteX88" fmla="*/ 3220093 w 4845680"/>
              <a:gd name="connsiteY88" fmla="*/ 654147 h 2745499"/>
              <a:gd name="connsiteX89" fmla="*/ 3128653 w 4845680"/>
              <a:gd name="connsiteY89" fmla="*/ 661181 h 2745499"/>
              <a:gd name="connsiteX90" fmla="*/ 3086450 w 4845680"/>
              <a:gd name="connsiteY90" fmla="*/ 675249 h 2745499"/>
              <a:gd name="connsiteX91" fmla="*/ 3037213 w 4845680"/>
              <a:gd name="connsiteY91" fmla="*/ 703384 h 2745499"/>
              <a:gd name="connsiteX92" fmla="*/ 2973908 w 4845680"/>
              <a:gd name="connsiteY92" fmla="*/ 731520 h 2745499"/>
              <a:gd name="connsiteX93" fmla="*/ 2572979 w 4845680"/>
              <a:gd name="connsiteY93" fmla="*/ 717452 h 2745499"/>
              <a:gd name="connsiteX94" fmla="*/ 2544844 w 4845680"/>
              <a:gd name="connsiteY94" fmla="*/ 710418 h 2745499"/>
              <a:gd name="connsiteX95" fmla="*/ 2474505 w 4845680"/>
              <a:gd name="connsiteY95" fmla="*/ 689317 h 2745499"/>
              <a:gd name="connsiteX96" fmla="*/ 2439336 w 4845680"/>
              <a:gd name="connsiteY96" fmla="*/ 682283 h 2745499"/>
              <a:gd name="connsiteX97" fmla="*/ 2411200 w 4845680"/>
              <a:gd name="connsiteY97" fmla="*/ 675249 h 2745499"/>
              <a:gd name="connsiteX98" fmla="*/ 2368997 w 4845680"/>
              <a:gd name="connsiteY98" fmla="*/ 661181 h 2745499"/>
              <a:gd name="connsiteX99" fmla="*/ 2333828 w 4845680"/>
              <a:gd name="connsiteY99" fmla="*/ 654147 h 2745499"/>
              <a:gd name="connsiteX100" fmla="*/ 2291625 w 4845680"/>
              <a:gd name="connsiteY100" fmla="*/ 640080 h 2745499"/>
              <a:gd name="connsiteX101" fmla="*/ 2193151 w 4845680"/>
              <a:gd name="connsiteY101" fmla="*/ 626012 h 2745499"/>
              <a:gd name="connsiteX102" fmla="*/ 2136880 w 4845680"/>
              <a:gd name="connsiteY102" fmla="*/ 611944 h 2745499"/>
              <a:gd name="connsiteX103" fmla="*/ 2101711 w 4845680"/>
              <a:gd name="connsiteY103" fmla="*/ 604910 h 2745499"/>
              <a:gd name="connsiteX104" fmla="*/ 2080610 w 4845680"/>
              <a:gd name="connsiteY104" fmla="*/ 597877 h 2745499"/>
              <a:gd name="connsiteX105" fmla="*/ 2045440 w 4845680"/>
              <a:gd name="connsiteY105" fmla="*/ 590843 h 2745499"/>
              <a:gd name="connsiteX106" fmla="*/ 1996204 w 4845680"/>
              <a:gd name="connsiteY106" fmla="*/ 576775 h 2745499"/>
              <a:gd name="connsiteX107" fmla="*/ 1574173 w 4845680"/>
              <a:gd name="connsiteY107" fmla="*/ 562707 h 2745499"/>
              <a:gd name="connsiteX108" fmla="*/ 1539004 w 4845680"/>
              <a:gd name="connsiteY108" fmla="*/ 555673 h 2745499"/>
              <a:gd name="connsiteX109" fmla="*/ 1461631 w 4845680"/>
              <a:gd name="connsiteY109" fmla="*/ 541606 h 2745499"/>
              <a:gd name="connsiteX110" fmla="*/ 1419428 w 4845680"/>
              <a:gd name="connsiteY110" fmla="*/ 520504 h 2745499"/>
              <a:gd name="connsiteX111" fmla="*/ 1391293 w 4845680"/>
              <a:gd name="connsiteY111" fmla="*/ 513470 h 2745499"/>
              <a:gd name="connsiteX112" fmla="*/ 1370191 w 4845680"/>
              <a:gd name="connsiteY112" fmla="*/ 499403 h 2745499"/>
              <a:gd name="connsiteX113" fmla="*/ 1320954 w 4845680"/>
              <a:gd name="connsiteY113" fmla="*/ 450166 h 2745499"/>
              <a:gd name="connsiteX114" fmla="*/ 1299853 w 4845680"/>
              <a:gd name="connsiteY114" fmla="*/ 443132 h 2745499"/>
              <a:gd name="connsiteX115" fmla="*/ 1229514 w 4845680"/>
              <a:gd name="connsiteY115" fmla="*/ 393895 h 2745499"/>
              <a:gd name="connsiteX116" fmla="*/ 1208413 w 4845680"/>
              <a:gd name="connsiteY116" fmla="*/ 379827 h 2745499"/>
              <a:gd name="connsiteX117" fmla="*/ 1187311 w 4845680"/>
              <a:gd name="connsiteY117" fmla="*/ 358726 h 2745499"/>
              <a:gd name="connsiteX118" fmla="*/ 1124007 w 4845680"/>
              <a:gd name="connsiteY118" fmla="*/ 323557 h 2745499"/>
              <a:gd name="connsiteX119" fmla="*/ 1102905 w 4845680"/>
              <a:gd name="connsiteY119" fmla="*/ 309489 h 2745499"/>
              <a:gd name="connsiteX120" fmla="*/ 1081804 w 4845680"/>
              <a:gd name="connsiteY120" fmla="*/ 302455 h 2745499"/>
              <a:gd name="connsiteX121" fmla="*/ 1053668 w 4845680"/>
              <a:gd name="connsiteY121" fmla="*/ 288387 h 2745499"/>
              <a:gd name="connsiteX122" fmla="*/ 1032567 w 4845680"/>
              <a:gd name="connsiteY122" fmla="*/ 274320 h 2745499"/>
              <a:gd name="connsiteX123" fmla="*/ 983330 w 4845680"/>
              <a:gd name="connsiteY123" fmla="*/ 253218 h 2745499"/>
              <a:gd name="connsiteX124" fmla="*/ 912991 w 4845680"/>
              <a:gd name="connsiteY124" fmla="*/ 189913 h 2745499"/>
              <a:gd name="connsiteX125" fmla="*/ 898924 w 4845680"/>
              <a:gd name="connsiteY125" fmla="*/ 168812 h 2745499"/>
              <a:gd name="connsiteX126" fmla="*/ 856720 w 4845680"/>
              <a:gd name="connsiteY126" fmla="*/ 126609 h 2745499"/>
              <a:gd name="connsiteX127" fmla="*/ 807484 w 4845680"/>
              <a:gd name="connsiteY127" fmla="*/ 77372 h 2745499"/>
              <a:gd name="connsiteX128" fmla="*/ 786382 w 4845680"/>
              <a:gd name="connsiteY128" fmla="*/ 63304 h 2745499"/>
              <a:gd name="connsiteX129" fmla="*/ 737145 w 4845680"/>
              <a:gd name="connsiteY129" fmla="*/ 49237 h 2745499"/>
              <a:gd name="connsiteX130" fmla="*/ 673840 w 4845680"/>
              <a:gd name="connsiteY130" fmla="*/ 42203 h 2745499"/>
              <a:gd name="connsiteX131" fmla="*/ 638671 w 4845680"/>
              <a:gd name="connsiteY131" fmla="*/ 35169 h 2745499"/>
              <a:gd name="connsiteX132" fmla="*/ 596468 w 4845680"/>
              <a:gd name="connsiteY132" fmla="*/ 28135 h 2745499"/>
              <a:gd name="connsiteX133" fmla="*/ 533164 w 4845680"/>
              <a:gd name="connsiteY133" fmla="*/ 21101 h 2745499"/>
              <a:gd name="connsiteX134" fmla="*/ 350284 w 4845680"/>
              <a:gd name="connsiteY134" fmla="*/ 0 h 2745499"/>
              <a:gd name="connsiteX135" fmla="*/ 97065 w 4845680"/>
              <a:gd name="connsiteY135" fmla="*/ 7033 h 2745499"/>
              <a:gd name="connsiteX136" fmla="*/ 75964 w 4845680"/>
              <a:gd name="connsiteY136" fmla="*/ 14067 h 2745499"/>
              <a:gd name="connsiteX137" fmla="*/ 47828 w 4845680"/>
              <a:gd name="connsiteY137" fmla="*/ 21101 h 2745499"/>
              <a:gd name="connsiteX0" fmla="*/ 47828 w 4845680"/>
              <a:gd name="connsiteY0" fmla="*/ 21101 h 2745499"/>
              <a:gd name="connsiteX1" fmla="*/ 7920 w 4845680"/>
              <a:gd name="connsiteY1" fmla="*/ 82787 h 2745499"/>
              <a:gd name="connsiteX2" fmla="*/ 396 w 4845680"/>
              <a:gd name="connsiteY2" fmla="*/ 168420 h 2745499"/>
              <a:gd name="connsiteX3" fmla="*/ 17445 w 4845680"/>
              <a:gd name="connsiteY3" fmla="*/ 308212 h 2745499"/>
              <a:gd name="connsiteX4" fmla="*/ 71566 w 4845680"/>
              <a:gd name="connsiteY4" fmla="*/ 488021 h 2745499"/>
              <a:gd name="connsiteX5" fmla="*/ 132234 w 4845680"/>
              <a:gd name="connsiteY5" fmla="*/ 618978 h 2745499"/>
              <a:gd name="connsiteX6" fmla="*/ 210974 w 4845680"/>
              <a:gd name="connsiteY6" fmla="*/ 744220 h 2745499"/>
              <a:gd name="connsiteX7" fmla="*/ 279945 w 4845680"/>
              <a:gd name="connsiteY7" fmla="*/ 834292 h 2745499"/>
              <a:gd name="connsiteX8" fmla="*/ 354826 w 4845680"/>
              <a:gd name="connsiteY8" fmla="*/ 906682 h 2745499"/>
              <a:gd name="connsiteX9" fmla="*/ 399520 w 4845680"/>
              <a:gd name="connsiteY9" fmla="*/ 942535 h 2745499"/>
              <a:gd name="connsiteX10" fmla="*/ 445582 w 4845680"/>
              <a:gd name="connsiteY10" fmla="*/ 992212 h 2745499"/>
              <a:gd name="connsiteX11" fmla="*/ 502537 w 4845680"/>
              <a:gd name="connsiteY11" fmla="*/ 1037590 h 2745499"/>
              <a:gd name="connsiteX12" fmla="*/ 627779 w 4845680"/>
              <a:gd name="connsiteY12" fmla="*/ 1123363 h 2745499"/>
              <a:gd name="connsiteX13" fmla="*/ 797275 w 4845680"/>
              <a:gd name="connsiteY13" fmla="*/ 1212068 h 2745499"/>
              <a:gd name="connsiteX14" fmla="*/ 909132 w 4845680"/>
              <a:gd name="connsiteY14" fmla="*/ 1254271 h 2745499"/>
              <a:gd name="connsiteX15" fmla="*/ 1067736 w 4845680"/>
              <a:gd name="connsiteY15" fmla="*/ 1317136 h 2745499"/>
              <a:gd name="connsiteX16" fmla="*/ 1187311 w 4845680"/>
              <a:gd name="connsiteY16" fmla="*/ 1403838 h 2745499"/>
              <a:gd name="connsiteX17" fmla="*/ 1264684 w 4845680"/>
              <a:gd name="connsiteY17" fmla="*/ 1498209 h 2745499"/>
              <a:gd name="connsiteX18" fmla="*/ 1320710 w 4845680"/>
              <a:gd name="connsiteY18" fmla="*/ 1651586 h 2745499"/>
              <a:gd name="connsiteX19" fmla="*/ 1334778 w 4845680"/>
              <a:gd name="connsiteY19" fmla="*/ 1746885 h 2745499"/>
              <a:gd name="connsiteX20" fmla="*/ 1399890 w 4845680"/>
              <a:gd name="connsiteY20" fmla="*/ 1946568 h 2745499"/>
              <a:gd name="connsiteX21" fmla="*/ 1457528 w 4845680"/>
              <a:gd name="connsiteY21" fmla="*/ 2089052 h 2745499"/>
              <a:gd name="connsiteX22" fmla="*/ 1524252 w 4845680"/>
              <a:gd name="connsiteY22" fmla="*/ 2209311 h 2745499"/>
              <a:gd name="connsiteX23" fmla="*/ 1574857 w 4845680"/>
              <a:gd name="connsiteY23" fmla="*/ 2263530 h 2745499"/>
              <a:gd name="connsiteX24" fmla="*/ 1602992 w 4845680"/>
              <a:gd name="connsiteY24" fmla="*/ 2302558 h 2745499"/>
              <a:gd name="connsiteX25" fmla="*/ 1651301 w 4845680"/>
              <a:gd name="connsiteY25" fmla="*/ 2356338 h 2745499"/>
              <a:gd name="connsiteX26" fmla="*/ 1753634 w 4845680"/>
              <a:gd name="connsiteY26" fmla="*/ 2455935 h 2745499"/>
              <a:gd name="connsiteX27" fmla="*/ 1869594 w 4845680"/>
              <a:gd name="connsiteY27" fmla="*/ 2542833 h 2745499"/>
              <a:gd name="connsiteX28" fmla="*/ 1905447 w 4845680"/>
              <a:gd name="connsiteY28" fmla="*/ 2574827 h 2745499"/>
              <a:gd name="connsiteX29" fmla="*/ 2020480 w 4845680"/>
              <a:gd name="connsiteY29" fmla="*/ 2636324 h 2745499"/>
              <a:gd name="connsiteX30" fmla="*/ 2129847 w 4845680"/>
              <a:gd name="connsiteY30" fmla="*/ 2678527 h 2745499"/>
              <a:gd name="connsiteX31" fmla="*/ 2229200 w 4845680"/>
              <a:gd name="connsiteY31" fmla="*/ 2711645 h 2745499"/>
              <a:gd name="connsiteX32" fmla="*/ 2452036 w 4845680"/>
              <a:gd name="connsiteY32" fmla="*/ 2741588 h 2745499"/>
              <a:gd name="connsiteX33" fmla="*/ 2542792 w 4845680"/>
              <a:gd name="connsiteY33" fmla="*/ 2745447 h 2745499"/>
              <a:gd name="connsiteX34" fmla="*/ 2697145 w 4845680"/>
              <a:gd name="connsiteY34" fmla="*/ 2737087 h 2745499"/>
              <a:gd name="connsiteX35" fmla="*/ 2825514 w 4845680"/>
              <a:gd name="connsiteY35" fmla="*/ 2710522 h 2745499"/>
              <a:gd name="connsiteX36" fmla="*/ 2940546 w 4845680"/>
              <a:gd name="connsiteY36" fmla="*/ 2670126 h 2745499"/>
              <a:gd name="connsiteX37" fmla="*/ 3014744 w 4845680"/>
              <a:gd name="connsiteY37" fmla="*/ 2626115 h 2745499"/>
              <a:gd name="connsiteX38" fmla="*/ 3134319 w 4845680"/>
              <a:gd name="connsiteY38" fmla="*/ 2558952 h 2745499"/>
              <a:gd name="connsiteX39" fmla="*/ 3221216 w 4845680"/>
              <a:gd name="connsiteY39" fmla="*/ 2505172 h 2745499"/>
              <a:gd name="connsiteX40" fmla="*/ 3343283 w 4845680"/>
              <a:gd name="connsiteY40" fmla="*/ 2413048 h 2745499"/>
              <a:gd name="connsiteX41" fmla="*/ 3408395 w 4845680"/>
              <a:gd name="connsiteY41" fmla="*/ 2356094 h 2745499"/>
              <a:gd name="connsiteX42" fmla="*/ 3529777 w 4845680"/>
              <a:gd name="connsiteY42" fmla="*/ 2212437 h 2745499"/>
              <a:gd name="connsiteX43" fmla="*/ 3596257 w 4845680"/>
              <a:gd name="connsiteY43" fmla="*/ 2121242 h 2745499"/>
              <a:gd name="connsiteX44" fmla="*/ 3653212 w 4845680"/>
              <a:gd name="connsiteY44" fmla="*/ 2029362 h 2745499"/>
              <a:gd name="connsiteX45" fmla="*/ 3731268 w 4845680"/>
              <a:gd name="connsiteY45" fmla="*/ 1944272 h 2745499"/>
              <a:gd name="connsiteX46" fmla="*/ 3820217 w 4845680"/>
              <a:gd name="connsiteY46" fmla="*/ 1862357 h 2745499"/>
              <a:gd name="connsiteX47" fmla="*/ 3888748 w 4845680"/>
              <a:gd name="connsiteY47" fmla="*/ 1810629 h 2745499"/>
              <a:gd name="connsiteX48" fmla="*/ 4005832 w 4845680"/>
              <a:gd name="connsiteY48" fmla="*/ 1739607 h 2745499"/>
              <a:gd name="connsiteX49" fmla="*/ 4115199 w 4845680"/>
              <a:gd name="connsiteY49" fmla="*/ 1691737 h 2745499"/>
              <a:gd name="connsiteX50" fmla="*/ 4253824 w 4845680"/>
              <a:gd name="connsiteY50" fmla="*/ 1627749 h 2745499"/>
              <a:gd name="connsiteX51" fmla="*/ 4338914 w 4845680"/>
              <a:gd name="connsiteY51" fmla="*/ 1573530 h 2745499"/>
              <a:gd name="connsiteX52" fmla="*/ 4418094 w 4845680"/>
              <a:gd name="connsiteY52" fmla="*/ 1523609 h 2745499"/>
              <a:gd name="connsiteX53" fmla="*/ 4479347 w 4845680"/>
              <a:gd name="connsiteY53" fmla="*/ 1466898 h 2745499"/>
              <a:gd name="connsiteX54" fmla="*/ 4549245 w 4845680"/>
              <a:gd name="connsiteY54" fmla="*/ 1401542 h 2745499"/>
              <a:gd name="connsiteX55" fmla="*/ 4601657 w 4845680"/>
              <a:gd name="connsiteY55" fmla="*/ 1344588 h 2745499"/>
              <a:gd name="connsiteX56" fmla="*/ 4638634 w 4845680"/>
              <a:gd name="connsiteY56" fmla="*/ 1289685 h 2745499"/>
              <a:gd name="connsiteX57" fmla="*/ 4691046 w 4845680"/>
              <a:gd name="connsiteY57" fmla="*/ 1214803 h 2745499"/>
              <a:gd name="connsiteX58" fmla="*/ 4728706 w 4845680"/>
              <a:gd name="connsiteY58" fmla="*/ 1141974 h 2745499"/>
              <a:gd name="connsiteX59" fmla="*/ 4784977 w 4845680"/>
              <a:gd name="connsiteY59" fmla="*/ 1017856 h 2745499"/>
              <a:gd name="connsiteX60" fmla="*/ 4803587 w 4845680"/>
              <a:gd name="connsiteY60" fmla="*/ 956603 h 2745499"/>
              <a:gd name="connsiteX61" fmla="*/ 4821514 w 4845680"/>
              <a:gd name="connsiteY61" fmla="*/ 867654 h 2745499"/>
              <a:gd name="connsiteX62" fmla="*/ 4835582 w 4845680"/>
              <a:gd name="connsiteY62" fmla="*/ 793457 h 2745499"/>
              <a:gd name="connsiteX63" fmla="*/ 4845351 w 4845680"/>
              <a:gd name="connsiteY63" fmla="*/ 687753 h 2745499"/>
              <a:gd name="connsiteX64" fmla="*/ 4843983 w 4845680"/>
              <a:gd name="connsiteY64" fmla="*/ 568373 h 2745499"/>
              <a:gd name="connsiteX65" fmla="*/ 4795674 w 4845680"/>
              <a:gd name="connsiteY65" fmla="*/ 506437 h 2745499"/>
              <a:gd name="connsiteX66" fmla="*/ 4753471 w 4845680"/>
              <a:gd name="connsiteY66" fmla="*/ 485335 h 2745499"/>
              <a:gd name="connsiteX67" fmla="*/ 4718302 w 4845680"/>
              <a:gd name="connsiteY67" fmla="*/ 457200 h 2745499"/>
              <a:gd name="connsiteX68" fmla="*/ 4676099 w 4845680"/>
              <a:gd name="connsiteY68" fmla="*/ 443132 h 2745499"/>
              <a:gd name="connsiteX69" fmla="*/ 4591693 w 4845680"/>
              <a:gd name="connsiteY69" fmla="*/ 464233 h 2745499"/>
              <a:gd name="connsiteX70" fmla="*/ 4528388 w 4845680"/>
              <a:gd name="connsiteY70" fmla="*/ 499403 h 2745499"/>
              <a:gd name="connsiteX71" fmla="*/ 4507287 w 4845680"/>
              <a:gd name="connsiteY71" fmla="*/ 513470 h 2745499"/>
              <a:gd name="connsiteX72" fmla="*/ 4479151 w 4845680"/>
              <a:gd name="connsiteY72" fmla="*/ 555673 h 2745499"/>
              <a:gd name="connsiteX73" fmla="*/ 4436948 w 4845680"/>
              <a:gd name="connsiteY73" fmla="*/ 590843 h 2745499"/>
              <a:gd name="connsiteX74" fmla="*/ 4394745 w 4845680"/>
              <a:gd name="connsiteY74" fmla="*/ 618978 h 2745499"/>
              <a:gd name="connsiteX75" fmla="*/ 4338474 w 4845680"/>
              <a:gd name="connsiteY75" fmla="*/ 647113 h 2745499"/>
              <a:gd name="connsiteX76" fmla="*/ 4310339 w 4845680"/>
              <a:gd name="connsiteY76" fmla="*/ 661181 h 2745499"/>
              <a:gd name="connsiteX77" fmla="*/ 4268136 w 4845680"/>
              <a:gd name="connsiteY77" fmla="*/ 675249 h 2745499"/>
              <a:gd name="connsiteX78" fmla="*/ 4240000 w 4845680"/>
              <a:gd name="connsiteY78" fmla="*/ 689317 h 2745499"/>
              <a:gd name="connsiteX79" fmla="*/ 4169662 w 4845680"/>
              <a:gd name="connsiteY79" fmla="*/ 710418 h 2745499"/>
              <a:gd name="connsiteX80" fmla="*/ 3888308 w 4845680"/>
              <a:gd name="connsiteY80" fmla="*/ 696350 h 2745499"/>
              <a:gd name="connsiteX81" fmla="*/ 3867207 w 4845680"/>
              <a:gd name="connsiteY81" fmla="*/ 689317 h 2745499"/>
              <a:gd name="connsiteX82" fmla="*/ 3832037 w 4845680"/>
              <a:gd name="connsiteY82" fmla="*/ 682283 h 2745499"/>
              <a:gd name="connsiteX83" fmla="*/ 3768733 w 4845680"/>
              <a:gd name="connsiteY83" fmla="*/ 675249 h 2745499"/>
              <a:gd name="connsiteX84" fmla="*/ 3677293 w 4845680"/>
              <a:gd name="connsiteY84" fmla="*/ 661181 h 2745499"/>
              <a:gd name="connsiteX85" fmla="*/ 3606954 w 4845680"/>
              <a:gd name="connsiteY85" fmla="*/ 654147 h 2745499"/>
              <a:gd name="connsiteX86" fmla="*/ 3571785 w 4845680"/>
              <a:gd name="connsiteY86" fmla="*/ 647113 h 2745499"/>
              <a:gd name="connsiteX87" fmla="*/ 3255262 w 4845680"/>
              <a:gd name="connsiteY87" fmla="*/ 647113 h 2745499"/>
              <a:gd name="connsiteX88" fmla="*/ 3220093 w 4845680"/>
              <a:gd name="connsiteY88" fmla="*/ 654147 h 2745499"/>
              <a:gd name="connsiteX89" fmla="*/ 3128653 w 4845680"/>
              <a:gd name="connsiteY89" fmla="*/ 661181 h 2745499"/>
              <a:gd name="connsiteX90" fmla="*/ 3086450 w 4845680"/>
              <a:gd name="connsiteY90" fmla="*/ 675249 h 2745499"/>
              <a:gd name="connsiteX91" fmla="*/ 3037213 w 4845680"/>
              <a:gd name="connsiteY91" fmla="*/ 703384 h 2745499"/>
              <a:gd name="connsiteX92" fmla="*/ 2973908 w 4845680"/>
              <a:gd name="connsiteY92" fmla="*/ 731520 h 2745499"/>
              <a:gd name="connsiteX93" fmla="*/ 2572979 w 4845680"/>
              <a:gd name="connsiteY93" fmla="*/ 717452 h 2745499"/>
              <a:gd name="connsiteX94" fmla="*/ 2544844 w 4845680"/>
              <a:gd name="connsiteY94" fmla="*/ 710418 h 2745499"/>
              <a:gd name="connsiteX95" fmla="*/ 2474505 w 4845680"/>
              <a:gd name="connsiteY95" fmla="*/ 689317 h 2745499"/>
              <a:gd name="connsiteX96" fmla="*/ 2439336 w 4845680"/>
              <a:gd name="connsiteY96" fmla="*/ 682283 h 2745499"/>
              <a:gd name="connsiteX97" fmla="*/ 2411200 w 4845680"/>
              <a:gd name="connsiteY97" fmla="*/ 675249 h 2745499"/>
              <a:gd name="connsiteX98" fmla="*/ 2368997 w 4845680"/>
              <a:gd name="connsiteY98" fmla="*/ 661181 h 2745499"/>
              <a:gd name="connsiteX99" fmla="*/ 2333828 w 4845680"/>
              <a:gd name="connsiteY99" fmla="*/ 654147 h 2745499"/>
              <a:gd name="connsiteX100" fmla="*/ 2291625 w 4845680"/>
              <a:gd name="connsiteY100" fmla="*/ 640080 h 2745499"/>
              <a:gd name="connsiteX101" fmla="*/ 2193151 w 4845680"/>
              <a:gd name="connsiteY101" fmla="*/ 626012 h 2745499"/>
              <a:gd name="connsiteX102" fmla="*/ 2136880 w 4845680"/>
              <a:gd name="connsiteY102" fmla="*/ 611944 h 2745499"/>
              <a:gd name="connsiteX103" fmla="*/ 2101711 w 4845680"/>
              <a:gd name="connsiteY103" fmla="*/ 604910 h 2745499"/>
              <a:gd name="connsiteX104" fmla="*/ 2080610 w 4845680"/>
              <a:gd name="connsiteY104" fmla="*/ 597877 h 2745499"/>
              <a:gd name="connsiteX105" fmla="*/ 2045440 w 4845680"/>
              <a:gd name="connsiteY105" fmla="*/ 590843 h 2745499"/>
              <a:gd name="connsiteX106" fmla="*/ 1996204 w 4845680"/>
              <a:gd name="connsiteY106" fmla="*/ 576775 h 2745499"/>
              <a:gd name="connsiteX107" fmla="*/ 1574173 w 4845680"/>
              <a:gd name="connsiteY107" fmla="*/ 562707 h 2745499"/>
              <a:gd name="connsiteX108" fmla="*/ 1539004 w 4845680"/>
              <a:gd name="connsiteY108" fmla="*/ 555673 h 2745499"/>
              <a:gd name="connsiteX109" fmla="*/ 1461631 w 4845680"/>
              <a:gd name="connsiteY109" fmla="*/ 541606 h 2745499"/>
              <a:gd name="connsiteX110" fmla="*/ 1419428 w 4845680"/>
              <a:gd name="connsiteY110" fmla="*/ 520504 h 2745499"/>
              <a:gd name="connsiteX111" fmla="*/ 1391293 w 4845680"/>
              <a:gd name="connsiteY111" fmla="*/ 513470 h 2745499"/>
              <a:gd name="connsiteX112" fmla="*/ 1370191 w 4845680"/>
              <a:gd name="connsiteY112" fmla="*/ 499403 h 2745499"/>
              <a:gd name="connsiteX113" fmla="*/ 1320954 w 4845680"/>
              <a:gd name="connsiteY113" fmla="*/ 450166 h 2745499"/>
              <a:gd name="connsiteX114" fmla="*/ 1299853 w 4845680"/>
              <a:gd name="connsiteY114" fmla="*/ 443132 h 2745499"/>
              <a:gd name="connsiteX115" fmla="*/ 1229514 w 4845680"/>
              <a:gd name="connsiteY115" fmla="*/ 393895 h 2745499"/>
              <a:gd name="connsiteX116" fmla="*/ 1208413 w 4845680"/>
              <a:gd name="connsiteY116" fmla="*/ 379827 h 2745499"/>
              <a:gd name="connsiteX117" fmla="*/ 1187311 w 4845680"/>
              <a:gd name="connsiteY117" fmla="*/ 358726 h 2745499"/>
              <a:gd name="connsiteX118" fmla="*/ 1124007 w 4845680"/>
              <a:gd name="connsiteY118" fmla="*/ 323557 h 2745499"/>
              <a:gd name="connsiteX119" fmla="*/ 1102905 w 4845680"/>
              <a:gd name="connsiteY119" fmla="*/ 309489 h 2745499"/>
              <a:gd name="connsiteX120" fmla="*/ 1081804 w 4845680"/>
              <a:gd name="connsiteY120" fmla="*/ 302455 h 2745499"/>
              <a:gd name="connsiteX121" fmla="*/ 1053668 w 4845680"/>
              <a:gd name="connsiteY121" fmla="*/ 288387 h 2745499"/>
              <a:gd name="connsiteX122" fmla="*/ 1032567 w 4845680"/>
              <a:gd name="connsiteY122" fmla="*/ 274320 h 2745499"/>
              <a:gd name="connsiteX123" fmla="*/ 983330 w 4845680"/>
              <a:gd name="connsiteY123" fmla="*/ 253218 h 2745499"/>
              <a:gd name="connsiteX124" fmla="*/ 912991 w 4845680"/>
              <a:gd name="connsiteY124" fmla="*/ 189913 h 2745499"/>
              <a:gd name="connsiteX125" fmla="*/ 898924 w 4845680"/>
              <a:gd name="connsiteY125" fmla="*/ 168812 h 2745499"/>
              <a:gd name="connsiteX126" fmla="*/ 856720 w 4845680"/>
              <a:gd name="connsiteY126" fmla="*/ 126609 h 2745499"/>
              <a:gd name="connsiteX127" fmla="*/ 807484 w 4845680"/>
              <a:gd name="connsiteY127" fmla="*/ 77372 h 2745499"/>
              <a:gd name="connsiteX128" fmla="*/ 786382 w 4845680"/>
              <a:gd name="connsiteY128" fmla="*/ 63304 h 2745499"/>
              <a:gd name="connsiteX129" fmla="*/ 737145 w 4845680"/>
              <a:gd name="connsiteY129" fmla="*/ 49237 h 2745499"/>
              <a:gd name="connsiteX130" fmla="*/ 673840 w 4845680"/>
              <a:gd name="connsiteY130" fmla="*/ 42203 h 2745499"/>
              <a:gd name="connsiteX131" fmla="*/ 638671 w 4845680"/>
              <a:gd name="connsiteY131" fmla="*/ 35169 h 2745499"/>
              <a:gd name="connsiteX132" fmla="*/ 596468 w 4845680"/>
              <a:gd name="connsiteY132" fmla="*/ 28135 h 2745499"/>
              <a:gd name="connsiteX133" fmla="*/ 533164 w 4845680"/>
              <a:gd name="connsiteY133" fmla="*/ 21101 h 2745499"/>
              <a:gd name="connsiteX134" fmla="*/ 350284 w 4845680"/>
              <a:gd name="connsiteY134" fmla="*/ 0 h 2745499"/>
              <a:gd name="connsiteX135" fmla="*/ 97065 w 4845680"/>
              <a:gd name="connsiteY135" fmla="*/ 7033 h 2745499"/>
              <a:gd name="connsiteX136" fmla="*/ 75964 w 4845680"/>
              <a:gd name="connsiteY136" fmla="*/ 14067 h 2745499"/>
              <a:gd name="connsiteX137" fmla="*/ 47828 w 4845680"/>
              <a:gd name="connsiteY137" fmla="*/ 21101 h 2745499"/>
              <a:gd name="connsiteX0" fmla="*/ 47828 w 4845680"/>
              <a:gd name="connsiteY0" fmla="*/ 21101 h 2745499"/>
              <a:gd name="connsiteX1" fmla="*/ 7920 w 4845680"/>
              <a:gd name="connsiteY1" fmla="*/ 82787 h 2745499"/>
              <a:gd name="connsiteX2" fmla="*/ 396 w 4845680"/>
              <a:gd name="connsiteY2" fmla="*/ 168420 h 2745499"/>
              <a:gd name="connsiteX3" fmla="*/ 17445 w 4845680"/>
              <a:gd name="connsiteY3" fmla="*/ 308212 h 2745499"/>
              <a:gd name="connsiteX4" fmla="*/ 71566 w 4845680"/>
              <a:gd name="connsiteY4" fmla="*/ 488021 h 2745499"/>
              <a:gd name="connsiteX5" fmla="*/ 132234 w 4845680"/>
              <a:gd name="connsiteY5" fmla="*/ 618978 h 2745499"/>
              <a:gd name="connsiteX6" fmla="*/ 210974 w 4845680"/>
              <a:gd name="connsiteY6" fmla="*/ 744220 h 2745499"/>
              <a:gd name="connsiteX7" fmla="*/ 279945 w 4845680"/>
              <a:gd name="connsiteY7" fmla="*/ 834292 h 2745499"/>
              <a:gd name="connsiteX8" fmla="*/ 354826 w 4845680"/>
              <a:gd name="connsiteY8" fmla="*/ 906682 h 2745499"/>
              <a:gd name="connsiteX9" fmla="*/ 445582 w 4845680"/>
              <a:gd name="connsiteY9" fmla="*/ 992212 h 2745499"/>
              <a:gd name="connsiteX10" fmla="*/ 502537 w 4845680"/>
              <a:gd name="connsiteY10" fmla="*/ 1037590 h 2745499"/>
              <a:gd name="connsiteX11" fmla="*/ 627779 w 4845680"/>
              <a:gd name="connsiteY11" fmla="*/ 1123363 h 2745499"/>
              <a:gd name="connsiteX12" fmla="*/ 797275 w 4845680"/>
              <a:gd name="connsiteY12" fmla="*/ 1212068 h 2745499"/>
              <a:gd name="connsiteX13" fmla="*/ 909132 w 4845680"/>
              <a:gd name="connsiteY13" fmla="*/ 1254271 h 2745499"/>
              <a:gd name="connsiteX14" fmla="*/ 1067736 w 4845680"/>
              <a:gd name="connsiteY14" fmla="*/ 1317136 h 2745499"/>
              <a:gd name="connsiteX15" fmla="*/ 1187311 w 4845680"/>
              <a:gd name="connsiteY15" fmla="*/ 1403838 h 2745499"/>
              <a:gd name="connsiteX16" fmla="*/ 1264684 w 4845680"/>
              <a:gd name="connsiteY16" fmla="*/ 1498209 h 2745499"/>
              <a:gd name="connsiteX17" fmla="*/ 1320710 w 4845680"/>
              <a:gd name="connsiteY17" fmla="*/ 1651586 h 2745499"/>
              <a:gd name="connsiteX18" fmla="*/ 1334778 w 4845680"/>
              <a:gd name="connsiteY18" fmla="*/ 1746885 h 2745499"/>
              <a:gd name="connsiteX19" fmla="*/ 1399890 w 4845680"/>
              <a:gd name="connsiteY19" fmla="*/ 1946568 h 2745499"/>
              <a:gd name="connsiteX20" fmla="*/ 1457528 w 4845680"/>
              <a:gd name="connsiteY20" fmla="*/ 2089052 h 2745499"/>
              <a:gd name="connsiteX21" fmla="*/ 1524252 w 4845680"/>
              <a:gd name="connsiteY21" fmla="*/ 2209311 h 2745499"/>
              <a:gd name="connsiteX22" fmla="*/ 1574857 w 4845680"/>
              <a:gd name="connsiteY22" fmla="*/ 2263530 h 2745499"/>
              <a:gd name="connsiteX23" fmla="*/ 1602992 w 4845680"/>
              <a:gd name="connsiteY23" fmla="*/ 2302558 h 2745499"/>
              <a:gd name="connsiteX24" fmla="*/ 1651301 w 4845680"/>
              <a:gd name="connsiteY24" fmla="*/ 2356338 h 2745499"/>
              <a:gd name="connsiteX25" fmla="*/ 1753634 w 4845680"/>
              <a:gd name="connsiteY25" fmla="*/ 2455935 h 2745499"/>
              <a:gd name="connsiteX26" fmla="*/ 1869594 w 4845680"/>
              <a:gd name="connsiteY26" fmla="*/ 2542833 h 2745499"/>
              <a:gd name="connsiteX27" fmla="*/ 1905447 w 4845680"/>
              <a:gd name="connsiteY27" fmla="*/ 2574827 h 2745499"/>
              <a:gd name="connsiteX28" fmla="*/ 2020480 w 4845680"/>
              <a:gd name="connsiteY28" fmla="*/ 2636324 h 2745499"/>
              <a:gd name="connsiteX29" fmla="*/ 2129847 w 4845680"/>
              <a:gd name="connsiteY29" fmla="*/ 2678527 h 2745499"/>
              <a:gd name="connsiteX30" fmla="*/ 2229200 w 4845680"/>
              <a:gd name="connsiteY30" fmla="*/ 2711645 h 2745499"/>
              <a:gd name="connsiteX31" fmla="*/ 2452036 w 4845680"/>
              <a:gd name="connsiteY31" fmla="*/ 2741588 h 2745499"/>
              <a:gd name="connsiteX32" fmla="*/ 2542792 w 4845680"/>
              <a:gd name="connsiteY32" fmla="*/ 2745447 h 2745499"/>
              <a:gd name="connsiteX33" fmla="*/ 2697145 w 4845680"/>
              <a:gd name="connsiteY33" fmla="*/ 2737087 h 2745499"/>
              <a:gd name="connsiteX34" fmla="*/ 2825514 w 4845680"/>
              <a:gd name="connsiteY34" fmla="*/ 2710522 h 2745499"/>
              <a:gd name="connsiteX35" fmla="*/ 2940546 w 4845680"/>
              <a:gd name="connsiteY35" fmla="*/ 2670126 h 2745499"/>
              <a:gd name="connsiteX36" fmla="*/ 3014744 w 4845680"/>
              <a:gd name="connsiteY36" fmla="*/ 2626115 h 2745499"/>
              <a:gd name="connsiteX37" fmla="*/ 3134319 w 4845680"/>
              <a:gd name="connsiteY37" fmla="*/ 2558952 h 2745499"/>
              <a:gd name="connsiteX38" fmla="*/ 3221216 w 4845680"/>
              <a:gd name="connsiteY38" fmla="*/ 2505172 h 2745499"/>
              <a:gd name="connsiteX39" fmla="*/ 3343283 w 4845680"/>
              <a:gd name="connsiteY39" fmla="*/ 2413048 h 2745499"/>
              <a:gd name="connsiteX40" fmla="*/ 3408395 w 4845680"/>
              <a:gd name="connsiteY40" fmla="*/ 2356094 h 2745499"/>
              <a:gd name="connsiteX41" fmla="*/ 3529777 w 4845680"/>
              <a:gd name="connsiteY41" fmla="*/ 2212437 h 2745499"/>
              <a:gd name="connsiteX42" fmla="*/ 3596257 w 4845680"/>
              <a:gd name="connsiteY42" fmla="*/ 2121242 h 2745499"/>
              <a:gd name="connsiteX43" fmla="*/ 3653212 w 4845680"/>
              <a:gd name="connsiteY43" fmla="*/ 2029362 h 2745499"/>
              <a:gd name="connsiteX44" fmla="*/ 3731268 w 4845680"/>
              <a:gd name="connsiteY44" fmla="*/ 1944272 h 2745499"/>
              <a:gd name="connsiteX45" fmla="*/ 3820217 w 4845680"/>
              <a:gd name="connsiteY45" fmla="*/ 1862357 h 2745499"/>
              <a:gd name="connsiteX46" fmla="*/ 3888748 w 4845680"/>
              <a:gd name="connsiteY46" fmla="*/ 1810629 h 2745499"/>
              <a:gd name="connsiteX47" fmla="*/ 4005832 w 4845680"/>
              <a:gd name="connsiteY47" fmla="*/ 1739607 h 2745499"/>
              <a:gd name="connsiteX48" fmla="*/ 4115199 w 4845680"/>
              <a:gd name="connsiteY48" fmla="*/ 1691737 h 2745499"/>
              <a:gd name="connsiteX49" fmla="*/ 4253824 w 4845680"/>
              <a:gd name="connsiteY49" fmla="*/ 1627749 h 2745499"/>
              <a:gd name="connsiteX50" fmla="*/ 4338914 w 4845680"/>
              <a:gd name="connsiteY50" fmla="*/ 1573530 h 2745499"/>
              <a:gd name="connsiteX51" fmla="*/ 4418094 w 4845680"/>
              <a:gd name="connsiteY51" fmla="*/ 1523609 h 2745499"/>
              <a:gd name="connsiteX52" fmla="*/ 4479347 w 4845680"/>
              <a:gd name="connsiteY52" fmla="*/ 1466898 h 2745499"/>
              <a:gd name="connsiteX53" fmla="*/ 4549245 w 4845680"/>
              <a:gd name="connsiteY53" fmla="*/ 1401542 h 2745499"/>
              <a:gd name="connsiteX54" fmla="*/ 4601657 w 4845680"/>
              <a:gd name="connsiteY54" fmla="*/ 1344588 h 2745499"/>
              <a:gd name="connsiteX55" fmla="*/ 4638634 w 4845680"/>
              <a:gd name="connsiteY55" fmla="*/ 1289685 h 2745499"/>
              <a:gd name="connsiteX56" fmla="*/ 4691046 w 4845680"/>
              <a:gd name="connsiteY56" fmla="*/ 1214803 h 2745499"/>
              <a:gd name="connsiteX57" fmla="*/ 4728706 w 4845680"/>
              <a:gd name="connsiteY57" fmla="*/ 1141974 h 2745499"/>
              <a:gd name="connsiteX58" fmla="*/ 4784977 w 4845680"/>
              <a:gd name="connsiteY58" fmla="*/ 1017856 h 2745499"/>
              <a:gd name="connsiteX59" fmla="*/ 4803587 w 4845680"/>
              <a:gd name="connsiteY59" fmla="*/ 956603 h 2745499"/>
              <a:gd name="connsiteX60" fmla="*/ 4821514 w 4845680"/>
              <a:gd name="connsiteY60" fmla="*/ 867654 h 2745499"/>
              <a:gd name="connsiteX61" fmla="*/ 4835582 w 4845680"/>
              <a:gd name="connsiteY61" fmla="*/ 793457 h 2745499"/>
              <a:gd name="connsiteX62" fmla="*/ 4845351 w 4845680"/>
              <a:gd name="connsiteY62" fmla="*/ 687753 h 2745499"/>
              <a:gd name="connsiteX63" fmla="*/ 4843983 w 4845680"/>
              <a:gd name="connsiteY63" fmla="*/ 568373 h 2745499"/>
              <a:gd name="connsiteX64" fmla="*/ 4795674 w 4845680"/>
              <a:gd name="connsiteY64" fmla="*/ 506437 h 2745499"/>
              <a:gd name="connsiteX65" fmla="*/ 4753471 w 4845680"/>
              <a:gd name="connsiteY65" fmla="*/ 485335 h 2745499"/>
              <a:gd name="connsiteX66" fmla="*/ 4718302 w 4845680"/>
              <a:gd name="connsiteY66" fmla="*/ 457200 h 2745499"/>
              <a:gd name="connsiteX67" fmla="*/ 4676099 w 4845680"/>
              <a:gd name="connsiteY67" fmla="*/ 443132 h 2745499"/>
              <a:gd name="connsiteX68" fmla="*/ 4591693 w 4845680"/>
              <a:gd name="connsiteY68" fmla="*/ 464233 h 2745499"/>
              <a:gd name="connsiteX69" fmla="*/ 4528388 w 4845680"/>
              <a:gd name="connsiteY69" fmla="*/ 499403 h 2745499"/>
              <a:gd name="connsiteX70" fmla="*/ 4507287 w 4845680"/>
              <a:gd name="connsiteY70" fmla="*/ 513470 h 2745499"/>
              <a:gd name="connsiteX71" fmla="*/ 4479151 w 4845680"/>
              <a:gd name="connsiteY71" fmla="*/ 555673 h 2745499"/>
              <a:gd name="connsiteX72" fmla="*/ 4436948 w 4845680"/>
              <a:gd name="connsiteY72" fmla="*/ 590843 h 2745499"/>
              <a:gd name="connsiteX73" fmla="*/ 4394745 w 4845680"/>
              <a:gd name="connsiteY73" fmla="*/ 618978 h 2745499"/>
              <a:gd name="connsiteX74" fmla="*/ 4338474 w 4845680"/>
              <a:gd name="connsiteY74" fmla="*/ 647113 h 2745499"/>
              <a:gd name="connsiteX75" fmla="*/ 4310339 w 4845680"/>
              <a:gd name="connsiteY75" fmla="*/ 661181 h 2745499"/>
              <a:gd name="connsiteX76" fmla="*/ 4268136 w 4845680"/>
              <a:gd name="connsiteY76" fmla="*/ 675249 h 2745499"/>
              <a:gd name="connsiteX77" fmla="*/ 4240000 w 4845680"/>
              <a:gd name="connsiteY77" fmla="*/ 689317 h 2745499"/>
              <a:gd name="connsiteX78" fmla="*/ 4169662 w 4845680"/>
              <a:gd name="connsiteY78" fmla="*/ 710418 h 2745499"/>
              <a:gd name="connsiteX79" fmla="*/ 3888308 w 4845680"/>
              <a:gd name="connsiteY79" fmla="*/ 696350 h 2745499"/>
              <a:gd name="connsiteX80" fmla="*/ 3867207 w 4845680"/>
              <a:gd name="connsiteY80" fmla="*/ 689317 h 2745499"/>
              <a:gd name="connsiteX81" fmla="*/ 3832037 w 4845680"/>
              <a:gd name="connsiteY81" fmla="*/ 682283 h 2745499"/>
              <a:gd name="connsiteX82" fmla="*/ 3768733 w 4845680"/>
              <a:gd name="connsiteY82" fmla="*/ 675249 h 2745499"/>
              <a:gd name="connsiteX83" fmla="*/ 3677293 w 4845680"/>
              <a:gd name="connsiteY83" fmla="*/ 661181 h 2745499"/>
              <a:gd name="connsiteX84" fmla="*/ 3606954 w 4845680"/>
              <a:gd name="connsiteY84" fmla="*/ 654147 h 2745499"/>
              <a:gd name="connsiteX85" fmla="*/ 3571785 w 4845680"/>
              <a:gd name="connsiteY85" fmla="*/ 647113 h 2745499"/>
              <a:gd name="connsiteX86" fmla="*/ 3255262 w 4845680"/>
              <a:gd name="connsiteY86" fmla="*/ 647113 h 2745499"/>
              <a:gd name="connsiteX87" fmla="*/ 3220093 w 4845680"/>
              <a:gd name="connsiteY87" fmla="*/ 654147 h 2745499"/>
              <a:gd name="connsiteX88" fmla="*/ 3128653 w 4845680"/>
              <a:gd name="connsiteY88" fmla="*/ 661181 h 2745499"/>
              <a:gd name="connsiteX89" fmla="*/ 3086450 w 4845680"/>
              <a:gd name="connsiteY89" fmla="*/ 675249 h 2745499"/>
              <a:gd name="connsiteX90" fmla="*/ 3037213 w 4845680"/>
              <a:gd name="connsiteY90" fmla="*/ 703384 h 2745499"/>
              <a:gd name="connsiteX91" fmla="*/ 2973908 w 4845680"/>
              <a:gd name="connsiteY91" fmla="*/ 731520 h 2745499"/>
              <a:gd name="connsiteX92" fmla="*/ 2572979 w 4845680"/>
              <a:gd name="connsiteY92" fmla="*/ 717452 h 2745499"/>
              <a:gd name="connsiteX93" fmla="*/ 2544844 w 4845680"/>
              <a:gd name="connsiteY93" fmla="*/ 710418 h 2745499"/>
              <a:gd name="connsiteX94" fmla="*/ 2474505 w 4845680"/>
              <a:gd name="connsiteY94" fmla="*/ 689317 h 2745499"/>
              <a:gd name="connsiteX95" fmla="*/ 2439336 w 4845680"/>
              <a:gd name="connsiteY95" fmla="*/ 682283 h 2745499"/>
              <a:gd name="connsiteX96" fmla="*/ 2411200 w 4845680"/>
              <a:gd name="connsiteY96" fmla="*/ 675249 h 2745499"/>
              <a:gd name="connsiteX97" fmla="*/ 2368997 w 4845680"/>
              <a:gd name="connsiteY97" fmla="*/ 661181 h 2745499"/>
              <a:gd name="connsiteX98" fmla="*/ 2333828 w 4845680"/>
              <a:gd name="connsiteY98" fmla="*/ 654147 h 2745499"/>
              <a:gd name="connsiteX99" fmla="*/ 2291625 w 4845680"/>
              <a:gd name="connsiteY99" fmla="*/ 640080 h 2745499"/>
              <a:gd name="connsiteX100" fmla="*/ 2193151 w 4845680"/>
              <a:gd name="connsiteY100" fmla="*/ 626012 h 2745499"/>
              <a:gd name="connsiteX101" fmla="*/ 2136880 w 4845680"/>
              <a:gd name="connsiteY101" fmla="*/ 611944 h 2745499"/>
              <a:gd name="connsiteX102" fmla="*/ 2101711 w 4845680"/>
              <a:gd name="connsiteY102" fmla="*/ 604910 h 2745499"/>
              <a:gd name="connsiteX103" fmla="*/ 2080610 w 4845680"/>
              <a:gd name="connsiteY103" fmla="*/ 597877 h 2745499"/>
              <a:gd name="connsiteX104" fmla="*/ 2045440 w 4845680"/>
              <a:gd name="connsiteY104" fmla="*/ 590843 h 2745499"/>
              <a:gd name="connsiteX105" fmla="*/ 1996204 w 4845680"/>
              <a:gd name="connsiteY105" fmla="*/ 576775 h 2745499"/>
              <a:gd name="connsiteX106" fmla="*/ 1574173 w 4845680"/>
              <a:gd name="connsiteY106" fmla="*/ 562707 h 2745499"/>
              <a:gd name="connsiteX107" fmla="*/ 1539004 w 4845680"/>
              <a:gd name="connsiteY107" fmla="*/ 555673 h 2745499"/>
              <a:gd name="connsiteX108" fmla="*/ 1461631 w 4845680"/>
              <a:gd name="connsiteY108" fmla="*/ 541606 h 2745499"/>
              <a:gd name="connsiteX109" fmla="*/ 1419428 w 4845680"/>
              <a:gd name="connsiteY109" fmla="*/ 520504 h 2745499"/>
              <a:gd name="connsiteX110" fmla="*/ 1391293 w 4845680"/>
              <a:gd name="connsiteY110" fmla="*/ 513470 h 2745499"/>
              <a:gd name="connsiteX111" fmla="*/ 1370191 w 4845680"/>
              <a:gd name="connsiteY111" fmla="*/ 499403 h 2745499"/>
              <a:gd name="connsiteX112" fmla="*/ 1320954 w 4845680"/>
              <a:gd name="connsiteY112" fmla="*/ 450166 h 2745499"/>
              <a:gd name="connsiteX113" fmla="*/ 1299853 w 4845680"/>
              <a:gd name="connsiteY113" fmla="*/ 443132 h 2745499"/>
              <a:gd name="connsiteX114" fmla="*/ 1229514 w 4845680"/>
              <a:gd name="connsiteY114" fmla="*/ 393895 h 2745499"/>
              <a:gd name="connsiteX115" fmla="*/ 1208413 w 4845680"/>
              <a:gd name="connsiteY115" fmla="*/ 379827 h 2745499"/>
              <a:gd name="connsiteX116" fmla="*/ 1187311 w 4845680"/>
              <a:gd name="connsiteY116" fmla="*/ 358726 h 2745499"/>
              <a:gd name="connsiteX117" fmla="*/ 1124007 w 4845680"/>
              <a:gd name="connsiteY117" fmla="*/ 323557 h 2745499"/>
              <a:gd name="connsiteX118" fmla="*/ 1102905 w 4845680"/>
              <a:gd name="connsiteY118" fmla="*/ 309489 h 2745499"/>
              <a:gd name="connsiteX119" fmla="*/ 1081804 w 4845680"/>
              <a:gd name="connsiteY119" fmla="*/ 302455 h 2745499"/>
              <a:gd name="connsiteX120" fmla="*/ 1053668 w 4845680"/>
              <a:gd name="connsiteY120" fmla="*/ 288387 h 2745499"/>
              <a:gd name="connsiteX121" fmla="*/ 1032567 w 4845680"/>
              <a:gd name="connsiteY121" fmla="*/ 274320 h 2745499"/>
              <a:gd name="connsiteX122" fmla="*/ 983330 w 4845680"/>
              <a:gd name="connsiteY122" fmla="*/ 253218 h 2745499"/>
              <a:gd name="connsiteX123" fmla="*/ 912991 w 4845680"/>
              <a:gd name="connsiteY123" fmla="*/ 189913 h 2745499"/>
              <a:gd name="connsiteX124" fmla="*/ 898924 w 4845680"/>
              <a:gd name="connsiteY124" fmla="*/ 168812 h 2745499"/>
              <a:gd name="connsiteX125" fmla="*/ 856720 w 4845680"/>
              <a:gd name="connsiteY125" fmla="*/ 126609 h 2745499"/>
              <a:gd name="connsiteX126" fmla="*/ 807484 w 4845680"/>
              <a:gd name="connsiteY126" fmla="*/ 77372 h 2745499"/>
              <a:gd name="connsiteX127" fmla="*/ 786382 w 4845680"/>
              <a:gd name="connsiteY127" fmla="*/ 63304 h 2745499"/>
              <a:gd name="connsiteX128" fmla="*/ 737145 w 4845680"/>
              <a:gd name="connsiteY128" fmla="*/ 49237 h 2745499"/>
              <a:gd name="connsiteX129" fmla="*/ 673840 w 4845680"/>
              <a:gd name="connsiteY129" fmla="*/ 42203 h 2745499"/>
              <a:gd name="connsiteX130" fmla="*/ 638671 w 4845680"/>
              <a:gd name="connsiteY130" fmla="*/ 35169 h 2745499"/>
              <a:gd name="connsiteX131" fmla="*/ 596468 w 4845680"/>
              <a:gd name="connsiteY131" fmla="*/ 28135 h 2745499"/>
              <a:gd name="connsiteX132" fmla="*/ 533164 w 4845680"/>
              <a:gd name="connsiteY132" fmla="*/ 21101 h 2745499"/>
              <a:gd name="connsiteX133" fmla="*/ 350284 w 4845680"/>
              <a:gd name="connsiteY133" fmla="*/ 0 h 2745499"/>
              <a:gd name="connsiteX134" fmla="*/ 97065 w 4845680"/>
              <a:gd name="connsiteY134" fmla="*/ 7033 h 2745499"/>
              <a:gd name="connsiteX135" fmla="*/ 75964 w 4845680"/>
              <a:gd name="connsiteY135" fmla="*/ 14067 h 2745499"/>
              <a:gd name="connsiteX136" fmla="*/ 47828 w 4845680"/>
              <a:gd name="connsiteY136" fmla="*/ 21101 h 2745499"/>
              <a:gd name="connsiteX0" fmla="*/ 47828 w 4845680"/>
              <a:gd name="connsiteY0" fmla="*/ 21101 h 2745499"/>
              <a:gd name="connsiteX1" fmla="*/ 7920 w 4845680"/>
              <a:gd name="connsiteY1" fmla="*/ 82787 h 2745499"/>
              <a:gd name="connsiteX2" fmla="*/ 396 w 4845680"/>
              <a:gd name="connsiteY2" fmla="*/ 168420 h 2745499"/>
              <a:gd name="connsiteX3" fmla="*/ 17445 w 4845680"/>
              <a:gd name="connsiteY3" fmla="*/ 308212 h 2745499"/>
              <a:gd name="connsiteX4" fmla="*/ 71566 w 4845680"/>
              <a:gd name="connsiteY4" fmla="*/ 488021 h 2745499"/>
              <a:gd name="connsiteX5" fmla="*/ 132234 w 4845680"/>
              <a:gd name="connsiteY5" fmla="*/ 618978 h 2745499"/>
              <a:gd name="connsiteX6" fmla="*/ 210974 w 4845680"/>
              <a:gd name="connsiteY6" fmla="*/ 744220 h 2745499"/>
              <a:gd name="connsiteX7" fmla="*/ 279945 w 4845680"/>
              <a:gd name="connsiteY7" fmla="*/ 834292 h 2745499"/>
              <a:gd name="connsiteX8" fmla="*/ 351651 w 4845680"/>
              <a:gd name="connsiteY8" fmla="*/ 916207 h 2745499"/>
              <a:gd name="connsiteX9" fmla="*/ 445582 w 4845680"/>
              <a:gd name="connsiteY9" fmla="*/ 992212 h 2745499"/>
              <a:gd name="connsiteX10" fmla="*/ 502537 w 4845680"/>
              <a:gd name="connsiteY10" fmla="*/ 1037590 h 2745499"/>
              <a:gd name="connsiteX11" fmla="*/ 627779 w 4845680"/>
              <a:gd name="connsiteY11" fmla="*/ 1123363 h 2745499"/>
              <a:gd name="connsiteX12" fmla="*/ 797275 w 4845680"/>
              <a:gd name="connsiteY12" fmla="*/ 1212068 h 2745499"/>
              <a:gd name="connsiteX13" fmla="*/ 909132 w 4845680"/>
              <a:gd name="connsiteY13" fmla="*/ 1254271 h 2745499"/>
              <a:gd name="connsiteX14" fmla="*/ 1067736 w 4845680"/>
              <a:gd name="connsiteY14" fmla="*/ 1317136 h 2745499"/>
              <a:gd name="connsiteX15" fmla="*/ 1187311 w 4845680"/>
              <a:gd name="connsiteY15" fmla="*/ 1403838 h 2745499"/>
              <a:gd name="connsiteX16" fmla="*/ 1264684 w 4845680"/>
              <a:gd name="connsiteY16" fmla="*/ 1498209 h 2745499"/>
              <a:gd name="connsiteX17" fmla="*/ 1320710 w 4845680"/>
              <a:gd name="connsiteY17" fmla="*/ 1651586 h 2745499"/>
              <a:gd name="connsiteX18" fmla="*/ 1334778 w 4845680"/>
              <a:gd name="connsiteY18" fmla="*/ 1746885 h 2745499"/>
              <a:gd name="connsiteX19" fmla="*/ 1399890 w 4845680"/>
              <a:gd name="connsiteY19" fmla="*/ 1946568 h 2745499"/>
              <a:gd name="connsiteX20" fmla="*/ 1457528 w 4845680"/>
              <a:gd name="connsiteY20" fmla="*/ 2089052 h 2745499"/>
              <a:gd name="connsiteX21" fmla="*/ 1524252 w 4845680"/>
              <a:gd name="connsiteY21" fmla="*/ 2209311 h 2745499"/>
              <a:gd name="connsiteX22" fmla="*/ 1574857 w 4845680"/>
              <a:gd name="connsiteY22" fmla="*/ 2263530 h 2745499"/>
              <a:gd name="connsiteX23" fmla="*/ 1602992 w 4845680"/>
              <a:gd name="connsiteY23" fmla="*/ 2302558 h 2745499"/>
              <a:gd name="connsiteX24" fmla="*/ 1651301 w 4845680"/>
              <a:gd name="connsiteY24" fmla="*/ 2356338 h 2745499"/>
              <a:gd name="connsiteX25" fmla="*/ 1753634 w 4845680"/>
              <a:gd name="connsiteY25" fmla="*/ 2455935 h 2745499"/>
              <a:gd name="connsiteX26" fmla="*/ 1869594 w 4845680"/>
              <a:gd name="connsiteY26" fmla="*/ 2542833 h 2745499"/>
              <a:gd name="connsiteX27" fmla="*/ 1905447 w 4845680"/>
              <a:gd name="connsiteY27" fmla="*/ 2574827 h 2745499"/>
              <a:gd name="connsiteX28" fmla="*/ 2020480 w 4845680"/>
              <a:gd name="connsiteY28" fmla="*/ 2636324 h 2745499"/>
              <a:gd name="connsiteX29" fmla="*/ 2129847 w 4845680"/>
              <a:gd name="connsiteY29" fmla="*/ 2678527 h 2745499"/>
              <a:gd name="connsiteX30" fmla="*/ 2229200 w 4845680"/>
              <a:gd name="connsiteY30" fmla="*/ 2711645 h 2745499"/>
              <a:gd name="connsiteX31" fmla="*/ 2452036 w 4845680"/>
              <a:gd name="connsiteY31" fmla="*/ 2741588 h 2745499"/>
              <a:gd name="connsiteX32" fmla="*/ 2542792 w 4845680"/>
              <a:gd name="connsiteY32" fmla="*/ 2745447 h 2745499"/>
              <a:gd name="connsiteX33" fmla="*/ 2697145 w 4845680"/>
              <a:gd name="connsiteY33" fmla="*/ 2737087 h 2745499"/>
              <a:gd name="connsiteX34" fmla="*/ 2825514 w 4845680"/>
              <a:gd name="connsiteY34" fmla="*/ 2710522 h 2745499"/>
              <a:gd name="connsiteX35" fmla="*/ 2940546 w 4845680"/>
              <a:gd name="connsiteY35" fmla="*/ 2670126 h 2745499"/>
              <a:gd name="connsiteX36" fmla="*/ 3014744 w 4845680"/>
              <a:gd name="connsiteY36" fmla="*/ 2626115 h 2745499"/>
              <a:gd name="connsiteX37" fmla="*/ 3134319 w 4845680"/>
              <a:gd name="connsiteY37" fmla="*/ 2558952 h 2745499"/>
              <a:gd name="connsiteX38" fmla="*/ 3221216 w 4845680"/>
              <a:gd name="connsiteY38" fmla="*/ 2505172 h 2745499"/>
              <a:gd name="connsiteX39" fmla="*/ 3343283 w 4845680"/>
              <a:gd name="connsiteY39" fmla="*/ 2413048 h 2745499"/>
              <a:gd name="connsiteX40" fmla="*/ 3408395 w 4845680"/>
              <a:gd name="connsiteY40" fmla="*/ 2356094 h 2745499"/>
              <a:gd name="connsiteX41" fmla="*/ 3529777 w 4845680"/>
              <a:gd name="connsiteY41" fmla="*/ 2212437 h 2745499"/>
              <a:gd name="connsiteX42" fmla="*/ 3596257 w 4845680"/>
              <a:gd name="connsiteY42" fmla="*/ 2121242 h 2745499"/>
              <a:gd name="connsiteX43" fmla="*/ 3653212 w 4845680"/>
              <a:gd name="connsiteY43" fmla="*/ 2029362 h 2745499"/>
              <a:gd name="connsiteX44" fmla="*/ 3731268 w 4845680"/>
              <a:gd name="connsiteY44" fmla="*/ 1944272 h 2745499"/>
              <a:gd name="connsiteX45" fmla="*/ 3820217 w 4845680"/>
              <a:gd name="connsiteY45" fmla="*/ 1862357 h 2745499"/>
              <a:gd name="connsiteX46" fmla="*/ 3888748 w 4845680"/>
              <a:gd name="connsiteY46" fmla="*/ 1810629 h 2745499"/>
              <a:gd name="connsiteX47" fmla="*/ 4005832 w 4845680"/>
              <a:gd name="connsiteY47" fmla="*/ 1739607 h 2745499"/>
              <a:gd name="connsiteX48" fmla="*/ 4115199 w 4845680"/>
              <a:gd name="connsiteY48" fmla="*/ 1691737 h 2745499"/>
              <a:gd name="connsiteX49" fmla="*/ 4253824 w 4845680"/>
              <a:gd name="connsiteY49" fmla="*/ 1627749 h 2745499"/>
              <a:gd name="connsiteX50" fmla="*/ 4338914 w 4845680"/>
              <a:gd name="connsiteY50" fmla="*/ 1573530 h 2745499"/>
              <a:gd name="connsiteX51" fmla="*/ 4418094 w 4845680"/>
              <a:gd name="connsiteY51" fmla="*/ 1523609 h 2745499"/>
              <a:gd name="connsiteX52" fmla="*/ 4479347 w 4845680"/>
              <a:gd name="connsiteY52" fmla="*/ 1466898 h 2745499"/>
              <a:gd name="connsiteX53" fmla="*/ 4549245 w 4845680"/>
              <a:gd name="connsiteY53" fmla="*/ 1401542 h 2745499"/>
              <a:gd name="connsiteX54" fmla="*/ 4601657 w 4845680"/>
              <a:gd name="connsiteY54" fmla="*/ 1344588 h 2745499"/>
              <a:gd name="connsiteX55" fmla="*/ 4638634 w 4845680"/>
              <a:gd name="connsiteY55" fmla="*/ 1289685 h 2745499"/>
              <a:gd name="connsiteX56" fmla="*/ 4691046 w 4845680"/>
              <a:gd name="connsiteY56" fmla="*/ 1214803 h 2745499"/>
              <a:gd name="connsiteX57" fmla="*/ 4728706 w 4845680"/>
              <a:gd name="connsiteY57" fmla="*/ 1141974 h 2745499"/>
              <a:gd name="connsiteX58" fmla="*/ 4784977 w 4845680"/>
              <a:gd name="connsiteY58" fmla="*/ 1017856 h 2745499"/>
              <a:gd name="connsiteX59" fmla="*/ 4803587 w 4845680"/>
              <a:gd name="connsiteY59" fmla="*/ 956603 h 2745499"/>
              <a:gd name="connsiteX60" fmla="*/ 4821514 w 4845680"/>
              <a:gd name="connsiteY60" fmla="*/ 867654 h 2745499"/>
              <a:gd name="connsiteX61" fmla="*/ 4835582 w 4845680"/>
              <a:gd name="connsiteY61" fmla="*/ 793457 h 2745499"/>
              <a:gd name="connsiteX62" fmla="*/ 4845351 w 4845680"/>
              <a:gd name="connsiteY62" fmla="*/ 687753 h 2745499"/>
              <a:gd name="connsiteX63" fmla="*/ 4843983 w 4845680"/>
              <a:gd name="connsiteY63" fmla="*/ 568373 h 2745499"/>
              <a:gd name="connsiteX64" fmla="*/ 4795674 w 4845680"/>
              <a:gd name="connsiteY64" fmla="*/ 506437 h 2745499"/>
              <a:gd name="connsiteX65" fmla="*/ 4753471 w 4845680"/>
              <a:gd name="connsiteY65" fmla="*/ 485335 h 2745499"/>
              <a:gd name="connsiteX66" fmla="*/ 4718302 w 4845680"/>
              <a:gd name="connsiteY66" fmla="*/ 457200 h 2745499"/>
              <a:gd name="connsiteX67" fmla="*/ 4676099 w 4845680"/>
              <a:gd name="connsiteY67" fmla="*/ 443132 h 2745499"/>
              <a:gd name="connsiteX68" fmla="*/ 4591693 w 4845680"/>
              <a:gd name="connsiteY68" fmla="*/ 464233 h 2745499"/>
              <a:gd name="connsiteX69" fmla="*/ 4528388 w 4845680"/>
              <a:gd name="connsiteY69" fmla="*/ 499403 h 2745499"/>
              <a:gd name="connsiteX70" fmla="*/ 4507287 w 4845680"/>
              <a:gd name="connsiteY70" fmla="*/ 513470 h 2745499"/>
              <a:gd name="connsiteX71" fmla="*/ 4479151 w 4845680"/>
              <a:gd name="connsiteY71" fmla="*/ 555673 h 2745499"/>
              <a:gd name="connsiteX72" fmla="*/ 4436948 w 4845680"/>
              <a:gd name="connsiteY72" fmla="*/ 590843 h 2745499"/>
              <a:gd name="connsiteX73" fmla="*/ 4394745 w 4845680"/>
              <a:gd name="connsiteY73" fmla="*/ 618978 h 2745499"/>
              <a:gd name="connsiteX74" fmla="*/ 4338474 w 4845680"/>
              <a:gd name="connsiteY74" fmla="*/ 647113 h 2745499"/>
              <a:gd name="connsiteX75" fmla="*/ 4310339 w 4845680"/>
              <a:gd name="connsiteY75" fmla="*/ 661181 h 2745499"/>
              <a:gd name="connsiteX76" fmla="*/ 4268136 w 4845680"/>
              <a:gd name="connsiteY76" fmla="*/ 675249 h 2745499"/>
              <a:gd name="connsiteX77" fmla="*/ 4240000 w 4845680"/>
              <a:gd name="connsiteY77" fmla="*/ 689317 h 2745499"/>
              <a:gd name="connsiteX78" fmla="*/ 4169662 w 4845680"/>
              <a:gd name="connsiteY78" fmla="*/ 710418 h 2745499"/>
              <a:gd name="connsiteX79" fmla="*/ 3888308 w 4845680"/>
              <a:gd name="connsiteY79" fmla="*/ 696350 h 2745499"/>
              <a:gd name="connsiteX80" fmla="*/ 3867207 w 4845680"/>
              <a:gd name="connsiteY80" fmla="*/ 689317 h 2745499"/>
              <a:gd name="connsiteX81" fmla="*/ 3832037 w 4845680"/>
              <a:gd name="connsiteY81" fmla="*/ 682283 h 2745499"/>
              <a:gd name="connsiteX82" fmla="*/ 3768733 w 4845680"/>
              <a:gd name="connsiteY82" fmla="*/ 675249 h 2745499"/>
              <a:gd name="connsiteX83" fmla="*/ 3677293 w 4845680"/>
              <a:gd name="connsiteY83" fmla="*/ 661181 h 2745499"/>
              <a:gd name="connsiteX84" fmla="*/ 3606954 w 4845680"/>
              <a:gd name="connsiteY84" fmla="*/ 654147 h 2745499"/>
              <a:gd name="connsiteX85" fmla="*/ 3571785 w 4845680"/>
              <a:gd name="connsiteY85" fmla="*/ 647113 h 2745499"/>
              <a:gd name="connsiteX86" fmla="*/ 3255262 w 4845680"/>
              <a:gd name="connsiteY86" fmla="*/ 647113 h 2745499"/>
              <a:gd name="connsiteX87" fmla="*/ 3220093 w 4845680"/>
              <a:gd name="connsiteY87" fmla="*/ 654147 h 2745499"/>
              <a:gd name="connsiteX88" fmla="*/ 3128653 w 4845680"/>
              <a:gd name="connsiteY88" fmla="*/ 661181 h 2745499"/>
              <a:gd name="connsiteX89" fmla="*/ 3086450 w 4845680"/>
              <a:gd name="connsiteY89" fmla="*/ 675249 h 2745499"/>
              <a:gd name="connsiteX90" fmla="*/ 3037213 w 4845680"/>
              <a:gd name="connsiteY90" fmla="*/ 703384 h 2745499"/>
              <a:gd name="connsiteX91" fmla="*/ 2973908 w 4845680"/>
              <a:gd name="connsiteY91" fmla="*/ 731520 h 2745499"/>
              <a:gd name="connsiteX92" fmla="*/ 2572979 w 4845680"/>
              <a:gd name="connsiteY92" fmla="*/ 717452 h 2745499"/>
              <a:gd name="connsiteX93" fmla="*/ 2544844 w 4845680"/>
              <a:gd name="connsiteY93" fmla="*/ 710418 h 2745499"/>
              <a:gd name="connsiteX94" fmla="*/ 2474505 w 4845680"/>
              <a:gd name="connsiteY94" fmla="*/ 689317 h 2745499"/>
              <a:gd name="connsiteX95" fmla="*/ 2439336 w 4845680"/>
              <a:gd name="connsiteY95" fmla="*/ 682283 h 2745499"/>
              <a:gd name="connsiteX96" fmla="*/ 2411200 w 4845680"/>
              <a:gd name="connsiteY96" fmla="*/ 675249 h 2745499"/>
              <a:gd name="connsiteX97" fmla="*/ 2368997 w 4845680"/>
              <a:gd name="connsiteY97" fmla="*/ 661181 h 2745499"/>
              <a:gd name="connsiteX98" fmla="*/ 2333828 w 4845680"/>
              <a:gd name="connsiteY98" fmla="*/ 654147 h 2745499"/>
              <a:gd name="connsiteX99" fmla="*/ 2291625 w 4845680"/>
              <a:gd name="connsiteY99" fmla="*/ 640080 h 2745499"/>
              <a:gd name="connsiteX100" fmla="*/ 2193151 w 4845680"/>
              <a:gd name="connsiteY100" fmla="*/ 626012 h 2745499"/>
              <a:gd name="connsiteX101" fmla="*/ 2136880 w 4845680"/>
              <a:gd name="connsiteY101" fmla="*/ 611944 h 2745499"/>
              <a:gd name="connsiteX102" fmla="*/ 2101711 w 4845680"/>
              <a:gd name="connsiteY102" fmla="*/ 604910 h 2745499"/>
              <a:gd name="connsiteX103" fmla="*/ 2080610 w 4845680"/>
              <a:gd name="connsiteY103" fmla="*/ 597877 h 2745499"/>
              <a:gd name="connsiteX104" fmla="*/ 2045440 w 4845680"/>
              <a:gd name="connsiteY104" fmla="*/ 590843 h 2745499"/>
              <a:gd name="connsiteX105" fmla="*/ 1996204 w 4845680"/>
              <a:gd name="connsiteY105" fmla="*/ 576775 h 2745499"/>
              <a:gd name="connsiteX106" fmla="*/ 1574173 w 4845680"/>
              <a:gd name="connsiteY106" fmla="*/ 562707 h 2745499"/>
              <a:gd name="connsiteX107" fmla="*/ 1539004 w 4845680"/>
              <a:gd name="connsiteY107" fmla="*/ 555673 h 2745499"/>
              <a:gd name="connsiteX108" fmla="*/ 1461631 w 4845680"/>
              <a:gd name="connsiteY108" fmla="*/ 541606 h 2745499"/>
              <a:gd name="connsiteX109" fmla="*/ 1419428 w 4845680"/>
              <a:gd name="connsiteY109" fmla="*/ 520504 h 2745499"/>
              <a:gd name="connsiteX110" fmla="*/ 1391293 w 4845680"/>
              <a:gd name="connsiteY110" fmla="*/ 513470 h 2745499"/>
              <a:gd name="connsiteX111" fmla="*/ 1370191 w 4845680"/>
              <a:gd name="connsiteY111" fmla="*/ 499403 h 2745499"/>
              <a:gd name="connsiteX112" fmla="*/ 1320954 w 4845680"/>
              <a:gd name="connsiteY112" fmla="*/ 450166 h 2745499"/>
              <a:gd name="connsiteX113" fmla="*/ 1299853 w 4845680"/>
              <a:gd name="connsiteY113" fmla="*/ 443132 h 2745499"/>
              <a:gd name="connsiteX114" fmla="*/ 1229514 w 4845680"/>
              <a:gd name="connsiteY114" fmla="*/ 393895 h 2745499"/>
              <a:gd name="connsiteX115" fmla="*/ 1208413 w 4845680"/>
              <a:gd name="connsiteY115" fmla="*/ 379827 h 2745499"/>
              <a:gd name="connsiteX116" fmla="*/ 1187311 w 4845680"/>
              <a:gd name="connsiteY116" fmla="*/ 358726 h 2745499"/>
              <a:gd name="connsiteX117" fmla="*/ 1124007 w 4845680"/>
              <a:gd name="connsiteY117" fmla="*/ 323557 h 2745499"/>
              <a:gd name="connsiteX118" fmla="*/ 1102905 w 4845680"/>
              <a:gd name="connsiteY118" fmla="*/ 309489 h 2745499"/>
              <a:gd name="connsiteX119" fmla="*/ 1081804 w 4845680"/>
              <a:gd name="connsiteY119" fmla="*/ 302455 h 2745499"/>
              <a:gd name="connsiteX120" fmla="*/ 1053668 w 4845680"/>
              <a:gd name="connsiteY120" fmla="*/ 288387 h 2745499"/>
              <a:gd name="connsiteX121" fmla="*/ 1032567 w 4845680"/>
              <a:gd name="connsiteY121" fmla="*/ 274320 h 2745499"/>
              <a:gd name="connsiteX122" fmla="*/ 983330 w 4845680"/>
              <a:gd name="connsiteY122" fmla="*/ 253218 h 2745499"/>
              <a:gd name="connsiteX123" fmla="*/ 912991 w 4845680"/>
              <a:gd name="connsiteY123" fmla="*/ 189913 h 2745499"/>
              <a:gd name="connsiteX124" fmla="*/ 898924 w 4845680"/>
              <a:gd name="connsiteY124" fmla="*/ 168812 h 2745499"/>
              <a:gd name="connsiteX125" fmla="*/ 856720 w 4845680"/>
              <a:gd name="connsiteY125" fmla="*/ 126609 h 2745499"/>
              <a:gd name="connsiteX126" fmla="*/ 807484 w 4845680"/>
              <a:gd name="connsiteY126" fmla="*/ 77372 h 2745499"/>
              <a:gd name="connsiteX127" fmla="*/ 786382 w 4845680"/>
              <a:gd name="connsiteY127" fmla="*/ 63304 h 2745499"/>
              <a:gd name="connsiteX128" fmla="*/ 737145 w 4845680"/>
              <a:gd name="connsiteY128" fmla="*/ 49237 h 2745499"/>
              <a:gd name="connsiteX129" fmla="*/ 673840 w 4845680"/>
              <a:gd name="connsiteY129" fmla="*/ 42203 h 2745499"/>
              <a:gd name="connsiteX130" fmla="*/ 638671 w 4845680"/>
              <a:gd name="connsiteY130" fmla="*/ 35169 h 2745499"/>
              <a:gd name="connsiteX131" fmla="*/ 596468 w 4845680"/>
              <a:gd name="connsiteY131" fmla="*/ 28135 h 2745499"/>
              <a:gd name="connsiteX132" fmla="*/ 533164 w 4845680"/>
              <a:gd name="connsiteY132" fmla="*/ 21101 h 2745499"/>
              <a:gd name="connsiteX133" fmla="*/ 350284 w 4845680"/>
              <a:gd name="connsiteY133" fmla="*/ 0 h 2745499"/>
              <a:gd name="connsiteX134" fmla="*/ 97065 w 4845680"/>
              <a:gd name="connsiteY134" fmla="*/ 7033 h 2745499"/>
              <a:gd name="connsiteX135" fmla="*/ 75964 w 4845680"/>
              <a:gd name="connsiteY135" fmla="*/ 14067 h 2745499"/>
              <a:gd name="connsiteX136" fmla="*/ 47828 w 4845680"/>
              <a:gd name="connsiteY136" fmla="*/ 21101 h 2745499"/>
              <a:gd name="connsiteX0" fmla="*/ 47828 w 4845680"/>
              <a:gd name="connsiteY0" fmla="*/ 21101 h 2745499"/>
              <a:gd name="connsiteX1" fmla="*/ 7920 w 4845680"/>
              <a:gd name="connsiteY1" fmla="*/ 82787 h 2745499"/>
              <a:gd name="connsiteX2" fmla="*/ 396 w 4845680"/>
              <a:gd name="connsiteY2" fmla="*/ 168420 h 2745499"/>
              <a:gd name="connsiteX3" fmla="*/ 17445 w 4845680"/>
              <a:gd name="connsiteY3" fmla="*/ 308212 h 2745499"/>
              <a:gd name="connsiteX4" fmla="*/ 71566 w 4845680"/>
              <a:gd name="connsiteY4" fmla="*/ 488021 h 2745499"/>
              <a:gd name="connsiteX5" fmla="*/ 132234 w 4845680"/>
              <a:gd name="connsiteY5" fmla="*/ 618978 h 2745499"/>
              <a:gd name="connsiteX6" fmla="*/ 210974 w 4845680"/>
              <a:gd name="connsiteY6" fmla="*/ 744220 h 2745499"/>
              <a:gd name="connsiteX7" fmla="*/ 279945 w 4845680"/>
              <a:gd name="connsiteY7" fmla="*/ 834292 h 2745499"/>
              <a:gd name="connsiteX8" fmla="*/ 351651 w 4845680"/>
              <a:gd name="connsiteY8" fmla="*/ 916207 h 2745499"/>
              <a:gd name="connsiteX9" fmla="*/ 445582 w 4845680"/>
              <a:gd name="connsiteY9" fmla="*/ 992212 h 2745499"/>
              <a:gd name="connsiteX10" fmla="*/ 540637 w 4845680"/>
              <a:gd name="connsiteY10" fmla="*/ 1059815 h 2745499"/>
              <a:gd name="connsiteX11" fmla="*/ 627779 w 4845680"/>
              <a:gd name="connsiteY11" fmla="*/ 1123363 h 2745499"/>
              <a:gd name="connsiteX12" fmla="*/ 797275 w 4845680"/>
              <a:gd name="connsiteY12" fmla="*/ 1212068 h 2745499"/>
              <a:gd name="connsiteX13" fmla="*/ 909132 w 4845680"/>
              <a:gd name="connsiteY13" fmla="*/ 1254271 h 2745499"/>
              <a:gd name="connsiteX14" fmla="*/ 1067736 w 4845680"/>
              <a:gd name="connsiteY14" fmla="*/ 1317136 h 2745499"/>
              <a:gd name="connsiteX15" fmla="*/ 1187311 w 4845680"/>
              <a:gd name="connsiteY15" fmla="*/ 1403838 h 2745499"/>
              <a:gd name="connsiteX16" fmla="*/ 1264684 w 4845680"/>
              <a:gd name="connsiteY16" fmla="*/ 1498209 h 2745499"/>
              <a:gd name="connsiteX17" fmla="*/ 1320710 w 4845680"/>
              <a:gd name="connsiteY17" fmla="*/ 1651586 h 2745499"/>
              <a:gd name="connsiteX18" fmla="*/ 1334778 w 4845680"/>
              <a:gd name="connsiteY18" fmla="*/ 1746885 h 2745499"/>
              <a:gd name="connsiteX19" fmla="*/ 1399890 w 4845680"/>
              <a:gd name="connsiteY19" fmla="*/ 1946568 h 2745499"/>
              <a:gd name="connsiteX20" fmla="*/ 1457528 w 4845680"/>
              <a:gd name="connsiteY20" fmla="*/ 2089052 h 2745499"/>
              <a:gd name="connsiteX21" fmla="*/ 1524252 w 4845680"/>
              <a:gd name="connsiteY21" fmla="*/ 2209311 h 2745499"/>
              <a:gd name="connsiteX22" fmla="*/ 1574857 w 4845680"/>
              <a:gd name="connsiteY22" fmla="*/ 2263530 h 2745499"/>
              <a:gd name="connsiteX23" fmla="*/ 1602992 w 4845680"/>
              <a:gd name="connsiteY23" fmla="*/ 2302558 h 2745499"/>
              <a:gd name="connsiteX24" fmla="*/ 1651301 w 4845680"/>
              <a:gd name="connsiteY24" fmla="*/ 2356338 h 2745499"/>
              <a:gd name="connsiteX25" fmla="*/ 1753634 w 4845680"/>
              <a:gd name="connsiteY25" fmla="*/ 2455935 h 2745499"/>
              <a:gd name="connsiteX26" fmla="*/ 1869594 w 4845680"/>
              <a:gd name="connsiteY26" fmla="*/ 2542833 h 2745499"/>
              <a:gd name="connsiteX27" fmla="*/ 1905447 w 4845680"/>
              <a:gd name="connsiteY27" fmla="*/ 2574827 h 2745499"/>
              <a:gd name="connsiteX28" fmla="*/ 2020480 w 4845680"/>
              <a:gd name="connsiteY28" fmla="*/ 2636324 h 2745499"/>
              <a:gd name="connsiteX29" fmla="*/ 2129847 w 4845680"/>
              <a:gd name="connsiteY29" fmla="*/ 2678527 h 2745499"/>
              <a:gd name="connsiteX30" fmla="*/ 2229200 w 4845680"/>
              <a:gd name="connsiteY30" fmla="*/ 2711645 h 2745499"/>
              <a:gd name="connsiteX31" fmla="*/ 2452036 w 4845680"/>
              <a:gd name="connsiteY31" fmla="*/ 2741588 h 2745499"/>
              <a:gd name="connsiteX32" fmla="*/ 2542792 w 4845680"/>
              <a:gd name="connsiteY32" fmla="*/ 2745447 h 2745499"/>
              <a:gd name="connsiteX33" fmla="*/ 2697145 w 4845680"/>
              <a:gd name="connsiteY33" fmla="*/ 2737087 h 2745499"/>
              <a:gd name="connsiteX34" fmla="*/ 2825514 w 4845680"/>
              <a:gd name="connsiteY34" fmla="*/ 2710522 h 2745499"/>
              <a:gd name="connsiteX35" fmla="*/ 2940546 w 4845680"/>
              <a:gd name="connsiteY35" fmla="*/ 2670126 h 2745499"/>
              <a:gd name="connsiteX36" fmla="*/ 3014744 w 4845680"/>
              <a:gd name="connsiteY36" fmla="*/ 2626115 h 2745499"/>
              <a:gd name="connsiteX37" fmla="*/ 3134319 w 4845680"/>
              <a:gd name="connsiteY37" fmla="*/ 2558952 h 2745499"/>
              <a:gd name="connsiteX38" fmla="*/ 3221216 w 4845680"/>
              <a:gd name="connsiteY38" fmla="*/ 2505172 h 2745499"/>
              <a:gd name="connsiteX39" fmla="*/ 3343283 w 4845680"/>
              <a:gd name="connsiteY39" fmla="*/ 2413048 h 2745499"/>
              <a:gd name="connsiteX40" fmla="*/ 3408395 w 4845680"/>
              <a:gd name="connsiteY40" fmla="*/ 2356094 h 2745499"/>
              <a:gd name="connsiteX41" fmla="*/ 3529777 w 4845680"/>
              <a:gd name="connsiteY41" fmla="*/ 2212437 h 2745499"/>
              <a:gd name="connsiteX42" fmla="*/ 3596257 w 4845680"/>
              <a:gd name="connsiteY42" fmla="*/ 2121242 h 2745499"/>
              <a:gd name="connsiteX43" fmla="*/ 3653212 w 4845680"/>
              <a:gd name="connsiteY43" fmla="*/ 2029362 h 2745499"/>
              <a:gd name="connsiteX44" fmla="*/ 3731268 w 4845680"/>
              <a:gd name="connsiteY44" fmla="*/ 1944272 h 2745499"/>
              <a:gd name="connsiteX45" fmla="*/ 3820217 w 4845680"/>
              <a:gd name="connsiteY45" fmla="*/ 1862357 h 2745499"/>
              <a:gd name="connsiteX46" fmla="*/ 3888748 w 4845680"/>
              <a:gd name="connsiteY46" fmla="*/ 1810629 h 2745499"/>
              <a:gd name="connsiteX47" fmla="*/ 4005832 w 4845680"/>
              <a:gd name="connsiteY47" fmla="*/ 1739607 h 2745499"/>
              <a:gd name="connsiteX48" fmla="*/ 4115199 w 4845680"/>
              <a:gd name="connsiteY48" fmla="*/ 1691737 h 2745499"/>
              <a:gd name="connsiteX49" fmla="*/ 4253824 w 4845680"/>
              <a:gd name="connsiteY49" fmla="*/ 1627749 h 2745499"/>
              <a:gd name="connsiteX50" fmla="*/ 4338914 w 4845680"/>
              <a:gd name="connsiteY50" fmla="*/ 1573530 h 2745499"/>
              <a:gd name="connsiteX51" fmla="*/ 4418094 w 4845680"/>
              <a:gd name="connsiteY51" fmla="*/ 1523609 h 2745499"/>
              <a:gd name="connsiteX52" fmla="*/ 4479347 w 4845680"/>
              <a:gd name="connsiteY52" fmla="*/ 1466898 h 2745499"/>
              <a:gd name="connsiteX53" fmla="*/ 4549245 w 4845680"/>
              <a:gd name="connsiteY53" fmla="*/ 1401542 h 2745499"/>
              <a:gd name="connsiteX54" fmla="*/ 4601657 w 4845680"/>
              <a:gd name="connsiteY54" fmla="*/ 1344588 h 2745499"/>
              <a:gd name="connsiteX55" fmla="*/ 4638634 w 4845680"/>
              <a:gd name="connsiteY55" fmla="*/ 1289685 h 2745499"/>
              <a:gd name="connsiteX56" fmla="*/ 4691046 w 4845680"/>
              <a:gd name="connsiteY56" fmla="*/ 1214803 h 2745499"/>
              <a:gd name="connsiteX57" fmla="*/ 4728706 w 4845680"/>
              <a:gd name="connsiteY57" fmla="*/ 1141974 h 2745499"/>
              <a:gd name="connsiteX58" fmla="*/ 4784977 w 4845680"/>
              <a:gd name="connsiteY58" fmla="*/ 1017856 h 2745499"/>
              <a:gd name="connsiteX59" fmla="*/ 4803587 w 4845680"/>
              <a:gd name="connsiteY59" fmla="*/ 956603 h 2745499"/>
              <a:gd name="connsiteX60" fmla="*/ 4821514 w 4845680"/>
              <a:gd name="connsiteY60" fmla="*/ 867654 h 2745499"/>
              <a:gd name="connsiteX61" fmla="*/ 4835582 w 4845680"/>
              <a:gd name="connsiteY61" fmla="*/ 793457 h 2745499"/>
              <a:gd name="connsiteX62" fmla="*/ 4845351 w 4845680"/>
              <a:gd name="connsiteY62" fmla="*/ 687753 h 2745499"/>
              <a:gd name="connsiteX63" fmla="*/ 4843983 w 4845680"/>
              <a:gd name="connsiteY63" fmla="*/ 568373 h 2745499"/>
              <a:gd name="connsiteX64" fmla="*/ 4795674 w 4845680"/>
              <a:gd name="connsiteY64" fmla="*/ 506437 h 2745499"/>
              <a:gd name="connsiteX65" fmla="*/ 4753471 w 4845680"/>
              <a:gd name="connsiteY65" fmla="*/ 485335 h 2745499"/>
              <a:gd name="connsiteX66" fmla="*/ 4718302 w 4845680"/>
              <a:gd name="connsiteY66" fmla="*/ 457200 h 2745499"/>
              <a:gd name="connsiteX67" fmla="*/ 4676099 w 4845680"/>
              <a:gd name="connsiteY67" fmla="*/ 443132 h 2745499"/>
              <a:gd name="connsiteX68" fmla="*/ 4591693 w 4845680"/>
              <a:gd name="connsiteY68" fmla="*/ 464233 h 2745499"/>
              <a:gd name="connsiteX69" fmla="*/ 4528388 w 4845680"/>
              <a:gd name="connsiteY69" fmla="*/ 499403 h 2745499"/>
              <a:gd name="connsiteX70" fmla="*/ 4507287 w 4845680"/>
              <a:gd name="connsiteY70" fmla="*/ 513470 h 2745499"/>
              <a:gd name="connsiteX71" fmla="*/ 4479151 w 4845680"/>
              <a:gd name="connsiteY71" fmla="*/ 555673 h 2745499"/>
              <a:gd name="connsiteX72" fmla="*/ 4436948 w 4845680"/>
              <a:gd name="connsiteY72" fmla="*/ 590843 h 2745499"/>
              <a:gd name="connsiteX73" fmla="*/ 4394745 w 4845680"/>
              <a:gd name="connsiteY73" fmla="*/ 618978 h 2745499"/>
              <a:gd name="connsiteX74" fmla="*/ 4338474 w 4845680"/>
              <a:gd name="connsiteY74" fmla="*/ 647113 h 2745499"/>
              <a:gd name="connsiteX75" fmla="*/ 4310339 w 4845680"/>
              <a:gd name="connsiteY75" fmla="*/ 661181 h 2745499"/>
              <a:gd name="connsiteX76" fmla="*/ 4268136 w 4845680"/>
              <a:gd name="connsiteY76" fmla="*/ 675249 h 2745499"/>
              <a:gd name="connsiteX77" fmla="*/ 4240000 w 4845680"/>
              <a:gd name="connsiteY77" fmla="*/ 689317 h 2745499"/>
              <a:gd name="connsiteX78" fmla="*/ 4169662 w 4845680"/>
              <a:gd name="connsiteY78" fmla="*/ 710418 h 2745499"/>
              <a:gd name="connsiteX79" fmla="*/ 3888308 w 4845680"/>
              <a:gd name="connsiteY79" fmla="*/ 696350 h 2745499"/>
              <a:gd name="connsiteX80" fmla="*/ 3867207 w 4845680"/>
              <a:gd name="connsiteY80" fmla="*/ 689317 h 2745499"/>
              <a:gd name="connsiteX81" fmla="*/ 3832037 w 4845680"/>
              <a:gd name="connsiteY81" fmla="*/ 682283 h 2745499"/>
              <a:gd name="connsiteX82" fmla="*/ 3768733 w 4845680"/>
              <a:gd name="connsiteY82" fmla="*/ 675249 h 2745499"/>
              <a:gd name="connsiteX83" fmla="*/ 3677293 w 4845680"/>
              <a:gd name="connsiteY83" fmla="*/ 661181 h 2745499"/>
              <a:gd name="connsiteX84" fmla="*/ 3606954 w 4845680"/>
              <a:gd name="connsiteY84" fmla="*/ 654147 h 2745499"/>
              <a:gd name="connsiteX85" fmla="*/ 3571785 w 4845680"/>
              <a:gd name="connsiteY85" fmla="*/ 647113 h 2745499"/>
              <a:gd name="connsiteX86" fmla="*/ 3255262 w 4845680"/>
              <a:gd name="connsiteY86" fmla="*/ 647113 h 2745499"/>
              <a:gd name="connsiteX87" fmla="*/ 3220093 w 4845680"/>
              <a:gd name="connsiteY87" fmla="*/ 654147 h 2745499"/>
              <a:gd name="connsiteX88" fmla="*/ 3128653 w 4845680"/>
              <a:gd name="connsiteY88" fmla="*/ 661181 h 2745499"/>
              <a:gd name="connsiteX89" fmla="*/ 3086450 w 4845680"/>
              <a:gd name="connsiteY89" fmla="*/ 675249 h 2745499"/>
              <a:gd name="connsiteX90" fmla="*/ 3037213 w 4845680"/>
              <a:gd name="connsiteY90" fmla="*/ 703384 h 2745499"/>
              <a:gd name="connsiteX91" fmla="*/ 2973908 w 4845680"/>
              <a:gd name="connsiteY91" fmla="*/ 731520 h 2745499"/>
              <a:gd name="connsiteX92" fmla="*/ 2572979 w 4845680"/>
              <a:gd name="connsiteY92" fmla="*/ 717452 h 2745499"/>
              <a:gd name="connsiteX93" fmla="*/ 2544844 w 4845680"/>
              <a:gd name="connsiteY93" fmla="*/ 710418 h 2745499"/>
              <a:gd name="connsiteX94" fmla="*/ 2474505 w 4845680"/>
              <a:gd name="connsiteY94" fmla="*/ 689317 h 2745499"/>
              <a:gd name="connsiteX95" fmla="*/ 2439336 w 4845680"/>
              <a:gd name="connsiteY95" fmla="*/ 682283 h 2745499"/>
              <a:gd name="connsiteX96" fmla="*/ 2411200 w 4845680"/>
              <a:gd name="connsiteY96" fmla="*/ 675249 h 2745499"/>
              <a:gd name="connsiteX97" fmla="*/ 2368997 w 4845680"/>
              <a:gd name="connsiteY97" fmla="*/ 661181 h 2745499"/>
              <a:gd name="connsiteX98" fmla="*/ 2333828 w 4845680"/>
              <a:gd name="connsiteY98" fmla="*/ 654147 h 2745499"/>
              <a:gd name="connsiteX99" fmla="*/ 2291625 w 4845680"/>
              <a:gd name="connsiteY99" fmla="*/ 640080 h 2745499"/>
              <a:gd name="connsiteX100" fmla="*/ 2193151 w 4845680"/>
              <a:gd name="connsiteY100" fmla="*/ 626012 h 2745499"/>
              <a:gd name="connsiteX101" fmla="*/ 2136880 w 4845680"/>
              <a:gd name="connsiteY101" fmla="*/ 611944 h 2745499"/>
              <a:gd name="connsiteX102" fmla="*/ 2101711 w 4845680"/>
              <a:gd name="connsiteY102" fmla="*/ 604910 h 2745499"/>
              <a:gd name="connsiteX103" fmla="*/ 2080610 w 4845680"/>
              <a:gd name="connsiteY103" fmla="*/ 597877 h 2745499"/>
              <a:gd name="connsiteX104" fmla="*/ 2045440 w 4845680"/>
              <a:gd name="connsiteY104" fmla="*/ 590843 h 2745499"/>
              <a:gd name="connsiteX105" fmla="*/ 1996204 w 4845680"/>
              <a:gd name="connsiteY105" fmla="*/ 576775 h 2745499"/>
              <a:gd name="connsiteX106" fmla="*/ 1574173 w 4845680"/>
              <a:gd name="connsiteY106" fmla="*/ 562707 h 2745499"/>
              <a:gd name="connsiteX107" fmla="*/ 1539004 w 4845680"/>
              <a:gd name="connsiteY107" fmla="*/ 555673 h 2745499"/>
              <a:gd name="connsiteX108" fmla="*/ 1461631 w 4845680"/>
              <a:gd name="connsiteY108" fmla="*/ 541606 h 2745499"/>
              <a:gd name="connsiteX109" fmla="*/ 1419428 w 4845680"/>
              <a:gd name="connsiteY109" fmla="*/ 520504 h 2745499"/>
              <a:gd name="connsiteX110" fmla="*/ 1391293 w 4845680"/>
              <a:gd name="connsiteY110" fmla="*/ 513470 h 2745499"/>
              <a:gd name="connsiteX111" fmla="*/ 1370191 w 4845680"/>
              <a:gd name="connsiteY111" fmla="*/ 499403 h 2745499"/>
              <a:gd name="connsiteX112" fmla="*/ 1320954 w 4845680"/>
              <a:gd name="connsiteY112" fmla="*/ 450166 h 2745499"/>
              <a:gd name="connsiteX113" fmla="*/ 1299853 w 4845680"/>
              <a:gd name="connsiteY113" fmla="*/ 443132 h 2745499"/>
              <a:gd name="connsiteX114" fmla="*/ 1229514 w 4845680"/>
              <a:gd name="connsiteY114" fmla="*/ 393895 h 2745499"/>
              <a:gd name="connsiteX115" fmla="*/ 1208413 w 4845680"/>
              <a:gd name="connsiteY115" fmla="*/ 379827 h 2745499"/>
              <a:gd name="connsiteX116" fmla="*/ 1187311 w 4845680"/>
              <a:gd name="connsiteY116" fmla="*/ 358726 h 2745499"/>
              <a:gd name="connsiteX117" fmla="*/ 1124007 w 4845680"/>
              <a:gd name="connsiteY117" fmla="*/ 323557 h 2745499"/>
              <a:gd name="connsiteX118" fmla="*/ 1102905 w 4845680"/>
              <a:gd name="connsiteY118" fmla="*/ 309489 h 2745499"/>
              <a:gd name="connsiteX119" fmla="*/ 1081804 w 4845680"/>
              <a:gd name="connsiteY119" fmla="*/ 302455 h 2745499"/>
              <a:gd name="connsiteX120" fmla="*/ 1053668 w 4845680"/>
              <a:gd name="connsiteY120" fmla="*/ 288387 h 2745499"/>
              <a:gd name="connsiteX121" fmla="*/ 1032567 w 4845680"/>
              <a:gd name="connsiteY121" fmla="*/ 274320 h 2745499"/>
              <a:gd name="connsiteX122" fmla="*/ 983330 w 4845680"/>
              <a:gd name="connsiteY122" fmla="*/ 253218 h 2745499"/>
              <a:gd name="connsiteX123" fmla="*/ 912991 w 4845680"/>
              <a:gd name="connsiteY123" fmla="*/ 189913 h 2745499"/>
              <a:gd name="connsiteX124" fmla="*/ 898924 w 4845680"/>
              <a:gd name="connsiteY124" fmla="*/ 168812 h 2745499"/>
              <a:gd name="connsiteX125" fmla="*/ 856720 w 4845680"/>
              <a:gd name="connsiteY125" fmla="*/ 126609 h 2745499"/>
              <a:gd name="connsiteX126" fmla="*/ 807484 w 4845680"/>
              <a:gd name="connsiteY126" fmla="*/ 77372 h 2745499"/>
              <a:gd name="connsiteX127" fmla="*/ 786382 w 4845680"/>
              <a:gd name="connsiteY127" fmla="*/ 63304 h 2745499"/>
              <a:gd name="connsiteX128" fmla="*/ 737145 w 4845680"/>
              <a:gd name="connsiteY128" fmla="*/ 49237 h 2745499"/>
              <a:gd name="connsiteX129" fmla="*/ 673840 w 4845680"/>
              <a:gd name="connsiteY129" fmla="*/ 42203 h 2745499"/>
              <a:gd name="connsiteX130" fmla="*/ 638671 w 4845680"/>
              <a:gd name="connsiteY130" fmla="*/ 35169 h 2745499"/>
              <a:gd name="connsiteX131" fmla="*/ 596468 w 4845680"/>
              <a:gd name="connsiteY131" fmla="*/ 28135 h 2745499"/>
              <a:gd name="connsiteX132" fmla="*/ 533164 w 4845680"/>
              <a:gd name="connsiteY132" fmla="*/ 21101 h 2745499"/>
              <a:gd name="connsiteX133" fmla="*/ 350284 w 4845680"/>
              <a:gd name="connsiteY133" fmla="*/ 0 h 2745499"/>
              <a:gd name="connsiteX134" fmla="*/ 97065 w 4845680"/>
              <a:gd name="connsiteY134" fmla="*/ 7033 h 2745499"/>
              <a:gd name="connsiteX135" fmla="*/ 75964 w 4845680"/>
              <a:gd name="connsiteY135" fmla="*/ 14067 h 2745499"/>
              <a:gd name="connsiteX136" fmla="*/ 47828 w 4845680"/>
              <a:gd name="connsiteY136" fmla="*/ 21101 h 2745499"/>
              <a:gd name="connsiteX0" fmla="*/ 47828 w 4845680"/>
              <a:gd name="connsiteY0" fmla="*/ 21101 h 2745499"/>
              <a:gd name="connsiteX1" fmla="*/ 7920 w 4845680"/>
              <a:gd name="connsiteY1" fmla="*/ 82787 h 2745499"/>
              <a:gd name="connsiteX2" fmla="*/ 396 w 4845680"/>
              <a:gd name="connsiteY2" fmla="*/ 168420 h 2745499"/>
              <a:gd name="connsiteX3" fmla="*/ 17445 w 4845680"/>
              <a:gd name="connsiteY3" fmla="*/ 308212 h 2745499"/>
              <a:gd name="connsiteX4" fmla="*/ 71566 w 4845680"/>
              <a:gd name="connsiteY4" fmla="*/ 488021 h 2745499"/>
              <a:gd name="connsiteX5" fmla="*/ 132234 w 4845680"/>
              <a:gd name="connsiteY5" fmla="*/ 618978 h 2745499"/>
              <a:gd name="connsiteX6" fmla="*/ 210974 w 4845680"/>
              <a:gd name="connsiteY6" fmla="*/ 744220 h 2745499"/>
              <a:gd name="connsiteX7" fmla="*/ 279945 w 4845680"/>
              <a:gd name="connsiteY7" fmla="*/ 834292 h 2745499"/>
              <a:gd name="connsiteX8" fmla="*/ 351651 w 4845680"/>
              <a:gd name="connsiteY8" fmla="*/ 916207 h 2745499"/>
              <a:gd name="connsiteX9" fmla="*/ 445582 w 4845680"/>
              <a:gd name="connsiteY9" fmla="*/ 992212 h 2745499"/>
              <a:gd name="connsiteX10" fmla="*/ 540637 w 4845680"/>
              <a:gd name="connsiteY10" fmla="*/ 1059815 h 2745499"/>
              <a:gd name="connsiteX11" fmla="*/ 669054 w 4845680"/>
              <a:gd name="connsiteY11" fmla="*/ 1145588 h 2745499"/>
              <a:gd name="connsiteX12" fmla="*/ 797275 w 4845680"/>
              <a:gd name="connsiteY12" fmla="*/ 1212068 h 2745499"/>
              <a:gd name="connsiteX13" fmla="*/ 909132 w 4845680"/>
              <a:gd name="connsiteY13" fmla="*/ 1254271 h 2745499"/>
              <a:gd name="connsiteX14" fmla="*/ 1067736 w 4845680"/>
              <a:gd name="connsiteY14" fmla="*/ 1317136 h 2745499"/>
              <a:gd name="connsiteX15" fmla="*/ 1187311 w 4845680"/>
              <a:gd name="connsiteY15" fmla="*/ 1403838 h 2745499"/>
              <a:gd name="connsiteX16" fmla="*/ 1264684 w 4845680"/>
              <a:gd name="connsiteY16" fmla="*/ 1498209 h 2745499"/>
              <a:gd name="connsiteX17" fmla="*/ 1320710 w 4845680"/>
              <a:gd name="connsiteY17" fmla="*/ 1651586 h 2745499"/>
              <a:gd name="connsiteX18" fmla="*/ 1334778 w 4845680"/>
              <a:gd name="connsiteY18" fmla="*/ 1746885 h 2745499"/>
              <a:gd name="connsiteX19" fmla="*/ 1399890 w 4845680"/>
              <a:gd name="connsiteY19" fmla="*/ 1946568 h 2745499"/>
              <a:gd name="connsiteX20" fmla="*/ 1457528 w 4845680"/>
              <a:gd name="connsiteY20" fmla="*/ 2089052 h 2745499"/>
              <a:gd name="connsiteX21" fmla="*/ 1524252 w 4845680"/>
              <a:gd name="connsiteY21" fmla="*/ 2209311 h 2745499"/>
              <a:gd name="connsiteX22" fmla="*/ 1574857 w 4845680"/>
              <a:gd name="connsiteY22" fmla="*/ 2263530 h 2745499"/>
              <a:gd name="connsiteX23" fmla="*/ 1602992 w 4845680"/>
              <a:gd name="connsiteY23" fmla="*/ 2302558 h 2745499"/>
              <a:gd name="connsiteX24" fmla="*/ 1651301 w 4845680"/>
              <a:gd name="connsiteY24" fmla="*/ 2356338 h 2745499"/>
              <a:gd name="connsiteX25" fmla="*/ 1753634 w 4845680"/>
              <a:gd name="connsiteY25" fmla="*/ 2455935 h 2745499"/>
              <a:gd name="connsiteX26" fmla="*/ 1869594 w 4845680"/>
              <a:gd name="connsiteY26" fmla="*/ 2542833 h 2745499"/>
              <a:gd name="connsiteX27" fmla="*/ 1905447 w 4845680"/>
              <a:gd name="connsiteY27" fmla="*/ 2574827 h 2745499"/>
              <a:gd name="connsiteX28" fmla="*/ 2020480 w 4845680"/>
              <a:gd name="connsiteY28" fmla="*/ 2636324 h 2745499"/>
              <a:gd name="connsiteX29" fmla="*/ 2129847 w 4845680"/>
              <a:gd name="connsiteY29" fmla="*/ 2678527 h 2745499"/>
              <a:gd name="connsiteX30" fmla="*/ 2229200 w 4845680"/>
              <a:gd name="connsiteY30" fmla="*/ 2711645 h 2745499"/>
              <a:gd name="connsiteX31" fmla="*/ 2452036 w 4845680"/>
              <a:gd name="connsiteY31" fmla="*/ 2741588 h 2745499"/>
              <a:gd name="connsiteX32" fmla="*/ 2542792 w 4845680"/>
              <a:gd name="connsiteY32" fmla="*/ 2745447 h 2745499"/>
              <a:gd name="connsiteX33" fmla="*/ 2697145 w 4845680"/>
              <a:gd name="connsiteY33" fmla="*/ 2737087 h 2745499"/>
              <a:gd name="connsiteX34" fmla="*/ 2825514 w 4845680"/>
              <a:gd name="connsiteY34" fmla="*/ 2710522 h 2745499"/>
              <a:gd name="connsiteX35" fmla="*/ 2940546 w 4845680"/>
              <a:gd name="connsiteY35" fmla="*/ 2670126 h 2745499"/>
              <a:gd name="connsiteX36" fmla="*/ 3014744 w 4845680"/>
              <a:gd name="connsiteY36" fmla="*/ 2626115 h 2745499"/>
              <a:gd name="connsiteX37" fmla="*/ 3134319 w 4845680"/>
              <a:gd name="connsiteY37" fmla="*/ 2558952 h 2745499"/>
              <a:gd name="connsiteX38" fmla="*/ 3221216 w 4845680"/>
              <a:gd name="connsiteY38" fmla="*/ 2505172 h 2745499"/>
              <a:gd name="connsiteX39" fmla="*/ 3343283 w 4845680"/>
              <a:gd name="connsiteY39" fmla="*/ 2413048 h 2745499"/>
              <a:gd name="connsiteX40" fmla="*/ 3408395 w 4845680"/>
              <a:gd name="connsiteY40" fmla="*/ 2356094 h 2745499"/>
              <a:gd name="connsiteX41" fmla="*/ 3529777 w 4845680"/>
              <a:gd name="connsiteY41" fmla="*/ 2212437 h 2745499"/>
              <a:gd name="connsiteX42" fmla="*/ 3596257 w 4845680"/>
              <a:gd name="connsiteY42" fmla="*/ 2121242 h 2745499"/>
              <a:gd name="connsiteX43" fmla="*/ 3653212 w 4845680"/>
              <a:gd name="connsiteY43" fmla="*/ 2029362 h 2745499"/>
              <a:gd name="connsiteX44" fmla="*/ 3731268 w 4845680"/>
              <a:gd name="connsiteY44" fmla="*/ 1944272 h 2745499"/>
              <a:gd name="connsiteX45" fmla="*/ 3820217 w 4845680"/>
              <a:gd name="connsiteY45" fmla="*/ 1862357 h 2745499"/>
              <a:gd name="connsiteX46" fmla="*/ 3888748 w 4845680"/>
              <a:gd name="connsiteY46" fmla="*/ 1810629 h 2745499"/>
              <a:gd name="connsiteX47" fmla="*/ 4005832 w 4845680"/>
              <a:gd name="connsiteY47" fmla="*/ 1739607 h 2745499"/>
              <a:gd name="connsiteX48" fmla="*/ 4115199 w 4845680"/>
              <a:gd name="connsiteY48" fmla="*/ 1691737 h 2745499"/>
              <a:gd name="connsiteX49" fmla="*/ 4253824 w 4845680"/>
              <a:gd name="connsiteY49" fmla="*/ 1627749 h 2745499"/>
              <a:gd name="connsiteX50" fmla="*/ 4338914 w 4845680"/>
              <a:gd name="connsiteY50" fmla="*/ 1573530 h 2745499"/>
              <a:gd name="connsiteX51" fmla="*/ 4418094 w 4845680"/>
              <a:gd name="connsiteY51" fmla="*/ 1523609 h 2745499"/>
              <a:gd name="connsiteX52" fmla="*/ 4479347 w 4845680"/>
              <a:gd name="connsiteY52" fmla="*/ 1466898 h 2745499"/>
              <a:gd name="connsiteX53" fmla="*/ 4549245 w 4845680"/>
              <a:gd name="connsiteY53" fmla="*/ 1401542 h 2745499"/>
              <a:gd name="connsiteX54" fmla="*/ 4601657 w 4845680"/>
              <a:gd name="connsiteY54" fmla="*/ 1344588 h 2745499"/>
              <a:gd name="connsiteX55" fmla="*/ 4638634 w 4845680"/>
              <a:gd name="connsiteY55" fmla="*/ 1289685 h 2745499"/>
              <a:gd name="connsiteX56" fmla="*/ 4691046 w 4845680"/>
              <a:gd name="connsiteY56" fmla="*/ 1214803 h 2745499"/>
              <a:gd name="connsiteX57" fmla="*/ 4728706 w 4845680"/>
              <a:gd name="connsiteY57" fmla="*/ 1141974 h 2745499"/>
              <a:gd name="connsiteX58" fmla="*/ 4784977 w 4845680"/>
              <a:gd name="connsiteY58" fmla="*/ 1017856 h 2745499"/>
              <a:gd name="connsiteX59" fmla="*/ 4803587 w 4845680"/>
              <a:gd name="connsiteY59" fmla="*/ 956603 h 2745499"/>
              <a:gd name="connsiteX60" fmla="*/ 4821514 w 4845680"/>
              <a:gd name="connsiteY60" fmla="*/ 867654 h 2745499"/>
              <a:gd name="connsiteX61" fmla="*/ 4835582 w 4845680"/>
              <a:gd name="connsiteY61" fmla="*/ 793457 h 2745499"/>
              <a:gd name="connsiteX62" fmla="*/ 4845351 w 4845680"/>
              <a:gd name="connsiteY62" fmla="*/ 687753 h 2745499"/>
              <a:gd name="connsiteX63" fmla="*/ 4843983 w 4845680"/>
              <a:gd name="connsiteY63" fmla="*/ 568373 h 2745499"/>
              <a:gd name="connsiteX64" fmla="*/ 4795674 w 4845680"/>
              <a:gd name="connsiteY64" fmla="*/ 506437 h 2745499"/>
              <a:gd name="connsiteX65" fmla="*/ 4753471 w 4845680"/>
              <a:gd name="connsiteY65" fmla="*/ 485335 h 2745499"/>
              <a:gd name="connsiteX66" fmla="*/ 4718302 w 4845680"/>
              <a:gd name="connsiteY66" fmla="*/ 457200 h 2745499"/>
              <a:gd name="connsiteX67" fmla="*/ 4676099 w 4845680"/>
              <a:gd name="connsiteY67" fmla="*/ 443132 h 2745499"/>
              <a:gd name="connsiteX68" fmla="*/ 4591693 w 4845680"/>
              <a:gd name="connsiteY68" fmla="*/ 464233 h 2745499"/>
              <a:gd name="connsiteX69" fmla="*/ 4528388 w 4845680"/>
              <a:gd name="connsiteY69" fmla="*/ 499403 h 2745499"/>
              <a:gd name="connsiteX70" fmla="*/ 4507287 w 4845680"/>
              <a:gd name="connsiteY70" fmla="*/ 513470 h 2745499"/>
              <a:gd name="connsiteX71" fmla="*/ 4479151 w 4845680"/>
              <a:gd name="connsiteY71" fmla="*/ 555673 h 2745499"/>
              <a:gd name="connsiteX72" fmla="*/ 4436948 w 4845680"/>
              <a:gd name="connsiteY72" fmla="*/ 590843 h 2745499"/>
              <a:gd name="connsiteX73" fmla="*/ 4394745 w 4845680"/>
              <a:gd name="connsiteY73" fmla="*/ 618978 h 2745499"/>
              <a:gd name="connsiteX74" fmla="*/ 4338474 w 4845680"/>
              <a:gd name="connsiteY74" fmla="*/ 647113 h 2745499"/>
              <a:gd name="connsiteX75" fmla="*/ 4310339 w 4845680"/>
              <a:gd name="connsiteY75" fmla="*/ 661181 h 2745499"/>
              <a:gd name="connsiteX76" fmla="*/ 4268136 w 4845680"/>
              <a:gd name="connsiteY76" fmla="*/ 675249 h 2745499"/>
              <a:gd name="connsiteX77" fmla="*/ 4240000 w 4845680"/>
              <a:gd name="connsiteY77" fmla="*/ 689317 h 2745499"/>
              <a:gd name="connsiteX78" fmla="*/ 4169662 w 4845680"/>
              <a:gd name="connsiteY78" fmla="*/ 710418 h 2745499"/>
              <a:gd name="connsiteX79" fmla="*/ 3888308 w 4845680"/>
              <a:gd name="connsiteY79" fmla="*/ 696350 h 2745499"/>
              <a:gd name="connsiteX80" fmla="*/ 3867207 w 4845680"/>
              <a:gd name="connsiteY80" fmla="*/ 689317 h 2745499"/>
              <a:gd name="connsiteX81" fmla="*/ 3832037 w 4845680"/>
              <a:gd name="connsiteY81" fmla="*/ 682283 h 2745499"/>
              <a:gd name="connsiteX82" fmla="*/ 3768733 w 4845680"/>
              <a:gd name="connsiteY82" fmla="*/ 675249 h 2745499"/>
              <a:gd name="connsiteX83" fmla="*/ 3677293 w 4845680"/>
              <a:gd name="connsiteY83" fmla="*/ 661181 h 2745499"/>
              <a:gd name="connsiteX84" fmla="*/ 3606954 w 4845680"/>
              <a:gd name="connsiteY84" fmla="*/ 654147 h 2745499"/>
              <a:gd name="connsiteX85" fmla="*/ 3571785 w 4845680"/>
              <a:gd name="connsiteY85" fmla="*/ 647113 h 2745499"/>
              <a:gd name="connsiteX86" fmla="*/ 3255262 w 4845680"/>
              <a:gd name="connsiteY86" fmla="*/ 647113 h 2745499"/>
              <a:gd name="connsiteX87" fmla="*/ 3220093 w 4845680"/>
              <a:gd name="connsiteY87" fmla="*/ 654147 h 2745499"/>
              <a:gd name="connsiteX88" fmla="*/ 3128653 w 4845680"/>
              <a:gd name="connsiteY88" fmla="*/ 661181 h 2745499"/>
              <a:gd name="connsiteX89" fmla="*/ 3086450 w 4845680"/>
              <a:gd name="connsiteY89" fmla="*/ 675249 h 2745499"/>
              <a:gd name="connsiteX90" fmla="*/ 3037213 w 4845680"/>
              <a:gd name="connsiteY90" fmla="*/ 703384 h 2745499"/>
              <a:gd name="connsiteX91" fmla="*/ 2973908 w 4845680"/>
              <a:gd name="connsiteY91" fmla="*/ 731520 h 2745499"/>
              <a:gd name="connsiteX92" fmla="*/ 2572979 w 4845680"/>
              <a:gd name="connsiteY92" fmla="*/ 717452 h 2745499"/>
              <a:gd name="connsiteX93" fmla="*/ 2544844 w 4845680"/>
              <a:gd name="connsiteY93" fmla="*/ 710418 h 2745499"/>
              <a:gd name="connsiteX94" fmla="*/ 2474505 w 4845680"/>
              <a:gd name="connsiteY94" fmla="*/ 689317 h 2745499"/>
              <a:gd name="connsiteX95" fmla="*/ 2439336 w 4845680"/>
              <a:gd name="connsiteY95" fmla="*/ 682283 h 2745499"/>
              <a:gd name="connsiteX96" fmla="*/ 2411200 w 4845680"/>
              <a:gd name="connsiteY96" fmla="*/ 675249 h 2745499"/>
              <a:gd name="connsiteX97" fmla="*/ 2368997 w 4845680"/>
              <a:gd name="connsiteY97" fmla="*/ 661181 h 2745499"/>
              <a:gd name="connsiteX98" fmla="*/ 2333828 w 4845680"/>
              <a:gd name="connsiteY98" fmla="*/ 654147 h 2745499"/>
              <a:gd name="connsiteX99" fmla="*/ 2291625 w 4845680"/>
              <a:gd name="connsiteY99" fmla="*/ 640080 h 2745499"/>
              <a:gd name="connsiteX100" fmla="*/ 2193151 w 4845680"/>
              <a:gd name="connsiteY100" fmla="*/ 626012 h 2745499"/>
              <a:gd name="connsiteX101" fmla="*/ 2136880 w 4845680"/>
              <a:gd name="connsiteY101" fmla="*/ 611944 h 2745499"/>
              <a:gd name="connsiteX102" fmla="*/ 2101711 w 4845680"/>
              <a:gd name="connsiteY102" fmla="*/ 604910 h 2745499"/>
              <a:gd name="connsiteX103" fmla="*/ 2080610 w 4845680"/>
              <a:gd name="connsiteY103" fmla="*/ 597877 h 2745499"/>
              <a:gd name="connsiteX104" fmla="*/ 2045440 w 4845680"/>
              <a:gd name="connsiteY104" fmla="*/ 590843 h 2745499"/>
              <a:gd name="connsiteX105" fmla="*/ 1996204 w 4845680"/>
              <a:gd name="connsiteY105" fmla="*/ 576775 h 2745499"/>
              <a:gd name="connsiteX106" fmla="*/ 1574173 w 4845680"/>
              <a:gd name="connsiteY106" fmla="*/ 562707 h 2745499"/>
              <a:gd name="connsiteX107" fmla="*/ 1539004 w 4845680"/>
              <a:gd name="connsiteY107" fmla="*/ 555673 h 2745499"/>
              <a:gd name="connsiteX108" fmla="*/ 1461631 w 4845680"/>
              <a:gd name="connsiteY108" fmla="*/ 541606 h 2745499"/>
              <a:gd name="connsiteX109" fmla="*/ 1419428 w 4845680"/>
              <a:gd name="connsiteY109" fmla="*/ 520504 h 2745499"/>
              <a:gd name="connsiteX110" fmla="*/ 1391293 w 4845680"/>
              <a:gd name="connsiteY110" fmla="*/ 513470 h 2745499"/>
              <a:gd name="connsiteX111" fmla="*/ 1370191 w 4845680"/>
              <a:gd name="connsiteY111" fmla="*/ 499403 h 2745499"/>
              <a:gd name="connsiteX112" fmla="*/ 1320954 w 4845680"/>
              <a:gd name="connsiteY112" fmla="*/ 450166 h 2745499"/>
              <a:gd name="connsiteX113" fmla="*/ 1299853 w 4845680"/>
              <a:gd name="connsiteY113" fmla="*/ 443132 h 2745499"/>
              <a:gd name="connsiteX114" fmla="*/ 1229514 w 4845680"/>
              <a:gd name="connsiteY114" fmla="*/ 393895 h 2745499"/>
              <a:gd name="connsiteX115" fmla="*/ 1208413 w 4845680"/>
              <a:gd name="connsiteY115" fmla="*/ 379827 h 2745499"/>
              <a:gd name="connsiteX116" fmla="*/ 1187311 w 4845680"/>
              <a:gd name="connsiteY116" fmla="*/ 358726 h 2745499"/>
              <a:gd name="connsiteX117" fmla="*/ 1124007 w 4845680"/>
              <a:gd name="connsiteY117" fmla="*/ 323557 h 2745499"/>
              <a:gd name="connsiteX118" fmla="*/ 1102905 w 4845680"/>
              <a:gd name="connsiteY118" fmla="*/ 309489 h 2745499"/>
              <a:gd name="connsiteX119" fmla="*/ 1081804 w 4845680"/>
              <a:gd name="connsiteY119" fmla="*/ 302455 h 2745499"/>
              <a:gd name="connsiteX120" fmla="*/ 1053668 w 4845680"/>
              <a:gd name="connsiteY120" fmla="*/ 288387 h 2745499"/>
              <a:gd name="connsiteX121" fmla="*/ 1032567 w 4845680"/>
              <a:gd name="connsiteY121" fmla="*/ 274320 h 2745499"/>
              <a:gd name="connsiteX122" fmla="*/ 983330 w 4845680"/>
              <a:gd name="connsiteY122" fmla="*/ 253218 h 2745499"/>
              <a:gd name="connsiteX123" fmla="*/ 912991 w 4845680"/>
              <a:gd name="connsiteY123" fmla="*/ 189913 h 2745499"/>
              <a:gd name="connsiteX124" fmla="*/ 898924 w 4845680"/>
              <a:gd name="connsiteY124" fmla="*/ 168812 h 2745499"/>
              <a:gd name="connsiteX125" fmla="*/ 856720 w 4845680"/>
              <a:gd name="connsiteY125" fmla="*/ 126609 h 2745499"/>
              <a:gd name="connsiteX126" fmla="*/ 807484 w 4845680"/>
              <a:gd name="connsiteY126" fmla="*/ 77372 h 2745499"/>
              <a:gd name="connsiteX127" fmla="*/ 786382 w 4845680"/>
              <a:gd name="connsiteY127" fmla="*/ 63304 h 2745499"/>
              <a:gd name="connsiteX128" fmla="*/ 737145 w 4845680"/>
              <a:gd name="connsiteY128" fmla="*/ 49237 h 2745499"/>
              <a:gd name="connsiteX129" fmla="*/ 673840 w 4845680"/>
              <a:gd name="connsiteY129" fmla="*/ 42203 h 2745499"/>
              <a:gd name="connsiteX130" fmla="*/ 638671 w 4845680"/>
              <a:gd name="connsiteY130" fmla="*/ 35169 h 2745499"/>
              <a:gd name="connsiteX131" fmla="*/ 596468 w 4845680"/>
              <a:gd name="connsiteY131" fmla="*/ 28135 h 2745499"/>
              <a:gd name="connsiteX132" fmla="*/ 533164 w 4845680"/>
              <a:gd name="connsiteY132" fmla="*/ 21101 h 2745499"/>
              <a:gd name="connsiteX133" fmla="*/ 350284 w 4845680"/>
              <a:gd name="connsiteY133" fmla="*/ 0 h 2745499"/>
              <a:gd name="connsiteX134" fmla="*/ 97065 w 4845680"/>
              <a:gd name="connsiteY134" fmla="*/ 7033 h 2745499"/>
              <a:gd name="connsiteX135" fmla="*/ 75964 w 4845680"/>
              <a:gd name="connsiteY135" fmla="*/ 14067 h 2745499"/>
              <a:gd name="connsiteX136" fmla="*/ 47828 w 4845680"/>
              <a:gd name="connsiteY136" fmla="*/ 21101 h 2745499"/>
              <a:gd name="connsiteX0" fmla="*/ 47828 w 4845680"/>
              <a:gd name="connsiteY0" fmla="*/ 21101 h 2745499"/>
              <a:gd name="connsiteX1" fmla="*/ 7920 w 4845680"/>
              <a:gd name="connsiteY1" fmla="*/ 82787 h 2745499"/>
              <a:gd name="connsiteX2" fmla="*/ 396 w 4845680"/>
              <a:gd name="connsiteY2" fmla="*/ 168420 h 2745499"/>
              <a:gd name="connsiteX3" fmla="*/ 17445 w 4845680"/>
              <a:gd name="connsiteY3" fmla="*/ 308212 h 2745499"/>
              <a:gd name="connsiteX4" fmla="*/ 71566 w 4845680"/>
              <a:gd name="connsiteY4" fmla="*/ 488021 h 2745499"/>
              <a:gd name="connsiteX5" fmla="*/ 132234 w 4845680"/>
              <a:gd name="connsiteY5" fmla="*/ 618978 h 2745499"/>
              <a:gd name="connsiteX6" fmla="*/ 210974 w 4845680"/>
              <a:gd name="connsiteY6" fmla="*/ 744220 h 2745499"/>
              <a:gd name="connsiteX7" fmla="*/ 279945 w 4845680"/>
              <a:gd name="connsiteY7" fmla="*/ 834292 h 2745499"/>
              <a:gd name="connsiteX8" fmla="*/ 351651 w 4845680"/>
              <a:gd name="connsiteY8" fmla="*/ 916207 h 2745499"/>
              <a:gd name="connsiteX9" fmla="*/ 445582 w 4845680"/>
              <a:gd name="connsiteY9" fmla="*/ 992212 h 2745499"/>
              <a:gd name="connsiteX10" fmla="*/ 540637 w 4845680"/>
              <a:gd name="connsiteY10" fmla="*/ 1059815 h 2745499"/>
              <a:gd name="connsiteX11" fmla="*/ 669054 w 4845680"/>
              <a:gd name="connsiteY11" fmla="*/ 1145588 h 2745499"/>
              <a:gd name="connsiteX12" fmla="*/ 797275 w 4845680"/>
              <a:gd name="connsiteY12" fmla="*/ 1212068 h 2745499"/>
              <a:gd name="connsiteX13" fmla="*/ 944057 w 4845680"/>
              <a:gd name="connsiteY13" fmla="*/ 1273321 h 2745499"/>
              <a:gd name="connsiteX14" fmla="*/ 1067736 w 4845680"/>
              <a:gd name="connsiteY14" fmla="*/ 1317136 h 2745499"/>
              <a:gd name="connsiteX15" fmla="*/ 1187311 w 4845680"/>
              <a:gd name="connsiteY15" fmla="*/ 1403838 h 2745499"/>
              <a:gd name="connsiteX16" fmla="*/ 1264684 w 4845680"/>
              <a:gd name="connsiteY16" fmla="*/ 1498209 h 2745499"/>
              <a:gd name="connsiteX17" fmla="*/ 1320710 w 4845680"/>
              <a:gd name="connsiteY17" fmla="*/ 1651586 h 2745499"/>
              <a:gd name="connsiteX18" fmla="*/ 1334778 w 4845680"/>
              <a:gd name="connsiteY18" fmla="*/ 1746885 h 2745499"/>
              <a:gd name="connsiteX19" fmla="*/ 1399890 w 4845680"/>
              <a:gd name="connsiteY19" fmla="*/ 1946568 h 2745499"/>
              <a:gd name="connsiteX20" fmla="*/ 1457528 w 4845680"/>
              <a:gd name="connsiteY20" fmla="*/ 2089052 h 2745499"/>
              <a:gd name="connsiteX21" fmla="*/ 1524252 w 4845680"/>
              <a:gd name="connsiteY21" fmla="*/ 2209311 h 2745499"/>
              <a:gd name="connsiteX22" fmla="*/ 1574857 w 4845680"/>
              <a:gd name="connsiteY22" fmla="*/ 2263530 h 2745499"/>
              <a:gd name="connsiteX23" fmla="*/ 1602992 w 4845680"/>
              <a:gd name="connsiteY23" fmla="*/ 2302558 h 2745499"/>
              <a:gd name="connsiteX24" fmla="*/ 1651301 w 4845680"/>
              <a:gd name="connsiteY24" fmla="*/ 2356338 h 2745499"/>
              <a:gd name="connsiteX25" fmla="*/ 1753634 w 4845680"/>
              <a:gd name="connsiteY25" fmla="*/ 2455935 h 2745499"/>
              <a:gd name="connsiteX26" fmla="*/ 1869594 w 4845680"/>
              <a:gd name="connsiteY26" fmla="*/ 2542833 h 2745499"/>
              <a:gd name="connsiteX27" fmla="*/ 1905447 w 4845680"/>
              <a:gd name="connsiteY27" fmla="*/ 2574827 h 2745499"/>
              <a:gd name="connsiteX28" fmla="*/ 2020480 w 4845680"/>
              <a:gd name="connsiteY28" fmla="*/ 2636324 h 2745499"/>
              <a:gd name="connsiteX29" fmla="*/ 2129847 w 4845680"/>
              <a:gd name="connsiteY29" fmla="*/ 2678527 h 2745499"/>
              <a:gd name="connsiteX30" fmla="*/ 2229200 w 4845680"/>
              <a:gd name="connsiteY30" fmla="*/ 2711645 h 2745499"/>
              <a:gd name="connsiteX31" fmla="*/ 2452036 w 4845680"/>
              <a:gd name="connsiteY31" fmla="*/ 2741588 h 2745499"/>
              <a:gd name="connsiteX32" fmla="*/ 2542792 w 4845680"/>
              <a:gd name="connsiteY32" fmla="*/ 2745447 h 2745499"/>
              <a:gd name="connsiteX33" fmla="*/ 2697145 w 4845680"/>
              <a:gd name="connsiteY33" fmla="*/ 2737087 h 2745499"/>
              <a:gd name="connsiteX34" fmla="*/ 2825514 w 4845680"/>
              <a:gd name="connsiteY34" fmla="*/ 2710522 h 2745499"/>
              <a:gd name="connsiteX35" fmla="*/ 2940546 w 4845680"/>
              <a:gd name="connsiteY35" fmla="*/ 2670126 h 2745499"/>
              <a:gd name="connsiteX36" fmla="*/ 3014744 w 4845680"/>
              <a:gd name="connsiteY36" fmla="*/ 2626115 h 2745499"/>
              <a:gd name="connsiteX37" fmla="*/ 3134319 w 4845680"/>
              <a:gd name="connsiteY37" fmla="*/ 2558952 h 2745499"/>
              <a:gd name="connsiteX38" fmla="*/ 3221216 w 4845680"/>
              <a:gd name="connsiteY38" fmla="*/ 2505172 h 2745499"/>
              <a:gd name="connsiteX39" fmla="*/ 3343283 w 4845680"/>
              <a:gd name="connsiteY39" fmla="*/ 2413048 h 2745499"/>
              <a:gd name="connsiteX40" fmla="*/ 3408395 w 4845680"/>
              <a:gd name="connsiteY40" fmla="*/ 2356094 h 2745499"/>
              <a:gd name="connsiteX41" fmla="*/ 3529777 w 4845680"/>
              <a:gd name="connsiteY41" fmla="*/ 2212437 h 2745499"/>
              <a:gd name="connsiteX42" fmla="*/ 3596257 w 4845680"/>
              <a:gd name="connsiteY42" fmla="*/ 2121242 h 2745499"/>
              <a:gd name="connsiteX43" fmla="*/ 3653212 w 4845680"/>
              <a:gd name="connsiteY43" fmla="*/ 2029362 h 2745499"/>
              <a:gd name="connsiteX44" fmla="*/ 3731268 w 4845680"/>
              <a:gd name="connsiteY44" fmla="*/ 1944272 h 2745499"/>
              <a:gd name="connsiteX45" fmla="*/ 3820217 w 4845680"/>
              <a:gd name="connsiteY45" fmla="*/ 1862357 h 2745499"/>
              <a:gd name="connsiteX46" fmla="*/ 3888748 w 4845680"/>
              <a:gd name="connsiteY46" fmla="*/ 1810629 h 2745499"/>
              <a:gd name="connsiteX47" fmla="*/ 4005832 w 4845680"/>
              <a:gd name="connsiteY47" fmla="*/ 1739607 h 2745499"/>
              <a:gd name="connsiteX48" fmla="*/ 4115199 w 4845680"/>
              <a:gd name="connsiteY48" fmla="*/ 1691737 h 2745499"/>
              <a:gd name="connsiteX49" fmla="*/ 4253824 w 4845680"/>
              <a:gd name="connsiteY49" fmla="*/ 1627749 h 2745499"/>
              <a:gd name="connsiteX50" fmla="*/ 4338914 w 4845680"/>
              <a:gd name="connsiteY50" fmla="*/ 1573530 h 2745499"/>
              <a:gd name="connsiteX51" fmla="*/ 4418094 w 4845680"/>
              <a:gd name="connsiteY51" fmla="*/ 1523609 h 2745499"/>
              <a:gd name="connsiteX52" fmla="*/ 4479347 w 4845680"/>
              <a:gd name="connsiteY52" fmla="*/ 1466898 h 2745499"/>
              <a:gd name="connsiteX53" fmla="*/ 4549245 w 4845680"/>
              <a:gd name="connsiteY53" fmla="*/ 1401542 h 2745499"/>
              <a:gd name="connsiteX54" fmla="*/ 4601657 w 4845680"/>
              <a:gd name="connsiteY54" fmla="*/ 1344588 h 2745499"/>
              <a:gd name="connsiteX55" fmla="*/ 4638634 w 4845680"/>
              <a:gd name="connsiteY55" fmla="*/ 1289685 h 2745499"/>
              <a:gd name="connsiteX56" fmla="*/ 4691046 w 4845680"/>
              <a:gd name="connsiteY56" fmla="*/ 1214803 h 2745499"/>
              <a:gd name="connsiteX57" fmla="*/ 4728706 w 4845680"/>
              <a:gd name="connsiteY57" fmla="*/ 1141974 h 2745499"/>
              <a:gd name="connsiteX58" fmla="*/ 4784977 w 4845680"/>
              <a:gd name="connsiteY58" fmla="*/ 1017856 h 2745499"/>
              <a:gd name="connsiteX59" fmla="*/ 4803587 w 4845680"/>
              <a:gd name="connsiteY59" fmla="*/ 956603 h 2745499"/>
              <a:gd name="connsiteX60" fmla="*/ 4821514 w 4845680"/>
              <a:gd name="connsiteY60" fmla="*/ 867654 h 2745499"/>
              <a:gd name="connsiteX61" fmla="*/ 4835582 w 4845680"/>
              <a:gd name="connsiteY61" fmla="*/ 793457 h 2745499"/>
              <a:gd name="connsiteX62" fmla="*/ 4845351 w 4845680"/>
              <a:gd name="connsiteY62" fmla="*/ 687753 h 2745499"/>
              <a:gd name="connsiteX63" fmla="*/ 4843983 w 4845680"/>
              <a:gd name="connsiteY63" fmla="*/ 568373 h 2745499"/>
              <a:gd name="connsiteX64" fmla="*/ 4795674 w 4845680"/>
              <a:gd name="connsiteY64" fmla="*/ 506437 h 2745499"/>
              <a:gd name="connsiteX65" fmla="*/ 4753471 w 4845680"/>
              <a:gd name="connsiteY65" fmla="*/ 485335 h 2745499"/>
              <a:gd name="connsiteX66" fmla="*/ 4718302 w 4845680"/>
              <a:gd name="connsiteY66" fmla="*/ 457200 h 2745499"/>
              <a:gd name="connsiteX67" fmla="*/ 4676099 w 4845680"/>
              <a:gd name="connsiteY67" fmla="*/ 443132 h 2745499"/>
              <a:gd name="connsiteX68" fmla="*/ 4591693 w 4845680"/>
              <a:gd name="connsiteY68" fmla="*/ 464233 h 2745499"/>
              <a:gd name="connsiteX69" fmla="*/ 4528388 w 4845680"/>
              <a:gd name="connsiteY69" fmla="*/ 499403 h 2745499"/>
              <a:gd name="connsiteX70" fmla="*/ 4507287 w 4845680"/>
              <a:gd name="connsiteY70" fmla="*/ 513470 h 2745499"/>
              <a:gd name="connsiteX71" fmla="*/ 4479151 w 4845680"/>
              <a:gd name="connsiteY71" fmla="*/ 555673 h 2745499"/>
              <a:gd name="connsiteX72" fmla="*/ 4436948 w 4845680"/>
              <a:gd name="connsiteY72" fmla="*/ 590843 h 2745499"/>
              <a:gd name="connsiteX73" fmla="*/ 4394745 w 4845680"/>
              <a:gd name="connsiteY73" fmla="*/ 618978 h 2745499"/>
              <a:gd name="connsiteX74" fmla="*/ 4338474 w 4845680"/>
              <a:gd name="connsiteY74" fmla="*/ 647113 h 2745499"/>
              <a:gd name="connsiteX75" fmla="*/ 4310339 w 4845680"/>
              <a:gd name="connsiteY75" fmla="*/ 661181 h 2745499"/>
              <a:gd name="connsiteX76" fmla="*/ 4268136 w 4845680"/>
              <a:gd name="connsiteY76" fmla="*/ 675249 h 2745499"/>
              <a:gd name="connsiteX77" fmla="*/ 4240000 w 4845680"/>
              <a:gd name="connsiteY77" fmla="*/ 689317 h 2745499"/>
              <a:gd name="connsiteX78" fmla="*/ 4169662 w 4845680"/>
              <a:gd name="connsiteY78" fmla="*/ 710418 h 2745499"/>
              <a:gd name="connsiteX79" fmla="*/ 3888308 w 4845680"/>
              <a:gd name="connsiteY79" fmla="*/ 696350 h 2745499"/>
              <a:gd name="connsiteX80" fmla="*/ 3867207 w 4845680"/>
              <a:gd name="connsiteY80" fmla="*/ 689317 h 2745499"/>
              <a:gd name="connsiteX81" fmla="*/ 3832037 w 4845680"/>
              <a:gd name="connsiteY81" fmla="*/ 682283 h 2745499"/>
              <a:gd name="connsiteX82" fmla="*/ 3768733 w 4845680"/>
              <a:gd name="connsiteY82" fmla="*/ 675249 h 2745499"/>
              <a:gd name="connsiteX83" fmla="*/ 3677293 w 4845680"/>
              <a:gd name="connsiteY83" fmla="*/ 661181 h 2745499"/>
              <a:gd name="connsiteX84" fmla="*/ 3606954 w 4845680"/>
              <a:gd name="connsiteY84" fmla="*/ 654147 h 2745499"/>
              <a:gd name="connsiteX85" fmla="*/ 3571785 w 4845680"/>
              <a:gd name="connsiteY85" fmla="*/ 647113 h 2745499"/>
              <a:gd name="connsiteX86" fmla="*/ 3255262 w 4845680"/>
              <a:gd name="connsiteY86" fmla="*/ 647113 h 2745499"/>
              <a:gd name="connsiteX87" fmla="*/ 3220093 w 4845680"/>
              <a:gd name="connsiteY87" fmla="*/ 654147 h 2745499"/>
              <a:gd name="connsiteX88" fmla="*/ 3128653 w 4845680"/>
              <a:gd name="connsiteY88" fmla="*/ 661181 h 2745499"/>
              <a:gd name="connsiteX89" fmla="*/ 3086450 w 4845680"/>
              <a:gd name="connsiteY89" fmla="*/ 675249 h 2745499"/>
              <a:gd name="connsiteX90" fmla="*/ 3037213 w 4845680"/>
              <a:gd name="connsiteY90" fmla="*/ 703384 h 2745499"/>
              <a:gd name="connsiteX91" fmla="*/ 2973908 w 4845680"/>
              <a:gd name="connsiteY91" fmla="*/ 731520 h 2745499"/>
              <a:gd name="connsiteX92" fmla="*/ 2572979 w 4845680"/>
              <a:gd name="connsiteY92" fmla="*/ 717452 h 2745499"/>
              <a:gd name="connsiteX93" fmla="*/ 2544844 w 4845680"/>
              <a:gd name="connsiteY93" fmla="*/ 710418 h 2745499"/>
              <a:gd name="connsiteX94" fmla="*/ 2474505 w 4845680"/>
              <a:gd name="connsiteY94" fmla="*/ 689317 h 2745499"/>
              <a:gd name="connsiteX95" fmla="*/ 2439336 w 4845680"/>
              <a:gd name="connsiteY95" fmla="*/ 682283 h 2745499"/>
              <a:gd name="connsiteX96" fmla="*/ 2411200 w 4845680"/>
              <a:gd name="connsiteY96" fmla="*/ 675249 h 2745499"/>
              <a:gd name="connsiteX97" fmla="*/ 2368997 w 4845680"/>
              <a:gd name="connsiteY97" fmla="*/ 661181 h 2745499"/>
              <a:gd name="connsiteX98" fmla="*/ 2333828 w 4845680"/>
              <a:gd name="connsiteY98" fmla="*/ 654147 h 2745499"/>
              <a:gd name="connsiteX99" fmla="*/ 2291625 w 4845680"/>
              <a:gd name="connsiteY99" fmla="*/ 640080 h 2745499"/>
              <a:gd name="connsiteX100" fmla="*/ 2193151 w 4845680"/>
              <a:gd name="connsiteY100" fmla="*/ 626012 h 2745499"/>
              <a:gd name="connsiteX101" fmla="*/ 2136880 w 4845680"/>
              <a:gd name="connsiteY101" fmla="*/ 611944 h 2745499"/>
              <a:gd name="connsiteX102" fmla="*/ 2101711 w 4845680"/>
              <a:gd name="connsiteY102" fmla="*/ 604910 h 2745499"/>
              <a:gd name="connsiteX103" fmla="*/ 2080610 w 4845680"/>
              <a:gd name="connsiteY103" fmla="*/ 597877 h 2745499"/>
              <a:gd name="connsiteX104" fmla="*/ 2045440 w 4845680"/>
              <a:gd name="connsiteY104" fmla="*/ 590843 h 2745499"/>
              <a:gd name="connsiteX105" fmla="*/ 1996204 w 4845680"/>
              <a:gd name="connsiteY105" fmla="*/ 576775 h 2745499"/>
              <a:gd name="connsiteX106" fmla="*/ 1574173 w 4845680"/>
              <a:gd name="connsiteY106" fmla="*/ 562707 h 2745499"/>
              <a:gd name="connsiteX107" fmla="*/ 1539004 w 4845680"/>
              <a:gd name="connsiteY107" fmla="*/ 555673 h 2745499"/>
              <a:gd name="connsiteX108" fmla="*/ 1461631 w 4845680"/>
              <a:gd name="connsiteY108" fmla="*/ 541606 h 2745499"/>
              <a:gd name="connsiteX109" fmla="*/ 1419428 w 4845680"/>
              <a:gd name="connsiteY109" fmla="*/ 520504 h 2745499"/>
              <a:gd name="connsiteX110" fmla="*/ 1391293 w 4845680"/>
              <a:gd name="connsiteY110" fmla="*/ 513470 h 2745499"/>
              <a:gd name="connsiteX111" fmla="*/ 1370191 w 4845680"/>
              <a:gd name="connsiteY111" fmla="*/ 499403 h 2745499"/>
              <a:gd name="connsiteX112" fmla="*/ 1320954 w 4845680"/>
              <a:gd name="connsiteY112" fmla="*/ 450166 h 2745499"/>
              <a:gd name="connsiteX113" fmla="*/ 1299853 w 4845680"/>
              <a:gd name="connsiteY113" fmla="*/ 443132 h 2745499"/>
              <a:gd name="connsiteX114" fmla="*/ 1229514 w 4845680"/>
              <a:gd name="connsiteY114" fmla="*/ 393895 h 2745499"/>
              <a:gd name="connsiteX115" fmla="*/ 1208413 w 4845680"/>
              <a:gd name="connsiteY115" fmla="*/ 379827 h 2745499"/>
              <a:gd name="connsiteX116" fmla="*/ 1187311 w 4845680"/>
              <a:gd name="connsiteY116" fmla="*/ 358726 h 2745499"/>
              <a:gd name="connsiteX117" fmla="*/ 1124007 w 4845680"/>
              <a:gd name="connsiteY117" fmla="*/ 323557 h 2745499"/>
              <a:gd name="connsiteX118" fmla="*/ 1102905 w 4845680"/>
              <a:gd name="connsiteY118" fmla="*/ 309489 h 2745499"/>
              <a:gd name="connsiteX119" fmla="*/ 1081804 w 4845680"/>
              <a:gd name="connsiteY119" fmla="*/ 302455 h 2745499"/>
              <a:gd name="connsiteX120" fmla="*/ 1053668 w 4845680"/>
              <a:gd name="connsiteY120" fmla="*/ 288387 h 2745499"/>
              <a:gd name="connsiteX121" fmla="*/ 1032567 w 4845680"/>
              <a:gd name="connsiteY121" fmla="*/ 274320 h 2745499"/>
              <a:gd name="connsiteX122" fmla="*/ 983330 w 4845680"/>
              <a:gd name="connsiteY122" fmla="*/ 253218 h 2745499"/>
              <a:gd name="connsiteX123" fmla="*/ 912991 w 4845680"/>
              <a:gd name="connsiteY123" fmla="*/ 189913 h 2745499"/>
              <a:gd name="connsiteX124" fmla="*/ 898924 w 4845680"/>
              <a:gd name="connsiteY124" fmla="*/ 168812 h 2745499"/>
              <a:gd name="connsiteX125" fmla="*/ 856720 w 4845680"/>
              <a:gd name="connsiteY125" fmla="*/ 126609 h 2745499"/>
              <a:gd name="connsiteX126" fmla="*/ 807484 w 4845680"/>
              <a:gd name="connsiteY126" fmla="*/ 77372 h 2745499"/>
              <a:gd name="connsiteX127" fmla="*/ 786382 w 4845680"/>
              <a:gd name="connsiteY127" fmla="*/ 63304 h 2745499"/>
              <a:gd name="connsiteX128" fmla="*/ 737145 w 4845680"/>
              <a:gd name="connsiteY128" fmla="*/ 49237 h 2745499"/>
              <a:gd name="connsiteX129" fmla="*/ 673840 w 4845680"/>
              <a:gd name="connsiteY129" fmla="*/ 42203 h 2745499"/>
              <a:gd name="connsiteX130" fmla="*/ 638671 w 4845680"/>
              <a:gd name="connsiteY130" fmla="*/ 35169 h 2745499"/>
              <a:gd name="connsiteX131" fmla="*/ 596468 w 4845680"/>
              <a:gd name="connsiteY131" fmla="*/ 28135 h 2745499"/>
              <a:gd name="connsiteX132" fmla="*/ 533164 w 4845680"/>
              <a:gd name="connsiteY132" fmla="*/ 21101 h 2745499"/>
              <a:gd name="connsiteX133" fmla="*/ 350284 w 4845680"/>
              <a:gd name="connsiteY133" fmla="*/ 0 h 2745499"/>
              <a:gd name="connsiteX134" fmla="*/ 97065 w 4845680"/>
              <a:gd name="connsiteY134" fmla="*/ 7033 h 2745499"/>
              <a:gd name="connsiteX135" fmla="*/ 75964 w 4845680"/>
              <a:gd name="connsiteY135" fmla="*/ 14067 h 2745499"/>
              <a:gd name="connsiteX136" fmla="*/ 47828 w 4845680"/>
              <a:gd name="connsiteY136" fmla="*/ 21101 h 2745499"/>
              <a:gd name="connsiteX0" fmla="*/ 47828 w 4845680"/>
              <a:gd name="connsiteY0" fmla="*/ 21101 h 2745499"/>
              <a:gd name="connsiteX1" fmla="*/ 7920 w 4845680"/>
              <a:gd name="connsiteY1" fmla="*/ 82787 h 2745499"/>
              <a:gd name="connsiteX2" fmla="*/ 396 w 4845680"/>
              <a:gd name="connsiteY2" fmla="*/ 168420 h 2745499"/>
              <a:gd name="connsiteX3" fmla="*/ 17445 w 4845680"/>
              <a:gd name="connsiteY3" fmla="*/ 308212 h 2745499"/>
              <a:gd name="connsiteX4" fmla="*/ 71566 w 4845680"/>
              <a:gd name="connsiteY4" fmla="*/ 488021 h 2745499"/>
              <a:gd name="connsiteX5" fmla="*/ 132234 w 4845680"/>
              <a:gd name="connsiteY5" fmla="*/ 618978 h 2745499"/>
              <a:gd name="connsiteX6" fmla="*/ 210974 w 4845680"/>
              <a:gd name="connsiteY6" fmla="*/ 744220 h 2745499"/>
              <a:gd name="connsiteX7" fmla="*/ 279945 w 4845680"/>
              <a:gd name="connsiteY7" fmla="*/ 834292 h 2745499"/>
              <a:gd name="connsiteX8" fmla="*/ 351651 w 4845680"/>
              <a:gd name="connsiteY8" fmla="*/ 916207 h 2745499"/>
              <a:gd name="connsiteX9" fmla="*/ 445582 w 4845680"/>
              <a:gd name="connsiteY9" fmla="*/ 992212 h 2745499"/>
              <a:gd name="connsiteX10" fmla="*/ 540637 w 4845680"/>
              <a:gd name="connsiteY10" fmla="*/ 1059815 h 2745499"/>
              <a:gd name="connsiteX11" fmla="*/ 669054 w 4845680"/>
              <a:gd name="connsiteY11" fmla="*/ 1145588 h 2745499"/>
              <a:gd name="connsiteX12" fmla="*/ 797275 w 4845680"/>
              <a:gd name="connsiteY12" fmla="*/ 1212068 h 2745499"/>
              <a:gd name="connsiteX13" fmla="*/ 944057 w 4845680"/>
              <a:gd name="connsiteY13" fmla="*/ 1273321 h 2745499"/>
              <a:gd name="connsiteX14" fmla="*/ 1080436 w 4845680"/>
              <a:gd name="connsiteY14" fmla="*/ 1326661 h 2745499"/>
              <a:gd name="connsiteX15" fmla="*/ 1187311 w 4845680"/>
              <a:gd name="connsiteY15" fmla="*/ 1403838 h 2745499"/>
              <a:gd name="connsiteX16" fmla="*/ 1264684 w 4845680"/>
              <a:gd name="connsiteY16" fmla="*/ 1498209 h 2745499"/>
              <a:gd name="connsiteX17" fmla="*/ 1320710 w 4845680"/>
              <a:gd name="connsiteY17" fmla="*/ 1651586 h 2745499"/>
              <a:gd name="connsiteX18" fmla="*/ 1334778 w 4845680"/>
              <a:gd name="connsiteY18" fmla="*/ 1746885 h 2745499"/>
              <a:gd name="connsiteX19" fmla="*/ 1399890 w 4845680"/>
              <a:gd name="connsiteY19" fmla="*/ 1946568 h 2745499"/>
              <a:gd name="connsiteX20" fmla="*/ 1457528 w 4845680"/>
              <a:gd name="connsiteY20" fmla="*/ 2089052 h 2745499"/>
              <a:gd name="connsiteX21" fmla="*/ 1524252 w 4845680"/>
              <a:gd name="connsiteY21" fmla="*/ 2209311 h 2745499"/>
              <a:gd name="connsiteX22" fmla="*/ 1574857 w 4845680"/>
              <a:gd name="connsiteY22" fmla="*/ 2263530 h 2745499"/>
              <a:gd name="connsiteX23" fmla="*/ 1602992 w 4845680"/>
              <a:gd name="connsiteY23" fmla="*/ 2302558 h 2745499"/>
              <a:gd name="connsiteX24" fmla="*/ 1651301 w 4845680"/>
              <a:gd name="connsiteY24" fmla="*/ 2356338 h 2745499"/>
              <a:gd name="connsiteX25" fmla="*/ 1753634 w 4845680"/>
              <a:gd name="connsiteY25" fmla="*/ 2455935 h 2745499"/>
              <a:gd name="connsiteX26" fmla="*/ 1869594 w 4845680"/>
              <a:gd name="connsiteY26" fmla="*/ 2542833 h 2745499"/>
              <a:gd name="connsiteX27" fmla="*/ 1905447 w 4845680"/>
              <a:gd name="connsiteY27" fmla="*/ 2574827 h 2745499"/>
              <a:gd name="connsiteX28" fmla="*/ 2020480 w 4845680"/>
              <a:gd name="connsiteY28" fmla="*/ 2636324 h 2745499"/>
              <a:gd name="connsiteX29" fmla="*/ 2129847 w 4845680"/>
              <a:gd name="connsiteY29" fmla="*/ 2678527 h 2745499"/>
              <a:gd name="connsiteX30" fmla="*/ 2229200 w 4845680"/>
              <a:gd name="connsiteY30" fmla="*/ 2711645 h 2745499"/>
              <a:gd name="connsiteX31" fmla="*/ 2452036 w 4845680"/>
              <a:gd name="connsiteY31" fmla="*/ 2741588 h 2745499"/>
              <a:gd name="connsiteX32" fmla="*/ 2542792 w 4845680"/>
              <a:gd name="connsiteY32" fmla="*/ 2745447 h 2745499"/>
              <a:gd name="connsiteX33" fmla="*/ 2697145 w 4845680"/>
              <a:gd name="connsiteY33" fmla="*/ 2737087 h 2745499"/>
              <a:gd name="connsiteX34" fmla="*/ 2825514 w 4845680"/>
              <a:gd name="connsiteY34" fmla="*/ 2710522 h 2745499"/>
              <a:gd name="connsiteX35" fmla="*/ 2940546 w 4845680"/>
              <a:gd name="connsiteY35" fmla="*/ 2670126 h 2745499"/>
              <a:gd name="connsiteX36" fmla="*/ 3014744 w 4845680"/>
              <a:gd name="connsiteY36" fmla="*/ 2626115 h 2745499"/>
              <a:gd name="connsiteX37" fmla="*/ 3134319 w 4845680"/>
              <a:gd name="connsiteY37" fmla="*/ 2558952 h 2745499"/>
              <a:gd name="connsiteX38" fmla="*/ 3221216 w 4845680"/>
              <a:gd name="connsiteY38" fmla="*/ 2505172 h 2745499"/>
              <a:gd name="connsiteX39" fmla="*/ 3343283 w 4845680"/>
              <a:gd name="connsiteY39" fmla="*/ 2413048 h 2745499"/>
              <a:gd name="connsiteX40" fmla="*/ 3408395 w 4845680"/>
              <a:gd name="connsiteY40" fmla="*/ 2356094 h 2745499"/>
              <a:gd name="connsiteX41" fmla="*/ 3529777 w 4845680"/>
              <a:gd name="connsiteY41" fmla="*/ 2212437 h 2745499"/>
              <a:gd name="connsiteX42" fmla="*/ 3596257 w 4845680"/>
              <a:gd name="connsiteY42" fmla="*/ 2121242 h 2745499"/>
              <a:gd name="connsiteX43" fmla="*/ 3653212 w 4845680"/>
              <a:gd name="connsiteY43" fmla="*/ 2029362 h 2745499"/>
              <a:gd name="connsiteX44" fmla="*/ 3731268 w 4845680"/>
              <a:gd name="connsiteY44" fmla="*/ 1944272 h 2745499"/>
              <a:gd name="connsiteX45" fmla="*/ 3820217 w 4845680"/>
              <a:gd name="connsiteY45" fmla="*/ 1862357 h 2745499"/>
              <a:gd name="connsiteX46" fmla="*/ 3888748 w 4845680"/>
              <a:gd name="connsiteY46" fmla="*/ 1810629 h 2745499"/>
              <a:gd name="connsiteX47" fmla="*/ 4005832 w 4845680"/>
              <a:gd name="connsiteY47" fmla="*/ 1739607 h 2745499"/>
              <a:gd name="connsiteX48" fmla="*/ 4115199 w 4845680"/>
              <a:gd name="connsiteY48" fmla="*/ 1691737 h 2745499"/>
              <a:gd name="connsiteX49" fmla="*/ 4253824 w 4845680"/>
              <a:gd name="connsiteY49" fmla="*/ 1627749 h 2745499"/>
              <a:gd name="connsiteX50" fmla="*/ 4338914 w 4845680"/>
              <a:gd name="connsiteY50" fmla="*/ 1573530 h 2745499"/>
              <a:gd name="connsiteX51" fmla="*/ 4418094 w 4845680"/>
              <a:gd name="connsiteY51" fmla="*/ 1523609 h 2745499"/>
              <a:gd name="connsiteX52" fmla="*/ 4479347 w 4845680"/>
              <a:gd name="connsiteY52" fmla="*/ 1466898 h 2745499"/>
              <a:gd name="connsiteX53" fmla="*/ 4549245 w 4845680"/>
              <a:gd name="connsiteY53" fmla="*/ 1401542 h 2745499"/>
              <a:gd name="connsiteX54" fmla="*/ 4601657 w 4845680"/>
              <a:gd name="connsiteY54" fmla="*/ 1344588 h 2745499"/>
              <a:gd name="connsiteX55" fmla="*/ 4638634 w 4845680"/>
              <a:gd name="connsiteY55" fmla="*/ 1289685 h 2745499"/>
              <a:gd name="connsiteX56" fmla="*/ 4691046 w 4845680"/>
              <a:gd name="connsiteY56" fmla="*/ 1214803 h 2745499"/>
              <a:gd name="connsiteX57" fmla="*/ 4728706 w 4845680"/>
              <a:gd name="connsiteY57" fmla="*/ 1141974 h 2745499"/>
              <a:gd name="connsiteX58" fmla="*/ 4784977 w 4845680"/>
              <a:gd name="connsiteY58" fmla="*/ 1017856 h 2745499"/>
              <a:gd name="connsiteX59" fmla="*/ 4803587 w 4845680"/>
              <a:gd name="connsiteY59" fmla="*/ 956603 h 2745499"/>
              <a:gd name="connsiteX60" fmla="*/ 4821514 w 4845680"/>
              <a:gd name="connsiteY60" fmla="*/ 867654 h 2745499"/>
              <a:gd name="connsiteX61" fmla="*/ 4835582 w 4845680"/>
              <a:gd name="connsiteY61" fmla="*/ 793457 h 2745499"/>
              <a:gd name="connsiteX62" fmla="*/ 4845351 w 4845680"/>
              <a:gd name="connsiteY62" fmla="*/ 687753 h 2745499"/>
              <a:gd name="connsiteX63" fmla="*/ 4843983 w 4845680"/>
              <a:gd name="connsiteY63" fmla="*/ 568373 h 2745499"/>
              <a:gd name="connsiteX64" fmla="*/ 4795674 w 4845680"/>
              <a:gd name="connsiteY64" fmla="*/ 506437 h 2745499"/>
              <a:gd name="connsiteX65" fmla="*/ 4753471 w 4845680"/>
              <a:gd name="connsiteY65" fmla="*/ 485335 h 2745499"/>
              <a:gd name="connsiteX66" fmla="*/ 4718302 w 4845680"/>
              <a:gd name="connsiteY66" fmla="*/ 457200 h 2745499"/>
              <a:gd name="connsiteX67" fmla="*/ 4676099 w 4845680"/>
              <a:gd name="connsiteY67" fmla="*/ 443132 h 2745499"/>
              <a:gd name="connsiteX68" fmla="*/ 4591693 w 4845680"/>
              <a:gd name="connsiteY68" fmla="*/ 464233 h 2745499"/>
              <a:gd name="connsiteX69" fmla="*/ 4528388 w 4845680"/>
              <a:gd name="connsiteY69" fmla="*/ 499403 h 2745499"/>
              <a:gd name="connsiteX70" fmla="*/ 4507287 w 4845680"/>
              <a:gd name="connsiteY70" fmla="*/ 513470 h 2745499"/>
              <a:gd name="connsiteX71" fmla="*/ 4479151 w 4845680"/>
              <a:gd name="connsiteY71" fmla="*/ 555673 h 2745499"/>
              <a:gd name="connsiteX72" fmla="*/ 4436948 w 4845680"/>
              <a:gd name="connsiteY72" fmla="*/ 590843 h 2745499"/>
              <a:gd name="connsiteX73" fmla="*/ 4394745 w 4845680"/>
              <a:gd name="connsiteY73" fmla="*/ 618978 h 2745499"/>
              <a:gd name="connsiteX74" fmla="*/ 4338474 w 4845680"/>
              <a:gd name="connsiteY74" fmla="*/ 647113 h 2745499"/>
              <a:gd name="connsiteX75" fmla="*/ 4310339 w 4845680"/>
              <a:gd name="connsiteY75" fmla="*/ 661181 h 2745499"/>
              <a:gd name="connsiteX76" fmla="*/ 4268136 w 4845680"/>
              <a:gd name="connsiteY76" fmla="*/ 675249 h 2745499"/>
              <a:gd name="connsiteX77" fmla="*/ 4240000 w 4845680"/>
              <a:gd name="connsiteY77" fmla="*/ 689317 h 2745499"/>
              <a:gd name="connsiteX78" fmla="*/ 4169662 w 4845680"/>
              <a:gd name="connsiteY78" fmla="*/ 710418 h 2745499"/>
              <a:gd name="connsiteX79" fmla="*/ 3888308 w 4845680"/>
              <a:gd name="connsiteY79" fmla="*/ 696350 h 2745499"/>
              <a:gd name="connsiteX80" fmla="*/ 3867207 w 4845680"/>
              <a:gd name="connsiteY80" fmla="*/ 689317 h 2745499"/>
              <a:gd name="connsiteX81" fmla="*/ 3832037 w 4845680"/>
              <a:gd name="connsiteY81" fmla="*/ 682283 h 2745499"/>
              <a:gd name="connsiteX82" fmla="*/ 3768733 w 4845680"/>
              <a:gd name="connsiteY82" fmla="*/ 675249 h 2745499"/>
              <a:gd name="connsiteX83" fmla="*/ 3677293 w 4845680"/>
              <a:gd name="connsiteY83" fmla="*/ 661181 h 2745499"/>
              <a:gd name="connsiteX84" fmla="*/ 3606954 w 4845680"/>
              <a:gd name="connsiteY84" fmla="*/ 654147 h 2745499"/>
              <a:gd name="connsiteX85" fmla="*/ 3571785 w 4845680"/>
              <a:gd name="connsiteY85" fmla="*/ 647113 h 2745499"/>
              <a:gd name="connsiteX86" fmla="*/ 3255262 w 4845680"/>
              <a:gd name="connsiteY86" fmla="*/ 647113 h 2745499"/>
              <a:gd name="connsiteX87" fmla="*/ 3220093 w 4845680"/>
              <a:gd name="connsiteY87" fmla="*/ 654147 h 2745499"/>
              <a:gd name="connsiteX88" fmla="*/ 3128653 w 4845680"/>
              <a:gd name="connsiteY88" fmla="*/ 661181 h 2745499"/>
              <a:gd name="connsiteX89" fmla="*/ 3086450 w 4845680"/>
              <a:gd name="connsiteY89" fmla="*/ 675249 h 2745499"/>
              <a:gd name="connsiteX90" fmla="*/ 3037213 w 4845680"/>
              <a:gd name="connsiteY90" fmla="*/ 703384 h 2745499"/>
              <a:gd name="connsiteX91" fmla="*/ 2973908 w 4845680"/>
              <a:gd name="connsiteY91" fmla="*/ 731520 h 2745499"/>
              <a:gd name="connsiteX92" fmla="*/ 2572979 w 4845680"/>
              <a:gd name="connsiteY92" fmla="*/ 717452 h 2745499"/>
              <a:gd name="connsiteX93" fmla="*/ 2544844 w 4845680"/>
              <a:gd name="connsiteY93" fmla="*/ 710418 h 2745499"/>
              <a:gd name="connsiteX94" fmla="*/ 2474505 w 4845680"/>
              <a:gd name="connsiteY94" fmla="*/ 689317 h 2745499"/>
              <a:gd name="connsiteX95" fmla="*/ 2439336 w 4845680"/>
              <a:gd name="connsiteY95" fmla="*/ 682283 h 2745499"/>
              <a:gd name="connsiteX96" fmla="*/ 2411200 w 4845680"/>
              <a:gd name="connsiteY96" fmla="*/ 675249 h 2745499"/>
              <a:gd name="connsiteX97" fmla="*/ 2368997 w 4845680"/>
              <a:gd name="connsiteY97" fmla="*/ 661181 h 2745499"/>
              <a:gd name="connsiteX98" fmla="*/ 2333828 w 4845680"/>
              <a:gd name="connsiteY98" fmla="*/ 654147 h 2745499"/>
              <a:gd name="connsiteX99" fmla="*/ 2291625 w 4845680"/>
              <a:gd name="connsiteY99" fmla="*/ 640080 h 2745499"/>
              <a:gd name="connsiteX100" fmla="*/ 2193151 w 4845680"/>
              <a:gd name="connsiteY100" fmla="*/ 626012 h 2745499"/>
              <a:gd name="connsiteX101" fmla="*/ 2136880 w 4845680"/>
              <a:gd name="connsiteY101" fmla="*/ 611944 h 2745499"/>
              <a:gd name="connsiteX102" fmla="*/ 2101711 w 4845680"/>
              <a:gd name="connsiteY102" fmla="*/ 604910 h 2745499"/>
              <a:gd name="connsiteX103" fmla="*/ 2080610 w 4845680"/>
              <a:gd name="connsiteY103" fmla="*/ 597877 h 2745499"/>
              <a:gd name="connsiteX104" fmla="*/ 2045440 w 4845680"/>
              <a:gd name="connsiteY104" fmla="*/ 590843 h 2745499"/>
              <a:gd name="connsiteX105" fmla="*/ 1996204 w 4845680"/>
              <a:gd name="connsiteY105" fmla="*/ 576775 h 2745499"/>
              <a:gd name="connsiteX106" fmla="*/ 1574173 w 4845680"/>
              <a:gd name="connsiteY106" fmla="*/ 562707 h 2745499"/>
              <a:gd name="connsiteX107" fmla="*/ 1539004 w 4845680"/>
              <a:gd name="connsiteY107" fmla="*/ 555673 h 2745499"/>
              <a:gd name="connsiteX108" fmla="*/ 1461631 w 4845680"/>
              <a:gd name="connsiteY108" fmla="*/ 541606 h 2745499"/>
              <a:gd name="connsiteX109" fmla="*/ 1419428 w 4845680"/>
              <a:gd name="connsiteY109" fmla="*/ 520504 h 2745499"/>
              <a:gd name="connsiteX110" fmla="*/ 1391293 w 4845680"/>
              <a:gd name="connsiteY110" fmla="*/ 513470 h 2745499"/>
              <a:gd name="connsiteX111" fmla="*/ 1370191 w 4845680"/>
              <a:gd name="connsiteY111" fmla="*/ 499403 h 2745499"/>
              <a:gd name="connsiteX112" fmla="*/ 1320954 w 4845680"/>
              <a:gd name="connsiteY112" fmla="*/ 450166 h 2745499"/>
              <a:gd name="connsiteX113" fmla="*/ 1299853 w 4845680"/>
              <a:gd name="connsiteY113" fmla="*/ 443132 h 2745499"/>
              <a:gd name="connsiteX114" fmla="*/ 1229514 w 4845680"/>
              <a:gd name="connsiteY114" fmla="*/ 393895 h 2745499"/>
              <a:gd name="connsiteX115" fmla="*/ 1208413 w 4845680"/>
              <a:gd name="connsiteY115" fmla="*/ 379827 h 2745499"/>
              <a:gd name="connsiteX116" fmla="*/ 1187311 w 4845680"/>
              <a:gd name="connsiteY116" fmla="*/ 358726 h 2745499"/>
              <a:gd name="connsiteX117" fmla="*/ 1124007 w 4845680"/>
              <a:gd name="connsiteY117" fmla="*/ 323557 h 2745499"/>
              <a:gd name="connsiteX118" fmla="*/ 1102905 w 4845680"/>
              <a:gd name="connsiteY118" fmla="*/ 309489 h 2745499"/>
              <a:gd name="connsiteX119" fmla="*/ 1081804 w 4845680"/>
              <a:gd name="connsiteY119" fmla="*/ 302455 h 2745499"/>
              <a:gd name="connsiteX120" fmla="*/ 1053668 w 4845680"/>
              <a:gd name="connsiteY120" fmla="*/ 288387 h 2745499"/>
              <a:gd name="connsiteX121" fmla="*/ 1032567 w 4845680"/>
              <a:gd name="connsiteY121" fmla="*/ 274320 h 2745499"/>
              <a:gd name="connsiteX122" fmla="*/ 983330 w 4845680"/>
              <a:gd name="connsiteY122" fmla="*/ 253218 h 2745499"/>
              <a:gd name="connsiteX123" fmla="*/ 912991 w 4845680"/>
              <a:gd name="connsiteY123" fmla="*/ 189913 h 2745499"/>
              <a:gd name="connsiteX124" fmla="*/ 898924 w 4845680"/>
              <a:gd name="connsiteY124" fmla="*/ 168812 h 2745499"/>
              <a:gd name="connsiteX125" fmla="*/ 856720 w 4845680"/>
              <a:gd name="connsiteY125" fmla="*/ 126609 h 2745499"/>
              <a:gd name="connsiteX126" fmla="*/ 807484 w 4845680"/>
              <a:gd name="connsiteY126" fmla="*/ 77372 h 2745499"/>
              <a:gd name="connsiteX127" fmla="*/ 786382 w 4845680"/>
              <a:gd name="connsiteY127" fmla="*/ 63304 h 2745499"/>
              <a:gd name="connsiteX128" fmla="*/ 737145 w 4845680"/>
              <a:gd name="connsiteY128" fmla="*/ 49237 h 2745499"/>
              <a:gd name="connsiteX129" fmla="*/ 673840 w 4845680"/>
              <a:gd name="connsiteY129" fmla="*/ 42203 h 2745499"/>
              <a:gd name="connsiteX130" fmla="*/ 638671 w 4845680"/>
              <a:gd name="connsiteY130" fmla="*/ 35169 h 2745499"/>
              <a:gd name="connsiteX131" fmla="*/ 596468 w 4845680"/>
              <a:gd name="connsiteY131" fmla="*/ 28135 h 2745499"/>
              <a:gd name="connsiteX132" fmla="*/ 533164 w 4845680"/>
              <a:gd name="connsiteY132" fmla="*/ 21101 h 2745499"/>
              <a:gd name="connsiteX133" fmla="*/ 350284 w 4845680"/>
              <a:gd name="connsiteY133" fmla="*/ 0 h 2745499"/>
              <a:gd name="connsiteX134" fmla="*/ 97065 w 4845680"/>
              <a:gd name="connsiteY134" fmla="*/ 7033 h 2745499"/>
              <a:gd name="connsiteX135" fmla="*/ 75964 w 4845680"/>
              <a:gd name="connsiteY135" fmla="*/ 14067 h 2745499"/>
              <a:gd name="connsiteX136" fmla="*/ 47828 w 4845680"/>
              <a:gd name="connsiteY136" fmla="*/ 21101 h 2745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4845680" h="2745499">
                <a:moveTo>
                  <a:pt x="47828" y="21101"/>
                </a:moveTo>
                <a:cubicBezTo>
                  <a:pt x="36487" y="32554"/>
                  <a:pt x="13709" y="59292"/>
                  <a:pt x="7920" y="82787"/>
                </a:cubicBezTo>
                <a:cubicBezTo>
                  <a:pt x="2131" y="106282"/>
                  <a:pt x="-1191" y="130849"/>
                  <a:pt x="396" y="168420"/>
                </a:cubicBezTo>
                <a:cubicBezTo>
                  <a:pt x="1983" y="205991"/>
                  <a:pt x="5583" y="257591"/>
                  <a:pt x="17445" y="308212"/>
                </a:cubicBezTo>
                <a:cubicBezTo>
                  <a:pt x="29307" y="358833"/>
                  <a:pt x="52435" y="436227"/>
                  <a:pt x="71566" y="488021"/>
                </a:cubicBezTo>
                <a:cubicBezTo>
                  <a:pt x="90698" y="539815"/>
                  <a:pt x="108999" y="576278"/>
                  <a:pt x="132234" y="618978"/>
                </a:cubicBezTo>
                <a:cubicBezTo>
                  <a:pt x="155469" y="661678"/>
                  <a:pt x="191045" y="719602"/>
                  <a:pt x="210974" y="744220"/>
                </a:cubicBezTo>
                <a:cubicBezTo>
                  <a:pt x="235592" y="775872"/>
                  <a:pt x="256499" y="805628"/>
                  <a:pt x="279945" y="834292"/>
                </a:cubicBezTo>
                <a:cubicBezTo>
                  <a:pt x="303391" y="862957"/>
                  <a:pt x="324045" y="889887"/>
                  <a:pt x="351651" y="916207"/>
                </a:cubicBezTo>
                <a:cubicBezTo>
                  <a:pt x="379257" y="942527"/>
                  <a:pt x="414084" y="968277"/>
                  <a:pt x="445582" y="992212"/>
                </a:cubicBezTo>
                <a:cubicBezTo>
                  <a:pt x="477080" y="1016147"/>
                  <a:pt x="503392" y="1034252"/>
                  <a:pt x="540637" y="1059815"/>
                </a:cubicBezTo>
                <a:cubicBezTo>
                  <a:pt x="577882" y="1085378"/>
                  <a:pt x="626281" y="1120213"/>
                  <a:pt x="669054" y="1145588"/>
                </a:cubicBezTo>
                <a:cubicBezTo>
                  <a:pt x="711827" y="1170963"/>
                  <a:pt x="751441" y="1190779"/>
                  <a:pt x="797275" y="1212068"/>
                </a:cubicBezTo>
                <a:cubicBezTo>
                  <a:pt x="843109" y="1233357"/>
                  <a:pt x="896864" y="1254222"/>
                  <a:pt x="944057" y="1273321"/>
                </a:cubicBezTo>
                <a:cubicBezTo>
                  <a:pt x="991250" y="1292420"/>
                  <a:pt x="1039894" y="1304908"/>
                  <a:pt x="1080436" y="1326661"/>
                </a:cubicBezTo>
                <a:cubicBezTo>
                  <a:pt x="1120978" y="1348414"/>
                  <a:pt x="1156603" y="1375247"/>
                  <a:pt x="1187311" y="1403838"/>
                </a:cubicBezTo>
                <a:cubicBezTo>
                  <a:pt x="1218019" y="1432429"/>
                  <a:pt x="1249444" y="1474274"/>
                  <a:pt x="1264684" y="1498209"/>
                </a:cubicBezTo>
                <a:cubicBezTo>
                  <a:pt x="1281096" y="1537384"/>
                  <a:pt x="1309028" y="1610140"/>
                  <a:pt x="1320710" y="1651586"/>
                </a:cubicBezTo>
                <a:cubicBezTo>
                  <a:pt x="1332392" y="1693032"/>
                  <a:pt x="1321581" y="1697721"/>
                  <a:pt x="1334778" y="1746885"/>
                </a:cubicBezTo>
                <a:cubicBezTo>
                  <a:pt x="1347975" y="1796049"/>
                  <a:pt x="1379432" y="1889540"/>
                  <a:pt x="1399890" y="1946568"/>
                </a:cubicBezTo>
                <a:cubicBezTo>
                  <a:pt x="1420348" y="2003596"/>
                  <a:pt x="1436801" y="2045262"/>
                  <a:pt x="1457528" y="2089052"/>
                </a:cubicBezTo>
                <a:cubicBezTo>
                  <a:pt x="1478255" y="2132842"/>
                  <a:pt x="1504697" y="2180231"/>
                  <a:pt x="1524252" y="2209311"/>
                </a:cubicBezTo>
                <a:cubicBezTo>
                  <a:pt x="1543807" y="2238391"/>
                  <a:pt x="1561734" y="2247989"/>
                  <a:pt x="1574857" y="2263530"/>
                </a:cubicBezTo>
                <a:cubicBezTo>
                  <a:pt x="1587980" y="2279071"/>
                  <a:pt x="1590251" y="2287090"/>
                  <a:pt x="1602992" y="2302558"/>
                </a:cubicBezTo>
                <a:cubicBezTo>
                  <a:pt x="1615733" y="2318026"/>
                  <a:pt x="1626194" y="2330775"/>
                  <a:pt x="1651301" y="2356338"/>
                </a:cubicBezTo>
                <a:cubicBezTo>
                  <a:pt x="1676408" y="2381901"/>
                  <a:pt x="1717252" y="2424853"/>
                  <a:pt x="1753634" y="2455935"/>
                </a:cubicBezTo>
                <a:cubicBezTo>
                  <a:pt x="1790016" y="2487018"/>
                  <a:pt x="1844292" y="2523018"/>
                  <a:pt x="1869594" y="2542833"/>
                </a:cubicBezTo>
                <a:cubicBezTo>
                  <a:pt x="1894896" y="2562648"/>
                  <a:pt x="1880299" y="2559245"/>
                  <a:pt x="1905447" y="2574827"/>
                </a:cubicBezTo>
                <a:cubicBezTo>
                  <a:pt x="1930595" y="2590409"/>
                  <a:pt x="1983080" y="2619041"/>
                  <a:pt x="2020480" y="2636324"/>
                </a:cubicBezTo>
                <a:cubicBezTo>
                  <a:pt x="2057880" y="2653607"/>
                  <a:pt x="2095060" y="2665973"/>
                  <a:pt x="2129847" y="2678527"/>
                </a:cubicBezTo>
                <a:cubicBezTo>
                  <a:pt x="2164634" y="2691081"/>
                  <a:pt x="2175502" y="2701135"/>
                  <a:pt x="2229200" y="2711645"/>
                </a:cubicBezTo>
                <a:cubicBezTo>
                  <a:pt x="2282898" y="2722155"/>
                  <a:pt x="2198421" y="2734342"/>
                  <a:pt x="2452036" y="2741588"/>
                </a:cubicBezTo>
                <a:cubicBezTo>
                  <a:pt x="2479113" y="2738641"/>
                  <a:pt x="2501941" y="2746197"/>
                  <a:pt x="2542792" y="2745447"/>
                </a:cubicBezTo>
                <a:cubicBezTo>
                  <a:pt x="2583643" y="2744697"/>
                  <a:pt x="2651083" y="2744495"/>
                  <a:pt x="2697145" y="2737087"/>
                </a:cubicBezTo>
                <a:cubicBezTo>
                  <a:pt x="2743207" y="2729679"/>
                  <a:pt x="2784947" y="2721682"/>
                  <a:pt x="2825514" y="2710522"/>
                </a:cubicBezTo>
                <a:cubicBezTo>
                  <a:pt x="2866081" y="2699362"/>
                  <a:pt x="2909008" y="2684194"/>
                  <a:pt x="2940546" y="2670126"/>
                </a:cubicBezTo>
                <a:cubicBezTo>
                  <a:pt x="2972084" y="2656058"/>
                  <a:pt x="2982449" y="2644644"/>
                  <a:pt x="3014744" y="2626115"/>
                </a:cubicBezTo>
                <a:cubicBezTo>
                  <a:pt x="3047039" y="2607586"/>
                  <a:pt x="3099907" y="2579109"/>
                  <a:pt x="3134319" y="2558952"/>
                </a:cubicBezTo>
                <a:cubicBezTo>
                  <a:pt x="3168731" y="2538795"/>
                  <a:pt x="3186389" y="2529489"/>
                  <a:pt x="3221216" y="2505172"/>
                </a:cubicBezTo>
                <a:cubicBezTo>
                  <a:pt x="3256043" y="2480855"/>
                  <a:pt x="3312087" y="2437894"/>
                  <a:pt x="3343283" y="2413048"/>
                </a:cubicBezTo>
                <a:cubicBezTo>
                  <a:pt x="3374479" y="2388202"/>
                  <a:pt x="3377313" y="2389529"/>
                  <a:pt x="3408395" y="2356094"/>
                </a:cubicBezTo>
                <a:cubicBezTo>
                  <a:pt x="3439477" y="2322659"/>
                  <a:pt x="3498467" y="2251579"/>
                  <a:pt x="3529777" y="2212437"/>
                </a:cubicBezTo>
                <a:cubicBezTo>
                  <a:pt x="3561087" y="2173295"/>
                  <a:pt x="3575685" y="2151754"/>
                  <a:pt x="3596257" y="2121242"/>
                </a:cubicBezTo>
                <a:cubicBezTo>
                  <a:pt x="3616829" y="2090730"/>
                  <a:pt x="3630710" y="2058857"/>
                  <a:pt x="3653212" y="2029362"/>
                </a:cubicBezTo>
                <a:cubicBezTo>
                  <a:pt x="3675714" y="1999867"/>
                  <a:pt x="3703434" y="1972106"/>
                  <a:pt x="3731268" y="1944272"/>
                </a:cubicBezTo>
                <a:cubicBezTo>
                  <a:pt x="3759102" y="1916438"/>
                  <a:pt x="3793970" y="1884631"/>
                  <a:pt x="3820217" y="1862357"/>
                </a:cubicBezTo>
                <a:cubicBezTo>
                  <a:pt x="3846464" y="1840083"/>
                  <a:pt x="3867305" y="1826699"/>
                  <a:pt x="3888748" y="1810629"/>
                </a:cubicBezTo>
                <a:cubicBezTo>
                  <a:pt x="3919155" y="1786467"/>
                  <a:pt x="3968090" y="1759422"/>
                  <a:pt x="4005832" y="1739607"/>
                </a:cubicBezTo>
                <a:cubicBezTo>
                  <a:pt x="4043574" y="1719792"/>
                  <a:pt x="4073867" y="1710380"/>
                  <a:pt x="4115199" y="1691737"/>
                </a:cubicBezTo>
                <a:cubicBezTo>
                  <a:pt x="4156531" y="1673094"/>
                  <a:pt x="4216538" y="1647450"/>
                  <a:pt x="4253824" y="1627749"/>
                </a:cubicBezTo>
                <a:cubicBezTo>
                  <a:pt x="4291110" y="1608048"/>
                  <a:pt x="4311536" y="1590887"/>
                  <a:pt x="4338914" y="1573530"/>
                </a:cubicBezTo>
                <a:cubicBezTo>
                  <a:pt x="4366292" y="1556173"/>
                  <a:pt x="4394689" y="1541381"/>
                  <a:pt x="4418094" y="1523609"/>
                </a:cubicBezTo>
                <a:cubicBezTo>
                  <a:pt x="4441499" y="1505837"/>
                  <a:pt x="4457488" y="1487243"/>
                  <a:pt x="4479347" y="1466898"/>
                </a:cubicBezTo>
                <a:cubicBezTo>
                  <a:pt x="4501206" y="1446553"/>
                  <a:pt x="4528860" y="1421927"/>
                  <a:pt x="4549245" y="1401542"/>
                </a:cubicBezTo>
                <a:cubicBezTo>
                  <a:pt x="4569630" y="1381157"/>
                  <a:pt x="4568601" y="1377644"/>
                  <a:pt x="4601657" y="1344588"/>
                </a:cubicBezTo>
                <a:cubicBezTo>
                  <a:pt x="4619337" y="1291547"/>
                  <a:pt x="4623736" y="1311316"/>
                  <a:pt x="4638634" y="1289685"/>
                </a:cubicBezTo>
                <a:cubicBezTo>
                  <a:pt x="4653532" y="1268054"/>
                  <a:pt x="4676034" y="1239421"/>
                  <a:pt x="4691046" y="1214803"/>
                </a:cubicBezTo>
                <a:cubicBezTo>
                  <a:pt x="4706058" y="1190185"/>
                  <a:pt x="4713051" y="1174798"/>
                  <a:pt x="4728706" y="1141974"/>
                </a:cubicBezTo>
                <a:cubicBezTo>
                  <a:pt x="4744361" y="1109150"/>
                  <a:pt x="4772497" y="1048751"/>
                  <a:pt x="4784977" y="1017856"/>
                </a:cubicBezTo>
                <a:cubicBezTo>
                  <a:pt x="4797457" y="986961"/>
                  <a:pt x="4797497" y="981637"/>
                  <a:pt x="4803587" y="956603"/>
                </a:cubicBezTo>
                <a:cubicBezTo>
                  <a:pt x="4809677" y="931569"/>
                  <a:pt x="4816182" y="894845"/>
                  <a:pt x="4821514" y="867654"/>
                </a:cubicBezTo>
                <a:cubicBezTo>
                  <a:pt x="4826846" y="840463"/>
                  <a:pt x="4831609" y="823440"/>
                  <a:pt x="4835582" y="793457"/>
                </a:cubicBezTo>
                <a:cubicBezTo>
                  <a:pt x="4839555" y="763474"/>
                  <a:pt x="4841834" y="725267"/>
                  <a:pt x="4845351" y="687753"/>
                </a:cubicBezTo>
                <a:cubicBezTo>
                  <a:pt x="4826569" y="518719"/>
                  <a:pt x="4852262" y="598592"/>
                  <a:pt x="4843983" y="568373"/>
                </a:cubicBezTo>
                <a:cubicBezTo>
                  <a:pt x="4835704" y="538154"/>
                  <a:pt x="4810759" y="520277"/>
                  <a:pt x="4795674" y="506437"/>
                </a:cubicBezTo>
                <a:cubicBezTo>
                  <a:pt x="4780589" y="492597"/>
                  <a:pt x="4762835" y="488456"/>
                  <a:pt x="4753471" y="485335"/>
                </a:cubicBezTo>
                <a:cubicBezTo>
                  <a:pt x="4741748" y="475957"/>
                  <a:pt x="4731482" y="464389"/>
                  <a:pt x="4718302" y="457200"/>
                </a:cubicBezTo>
                <a:cubicBezTo>
                  <a:pt x="4705284" y="450099"/>
                  <a:pt x="4676099" y="443132"/>
                  <a:pt x="4676099" y="443132"/>
                </a:cubicBezTo>
                <a:cubicBezTo>
                  <a:pt x="4620366" y="461710"/>
                  <a:pt x="4648523" y="454762"/>
                  <a:pt x="4591693" y="464233"/>
                </a:cubicBezTo>
                <a:cubicBezTo>
                  <a:pt x="4554551" y="476614"/>
                  <a:pt x="4576762" y="467154"/>
                  <a:pt x="4528388" y="499403"/>
                </a:cubicBezTo>
                <a:lnTo>
                  <a:pt x="4507287" y="513470"/>
                </a:lnTo>
                <a:cubicBezTo>
                  <a:pt x="4497908" y="527538"/>
                  <a:pt x="4493219" y="546294"/>
                  <a:pt x="4479151" y="555673"/>
                </a:cubicBezTo>
                <a:cubicBezTo>
                  <a:pt x="4403733" y="605954"/>
                  <a:pt x="4518205" y="527644"/>
                  <a:pt x="4436948" y="590843"/>
                </a:cubicBezTo>
                <a:cubicBezTo>
                  <a:pt x="4423602" y="601223"/>
                  <a:pt x="4408271" y="608833"/>
                  <a:pt x="4394745" y="618978"/>
                </a:cubicBezTo>
                <a:cubicBezTo>
                  <a:pt x="4358876" y="645880"/>
                  <a:pt x="4377983" y="637237"/>
                  <a:pt x="4338474" y="647113"/>
                </a:cubicBezTo>
                <a:cubicBezTo>
                  <a:pt x="4329096" y="651802"/>
                  <a:pt x="4320074" y="657287"/>
                  <a:pt x="4310339" y="661181"/>
                </a:cubicBezTo>
                <a:cubicBezTo>
                  <a:pt x="4296571" y="666688"/>
                  <a:pt x="4281399" y="668617"/>
                  <a:pt x="4268136" y="675249"/>
                </a:cubicBezTo>
                <a:cubicBezTo>
                  <a:pt x="4258757" y="679938"/>
                  <a:pt x="4249736" y="685423"/>
                  <a:pt x="4240000" y="689317"/>
                </a:cubicBezTo>
                <a:cubicBezTo>
                  <a:pt x="4211464" y="700731"/>
                  <a:pt x="4197294" y="703510"/>
                  <a:pt x="4169662" y="710418"/>
                </a:cubicBezTo>
                <a:cubicBezTo>
                  <a:pt x="4122316" y="708891"/>
                  <a:pt x="3967855" y="709607"/>
                  <a:pt x="3888308" y="696350"/>
                </a:cubicBezTo>
                <a:cubicBezTo>
                  <a:pt x="3880995" y="695131"/>
                  <a:pt x="3874400" y="691115"/>
                  <a:pt x="3867207" y="689317"/>
                </a:cubicBezTo>
                <a:cubicBezTo>
                  <a:pt x="3855608" y="686418"/>
                  <a:pt x="3843872" y="683974"/>
                  <a:pt x="3832037" y="682283"/>
                </a:cubicBezTo>
                <a:cubicBezTo>
                  <a:pt x="3811019" y="679280"/>
                  <a:pt x="3789778" y="678055"/>
                  <a:pt x="3768733" y="675249"/>
                </a:cubicBezTo>
                <a:cubicBezTo>
                  <a:pt x="3673341" y="662530"/>
                  <a:pt x="3783469" y="673673"/>
                  <a:pt x="3677293" y="661181"/>
                </a:cubicBezTo>
                <a:cubicBezTo>
                  <a:pt x="3653891" y="658428"/>
                  <a:pt x="3630400" y="656492"/>
                  <a:pt x="3606954" y="654147"/>
                </a:cubicBezTo>
                <a:cubicBezTo>
                  <a:pt x="3595231" y="651802"/>
                  <a:pt x="3583674" y="648364"/>
                  <a:pt x="3571785" y="647113"/>
                </a:cubicBezTo>
                <a:cubicBezTo>
                  <a:pt x="3442856" y="633542"/>
                  <a:pt x="3413211" y="642018"/>
                  <a:pt x="3255262" y="647113"/>
                </a:cubicBezTo>
                <a:cubicBezTo>
                  <a:pt x="3243539" y="649458"/>
                  <a:pt x="3231975" y="652827"/>
                  <a:pt x="3220093" y="654147"/>
                </a:cubicBezTo>
                <a:cubicBezTo>
                  <a:pt x="3189710" y="657523"/>
                  <a:pt x="3158849" y="656413"/>
                  <a:pt x="3128653" y="661181"/>
                </a:cubicBezTo>
                <a:cubicBezTo>
                  <a:pt x="3114006" y="663494"/>
                  <a:pt x="3098788" y="667024"/>
                  <a:pt x="3086450" y="675249"/>
                </a:cubicBezTo>
                <a:cubicBezTo>
                  <a:pt x="3067415" y="687939"/>
                  <a:pt x="3059525" y="694459"/>
                  <a:pt x="3037213" y="703384"/>
                </a:cubicBezTo>
                <a:cubicBezTo>
                  <a:pt x="2974436" y="728494"/>
                  <a:pt x="3014505" y="704455"/>
                  <a:pt x="2973908" y="731520"/>
                </a:cubicBezTo>
                <a:cubicBezTo>
                  <a:pt x="2815449" y="699827"/>
                  <a:pt x="2988589" y="732296"/>
                  <a:pt x="2572979" y="717452"/>
                </a:cubicBezTo>
                <a:cubicBezTo>
                  <a:pt x="2563318" y="717107"/>
                  <a:pt x="2554281" y="712515"/>
                  <a:pt x="2544844" y="710418"/>
                </a:cubicBezTo>
                <a:cubicBezTo>
                  <a:pt x="2427373" y="684313"/>
                  <a:pt x="2594616" y="725350"/>
                  <a:pt x="2474505" y="689317"/>
                </a:cubicBezTo>
                <a:cubicBezTo>
                  <a:pt x="2463054" y="685882"/>
                  <a:pt x="2451006" y="684876"/>
                  <a:pt x="2439336" y="682283"/>
                </a:cubicBezTo>
                <a:cubicBezTo>
                  <a:pt x="2429899" y="680186"/>
                  <a:pt x="2420460" y="678027"/>
                  <a:pt x="2411200" y="675249"/>
                </a:cubicBezTo>
                <a:cubicBezTo>
                  <a:pt x="2396997" y="670988"/>
                  <a:pt x="2383303" y="665083"/>
                  <a:pt x="2368997" y="661181"/>
                </a:cubicBezTo>
                <a:cubicBezTo>
                  <a:pt x="2357463" y="658035"/>
                  <a:pt x="2345362" y="657293"/>
                  <a:pt x="2333828" y="654147"/>
                </a:cubicBezTo>
                <a:cubicBezTo>
                  <a:pt x="2319522" y="650245"/>
                  <a:pt x="2306305" y="642177"/>
                  <a:pt x="2291625" y="640080"/>
                </a:cubicBezTo>
                <a:cubicBezTo>
                  <a:pt x="2258800" y="635391"/>
                  <a:pt x="2225319" y="634054"/>
                  <a:pt x="2193151" y="626012"/>
                </a:cubicBezTo>
                <a:cubicBezTo>
                  <a:pt x="2174394" y="621323"/>
                  <a:pt x="2155839" y="615736"/>
                  <a:pt x="2136880" y="611944"/>
                </a:cubicBezTo>
                <a:cubicBezTo>
                  <a:pt x="2125157" y="609599"/>
                  <a:pt x="2113309" y="607809"/>
                  <a:pt x="2101711" y="604910"/>
                </a:cubicBezTo>
                <a:cubicBezTo>
                  <a:pt x="2094518" y="603112"/>
                  <a:pt x="2087803" y="599675"/>
                  <a:pt x="2080610" y="597877"/>
                </a:cubicBezTo>
                <a:cubicBezTo>
                  <a:pt x="2069011" y="594978"/>
                  <a:pt x="2057039" y="593743"/>
                  <a:pt x="2045440" y="590843"/>
                </a:cubicBezTo>
                <a:cubicBezTo>
                  <a:pt x="2027126" y="586264"/>
                  <a:pt x="2015940" y="578420"/>
                  <a:pt x="1996204" y="576775"/>
                </a:cubicBezTo>
                <a:cubicBezTo>
                  <a:pt x="1895758" y="568404"/>
                  <a:pt x="1634857" y="564224"/>
                  <a:pt x="1574173" y="562707"/>
                </a:cubicBezTo>
                <a:cubicBezTo>
                  <a:pt x="1562450" y="560362"/>
                  <a:pt x="1550797" y="557638"/>
                  <a:pt x="1539004" y="555673"/>
                </a:cubicBezTo>
                <a:cubicBezTo>
                  <a:pt x="1491184" y="547703"/>
                  <a:pt x="1499444" y="552410"/>
                  <a:pt x="1461631" y="541606"/>
                </a:cubicBezTo>
                <a:cubicBezTo>
                  <a:pt x="1402359" y="524671"/>
                  <a:pt x="1481078" y="546926"/>
                  <a:pt x="1419428" y="520504"/>
                </a:cubicBezTo>
                <a:cubicBezTo>
                  <a:pt x="1410543" y="516696"/>
                  <a:pt x="1400671" y="515815"/>
                  <a:pt x="1391293" y="513470"/>
                </a:cubicBezTo>
                <a:cubicBezTo>
                  <a:pt x="1384259" y="508781"/>
                  <a:pt x="1376475" y="505058"/>
                  <a:pt x="1370191" y="499403"/>
                </a:cubicBezTo>
                <a:cubicBezTo>
                  <a:pt x="1352939" y="483876"/>
                  <a:pt x="1342973" y="457506"/>
                  <a:pt x="1320954" y="450166"/>
                </a:cubicBezTo>
                <a:cubicBezTo>
                  <a:pt x="1313920" y="447821"/>
                  <a:pt x="1306334" y="446733"/>
                  <a:pt x="1299853" y="443132"/>
                </a:cubicBezTo>
                <a:cubicBezTo>
                  <a:pt x="1270747" y="426962"/>
                  <a:pt x="1255330" y="412336"/>
                  <a:pt x="1229514" y="393895"/>
                </a:cubicBezTo>
                <a:cubicBezTo>
                  <a:pt x="1222635" y="388981"/>
                  <a:pt x="1214907" y="385239"/>
                  <a:pt x="1208413" y="379827"/>
                </a:cubicBezTo>
                <a:cubicBezTo>
                  <a:pt x="1200771" y="373459"/>
                  <a:pt x="1195163" y="364833"/>
                  <a:pt x="1187311" y="358726"/>
                </a:cubicBezTo>
                <a:cubicBezTo>
                  <a:pt x="1151029" y="330507"/>
                  <a:pt x="1155846" y="334169"/>
                  <a:pt x="1124007" y="323557"/>
                </a:cubicBezTo>
                <a:cubicBezTo>
                  <a:pt x="1116973" y="318868"/>
                  <a:pt x="1110466" y="313270"/>
                  <a:pt x="1102905" y="309489"/>
                </a:cubicBezTo>
                <a:cubicBezTo>
                  <a:pt x="1096274" y="306173"/>
                  <a:pt x="1088619" y="305376"/>
                  <a:pt x="1081804" y="302455"/>
                </a:cubicBezTo>
                <a:cubicBezTo>
                  <a:pt x="1072166" y="298324"/>
                  <a:pt x="1062772" y="293589"/>
                  <a:pt x="1053668" y="288387"/>
                </a:cubicBezTo>
                <a:cubicBezTo>
                  <a:pt x="1046328" y="284193"/>
                  <a:pt x="1039907" y="278514"/>
                  <a:pt x="1032567" y="274320"/>
                </a:cubicBezTo>
                <a:cubicBezTo>
                  <a:pt x="1008230" y="260413"/>
                  <a:pt x="1007004" y="261110"/>
                  <a:pt x="983330" y="253218"/>
                </a:cubicBezTo>
                <a:cubicBezTo>
                  <a:pt x="932837" y="202725"/>
                  <a:pt x="957043" y="222952"/>
                  <a:pt x="912991" y="189913"/>
                </a:cubicBezTo>
                <a:cubicBezTo>
                  <a:pt x="908302" y="182879"/>
                  <a:pt x="904540" y="175130"/>
                  <a:pt x="898924" y="168812"/>
                </a:cubicBezTo>
                <a:cubicBezTo>
                  <a:pt x="885706" y="153942"/>
                  <a:pt x="856720" y="126609"/>
                  <a:pt x="856720" y="126609"/>
                </a:cubicBezTo>
                <a:cubicBezTo>
                  <a:pt x="844341" y="89467"/>
                  <a:pt x="855856" y="109620"/>
                  <a:pt x="807484" y="77372"/>
                </a:cubicBezTo>
                <a:cubicBezTo>
                  <a:pt x="800450" y="72683"/>
                  <a:pt x="794402" y="65977"/>
                  <a:pt x="786382" y="63304"/>
                </a:cubicBezTo>
                <a:cubicBezTo>
                  <a:pt x="770622" y="58051"/>
                  <a:pt x="753552" y="51761"/>
                  <a:pt x="737145" y="49237"/>
                </a:cubicBezTo>
                <a:cubicBezTo>
                  <a:pt x="716160" y="46009"/>
                  <a:pt x="694858" y="45206"/>
                  <a:pt x="673840" y="42203"/>
                </a:cubicBezTo>
                <a:cubicBezTo>
                  <a:pt x="662005" y="40512"/>
                  <a:pt x="650433" y="37308"/>
                  <a:pt x="638671" y="35169"/>
                </a:cubicBezTo>
                <a:cubicBezTo>
                  <a:pt x="624639" y="32618"/>
                  <a:pt x="610605" y="30020"/>
                  <a:pt x="596468" y="28135"/>
                </a:cubicBezTo>
                <a:cubicBezTo>
                  <a:pt x="575423" y="25329"/>
                  <a:pt x="554244" y="23631"/>
                  <a:pt x="533164" y="21101"/>
                </a:cubicBezTo>
                <a:cubicBezTo>
                  <a:pt x="363288" y="715"/>
                  <a:pt x="479402" y="12910"/>
                  <a:pt x="350284" y="0"/>
                </a:cubicBezTo>
                <a:cubicBezTo>
                  <a:pt x="265878" y="2344"/>
                  <a:pt x="181393" y="2709"/>
                  <a:pt x="97065" y="7033"/>
                </a:cubicBezTo>
                <a:cubicBezTo>
                  <a:pt x="89661" y="7413"/>
                  <a:pt x="82595" y="10751"/>
                  <a:pt x="75964" y="14067"/>
                </a:cubicBezTo>
                <a:cubicBezTo>
                  <a:pt x="58217" y="22941"/>
                  <a:pt x="59169" y="9648"/>
                  <a:pt x="47828" y="21101"/>
                </a:cubicBezTo>
                <a:close/>
              </a:path>
            </a:pathLst>
          </a:custGeom>
          <a:gradFill flip="none" rotWithShape="1">
            <a:gsLst>
              <a:gs pos="22000">
                <a:srgbClr val="A4E6FF">
                  <a:alpha val="11765"/>
                </a:srgbClr>
              </a:gs>
              <a:gs pos="100000">
                <a:srgbClr val="00B0F0"/>
              </a:gs>
            </a:gsLst>
            <a:lin ang="54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254000">
              <a:schemeClr val="bg1">
                <a:alpha val="40000"/>
              </a:schemeClr>
            </a:glo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35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1"/>
    </mc:Choice>
    <mc:Fallback xmlns="">
      <p:transition spd="slow" advTm="1192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BA0649E-977C-904E-AE07-5603E89CF33A}"/>
              </a:ext>
            </a:extLst>
          </p:cNvPr>
          <p:cNvSpPr/>
          <p:nvPr/>
        </p:nvSpPr>
        <p:spPr>
          <a:xfrm>
            <a:off x="611560" y="332656"/>
            <a:ext cx="43204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FATTORI PREDISPONENTI</a:t>
            </a:r>
          </a:p>
          <a:p>
            <a:endParaRPr lang="it-IT" sz="22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Età avanzata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Sesso maschile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Alcolismo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Tabagismo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Viaggi frequenti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Bronchiti Croniche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Insufficienza Renale Cronica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Diabete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Trapianti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Neoplasie</a:t>
            </a:r>
            <a:endParaRPr lang="it-IT" sz="2200" dirty="0">
              <a:solidFill>
                <a:srgbClr val="FFD23E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D4FBE9B-3BC9-2F46-9956-1A9FA58AEB19}"/>
              </a:ext>
            </a:extLst>
          </p:cNvPr>
          <p:cNvSpPr/>
          <p:nvPr/>
        </p:nvSpPr>
        <p:spPr>
          <a:xfrm>
            <a:off x="2555776" y="4941168"/>
            <a:ext cx="5760640" cy="1200329"/>
          </a:xfrm>
          <a:prstGeom prst="rect">
            <a:avLst/>
          </a:prstGeom>
          <a:solidFill>
            <a:schemeClr val="accent2">
              <a:lumMod val="50000"/>
            </a:schemeClr>
          </a:solidFill>
          <a:effectLst>
            <a:glow rad="381000">
              <a:srgbClr val="00B0F0">
                <a:alpha val="40000"/>
              </a:srgbClr>
            </a:glow>
          </a:effectLst>
          <a:scene3d>
            <a:camera prst="orthographicFront"/>
            <a:lightRig rig="threePt" dir="t">
              <a:rot lat="0" lon="0" rev="0"/>
            </a:lightRig>
          </a:scene3d>
          <a:sp3d extrusionH="76200">
            <a:bevelT w="38100" h="88900"/>
            <a:bevelB/>
            <a:extrusionClr>
              <a:srgbClr val="0070C0"/>
            </a:extrusionClr>
          </a:sp3d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Focolai sporadici compaiono tutto l’anno ma piccole epidemie si verificano soprattutto nell’estate e nell’autunno</a:t>
            </a: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702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64"/>
    </mc:Choice>
    <mc:Fallback xmlns="">
      <p:transition spd="slow" advTm="36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F6899FA-6D73-5B4F-8C33-56D02E523185}"/>
              </a:ext>
            </a:extLst>
          </p:cNvPr>
          <p:cNvSpPr/>
          <p:nvPr/>
        </p:nvSpPr>
        <p:spPr>
          <a:xfrm>
            <a:off x="921332" y="1188222"/>
            <a:ext cx="57514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MALATTIA FEBBRILE AUTOLIMITANTE</a:t>
            </a:r>
          </a:p>
          <a:p>
            <a:endParaRPr lang="it-IT" sz="2200" b="1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Febbre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brividi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Mialgia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cefalea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293BFC9-78DB-DF41-9A46-23628C73B066}"/>
              </a:ext>
            </a:extLst>
          </p:cNvPr>
          <p:cNvSpPr/>
          <p:nvPr/>
        </p:nvSpPr>
        <p:spPr>
          <a:xfrm>
            <a:off x="467544" y="404664"/>
            <a:ext cx="47708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….esistono due forme di malattia:</a:t>
            </a: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1B1B5C1-E8F1-9F42-8641-8315A4146941}"/>
              </a:ext>
            </a:extLst>
          </p:cNvPr>
          <p:cNvSpPr/>
          <p:nvPr/>
        </p:nvSpPr>
        <p:spPr>
          <a:xfrm>
            <a:off x="920386" y="4005064"/>
            <a:ext cx="7848872" cy="1938992"/>
          </a:xfrm>
          <a:prstGeom prst="rect">
            <a:avLst/>
          </a:prstGeom>
          <a:solidFill>
            <a:schemeClr val="accent2">
              <a:lumMod val="50000"/>
            </a:schemeClr>
          </a:solidFill>
          <a:effectLst>
            <a:glow rad="381000">
              <a:srgbClr val="00B0F0">
                <a:alpha val="40000"/>
              </a:srgbClr>
            </a:glow>
          </a:effectLst>
          <a:scene3d>
            <a:camera prst="orthographicFront"/>
            <a:lightRig rig="threePt" dir="t">
              <a:rot lat="0" lon="0" rev="0"/>
            </a:lightRig>
          </a:scene3d>
          <a:sp3d extrusionH="76200">
            <a:bevelT w="38100" h="88900"/>
            <a:bevelB/>
            <a:extrusionClr>
              <a:srgbClr val="0070C0"/>
            </a:extrusionClr>
          </a:sp3d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POLMONITE</a:t>
            </a:r>
            <a:r>
              <a:rPr lang="it-IT" b="1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(malattia del legionario)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Brusca comparsa di astenia, cefalea, dolori muscolari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Febbre, tosse secca, dolore toracico, fame d’aria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Diarrea, nausea, vomito dolori addominali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Stato confusionale, agitazione</a:t>
            </a:r>
            <a:endParaRPr lang="it-IT" dirty="0">
              <a:solidFill>
                <a:srgbClr val="FFC4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5795953-C754-1449-8CBC-8A65473D96C6}"/>
              </a:ext>
            </a:extLst>
          </p:cNvPr>
          <p:cNvSpPr/>
          <p:nvPr/>
        </p:nvSpPr>
        <p:spPr bwMode="auto">
          <a:xfrm>
            <a:off x="920386" y="5157192"/>
            <a:ext cx="7848872" cy="786864"/>
          </a:xfrm>
          <a:prstGeom prst="rect">
            <a:avLst/>
          </a:prstGeom>
          <a:solidFill>
            <a:schemeClr val="accent1">
              <a:alpha val="21000"/>
            </a:schemeClr>
          </a:solidFill>
          <a:ln w="9525" cap="flat" cmpd="sng" algn="ctr">
            <a:solidFill>
              <a:srgbClr val="00FA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495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89"/>
    </mc:Choice>
    <mc:Fallback xmlns="">
      <p:transition spd="slow" advTm="45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44508CF-2D2E-CA47-97F7-B6D8E9F3CB4C}"/>
              </a:ext>
            </a:extLst>
          </p:cNvPr>
          <p:cNvSpPr/>
          <p:nvPr/>
        </p:nvSpPr>
        <p:spPr>
          <a:xfrm>
            <a:off x="359532" y="490636"/>
            <a:ext cx="84249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DIAGNOSI</a:t>
            </a:r>
          </a:p>
          <a:p>
            <a:endParaRPr lang="it-IT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Coltura del microrganismo</a:t>
            </a:r>
          </a:p>
          <a:p>
            <a:pPr marL="342900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Sierologia (</a:t>
            </a:r>
            <a:r>
              <a:rPr lang="it-IT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IgG</a:t>
            </a:r>
            <a:r>
              <a:rPr 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IgM</a:t>
            </a:r>
            <a:r>
              <a:rPr 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sieriche)</a:t>
            </a:r>
          </a:p>
          <a:p>
            <a:pPr marL="342900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Ricerca di antigeni nelle urine</a:t>
            </a:r>
          </a:p>
          <a:p>
            <a:pPr marL="342900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Ricerca dei genomi per amplificazione genica (PCR)</a:t>
            </a:r>
          </a:p>
          <a:p>
            <a:endParaRPr lang="it-IT" dirty="0">
              <a:solidFill>
                <a:srgbClr val="FFD23E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F66047F-0CF6-B941-8C0D-ED4085AA4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749017"/>
            <a:ext cx="2592288" cy="1700957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D27D1FC8-2D92-8248-8670-C71B6C84CBE8}"/>
              </a:ext>
            </a:extLst>
          </p:cNvPr>
          <p:cNvGrpSpPr/>
          <p:nvPr/>
        </p:nvGrpSpPr>
        <p:grpSpPr>
          <a:xfrm>
            <a:off x="5076056" y="3473713"/>
            <a:ext cx="3279683" cy="1350734"/>
            <a:chOff x="5076056" y="3473713"/>
            <a:chExt cx="3279683" cy="1350734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6DD620F8-CEBA-0E4A-A9A8-90B00C19D0F7}"/>
                </a:ext>
              </a:extLst>
            </p:cNvPr>
            <p:cNvSpPr/>
            <p:nvPr/>
          </p:nvSpPr>
          <p:spPr>
            <a:xfrm>
              <a:off x="5364088" y="3501008"/>
              <a:ext cx="2991651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dirty="0">
                  <a:solidFill>
                    <a:srgbClr val="FFD23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Facile esecuzione</a:t>
              </a:r>
            </a:p>
            <a:p>
              <a:r>
                <a:rPr lang="it-IT" sz="2000" dirty="0" err="1">
                  <a:solidFill>
                    <a:srgbClr val="FFD23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Positivizzazione</a:t>
              </a:r>
              <a:r>
                <a:rPr lang="it-IT" sz="2000" dirty="0">
                  <a:solidFill>
                    <a:srgbClr val="FFD23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precoce</a:t>
              </a:r>
            </a:p>
            <a:p>
              <a:r>
                <a:rPr lang="it-IT" sz="2000" dirty="0" err="1">
                  <a:solidFill>
                    <a:srgbClr val="FFD23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Pos</a:t>
              </a:r>
              <a:r>
                <a:rPr lang="it-IT" sz="2000" dirty="0">
                  <a:solidFill>
                    <a:srgbClr val="FFD23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 anche dopo 60 gg</a:t>
              </a:r>
            </a:p>
            <a:p>
              <a:r>
                <a:rPr lang="it-IT" sz="2000" dirty="0">
                  <a:solidFill>
                    <a:srgbClr val="FFD23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Solo </a:t>
              </a:r>
              <a:r>
                <a:rPr lang="it-IT" sz="2000" dirty="0" err="1">
                  <a:solidFill>
                    <a:srgbClr val="FFD23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sierogruppo</a:t>
              </a:r>
              <a:r>
                <a:rPr lang="it-IT" sz="2000" dirty="0">
                  <a:solidFill>
                    <a:srgbClr val="FFD23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it-IT" sz="2000" dirty="0"/>
            </a:p>
          </p:txBody>
        </p:sp>
        <p:sp>
          <p:nvSpPr>
            <p:cNvPr id="6" name="Parentesi graffa aperta 5">
              <a:extLst>
                <a:ext uri="{FF2B5EF4-FFF2-40B4-BE49-F238E27FC236}">
                  <a16:creationId xmlns:a16="http://schemas.microsoft.com/office/drawing/2014/main" id="{6887E555-1B1A-9945-B647-6DFC3810BBFE}"/>
                </a:ext>
              </a:extLst>
            </p:cNvPr>
            <p:cNvSpPr/>
            <p:nvPr/>
          </p:nvSpPr>
          <p:spPr bwMode="auto">
            <a:xfrm>
              <a:off x="5076056" y="3473713"/>
              <a:ext cx="288032" cy="1323439"/>
            </a:xfrm>
            <a:prstGeom prst="leftBrace">
              <a:avLst/>
            </a:prstGeom>
            <a:noFill/>
            <a:ln w="28575" cap="flat" cmpd="sng" algn="ctr">
              <a:solidFill>
                <a:srgbClr val="FFC44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3669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69"/>
    </mc:Choice>
    <mc:Fallback xmlns="">
      <p:transition spd="slow" advTm="25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3FF5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3FF5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8ED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8ED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>
            <a:extLst>
              <a:ext uri="{FF2B5EF4-FFF2-40B4-BE49-F238E27FC236}">
                <a16:creationId xmlns:a16="http://schemas.microsoft.com/office/drawing/2014/main" id="{E60FB742-21C8-C54A-9DA3-0BD755D48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3600" y="260350"/>
            <a:ext cx="2336800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it-IT" altLang="it-IT" b="1" i="1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Legionella </a:t>
            </a:r>
            <a:r>
              <a:rPr lang="it-IT" altLang="it-IT" b="1" i="1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endParaRPr lang="it-IT" altLang="it-IT" b="1" i="1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810F5548-7B6B-EE4A-AF5B-88A910F5C611}"/>
              </a:ext>
            </a:extLst>
          </p:cNvPr>
          <p:cNvSpPr/>
          <p:nvPr/>
        </p:nvSpPr>
        <p:spPr>
          <a:xfrm>
            <a:off x="323850" y="1052513"/>
            <a:ext cx="8153400" cy="4894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alt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Agente eziologico della polmonite batterica</a:t>
            </a:r>
          </a:p>
          <a:p>
            <a:pPr algn="just">
              <a:defRPr/>
            </a:pPr>
            <a:endParaRPr lang="it-IT" altLang="it-IT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it-IT" alt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Prende il nome da un’epidemia di polmonite registrata nell’estate del 1976 a Philadelphia, tra i partecipanti a una convention dell’American </a:t>
            </a:r>
            <a:r>
              <a:rPr lang="it-IT" altLang="it-IT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Legion</a:t>
            </a:r>
            <a:r>
              <a:rPr lang="it-IT" alt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defRPr/>
            </a:pPr>
            <a:endParaRPr lang="it-IT" altLang="it-IT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 ammalarono 221 tra i 4000 veterani del Vietnam e 34 di questi morirono</a:t>
            </a:r>
          </a:p>
          <a:p>
            <a:pPr algn="just">
              <a:defRPr/>
            </a:pPr>
            <a:endParaRPr lang="it-IT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Solo dopo si scoprì che erano stati tutti contagiati da un batterio  mai isolato prima, che fu isolato nell’impianto di condizionamento dell’aria dell’hotel  che aveva ospitato la convention.</a:t>
            </a:r>
            <a:endParaRPr lang="it-IT" dirty="0">
              <a:solidFill>
                <a:srgbClr val="FFD23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76"/>
    </mc:Choice>
    <mc:Fallback xmlns="">
      <p:transition spd="slow" advTm="4077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DFF4B58-9970-2743-B073-535BC9366054}"/>
              </a:ext>
            </a:extLst>
          </p:cNvPr>
          <p:cNvSpPr/>
          <p:nvPr/>
        </p:nvSpPr>
        <p:spPr>
          <a:xfrm>
            <a:off x="1259632" y="476672"/>
            <a:ext cx="7272808" cy="4938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TERAPIA</a:t>
            </a:r>
          </a:p>
          <a:p>
            <a:endParaRPr lang="it-IT" sz="22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2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2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Legionella è un microrganismo intracellulare quindi sono efficaci solo  gli antibiotici con una buona penetrazione intracellulare:</a:t>
            </a:r>
          </a:p>
          <a:p>
            <a:endParaRPr lang="it-IT" sz="22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MACROLIDI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CHINOLONI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RIFAMPICINA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TETRACICLINE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TRIMETOPRIM-SULFOMETOXAZOLO</a:t>
            </a:r>
          </a:p>
        </p:txBody>
      </p:sp>
    </p:spTree>
    <p:extLst>
      <p:ext uri="{BB962C8B-B14F-4D97-AF65-F5344CB8AC3E}">
        <p14:creationId xmlns:p14="http://schemas.microsoft.com/office/powerpoint/2010/main" val="427739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19"/>
    </mc:Choice>
    <mc:Fallback xmlns="">
      <p:transition spd="slow" advTm="1631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08FF69E6-3C8D-E646-88A0-7B4FCE5D8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3600" y="260350"/>
            <a:ext cx="2336800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it-IT" altLang="it-IT" b="1" i="1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Legionella </a:t>
            </a:r>
            <a:r>
              <a:rPr lang="it-IT" altLang="it-IT" b="1" i="1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endParaRPr lang="it-IT" altLang="it-IT" b="1" i="1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43D36B9-E8F2-3F4F-BE12-4561B95DB4E0}"/>
              </a:ext>
            </a:extLst>
          </p:cNvPr>
          <p:cNvSpPr/>
          <p:nvPr/>
        </p:nvSpPr>
        <p:spPr>
          <a:xfrm>
            <a:off x="268330" y="1340768"/>
            <a:ext cx="81534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alt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Bacilli  sottili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altLang="it-IT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</a:t>
            </a:r>
            <a:r>
              <a:rPr lang="it-IT" alt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negativi,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alt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Dimensioni variabili (pleomorfismo)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alt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Aerobi, obbligati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alt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Asporigeni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Generalmente mobili (uno o più flagelli)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Esigenti per la coltura (L-cisteina e ferro)</a:t>
            </a:r>
            <a:endParaRPr lang="it-IT" dirty="0">
              <a:solidFill>
                <a:srgbClr val="FFD23E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8CF1C8C-4217-8D4A-8437-DAE4E880D4E1}"/>
              </a:ext>
            </a:extLst>
          </p:cNvPr>
          <p:cNvSpPr/>
          <p:nvPr/>
        </p:nvSpPr>
        <p:spPr>
          <a:xfrm>
            <a:off x="395697" y="4437112"/>
            <a:ext cx="83526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Parete cellulare contenente acidi grassi a catena ramificata, in genere assenti nei batteri </a:t>
            </a:r>
            <a:r>
              <a:rPr lang="it-IT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</a:t>
            </a:r>
            <a:r>
              <a:rPr 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negativi</a:t>
            </a:r>
            <a:endParaRPr lang="it-IT" dirty="0">
              <a:solidFill>
                <a:srgbClr val="FFD23E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EC4FAFC-4B0E-514B-9090-A3910A81B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893" y="546720"/>
            <a:ext cx="2496448" cy="3321298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DFEDE290-0CA1-2543-9FFF-BE2FA1E65C85}"/>
              </a:ext>
            </a:extLst>
          </p:cNvPr>
          <p:cNvCxnSpPr>
            <a:cxnSpLocks/>
          </p:cNvCxnSpPr>
          <p:nvPr/>
        </p:nvCxnSpPr>
        <p:spPr bwMode="auto">
          <a:xfrm>
            <a:off x="5508104" y="2348880"/>
            <a:ext cx="1512168" cy="864096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00FA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2F673CC-32E4-2749-AFBB-81A5A230CBEF}"/>
              </a:ext>
            </a:extLst>
          </p:cNvPr>
          <p:cNvCxnSpPr>
            <a:cxnSpLocks/>
          </p:cNvCxnSpPr>
          <p:nvPr/>
        </p:nvCxnSpPr>
        <p:spPr bwMode="auto">
          <a:xfrm>
            <a:off x="5508104" y="2348880"/>
            <a:ext cx="2016224" cy="576064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00FA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Rettangolo 12">
            <a:extLst>
              <a:ext uri="{FF2B5EF4-FFF2-40B4-BE49-F238E27FC236}">
                <a16:creationId xmlns:a16="http://schemas.microsoft.com/office/drawing/2014/main" id="{6CA2FD02-F710-1744-866F-00153BDAB32F}"/>
              </a:ext>
            </a:extLst>
          </p:cNvPr>
          <p:cNvSpPr/>
          <p:nvPr/>
        </p:nvSpPr>
        <p:spPr>
          <a:xfrm>
            <a:off x="407394" y="5661248"/>
            <a:ext cx="8501947" cy="830997"/>
          </a:xfrm>
          <a:prstGeom prst="rect">
            <a:avLst/>
          </a:prstGeom>
          <a:gradFill flip="none" rotWithShape="1">
            <a:gsLst>
              <a:gs pos="54000">
                <a:schemeClr val="accent2">
                  <a:lumMod val="50000"/>
                </a:schemeClr>
              </a:gs>
              <a:gs pos="100000">
                <a:srgbClr val="005492"/>
              </a:gs>
            </a:gsLst>
            <a:lin ang="16200000" scaled="1"/>
            <a:tileRect/>
          </a:gradFill>
          <a:effectLst>
            <a:glow rad="355600">
              <a:srgbClr val="0070C0"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i="1" dirty="0">
                <a:solidFill>
                  <a:srgbClr val="00FA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Legionella </a:t>
            </a:r>
            <a:r>
              <a:rPr lang="it-IT" i="1" dirty="0" err="1">
                <a:solidFill>
                  <a:srgbClr val="00FA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pneumophila</a:t>
            </a:r>
            <a:r>
              <a:rPr lang="it-IT" i="1" dirty="0">
                <a:solidFill>
                  <a:srgbClr val="00FA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sierogruppo</a:t>
            </a:r>
            <a:r>
              <a:rPr 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 è la più implicata nella patologia umana (circa il 90 %)</a:t>
            </a: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732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22"/>
    </mc:Choice>
    <mc:Fallback xmlns="">
      <p:transition spd="slow" advTm="28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63BDDEA-923C-F744-AA2D-1D6AE737C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45" y="620688"/>
            <a:ext cx="6192709" cy="4037098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77840465-8F5B-B14B-8DFE-EA13864B8E19}"/>
              </a:ext>
            </a:extLst>
          </p:cNvPr>
          <p:cNvSpPr/>
          <p:nvPr/>
        </p:nvSpPr>
        <p:spPr>
          <a:xfrm>
            <a:off x="467544" y="4941168"/>
            <a:ext cx="83527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legionelle sono diffuse ovunque in natura, sempre associate all’acqua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Laghi e fiumi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Sorgenti termali tiepide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Falde idriche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Ambienti umidi</a:t>
            </a:r>
            <a:endParaRPr lang="it-IT" sz="2000" dirty="0">
              <a:solidFill>
                <a:srgbClr val="FFD23E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BBBBF2D-99BD-934E-BD32-459279042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461" y="4153328"/>
            <a:ext cx="475867" cy="35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9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1"/>
    </mc:Choice>
    <mc:Fallback xmlns="">
      <p:transition spd="slow" advTm="1113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ccia circolare a destra 23">
            <a:extLst>
              <a:ext uri="{FF2B5EF4-FFF2-40B4-BE49-F238E27FC236}">
                <a16:creationId xmlns:a16="http://schemas.microsoft.com/office/drawing/2014/main" id="{57A812E8-B138-624E-BEC5-2C9967D1B0C6}"/>
              </a:ext>
            </a:extLst>
          </p:cNvPr>
          <p:cNvSpPr/>
          <p:nvPr/>
        </p:nvSpPr>
        <p:spPr bwMode="auto">
          <a:xfrm rot="17161781">
            <a:off x="2498378" y="228419"/>
            <a:ext cx="2197067" cy="6480064"/>
          </a:xfrm>
          <a:prstGeom prst="curvedRightArrow">
            <a:avLst>
              <a:gd name="adj1" fmla="val 21258"/>
              <a:gd name="adj2" fmla="val 50000"/>
              <a:gd name="adj3" fmla="val 25000"/>
            </a:avLst>
          </a:prstGeom>
          <a:solidFill>
            <a:srgbClr val="FF0000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C7CD7DA-9492-084D-814E-5861BCA1D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06" y="1122944"/>
            <a:ext cx="2741573" cy="281011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BC74300-0CB2-264A-86EE-21E71FA65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3933056"/>
            <a:ext cx="2664296" cy="181048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FFB893AE-A6DA-AA4F-B3B3-BA19908A9132}"/>
              </a:ext>
            </a:extLst>
          </p:cNvPr>
          <p:cNvSpPr/>
          <p:nvPr/>
        </p:nvSpPr>
        <p:spPr bwMode="auto">
          <a:xfrm>
            <a:off x="4758445" y="3220276"/>
            <a:ext cx="72008" cy="72008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83D62F1E-1101-7B45-9081-7863BE5C25C7}"/>
              </a:ext>
            </a:extLst>
          </p:cNvPr>
          <p:cNvSpPr/>
          <p:nvPr/>
        </p:nvSpPr>
        <p:spPr bwMode="auto">
          <a:xfrm>
            <a:off x="4752475" y="3807139"/>
            <a:ext cx="144016" cy="144016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C8FE588-2DB3-AD4C-8AB1-183237E36364}"/>
              </a:ext>
            </a:extLst>
          </p:cNvPr>
          <p:cNvSpPr/>
          <p:nvPr/>
        </p:nvSpPr>
        <p:spPr bwMode="auto">
          <a:xfrm rot="20796458">
            <a:off x="4254627" y="3447035"/>
            <a:ext cx="144016" cy="144016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2BED94A8-BD53-7E45-A3C9-B59C4021AA33}"/>
              </a:ext>
            </a:extLst>
          </p:cNvPr>
          <p:cNvSpPr/>
          <p:nvPr/>
        </p:nvSpPr>
        <p:spPr bwMode="auto">
          <a:xfrm>
            <a:off x="4592498" y="3760074"/>
            <a:ext cx="144016" cy="144016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2F6FDCEB-76DD-6342-9F92-555AC2E0A4B8}"/>
              </a:ext>
            </a:extLst>
          </p:cNvPr>
          <p:cNvSpPr/>
          <p:nvPr/>
        </p:nvSpPr>
        <p:spPr bwMode="auto">
          <a:xfrm>
            <a:off x="4800676" y="3366306"/>
            <a:ext cx="91244" cy="103442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1AF42C17-72E1-6742-A912-04E20C0DF333}"/>
              </a:ext>
            </a:extLst>
          </p:cNvPr>
          <p:cNvSpPr/>
          <p:nvPr/>
        </p:nvSpPr>
        <p:spPr bwMode="auto">
          <a:xfrm>
            <a:off x="4405122" y="3964267"/>
            <a:ext cx="144016" cy="144016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33165D41-F956-3549-B723-6CDFC647A6B9}"/>
              </a:ext>
            </a:extLst>
          </p:cNvPr>
          <p:cNvSpPr/>
          <p:nvPr/>
        </p:nvSpPr>
        <p:spPr bwMode="auto">
          <a:xfrm>
            <a:off x="4264224" y="3684596"/>
            <a:ext cx="144016" cy="144016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6F5430EB-F20B-B841-BD35-83398DB257A3}"/>
              </a:ext>
            </a:extLst>
          </p:cNvPr>
          <p:cNvSpPr/>
          <p:nvPr/>
        </p:nvSpPr>
        <p:spPr bwMode="auto">
          <a:xfrm>
            <a:off x="4594864" y="4049821"/>
            <a:ext cx="144016" cy="144016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E681FB29-6338-4244-BDA4-368536C92845}"/>
              </a:ext>
            </a:extLst>
          </p:cNvPr>
          <p:cNvSpPr/>
          <p:nvPr/>
        </p:nvSpPr>
        <p:spPr bwMode="auto">
          <a:xfrm>
            <a:off x="3110131" y="3641097"/>
            <a:ext cx="212577" cy="212576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E4A33F48-C027-2A4C-9868-213A8DB67096}"/>
              </a:ext>
            </a:extLst>
          </p:cNvPr>
          <p:cNvSpPr/>
          <p:nvPr/>
        </p:nvSpPr>
        <p:spPr bwMode="auto">
          <a:xfrm>
            <a:off x="4095112" y="3653786"/>
            <a:ext cx="212578" cy="212576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4DCE5E4A-D18B-B048-86DC-EF8AA4B41BDF}"/>
              </a:ext>
            </a:extLst>
          </p:cNvPr>
          <p:cNvSpPr/>
          <p:nvPr/>
        </p:nvSpPr>
        <p:spPr bwMode="auto">
          <a:xfrm>
            <a:off x="5106145" y="3348451"/>
            <a:ext cx="72008" cy="72008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DEC0D75E-C892-1A43-BEB8-AAE76F82E5FB}"/>
              </a:ext>
            </a:extLst>
          </p:cNvPr>
          <p:cNvSpPr/>
          <p:nvPr/>
        </p:nvSpPr>
        <p:spPr bwMode="auto">
          <a:xfrm>
            <a:off x="4933950" y="3184307"/>
            <a:ext cx="72008" cy="72008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B2C24DD2-D62F-C940-9EB8-D80C395EA348}"/>
              </a:ext>
            </a:extLst>
          </p:cNvPr>
          <p:cNvSpPr/>
          <p:nvPr/>
        </p:nvSpPr>
        <p:spPr bwMode="auto">
          <a:xfrm>
            <a:off x="5376488" y="3047447"/>
            <a:ext cx="72000" cy="72000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47D171BB-2CE0-B342-B107-336C1DDDCD1A}"/>
              </a:ext>
            </a:extLst>
          </p:cNvPr>
          <p:cNvSpPr/>
          <p:nvPr/>
        </p:nvSpPr>
        <p:spPr bwMode="auto">
          <a:xfrm>
            <a:off x="5106145" y="3093157"/>
            <a:ext cx="72008" cy="72008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75E0A87A-17E9-6140-83C4-CB36CB077455}"/>
              </a:ext>
            </a:extLst>
          </p:cNvPr>
          <p:cNvSpPr/>
          <p:nvPr/>
        </p:nvSpPr>
        <p:spPr bwMode="auto">
          <a:xfrm rot="19934922">
            <a:off x="5234092" y="3263019"/>
            <a:ext cx="72008" cy="72008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F0D50F1F-C842-6C48-A509-09F0D106ADC7}"/>
              </a:ext>
            </a:extLst>
          </p:cNvPr>
          <p:cNvSpPr/>
          <p:nvPr/>
        </p:nvSpPr>
        <p:spPr bwMode="auto">
          <a:xfrm>
            <a:off x="4859474" y="3696453"/>
            <a:ext cx="110480" cy="105544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0FDC1D35-EB53-C449-BE02-3C3D3FB44C4D}"/>
              </a:ext>
            </a:extLst>
          </p:cNvPr>
          <p:cNvSpPr/>
          <p:nvPr/>
        </p:nvSpPr>
        <p:spPr bwMode="auto">
          <a:xfrm>
            <a:off x="4493581" y="3558608"/>
            <a:ext cx="129600" cy="129600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E548A91F-C4FB-D942-A034-4EBA6CA08C0D}"/>
              </a:ext>
            </a:extLst>
          </p:cNvPr>
          <p:cNvSpPr/>
          <p:nvPr/>
        </p:nvSpPr>
        <p:spPr bwMode="auto">
          <a:xfrm>
            <a:off x="3025551" y="4039365"/>
            <a:ext cx="212577" cy="212576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C96EAC56-34CC-F846-8AC4-BCB4E1BE3949}"/>
              </a:ext>
            </a:extLst>
          </p:cNvPr>
          <p:cNvSpPr/>
          <p:nvPr/>
        </p:nvSpPr>
        <p:spPr bwMode="auto">
          <a:xfrm>
            <a:off x="3498471" y="3826768"/>
            <a:ext cx="212577" cy="212576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DE80E4E9-A1B8-3643-B645-64DD0A2C0298}"/>
              </a:ext>
            </a:extLst>
          </p:cNvPr>
          <p:cNvSpPr/>
          <p:nvPr/>
        </p:nvSpPr>
        <p:spPr bwMode="auto">
          <a:xfrm>
            <a:off x="2195736" y="4463432"/>
            <a:ext cx="212577" cy="212576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FF93DA08-2427-FE40-85CF-E85EC548D992}"/>
              </a:ext>
            </a:extLst>
          </p:cNvPr>
          <p:cNvSpPr/>
          <p:nvPr/>
        </p:nvSpPr>
        <p:spPr bwMode="auto">
          <a:xfrm>
            <a:off x="5937523" y="2672920"/>
            <a:ext cx="36000" cy="36000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7D7407F0-BD47-7D4B-8C60-6A7AD00BDD57}"/>
              </a:ext>
            </a:extLst>
          </p:cNvPr>
          <p:cNvSpPr/>
          <p:nvPr/>
        </p:nvSpPr>
        <p:spPr bwMode="auto">
          <a:xfrm rot="17644023">
            <a:off x="5640307" y="2883168"/>
            <a:ext cx="36000" cy="36000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8681ACD5-CC8A-8647-9F81-4D355F2EA08F}"/>
              </a:ext>
            </a:extLst>
          </p:cNvPr>
          <p:cNvSpPr/>
          <p:nvPr/>
        </p:nvSpPr>
        <p:spPr bwMode="auto">
          <a:xfrm>
            <a:off x="5580112" y="3047447"/>
            <a:ext cx="36000" cy="36000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B66BD2AD-35E6-614C-B698-ECE7B57E99DE}"/>
              </a:ext>
            </a:extLst>
          </p:cNvPr>
          <p:cNvSpPr/>
          <p:nvPr/>
        </p:nvSpPr>
        <p:spPr bwMode="auto">
          <a:xfrm>
            <a:off x="5448908" y="3227738"/>
            <a:ext cx="36000" cy="36000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7B921E5F-974B-2245-9D56-A88AB53FDEB6}"/>
              </a:ext>
            </a:extLst>
          </p:cNvPr>
          <p:cNvSpPr/>
          <p:nvPr/>
        </p:nvSpPr>
        <p:spPr bwMode="auto">
          <a:xfrm>
            <a:off x="5973523" y="2799686"/>
            <a:ext cx="36000" cy="36000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2C596D59-F69D-7546-A301-447ECEA4D0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6307" y="992115"/>
            <a:ext cx="2485825" cy="1927315"/>
          </a:xfrm>
          <a:prstGeom prst="rect">
            <a:avLst/>
          </a:prstGeom>
        </p:spPr>
      </p:pic>
      <p:sp>
        <p:nvSpPr>
          <p:cNvPr id="31" name="Ovale 30">
            <a:extLst>
              <a:ext uri="{FF2B5EF4-FFF2-40B4-BE49-F238E27FC236}">
                <a16:creationId xmlns:a16="http://schemas.microsoft.com/office/drawing/2014/main" id="{71F2D49F-0DB0-6D4D-92CB-A99EB2B177C3}"/>
              </a:ext>
            </a:extLst>
          </p:cNvPr>
          <p:cNvSpPr/>
          <p:nvPr/>
        </p:nvSpPr>
        <p:spPr bwMode="auto">
          <a:xfrm>
            <a:off x="3830854" y="4193837"/>
            <a:ext cx="212577" cy="212576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C0E90F9A-872D-BC4C-AA3A-8DA29BDE53D9}"/>
              </a:ext>
            </a:extLst>
          </p:cNvPr>
          <p:cNvSpPr/>
          <p:nvPr/>
        </p:nvSpPr>
        <p:spPr bwMode="auto">
          <a:xfrm>
            <a:off x="2498142" y="3772859"/>
            <a:ext cx="212577" cy="212576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3" name="Ovale 32">
            <a:extLst>
              <a:ext uri="{FF2B5EF4-FFF2-40B4-BE49-F238E27FC236}">
                <a16:creationId xmlns:a16="http://schemas.microsoft.com/office/drawing/2014/main" id="{5234DD02-A00E-5B48-A532-39307ED30580}"/>
              </a:ext>
            </a:extLst>
          </p:cNvPr>
          <p:cNvSpPr/>
          <p:nvPr/>
        </p:nvSpPr>
        <p:spPr bwMode="auto">
          <a:xfrm>
            <a:off x="3429095" y="4220134"/>
            <a:ext cx="212577" cy="212576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4" name="Ovale 33">
            <a:extLst>
              <a:ext uri="{FF2B5EF4-FFF2-40B4-BE49-F238E27FC236}">
                <a16:creationId xmlns:a16="http://schemas.microsoft.com/office/drawing/2014/main" id="{0B735B7D-422C-D145-A6CF-DFDD3DD836A8}"/>
              </a:ext>
            </a:extLst>
          </p:cNvPr>
          <p:cNvSpPr/>
          <p:nvPr/>
        </p:nvSpPr>
        <p:spPr bwMode="auto">
          <a:xfrm>
            <a:off x="3567569" y="3569708"/>
            <a:ext cx="212577" cy="212576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8EC94DEB-6BC1-EA42-AF69-817A690F5A4E}"/>
              </a:ext>
            </a:extLst>
          </p:cNvPr>
          <p:cNvSpPr/>
          <p:nvPr/>
        </p:nvSpPr>
        <p:spPr bwMode="auto">
          <a:xfrm>
            <a:off x="4077679" y="4001995"/>
            <a:ext cx="212577" cy="212576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6" name="Ovale 35">
            <a:extLst>
              <a:ext uri="{FF2B5EF4-FFF2-40B4-BE49-F238E27FC236}">
                <a16:creationId xmlns:a16="http://schemas.microsoft.com/office/drawing/2014/main" id="{83F0BF20-3771-7349-8FA3-FCBE7A470874}"/>
              </a:ext>
            </a:extLst>
          </p:cNvPr>
          <p:cNvSpPr/>
          <p:nvPr/>
        </p:nvSpPr>
        <p:spPr bwMode="auto">
          <a:xfrm>
            <a:off x="3311898" y="4094858"/>
            <a:ext cx="212577" cy="212576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7" name="Ovale 36">
            <a:extLst>
              <a:ext uri="{FF2B5EF4-FFF2-40B4-BE49-F238E27FC236}">
                <a16:creationId xmlns:a16="http://schemas.microsoft.com/office/drawing/2014/main" id="{C6CE3E6A-D584-9347-A2FC-A7CC50172C24}"/>
              </a:ext>
            </a:extLst>
          </p:cNvPr>
          <p:cNvSpPr/>
          <p:nvPr/>
        </p:nvSpPr>
        <p:spPr bwMode="auto">
          <a:xfrm>
            <a:off x="2832294" y="4482480"/>
            <a:ext cx="212577" cy="212576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40E6B065-CCFB-1B4E-8770-52E26E57EC1C}"/>
              </a:ext>
            </a:extLst>
          </p:cNvPr>
          <p:cNvSpPr/>
          <p:nvPr/>
        </p:nvSpPr>
        <p:spPr bwMode="auto">
          <a:xfrm>
            <a:off x="4801685" y="3546396"/>
            <a:ext cx="129600" cy="129600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39" name="Ovale 38">
            <a:extLst>
              <a:ext uri="{FF2B5EF4-FFF2-40B4-BE49-F238E27FC236}">
                <a16:creationId xmlns:a16="http://schemas.microsoft.com/office/drawing/2014/main" id="{E7830AD7-107F-2148-96B6-BF631D485CEB}"/>
              </a:ext>
            </a:extLst>
          </p:cNvPr>
          <p:cNvSpPr/>
          <p:nvPr/>
        </p:nvSpPr>
        <p:spPr bwMode="auto">
          <a:xfrm>
            <a:off x="4615699" y="3375187"/>
            <a:ext cx="129600" cy="129600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40" name="Ovale 39">
            <a:extLst>
              <a:ext uri="{FF2B5EF4-FFF2-40B4-BE49-F238E27FC236}">
                <a16:creationId xmlns:a16="http://schemas.microsoft.com/office/drawing/2014/main" id="{02DAB7D4-DA4F-5249-AAA8-D2FAFD7DCF3A}"/>
              </a:ext>
            </a:extLst>
          </p:cNvPr>
          <p:cNvSpPr/>
          <p:nvPr/>
        </p:nvSpPr>
        <p:spPr bwMode="auto">
          <a:xfrm>
            <a:off x="4985815" y="3314017"/>
            <a:ext cx="129600" cy="129600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41" name="Ovale 40">
            <a:extLst>
              <a:ext uri="{FF2B5EF4-FFF2-40B4-BE49-F238E27FC236}">
                <a16:creationId xmlns:a16="http://schemas.microsoft.com/office/drawing/2014/main" id="{9834108A-86BB-5E4D-9C18-9F9AA7B979BC}"/>
              </a:ext>
            </a:extLst>
          </p:cNvPr>
          <p:cNvSpPr/>
          <p:nvPr/>
        </p:nvSpPr>
        <p:spPr bwMode="auto">
          <a:xfrm rot="19934922">
            <a:off x="5291856" y="3355355"/>
            <a:ext cx="72008" cy="72008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42" name="Ovale 41">
            <a:extLst>
              <a:ext uri="{FF2B5EF4-FFF2-40B4-BE49-F238E27FC236}">
                <a16:creationId xmlns:a16="http://schemas.microsoft.com/office/drawing/2014/main" id="{275A76F6-6BDD-F147-92D8-D9A6D963F757}"/>
              </a:ext>
            </a:extLst>
          </p:cNvPr>
          <p:cNvSpPr/>
          <p:nvPr/>
        </p:nvSpPr>
        <p:spPr bwMode="auto">
          <a:xfrm rot="19934922">
            <a:off x="5059188" y="3556465"/>
            <a:ext cx="72008" cy="72008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43" name="Ovale 42">
            <a:extLst>
              <a:ext uri="{FF2B5EF4-FFF2-40B4-BE49-F238E27FC236}">
                <a16:creationId xmlns:a16="http://schemas.microsoft.com/office/drawing/2014/main" id="{6161B07A-B41F-FF4B-855A-ABA32F51B699}"/>
              </a:ext>
            </a:extLst>
          </p:cNvPr>
          <p:cNvSpPr/>
          <p:nvPr/>
        </p:nvSpPr>
        <p:spPr bwMode="auto">
          <a:xfrm rot="19934922">
            <a:off x="5230711" y="3548969"/>
            <a:ext cx="72008" cy="72008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44" name="Ovale 43">
            <a:extLst>
              <a:ext uri="{FF2B5EF4-FFF2-40B4-BE49-F238E27FC236}">
                <a16:creationId xmlns:a16="http://schemas.microsoft.com/office/drawing/2014/main" id="{0CF192F8-6C15-144A-8D8D-34455B9BEEF8}"/>
              </a:ext>
            </a:extLst>
          </p:cNvPr>
          <p:cNvSpPr/>
          <p:nvPr/>
        </p:nvSpPr>
        <p:spPr bwMode="auto">
          <a:xfrm>
            <a:off x="6093844" y="2560094"/>
            <a:ext cx="36000" cy="36000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45" name="Ovale 44">
            <a:extLst>
              <a:ext uri="{FF2B5EF4-FFF2-40B4-BE49-F238E27FC236}">
                <a16:creationId xmlns:a16="http://schemas.microsoft.com/office/drawing/2014/main" id="{01145D5B-C571-DA47-9D7D-EE10FC74A7E5}"/>
              </a:ext>
            </a:extLst>
          </p:cNvPr>
          <p:cNvSpPr/>
          <p:nvPr/>
        </p:nvSpPr>
        <p:spPr bwMode="auto">
          <a:xfrm>
            <a:off x="5868144" y="2800381"/>
            <a:ext cx="36000" cy="36000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46" name="Ovale 45">
            <a:extLst>
              <a:ext uri="{FF2B5EF4-FFF2-40B4-BE49-F238E27FC236}">
                <a16:creationId xmlns:a16="http://schemas.microsoft.com/office/drawing/2014/main" id="{C2C39746-C38B-9445-A8C6-F866A49F8485}"/>
              </a:ext>
            </a:extLst>
          </p:cNvPr>
          <p:cNvSpPr/>
          <p:nvPr/>
        </p:nvSpPr>
        <p:spPr bwMode="auto">
          <a:xfrm>
            <a:off x="5664083" y="3209023"/>
            <a:ext cx="36000" cy="36000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47" name="Ovale 46">
            <a:extLst>
              <a:ext uri="{FF2B5EF4-FFF2-40B4-BE49-F238E27FC236}">
                <a16:creationId xmlns:a16="http://schemas.microsoft.com/office/drawing/2014/main" id="{89AC542B-C319-F94B-BD27-10ED6DC37A10}"/>
              </a:ext>
            </a:extLst>
          </p:cNvPr>
          <p:cNvSpPr/>
          <p:nvPr/>
        </p:nvSpPr>
        <p:spPr bwMode="auto">
          <a:xfrm>
            <a:off x="5724128" y="2955185"/>
            <a:ext cx="36000" cy="36000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48" name="Ovale 47">
            <a:extLst>
              <a:ext uri="{FF2B5EF4-FFF2-40B4-BE49-F238E27FC236}">
                <a16:creationId xmlns:a16="http://schemas.microsoft.com/office/drawing/2014/main" id="{545DA6C1-0E5E-2149-9A84-C9E44B8402C3}"/>
              </a:ext>
            </a:extLst>
          </p:cNvPr>
          <p:cNvSpPr/>
          <p:nvPr/>
        </p:nvSpPr>
        <p:spPr bwMode="auto">
          <a:xfrm>
            <a:off x="5937217" y="2952483"/>
            <a:ext cx="36000" cy="36000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49" name="Ovale 48">
            <a:extLst>
              <a:ext uri="{FF2B5EF4-FFF2-40B4-BE49-F238E27FC236}">
                <a16:creationId xmlns:a16="http://schemas.microsoft.com/office/drawing/2014/main" id="{BAF6D250-A3DA-6748-8B08-131B759F7B5A}"/>
              </a:ext>
            </a:extLst>
          </p:cNvPr>
          <p:cNvSpPr/>
          <p:nvPr/>
        </p:nvSpPr>
        <p:spPr bwMode="auto">
          <a:xfrm>
            <a:off x="5702952" y="3101447"/>
            <a:ext cx="36000" cy="36000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0" name="Ovale 49">
            <a:extLst>
              <a:ext uri="{FF2B5EF4-FFF2-40B4-BE49-F238E27FC236}">
                <a16:creationId xmlns:a16="http://schemas.microsoft.com/office/drawing/2014/main" id="{57A02F67-00F2-4B43-90E3-C47AD007B883}"/>
              </a:ext>
            </a:extLst>
          </p:cNvPr>
          <p:cNvSpPr/>
          <p:nvPr/>
        </p:nvSpPr>
        <p:spPr bwMode="auto">
          <a:xfrm>
            <a:off x="5494663" y="3448872"/>
            <a:ext cx="36000" cy="36000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1" name="Ovale 50">
            <a:extLst>
              <a:ext uri="{FF2B5EF4-FFF2-40B4-BE49-F238E27FC236}">
                <a16:creationId xmlns:a16="http://schemas.microsoft.com/office/drawing/2014/main" id="{46C88C6F-7064-A841-9A98-9B854207AE64}"/>
              </a:ext>
            </a:extLst>
          </p:cNvPr>
          <p:cNvSpPr/>
          <p:nvPr/>
        </p:nvSpPr>
        <p:spPr bwMode="auto">
          <a:xfrm>
            <a:off x="5850144" y="3129161"/>
            <a:ext cx="36000" cy="36000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2" name="Ovale 51">
            <a:extLst>
              <a:ext uri="{FF2B5EF4-FFF2-40B4-BE49-F238E27FC236}">
                <a16:creationId xmlns:a16="http://schemas.microsoft.com/office/drawing/2014/main" id="{06754FCB-5736-2E45-B026-8BADD625A01C}"/>
              </a:ext>
            </a:extLst>
          </p:cNvPr>
          <p:cNvSpPr/>
          <p:nvPr/>
        </p:nvSpPr>
        <p:spPr bwMode="auto">
          <a:xfrm>
            <a:off x="5714830" y="3336620"/>
            <a:ext cx="36000" cy="36000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3" name="Ovale 52">
            <a:extLst>
              <a:ext uri="{FF2B5EF4-FFF2-40B4-BE49-F238E27FC236}">
                <a16:creationId xmlns:a16="http://schemas.microsoft.com/office/drawing/2014/main" id="{8147A105-3B14-1747-B6B4-060DFF876985}"/>
              </a:ext>
            </a:extLst>
          </p:cNvPr>
          <p:cNvSpPr/>
          <p:nvPr/>
        </p:nvSpPr>
        <p:spPr bwMode="auto">
          <a:xfrm>
            <a:off x="6021288" y="2919430"/>
            <a:ext cx="36000" cy="36000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4" name="Ovale 53">
            <a:extLst>
              <a:ext uri="{FF2B5EF4-FFF2-40B4-BE49-F238E27FC236}">
                <a16:creationId xmlns:a16="http://schemas.microsoft.com/office/drawing/2014/main" id="{3509F450-2187-6D49-B03D-0EADDDAE4F06}"/>
              </a:ext>
            </a:extLst>
          </p:cNvPr>
          <p:cNvSpPr/>
          <p:nvPr/>
        </p:nvSpPr>
        <p:spPr bwMode="auto">
          <a:xfrm>
            <a:off x="5850144" y="2865168"/>
            <a:ext cx="36000" cy="36000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5" name="Ovale 54">
            <a:extLst>
              <a:ext uri="{FF2B5EF4-FFF2-40B4-BE49-F238E27FC236}">
                <a16:creationId xmlns:a16="http://schemas.microsoft.com/office/drawing/2014/main" id="{1577B458-05EB-7541-A799-9BD2D15E273A}"/>
              </a:ext>
            </a:extLst>
          </p:cNvPr>
          <p:cNvSpPr/>
          <p:nvPr/>
        </p:nvSpPr>
        <p:spPr bwMode="auto">
          <a:xfrm>
            <a:off x="3673857" y="4395891"/>
            <a:ext cx="212577" cy="212576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6" name="Ovale 55">
            <a:extLst>
              <a:ext uri="{FF2B5EF4-FFF2-40B4-BE49-F238E27FC236}">
                <a16:creationId xmlns:a16="http://schemas.microsoft.com/office/drawing/2014/main" id="{A0804245-A8B2-8E49-8517-B4E612D53E8D}"/>
              </a:ext>
            </a:extLst>
          </p:cNvPr>
          <p:cNvSpPr/>
          <p:nvPr/>
        </p:nvSpPr>
        <p:spPr bwMode="auto">
          <a:xfrm>
            <a:off x="3857696" y="3797975"/>
            <a:ext cx="212577" cy="212576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7" name="Ovale 56">
            <a:extLst>
              <a:ext uri="{FF2B5EF4-FFF2-40B4-BE49-F238E27FC236}">
                <a16:creationId xmlns:a16="http://schemas.microsoft.com/office/drawing/2014/main" id="{7C052957-47E3-3B48-82F0-37933BDC709E}"/>
              </a:ext>
            </a:extLst>
          </p:cNvPr>
          <p:cNvSpPr/>
          <p:nvPr/>
        </p:nvSpPr>
        <p:spPr bwMode="auto">
          <a:xfrm>
            <a:off x="4220346" y="4357144"/>
            <a:ext cx="212577" cy="212576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04AA260D-C2C5-F044-A3C0-54066AEE37F7}"/>
              </a:ext>
            </a:extLst>
          </p:cNvPr>
          <p:cNvSpPr txBox="1"/>
          <p:nvPr/>
        </p:nvSpPr>
        <p:spPr>
          <a:xfrm>
            <a:off x="6902359" y="345784"/>
            <a:ext cx="1173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Inalazione</a:t>
            </a:r>
          </a:p>
          <a:p>
            <a:pPr algn="ctr"/>
            <a:r>
              <a:rPr lang="it-IT" sz="18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Dell’aerosol</a:t>
            </a:r>
          </a:p>
        </p:txBody>
      </p:sp>
      <p:sp>
        <p:nvSpPr>
          <p:cNvPr id="60" name="Rettangolo 59">
            <a:extLst>
              <a:ext uri="{FF2B5EF4-FFF2-40B4-BE49-F238E27FC236}">
                <a16:creationId xmlns:a16="http://schemas.microsoft.com/office/drawing/2014/main" id="{C33F7D7D-7065-B24B-84DD-EE5495676E93}"/>
              </a:ext>
            </a:extLst>
          </p:cNvPr>
          <p:cNvSpPr/>
          <p:nvPr/>
        </p:nvSpPr>
        <p:spPr>
          <a:xfrm>
            <a:off x="346922" y="265962"/>
            <a:ext cx="57319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Dai serbatoi naturali Legionella può colonizzare gli ambienti idrici artificiali...</a:t>
            </a:r>
            <a:endParaRPr lang="it-IT" sz="2000" dirty="0"/>
          </a:p>
        </p:txBody>
      </p:sp>
      <p:sp>
        <p:nvSpPr>
          <p:cNvPr id="61" name="Rettangolo 60">
            <a:extLst>
              <a:ext uri="{FF2B5EF4-FFF2-40B4-BE49-F238E27FC236}">
                <a16:creationId xmlns:a16="http://schemas.microsoft.com/office/drawing/2014/main" id="{DB43FE76-C155-A848-B05C-D17B41CD550C}"/>
              </a:ext>
            </a:extLst>
          </p:cNvPr>
          <p:cNvSpPr/>
          <p:nvPr/>
        </p:nvSpPr>
        <p:spPr>
          <a:xfrm>
            <a:off x="4080517" y="5083485"/>
            <a:ext cx="46516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L’aerosol prodotto da queste sedi contaminate nell’ambiente  umano viene inalato dall’uomo</a:t>
            </a:r>
            <a:endParaRPr lang="it-IT" sz="2000" dirty="0"/>
          </a:p>
        </p:txBody>
      </p:sp>
      <p:sp>
        <p:nvSpPr>
          <p:cNvPr id="62" name="Ovale 61">
            <a:extLst>
              <a:ext uri="{FF2B5EF4-FFF2-40B4-BE49-F238E27FC236}">
                <a16:creationId xmlns:a16="http://schemas.microsoft.com/office/drawing/2014/main" id="{CEE3039B-56B5-2C41-9D89-A89BE5B336FC}"/>
              </a:ext>
            </a:extLst>
          </p:cNvPr>
          <p:cNvSpPr/>
          <p:nvPr/>
        </p:nvSpPr>
        <p:spPr bwMode="auto">
          <a:xfrm rot="19934922">
            <a:off x="5495480" y="3153592"/>
            <a:ext cx="72008" cy="72008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63" name="Ovale 62">
            <a:extLst>
              <a:ext uri="{FF2B5EF4-FFF2-40B4-BE49-F238E27FC236}">
                <a16:creationId xmlns:a16="http://schemas.microsoft.com/office/drawing/2014/main" id="{1DB72E15-FD83-7E4A-8806-913127F54E79}"/>
              </a:ext>
            </a:extLst>
          </p:cNvPr>
          <p:cNvSpPr/>
          <p:nvPr/>
        </p:nvSpPr>
        <p:spPr bwMode="auto">
          <a:xfrm rot="19934922">
            <a:off x="5448720" y="3297608"/>
            <a:ext cx="72008" cy="72008"/>
          </a:xfrm>
          <a:prstGeom prst="ellipse">
            <a:avLst/>
          </a:prstGeom>
          <a:gradFill flip="none" rotWithShape="1">
            <a:gsLst>
              <a:gs pos="32000">
                <a:srgbClr val="0063A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011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39"/>
    </mc:Choice>
    <mc:Fallback xmlns="">
      <p:transition spd="slow" advTm="40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/>
      <p:bldP spid="61" grpId="0"/>
      <p:bldP spid="62" grpId="0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374924F-045C-774C-8E29-673A87DD2D5A}"/>
              </a:ext>
            </a:extLst>
          </p:cNvPr>
          <p:cNvSpPr/>
          <p:nvPr/>
        </p:nvSpPr>
        <p:spPr>
          <a:xfrm>
            <a:off x="611560" y="456054"/>
            <a:ext cx="835260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Sono a rischio tutti gli impianti e i processi tecnologici che comportano un moderato riscaldamento dell’acqua e la sua nebulizzazione:</a:t>
            </a:r>
          </a:p>
          <a:p>
            <a:endParaRPr lang="it-IT" sz="12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Impianti di condizionamento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Torri di raffreddamento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Bagni (apertura di rubinetto e doccia)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Impianti di irrigazione dei giardini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Vasche di idromassaggio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Fontane decorative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….</a:t>
            </a:r>
            <a:endParaRPr lang="it-IT" dirty="0">
              <a:solidFill>
                <a:srgbClr val="FFD23E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19C3771-E3F1-6242-9ADC-14DB122CB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480" y="4077072"/>
            <a:ext cx="4211960" cy="24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7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06"/>
    </mc:Choice>
    <mc:Fallback xmlns="">
      <p:transition spd="slow" advTm="2180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1A01389-871C-A04E-91B8-73CC4743A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47" y="1556792"/>
            <a:ext cx="7877905" cy="332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9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23"/>
    </mc:Choice>
    <mc:Fallback xmlns="">
      <p:transition spd="slow" advTm="4492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5B8DC059-B0DF-4840-8ED6-2D31912E1AC5}"/>
              </a:ext>
            </a:extLst>
          </p:cNvPr>
          <p:cNvSpPr/>
          <p:nvPr/>
        </p:nvSpPr>
        <p:spPr>
          <a:xfrm>
            <a:off x="251520" y="428178"/>
            <a:ext cx="489654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Legionella penetra nell’ospite attraverso le mucose delle prime vie respiratorie, in seguito ad inalazione di  aerosol contaminati o ad aspirazione di acqua contaminata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batteri raggiungono i polmoni dove vengono fagocitati dai macrofagi alveolari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legionelle riescono a eludere i meccanismi microbicidi dei fagociti e si moltiplicano </a:t>
            </a:r>
            <a:r>
              <a:rPr lang="it-IT" sz="21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all’interno</a:t>
            </a:r>
            <a:r>
              <a:rPr lang="it-IT" sz="2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questi fino a provocarne la lisi, con il conseguente rilascio di una progenie batterica che infetta altre cellule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DA5A88C-EED8-114B-B03F-514561B7B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836" y="451307"/>
            <a:ext cx="3313643" cy="3985805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  <a:effectLst>
            <a:glow rad="2032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744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32"/>
    </mc:Choice>
    <mc:Fallback xmlns="">
      <p:transition spd="slow" advTm="2703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FE292EB-2D49-2D4A-96CF-DBF7218E2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65" y="50655"/>
            <a:ext cx="8034070" cy="6762721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E6BB3190-ED6E-8041-AA37-F23FC06C8C87}"/>
              </a:ext>
            </a:extLst>
          </p:cNvPr>
          <p:cNvGrpSpPr/>
          <p:nvPr/>
        </p:nvGrpSpPr>
        <p:grpSpPr>
          <a:xfrm rot="226625">
            <a:off x="4286113" y="3243916"/>
            <a:ext cx="316000" cy="709472"/>
            <a:chOff x="3285719" y="3430144"/>
            <a:chExt cx="316000" cy="709472"/>
          </a:xfrm>
        </p:grpSpPr>
        <p:sp>
          <p:nvSpPr>
            <p:cNvPr id="5" name="Figura a mano libera 4">
              <a:extLst>
                <a:ext uri="{FF2B5EF4-FFF2-40B4-BE49-F238E27FC236}">
                  <a16:creationId xmlns:a16="http://schemas.microsoft.com/office/drawing/2014/main" id="{54598997-D569-B34E-8560-2FFB9C32305B}"/>
                </a:ext>
              </a:extLst>
            </p:cNvPr>
            <p:cNvSpPr/>
            <p:nvPr/>
          </p:nvSpPr>
          <p:spPr bwMode="auto">
            <a:xfrm>
              <a:off x="3285719" y="3430144"/>
              <a:ext cx="316000" cy="709472"/>
            </a:xfrm>
            <a:custGeom>
              <a:avLst/>
              <a:gdLst>
                <a:gd name="connsiteX0" fmla="*/ 138200 w 316000"/>
                <a:gd name="connsiteY0" fmla="*/ 3352 h 709472"/>
                <a:gd name="connsiteX1" fmla="*/ 133120 w 316000"/>
                <a:gd name="connsiteY1" fmla="*/ 28752 h 709472"/>
                <a:gd name="connsiteX2" fmla="*/ 143280 w 316000"/>
                <a:gd name="connsiteY2" fmla="*/ 59232 h 709472"/>
                <a:gd name="connsiteX3" fmla="*/ 128040 w 316000"/>
                <a:gd name="connsiteY3" fmla="*/ 69392 h 709472"/>
                <a:gd name="connsiteX4" fmla="*/ 87400 w 316000"/>
                <a:gd name="connsiteY4" fmla="*/ 54152 h 709472"/>
                <a:gd name="connsiteX5" fmla="*/ 72160 w 316000"/>
                <a:gd name="connsiteY5" fmla="*/ 59232 h 709472"/>
                <a:gd name="connsiteX6" fmla="*/ 92480 w 316000"/>
                <a:gd name="connsiteY6" fmla="*/ 94792 h 709472"/>
                <a:gd name="connsiteX7" fmla="*/ 87400 w 316000"/>
                <a:gd name="connsiteY7" fmla="*/ 135432 h 709472"/>
                <a:gd name="connsiteX8" fmla="*/ 72160 w 316000"/>
                <a:gd name="connsiteY8" fmla="*/ 140512 h 709472"/>
                <a:gd name="connsiteX9" fmla="*/ 21360 w 316000"/>
                <a:gd name="connsiteY9" fmla="*/ 140512 h 709472"/>
                <a:gd name="connsiteX10" fmla="*/ 36600 w 316000"/>
                <a:gd name="connsiteY10" fmla="*/ 155752 h 709472"/>
                <a:gd name="connsiteX11" fmla="*/ 51840 w 316000"/>
                <a:gd name="connsiteY11" fmla="*/ 165912 h 709472"/>
                <a:gd name="connsiteX12" fmla="*/ 82320 w 316000"/>
                <a:gd name="connsiteY12" fmla="*/ 176072 h 709472"/>
                <a:gd name="connsiteX13" fmla="*/ 77240 w 316000"/>
                <a:gd name="connsiteY13" fmla="*/ 191312 h 709472"/>
                <a:gd name="connsiteX14" fmla="*/ 62000 w 316000"/>
                <a:gd name="connsiteY14" fmla="*/ 201472 h 709472"/>
                <a:gd name="connsiteX15" fmla="*/ 16280 w 316000"/>
                <a:gd name="connsiteY15" fmla="*/ 211632 h 709472"/>
                <a:gd name="connsiteX16" fmla="*/ 21360 w 316000"/>
                <a:gd name="connsiteY16" fmla="*/ 226872 h 709472"/>
                <a:gd name="connsiteX17" fmla="*/ 56920 w 316000"/>
                <a:gd name="connsiteY17" fmla="*/ 237032 h 709472"/>
                <a:gd name="connsiteX18" fmla="*/ 77240 w 316000"/>
                <a:gd name="connsiteY18" fmla="*/ 262432 h 709472"/>
                <a:gd name="connsiteX19" fmla="*/ 62000 w 316000"/>
                <a:gd name="connsiteY19" fmla="*/ 272592 h 709472"/>
                <a:gd name="connsiteX20" fmla="*/ 36600 w 316000"/>
                <a:gd name="connsiteY20" fmla="*/ 292912 h 709472"/>
                <a:gd name="connsiteX21" fmla="*/ 21360 w 316000"/>
                <a:gd name="connsiteY21" fmla="*/ 287832 h 709472"/>
                <a:gd name="connsiteX22" fmla="*/ 1040 w 316000"/>
                <a:gd name="connsiteY22" fmla="*/ 292912 h 709472"/>
                <a:gd name="connsiteX23" fmla="*/ 6120 w 316000"/>
                <a:gd name="connsiteY23" fmla="*/ 308152 h 709472"/>
                <a:gd name="connsiteX24" fmla="*/ 21360 w 316000"/>
                <a:gd name="connsiteY24" fmla="*/ 318312 h 709472"/>
                <a:gd name="connsiteX25" fmla="*/ 56920 w 316000"/>
                <a:gd name="connsiteY25" fmla="*/ 328472 h 709472"/>
                <a:gd name="connsiteX26" fmla="*/ 72160 w 316000"/>
                <a:gd name="connsiteY26" fmla="*/ 333552 h 709472"/>
                <a:gd name="connsiteX27" fmla="*/ 72160 w 316000"/>
                <a:gd name="connsiteY27" fmla="*/ 364032 h 709472"/>
                <a:gd name="connsiteX28" fmla="*/ 41680 w 316000"/>
                <a:gd name="connsiteY28" fmla="*/ 384352 h 709472"/>
                <a:gd name="connsiteX29" fmla="*/ 56920 w 316000"/>
                <a:gd name="connsiteY29" fmla="*/ 394512 h 709472"/>
                <a:gd name="connsiteX30" fmla="*/ 87400 w 316000"/>
                <a:gd name="connsiteY30" fmla="*/ 399592 h 709472"/>
                <a:gd name="connsiteX31" fmla="*/ 82320 w 316000"/>
                <a:gd name="connsiteY31" fmla="*/ 450392 h 709472"/>
                <a:gd name="connsiteX32" fmla="*/ 77240 w 316000"/>
                <a:gd name="connsiteY32" fmla="*/ 465632 h 709472"/>
                <a:gd name="connsiteX33" fmla="*/ 92480 w 316000"/>
                <a:gd name="connsiteY33" fmla="*/ 460552 h 709472"/>
                <a:gd name="connsiteX34" fmla="*/ 107720 w 316000"/>
                <a:gd name="connsiteY34" fmla="*/ 470712 h 709472"/>
                <a:gd name="connsiteX35" fmla="*/ 133120 w 316000"/>
                <a:gd name="connsiteY35" fmla="*/ 450392 h 709472"/>
                <a:gd name="connsiteX36" fmla="*/ 128040 w 316000"/>
                <a:gd name="connsiteY36" fmla="*/ 435152 h 709472"/>
                <a:gd name="connsiteX37" fmla="*/ 128040 w 316000"/>
                <a:gd name="connsiteY37" fmla="*/ 496112 h 709472"/>
                <a:gd name="connsiteX38" fmla="*/ 133120 w 316000"/>
                <a:gd name="connsiteY38" fmla="*/ 511352 h 709472"/>
                <a:gd name="connsiteX39" fmla="*/ 148360 w 316000"/>
                <a:gd name="connsiteY39" fmla="*/ 516432 h 709472"/>
                <a:gd name="connsiteX40" fmla="*/ 153440 w 316000"/>
                <a:gd name="connsiteY40" fmla="*/ 501192 h 709472"/>
                <a:gd name="connsiteX41" fmla="*/ 158520 w 316000"/>
                <a:gd name="connsiteY41" fmla="*/ 470712 h 709472"/>
                <a:gd name="connsiteX42" fmla="*/ 173760 w 316000"/>
                <a:gd name="connsiteY42" fmla="*/ 480872 h 709472"/>
                <a:gd name="connsiteX43" fmla="*/ 189000 w 316000"/>
                <a:gd name="connsiteY43" fmla="*/ 511352 h 709472"/>
                <a:gd name="connsiteX44" fmla="*/ 183920 w 316000"/>
                <a:gd name="connsiteY44" fmla="*/ 526592 h 709472"/>
                <a:gd name="connsiteX45" fmla="*/ 178840 w 316000"/>
                <a:gd name="connsiteY45" fmla="*/ 557072 h 709472"/>
                <a:gd name="connsiteX46" fmla="*/ 168680 w 316000"/>
                <a:gd name="connsiteY46" fmla="*/ 618032 h 709472"/>
                <a:gd name="connsiteX47" fmla="*/ 178840 w 316000"/>
                <a:gd name="connsiteY47" fmla="*/ 678992 h 709472"/>
                <a:gd name="connsiteX48" fmla="*/ 189000 w 316000"/>
                <a:gd name="connsiteY48" fmla="*/ 709472 h 709472"/>
                <a:gd name="connsiteX49" fmla="*/ 199160 w 316000"/>
                <a:gd name="connsiteY49" fmla="*/ 577392 h 709472"/>
                <a:gd name="connsiteX50" fmla="*/ 224560 w 316000"/>
                <a:gd name="connsiteY50" fmla="*/ 531672 h 709472"/>
                <a:gd name="connsiteX51" fmla="*/ 229640 w 316000"/>
                <a:gd name="connsiteY51" fmla="*/ 516432 h 709472"/>
                <a:gd name="connsiteX52" fmla="*/ 224560 w 316000"/>
                <a:gd name="connsiteY52" fmla="*/ 485952 h 709472"/>
                <a:gd name="connsiteX53" fmla="*/ 219480 w 316000"/>
                <a:gd name="connsiteY53" fmla="*/ 470712 h 709472"/>
                <a:gd name="connsiteX54" fmla="*/ 214400 w 316000"/>
                <a:gd name="connsiteY54" fmla="*/ 485952 h 709472"/>
                <a:gd name="connsiteX55" fmla="*/ 209320 w 316000"/>
                <a:gd name="connsiteY55" fmla="*/ 541832 h 709472"/>
                <a:gd name="connsiteX56" fmla="*/ 199160 w 316000"/>
                <a:gd name="connsiteY56" fmla="*/ 597712 h 709472"/>
                <a:gd name="connsiteX57" fmla="*/ 214400 w 316000"/>
                <a:gd name="connsiteY57" fmla="*/ 673912 h 709472"/>
                <a:gd name="connsiteX58" fmla="*/ 219480 w 316000"/>
                <a:gd name="connsiteY58" fmla="*/ 689152 h 709472"/>
                <a:gd name="connsiteX59" fmla="*/ 224560 w 316000"/>
                <a:gd name="connsiteY59" fmla="*/ 704392 h 709472"/>
                <a:gd name="connsiteX60" fmla="*/ 234720 w 316000"/>
                <a:gd name="connsiteY60" fmla="*/ 689152 h 709472"/>
                <a:gd name="connsiteX61" fmla="*/ 239800 w 316000"/>
                <a:gd name="connsiteY61" fmla="*/ 648512 h 709472"/>
                <a:gd name="connsiteX62" fmla="*/ 244880 w 316000"/>
                <a:gd name="connsiteY62" fmla="*/ 623112 h 709472"/>
                <a:gd name="connsiteX63" fmla="*/ 249960 w 316000"/>
                <a:gd name="connsiteY63" fmla="*/ 607872 h 709472"/>
                <a:gd name="connsiteX64" fmla="*/ 265200 w 316000"/>
                <a:gd name="connsiteY64" fmla="*/ 592632 h 709472"/>
                <a:gd name="connsiteX65" fmla="*/ 270280 w 316000"/>
                <a:gd name="connsiteY65" fmla="*/ 496112 h 709472"/>
                <a:gd name="connsiteX66" fmla="*/ 265200 w 316000"/>
                <a:gd name="connsiteY66" fmla="*/ 480872 h 709472"/>
                <a:gd name="connsiteX67" fmla="*/ 249960 w 316000"/>
                <a:gd name="connsiteY67" fmla="*/ 465632 h 709472"/>
                <a:gd name="connsiteX68" fmla="*/ 234720 w 316000"/>
                <a:gd name="connsiteY68" fmla="*/ 435152 h 709472"/>
                <a:gd name="connsiteX69" fmla="*/ 239800 w 316000"/>
                <a:gd name="connsiteY69" fmla="*/ 419912 h 709472"/>
                <a:gd name="connsiteX70" fmla="*/ 280440 w 316000"/>
                <a:gd name="connsiteY70" fmla="*/ 409752 h 709472"/>
                <a:gd name="connsiteX71" fmla="*/ 260120 w 316000"/>
                <a:gd name="connsiteY71" fmla="*/ 404672 h 709472"/>
                <a:gd name="connsiteX72" fmla="*/ 244880 w 316000"/>
                <a:gd name="connsiteY72" fmla="*/ 394512 h 709472"/>
                <a:gd name="connsiteX73" fmla="*/ 239800 w 316000"/>
                <a:gd name="connsiteY73" fmla="*/ 379272 h 709472"/>
                <a:gd name="connsiteX74" fmla="*/ 285520 w 316000"/>
                <a:gd name="connsiteY74" fmla="*/ 374192 h 709472"/>
                <a:gd name="connsiteX75" fmla="*/ 295680 w 316000"/>
                <a:gd name="connsiteY75" fmla="*/ 343712 h 709472"/>
                <a:gd name="connsiteX76" fmla="*/ 290600 w 316000"/>
                <a:gd name="connsiteY76" fmla="*/ 328472 h 709472"/>
                <a:gd name="connsiteX77" fmla="*/ 224560 w 316000"/>
                <a:gd name="connsiteY77" fmla="*/ 323392 h 709472"/>
                <a:gd name="connsiteX78" fmla="*/ 234720 w 316000"/>
                <a:gd name="connsiteY78" fmla="*/ 308152 h 709472"/>
                <a:gd name="connsiteX79" fmla="*/ 280440 w 316000"/>
                <a:gd name="connsiteY79" fmla="*/ 308152 h 709472"/>
                <a:gd name="connsiteX80" fmla="*/ 285520 w 316000"/>
                <a:gd name="connsiteY80" fmla="*/ 277672 h 709472"/>
                <a:gd name="connsiteX81" fmla="*/ 255040 w 316000"/>
                <a:gd name="connsiteY81" fmla="*/ 267512 h 709472"/>
                <a:gd name="connsiteX82" fmla="*/ 275360 w 316000"/>
                <a:gd name="connsiteY82" fmla="*/ 247192 h 709472"/>
                <a:gd name="connsiteX83" fmla="*/ 285520 w 316000"/>
                <a:gd name="connsiteY83" fmla="*/ 231952 h 709472"/>
                <a:gd name="connsiteX84" fmla="*/ 260120 w 316000"/>
                <a:gd name="connsiteY84" fmla="*/ 211632 h 709472"/>
                <a:gd name="connsiteX85" fmla="*/ 239800 w 316000"/>
                <a:gd name="connsiteY85" fmla="*/ 206552 h 709472"/>
                <a:gd name="connsiteX86" fmla="*/ 255040 w 316000"/>
                <a:gd name="connsiteY86" fmla="*/ 201472 h 709472"/>
                <a:gd name="connsiteX87" fmla="*/ 290600 w 316000"/>
                <a:gd name="connsiteY87" fmla="*/ 196392 h 709472"/>
                <a:gd name="connsiteX88" fmla="*/ 300760 w 316000"/>
                <a:gd name="connsiteY88" fmla="*/ 181152 h 709472"/>
                <a:gd name="connsiteX89" fmla="*/ 285520 w 316000"/>
                <a:gd name="connsiteY89" fmla="*/ 165912 h 709472"/>
                <a:gd name="connsiteX90" fmla="*/ 255040 w 316000"/>
                <a:gd name="connsiteY90" fmla="*/ 160832 h 709472"/>
                <a:gd name="connsiteX91" fmla="*/ 260120 w 316000"/>
                <a:gd name="connsiteY91" fmla="*/ 145592 h 709472"/>
                <a:gd name="connsiteX92" fmla="*/ 285520 w 316000"/>
                <a:gd name="connsiteY92" fmla="*/ 140512 h 709472"/>
                <a:gd name="connsiteX93" fmla="*/ 316000 w 316000"/>
                <a:gd name="connsiteY93" fmla="*/ 125272 h 709472"/>
                <a:gd name="connsiteX94" fmla="*/ 295680 w 316000"/>
                <a:gd name="connsiteY94" fmla="*/ 115112 h 709472"/>
                <a:gd name="connsiteX95" fmla="*/ 275360 w 316000"/>
                <a:gd name="connsiteY95" fmla="*/ 94792 h 709472"/>
                <a:gd name="connsiteX96" fmla="*/ 270280 w 316000"/>
                <a:gd name="connsiteY96" fmla="*/ 59232 h 709472"/>
                <a:gd name="connsiteX97" fmla="*/ 249960 w 316000"/>
                <a:gd name="connsiteY97" fmla="*/ 64312 h 709472"/>
                <a:gd name="connsiteX98" fmla="*/ 219480 w 316000"/>
                <a:gd name="connsiteY98" fmla="*/ 74472 h 709472"/>
                <a:gd name="connsiteX99" fmla="*/ 234720 w 316000"/>
                <a:gd name="connsiteY99" fmla="*/ 28752 h 709472"/>
                <a:gd name="connsiteX100" fmla="*/ 209320 w 316000"/>
                <a:gd name="connsiteY100" fmla="*/ 23672 h 709472"/>
                <a:gd name="connsiteX101" fmla="*/ 194080 w 316000"/>
                <a:gd name="connsiteY101" fmla="*/ 33832 h 709472"/>
                <a:gd name="connsiteX102" fmla="*/ 178840 w 316000"/>
                <a:gd name="connsiteY102" fmla="*/ 23672 h 709472"/>
                <a:gd name="connsiteX103" fmla="*/ 183920 w 316000"/>
                <a:gd name="connsiteY103" fmla="*/ 8432 h 709472"/>
                <a:gd name="connsiteX104" fmla="*/ 138200 w 316000"/>
                <a:gd name="connsiteY104" fmla="*/ 3352 h 709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316000" h="709472">
                  <a:moveTo>
                    <a:pt x="138200" y="3352"/>
                  </a:moveTo>
                  <a:cubicBezTo>
                    <a:pt x="129733" y="6739"/>
                    <a:pt x="132338" y="20153"/>
                    <a:pt x="133120" y="28752"/>
                  </a:cubicBezTo>
                  <a:cubicBezTo>
                    <a:pt x="134090" y="39418"/>
                    <a:pt x="143280" y="59232"/>
                    <a:pt x="143280" y="59232"/>
                  </a:cubicBezTo>
                  <a:cubicBezTo>
                    <a:pt x="138200" y="62619"/>
                    <a:pt x="134098" y="68635"/>
                    <a:pt x="128040" y="69392"/>
                  </a:cubicBezTo>
                  <a:cubicBezTo>
                    <a:pt x="109538" y="71705"/>
                    <a:pt x="100713" y="63027"/>
                    <a:pt x="87400" y="54152"/>
                  </a:cubicBezTo>
                  <a:cubicBezTo>
                    <a:pt x="82320" y="55845"/>
                    <a:pt x="73853" y="54152"/>
                    <a:pt x="72160" y="59232"/>
                  </a:cubicBezTo>
                  <a:cubicBezTo>
                    <a:pt x="64741" y="81488"/>
                    <a:pt x="79740" y="86299"/>
                    <a:pt x="92480" y="94792"/>
                  </a:cubicBezTo>
                  <a:cubicBezTo>
                    <a:pt x="102553" y="125012"/>
                    <a:pt x="112701" y="122782"/>
                    <a:pt x="87400" y="135432"/>
                  </a:cubicBezTo>
                  <a:cubicBezTo>
                    <a:pt x="82611" y="137827"/>
                    <a:pt x="77240" y="138819"/>
                    <a:pt x="72160" y="140512"/>
                  </a:cubicBezTo>
                  <a:cubicBezTo>
                    <a:pt x="66002" y="139280"/>
                    <a:pt x="27518" y="128197"/>
                    <a:pt x="21360" y="140512"/>
                  </a:cubicBezTo>
                  <a:cubicBezTo>
                    <a:pt x="18147" y="146938"/>
                    <a:pt x="31081" y="151153"/>
                    <a:pt x="36600" y="155752"/>
                  </a:cubicBezTo>
                  <a:cubicBezTo>
                    <a:pt x="41290" y="159661"/>
                    <a:pt x="46261" y="163432"/>
                    <a:pt x="51840" y="165912"/>
                  </a:cubicBezTo>
                  <a:cubicBezTo>
                    <a:pt x="61627" y="170262"/>
                    <a:pt x="82320" y="176072"/>
                    <a:pt x="82320" y="176072"/>
                  </a:cubicBezTo>
                  <a:cubicBezTo>
                    <a:pt x="80627" y="181152"/>
                    <a:pt x="80585" y="187131"/>
                    <a:pt x="77240" y="191312"/>
                  </a:cubicBezTo>
                  <a:cubicBezTo>
                    <a:pt x="73426" y="196080"/>
                    <a:pt x="67461" y="198742"/>
                    <a:pt x="62000" y="201472"/>
                  </a:cubicBezTo>
                  <a:cubicBezTo>
                    <a:pt x="49494" y="207725"/>
                    <a:pt x="27987" y="209681"/>
                    <a:pt x="16280" y="211632"/>
                  </a:cubicBezTo>
                  <a:cubicBezTo>
                    <a:pt x="17973" y="216712"/>
                    <a:pt x="17574" y="223086"/>
                    <a:pt x="21360" y="226872"/>
                  </a:cubicBezTo>
                  <a:cubicBezTo>
                    <a:pt x="23789" y="229301"/>
                    <a:pt x="56744" y="236988"/>
                    <a:pt x="56920" y="237032"/>
                  </a:cubicBezTo>
                  <a:cubicBezTo>
                    <a:pt x="62732" y="240907"/>
                    <a:pt x="82406" y="249518"/>
                    <a:pt x="77240" y="262432"/>
                  </a:cubicBezTo>
                  <a:cubicBezTo>
                    <a:pt x="74973" y="268101"/>
                    <a:pt x="67080" y="269205"/>
                    <a:pt x="62000" y="272592"/>
                  </a:cubicBezTo>
                  <a:cubicBezTo>
                    <a:pt x="54199" y="284294"/>
                    <a:pt x="52958" y="292912"/>
                    <a:pt x="36600" y="292912"/>
                  </a:cubicBezTo>
                  <a:cubicBezTo>
                    <a:pt x="31245" y="292912"/>
                    <a:pt x="26440" y="289525"/>
                    <a:pt x="21360" y="287832"/>
                  </a:cubicBezTo>
                  <a:cubicBezTo>
                    <a:pt x="14587" y="289525"/>
                    <a:pt x="5229" y="287327"/>
                    <a:pt x="1040" y="292912"/>
                  </a:cubicBezTo>
                  <a:cubicBezTo>
                    <a:pt x="-2173" y="297196"/>
                    <a:pt x="2775" y="303971"/>
                    <a:pt x="6120" y="308152"/>
                  </a:cubicBezTo>
                  <a:cubicBezTo>
                    <a:pt x="9934" y="312920"/>
                    <a:pt x="15899" y="315582"/>
                    <a:pt x="21360" y="318312"/>
                  </a:cubicBezTo>
                  <a:cubicBezTo>
                    <a:pt x="29480" y="322372"/>
                    <a:pt x="49324" y="326302"/>
                    <a:pt x="56920" y="328472"/>
                  </a:cubicBezTo>
                  <a:cubicBezTo>
                    <a:pt x="62069" y="329943"/>
                    <a:pt x="67080" y="331859"/>
                    <a:pt x="72160" y="333552"/>
                  </a:cubicBezTo>
                  <a:cubicBezTo>
                    <a:pt x="82142" y="348525"/>
                    <a:pt x="89272" y="349059"/>
                    <a:pt x="72160" y="364032"/>
                  </a:cubicBezTo>
                  <a:cubicBezTo>
                    <a:pt x="62970" y="372073"/>
                    <a:pt x="41680" y="384352"/>
                    <a:pt x="41680" y="384352"/>
                  </a:cubicBezTo>
                  <a:cubicBezTo>
                    <a:pt x="46760" y="387739"/>
                    <a:pt x="51128" y="392581"/>
                    <a:pt x="56920" y="394512"/>
                  </a:cubicBezTo>
                  <a:cubicBezTo>
                    <a:pt x="66692" y="397769"/>
                    <a:pt x="83138" y="390215"/>
                    <a:pt x="87400" y="399592"/>
                  </a:cubicBezTo>
                  <a:cubicBezTo>
                    <a:pt x="94442" y="415084"/>
                    <a:pt x="84908" y="433572"/>
                    <a:pt x="82320" y="450392"/>
                  </a:cubicBezTo>
                  <a:cubicBezTo>
                    <a:pt x="81506" y="455685"/>
                    <a:pt x="73454" y="461846"/>
                    <a:pt x="77240" y="465632"/>
                  </a:cubicBezTo>
                  <a:cubicBezTo>
                    <a:pt x="81026" y="469418"/>
                    <a:pt x="87400" y="462245"/>
                    <a:pt x="92480" y="460552"/>
                  </a:cubicBezTo>
                  <a:cubicBezTo>
                    <a:pt x="97560" y="463939"/>
                    <a:pt x="101698" y="469708"/>
                    <a:pt x="107720" y="470712"/>
                  </a:cubicBezTo>
                  <a:cubicBezTo>
                    <a:pt x="122442" y="473166"/>
                    <a:pt x="127184" y="459296"/>
                    <a:pt x="133120" y="450392"/>
                  </a:cubicBezTo>
                  <a:cubicBezTo>
                    <a:pt x="131427" y="445312"/>
                    <a:pt x="130435" y="430363"/>
                    <a:pt x="128040" y="435152"/>
                  </a:cubicBezTo>
                  <a:cubicBezTo>
                    <a:pt x="118205" y="454822"/>
                    <a:pt x="123160" y="476593"/>
                    <a:pt x="128040" y="496112"/>
                  </a:cubicBezTo>
                  <a:cubicBezTo>
                    <a:pt x="129339" y="501307"/>
                    <a:pt x="129334" y="507566"/>
                    <a:pt x="133120" y="511352"/>
                  </a:cubicBezTo>
                  <a:cubicBezTo>
                    <a:pt x="136906" y="515138"/>
                    <a:pt x="143280" y="514739"/>
                    <a:pt x="148360" y="516432"/>
                  </a:cubicBezTo>
                  <a:cubicBezTo>
                    <a:pt x="150053" y="511352"/>
                    <a:pt x="152278" y="506419"/>
                    <a:pt x="153440" y="501192"/>
                  </a:cubicBezTo>
                  <a:cubicBezTo>
                    <a:pt x="155674" y="491137"/>
                    <a:pt x="151237" y="477995"/>
                    <a:pt x="158520" y="470712"/>
                  </a:cubicBezTo>
                  <a:cubicBezTo>
                    <a:pt x="162837" y="466395"/>
                    <a:pt x="168680" y="477485"/>
                    <a:pt x="173760" y="480872"/>
                  </a:cubicBezTo>
                  <a:cubicBezTo>
                    <a:pt x="178897" y="488577"/>
                    <a:pt x="189000" y="500836"/>
                    <a:pt x="189000" y="511352"/>
                  </a:cubicBezTo>
                  <a:cubicBezTo>
                    <a:pt x="189000" y="516707"/>
                    <a:pt x="185082" y="521365"/>
                    <a:pt x="183920" y="526592"/>
                  </a:cubicBezTo>
                  <a:cubicBezTo>
                    <a:pt x="181686" y="536647"/>
                    <a:pt x="180860" y="546972"/>
                    <a:pt x="178840" y="557072"/>
                  </a:cubicBezTo>
                  <a:cubicBezTo>
                    <a:pt x="167652" y="613013"/>
                    <a:pt x="180095" y="526710"/>
                    <a:pt x="168680" y="618032"/>
                  </a:cubicBezTo>
                  <a:cubicBezTo>
                    <a:pt x="182570" y="659702"/>
                    <a:pt x="161826" y="593922"/>
                    <a:pt x="178840" y="678992"/>
                  </a:cubicBezTo>
                  <a:cubicBezTo>
                    <a:pt x="180940" y="689494"/>
                    <a:pt x="189000" y="709472"/>
                    <a:pt x="189000" y="709472"/>
                  </a:cubicBezTo>
                  <a:cubicBezTo>
                    <a:pt x="204254" y="648456"/>
                    <a:pt x="187731" y="720254"/>
                    <a:pt x="199160" y="577392"/>
                  </a:cubicBezTo>
                  <a:cubicBezTo>
                    <a:pt x="200773" y="557234"/>
                    <a:pt x="217982" y="551407"/>
                    <a:pt x="224560" y="531672"/>
                  </a:cubicBezTo>
                  <a:lnTo>
                    <a:pt x="229640" y="516432"/>
                  </a:lnTo>
                  <a:cubicBezTo>
                    <a:pt x="227947" y="506272"/>
                    <a:pt x="226794" y="496007"/>
                    <a:pt x="224560" y="485952"/>
                  </a:cubicBezTo>
                  <a:cubicBezTo>
                    <a:pt x="223398" y="480725"/>
                    <a:pt x="224835" y="470712"/>
                    <a:pt x="219480" y="470712"/>
                  </a:cubicBezTo>
                  <a:cubicBezTo>
                    <a:pt x="214125" y="470712"/>
                    <a:pt x="216093" y="480872"/>
                    <a:pt x="214400" y="485952"/>
                  </a:cubicBezTo>
                  <a:cubicBezTo>
                    <a:pt x="212707" y="504579"/>
                    <a:pt x="211505" y="523257"/>
                    <a:pt x="209320" y="541832"/>
                  </a:cubicBezTo>
                  <a:cubicBezTo>
                    <a:pt x="207463" y="557616"/>
                    <a:pt x="202368" y="581670"/>
                    <a:pt x="199160" y="597712"/>
                  </a:cubicBezTo>
                  <a:cubicBezTo>
                    <a:pt x="205423" y="654076"/>
                    <a:pt x="199391" y="628885"/>
                    <a:pt x="214400" y="673912"/>
                  </a:cubicBezTo>
                  <a:lnTo>
                    <a:pt x="219480" y="689152"/>
                  </a:lnTo>
                  <a:lnTo>
                    <a:pt x="224560" y="704392"/>
                  </a:lnTo>
                  <a:cubicBezTo>
                    <a:pt x="227947" y="699312"/>
                    <a:pt x="233114" y="695042"/>
                    <a:pt x="234720" y="689152"/>
                  </a:cubicBezTo>
                  <a:cubicBezTo>
                    <a:pt x="238312" y="675981"/>
                    <a:pt x="237724" y="662005"/>
                    <a:pt x="239800" y="648512"/>
                  </a:cubicBezTo>
                  <a:cubicBezTo>
                    <a:pt x="241113" y="639978"/>
                    <a:pt x="242786" y="631489"/>
                    <a:pt x="244880" y="623112"/>
                  </a:cubicBezTo>
                  <a:cubicBezTo>
                    <a:pt x="246179" y="617917"/>
                    <a:pt x="246990" y="612327"/>
                    <a:pt x="249960" y="607872"/>
                  </a:cubicBezTo>
                  <a:cubicBezTo>
                    <a:pt x="253945" y="601894"/>
                    <a:pt x="260120" y="597712"/>
                    <a:pt x="265200" y="592632"/>
                  </a:cubicBezTo>
                  <a:cubicBezTo>
                    <a:pt x="281041" y="545110"/>
                    <a:pt x="278864" y="564783"/>
                    <a:pt x="270280" y="496112"/>
                  </a:cubicBezTo>
                  <a:cubicBezTo>
                    <a:pt x="269616" y="490799"/>
                    <a:pt x="268170" y="485327"/>
                    <a:pt x="265200" y="480872"/>
                  </a:cubicBezTo>
                  <a:cubicBezTo>
                    <a:pt x="261215" y="474894"/>
                    <a:pt x="254559" y="471151"/>
                    <a:pt x="249960" y="465632"/>
                  </a:cubicBezTo>
                  <a:cubicBezTo>
                    <a:pt x="239018" y="452502"/>
                    <a:pt x="239811" y="450426"/>
                    <a:pt x="234720" y="435152"/>
                  </a:cubicBezTo>
                  <a:cubicBezTo>
                    <a:pt x="236413" y="430072"/>
                    <a:pt x="234720" y="421605"/>
                    <a:pt x="239800" y="419912"/>
                  </a:cubicBezTo>
                  <a:cubicBezTo>
                    <a:pt x="268179" y="410452"/>
                    <a:pt x="322824" y="421862"/>
                    <a:pt x="280440" y="409752"/>
                  </a:cubicBezTo>
                  <a:cubicBezTo>
                    <a:pt x="273727" y="407834"/>
                    <a:pt x="266893" y="406365"/>
                    <a:pt x="260120" y="404672"/>
                  </a:cubicBezTo>
                  <a:cubicBezTo>
                    <a:pt x="255040" y="401285"/>
                    <a:pt x="248694" y="399280"/>
                    <a:pt x="244880" y="394512"/>
                  </a:cubicBezTo>
                  <a:cubicBezTo>
                    <a:pt x="241535" y="390331"/>
                    <a:pt x="235011" y="381667"/>
                    <a:pt x="239800" y="379272"/>
                  </a:cubicBezTo>
                  <a:cubicBezTo>
                    <a:pt x="253515" y="372415"/>
                    <a:pt x="270280" y="375885"/>
                    <a:pt x="285520" y="374192"/>
                  </a:cubicBezTo>
                  <a:cubicBezTo>
                    <a:pt x="288907" y="364032"/>
                    <a:pt x="299067" y="353872"/>
                    <a:pt x="295680" y="343712"/>
                  </a:cubicBezTo>
                  <a:cubicBezTo>
                    <a:pt x="293987" y="338632"/>
                    <a:pt x="295749" y="329943"/>
                    <a:pt x="290600" y="328472"/>
                  </a:cubicBezTo>
                  <a:cubicBezTo>
                    <a:pt x="269371" y="322407"/>
                    <a:pt x="246573" y="325085"/>
                    <a:pt x="224560" y="323392"/>
                  </a:cubicBezTo>
                  <a:cubicBezTo>
                    <a:pt x="227947" y="318312"/>
                    <a:pt x="229952" y="311966"/>
                    <a:pt x="234720" y="308152"/>
                  </a:cubicBezTo>
                  <a:cubicBezTo>
                    <a:pt x="247657" y="297802"/>
                    <a:pt x="267904" y="306063"/>
                    <a:pt x="280440" y="308152"/>
                  </a:cubicBezTo>
                  <a:cubicBezTo>
                    <a:pt x="285319" y="300833"/>
                    <a:pt x="299768" y="287849"/>
                    <a:pt x="285520" y="277672"/>
                  </a:cubicBezTo>
                  <a:cubicBezTo>
                    <a:pt x="276805" y="271447"/>
                    <a:pt x="255040" y="267512"/>
                    <a:pt x="255040" y="267512"/>
                  </a:cubicBezTo>
                  <a:cubicBezTo>
                    <a:pt x="266124" y="234261"/>
                    <a:pt x="250730" y="266896"/>
                    <a:pt x="275360" y="247192"/>
                  </a:cubicBezTo>
                  <a:cubicBezTo>
                    <a:pt x="280128" y="243378"/>
                    <a:pt x="282133" y="237032"/>
                    <a:pt x="285520" y="231952"/>
                  </a:cubicBezTo>
                  <a:cubicBezTo>
                    <a:pt x="235698" y="215345"/>
                    <a:pt x="306076" y="242269"/>
                    <a:pt x="260120" y="211632"/>
                  </a:cubicBezTo>
                  <a:cubicBezTo>
                    <a:pt x="254311" y="207759"/>
                    <a:pt x="246573" y="208245"/>
                    <a:pt x="239800" y="206552"/>
                  </a:cubicBezTo>
                  <a:cubicBezTo>
                    <a:pt x="244880" y="204859"/>
                    <a:pt x="249789" y="202522"/>
                    <a:pt x="255040" y="201472"/>
                  </a:cubicBezTo>
                  <a:cubicBezTo>
                    <a:pt x="266781" y="199124"/>
                    <a:pt x="279658" y="201255"/>
                    <a:pt x="290600" y="196392"/>
                  </a:cubicBezTo>
                  <a:cubicBezTo>
                    <a:pt x="296179" y="193912"/>
                    <a:pt x="297373" y="186232"/>
                    <a:pt x="300760" y="181152"/>
                  </a:cubicBezTo>
                  <a:cubicBezTo>
                    <a:pt x="295680" y="176072"/>
                    <a:pt x="292085" y="168830"/>
                    <a:pt x="285520" y="165912"/>
                  </a:cubicBezTo>
                  <a:cubicBezTo>
                    <a:pt x="276108" y="161729"/>
                    <a:pt x="263083" y="167266"/>
                    <a:pt x="255040" y="160832"/>
                  </a:cubicBezTo>
                  <a:cubicBezTo>
                    <a:pt x="250859" y="157487"/>
                    <a:pt x="255665" y="148562"/>
                    <a:pt x="260120" y="145592"/>
                  </a:cubicBezTo>
                  <a:cubicBezTo>
                    <a:pt x="267304" y="140803"/>
                    <a:pt x="277143" y="142606"/>
                    <a:pt x="285520" y="140512"/>
                  </a:cubicBezTo>
                  <a:cubicBezTo>
                    <a:pt x="302346" y="136306"/>
                    <a:pt x="301101" y="135205"/>
                    <a:pt x="316000" y="125272"/>
                  </a:cubicBezTo>
                  <a:cubicBezTo>
                    <a:pt x="309227" y="121885"/>
                    <a:pt x="302933" y="117288"/>
                    <a:pt x="295680" y="115112"/>
                  </a:cubicBezTo>
                  <a:cubicBezTo>
                    <a:pt x="261882" y="104972"/>
                    <a:pt x="257884" y="121006"/>
                    <a:pt x="275360" y="94792"/>
                  </a:cubicBezTo>
                  <a:cubicBezTo>
                    <a:pt x="273667" y="82939"/>
                    <a:pt x="277945" y="68430"/>
                    <a:pt x="270280" y="59232"/>
                  </a:cubicBezTo>
                  <a:cubicBezTo>
                    <a:pt x="265810" y="53868"/>
                    <a:pt x="256647" y="62306"/>
                    <a:pt x="249960" y="64312"/>
                  </a:cubicBezTo>
                  <a:cubicBezTo>
                    <a:pt x="239702" y="67389"/>
                    <a:pt x="219480" y="74472"/>
                    <a:pt x="219480" y="74472"/>
                  </a:cubicBezTo>
                  <a:lnTo>
                    <a:pt x="234720" y="28752"/>
                  </a:lnTo>
                  <a:cubicBezTo>
                    <a:pt x="240647" y="10972"/>
                    <a:pt x="249960" y="-3421"/>
                    <a:pt x="209320" y="23672"/>
                  </a:cubicBezTo>
                  <a:lnTo>
                    <a:pt x="194080" y="33832"/>
                  </a:lnTo>
                  <a:cubicBezTo>
                    <a:pt x="189000" y="30445"/>
                    <a:pt x="181107" y="29341"/>
                    <a:pt x="178840" y="23672"/>
                  </a:cubicBezTo>
                  <a:cubicBezTo>
                    <a:pt x="176851" y="18700"/>
                    <a:pt x="187706" y="12218"/>
                    <a:pt x="183920" y="8432"/>
                  </a:cubicBezTo>
                  <a:cubicBezTo>
                    <a:pt x="171618" y="-3870"/>
                    <a:pt x="146667" y="-35"/>
                    <a:pt x="138200" y="3352"/>
                  </a:cubicBezTo>
                  <a:close/>
                </a:path>
              </a:pathLst>
            </a:custGeom>
            <a:solidFill>
              <a:srgbClr val="E1EA4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34548A2B-9F42-3542-A169-A10DB0DED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76574" y="3526532"/>
              <a:ext cx="134291" cy="118492"/>
            </a:xfrm>
            <a:prstGeom prst="rect">
              <a:avLst/>
            </a:prstGeom>
          </p:spPr>
        </p:pic>
      </p:grpSp>
      <p:sp>
        <p:nvSpPr>
          <p:cNvPr id="16" name="Figura a mano libera 15">
            <a:extLst>
              <a:ext uri="{FF2B5EF4-FFF2-40B4-BE49-F238E27FC236}">
                <a16:creationId xmlns:a16="http://schemas.microsoft.com/office/drawing/2014/main" id="{30A0F222-5BA5-DC46-AEBF-ED82B44073BC}"/>
              </a:ext>
            </a:extLst>
          </p:cNvPr>
          <p:cNvSpPr/>
          <p:nvPr/>
        </p:nvSpPr>
        <p:spPr bwMode="auto">
          <a:xfrm rot="2104163">
            <a:off x="4111446" y="2390944"/>
            <a:ext cx="1374034" cy="1313994"/>
          </a:xfrm>
          <a:custGeom>
            <a:avLst/>
            <a:gdLst>
              <a:gd name="connsiteX0" fmla="*/ 886409 w 1520890"/>
              <a:gd name="connsiteY0" fmla="*/ 41988 h 1408923"/>
              <a:gd name="connsiteX1" fmla="*/ 797768 w 1520890"/>
              <a:gd name="connsiteY1" fmla="*/ 55984 h 1408923"/>
              <a:gd name="connsiteX2" fmla="*/ 783772 w 1520890"/>
              <a:gd name="connsiteY2" fmla="*/ 60649 h 1408923"/>
              <a:gd name="connsiteX3" fmla="*/ 769776 w 1520890"/>
              <a:gd name="connsiteY3" fmla="*/ 74645 h 1408923"/>
              <a:gd name="connsiteX4" fmla="*/ 765111 w 1520890"/>
              <a:gd name="connsiteY4" fmla="*/ 88641 h 1408923"/>
              <a:gd name="connsiteX5" fmla="*/ 765111 w 1520890"/>
              <a:gd name="connsiteY5" fmla="*/ 191278 h 1408923"/>
              <a:gd name="connsiteX6" fmla="*/ 751115 w 1520890"/>
              <a:gd name="connsiteY6" fmla="*/ 205274 h 1408923"/>
              <a:gd name="connsiteX7" fmla="*/ 737119 w 1520890"/>
              <a:gd name="connsiteY7" fmla="*/ 209939 h 1408923"/>
              <a:gd name="connsiteX8" fmla="*/ 709127 w 1520890"/>
              <a:gd name="connsiteY8" fmla="*/ 205274 h 1408923"/>
              <a:gd name="connsiteX9" fmla="*/ 685800 w 1520890"/>
              <a:gd name="connsiteY9" fmla="*/ 181947 h 1408923"/>
              <a:gd name="connsiteX10" fmla="*/ 671805 w 1520890"/>
              <a:gd name="connsiteY10" fmla="*/ 167951 h 1408923"/>
              <a:gd name="connsiteX11" fmla="*/ 653143 w 1520890"/>
              <a:gd name="connsiteY11" fmla="*/ 139960 h 1408923"/>
              <a:gd name="connsiteX12" fmla="*/ 611156 w 1520890"/>
              <a:gd name="connsiteY12" fmla="*/ 125964 h 1408923"/>
              <a:gd name="connsiteX13" fmla="*/ 597160 w 1520890"/>
              <a:gd name="connsiteY13" fmla="*/ 121298 h 1408923"/>
              <a:gd name="connsiteX14" fmla="*/ 522515 w 1520890"/>
              <a:gd name="connsiteY14" fmla="*/ 111968 h 1408923"/>
              <a:gd name="connsiteX15" fmla="*/ 466531 w 1520890"/>
              <a:gd name="connsiteY15" fmla="*/ 121298 h 1408923"/>
              <a:gd name="connsiteX16" fmla="*/ 438539 w 1520890"/>
              <a:gd name="connsiteY16" fmla="*/ 135294 h 1408923"/>
              <a:gd name="connsiteX17" fmla="*/ 405882 w 1520890"/>
              <a:gd name="connsiteY17" fmla="*/ 167951 h 1408923"/>
              <a:gd name="connsiteX18" fmla="*/ 401217 w 1520890"/>
              <a:gd name="connsiteY18" fmla="*/ 181947 h 1408923"/>
              <a:gd name="connsiteX19" fmla="*/ 410547 w 1520890"/>
              <a:gd name="connsiteY19" fmla="*/ 214604 h 1408923"/>
              <a:gd name="connsiteX20" fmla="*/ 447870 w 1520890"/>
              <a:gd name="connsiteY20" fmla="*/ 237931 h 1408923"/>
              <a:gd name="connsiteX21" fmla="*/ 471196 w 1520890"/>
              <a:gd name="connsiteY21" fmla="*/ 251927 h 1408923"/>
              <a:gd name="connsiteX22" fmla="*/ 503854 w 1520890"/>
              <a:gd name="connsiteY22" fmla="*/ 261257 h 1408923"/>
              <a:gd name="connsiteX23" fmla="*/ 517849 w 1520890"/>
              <a:gd name="connsiteY23" fmla="*/ 265923 h 1408923"/>
              <a:gd name="connsiteX24" fmla="*/ 531845 w 1520890"/>
              <a:gd name="connsiteY24" fmla="*/ 279919 h 1408923"/>
              <a:gd name="connsiteX25" fmla="*/ 536511 w 1520890"/>
              <a:gd name="connsiteY25" fmla="*/ 298580 h 1408923"/>
              <a:gd name="connsiteX26" fmla="*/ 545841 w 1520890"/>
              <a:gd name="connsiteY26" fmla="*/ 331237 h 1408923"/>
              <a:gd name="connsiteX27" fmla="*/ 555172 w 1520890"/>
              <a:gd name="connsiteY27" fmla="*/ 382555 h 1408923"/>
              <a:gd name="connsiteX28" fmla="*/ 550507 w 1520890"/>
              <a:gd name="connsiteY28" fmla="*/ 410547 h 1408923"/>
              <a:gd name="connsiteX29" fmla="*/ 527180 w 1520890"/>
              <a:gd name="connsiteY29" fmla="*/ 447870 h 1408923"/>
              <a:gd name="connsiteX30" fmla="*/ 499188 w 1520890"/>
              <a:gd name="connsiteY30" fmla="*/ 452535 h 1408923"/>
              <a:gd name="connsiteX31" fmla="*/ 438539 w 1520890"/>
              <a:gd name="connsiteY31" fmla="*/ 447870 h 1408923"/>
              <a:gd name="connsiteX32" fmla="*/ 433874 w 1520890"/>
              <a:gd name="connsiteY32" fmla="*/ 433874 h 1408923"/>
              <a:gd name="connsiteX33" fmla="*/ 419878 w 1520890"/>
              <a:gd name="connsiteY33" fmla="*/ 415213 h 1408923"/>
              <a:gd name="connsiteX34" fmla="*/ 401217 w 1520890"/>
              <a:gd name="connsiteY34" fmla="*/ 387221 h 1408923"/>
              <a:gd name="connsiteX35" fmla="*/ 331237 w 1520890"/>
              <a:gd name="connsiteY35" fmla="*/ 373225 h 1408923"/>
              <a:gd name="connsiteX36" fmla="*/ 303245 w 1520890"/>
              <a:gd name="connsiteY36" fmla="*/ 363894 h 1408923"/>
              <a:gd name="connsiteX37" fmla="*/ 289249 w 1520890"/>
              <a:gd name="connsiteY37" fmla="*/ 359229 h 1408923"/>
              <a:gd name="connsiteX38" fmla="*/ 261258 w 1520890"/>
              <a:gd name="connsiteY38" fmla="*/ 387221 h 1408923"/>
              <a:gd name="connsiteX39" fmla="*/ 223935 w 1520890"/>
              <a:gd name="connsiteY39" fmla="*/ 443204 h 1408923"/>
              <a:gd name="connsiteX40" fmla="*/ 223935 w 1520890"/>
              <a:gd name="connsiteY40" fmla="*/ 480527 h 1408923"/>
              <a:gd name="connsiteX41" fmla="*/ 214605 w 1520890"/>
              <a:gd name="connsiteY41" fmla="*/ 555172 h 1408923"/>
              <a:gd name="connsiteX42" fmla="*/ 209939 w 1520890"/>
              <a:gd name="connsiteY42" fmla="*/ 592494 h 1408923"/>
              <a:gd name="connsiteX43" fmla="*/ 214605 w 1520890"/>
              <a:gd name="connsiteY43" fmla="*/ 657809 h 1408923"/>
              <a:gd name="connsiteX44" fmla="*/ 219270 w 1520890"/>
              <a:gd name="connsiteY44" fmla="*/ 671804 h 1408923"/>
              <a:gd name="connsiteX45" fmla="*/ 205274 w 1520890"/>
              <a:gd name="connsiteY45" fmla="*/ 727788 h 1408923"/>
              <a:gd name="connsiteX46" fmla="*/ 191278 w 1520890"/>
              <a:gd name="connsiteY46" fmla="*/ 732453 h 1408923"/>
              <a:gd name="connsiteX47" fmla="*/ 139960 w 1520890"/>
              <a:gd name="connsiteY47" fmla="*/ 746449 h 1408923"/>
              <a:gd name="connsiteX48" fmla="*/ 125964 w 1520890"/>
              <a:gd name="connsiteY48" fmla="*/ 751115 h 1408923"/>
              <a:gd name="connsiteX49" fmla="*/ 93307 w 1520890"/>
              <a:gd name="connsiteY49" fmla="*/ 755780 h 1408923"/>
              <a:gd name="connsiteX50" fmla="*/ 60649 w 1520890"/>
              <a:gd name="connsiteY50" fmla="*/ 774441 h 1408923"/>
              <a:gd name="connsiteX51" fmla="*/ 51319 w 1520890"/>
              <a:gd name="connsiteY51" fmla="*/ 788437 h 1408923"/>
              <a:gd name="connsiteX52" fmla="*/ 37323 w 1520890"/>
              <a:gd name="connsiteY52" fmla="*/ 797768 h 1408923"/>
              <a:gd name="connsiteX53" fmla="*/ 13996 w 1520890"/>
              <a:gd name="connsiteY53" fmla="*/ 825760 h 1408923"/>
              <a:gd name="connsiteX54" fmla="*/ 4666 w 1520890"/>
              <a:gd name="connsiteY54" fmla="*/ 858417 h 1408923"/>
              <a:gd name="connsiteX55" fmla="*/ 0 w 1520890"/>
              <a:gd name="connsiteY55" fmla="*/ 872413 h 1408923"/>
              <a:gd name="connsiteX56" fmla="*/ 4666 w 1520890"/>
              <a:gd name="connsiteY56" fmla="*/ 900404 h 1408923"/>
              <a:gd name="connsiteX57" fmla="*/ 23327 w 1520890"/>
              <a:gd name="connsiteY57" fmla="*/ 914400 h 1408923"/>
              <a:gd name="connsiteX58" fmla="*/ 55984 w 1520890"/>
              <a:gd name="connsiteY58" fmla="*/ 928396 h 1408923"/>
              <a:gd name="connsiteX59" fmla="*/ 111968 w 1520890"/>
              <a:gd name="connsiteY59" fmla="*/ 919066 h 1408923"/>
              <a:gd name="connsiteX60" fmla="*/ 149290 w 1520890"/>
              <a:gd name="connsiteY60" fmla="*/ 909735 h 1408923"/>
              <a:gd name="connsiteX61" fmla="*/ 200609 w 1520890"/>
              <a:gd name="connsiteY61" fmla="*/ 905070 h 1408923"/>
              <a:gd name="connsiteX62" fmla="*/ 247262 w 1520890"/>
              <a:gd name="connsiteY62" fmla="*/ 923731 h 1408923"/>
              <a:gd name="connsiteX63" fmla="*/ 275254 w 1520890"/>
              <a:gd name="connsiteY63" fmla="*/ 961053 h 1408923"/>
              <a:gd name="connsiteX64" fmla="*/ 279919 w 1520890"/>
              <a:gd name="connsiteY64" fmla="*/ 975049 h 1408923"/>
              <a:gd name="connsiteX65" fmla="*/ 275254 w 1520890"/>
              <a:gd name="connsiteY65" fmla="*/ 993711 h 1408923"/>
              <a:gd name="connsiteX66" fmla="*/ 256592 w 1520890"/>
              <a:gd name="connsiteY66" fmla="*/ 1035698 h 1408923"/>
              <a:gd name="connsiteX67" fmla="*/ 251927 w 1520890"/>
              <a:gd name="connsiteY67" fmla="*/ 1054360 h 1408923"/>
              <a:gd name="connsiteX68" fmla="*/ 242596 w 1520890"/>
              <a:gd name="connsiteY68" fmla="*/ 1082351 h 1408923"/>
              <a:gd name="connsiteX69" fmla="*/ 233266 w 1520890"/>
              <a:gd name="connsiteY69" fmla="*/ 1119674 h 1408923"/>
              <a:gd name="connsiteX70" fmla="*/ 237931 w 1520890"/>
              <a:gd name="connsiteY70" fmla="*/ 1143000 h 1408923"/>
              <a:gd name="connsiteX71" fmla="*/ 251927 w 1520890"/>
              <a:gd name="connsiteY71" fmla="*/ 1156996 h 1408923"/>
              <a:gd name="connsiteX72" fmla="*/ 303245 w 1520890"/>
              <a:gd name="connsiteY72" fmla="*/ 1180323 h 1408923"/>
              <a:gd name="connsiteX73" fmla="*/ 340568 w 1520890"/>
              <a:gd name="connsiteY73" fmla="*/ 1194319 h 1408923"/>
              <a:gd name="connsiteX74" fmla="*/ 377890 w 1520890"/>
              <a:gd name="connsiteY74" fmla="*/ 1189653 h 1408923"/>
              <a:gd name="connsiteX75" fmla="*/ 419878 w 1520890"/>
              <a:gd name="connsiteY75" fmla="*/ 1152331 h 1408923"/>
              <a:gd name="connsiteX76" fmla="*/ 452535 w 1520890"/>
              <a:gd name="connsiteY76" fmla="*/ 1119674 h 1408923"/>
              <a:gd name="connsiteX77" fmla="*/ 480527 w 1520890"/>
              <a:gd name="connsiteY77" fmla="*/ 1110343 h 1408923"/>
              <a:gd name="connsiteX78" fmla="*/ 508519 w 1520890"/>
              <a:gd name="connsiteY78" fmla="*/ 1077686 h 1408923"/>
              <a:gd name="connsiteX79" fmla="*/ 499188 w 1520890"/>
              <a:gd name="connsiteY79" fmla="*/ 1021702 h 1408923"/>
              <a:gd name="connsiteX80" fmla="*/ 485192 w 1520890"/>
              <a:gd name="connsiteY80" fmla="*/ 1007706 h 1408923"/>
              <a:gd name="connsiteX81" fmla="*/ 466531 w 1520890"/>
              <a:gd name="connsiteY81" fmla="*/ 998376 h 1408923"/>
              <a:gd name="connsiteX82" fmla="*/ 452535 w 1520890"/>
              <a:gd name="connsiteY82" fmla="*/ 989045 h 1408923"/>
              <a:gd name="connsiteX83" fmla="*/ 443205 w 1520890"/>
              <a:gd name="connsiteY83" fmla="*/ 975049 h 1408923"/>
              <a:gd name="connsiteX84" fmla="*/ 447870 w 1520890"/>
              <a:gd name="connsiteY84" fmla="*/ 937727 h 1408923"/>
              <a:gd name="connsiteX85" fmla="*/ 457200 w 1520890"/>
              <a:gd name="connsiteY85" fmla="*/ 923731 h 1408923"/>
              <a:gd name="connsiteX86" fmla="*/ 499188 w 1520890"/>
              <a:gd name="connsiteY86" fmla="*/ 881743 h 1408923"/>
              <a:gd name="connsiteX87" fmla="*/ 513184 w 1520890"/>
              <a:gd name="connsiteY87" fmla="*/ 877078 h 1408923"/>
              <a:gd name="connsiteX88" fmla="*/ 541176 w 1520890"/>
              <a:gd name="connsiteY88" fmla="*/ 853751 h 1408923"/>
              <a:gd name="connsiteX89" fmla="*/ 545841 w 1520890"/>
              <a:gd name="connsiteY89" fmla="*/ 839755 h 1408923"/>
              <a:gd name="connsiteX90" fmla="*/ 555172 w 1520890"/>
              <a:gd name="connsiteY90" fmla="*/ 807098 h 1408923"/>
              <a:gd name="connsiteX91" fmla="*/ 611156 w 1520890"/>
              <a:gd name="connsiteY91" fmla="*/ 774441 h 1408923"/>
              <a:gd name="connsiteX92" fmla="*/ 629817 w 1520890"/>
              <a:gd name="connsiteY92" fmla="*/ 797768 h 1408923"/>
              <a:gd name="connsiteX93" fmla="*/ 653143 w 1520890"/>
              <a:gd name="connsiteY93" fmla="*/ 830425 h 1408923"/>
              <a:gd name="connsiteX94" fmla="*/ 671805 w 1520890"/>
              <a:gd name="connsiteY94" fmla="*/ 853751 h 1408923"/>
              <a:gd name="connsiteX95" fmla="*/ 713792 w 1520890"/>
              <a:gd name="connsiteY95" fmla="*/ 914400 h 1408923"/>
              <a:gd name="connsiteX96" fmla="*/ 760445 w 1520890"/>
              <a:gd name="connsiteY96" fmla="*/ 965719 h 1408923"/>
              <a:gd name="connsiteX97" fmla="*/ 774441 w 1520890"/>
              <a:gd name="connsiteY97" fmla="*/ 979715 h 1408923"/>
              <a:gd name="connsiteX98" fmla="*/ 783772 w 1520890"/>
              <a:gd name="connsiteY98" fmla="*/ 993711 h 1408923"/>
              <a:gd name="connsiteX99" fmla="*/ 811764 w 1520890"/>
              <a:gd name="connsiteY99" fmla="*/ 1026368 h 1408923"/>
              <a:gd name="connsiteX100" fmla="*/ 825760 w 1520890"/>
              <a:gd name="connsiteY100" fmla="*/ 1152331 h 1408923"/>
              <a:gd name="connsiteX101" fmla="*/ 835090 w 1520890"/>
              <a:gd name="connsiteY101" fmla="*/ 1166327 h 1408923"/>
              <a:gd name="connsiteX102" fmla="*/ 839756 w 1520890"/>
              <a:gd name="connsiteY102" fmla="*/ 1180323 h 1408923"/>
              <a:gd name="connsiteX103" fmla="*/ 849086 w 1520890"/>
              <a:gd name="connsiteY103" fmla="*/ 1194319 h 1408923"/>
              <a:gd name="connsiteX104" fmla="*/ 877078 w 1520890"/>
              <a:gd name="connsiteY104" fmla="*/ 1226976 h 1408923"/>
              <a:gd name="connsiteX105" fmla="*/ 909735 w 1520890"/>
              <a:gd name="connsiteY105" fmla="*/ 1240972 h 1408923"/>
              <a:gd name="connsiteX106" fmla="*/ 923731 w 1520890"/>
              <a:gd name="connsiteY106" fmla="*/ 1250302 h 1408923"/>
              <a:gd name="connsiteX107" fmla="*/ 956388 w 1520890"/>
              <a:gd name="connsiteY107" fmla="*/ 1282960 h 1408923"/>
              <a:gd name="connsiteX108" fmla="*/ 979715 w 1520890"/>
              <a:gd name="connsiteY108" fmla="*/ 1306286 h 1408923"/>
              <a:gd name="connsiteX109" fmla="*/ 1007707 w 1520890"/>
              <a:gd name="connsiteY109" fmla="*/ 1338943 h 1408923"/>
              <a:gd name="connsiteX110" fmla="*/ 1026368 w 1520890"/>
              <a:gd name="connsiteY110" fmla="*/ 1371600 h 1408923"/>
              <a:gd name="connsiteX111" fmla="*/ 1059025 w 1520890"/>
              <a:gd name="connsiteY111" fmla="*/ 1408923 h 1408923"/>
              <a:gd name="connsiteX112" fmla="*/ 1129005 w 1520890"/>
              <a:gd name="connsiteY112" fmla="*/ 1399592 h 1408923"/>
              <a:gd name="connsiteX113" fmla="*/ 1147666 w 1520890"/>
              <a:gd name="connsiteY113" fmla="*/ 1390262 h 1408923"/>
              <a:gd name="connsiteX114" fmla="*/ 1161662 w 1520890"/>
              <a:gd name="connsiteY114" fmla="*/ 1385596 h 1408923"/>
              <a:gd name="connsiteX115" fmla="*/ 1175658 w 1520890"/>
              <a:gd name="connsiteY115" fmla="*/ 1371600 h 1408923"/>
              <a:gd name="connsiteX116" fmla="*/ 1189654 w 1520890"/>
              <a:gd name="connsiteY116" fmla="*/ 1362270 h 1408923"/>
              <a:gd name="connsiteX117" fmla="*/ 1198984 w 1520890"/>
              <a:gd name="connsiteY117" fmla="*/ 1324947 h 1408923"/>
              <a:gd name="connsiteX118" fmla="*/ 1180323 w 1520890"/>
              <a:gd name="connsiteY118" fmla="*/ 1240972 h 1408923"/>
              <a:gd name="connsiteX119" fmla="*/ 1147666 w 1520890"/>
              <a:gd name="connsiteY119" fmla="*/ 1203649 h 1408923"/>
              <a:gd name="connsiteX120" fmla="*/ 1129005 w 1520890"/>
              <a:gd name="connsiteY120" fmla="*/ 1175657 h 1408923"/>
              <a:gd name="connsiteX121" fmla="*/ 1115009 w 1520890"/>
              <a:gd name="connsiteY121" fmla="*/ 1161662 h 1408923"/>
              <a:gd name="connsiteX122" fmla="*/ 1087017 w 1520890"/>
              <a:gd name="connsiteY122" fmla="*/ 1124339 h 1408923"/>
              <a:gd name="connsiteX123" fmla="*/ 1077686 w 1520890"/>
              <a:gd name="connsiteY123" fmla="*/ 1091682 h 1408923"/>
              <a:gd name="connsiteX124" fmla="*/ 1082352 w 1520890"/>
              <a:gd name="connsiteY124" fmla="*/ 1068355 h 1408923"/>
              <a:gd name="connsiteX125" fmla="*/ 1124339 w 1520890"/>
              <a:gd name="connsiteY125" fmla="*/ 1054360 h 1408923"/>
              <a:gd name="connsiteX126" fmla="*/ 1156996 w 1520890"/>
              <a:gd name="connsiteY126" fmla="*/ 1040364 h 1408923"/>
              <a:gd name="connsiteX127" fmla="*/ 1166327 w 1520890"/>
              <a:gd name="connsiteY127" fmla="*/ 1021702 h 1408923"/>
              <a:gd name="connsiteX128" fmla="*/ 1161662 w 1520890"/>
              <a:gd name="connsiteY128" fmla="*/ 979715 h 1408923"/>
              <a:gd name="connsiteX129" fmla="*/ 1152331 w 1520890"/>
              <a:gd name="connsiteY129" fmla="*/ 965719 h 1408923"/>
              <a:gd name="connsiteX130" fmla="*/ 1138335 w 1520890"/>
              <a:gd name="connsiteY130" fmla="*/ 947057 h 1408923"/>
              <a:gd name="connsiteX131" fmla="*/ 1105678 w 1520890"/>
              <a:gd name="connsiteY131" fmla="*/ 914400 h 1408923"/>
              <a:gd name="connsiteX132" fmla="*/ 1087017 w 1520890"/>
              <a:gd name="connsiteY132" fmla="*/ 886409 h 1408923"/>
              <a:gd name="connsiteX133" fmla="*/ 1063690 w 1520890"/>
              <a:gd name="connsiteY133" fmla="*/ 858417 h 1408923"/>
              <a:gd name="connsiteX134" fmla="*/ 1073021 w 1520890"/>
              <a:gd name="connsiteY134" fmla="*/ 844421 h 1408923"/>
              <a:gd name="connsiteX135" fmla="*/ 1124339 w 1520890"/>
              <a:gd name="connsiteY135" fmla="*/ 844421 h 1408923"/>
              <a:gd name="connsiteX136" fmla="*/ 1138335 w 1520890"/>
              <a:gd name="connsiteY136" fmla="*/ 849086 h 1408923"/>
              <a:gd name="connsiteX137" fmla="*/ 1175658 w 1520890"/>
              <a:gd name="connsiteY137" fmla="*/ 867747 h 1408923"/>
              <a:gd name="connsiteX138" fmla="*/ 1194319 w 1520890"/>
              <a:gd name="connsiteY138" fmla="*/ 872413 h 1408923"/>
              <a:gd name="connsiteX139" fmla="*/ 1226976 w 1520890"/>
              <a:gd name="connsiteY139" fmla="*/ 895739 h 1408923"/>
              <a:gd name="connsiteX140" fmla="*/ 1240972 w 1520890"/>
              <a:gd name="connsiteY140" fmla="*/ 905070 h 1408923"/>
              <a:gd name="connsiteX141" fmla="*/ 1259633 w 1520890"/>
              <a:gd name="connsiteY141" fmla="*/ 923731 h 1408923"/>
              <a:gd name="connsiteX142" fmla="*/ 1273629 w 1520890"/>
              <a:gd name="connsiteY142" fmla="*/ 928396 h 1408923"/>
              <a:gd name="connsiteX143" fmla="*/ 1310952 w 1520890"/>
              <a:gd name="connsiteY143" fmla="*/ 942392 h 1408923"/>
              <a:gd name="connsiteX144" fmla="*/ 1338943 w 1520890"/>
              <a:gd name="connsiteY144" fmla="*/ 951723 h 1408923"/>
              <a:gd name="connsiteX145" fmla="*/ 1404258 w 1520890"/>
              <a:gd name="connsiteY145" fmla="*/ 965719 h 1408923"/>
              <a:gd name="connsiteX146" fmla="*/ 1418254 w 1520890"/>
              <a:gd name="connsiteY146" fmla="*/ 970384 h 1408923"/>
              <a:gd name="connsiteX147" fmla="*/ 1455576 w 1520890"/>
              <a:gd name="connsiteY147" fmla="*/ 979715 h 1408923"/>
              <a:gd name="connsiteX148" fmla="*/ 1469572 w 1520890"/>
              <a:gd name="connsiteY148" fmla="*/ 975049 h 1408923"/>
              <a:gd name="connsiteX149" fmla="*/ 1502229 w 1520890"/>
              <a:gd name="connsiteY149" fmla="*/ 947057 h 1408923"/>
              <a:gd name="connsiteX150" fmla="*/ 1520890 w 1520890"/>
              <a:gd name="connsiteY150" fmla="*/ 905070 h 1408923"/>
              <a:gd name="connsiteX151" fmla="*/ 1506894 w 1520890"/>
              <a:gd name="connsiteY151" fmla="*/ 811764 h 1408923"/>
              <a:gd name="connsiteX152" fmla="*/ 1478903 w 1520890"/>
              <a:gd name="connsiteY152" fmla="*/ 769776 h 1408923"/>
              <a:gd name="connsiteX153" fmla="*/ 1432249 w 1520890"/>
              <a:gd name="connsiteY153" fmla="*/ 713792 h 1408923"/>
              <a:gd name="connsiteX154" fmla="*/ 1385596 w 1520890"/>
              <a:gd name="connsiteY154" fmla="*/ 685800 h 1408923"/>
              <a:gd name="connsiteX155" fmla="*/ 1371600 w 1520890"/>
              <a:gd name="connsiteY155" fmla="*/ 690466 h 1408923"/>
              <a:gd name="connsiteX156" fmla="*/ 1315617 w 1520890"/>
              <a:gd name="connsiteY156" fmla="*/ 681135 h 1408923"/>
              <a:gd name="connsiteX157" fmla="*/ 1306286 w 1520890"/>
              <a:gd name="connsiteY157" fmla="*/ 662474 h 1408923"/>
              <a:gd name="connsiteX158" fmla="*/ 1310952 w 1520890"/>
              <a:gd name="connsiteY158" fmla="*/ 648478 h 1408923"/>
              <a:gd name="connsiteX159" fmla="*/ 1324947 w 1520890"/>
              <a:gd name="connsiteY159" fmla="*/ 629817 h 1408923"/>
              <a:gd name="connsiteX160" fmla="*/ 1334278 w 1520890"/>
              <a:gd name="connsiteY160" fmla="*/ 615821 h 1408923"/>
              <a:gd name="connsiteX161" fmla="*/ 1348274 w 1520890"/>
              <a:gd name="connsiteY161" fmla="*/ 606490 h 1408923"/>
              <a:gd name="connsiteX162" fmla="*/ 1366935 w 1520890"/>
              <a:gd name="connsiteY162" fmla="*/ 573833 h 1408923"/>
              <a:gd name="connsiteX163" fmla="*/ 1376266 w 1520890"/>
              <a:gd name="connsiteY163" fmla="*/ 555172 h 1408923"/>
              <a:gd name="connsiteX164" fmla="*/ 1371600 w 1520890"/>
              <a:gd name="connsiteY164" fmla="*/ 522515 h 1408923"/>
              <a:gd name="connsiteX165" fmla="*/ 1357605 w 1520890"/>
              <a:gd name="connsiteY165" fmla="*/ 508519 h 1408923"/>
              <a:gd name="connsiteX166" fmla="*/ 1352939 w 1520890"/>
              <a:gd name="connsiteY166" fmla="*/ 494523 h 1408923"/>
              <a:gd name="connsiteX167" fmla="*/ 1343609 w 1520890"/>
              <a:gd name="connsiteY167" fmla="*/ 447870 h 1408923"/>
              <a:gd name="connsiteX168" fmla="*/ 1334278 w 1520890"/>
              <a:gd name="connsiteY168" fmla="*/ 429209 h 1408923"/>
              <a:gd name="connsiteX169" fmla="*/ 1292290 w 1520890"/>
              <a:gd name="connsiteY169" fmla="*/ 410547 h 1408923"/>
              <a:gd name="connsiteX170" fmla="*/ 1268964 w 1520890"/>
              <a:gd name="connsiteY170" fmla="*/ 415213 h 1408923"/>
              <a:gd name="connsiteX171" fmla="*/ 1264298 w 1520890"/>
              <a:gd name="connsiteY171" fmla="*/ 382555 h 1408923"/>
              <a:gd name="connsiteX172" fmla="*/ 1254968 w 1520890"/>
              <a:gd name="connsiteY172" fmla="*/ 349898 h 1408923"/>
              <a:gd name="connsiteX173" fmla="*/ 1250303 w 1520890"/>
              <a:gd name="connsiteY173" fmla="*/ 331237 h 1408923"/>
              <a:gd name="connsiteX174" fmla="*/ 1240972 w 1520890"/>
              <a:gd name="connsiteY174" fmla="*/ 303245 h 1408923"/>
              <a:gd name="connsiteX175" fmla="*/ 1250303 w 1520890"/>
              <a:gd name="connsiteY175" fmla="*/ 242596 h 1408923"/>
              <a:gd name="connsiteX176" fmla="*/ 1254968 w 1520890"/>
              <a:gd name="connsiteY176" fmla="*/ 209939 h 1408923"/>
              <a:gd name="connsiteX177" fmla="*/ 1278294 w 1520890"/>
              <a:gd name="connsiteY177" fmla="*/ 186613 h 1408923"/>
              <a:gd name="connsiteX178" fmla="*/ 1310952 w 1520890"/>
              <a:gd name="connsiteY178" fmla="*/ 158621 h 1408923"/>
              <a:gd name="connsiteX179" fmla="*/ 1320282 w 1520890"/>
              <a:gd name="connsiteY179" fmla="*/ 139960 h 1408923"/>
              <a:gd name="connsiteX180" fmla="*/ 1334278 w 1520890"/>
              <a:gd name="connsiteY180" fmla="*/ 125964 h 1408923"/>
              <a:gd name="connsiteX181" fmla="*/ 1343609 w 1520890"/>
              <a:gd name="connsiteY181" fmla="*/ 102637 h 1408923"/>
              <a:gd name="connsiteX182" fmla="*/ 1338943 w 1520890"/>
              <a:gd name="connsiteY182" fmla="*/ 60649 h 1408923"/>
              <a:gd name="connsiteX183" fmla="*/ 1320282 w 1520890"/>
              <a:gd name="connsiteY183" fmla="*/ 51319 h 1408923"/>
              <a:gd name="connsiteX184" fmla="*/ 1259633 w 1520890"/>
              <a:gd name="connsiteY184" fmla="*/ 55984 h 1408923"/>
              <a:gd name="connsiteX185" fmla="*/ 1217645 w 1520890"/>
              <a:gd name="connsiteY185" fmla="*/ 60649 h 1408923"/>
              <a:gd name="connsiteX186" fmla="*/ 1138335 w 1520890"/>
              <a:gd name="connsiteY186" fmla="*/ 74645 h 1408923"/>
              <a:gd name="connsiteX187" fmla="*/ 1119674 w 1520890"/>
              <a:gd name="connsiteY187" fmla="*/ 83976 h 1408923"/>
              <a:gd name="connsiteX188" fmla="*/ 1091682 w 1520890"/>
              <a:gd name="connsiteY188" fmla="*/ 93306 h 1408923"/>
              <a:gd name="connsiteX189" fmla="*/ 1063690 w 1520890"/>
              <a:gd name="connsiteY189" fmla="*/ 116633 h 1408923"/>
              <a:gd name="connsiteX190" fmla="*/ 1049694 w 1520890"/>
              <a:gd name="connsiteY190" fmla="*/ 125964 h 1408923"/>
              <a:gd name="connsiteX191" fmla="*/ 1035698 w 1520890"/>
              <a:gd name="connsiteY191" fmla="*/ 121298 h 1408923"/>
              <a:gd name="connsiteX192" fmla="*/ 1021703 w 1520890"/>
              <a:gd name="connsiteY192" fmla="*/ 88641 h 1408923"/>
              <a:gd name="connsiteX193" fmla="*/ 1012372 w 1520890"/>
              <a:gd name="connsiteY193" fmla="*/ 69980 h 1408923"/>
              <a:gd name="connsiteX194" fmla="*/ 993711 w 1520890"/>
              <a:gd name="connsiteY194" fmla="*/ 32657 h 1408923"/>
              <a:gd name="connsiteX195" fmla="*/ 965719 w 1520890"/>
              <a:gd name="connsiteY195" fmla="*/ 23327 h 1408923"/>
              <a:gd name="connsiteX196" fmla="*/ 923731 w 1520890"/>
              <a:gd name="connsiteY196" fmla="*/ 0 h 1408923"/>
              <a:gd name="connsiteX197" fmla="*/ 881743 w 1520890"/>
              <a:gd name="connsiteY197" fmla="*/ 32657 h 1408923"/>
              <a:gd name="connsiteX198" fmla="*/ 886409 w 1520890"/>
              <a:gd name="connsiteY198" fmla="*/ 41988 h 140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1520890" h="1408923">
                <a:moveTo>
                  <a:pt x="886409" y="41988"/>
                </a:moveTo>
                <a:cubicBezTo>
                  <a:pt x="872413" y="45876"/>
                  <a:pt x="827199" y="50633"/>
                  <a:pt x="797768" y="55984"/>
                </a:cubicBezTo>
                <a:cubicBezTo>
                  <a:pt x="792930" y="56864"/>
                  <a:pt x="787864" y="57921"/>
                  <a:pt x="783772" y="60649"/>
                </a:cubicBezTo>
                <a:cubicBezTo>
                  <a:pt x="778282" y="64309"/>
                  <a:pt x="774441" y="69980"/>
                  <a:pt x="769776" y="74645"/>
                </a:cubicBezTo>
                <a:cubicBezTo>
                  <a:pt x="768221" y="79310"/>
                  <a:pt x="765111" y="83723"/>
                  <a:pt x="765111" y="88641"/>
                </a:cubicBezTo>
                <a:cubicBezTo>
                  <a:pt x="765111" y="142484"/>
                  <a:pt x="780797" y="128535"/>
                  <a:pt x="765111" y="191278"/>
                </a:cubicBezTo>
                <a:cubicBezTo>
                  <a:pt x="763511" y="197679"/>
                  <a:pt x="756605" y="201614"/>
                  <a:pt x="751115" y="205274"/>
                </a:cubicBezTo>
                <a:cubicBezTo>
                  <a:pt x="747023" y="208002"/>
                  <a:pt x="741784" y="208384"/>
                  <a:pt x="737119" y="209939"/>
                </a:cubicBezTo>
                <a:cubicBezTo>
                  <a:pt x="727788" y="208384"/>
                  <a:pt x="718101" y="208265"/>
                  <a:pt x="709127" y="205274"/>
                </a:cubicBezTo>
                <a:cubicBezTo>
                  <a:pt x="693338" y="200011"/>
                  <a:pt x="695369" y="193430"/>
                  <a:pt x="685800" y="181947"/>
                </a:cubicBezTo>
                <a:cubicBezTo>
                  <a:pt x="681576" y="176879"/>
                  <a:pt x="675856" y="173159"/>
                  <a:pt x="671805" y="167951"/>
                </a:cubicBezTo>
                <a:cubicBezTo>
                  <a:pt x="664920" y="159099"/>
                  <a:pt x="663781" y="143506"/>
                  <a:pt x="653143" y="139960"/>
                </a:cubicBezTo>
                <a:lnTo>
                  <a:pt x="611156" y="125964"/>
                </a:lnTo>
                <a:cubicBezTo>
                  <a:pt x="606491" y="124409"/>
                  <a:pt x="602040" y="121908"/>
                  <a:pt x="597160" y="121298"/>
                </a:cubicBezTo>
                <a:lnTo>
                  <a:pt x="522515" y="111968"/>
                </a:lnTo>
                <a:cubicBezTo>
                  <a:pt x="514288" y="112996"/>
                  <a:pt x="479222" y="115859"/>
                  <a:pt x="466531" y="121298"/>
                </a:cubicBezTo>
                <a:cubicBezTo>
                  <a:pt x="403234" y="148426"/>
                  <a:pt x="497505" y="115640"/>
                  <a:pt x="438539" y="135294"/>
                </a:cubicBezTo>
                <a:cubicBezTo>
                  <a:pt x="421434" y="148123"/>
                  <a:pt x="416767" y="148902"/>
                  <a:pt x="405882" y="167951"/>
                </a:cubicBezTo>
                <a:cubicBezTo>
                  <a:pt x="403442" y="172221"/>
                  <a:pt x="402772" y="177282"/>
                  <a:pt x="401217" y="181947"/>
                </a:cubicBezTo>
                <a:cubicBezTo>
                  <a:pt x="401465" y="182939"/>
                  <a:pt x="408156" y="211735"/>
                  <a:pt x="410547" y="214604"/>
                </a:cubicBezTo>
                <a:cubicBezTo>
                  <a:pt x="420325" y="226337"/>
                  <a:pt x="435177" y="230879"/>
                  <a:pt x="447870" y="237931"/>
                </a:cubicBezTo>
                <a:cubicBezTo>
                  <a:pt x="455796" y="242335"/>
                  <a:pt x="463086" y="247872"/>
                  <a:pt x="471196" y="251927"/>
                </a:cubicBezTo>
                <a:cubicBezTo>
                  <a:pt x="478654" y="255656"/>
                  <a:pt x="496878" y="259264"/>
                  <a:pt x="503854" y="261257"/>
                </a:cubicBezTo>
                <a:cubicBezTo>
                  <a:pt x="508582" y="262608"/>
                  <a:pt x="513184" y="264368"/>
                  <a:pt x="517849" y="265923"/>
                </a:cubicBezTo>
                <a:cubicBezTo>
                  <a:pt x="522514" y="270588"/>
                  <a:pt x="528571" y="274191"/>
                  <a:pt x="531845" y="279919"/>
                </a:cubicBezTo>
                <a:cubicBezTo>
                  <a:pt x="535026" y="285486"/>
                  <a:pt x="534749" y="292415"/>
                  <a:pt x="536511" y="298580"/>
                </a:cubicBezTo>
                <a:cubicBezTo>
                  <a:pt x="541507" y="316064"/>
                  <a:pt x="542195" y="311188"/>
                  <a:pt x="545841" y="331237"/>
                </a:cubicBezTo>
                <a:cubicBezTo>
                  <a:pt x="556986" y="392529"/>
                  <a:pt x="544591" y="340230"/>
                  <a:pt x="555172" y="382555"/>
                </a:cubicBezTo>
                <a:cubicBezTo>
                  <a:pt x="553617" y="391886"/>
                  <a:pt x="552801" y="401370"/>
                  <a:pt x="550507" y="410547"/>
                </a:cubicBezTo>
                <a:cubicBezTo>
                  <a:pt x="545969" y="428700"/>
                  <a:pt x="545616" y="441725"/>
                  <a:pt x="527180" y="447870"/>
                </a:cubicBezTo>
                <a:cubicBezTo>
                  <a:pt x="518206" y="450861"/>
                  <a:pt x="508519" y="450980"/>
                  <a:pt x="499188" y="452535"/>
                </a:cubicBezTo>
                <a:cubicBezTo>
                  <a:pt x="478972" y="450980"/>
                  <a:pt x="458035" y="453440"/>
                  <a:pt x="438539" y="447870"/>
                </a:cubicBezTo>
                <a:cubicBezTo>
                  <a:pt x="433811" y="446519"/>
                  <a:pt x="436314" y="438144"/>
                  <a:pt x="433874" y="433874"/>
                </a:cubicBezTo>
                <a:cubicBezTo>
                  <a:pt x="430016" y="427123"/>
                  <a:pt x="424337" y="421583"/>
                  <a:pt x="419878" y="415213"/>
                </a:cubicBezTo>
                <a:cubicBezTo>
                  <a:pt x="413447" y="406026"/>
                  <a:pt x="410548" y="393442"/>
                  <a:pt x="401217" y="387221"/>
                </a:cubicBezTo>
                <a:cubicBezTo>
                  <a:pt x="371640" y="367502"/>
                  <a:pt x="392809" y="378356"/>
                  <a:pt x="331237" y="373225"/>
                </a:cubicBezTo>
                <a:lnTo>
                  <a:pt x="303245" y="363894"/>
                </a:lnTo>
                <a:lnTo>
                  <a:pt x="289249" y="359229"/>
                </a:lnTo>
                <a:cubicBezTo>
                  <a:pt x="261007" y="401596"/>
                  <a:pt x="304651" y="339489"/>
                  <a:pt x="261258" y="387221"/>
                </a:cubicBezTo>
                <a:cubicBezTo>
                  <a:pt x="237433" y="413429"/>
                  <a:pt x="236491" y="418093"/>
                  <a:pt x="223935" y="443204"/>
                </a:cubicBezTo>
                <a:cubicBezTo>
                  <a:pt x="211495" y="492971"/>
                  <a:pt x="223935" y="430762"/>
                  <a:pt x="223935" y="480527"/>
                </a:cubicBezTo>
                <a:cubicBezTo>
                  <a:pt x="223935" y="530844"/>
                  <a:pt x="220153" y="519110"/>
                  <a:pt x="214605" y="555172"/>
                </a:cubicBezTo>
                <a:cubicBezTo>
                  <a:pt x="212699" y="567564"/>
                  <a:pt x="211494" y="580053"/>
                  <a:pt x="209939" y="592494"/>
                </a:cubicBezTo>
                <a:cubicBezTo>
                  <a:pt x="211494" y="614266"/>
                  <a:pt x="212055" y="636131"/>
                  <a:pt x="214605" y="657809"/>
                </a:cubicBezTo>
                <a:cubicBezTo>
                  <a:pt x="215180" y="662693"/>
                  <a:pt x="219270" y="666887"/>
                  <a:pt x="219270" y="671804"/>
                </a:cubicBezTo>
                <a:cubicBezTo>
                  <a:pt x="219270" y="675801"/>
                  <a:pt x="211065" y="725858"/>
                  <a:pt x="205274" y="727788"/>
                </a:cubicBezTo>
                <a:lnTo>
                  <a:pt x="191278" y="732453"/>
                </a:lnTo>
                <a:cubicBezTo>
                  <a:pt x="164602" y="750238"/>
                  <a:pt x="187873" y="737737"/>
                  <a:pt x="139960" y="746449"/>
                </a:cubicBezTo>
                <a:cubicBezTo>
                  <a:pt x="135122" y="747329"/>
                  <a:pt x="130786" y="750151"/>
                  <a:pt x="125964" y="751115"/>
                </a:cubicBezTo>
                <a:cubicBezTo>
                  <a:pt x="115181" y="753272"/>
                  <a:pt x="104193" y="754225"/>
                  <a:pt x="93307" y="755780"/>
                </a:cubicBezTo>
                <a:cubicBezTo>
                  <a:pt x="77294" y="761117"/>
                  <a:pt x="74771" y="760319"/>
                  <a:pt x="60649" y="774441"/>
                </a:cubicBezTo>
                <a:cubicBezTo>
                  <a:pt x="56684" y="778406"/>
                  <a:pt x="55284" y="784472"/>
                  <a:pt x="51319" y="788437"/>
                </a:cubicBezTo>
                <a:cubicBezTo>
                  <a:pt x="47354" y="792402"/>
                  <a:pt x="41630" y="794178"/>
                  <a:pt x="37323" y="797768"/>
                </a:cubicBezTo>
                <a:cubicBezTo>
                  <a:pt x="23853" y="808994"/>
                  <a:pt x="23171" y="811998"/>
                  <a:pt x="13996" y="825760"/>
                </a:cubicBezTo>
                <a:cubicBezTo>
                  <a:pt x="2806" y="859329"/>
                  <a:pt x="16387" y="817393"/>
                  <a:pt x="4666" y="858417"/>
                </a:cubicBezTo>
                <a:cubicBezTo>
                  <a:pt x="3315" y="863146"/>
                  <a:pt x="1555" y="867748"/>
                  <a:pt x="0" y="872413"/>
                </a:cubicBezTo>
                <a:cubicBezTo>
                  <a:pt x="1555" y="881743"/>
                  <a:pt x="72" y="892135"/>
                  <a:pt x="4666" y="900404"/>
                </a:cubicBezTo>
                <a:cubicBezTo>
                  <a:pt x="8442" y="907201"/>
                  <a:pt x="17000" y="909881"/>
                  <a:pt x="23327" y="914400"/>
                </a:cubicBezTo>
                <a:cubicBezTo>
                  <a:pt x="40676" y="926792"/>
                  <a:pt x="34150" y="922938"/>
                  <a:pt x="55984" y="928396"/>
                </a:cubicBezTo>
                <a:cubicBezTo>
                  <a:pt x="74410" y="925764"/>
                  <a:pt x="93781" y="923613"/>
                  <a:pt x="111968" y="919066"/>
                </a:cubicBezTo>
                <a:cubicBezTo>
                  <a:pt x="137364" y="912717"/>
                  <a:pt x="114890" y="914035"/>
                  <a:pt x="149290" y="909735"/>
                </a:cubicBezTo>
                <a:cubicBezTo>
                  <a:pt x="166334" y="907605"/>
                  <a:pt x="183503" y="906625"/>
                  <a:pt x="200609" y="905070"/>
                </a:cubicBezTo>
                <a:cubicBezTo>
                  <a:pt x="232327" y="909601"/>
                  <a:pt x="229973" y="902600"/>
                  <a:pt x="247262" y="923731"/>
                </a:cubicBezTo>
                <a:cubicBezTo>
                  <a:pt x="257110" y="935767"/>
                  <a:pt x="275254" y="961053"/>
                  <a:pt x="275254" y="961053"/>
                </a:cubicBezTo>
                <a:cubicBezTo>
                  <a:pt x="276809" y="965718"/>
                  <a:pt x="279919" y="970131"/>
                  <a:pt x="279919" y="975049"/>
                </a:cubicBezTo>
                <a:cubicBezTo>
                  <a:pt x="279919" y="981461"/>
                  <a:pt x="277097" y="987569"/>
                  <a:pt x="275254" y="993711"/>
                </a:cubicBezTo>
                <a:cubicBezTo>
                  <a:pt x="266170" y="1023991"/>
                  <a:pt x="270227" y="1015246"/>
                  <a:pt x="256592" y="1035698"/>
                </a:cubicBezTo>
                <a:cubicBezTo>
                  <a:pt x="255037" y="1041919"/>
                  <a:pt x="253770" y="1048218"/>
                  <a:pt x="251927" y="1054360"/>
                </a:cubicBezTo>
                <a:cubicBezTo>
                  <a:pt x="249101" y="1063780"/>
                  <a:pt x="244981" y="1072810"/>
                  <a:pt x="242596" y="1082351"/>
                </a:cubicBezTo>
                <a:lnTo>
                  <a:pt x="233266" y="1119674"/>
                </a:lnTo>
                <a:cubicBezTo>
                  <a:pt x="234821" y="1127449"/>
                  <a:pt x="234385" y="1135908"/>
                  <a:pt x="237931" y="1143000"/>
                </a:cubicBezTo>
                <a:cubicBezTo>
                  <a:pt x="240882" y="1148901"/>
                  <a:pt x="246361" y="1153454"/>
                  <a:pt x="251927" y="1156996"/>
                </a:cubicBezTo>
                <a:cubicBezTo>
                  <a:pt x="301495" y="1188540"/>
                  <a:pt x="273279" y="1167481"/>
                  <a:pt x="303245" y="1180323"/>
                </a:cubicBezTo>
                <a:cubicBezTo>
                  <a:pt x="337397" y="1194959"/>
                  <a:pt x="306166" y="1185717"/>
                  <a:pt x="340568" y="1194319"/>
                </a:cubicBezTo>
                <a:cubicBezTo>
                  <a:pt x="353009" y="1192764"/>
                  <a:pt x="366083" y="1193870"/>
                  <a:pt x="377890" y="1189653"/>
                </a:cubicBezTo>
                <a:cubicBezTo>
                  <a:pt x="401425" y="1181247"/>
                  <a:pt x="406730" y="1169862"/>
                  <a:pt x="419878" y="1152331"/>
                </a:cubicBezTo>
                <a:cubicBezTo>
                  <a:pt x="426331" y="1132972"/>
                  <a:pt x="424461" y="1129032"/>
                  <a:pt x="452535" y="1119674"/>
                </a:cubicBezTo>
                <a:lnTo>
                  <a:pt x="480527" y="1110343"/>
                </a:lnTo>
                <a:cubicBezTo>
                  <a:pt x="481973" y="1108897"/>
                  <a:pt x="507808" y="1085501"/>
                  <a:pt x="508519" y="1077686"/>
                </a:cubicBezTo>
                <a:cubicBezTo>
                  <a:pt x="508537" y="1077488"/>
                  <a:pt x="504093" y="1030286"/>
                  <a:pt x="499188" y="1021702"/>
                </a:cubicBezTo>
                <a:cubicBezTo>
                  <a:pt x="495915" y="1015974"/>
                  <a:pt x="490561" y="1011541"/>
                  <a:pt x="485192" y="1007706"/>
                </a:cubicBezTo>
                <a:cubicBezTo>
                  <a:pt x="479533" y="1003664"/>
                  <a:pt x="472569" y="1001826"/>
                  <a:pt x="466531" y="998376"/>
                </a:cubicBezTo>
                <a:cubicBezTo>
                  <a:pt x="461663" y="995594"/>
                  <a:pt x="457200" y="992155"/>
                  <a:pt x="452535" y="989045"/>
                </a:cubicBezTo>
                <a:cubicBezTo>
                  <a:pt x="449425" y="984380"/>
                  <a:pt x="443713" y="980633"/>
                  <a:pt x="443205" y="975049"/>
                </a:cubicBezTo>
                <a:cubicBezTo>
                  <a:pt x="442070" y="962563"/>
                  <a:pt x="444571" y="949823"/>
                  <a:pt x="447870" y="937727"/>
                </a:cubicBezTo>
                <a:cubicBezTo>
                  <a:pt x="449345" y="932318"/>
                  <a:pt x="453941" y="928294"/>
                  <a:pt x="457200" y="923731"/>
                </a:cubicBezTo>
                <a:cubicBezTo>
                  <a:pt x="468685" y="907652"/>
                  <a:pt x="480978" y="890848"/>
                  <a:pt x="499188" y="881743"/>
                </a:cubicBezTo>
                <a:cubicBezTo>
                  <a:pt x="503586" y="879544"/>
                  <a:pt x="508519" y="878633"/>
                  <a:pt x="513184" y="877078"/>
                </a:cubicBezTo>
                <a:cubicBezTo>
                  <a:pt x="523511" y="870193"/>
                  <a:pt x="533992" y="864527"/>
                  <a:pt x="541176" y="853751"/>
                </a:cubicBezTo>
                <a:cubicBezTo>
                  <a:pt x="543904" y="849659"/>
                  <a:pt x="544490" y="844483"/>
                  <a:pt x="545841" y="839755"/>
                </a:cubicBezTo>
                <a:cubicBezTo>
                  <a:pt x="557558" y="798749"/>
                  <a:pt x="543987" y="840656"/>
                  <a:pt x="555172" y="807098"/>
                </a:cubicBezTo>
                <a:cubicBezTo>
                  <a:pt x="560254" y="766441"/>
                  <a:pt x="549699" y="749858"/>
                  <a:pt x="611156" y="774441"/>
                </a:cubicBezTo>
                <a:cubicBezTo>
                  <a:pt x="620401" y="778139"/>
                  <a:pt x="623843" y="789802"/>
                  <a:pt x="629817" y="797768"/>
                </a:cubicBezTo>
                <a:cubicBezTo>
                  <a:pt x="637843" y="808470"/>
                  <a:pt x="645116" y="819723"/>
                  <a:pt x="653143" y="830425"/>
                </a:cubicBezTo>
                <a:cubicBezTo>
                  <a:pt x="659118" y="838391"/>
                  <a:pt x="665975" y="845679"/>
                  <a:pt x="671805" y="853751"/>
                </a:cubicBezTo>
                <a:cubicBezTo>
                  <a:pt x="686201" y="873684"/>
                  <a:pt x="696406" y="897014"/>
                  <a:pt x="713792" y="914400"/>
                </a:cubicBezTo>
                <a:cubicBezTo>
                  <a:pt x="775565" y="976173"/>
                  <a:pt x="713363" y="911909"/>
                  <a:pt x="760445" y="965719"/>
                </a:cubicBezTo>
                <a:cubicBezTo>
                  <a:pt x="764790" y="970684"/>
                  <a:pt x="770217" y="974646"/>
                  <a:pt x="774441" y="979715"/>
                </a:cubicBezTo>
                <a:cubicBezTo>
                  <a:pt x="778031" y="984022"/>
                  <a:pt x="780123" y="989454"/>
                  <a:pt x="783772" y="993711"/>
                </a:cubicBezTo>
                <a:cubicBezTo>
                  <a:pt x="817711" y="1033306"/>
                  <a:pt x="790342" y="994236"/>
                  <a:pt x="811764" y="1026368"/>
                </a:cubicBezTo>
                <a:cubicBezTo>
                  <a:pt x="835447" y="1097422"/>
                  <a:pt x="807280" y="1004496"/>
                  <a:pt x="825760" y="1152331"/>
                </a:cubicBezTo>
                <a:cubicBezTo>
                  <a:pt x="826455" y="1157895"/>
                  <a:pt x="832583" y="1161312"/>
                  <a:pt x="835090" y="1166327"/>
                </a:cubicBezTo>
                <a:cubicBezTo>
                  <a:pt x="837289" y="1170726"/>
                  <a:pt x="837557" y="1175924"/>
                  <a:pt x="839756" y="1180323"/>
                </a:cubicBezTo>
                <a:cubicBezTo>
                  <a:pt x="842263" y="1185338"/>
                  <a:pt x="845827" y="1189756"/>
                  <a:pt x="849086" y="1194319"/>
                </a:cubicBezTo>
                <a:cubicBezTo>
                  <a:pt x="855722" y="1203609"/>
                  <a:pt x="867189" y="1219912"/>
                  <a:pt x="877078" y="1226976"/>
                </a:cubicBezTo>
                <a:cubicBezTo>
                  <a:pt x="899721" y="1243149"/>
                  <a:pt x="889436" y="1230823"/>
                  <a:pt x="909735" y="1240972"/>
                </a:cubicBezTo>
                <a:cubicBezTo>
                  <a:pt x="914750" y="1243479"/>
                  <a:pt x="919563" y="1246551"/>
                  <a:pt x="923731" y="1250302"/>
                </a:cubicBezTo>
                <a:cubicBezTo>
                  <a:pt x="935174" y="1260601"/>
                  <a:pt x="945502" y="1272074"/>
                  <a:pt x="956388" y="1282960"/>
                </a:cubicBezTo>
                <a:cubicBezTo>
                  <a:pt x="964164" y="1290736"/>
                  <a:pt x="973616" y="1297136"/>
                  <a:pt x="979715" y="1306286"/>
                </a:cubicBezTo>
                <a:cubicBezTo>
                  <a:pt x="993925" y="1327602"/>
                  <a:pt x="985080" y="1316317"/>
                  <a:pt x="1007707" y="1338943"/>
                </a:cubicBezTo>
                <a:cubicBezTo>
                  <a:pt x="1015480" y="1362265"/>
                  <a:pt x="1008394" y="1345923"/>
                  <a:pt x="1026368" y="1371600"/>
                </a:cubicBezTo>
                <a:cubicBezTo>
                  <a:pt x="1050181" y="1405619"/>
                  <a:pt x="1034678" y="1392691"/>
                  <a:pt x="1059025" y="1408923"/>
                </a:cubicBezTo>
                <a:cubicBezTo>
                  <a:pt x="1066396" y="1408104"/>
                  <a:pt x="1116690" y="1403286"/>
                  <a:pt x="1129005" y="1399592"/>
                </a:cubicBezTo>
                <a:cubicBezTo>
                  <a:pt x="1135666" y="1397594"/>
                  <a:pt x="1141274" y="1393002"/>
                  <a:pt x="1147666" y="1390262"/>
                </a:cubicBezTo>
                <a:cubicBezTo>
                  <a:pt x="1152186" y="1388325"/>
                  <a:pt x="1156997" y="1387151"/>
                  <a:pt x="1161662" y="1385596"/>
                </a:cubicBezTo>
                <a:cubicBezTo>
                  <a:pt x="1166327" y="1380931"/>
                  <a:pt x="1170589" y="1375824"/>
                  <a:pt x="1175658" y="1371600"/>
                </a:cubicBezTo>
                <a:cubicBezTo>
                  <a:pt x="1179965" y="1368011"/>
                  <a:pt x="1186151" y="1366648"/>
                  <a:pt x="1189654" y="1362270"/>
                </a:cubicBezTo>
                <a:cubicBezTo>
                  <a:pt x="1193479" y="1357488"/>
                  <a:pt x="1198752" y="1326108"/>
                  <a:pt x="1198984" y="1324947"/>
                </a:cubicBezTo>
                <a:cubicBezTo>
                  <a:pt x="1195725" y="1285842"/>
                  <a:pt x="1201427" y="1270518"/>
                  <a:pt x="1180323" y="1240972"/>
                </a:cubicBezTo>
                <a:cubicBezTo>
                  <a:pt x="1170715" y="1227520"/>
                  <a:pt x="1157879" y="1216648"/>
                  <a:pt x="1147666" y="1203649"/>
                </a:cubicBezTo>
                <a:cubicBezTo>
                  <a:pt x="1140738" y="1194831"/>
                  <a:pt x="1135890" y="1184509"/>
                  <a:pt x="1129005" y="1175657"/>
                </a:cubicBezTo>
                <a:cubicBezTo>
                  <a:pt x="1124954" y="1170449"/>
                  <a:pt x="1119354" y="1166627"/>
                  <a:pt x="1115009" y="1161662"/>
                </a:cubicBezTo>
                <a:cubicBezTo>
                  <a:pt x="1111000" y="1157081"/>
                  <a:pt x="1091647" y="1133600"/>
                  <a:pt x="1087017" y="1124339"/>
                </a:cubicBezTo>
                <a:cubicBezTo>
                  <a:pt x="1083672" y="1117649"/>
                  <a:pt x="1079180" y="1097657"/>
                  <a:pt x="1077686" y="1091682"/>
                </a:cubicBezTo>
                <a:cubicBezTo>
                  <a:pt x="1079241" y="1083906"/>
                  <a:pt x="1078418" y="1075240"/>
                  <a:pt x="1082352" y="1068355"/>
                </a:cubicBezTo>
                <a:cubicBezTo>
                  <a:pt x="1089257" y="1056271"/>
                  <a:pt x="1116058" y="1055740"/>
                  <a:pt x="1124339" y="1054360"/>
                </a:cubicBezTo>
                <a:cubicBezTo>
                  <a:pt x="1132701" y="1051572"/>
                  <a:pt x="1151233" y="1046127"/>
                  <a:pt x="1156996" y="1040364"/>
                </a:cubicBezTo>
                <a:cubicBezTo>
                  <a:pt x="1161914" y="1035446"/>
                  <a:pt x="1163217" y="1027923"/>
                  <a:pt x="1166327" y="1021702"/>
                </a:cubicBezTo>
                <a:cubicBezTo>
                  <a:pt x="1164772" y="1007706"/>
                  <a:pt x="1165077" y="993376"/>
                  <a:pt x="1161662" y="979715"/>
                </a:cubicBezTo>
                <a:cubicBezTo>
                  <a:pt x="1160302" y="974275"/>
                  <a:pt x="1155590" y="970282"/>
                  <a:pt x="1152331" y="965719"/>
                </a:cubicBezTo>
                <a:cubicBezTo>
                  <a:pt x="1147811" y="959392"/>
                  <a:pt x="1143565" y="952811"/>
                  <a:pt x="1138335" y="947057"/>
                </a:cubicBezTo>
                <a:cubicBezTo>
                  <a:pt x="1127980" y="935666"/>
                  <a:pt x="1114218" y="927209"/>
                  <a:pt x="1105678" y="914400"/>
                </a:cubicBezTo>
                <a:cubicBezTo>
                  <a:pt x="1099458" y="905070"/>
                  <a:pt x="1094946" y="894338"/>
                  <a:pt x="1087017" y="886409"/>
                </a:cubicBezTo>
                <a:cubicBezTo>
                  <a:pt x="1069056" y="868448"/>
                  <a:pt x="1076681" y="877903"/>
                  <a:pt x="1063690" y="858417"/>
                </a:cubicBezTo>
                <a:cubicBezTo>
                  <a:pt x="1066800" y="853752"/>
                  <a:pt x="1068356" y="847531"/>
                  <a:pt x="1073021" y="844421"/>
                </a:cubicBezTo>
                <a:cubicBezTo>
                  <a:pt x="1087256" y="834931"/>
                  <a:pt x="1111221" y="842547"/>
                  <a:pt x="1124339" y="844421"/>
                </a:cubicBezTo>
                <a:cubicBezTo>
                  <a:pt x="1129004" y="845976"/>
                  <a:pt x="1133858" y="847051"/>
                  <a:pt x="1138335" y="849086"/>
                </a:cubicBezTo>
                <a:cubicBezTo>
                  <a:pt x="1150998" y="854842"/>
                  <a:pt x="1162164" y="864373"/>
                  <a:pt x="1175658" y="867747"/>
                </a:cubicBezTo>
                <a:lnTo>
                  <a:pt x="1194319" y="872413"/>
                </a:lnTo>
                <a:cubicBezTo>
                  <a:pt x="1227284" y="894388"/>
                  <a:pt x="1186495" y="866824"/>
                  <a:pt x="1226976" y="895739"/>
                </a:cubicBezTo>
                <a:cubicBezTo>
                  <a:pt x="1231539" y="898998"/>
                  <a:pt x="1236715" y="901421"/>
                  <a:pt x="1240972" y="905070"/>
                </a:cubicBezTo>
                <a:cubicBezTo>
                  <a:pt x="1247651" y="910795"/>
                  <a:pt x="1252475" y="918618"/>
                  <a:pt x="1259633" y="923731"/>
                </a:cubicBezTo>
                <a:cubicBezTo>
                  <a:pt x="1263635" y="926589"/>
                  <a:pt x="1269109" y="926459"/>
                  <a:pt x="1273629" y="928396"/>
                </a:cubicBezTo>
                <a:cubicBezTo>
                  <a:pt x="1322306" y="949258"/>
                  <a:pt x="1263156" y="928053"/>
                  <a:pt x="1310952" y="942392"/>
                </a:cubicBezTo>
                <a:cubicBezTo>
                  <a:pt x="1320372" y="945218"/>
                  <a:pt x="1329242" y="950106"/>
                  <a:pt x="1338943" y="951723"/>
                </a:cubicBezTo>
                <a:cubicBezTo>
                  <a:pt x="1372238" y="957272"/>
                  <a:pt x="1367718" y="955754"/>
                  <a:pt x="1404258" y="965719"/>
                </a:cubicBezTo>
                <a:cubicBezTo>
                  <a:pt x="1409002" y="967013"/>
                  <a:pt x="1413483" y="969191"/>
                  <a:pt x="1418254" y="970384"/>
                </a:cubicBezTo>
                <a:lnTo>
                  <a:pt x="1455576" y="979715"/>
                </a:lnTo>
                <a:cubicBezTo>
                  <a:pt x="1460241" y="978160"/>
                  <a:pt x="1465173" y="977248"/>
                  <a:pt x="1469572" y="975049"/>
                </a:cubicBezTo>
                <a:cubicBezTo>
                  <a:pt x="1480858" y="969406"/>
                  <a:pt x="1495339" y="956243"/>
                  <a:pt x="1502229" y="947057"/>
                </a:cubicBezTo>
                <a:cubicBezTo>
                  <a:pt x="1507835" y="939582"/>
                  <a:pt x="1517972" y="912365"/>
                  <a:pt x="1520890" y="905070"/>
                </a:cubicBezTo>
                <a:cubicBezTo>
                  <a:pt x="1516225" y="873968"/>
                  <a:pt x="1516216" y="841801"/>
                  <a:pt x="1506894" y="811764"/>
                </a:cubicBezTo>
                <a:cubicBezTo>
                  <a:pt x="1501908" y="795699"/>
                  <a:pt x="1489097" y="783156"/>
                  <a:pt x="1478903" y="769776"/>
                </a:cubicBezTo>
                <a:cubicBezTo>
                  <a:pt x="1464181" y="750454"/>
                  <a:pt x="1452461" y="727267"/>
                  <a:pt x="1432249" y="713792"/>
                </a:cubicBezTo>
                <a:cubicBezTo>
                  <a:pt x="1398471" y="691273"/>
                  <a:pt x="1414288" y="700146"/>
                  <a:pt x="1385596" y="685800"/>
                </a:cubicBezTo>
                <a:cubicBezTo>
                  <a:pt x="1380931" y="687355"/>
                  <a:pt x="1376518" y="690466"/>
                  <a:pt x="1371600" y="690466"/>
                </a:cubicBezTo>
                <a:cubicBezTo>
                  <a:pt x="1349763" y="690466"/>
                  <a:pt x="1335269" y="686048"/>
                  <a:pt x="1315617" y="681135"/>
                </a:cubicBezTo>
                <a:cubicBezTo>
                  <a:pt x="1312507" y="674915"/>
                  <a:pt x="1307269" y="669359"/>
                  <a:pt x="1306286" y="662474"/>
                </a:cubicBezTo>
                <a:cubicBezTo>
                  <a:pt x="1305591" y="657606"/>
                  <a:pt x="1308512" y="652748"/>
                  <a:pt x="1310952" y="648478"/>
                </a:cubicBezTo>
                <a:cubicBezTo>
                  <a:pt x="1314810" y="641727"/>
                  <a:pt x="1320428" y="636144"/>
                  <a:pt x="1324947" y="629817"/>
                </a:cubicBezTo>
                <a:cubicBezTo>
                  <a:pt x="1328206" y="625254"/>
                  <a:pt x="1330313" y="619786"/>
                  <a:pt x="1334278" y="615821"/>
                </a:cubicBezTo>
                <a:cubicBezTo>
                  <a:pt x="1338243" y="611856"/>
                  <a:pt x="1343609" y="609600"/>
                  <a:pt x="1348274" y="606490"/>
                </a:cubicBezTo>
                <a:cubicBezTo>
                  <a:pt x="1357439" y="578994"/>
                  <a:pt x="1346761" y="606110"/>
                  <a:pt x="1366935" y="573833"/>
                </a:cubicBezTo>
                <a:cubicBezTo>
                  <a:pt x="1370621" y="567936"/>
                  <a:pt x="1373156" y="561392"/>
                  <a:pt x="1376266" y="555172"/>
                </a:cubicBezTo>
                <a:cubicBezTo>
                  <a:pt x="1374711" y="544286"/>
                  <a:pt x="1375684" y="532725"/>
                  <a:pt x="1371600" y="522515"/>
                </a:cubicBezTo>
                <a:cubicBezTo>
                  <a:pt x="1369150" y="516389"/>
                  <a:pt x="1361265" y="514009"/>
                  <a:pt x="1357605" y="508519"/>
                </a:cubicBezTo>
                <a:cubicBezTo>
                  <a:pt x="1354877" y="504427"/>
                  <a:pt x="1354494" y="499188"/>
                  <a:pt x="1352939" y="494523"/>
                </a:cubicBezTo>
                <a:cubicBezTo>
                  <a:pt x="1351327" y="484850"/>
                  <a:pt x="1347784" y="459004"/>
                  <a:pt x="1343609" y="447870"/>
                </a:cubicBezTo>
                <a:cubicBezTo>
                  <a:pt x="1341167" y="441358"/>
                  <a:pt x="1339196" y="434127"/>
                  <a:pt x="1334278" y="429209"/>
                </a:cubicBezTo>
                <a:cubicBezTo>
                  <a:pt x="1320827" y="415758"/>
                  <a:pt x="1308878" y="414694"/>
                  <a:pt x="1292290" y="410547"/>
                </a:cubicBezTo>
                <a:cubicBezTo>
                  <a:pt x="1284515" y="412102"/>
                  <a:pt x="1274571" y="420820"/>
                  <a:pt x="1268964" y="415213"/>
                </a:cubicBezTo>
                <a:cubicBezTo>
                  <a:pt x="1261188" y="407437"/>
                  <a:pt x="1266602" y="393307"/>
                  <a:pt x="1264298" y="382555"/>
                </a:cubicBezTo>
                <a:cubicBezTo>
                  <a:pt x="1261926" y="371485"/>
                  <a:pt x="1257947" y="360820"/>
                  <a:pt x="1254968" y="349898"/>
                </a:cubicBezTo>
                <a:cubicBezTo>
                  <a:pt x="1253281" y="343712"/>
                  <a:pt x="1252145" y="337378"/>
                  <a:pt x="1250303" y="331237"/>
                </a:cubicBezTo>
                <a:cubicBezTo>
                  <a:pt x="1247477" y="321816"/>
                  <a:pt x="1240972" y="303245"/>
                  <a:pt x="1240972" y="303245"/>
                </a:cubicBezTo>
                <a:cubicBezTo>
                  <a:pt x="1254499" y="208551"/>
                  <a:pt x="1237356" y="326746"/>
                  <a:pt x="1250303" y="242596"/>
                </a:cubicBezTo>
                <a:cubicBezTo>
                  <a:pt x="1251975" y="231728"/>
                  <a:pt x="1251808" y="220471"/>
                  <a:pt x="1254968" y="209939"/>
                </a:cubicBezTo>
                <a:cubicBezTo>
                  <a:pt x="1259530" y="194732"/>
                  <a:pt x="1267511" y="195599"/>
                  <a:pt x="1278294" y="186613"/>
                </a:cubicBezTo>
                <a:cubicBezTo>
                  <a:pt x="1336781" y="137875"/>
                  <a:pt x="1241057" y="211040"/>
                  <a:pt x="1310952" y="158621"/>
                </a:cubicBezTo>
                <a:cubicBezTo>
                  <a:pt x="1314062" y="152401"/>
                  <a:pt x="1316240" y="145619"/>
                  <a:pt x="1320282" y="139960"/>
                </a:cubicBezTo>
                <a:cubicBezTo>
                  <a:pt x="1324117" y="134591"/>
                  <a:pt x="1330781" y="131559"/>
                  <a:pt x="1334278" y="125964"/>
                </a:cubicBezTo>
                <a:cubicBezTo>
                  <a:pt x="1338717" y="118862"/>
                  <a:pt x="1340499" y="110413"/>
                  <a:pt x="1343609" y="102637"/>
                </a:cubicBezTo>
                <a:cubicBezTo>
                  <a:pt x="1342054" y="88641"/>
                  <a:pt x="1344770" y="73469"/>
                  <a:pt x="1338943" y="60649"/>
                </a:cubicBezTo>
                <a:cubicBezTo>
                  <a:pt x="1336065" y="54318"/>
                  <a:pt x="1327224" y="51727"/>
                  <a:pt x="1320282" y="51319"/>
                </a:cubicBezTo>
                <a:cubicBezTo>
                  <a:pt x="1300041" y="50128"/>
                  <a:pt x="1279826" y="54148"/>
                  <a:pt x="1259633" y="55984"/>
                </a:cubicBezTo>
                <a:cubicBezTo>
                  <a:pt x="1245609" y="57259"/>
                  <a:pt x="1231586" y="58657"/>
                  <a:pt x="1217645" y="60649"/>
                </a:cubicBezTo>
                <a:cubicBezTo>
                  <a:pt x="1180443" y="65964"/>
                  <a:pt x="1169063" y="68500"/>
                  <a:pt x="1138335" y="74645"/>
                </a:cubicBezTo>
                <a:cubicBezTo>
                  <a:pt x="1132115" y="77755"/>
                  <a:pt x="1126131" y="81393"/>
                  <a:pt x="1119674" y="83976"/>
                </a:cubicBezTo>
                <a:cubicBezTo>
                  <a:pt x="1110542" y="87629"/>
                  <a:pt x="1091682" y="93306"/>
                  <a:pt x="1091682" y="93306"/>
                </a:cubicBezTo>
                <a:cubicBezTo>
                  <a:pt x="1056932" y="116473"/>
                  <a:pt x="1099612" y="86698"/>
                  <a:pt x="1063690" y="116633"/>
                </a:cubicBezTo>
                <a:cubicBezTo>
                  <a:pt x="1059383" y="120223"/>
                  <a:pt x="1054359" y="122854"/>
                  <a:pt x="1049694" y="125964"/>
                </a:cubicBezTo>
                <a:cubicBezTo>
                  <a:pt x="1045029" y="124409"/>
                  <a:pt x="1039538" y="124370"/>
                  <a:pt x="1035698" y="121298"/>
                </a:cubicBezTo>
                <a:cubicBezTo>
                  <a:pt x="1023880" y="111843"/>
                  <a:pt x="1026506" y="101447"/>
                  <a:pt x="1021703" y="88641"/>
                </a:cubicBezTo>
                <a:cubicBezTo>
                  <a:pt x="1019261" y="82129"/>
                  <a:pt x="1015482" y="76200"/>
                  <a:pt x="1012372" y="69980"/>
                </a:cubicBezTo>
                <a:cubicBezTo>
                  <a:pt x="1008261" y="45312"/>
                  <a:pt x="1014703" y="41987"/>
                  <a:pt x="993711" y="32657"/>
                </a:cubicBezTo>
                <a:cubicBezTo>
                  <a:pt x="984723" y="28663"/>
                  <a:pt x="965719" y="23327"/>
                  <a:pt x="965719" y="23327"/>
                </a:cubicBezTo>
                <a:cubicBezTo>
                  <a:pt x="933635" y="1938"/>
                  <a:pt x="948365" y="8213"/>
                  <a:pt x="923731" y="0"/>
                </a:cubicBezTo>
                <a:cubicBezTo>
                  <a:pt x="904231" y="13001"/>
                  <a:pt x="895444" y="16216"/>
                  <a:pt x="881743" y="32657"/>
                </a:cubicBezTo>
                <a:cubicBezTo>
                  <a:pt x="869001" y="47947"/>
                  <a:pt x="900405" y="38100"/>
                  <a:pt x="886409" y="41988"/>
                </a:cubicBezTo>
                <a:close/>
              </a:path>
            </a:pathLst>
          </a:custGeom>
          <a:solidFill>
            <a:srgbClr val="EAD8C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175B871D-1CC5-7642-A910-903AF50FC33D}"/>
              </a:ext>
            </a:extLst>
          </p:cNvPr>
          <p:cNvSpPr/>
          <p:nvPr/>
        </p:nvSpPr>
        <p:spPr bwMode="auto">
          <a:xfrm rot="21587717">
            <a:off x="4798463" y="2780015"/>
            <a:ext cx="297703" cy="267926"/>
          </a:xfrm>
          <a:prstGeom prst="ellipse">
            <a:avLst/>
          </a:prstGeom>
          <a:solidFill>
            <a:srgbClr val="C07A9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44EC0A9-3710-E148-8C90-ED9041700F97}"/>
              </a:ext>
            </a:extLst>
          </p:cNvPr>
          <p:cNvSpPr txBox="1"/>
          <p:nvPr/>
        </p:nvSpPr>
        <p:spPr>
          <a:xfrm>
            <a:off x="336807" y="188640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ELIMINAZIONE DEI BATTERI NEGLI ALVEOLI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480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50"/>
    </mc:Choice>
    <mc:Fallback xmlns="">
      <p:transition spd="slow" advTm="14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6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8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7.8|4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3.4|19.2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Osaka"/>
        <a:cs typeface="Osaka"/>
      </a:majorFont>
      <a:minorFont>
        <a:latin typeface="Time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Osaka" charset="0"/>
            <a:cs typeface="Osak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Osaka" charset="0"/>
            <a:cs typeface="Osak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4623</TotalTime>
  <Words>506</Words>
  <Application>Microsoft Macintosh PowerPoint</Application>
  <PresentationFormat>Presentazione su schermo (4:3)</PresentationFormat>
  <Paragraphs>101</Paragraphs>
  <Slides>20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4" baseType="lpstr">
      <vt:lpstr>Arial</vt:lpstr>
      <vt:lpstr>Arial Narrow</vt:lpstr>
      <vt:lpstr>Times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Fondazione Andrea Cesalpino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Fondazione Andrea Cesalpino</dc:creator>
  <cp:lastModifiedBy>marco artini</cp:lastModifiedBy>
  <cp:revision>232</cp:revision>
  <cp:lastPrinted>2003-04-19T15:28:14Z</cp:lastPrinted>
  <dcterms:created xsi:type="dcterms:W3CDTF">2003-04-18T15:21:05Z</dcterms:created>
  <dcterms:modified xsi:type="dcterms:W3CDTF">2025-05-07T21:57:21Z</dcterms:modified>
</cp:coreProperties>
</file>