
<file path=[Content_Types].xml><?xml version="1.0" encoding="utf-8"?>
<Types xmlns="http://schemas.openxmlformats.org/package/2006/content-types">
  <Default Extension="xml" ContentType="application/xml"/>
  <Default Extension="docx" ContentType="application/vnd.openxmlformats-officedocument.wordprocessingml.document"/>
  <Default Extension="bin" ContentType="application/vnd.openxmlformats-officedocument.presentationml.printerSettings"/>
  <Default Extension="vml" ContentType="application/vnd.openxmlformats-officedocument.vmlDrawin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77" r:id="rId2"/>
    <p:sldId id="278" r:id="rId3"/>
  </p:sldIdLst>
  <p:sldSz cx="13004800" cy="97536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3072">
          <p15:clr>
            <a:srgbClr val="A4A3A4"/>
          </p15:clr>
        </p15:guide>
        <p15:guide id="2" pos="4096">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9" roundtripDataSignature="AMtx7miAGUl0PSBTP0CKh1rS1xV1cgLyM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E5A7CD40-13EC-4719-BB6A-AFEB15A4F715}">
  <a:tblStyle styleId="{E5A7CD40-13EC-4719-BB6A-AFEB15A4F71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showComments="0">
  <p:normalViewPr>
    <p:restoredLeft sz="15620"/>
    <p:restoredTop sz="94660"/>
  </p:normalViewPr>
  <p:slideViewPr>
    <p:cSldViewPr snapToGrid="0">
      <p:cViewPr varScale="1">
        <p:scale>
          <a:sx n="45" d="100"/>
          <a:sy n="45" d="100"/>
        </p:scale>
        <p:origin x="-2216" y="-96"/>
      </p:cViewPr>
      <p:guideLst>
        <p:guide orient="horz" pos="3072"/>
        <p:guide pos="4096"/>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2" Type="http://schemas.openxmlformats.org/officeDocument/2006/relationships/slide" Target="slides/slide1.xml"/><Relationship Id="rId70" Type="http://schemas.openxmlformats.org/officeDocument/2006/relationships/presProps" Target="presProps.xml"/><Relationship Id="rId71" Type="http://schemas.openxmlformats.org/officeDocument/2006/relationships/viewProps" Target="viewProps.xml"/><Relationship Id="rId72" Type="http://schemas.openxmlformats.org/officeDocument/2006/relationships/theme" Target="theme/theme1.xml"/><Relationship Id="rId73" Type="http://schemas.openxmlformats.org/officeDocument/2006/relationships/tableStyles" Target="tableStyles.xml"/><Relationship Id="rId69" Type="http://customschemas.google.com/relationships/presentationmetadata" Target="metadata"/><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2200" b="0" i="0" u="none" strike="noStrike" cap="none">
                <a:latin typeface="Libre Franklin"/>
                <a:ea typeface="Libre Franklin"/>
                <a:cs typeface="Libre Franklin"/>
                <a:sym typeface="Libre Franklin"/>
              </a:defRPr>
            </a:lvl1pPr>
            <a:lvl2pPr marL="914400" marR="0" lvl="1" indent="-228600" algn="l" rtl="0">
              <a:spcBef>
                <a:spcPts val="0"/>
              </a:spcBef>
              <a:spcAft>
                <a:spcPts val="0"/>
              </a:spcAft>
              <a:buSzPts val="1400"/>
              <a:buNone/>
              <a:defRPr sz="2200" b="0" i="0" u="none" strike="noStrike" cap="none">
                <a:latin typeface="Merriweather Sans"/>
                <a:ea typeface="Merriweather Sans"/>
                <a:cs typeface="Merriweather Sans"/>
                <a:sym typeface="Merriweather Sans"/>
              </a:defRPr>
            </a:lvl2pPr>
            <a:lvl3pPr marL="1371600" marR="0" lvl="2" indent="-228600" algn="l" rtl="0">
              <a:spcBef>
                <a:spcPts val="0"/>
              </a:spcBef>
              <a:spcAft>
                <a:spcPts val="0"/>
              </a:spcAft>
              <a:buSzPts val="1400"/>
              <a:buNone/>
              <a:defRPr sz="2200" b="0" i="0" u="none" strike="noStrike" cap="none">
                <a:latin typeface="Merriweather Sans"/>
                <a:ea typeface="Merriweather Sans"/>
                <a:cs typeface="Merriweather Sans"/>
                <a:sym typeface="Merriweather Sans"/>
              </a:defRPr>
            </a:lvl3pPr>
            <a:lvl4pPr marL="1828800" marR="0" lvl="3" indent="-228600" algn="l" rtl="0">
              <a:spcBef>
                <a:spcPts val="0"/>
              </a:spcBef>
              <a:spcAft>
                <a:spcPts val="0"/>
              </a:spcAft>
              <a:buSzPts val="1400"/>
              <a:buNone/>
              <a:defRPr sz="2200" b="0" i="0" u="none" strike="noStrike" cap="none">
                <a:latin typeface="Merriweather Sans"/>
                <a:ea typeface="Merriweather Sans"/>
                <a:cs typeface="Merriweather Sans"/>
                <a:sym typeface="Merriweather Sans"/>
              </a:defRPr>
            </a:lvl4pPr>
            <a:lvl5pPr marL="2286000" marR="0" lvl="4" indent="-228600" algn="l" rtl="0">
              <a:spcBef>
                <a:spcPts val="0"/>
              </a:spcBef>
              <a:spcAft>
                <a:spcPts val="0"/>
              </a:spcAft>
              <a:buSzPts val="1400"/>
              <a:buNone/>
              <a:defRPr sz="2200" b="0" i="0" u="none" strike="noStrike" cap="none">
                <a:latin typeface="Merriweather Sans"/>
                <a:ea typeface="Merriweather Sans"/>
                <a:cs typeface="Merriweather Sans"/>
                <a:sym typeface="Merriweather Sans"/>
              </a:defRPr>
            </a:lvl5pPr>
            <a:lvl6pPr marL="2743200" marR="0" lvl="5" indent="-228600" algn="l" rtl="0">
              <a:spcBef>
                <a:spcPts val="0"/>
              </a:spcBef>
              <a:spcAft>
                <a:spcPts val="0"/>
              </a:spcAft>
              <a:buSzPts val="1400"/>
              <a:buNone/>
              <a:defRPr sz="2200" b="0" i="0" u="none" strike="noStrike" cap="none">
                <a:latin typeface="Merriweather Sans"/>
                <a:ea typeface="Merriweather Sans"/>
                <a:cs typeface="Merriweather Sans"/>
                <a:sym typeface="Merriweather Sans"/>
              </a:defRPr>
            </a:lvl6pPr>
            <a:lvl7pPr marL="3200400" marR="0" lvl="6" indent="-228600" algn="l" rtl="0">
              <a:spcBef>
                <a:spcPts val="0"/>
              </a:spcBef>
              <a:spcAft>
                <a:spcPts val="0"/>
              </a:spcAft>
              <a:buSzPts val="1400"/>
              <a:buNone/>
              <a:defRPr sz="2200" b="0" i="0" u="none" strike="noStrike" cap="none">
                <a:latin typeface="Merriweather Sans"/>
                <a:ea typeface="Merriweather Sans"/>
                <a:cs typeface="Merriweather Sans"/>
                <a:sym typeface="Merriweather Sans"/>
              </a:defRPr>
            </a:lvl7pPr>
            <a:lvl8pPr marL="3657600" marR="0" lvl="7" indent="-228600" algn="l" rtl="0">
              <a:spcBef>
                <a:spcPts val="0"/>
              </a:spcBef>
              <a:spcAft>
                <a:spcPts val="0"/>
              </a:spcAft>
              <a:buSzPts val="1400"/>
              <a:buNone/>
              <a:defRPr sz="2200" b="0" i="0" u="none" strike="noStrike" cap="none">
                <a:latin typeface="Merriweather Sans"/>
                <a:ea typeface="Merriweather Sans"/>
                <a:cs typeface="Merriweather Sans"/>
                <a:sym typeface="Merriweather Sans"/>
              </a:defRPr>
            </a:lvl8pPr>
            <a:lvl9pPr marL="4114800" marR="0" lvl="8" indent="-228600" algn="l" rtl="0">
              <a:spcBef>
                <a:spcPts val="0"/>
              </a:spcBef>
              <a:spcAft>
                <a:spcPts val="0"/>
              </a:spcAft>
              <a:buSzPts val="1400"/>
              <a:buNone/>
              <a:defRPr sz="2200" b="0" i="0" u="none" strike="noStrike" cap="none">
                <a:latin typeface="Merriweather Sans"/>
                <a:ea typeface="Merriweather Sans"/>
                <a:cs typeface="Merriweather Sans"/>
                <a:sym typeface="Merriweather Sans"/>
              </a:defRPr>
            </a:lvl9pPr>
          </a:lstStyle>
          <a:p>
            <a:endParaRPr/>
          </a:p>
        </p:txBody>
      </p:sp>
    </p:spTree>
    <p:extLst>
      <p:ext uri="{BB962C8B-B14F-4D97-AF65-F5344CB8AC3E}">
        <p14:creationId xmlns:p14="http://schemas.microsoft.com/office/powerpoint/2010/main" val="339063860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1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8" name="Google Shape;298;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34baeee3a13_0_2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0" name="Google Shape;330;g34baeee3a13_0_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uoto" type="tx">
  <p:cSld name="TITLE_AND_BODY">
    <p:spTree>
      <p:nvGrpSpPr>
        <p:cNvPr id="1" name="Shape 9"/>
        <p:cNvGrpSpPr/>
        <p:nvPr/>
      </p:nvGrpSpPr>
      <p:grpSpPr>
        <a:xfrm>
          <a:off x="0" y="0"/>
          <a:ext cx="0" cy="0"/>
          <a:chOff x="0" y="0"/>
          <a:chExt cx="0" cy="0"/>
        </a:xfrm>
      </p:grpSpPr>
      <p:sp>
        <p:nvSpPr>
          <p:cNvPr id="10" name="Google Shape;10;p44"/>
          <p:cNvSpPr txBox="1">
            <a:spLocks noGrp="1"/>
          </p:cNvSpPr>
          <p:nvPr>
            <p:ph type="sldNum" idx="12"/>
          </p:nvPr>
        </p:nvSpPr>
        <p:spPr>
          <a:xfrm>
            <a:off x="6504151" y="9080500"/>
            <a:ext cx="373708" cy="355600"/>
          </a:xfrm>
          <a:prstGeom prst="rect">
            <a:avLst/>
          </a:prstGeom>
          <a:noFill/>
          <a:ln>
            <a:noFill/>
          </a:ln>
        </p:spPr>
        <p:txBody>
          <a:bodyPr spcFirstLastPara="1" wrap="square" lIns="50800" tIns="50800" rIns="50800" bIns="50800" anchor="t" anchorCtr="0">
            <a:spAutoFit/>
          </a:bodyPr>
          <a:lstStyle>
            <a:lvl1pPr marL="0" lvl="0"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1pPr>
            <a:lvl2pPr marL="0" lvl="1"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2pPr>
            <a:lvl3pPr marL="0" lvl="2"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3pPr>
            <a:lvl4pPr marL="0" lvl="3"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4pPr>
            <a:lvl5pPr marL="0" lvl="4"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5pPr>
            <a:lvl6pPr marL="0" lvl="5"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6pPr>
            <a:lvl7pPr marL="0" lvl="6"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7pPr>
            <a:lvl8pPr marL="0" lvl="7"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8pPr>
            <a:lvl9pPr marL="0" lvl="8"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punti elenco - A sinistra">
  <p:cSld name="Titolo e punti elenco - A sinistra">
    <p:spTree>
      <p:nvGrpSpPr>
        <p:cNvPr id="1" name="Shape 51"/>
        <p:cNvGrpSpPr/>
        <p:nvPr/>
      </p:nvGrpSpPr>
      <p:grpSpPr>
        <a:xfrm>
          <a:off x="0" y="0"/>
          <a:ext cx="0" cy="0"/>
          <a:chOff x="0" y="0"/>
          <a:chExt cx="0" cy="0"/>
        </a:xfrm>
      </p:grpSpPr>
      <p:sp>
        <p:nvSpPr>
          <p:cNvPr id="52" name="Google Shape;52;p54"/>
          <p:cNvSpPr txBox="1">
            <a:spLocks noGrp="1"/>
          </p:cNvSpPr>
          <p:nvPr>
            <p:ph type="title"/>
          </p:nvPr>
        </p:nvSpPr>
        <p:spPr>
          <a:xfrm>
            <a:off x="1079500" y="152400"/>
            <a:ext cx="10845800" cy="20955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FFFFFF"/>
              </a:buClr>
              <a:buSzPts val="1800"/>
              <a:buNone/>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53" name="Google Shape;53;p54"/>
          <p:cNvSpPr txBox="1">
            <a:spLocks noGrp="1"/>
          </p:cNvSpPr>
          <p:nvPr>
            <p:ph type="body" idx="1"/>
          </p:nvPr>
        </p:nvSpPr>
        <p:spPr>
          <a:xfrm>
            <a:off x="1079500" y="2527300"/>
            <a:ext cx="5232400" cy="6108700"/>
          </a:xfrm>
          <a:prstGeom prst="rect">
            <a:avLst/>
          </a:prstGeom>
          <a:noFill/>
          <a:ln>
            <a:noFill/>
          </a:ln>
        </p:spPr>
        <p:txBody>
          <a:bodyPr spcFirstLastPara="1" wrap="square" lIns="50800" tIns="50800" rIns="50800" bIns="50800" anchor="ctr" anchorCtr="0">
            <a:noAutofit/>
          </a:bodyPr>
          <a:lstStyle>
            <a:lvl1pPr marL="457200" lvl="0" indent="-472440" algn="l">
              <a:lnSpc>
                <a:spcPct val="100000"/>
              </a:lnSpc>
              <a:spcBef>
                <a:spcPts val="3200"/>
              </a:spcBef>
              <a:spcAft>
                <a:spcPts val="0"/>
              </a:spcAft>
              <a:buClr>
                <a:srgbClr val="FFFFFF"/>
              </a:buClr>
              <a:buSzPts val="3840"/>
              <a:buFont typeface="Libre Franklin"/>
              <a:buChar char="•"/>
              <a:defRPr sz="3200"/>
            </a:lvl1pPr>
            <a:lvl2pPr marL="914400" lvl="1" indent="-472440" algn="l">
              <a:lnSpc>
                <a:spcPct val="100000"/>
              </a:lnSpc>
              <a:spcBef>
                <a:spcPts val="3200"/>
              </a:spcBef>
              <a:spcAft>
                <a:spcPts val="0"/>
              </a:spcAft>
              <a:buClr>
                <a:srgbClr val="FFFFFF"/>
              </a:buClr>
              <a:buSzPts val="3840"/>
              <a:buFont typeface="Libre Franklin"/>
              <a:buChar char="•"/>
              <a:defRPr sz="3200"/>
            </a:lvl2pPr>
            <a:lvl3pPr marL="1371600" lvl="2" indent="-472439" algn="l">
              <a:lnSpc>
                <a:spcPct val="100000"/>
              </a:lnSpc>
              <a:spcBef>
                <a:spcPts val="3200"/>
              </a:spcBef>
              <a:spcAft>
                <a:spcPts val="0"/>
              </a:spcAft>
              <a:buClr>
                <a:srgbClr val="FFFFFF"/>
              </a:buClr>
              <a:buSzPts val="3840"/>
              <a:buFont typeface="Libre Franklin"/>
              <a:buChar char="•"/>
              <a:defRPr sz="3200"/>
            </a:lvl3pPr>
            <a:lvl4pPr marL="1828800" lvl="3" indent="-472439" algn="l">
              <a:lnSpc>
                <a:spcPct val="100000"/>
              </a:lnSpc>
              <a:spcBef>
                <a:spcPts val="3200"/>
              </a:spcBef>
              <a:spcAft>
                <a:spcPts val="0"/>
              </a:spcAft>
              <a:buClr>
                <a:srgbClr val="FFFFFF"/>
              </a:buClr>
              <a:buSzPts val="3840"/>
              <a:buFont typeface="Libre Franklin"/>
              <a:buChar char="•"/>
              <a:defRPr sz="3200"/>
            </a:lvl4pPr>
            <a:lvl5pPr marL="2286000" lvl="4" indent="-472439" algn="l">
              <a:lnSpc>
                <a:spcPct val="100000"/>
              </a:lnSpc>
              <a:spcBef>
                <a:spcPts val="3200"/>
              </a:spcBef>
              <a:spcAft>
                <a:spcPts val="0"/>
              </a:spcAft>
              <a:buClr>
                <a:srgbClr val="FFFFFF"/>
              </a:buClr>
              <a:buSzPts val="3840"/>
              <a:buFont typeface="Libre Franklin"/>
              <a:buChar char="•"/>
              <a:defRPr sz="3200"/>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54" name="Google Shape;54;p54"/>
          <p:cNvSpPr txBox="1">
            <a:spLocks noGrp="1"/>
          </p:cNvSpPr>
          <p:nvPr>
            <p:ph type="sldNum" idx="12"/>
          </p:nvPr>
        </p:nvSpPr>
        <p:spPr>
          <a:xfrm>
            <a:off x="6504151" y="9080500"/>
            <a:ext cx="373708" cy="355600"/>
          </a:xfrm>
          <a:prstGeom prst="rect">
            <a:avLst/>
          </a:prstGeom>
          <a:noFill/>
          <a:ln>
            <a:noFill/>
          </a:ln>
        </p:spPr>
        <p:txBody>
          <a:bodyPr spcFirstLastPara="1" wrap="square" lIns="50800" tIns="50800" rIns="50800" bIns="50800" anchor="t" anchorCtr="0">
            <a:spAutoFit/>
          </a:bodyPr>
          <a:lstStyle>
            <a:lvl1pPr marL="0" lvl="0"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1pPr>
            <a:lvl2pPr marL="0" lvl="1"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2pPr>
            <a:lvl3pPr marL="0" lvl="2"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3pPr>
            <a:lvl4pPr marL="0" lvl="3"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4pPr>
            <a:lvl5pPr marL="0" lvl="4"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5pPr>
            <a:lvl6pPr marL="0" lvl="5"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6pPr>
            <a:lvl7pPr marL="0" lvl="6"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7pPr>
            <a:lvl8pPr marL="0" lvl="7"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8pPr>
            <a:lvl9pPr marL="0" lvl="8"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olo e punti elenco - A destra">
  <p:cSld name="Titolo e punti elenco - A destra">
    <p:spTree>
      <p:nvGrpSpPr>
        <p:cNvPr id="1" name="Shape 55"/>
        <p:cNvGrpSpPr/>
        <p:nvPr/>
      </p:nvGrpSpPr>
      <p:grpSpPr>
        <a:xfrm>
          <a:off x="0" y="0"/>
          <a:ext cx="0" cy="0"/>
          <a:chOff x="0" y="0"/>
          <a:chExt cx="0" cy="0"/>
        </a:xfrm>
      </p:grpSpPr>
      <p:sp>
        <p:nvSpPr>
          <p:cNvPr id="56" name="Google Shape;56;p55"/>
          <p:cNvSpPr txBox="1">
            <a:spLocks noGrp="1"/>
          </p:cNvSpPr>
          <p:nvPr>
            <p:ph type="title"/>
          </p:nvPr>
        </p:nvSpPr>
        <p:spPr>
          <a:xfrm>
            <a:off x="1079500" y="152400"/>
            <a:ext cx="10845800" cy="20955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FFFFFF"/>
              </a:buClr>
              <a:buSzPts val="1800"/>
              <a:buNone/>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57" name="Google Shape;57;p55"/>
          <p:cNvSpPr txBox="1">
            <a:spLocks noGrp="1"/>
          </p:cNvSpPr>
          <p:nvPr>
            <p:ph type="body" idx="1"/>
          </p:nvPr>
        </p:nvSpPr>
        <p:spPr>
          <a:xfrm>
            <a:off x="7772400" y="2527300"/>
            <a:ext cx="4152900" cy="6108700"/>
          </a:xfrm>
          <a:prstGeom prst="rect">
            <a:avLst/>
          </a:prstGeom>
          <a:noFill/>
          <a:ln>
            <a:noFill/>
          </a:ln>
        </p:spPr>
        <p:txBody>
          <a:bodyPr spcFirstLastPara="1" wrap="square" lIns="50800" tIns="50800" rIns="50800" bIns="50800" anchor="ctr" anchorCtr="0">
            <a:noAutofit/>
          </a:bodyPr>
          <a:lstStyle>
            <a:lvl1pPr marL="457200" lvl="0" indent="-472440" algn="l">
              <a:lnSpc>
                <a:spcPct val="100000"/>
              </a:lnSpc>
              <a:spcBef>
                <a:spcPts val="3200"/>
              </a:spcBef>
              <a:spcAft>
                <a:spcPts val="0"/>
              </a:spcAft>
              <a:buClr>
                <a:srgbClr val="FFFFFF"/>
              </a:buClr>
              <a:buSzPts val="3840"/>
              <a:buFont typeface="Libre Franklin"/>
              <a:buChar char="•"/>
              <a:defRPr sz="3200"/>
            </a:lvl1pPr>
            <a:lvl2pPr marL="914400" lvl="1" indent="-472440" algn="l">
              <a:lnSpc>
                <a:spcPct val="100000"/>
              </a:lnSpc>
              <a:spcBef>
                <a:spcPts val="3200"/>
              </a:spcBef>
              <a:spcAft>
                <a:spcPts val="0"/>
              </a:spcAft>
              <a:buClr>
                <a:srgbClr val="FFFFFF"/>
              </a:buClr>
              <a:buSzPts val="3840"/>
              <a:buFont typeface="Libre Franklin"/>
              <a:buChar char="•"/>
              <a:defRPr sz="3200"/>
            </a:lvl2pPr>
            <a:lvl3pPr marL="1371600" lvl="2" indent="-472439" algn="l">
              <a:lnSpc>
                <a:spcPct val="100000"/>
              </a:lnSpc>
              <a:spcBef>
                <a:spcPts val="3200"/>
              </a:spcBef>
              <a:spcAft>
                <a:spcPts val="0"/>
              </a:spcAft>
              <a:buClr>
                <a:srgbClr val="FFFFFF"/>
              </a:buClr>
              <a:buSzPts val="3840"/>
              <a:buFont typeface="Libre Franklin"/>
              <a:buChar char="•"/>
              <a:defRPr sz="3200"/>
            </a:lvl3pPr>
            <a:lvl4pPr marL="1828800" lvl="3" indent="-472439" algn="l">
              <a:lnSpc>
                <a:spcPct val="100000"/>
              </a:lnSpc>
              <a:spcBef>
                <a:spcPts val="3200"/>
              </a:spcBef>
              <a:spcAft>
                <a:spcPts val="0"/>
              </a:spcAft>
              <a:buClr>
                <a:srgbClr val="FFFFFF"/>
              </a:buClr>
              <a:buSzPts val="3840"/>
              <a:buFont typeface="Libre Franklin"/>
              <a:buChar char="•"/>
              <a:defRPr sz="3200"/>
            </a:lvl4pPr>
            <a:lvl5pPr marL="2286000" lvl="4" indent="-472439" algn="l">
              <a:lnSpc>
                <a:spcPct val="100000"/>
              </a:lnSpc>
              <a:spcBef>
                <a:spcPts val="3200"/>
              </a:spcBef>
              <a:spcAft>
                <a:spcPts val="0"/>
              </a:spcAft>
              <a:buClr>
                <a:srgbClr val="FFFFFF"/>
              </a:buClr>
              <a:buSzPts val="3840"/>
              <a:buFont typeface="Libre Franklin"/>
              <a:buChar char="•"/>
              <a:defRPr sz="3200"/>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58" name="Google Shape;58;p55"/>
          <p:cNvSpPr txBox="1">
            <a:spLocks noGrp="1"/>
          </p:cNvSpPr>
          <p:nvPr>
            <p:ph type="sldNum" idx="12"/>
          </p:nvPr>
        </p:nvSpPr>
        <p:spPr>
          <a:xfrm>
            <a:off x="6504151" y="9080500"/>
            <a:ext cx="373708" cy="355600"/>
          </a:xfrm>
          <a:prstGeom prst="rect">
            <a:avLst/>
          </a:prstGeom>
          <a:noFill/>
          <a:ln>
            <a:noFill/>
          </a:ln>
        </p:spPr>
        <p:txBody>
          <a:bodyPr spcFirstLastPara="1" wrap="square" lIns="50800" tIns="50800" rIns="50800" bIns="50800" anchor="t" anchorCtr="0">
            <a:spAutoFit/>
          </a:bodyPr>
          <a:lstStyle>
            <a:lvl1pPr marL="0" lvl="0"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1pPr>
            <a:lvl2pPr marL="0" lvl="1"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2pPr>
            <a:lvl3pPr marL="0" lvl="2"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3pPr>
            <a:lvl4pPr marL="0" lvl="3"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4pPr>
            <a:lvl5pPr marL="0" lvl="4"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5pPr>
            <a:lvl6pPr marL="0" lvl="5"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6pPr>
            <a:lvl7pPr marL="0" lvl="6"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7pPr>
            <a:lvl8pPr marL="0" lvl="7"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8pPr>
            <a:lvl9pPr marL="0" lvl="8"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olo e sottotitolo">
  <p:cSld name="Titolo e sottotitolo">
    <p:spTree>
      <p:nvGrpSpPr>
        <p:cNvPr id="1" name="Shape 59"/>
        <p:cNvGrpSpPr/>
        <p:nvPr/>
      </p:nvGrpSpPr>
      <p:grpSpPr>
        <a:xfrm>
          <a:off x="0" y="0"/>
          <a:ext cx="0" cy="0"/>
          <a:chOff x="0" y="0"/>
          <a:chExt cx="0" cy="0"/>
        </a:xfrm>
      </p:grpSpPr>
      <p:sp>
        <p:nvSpPr>
          <p:cNvPr id="60" name="Google Shape;60;p56"/>
          <p:cNvSpPr txBox="1">
            <a:spLocks noGrp="1"/>
          </p:cNvSpPr>
          <p:nvPr>
            <p:ph type="title"/>
          </p:nvPr>
        </p:nvSpPr>
        <p:spPr>
          <a:xfrm>
            <a:off x="1270000" y="1638300"/>
            <a:ext cx="10464800" cy="3302000"/>
          </a:xfrm>
          <a:prstGeom prst="rect">
            <a:avLst/>
          </a:prstGeom>
          <a:noFill/>
          <a:ln>
            <a:noFill/>
          </a:ln>
        </p:spPr>
        <p:txBody>
          <a:bodyPr spcFirstLastPara="1" wrap="square" lIns="50800" tIns="50800" rIns="50800" bIns="50800" anchor="b" anchorCtr="0">
            <a:noAutofit/>
          </a:bodyPr>
          <a:lstStyle>
            <a:lvl1pPr lvl="0" algn="ctr">
              <a:lnSpc>
                <a:spcPct val="100000"/>
              </a:lnSpc>
              <a:spcBef>
                <a:spcPts val="0"/>
              </a:spcBef>
              <a:spcAft>
                <a:spcPts val="0"/>
              </a:spcAft>
              <a:buClr>
                <a:srgbClr val="8BEB53"/>
              </a:buClr>
              <a:buSzPts val="5000"/>
              <a:buFont typeface="Libre Franklin Medium"/>
              <a:buNone/>
              <a:defRPr sz="5000">
                <a:solidFill>
                  <a:srgbClr val="8BEB53"/>
                </a:solidFill>
                <a:latin typeface="Libre Franklin Medium"/>
                <a:ea typeface="Libre Franklin Medium"/>
                <a:cs typeface="Libre Franklin Medium"/>
                <a:sym typeface="Libre Franklin Medium"/>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61" name="Google Shape;61;p56"/>
          <p:cNvSpPr txBox="1">
            <a:spLocks noGrp="1"/>
          </p:cNvSpPr>
          <p:nvPr>
            <p:ph type="body" idx="1"/>
          </p:nvPr>
        </p:nvSpPr>
        <p:spPr>
          <a:xfrm>
            <a:off x="1270000" y="5029200"/>
            <a:ext cx="10464800" cy="1130300"/>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3600"/>
              <a:buFont typeface="Libre Franklin"/>
              <a:buNone/>
              <a:defRPr sz="3600">
                <a:solidFill>
                  <a:srgbClr val="000000"/>
                </a:solidFill>
                <a:latin typeface="Libre Franklin"/>
                <a:ea typeface="Libre Franklin"/>
                <a:cs typeface="Libre Franklin"/>
                <a:sym typeface="Libre Franklin"/>
              </a:defRPr>
            </a:lvl1pPr>
            <a:lvl2pPr marL="914400" lvl="1" indent="-228600" algn="ctr">
              <a:lnSpc>
                <a:spcPct val="100000"/>
              </a:lnSpc>
              <a:spcBef>
                <a:spcPts val="0"/>
              </a:spcBef>
              <a:spcAft>
                <a:spcPts val="0"/>
              </a:spcAft>
              <a:buClr>
                <a:srgbClr val="000000"/>
              </a:buClr>
              <a:buSzPts val="3600"/>
              <a:buFont typeface="Libre Franklin"/>
              <a:buNone/>
              <a:defRPr sz="3600">
                <a:solidFill>
                  <a:srgbClr val="000000"/>
                </a:solidFill>
                <a:latin typeface="Libre Franklin"/>
                <a:ea typeface="Libre Franklin"/>
                <a:cs typeface="Libre Franklin"/>
                <a:sym typeface="Libre Franklin"/>
              </a:defRPr>
            </a:lvl2pPr>
            <a:lvl3pPr marL="1371600" lvl="2" indent="-228600" algn="ctr">
              <a:lnSpc>
                <a:spcPct val="100000"/>
              </a:lnSpc>
              <a:spcBef>
                <a:spcPts val="0"/>
              </a:spcBef>
              <a:spcAft>
                <a:spcPts val="0"/>
              </a:spcAft>
              <a:buClr>
                <a:srgbClr val="000000"/>
              </a:buClr>
              <a:buSzPts val="3600"/>
              <a:buFont typeface="Libre Franklin"/>
              <a:buNone/>
              <a:defRPr sz="3600">
                <a:solidFill>
                  <a:srgbClr val="000000"/>
                </a:solidFill>
                <a:latin typeface="Libre Franklin"/>
                <a:ea typeface="Libre Franklin"/>
                <a:cs typeface="Libre Franklin"/>
                <a:sym typeface="Libre Franklin"/>
              </a:defRPr>
            </a:lvl3pPr>
            <a:lvl4pPr marL="1828800" lvl="3" indent="-228600" algn="ctr">
              <a:lnSpc>
                <a:spcPct val="100000"/>
              </a:lnSpc>
              <a:spcBef>
                <a:spcPts val="0"/>
              </a:spcBef>
              <a:spcAft>
                <a:spcPts val="0"/>
              </a:spcAft>
              <a:buClr>
                <a:srgbClr val="000000"/>
              </a:buClr>
              <a:buSzPts val="3600"/>
              <a:buFont typeface="Libre Franklin"/>
              <a:buNone/>
              <a:defRPr sz="3600">
                <a:solidFill>
                  <a:srgbClr val="000000"/>
                </a:solidFill>
                <a:latin typeface="Libre Franklin"/>
                <a:ea typeface="Libre Franklin"/>
                <a:cs typeface="Libre Franklin"/>
                <a:sym typeface="Libre Franklin"/>
              </a:defRPr>
            </a:lvl4pPr>
            <a:lvl5pPr marL="2286000" lvl="4" indent="-228600" algn="ctr">
              <a:lnSpc>
                <a:spcPct val="100000"/>
              </a:lnSpc>
              <a:spcBef>
                <a:spcPts val="0"/>
              </a:spcBef>
              <a:spcAft>
                <a:spcPts val="0"/>
              </a:spcAft>
              <a:buClr>
                <a:srgbClr val="000000"/>
              </a:buClr>
              <a:buSzPts val="3600"/>
              <a:buFont typeface="Libre Franklin"/>
              <a:buNone/>
              <a:defRPr sz="3600">
                <a:solidFill>
                  <a:srgbClr val="000000"/>
                </a:solidFill>
                <a:latin typeface="Libre Franklin"/>
                <a:ea typeface="Libre Franklin"/>
                <a:cs typeface="Libre Franklin"/>
                <a:sym typeface="Libre Franklin"/>
              </a:defRPr>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62" name="Google Shape;62;p56"/>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olo e punti elenco">
  <p:cSld name="Titolo e punti elenco 2">
    <p:spTree>
      <p:nvGrpSpPr>
        <p:cNvPr id="1" name="Shape 63"/>
        <p:cNvGrpSpPr/>
        <p:nvPr/>
      </p:nvGrpSpPr>
      <p:grpSpPr>
        <a:xfrm>
          <a:off x="0" y="0"/>
          <a:ext cx="0" cy="0"/>
          <a:chOff x="0" y="0"/>
          <a:chExt cx="0" cy="0"/>
        </a:xfrm>
      </p:grpSpPr>
      <p:sp>
        <p:nvSpPr>
          <p:cNvPr id="64" name="Google Shape;64;p57"/>
          <p:cNvSpPr txBox="1">
            <a:spLocks noGrp="1"/>
          </p:cNvSpPr>
          <p:nvPr>
            <p:ph type="title"/>
          </p:nvPr>
        </p:nvSpPr>
        <p:spPr>
          <a:xfrm>
            <a:off x="1270000" y="254000"/>
            <a:ext cx="10464800" cy="24384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8BEB53"/>
              </a:buClr>
              <a:buSzPts val="5000"/>
              <a:buFont typeface="Libre Franklin Medium"/>
              <a:buNone/>
              <a:defRPr sz="5000">
                <a:solidFill>
                  <a:srgbClr val="8BEB53"/>
                </a:solidFill>
                <a:latin typeface="Libre Franklin Medium"/>
                <a:ea typeface="Libre Franklin Medium"/>
                <a:cs typeface="Libre Franklin Medium"/>
                <a:sym typeface="Libre Franklin Medium"/>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65" name="Google Shape;65;p57"/>
          <p:cNvSpPr txBox="1">
            <a:spLocks noGrp="1"/>
          </p:cNvSpPr>
          <p:nvPr>
            <p:ph type="body" idx="1"/>
          </p:nvPr>
        </p:nvSpPr>
        <p:spPr>
          <a:xfrm>
            <a:off x="1270000" y="2768600"/>
            <a:ext cx="10464800" cy="5715000"/>
          </a:xfrm>
          <a:prstGeom prst="rect">
            <a:avLst/>
          </a:prstGeom>
          <a:noFill/>
          <a:ln>
            <a:noFill/>
          </a:ln>
        </p:spPr>
        <p:txBody>
          <a:bodyPr spcFirstLastPara="1" wrap="square" lIns="50800" tIns="50800" rIns="50800" bIns="50800" anchor="ctr" anchorCtr="0">
            <a:noAutofit/>
          </a:bodyPr>
          <a:lstStyle>
            <a:lvl1pPr marL="457200" lvl="0" indent="-684657" algn="l">
              <a:lnSpc>
                <a:spcPct val="100000"/>
              </a:lnSpc>
              <a:spcBef>
                <a:spcPts val="2400"/>
              </a:spcBef>
              <a:spcAft>
                <a:spcPts val="0"/>
              </a:spcAft>
              <a:buClr>
                <a:srgbClr val="000000"/>
              </a:buClr>
              <a:buSzPts val="7182"/>
              <a:buFont typeface="Libre Franklin"/>
              <a:buChar char="•"/>
              <a:defRPr>
                <a:solidFill>
                  <a:srgbClr val="000000"/>
                </a:solidFill>
                <a:latin typeface="Libre Franklin"/>
                <a:ea typeface="Libre Franklin"/>
                <a:cs typeface="Libre Franklin"/>
                <a:sym typeface="Libre Franklin"/>
              </a:defRPr>
            </a:lvl1pPr>
            <a:lvl2pPr marL="914400" lvl="1" indent="-684657" algn="l">
              <a:lnSpc>
                <a:spcPct val="100000"/>
              </a:lnSpc>
              <a:spcBef>
                <a:spcPts val="2400"/>
              </a:spcBef>
              <a:spcAft>
                <a:spcPts val="0"/>
              </a:spcAft>
              <a:buClr>
                <a:srgbClr val="000000"/>
              </a:buClr>
              <a:buSzPts val="7182"/>
              <a:buFont typeface="Libre Franklin"/>
              <a:buChar char="•"/>
              <a:defRPr>
                <a:solidFill>
                  <a:srgbClr val="000000"/>
                </a:solidFill>
                <a:latin typeface="Libre Franklin"/>
                <a:ea typeface="Libre Franklin"/>
                <a:cs typeface="Libre Franklin"/>
                <a:sym typeface="Libre Franklin"/>
              </a:defRPr>
            </a:lvl2pPr>
            <a:lvl3pPr marL="1371600" lvl="2" indent="-684657" algn="l">
              <a:lnSpc>
                <a:spcPct val="100000"/>
              </a:lnSpc>
              <a:spcBef>
                <a:spcPts val="2400"/>
              </a:spcBef>
              <a:spcAft>
                <a:spcPts val="0"/>
              </a:spcAft>
              <a:buClr>
                <a:srgbClr val="000000"/>
              </a:buClr>
              <a:buSzPts val="7182"/>
              <a:buFont typeface="Libre Franklin"/>
              <a:buChar char="•"/>
              <a:defRPr>
                <a:solidFill>
                  <a:srgbClr val="000000"/>
                </a:solidFill>
                <a:latin typeface="Libre Franklin"/>
                <a:ea typeface="Libre Franklin"/>
                <a:cs typeface="Libre Franklin"/>
                <a:sym typeface="Libre Franklin"/>
              </a:defRPr>
            </a:lvl3pPr>
            <a:lvl4pPr marL="1828800" lvl="3" indent="-684657" algn="l">
              <a:lnSpc>
                <a:spcPct val="100000"/>
              </a:lnSpc>
              <a:spcBef>
                <a:spcPts val="2400"/>
              </a:spcBef>
              <a:spcAft>
                <a:spcPts val="0"/>
              </a:spcAft>
              <a:buClr>
                <a:srgbClr val="000000"/>
              </a:buClr>
              <a:buSzPts val="7182"/>
              <a:buFont typeface="Libre Franklin"/>
              <a:buChar char="•"/>
              <a:defRPr>
                <a:solidFill>
                  <a:srgbClr val="000000"/>
                </a:solidFill>
                <a:latin typeface="Libre Franklin"/>
                <a:ea typeface="Libre Franklin"/>
                <a:cs typeface="Libre Franklin"/>
                <a:sym typeface="Libre Franklin"/>
              </a:defRPr>
            </a:lvl4pPr>
            <a:lvl5pPr marL="2286000" lvl="4" indent="-684657" algn="l">
              <a:lnSpc>
                <a:spcPct val="100000"/>
              </a:lnSpc>
              <a:spcBef>
                <a:spcPts val="2400"/>
              </a:spcBef>
              <a:spcAft>
                <a:spcPts val="0"/>
              </a:spcAft>
              <a:buClr>
                <a:srgbClr val="000000"/>
              </a:buClr>
              <a:buSzPts val="7182"/>
              <a:buFont typeface="Libre Franklin"/>
              <a:buChar char="•"/>
              <a:defRPr>
                <a:solidFill>
                  <a:srgbClr val="000000"/>
                </a:solidFill>
                <a:latin typeface="Libre Franklin"/>
                <a:ea typeface="Libre Franklin"/>
                <a:cs typeface="Libre Franklin"/>
                <a:sym typeface="Libre Franklin"/>
              </a:defRPr>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66" name="Google Shape;66;p57"/>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olo e punti elenco - 2 colonne">
  <p:cSld name="Titolo e punti elenco - 2 colonne 2">
    <p:spTree>
      <p:nvGrpSpPr>
        <p:cNvPr id="1" name="Shape 67"/>
        <p:cNvGrpSpPr/>
        <p:nvPr/>
      </p:nvGrpSpPr>
      <p:grpSpPr>
        <a:xfrm>
          <a:off x="0" y="0"/>
          <a:ext cx="0" cy="0"/>
          <a:chOff x="0" y="0"/>
          <a:chExt cx="0" cy="0"/>
        </a:xfrm>
      </p:grpSpPr>
      <p:sp>
        <p:nvSpPr>
          <p:cNvPr id="68" name="Google Shape;68;p58"/>
          <p:cNvSpPr txBox="1">
            <a:spLocks noGrp="1"/>
          </p:cNvSpPr>
          <p:nvPr>
            <p:ph type="title"/>
          </p:nvPr>
        </p:nvSpPr>
        <p:spPr>
          <a:xfrm>
            <a:off x="1270000" y="254000"/>
            <a:ext cx="10464800" cy="24384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8BEB53"/>
              </a:buClr>
              <a:buSzPts val="5000"/>
              <a:buFont typeface="Libre Franklin Medium"/>
              <a:buNone/>
              <a:defRPr sz="5000">
                <a:solidFill>
                  <a:srgbClr val="8BEB53"/>
                </a:solidFill>
                <a:latin typeface="Libre Franklin Medium"/>
                <a:ea typeface="Libre Franklin Medium"/>
                <a:cs typeface="Libre Franklin Medium"/>
                <a:sym typeface="Libre Franklin Medium"/>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69" name="Google Shape;69;p58"/>
          <p:cNvSpPr txBox="1">
            <a:spLocks noGrp="1"/>
          </p:cNvSpPr>
          <p:nvPr>
            <p:ph type="body" idx="1"/>
          </p:nvPr>
        </p:nvSpPr>
        <p:spPr>
          <a:xfrm>
            <a:off x="1270000" y="2768600"/>
            <a:ext cx="10464800" cy="5715000"/>
          </a:xfrm>
          <a:prstGeom prst="rect">
            <a:avLst/>
          </a:prstGeom>
          <a:noFill/>
          <a:ln>
            <a:noFill/>
          </a:ln>
        </p:spPr>
        <p:txBody>
          <a:bodyPr spcFirstLastPara="1" wrap="square" lIns="50800" tIns="50800" rIns="50800" bIns="50800" anchor="t" anchorCtr="0">
            <a:noAutofit/>
          </a:bodyPr>
          <a:lstStyle>
            <a:lvl1pPr marL="457200" lvl="0"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1pPr>
            <a:lvl2pPr marL="914400" lvl="1"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2pPr>
            <a:lvl3pPr marL="1371600" lvl="2"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3pPr>
            <a:lvl4pPr marL="1828800" lvl="3"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4pPr>
            <a:lvl5pPr marL="2286000" lvl="4"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70" name="Google Shape;70;p58"/>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Punti elenco">
  <p:cSld name="Punti elenco 2">
    <p:spTree>
      <p:nvGrpSpPr>
        <p:cNvPr id="1" name="Shape 71"/>
        <p:cNvGrpSpPr/>
        <p:nvPr/>
      </p:nvGrpSpPr>
      <p:grpSpPr>
        <a:xfrm>
          <a:off x="0" y="0"/>
          <a:ext cx="0" cy="0"/>
          <a:chOff x="0" y="0"/>
          <a:chExt cx="0" cy="0"/>
        </a:xfrm>
      </p:grpSpPr>
      <p:sp>
        <p:nvSpPr>
          <p:cNvPr id="72" name="Google Shape;72;p59"/>
          <p:cNvSpPr txBox="1">
            <a:spLocks noGrp="1"/>
          </p:cNvSpPr>
          <p:nvPr>
            <p:ph type="body" idx="1"/>
          </p:nvPr>
        </p:nvSpPr>
        <p:spPr>
          <a:xfrm>
            <a:off x="1270000" y="1270000"/>
            <a:ext cx="10464800" cy="7213600"/>
          </a:xfrm>
          <a:prstGeom prst="rect">
            <a:avLst/>
          </a:prstGeom>
          <a:noFill/>
          <a:ln>
            <a:noFill/>
          </a:ln>
        </p:spPr>
        <p:txBody>
          <a:bodyPr spcFirstLastPara="1" wrap="square" lIns="50800" tIns="50800" rIns="50800" bIns="50800" anchor="ctr" anchorCtr="0">
            <a:noAutofit/>
          </a:bodyPr>
          <a:lstStyle>
            <a:lvl1pPr marL="457200" lvl="0" indent="-684657" algn="l">
              <a:lnSpc>
                <a:spcPct val="100000"/>
              </a:lnSpc>
              <a:spcBef>
                <a:spcPts val="4800"/>
              </a:spcBef>
              <a:spcAft>
                <a:spcPts val="0"/>
              </a:spcAft>
              <a:buClr>
                <a:srgbClr val="000000"/>
              </a:buClr>
              <a:buSzPts val="7182"/>
              <a:buFont typeface="Libre Franklin"/>
              <a:buChar char="•"/>
              <a:defRPr>
                <a:solidFill>
                  <a:srgbClr val="000000"/>
                </a:solidFill>
                <a:latin typeface="Libre Franklin"/>
                <a:ea typeface="Libre Franklin"/>
                <a:cs typeface="Libre Franklin"/>
                <a:sym typeface="Libre Franklin"/>
              </a:defRPr>
            </a:lvl1pPr>
            <a:lvl2pPr marL="914400" lvl="1" indent="-684657" algn="l">
              <a:lnSpc>
                <a:spcPct val="100000"/>
              </a:lnSpc>
              <a:spcBef>
                <a:spcPts val="4800"/>
              </a:spcBef>
              <a:spcAft>
                <a:spcPts val="0"/>
              </a:spcAft>
              <a:buClr>
                <a:srgbClr val="000000"/>
              </a:buClr>
              <a:buSzPts val="7182"/>
              <a:buFont typeface="Libre Franklin"/>
              <a:buChar char="•"/>
              <a:defRPr>
                <a:solidFill>
                  <a:srgbClr val="000000"/>
                </a:solidFill>
                <a:latin typeface="Libre Franklin"/>
                <a:ea typeface="Libre Franklin"/>
                <a:cs typeface="Libre Franklin"/>
                <a:sym typeface="Libre Franklin"/>
              </a:defRPr>
            </a:lvl2pPr>
            <a:lvl3pPr marL="1371600" lvl="2" indent="-684657" algn="l">
              <a:lnSpc>
                <a:spcPct val="100000"/>
              </a:lnSpc>
              <a:spcBef>
                <a:spcPts val="4800"/>
              </a:spcBef>
              <a:spcAft>
                <a:spcPts val="0"/>
              </a:spcAft>
              <a:buClr>
                <a:srgbClr val="000000"/>
              </a:buClr>
              <a:buSzPts val="7182"/>
              <a:buFont typeface="Libre Franklin"/>
              <a:buChar char="•"/>
              <a:defRPr>
                <a:solidFill>
                  <a:srgbClr val="000000"/>
                </a:solidFill>
                <a:latin typeface="Libre Franklin"/>
                <a:ea typeface="Libre Franklin"/>
                <a:cs typeface="Libre Franklin"/>
                <a:sym typeface="Libre Franklin"/>
              </a:defRPr>
            </a:lvl3pPr>
            <a:lvl4pPr marL="1828800" lvl="3" indent="-684657" algn="l">
              <a:lnSpc>
                <a:spcPct val="100000"/>
              </a:lnSpc>
              <a:spcBef>
                <a:spcPts val="4800"/>
              </a:spcBef>
              <a:spcAft>
                <a:spcPts val="0"/>
              </a:spcAft>
              <a:buClr>
                <a:srgbClr val="000000"/>
              </a:buClr>
              <a:buSzPts val="7182"/>
              <a:buFont typeface="Libre Franklin"/>
              <a:buChar char="•"/>
              <a:defRPr>
                <a:solidFill>
                  <a:srgbClr val="000000"/>
                </a:solidFill>
                <a:latin typeface="Libre Franklin"/>
                <a:ea typeface="Libre Franklin"/>
                <a:cs typeface="Libre Franklin"/>
                <a:sym typeface="Libre Franklin"/>
              </a:defRPr>
            </a:lvl4pPr>
            <a:lvl5pPr marL="2286000" lvl="4" indent="-684657" algn="l">
              <a:lnSpc>
                <a:spcPct val="100000"/>
              </a:lnSpc>
              <a:spcBef>
                <a:spcPts val="4800"/>
              </a:spcBef>
              <a:spcAft>
                <a:spcPts val="0"/>
              </a:spcAft>
              <a:buClr>
                <a:srgbClr val="000000"/>
              </a:buClr>
              <a:buSzPts val="7182"/>
              <a:buFont typeface="Libre Franklin"/>
              <a:buChar char="•"/>
              <a:defRPr>
                <a:solidFill>
                  <a:srgbClr val="000000"/>
                </a:solidFill>
                <a:latin typeface="Libre Franklin"/>
                <a:ea typeface="Libre Franklin"/>
                <a:cs typeface="Libre Franklin"/>
                <a:sym typeface="Libre Franklin"/>
              </a:defRPr>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73" name="Google Shape;73;p59"/>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uoto">
  <p:cSld name="Vuoto">
    <p:spTree>
      <p:nvGrpSpPr>
        <p:cNvPr id="1" name="Shape 74"/>
        <p:cNvGrpSpPr/>
        <p:nvPr/>
      </p:nvGrpSpPr>
      <p:grpSpPr>
        <a:xfrm>
          <a:off x="0" y="0"/>
          <a:ext cx="0" cy="0"/>
          <a:chOff x="0" y="0"/>
          <a:chExt cx="0" cy="0"/>
        </a:xfrm>
      </p:grpSpPr>
      <p:sp>
        <p:nvSpPr>
          <p:cNvPr id="75" name="Google Shape;75;p60"/>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olo - In alto">
  <p:cSld name="Titolo - In alto 2">
    <p:spTree>
      <p:nvGrpSpPr>
        <p:cNvPr id="1" name="Shape 76"/>
        <p:cNvGrpSpPr/>
        <p:nvPr/>
      </p:nvGrpSpPr>
      <p:grpSpPr>
        <a:xfrm>
          <a:off x="0" y="0"/>
          <a:ext cx="0" cy="0"/>
          <a:chOff x="0" y="0"/>
          <a:chExt cx="0" cy="0"/>
        </a:xfrm>
      </p:grpSpPr>
      <p:sp>
        <p:nvSpPr>
          <p:cNvPr id="77" name="Google Shape;77;p61"/>
          <p:cNvSpPr txBox="1">
            <a:spLocks noGrp="1"/>
          </p:cNvSpPr>
          <p:nvPr>
            <p:ph type="title"/>
          </p:nvPr>
        </p:nvSpPr>
        <p:spPr>
          <a:xfrm>
            <a:off x="1270000" y="254000"/>
            <a:ext cx="10464800" cy="24384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8BEB53"/>
              </a:buClr>
              <a:buSzPts val="5000"/>
              <a:buFont typeface="Libre Franklin Medium"/>
              <a:buNone/>
              <a:defRPr sz="5000">
                <a:solidFill>
                  <a:srgbClr val="8BEB53"/>
                </a:solidFill>
                <a:latin typeface="Libre Franklin Medium"/>
                <a:ea typeface="Libre Franklin Medium"/>
                <a:cs typeface="Libre Franklin Medium"/>
                <a:sym typeface="Libre Franklin Medium"/>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78" name="Google Shape;78;p61"/>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olo - Centrato">
  <p:cSld name="Titolo - Centrato 2">
    <p:spTree>
      <p:nvGrpSpPr>
        <p:cNvPr id="1" name="Shape 79"/>
        <p:cNvGrpSpPr/>
        <p:nvPr/>
      </p:nvGrpSpPr>
      <p:grpSpPr>
        <a:xfrm>
          <a:off x="0" y="0"/>
          <a:ext cx="0" cy="0"/>
          <a:chOff x="0" y="0"/>
          <a:chExt cx="0" cy="0"/>
        </a:xfrm>
      </p:grpSpPr>
      <p:sp>
        <p:nvSpPr>
          <p:cNvPr id="80" name="Google Shape;80;p62"/>
          <p:cNvSpPr txBox="1">
            <a:spLocks noGrp="1"/>
          </p:cNvSpPr>
          <p:nvPr>
            <p:ph type="title"/>
          </p:nvPr>
        </p:nvSpPr>
        <p:spPr>
          <a:xfrm>
            <a:off x="1270000" y="2971800"/>
            <a:ext cx="10464800" cy="38100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8BEB53"/>
              </a:buClr>
              <a:buSzPts val="5000"/>
              <a:buFont typeface="Libre Franklin Medium"/>
              <a:buNone/>
              <a:defRPr sz="5000">
                <a:solidFill>
                  <a:srgbClr val="8BEB53"/>
                </a:solidFill>
                <a:latin typeface="Libre Franklin Medium"/>
                <a:ea typeface="Libre Franklin Medium"/>
                <a:cs typeface="Libre Franklin Medium"/>
                <a:sym typeface="Libre Franklin Medium"/>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81" name="Google Shape;81;p62"/>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Foto - Orizzontale">
  <p:cSld name="Foto - Orizzontale 2">
    <p:spTree>
      <p:nvGrpSpPr>
        <p:cNvPr id="1" name="Shape 82"/>
        <p:cNvGrpSpPr/>
        <p:nvPr/>
      </p:nvGrpSpPr>
      <p:grpSpPr>
        <a:xfrm>
          <a:off x="0" y="0"/>
          <a:ext cx="0" cy="0"/>
          <a:chOff x="0" y="0"/>
          <a:chExt cx="0" cy="0"/>
        </a:xfrm>
      </p:grpSpPr>
      <p:sp>
        <p:nvSpPr>
          <p:cNvPr id="83" name="Google Shape;83;p63"/>
          <p:cNvSpPr>
            <a:spLocks noGrp="1"/>
          </p:cNvSpPr>
          <p:nvPr>
            <p:ph type="pic" idx="2"/>
          </p:nvPr>
        </p:nvSpPr>
        <p:spPr>
          <a:xfrm>
            <a:off x="2438400" y="1638300"/>
            <a:ext cx="8128000" cy="4559300"/>
          </a:xfrm>
          <a:prstGeom prst="rect">
            <a:avLst/>
          </a:prstGeom>
          <a:noFill/>
          <a:ln>
            <a:noFill/>
          </a:ln>
        </p:spPr>
      </p:sp>
      <p:sp>
        <p:nvSpPr>
          <p:cNvPr id="84" name="Google Shape;84;p63"/>
          <p:cNvSpPr txBox="1">
            <a:spLocks noGrp="1"/>
          </p:cNvSpPr>
          <p:nvPr>
            <p:ph type="title"/>
          </p:nvPr>
        </p:nvSpPr>
        <p:spPr>
          <a:xfrm>
            <a:off x="1270000" y="7366000"/>
            <a:ext cx="10464800" cy="17018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8BEB53"/>
              </a:buClr>
              <a:buSzPts val="5000"/>
              <a:buFont typeface="Libre Franklin Medium"/>
              <a:buNone/>
              <a:defRPr sz="5000">
                <a:solidFill>
                  <a:srgbClr val="8BEB53"/>
                </a:solidFill>
                <a:latin typeface="Libre Franklin Medium"/>
                <a:ea typeface="Libre Franklin Medium"/>
                <a:cs typeface="Libre Franklin Medium"/>
                <a:sym typeface="Libre Franklin Medium"/>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85" name="Google Shape;85;p63"/>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punti elenco - 2 colonne">
  <p:cSld name="Titolo e punti elenco - 2 colonne">
    <p:spTree>
      <p:nvGrpSpPr>
        <p:cNvPr id="1" name="Shape 15"/>
        <p:cNvGrpSpPr/>
        <p:nvPr/>
      </p:nvGrpSpPr>
      <p:grpSpPr>
        <a:xfrm>
          <a:off x="0" y="0"/>
          <a:ext cx="0" cy="0"/>
          <a:chOff x="0" y="0"/>
          <a:chExt cx="0" cy="0"/>
        </a:xfrm>
      </p:grpSpPr>
      <p:sp>
        <p:nvSpPr>
          <p:cNvPr id="16" name="Google Shape;16;p46"/>
          <p:cNvSpPr txBox="1">
            <a:spLocks noGrp="1"/>
          </p:cNvSpPr>
          <p:nvPr>
            <p:ph type="title"/>
          </p:nvPr>
        </p:nvSpPr>
        <p:spPr>
          <a:xfrm>
            <a:off x="1079500" y="152400"/>
            <a:ext cx="10845800" cy="20955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FFFFFF"/>
              </a:buClr>
              <a:buSzPts val="1800"/>
              <a:buNone/>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17" name="Google Shape;17;p46"/>
          <p:cNvSpPr txBox="1">
            <a:spLocks noGrp="1"/>
          </p:cNvSpPr>
          <p:nvPr>
            <p:ph type="body" idx="1"/>
          </p:nvPr>
        </p:nvSpPr>
        <p:spPr>
          <a:xfrm>
            <a:off x="1079500" y="2527300"/>
            <a:ext cx="10845800" cy="6108700"/>
          </a:xfrm>
          <a:prstGeom prst="rect">
            <a:avLst/>
          </a:prstGeom>
          <a:noFill/>
          <a:ln>
            <a:noFill/>
          </a:ln>
        </p:spPr>
        <p:txBody>
          <a:bodyPr spcFirstLastPara="1" wrap="square" lIns="50800" tIns="50800" rIns="50800" bIns="50800" anchor="t" anchorCtr="0">
            <a:noAutofit/>
          </a:bodyPr>
          <a:lstStyle>
            <a:lvl1pPr marL="457200" lvl="0" indent="-472440" algn="l">
              <a:lnSpc>
                <a:spcPct val="100000"/>
              </a:lnSpc>
              <a:spcBef>
                <a:spcPts val="3200"/>
              </a:spcBef>
              <a:spcAft>
                <a:spcPts val="0"/>
              </a:spcAft>
              <a:buClr>
                <a:srgbClr val="FFFFFF"/>
              </a:buClr>
              <a:buSzPts val="3840"/>
              <a:buFont typeface="Libre Franklin"/>
              <a:buChar char="•"/>
              <a:defRPr sz="3200"/>
            </a:lvl1pPr>
            <a:lvl2pPr marL="914400" lvl="1" indent="-472440" algn="l">
              <a:lnSpc>
                <a:spcPct val="100000"/>
              </a:lnSpc>
              <a:spcBef>
                <a:spcPts val="3200"/>
              </a:spcBef>
              <a:spcAft>
                <a:spcPts val="0"/>
              </a:spcAft>
              <a:buClr>
                <a:srgbClr val="FFFFFF"/>
              </a:buClr>
              <a:buSzPts val="3840"/>
              <a:buFont typeface="Libre Franklin"/>
              <a:buChar char="•"/>
              <a:defRPr sz="3200"/>
            </a:lvl2pPr>
            <a:lvl3pPr marL="1371600" lvl="2" indent="-472439" algn="l">
              <a:lnSpc>
                <a:spcPct val="100000"/>
              </a:lnSpc>
              <a:spcBef>
                <a:spcPts val="3200"/>
              </a:spcBef>
              <a:spcAft>
                <a:spcPts val="0"/>
              </a:spcAft>
              <a:buClr>
                <a:srgbClr val="FFFFFF"/>
              </a:buClr>
              <a:buSzPts val="3840"/>
              <a:buFont typeface="Libre Franklin"/>
              <a:buChar char="•"/>
              <a:defRPr sz="3200"/>
            </a:lvl3pPr>
            <a:lvl4pPr marL="1828800" lvl="3" indent="-472439" algn="l">
              <a:lnSpc>
                <a:spcPct val="100000"/>
              </a:lnSpc>
              <a:spcBef>
                <a:spcPts val="3200"/>
              </a:spcBef>
              <a:spcAft>
                <a:spcPts val="0"/>
              </a:spcAft>
              <a:buClr>
                <a:srgbClr val="FFFFFF"/>
              </a:buClr>
              <a:buSzPts val="3840"/>
              <a:buFont typeface="Libre Franklin"/>
              <a:buChar char="•"/>
              <a:defRPr sz="3200"/>
            </a:lvl4pPr>
            <a:lvl5pPr marL="2286000" lvl="4" indent="-472439" algn="l">
              <a:lnSpc>
                <a:spcPct val="100000"/>
              </a:lnSpc>
              <a:spcBef>
                <a:spcPts val="3200"/>
              </a:spcBef>
              <a:spcAft>
                <a:spcPts val="0"/>
              </a:spcAft>
              <a:buClr>
                <a:srgbClr val="FFFFFF"/>
              </a:buClr>
              <a:buSzPts val="3840"/>
              <a:buFont typeface="Libre Franklin"/>
              <a:buChar char="•"/>
              <a:defRPr sz="3200"/>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18" name="Google Shape;18;p46"/>
          <p:cNvSpPr txBox="1">
            <a:spLocks noGrp="1"/>
          </p:cNvSpPr>
          <p:nvPr>
            <p:ph type="sldNum" idx="12"/>
          </p:nvPr>
        </p:nvSpPr>
        <p:spPr>
          <a:xfrm>
            <a:off x="6504151" y="9080500"/>
            <a:ext cx="373708" cy="355600"/>
          </a:xfrm>
          <a:prstGeom prst="rect">
            <a:avLst/>
          </a:prstGeom>
          <a:noFill/>
          <a:ln>
            <a:noFill/>
          </a:ln>
        </p:spPr>
        <p:txBody>
          <a:bodyPr spcFirstLastPara="1" wrap="square" lIns="50800" tIns="50800" rIns="50800" bIns="50800" anchor="t" anchorCtr="0">
            <a:spAutoFit/>
          </a:bodyPr>
          <a:lstStyle>
            <a:lvl1pPr marL="0" lvl="0"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1pPr>
            <a:lvl2pPr marL="0" lvl="1"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2pPr>
            <a:lvl3pPr marL="0" lvl="2"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3pPr>
            <a:lvl4pPr marL="0" lvl="3"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4pPr>
            <a:lvl5pPr marL="0" lvl="4"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5pPr>
            <a:lvl6pPr marL="0" lvl="5"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6pPr>
            <a:lvl7pPr marL="0" lvl="6"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7pPr>
            <a:lvl8pPr marL="0" lvl="7"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8pPr>
            <a:lvl9pPr marL="0" lvl="8"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Foto - Riflesso orizzontale">
  <p:cSld name="Foto - Riflesso orizzontale">
    <p:spTree>
      <p:nvGrpSpPr>
        <p:cNvPr id="1" name="Shape 86"/>
        <p:cNvGrpSpPr/>
        <p:nvPr/>
      </p:nvGrpSpPr>
      <p:grpSpPr>
        <a:xfrm>
          <a:off x="0" y="0"/>
          <a:ext cx="0" cy="0"/>
          <a:chOff x="0" y="0"/>
          <a:chExt cx="0" cy="0"/>
        </a:xfrm>
      </p:grpSpPr>
      <p:sp>
        <p:nvSpPr>
          <p:cNvPr id="87" name="Google Shape;87;p64"/>
          <p:cNvSpPr>
            <a:spLocks noGrp="1"/>
          </p:cNvSpPr>
          <p:nvPr>
            <p:ph type="pic" idx="2"/>
          </p:nvPr>
        </p:nvSpPr>
        <p:spPr>
          <a:xfrm>
            <a:off x="2438400" y="1638300"/>
            <a:ext cx="8128000" cy="4559300"/>
          </a:xfrm>
          <a:prstGeom prst="rect">
            <a:avLst/>
          </a:prstGeom>
          <a:noFill/>
          <a:ln>
            <a:noFill/>
          </a:ln>
          <a:effectLst>
            <a:reflection stA="50000" endPos="40000" sy="-100000" algn="bl" rotWithShape="0"/>
          </a:effectLst>
        </p:spPr>
      </p:sp>
      <p:sp>
        <p:nvSpPr>
          <p:cNvPr id="88" name="Google Shape;88;p64"/>
          <p:cNvSpPr txBox="1">
            <a:spLocks noGrp="1"/>
          </p:cNvSpPr>
          <p:nvPr>
            <p:ph type="title"/>
          </p:nvPr>
        </p:nvSpPr>
        <p:spPr>
          <a:xfrm>
            <a:off x="1270000" y="7366000"/>
            <a:ext cx="10464800" cy="17018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8BEB53"/>
              </a:buClr>
              <a:buSzPts val="5000"/>
              <a:buFont typeface="Libre Franklin Medium"/>
              <a:buNone/>
              <a:defRPr sz="5000">
                <a:solidFill>
                  <a:srgbClr val="8BEB53"/>
                </a:solidFill>
                <a:latin typeface="Libre Franklin Medium"/>
                <a:ea typeface="Libre Franklin Medium"/>
                <a:cs typeface="Libre Franklin Medium"/>
                <a:sym typeface="Libre Franklin Medium"/>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89" name="Google Shape;89;p64"/>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Foto - Verticale">
  <p:cSld name="Foto - Verticale 2">
    <p:spTree>
      <p:nvGrpSpPr>
        <p:cNvPr id="1" name="Shape 90"/>
        <p:cNvGrpSpPr/>
        <p:nvPr/>
      </p:nvGrpSpPr>
      <p:grpSpPr>
        <a:xfrm>
          <a:off x="0" y="0"/>
          <a:ext cx="0" cy="0"/>
          <a:chOff x="0" y="0"/>
          <a:chExt cx="0" cy="0"/>
        </a:xfrm>
      </p:grpSpPr>
      <p:sp>
        <p:nvSpPr>
          <p:cNvPr id="91" name="Google Shape;91;p65"/>
          <p:cNvSpPr>
            <a:spLocks noGrp="1"/>
          </p:cNvSpPr>
          <p:nvPr>
            <p:ph type="pic" idx="2"/>
          </p:nvPr>
        </p:nvSpPr>
        <p:spPr>
          <a:xfrm>
            <a:off x="7124700" y="1968500"/>
            <a:ext cx="4216400" cy="5626100"/>
          </a:xfrm>
          <a:prstGeom prst="rect">
            <a:avLst/>
          </a:prstGeom>
          <a:noFill/>
          <a:ln>
            <a:noFill/>
          </a:ln>
        </p:spPr>
      </p:sp>
      <p:sp>
        <p:nvSpPr>
          <p:cNvPr id="92" name="Google Shape;92;p65"/>
          <p:cNvSpPr txBox="1">
            <a:spLocks noGrp="1"/>
          </p:cNvSpPr>
          <p:nvPr>
            <p:ph type="title"/>
          </p:nvPr>
        </p:nvSpPr>
        <p:spPr>
          <a:xfrm>
            <a:off x="635000" y="1409700"/>
            <a:ext cx="5867400" cy="3302000"/>
          </a:xfrm>
          <a:prstGeom prst="rect">
            <a:avLst/>
          </a:prstGeom>
          <a:noFill/>
          <a:ln>
            <a:noFill/>
          </a:ln>
        </p:spPr>
        <p:txBody>
          <a:bodyPr spcFirstLastPara="1" wrap="square" lIns="50800" tIns="50800" rIns="50800" bIns="50800" anchor="b" anchorCtr="0">
            <a:noAutofit/>
          </a:bodyPr>
          <a:lstStyle>
            <a:lvl1pPr lvl="0" algn="ctr">
              <a:lnSpc>
                <a:spcPct val="100000"/>
              </a:lnSpc>
              <a:spcBef>
                <a:spcPts val="0"/>
              </a:spcBef>
              <a:spcAft>
                <a:spcPts val="0"/>
              </a:spcAft>
              <a:buClr>
                <a:srgbClr val="8BEB53"/>
              </a:buClr>
              <a:buSzPts val="7000"/>
              <a:buFont typeface="Libre Franklin Medium"/>
              <a:buNone/>
              <a:defRPr>
                <a:solidFill>
                  <a:srgbClr val="8BEB53"/>
                </a:solidFill>
                <a:latin typeface="Libre Franklin Medium"/>
                <a:ea typeface="Libre Franklin Medium"/>
                <a:cs typeface="Libre Franklin Medium"/>
                <a:sym typeface="Libre Franklin Medium"/>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93" name="Google Shape;93;p65"/>
          <p:cNvSpPr txBox="1">
            <a:spLocks noGrp="1"/>
          </p:cNvSpPr>
          <p:nvPr>
            <p:ph type="body" idx="1"/>
          </p:nvPr>
        </p:nvSpPr>
        <p:spPr>
          <a:xfrm>
            <a:off x="635000" y="4787900"/>
            <a:ext cx="5867400" cy="3302000"/>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3400"/>
              <a:buFont typeface="Libre Franklin"/>
              <a:buNone/>
              <a:defRPr sz="3400">
                <a:solidFill>
                  <a:srgbClr val="000000"/>
                </a:solidFill>
                <a:latin typeface="Libre Franklin"/>
                <a:ea typeface="Libre Franklin"/>
                <a:cs typeface="Libre Franklin"/>
                <a:sym typeface="Libre Franklin"/>
              </a:defRPr>
            </a:lvl1pPr>
            <a:lvl2pPr marL="914400" lvl="1" indent="-228600" algn="ctr">
              <a:lnSpc>
                <a:spcPct val="100000"/>
              </a:lnSpc>
              <a:spcBef>
                <a:spcPts val="0"/>
              </a:spcBef>
              <a:spcAft>
                <a:spcPts val="0"/>
              </a:spcAft>
              <a:buClr>
                <a:srgbClr val="000000"/>
              </a:buClr>
              <a:buSzPts val="3400"/>
              <a:buFont typeface="Libre Franklin"/>
              <a:buNone/>
              <a:defRPr sz="3400">
                <a:solidFill>
                  <a:srgbClr val="000000"/>
                </a:solidFill>
                <a:latin typeface="Libre Franklin"/>
                <a:ea typeface="Libre Franklin"/>
                <a:cs typeface="Libre Franklin"/>
                <a:sym typeface="Libre Franklin"/>
              </a:defRPr>
            </a:lvl2pPr>
            <a:lvl3pPr marL="1371600" lvl="2" indent="-228600" algn="ctr">
              <a:lnSpc>
                <a:spcPct val="100000"/>
              </a:lnSpc>
              <a:spcBef>
                <a:spcPts val="0"/>
              </a:spcBef>
              <a:spcAft>
                <a:spcPts val="0"/>
              </a:spcAft>
              <a:buClr>
                <a:srgbClr val="000000"/>
              </a:buClr>
              <a:buSzPts val="3400"/>
              <a:buFont typeface="Libre Franklin"/>
              <a:buNone/>
              <a:defRPr sz="3400">
                <a:solidFill>
                  <a:srgbClr val="000000"/>
                </a:solidFill>
                <a:latin typeface="Libre Franklin"/>
                <a:ea typeface="Libre Franklin"/>
                <a:cs typeface="Libre Franklin"/>
                <a:sym typeface="Libre Franklin"/>
              </a:defRPr>
            </a:lvl3pPr>
            <a:lvl4pPr marL="1828800" lvl="3" indent="-228600" algn="ctr">
              <a:lnSpc>
                <a:spcPct val="100000"/>
              </a:lnSpc>
              <a:spcBef>
                <a:spcPts val="0"/>
              </a:spcBef>
              <a:spcAft>
                <a:spcPts val="0"/>
              </a:spcAft>
              <a:buClr>
                <a:srgbClr val="000000"/>
              </a:buClr>
              <a:buSzPts val="3400"/>
              <a:buFont typeface="Libre Franklin"/>
              <a:buNone/>
              <a:defRPr sz="3400">
                <a:solidFill>
                  <a:srgbClr val="000000"/>
                </a:solidFill>
                <a:latin typeface="Libre Franklin"/>
                <a:ea typeface="Libre Franklin"/>
                <a:cs typeface="Libre Franklin"/>
                <a:sym typeface="Libre Franklin"/>
              </a:defRPr>
            </a:lvl4pPr>
            <a:lvl5pPr marL="2286000" lvl="4" indent="-228600" algn="ctr">
              <a:lnSpc>
                <a:spcPct val="100000"/>
              </a:lnSpc>
              <a:spcBef>
                <a:spcPts val="0"/>
              </a:spcBef>
              <a:spcAft>
                <a:spcPts val="0"/>
              </a:spcAft>
              <a:buClr>
                <a:srgbClr val="000000"/>
              </a:buClr>
              <a:buSzPts val="3400"/>
              <a:buFont typeface="Libre Franklin"/>
              <a:buNone/>
              <a:defRPr sz="3400">
                <a:solidFill>
                  <a:srgbClr val="000000"/>
                </a:solidFill>
                <a:latin typeface="Libre Franklin"/>
                <a:ea typeface="Libre Franklin"/>
                <a:cs typeface="Libre Franklin"/>
                <a:sym typeface="Libre Franklin"/>
              </a:defRPr>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94" name="Google Shape;94;p65"/>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Foto - Riflesso verticale">
  <p:cSld name="Foto - Riflesso verticale">
    <p:spTree>
      <p:nvGrpSpPr>
        <p:cNvPr id="1" name="Shape 95"/>
        <p:cNvGrpSpPr/>
        <p:nvPr/>
      </p:nvGrpSpPr>
      <p:grpSpPr>
        <a:xfrm>
          <a:off x="0" y="0"/>
          <a:ext cx="0" cy="0"/>
          <a:chOff x="0" y="0"/>
          <a:chExt cx="0" cy="0"/>
        </a:xfrm>
      </p:grpSpPr>
      <p:sp>
        <p:nvSpPr>
          <p:cNvPr id="96" name="Google Shape;96;p66"/>
          <p:cNvSpPr>
            <a:spLocks noGrp="1"/>
          </p:cNvSpPr>
          <p:nvPr>
            <p:ph type="pic" idx="2"/>
          </p:nvPr>
        </p:nvSpPr>
        <p:spPr>
          <a:xfrm>
            <a:off x="7124700" y="1968500"/>
            <a:ext cx="4216400" cy="5626100"/>
          </a:xfrm>
          <a:prstGeom prst="rect">
            <a:avLst/>
          </a:prstGeom>
          <a:noFill/>
          <a:ln>
            <a:noFill/>
          </a:ln>
          <a:effectLst>
            <a:reflection stA="50000" endPos="40000" sy="-100000" algn="bl" rotWithShape="0"/>
          </a:effectLst>
        </p:spPr>
      </p:sp>
      <p:sp>
        <p:nvSpPr>
          <p:cNvPr id="97" name="Google Shape;97;p66"/>
          <p:cNvSpPr txBox="1">
            <a:spLocks noGrp="1"/>
          </p:cNvSpPr>
          <p:nvPr>
            <p:ph type="title"/>
          </p:nvPr>
        </p:nvSpPr>
        <p:spPr>
          <a:xfrm>
            <a:off x="635000" y="1409700"/>
            <a:ext cx="5867400" cy="3302000"/>
          </a:xfrm>
          <a:prstGeom prst="rect">
            <a:avLst/>
          </a:prstGeom>
          <a:noFill/>
          <a:ln>
            <a:noFill/>
          </a:ln>
        </p:spPr>
        <p:txBody>
          <a:bodyPr spcFirstLastPara="1" wrap="square" lIns="50800" tIns="50800" rIns="50800" bIns="50800" anchor="b" anchorCtr="0">
            <a:noAutofit/>
          </a:bodyPr>
          <a:lstStyle>
            <a:lvl1pPr lvl="0" algn="ctr">
              <a:lnSpc>
                <a:spcPct val="100000"/>
              </a:lnSpc>
              <a:spcBef>
                <a:spcPts val="0"/>
              </a:spcBef>
              <a:spcAft>
                <a:spcPts val="0"/>
              </a:spcAft>
              <a:buClr>
                <a:srgbClr val="8BEB53"/>
              </a:buClr>
              <a:buSzPts val="7000"/>
              <a:buFont typeface="Libre Franklin Medium"/>
              <a:buNone/>
              <a:defRPr>
                <a:solidFill>
                  <a:srgbClr val="8BEB53"/>
                </a:solidFill>
                <a:latin typeface="Libre Franklin Medium"/>
                <a:ea typeface="Libre Franklin Medium"/>
                <a:cs typeface="Libre Franklin Medium"/>
                <a:sym typeface="Libre Franklin Medium"/>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98" name="Google Shape;98;p66"/>
          <p:cNvSpPr txBox="1">
            <a:spLocks noGrp="1"/>
          </p:cNvSpPr>
          <p:nvPr>
            <p:ph type="body" idx="1"/>
          </p:nvPr>
        </p:nvSpPr>
        <p:spPr>
          <a:xfrm>
            <a:off x="635000" y="4787900"/>
            <a:ext cx="5867400" cy="3302000"/>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000000"/>
              </a:buClr>
              <a:buSzPts val="3400"/>
              <a:buFont typeface="Libre Franklin"/>
              <a:buNone/>
              <a:defRPr sz="3400">
                <a:solidFill>
                  <a:srgbClr val="000000"/>
                </a:solidFill>
                <a:latin typeface="Libre Franklin"/>
                <a:ea typeface="Libre Franklin"/>
                <a:cs typeface="Libre Franklin"/>
                <a:sym typeface="Libre Franklin"/>
              </a:defRPr>
            </a:lvl1pPr>
            <a:lvl2pPr marL="914400" lvl="1" indent="-228600" algn="ctr">
              <a:lnSpc>
                <a:spcPct val="100000"/>
              </a:lnSpc>
              <a:spcBef>
                <a:spcPts val="0"/>
              </a:spcBef>
              <a:spcAft>
                <a:spcPts val="0"/>
              </a:spcAft>
              <a:buClr>
                <a:srgbClr val="000000"/>
              </a:buClr>
              <a:buSzPts val="3400"/>
              <a:buFont typeface="Libre Franklin"/>
              <a:buNone/>
              <a:defRPr sz="3400">
                <a:solidFill>
                  <a:srgbClr val="000000"/>
                </a:solidFill>
                <a:latin typeface="Libre Franklin"/>
                <a:ea typeface="Libre Franklin"/>
                <a:cs typeface="Libre Franklin"/>
                <a:sym typeface="Libre Franklin"/>
              </a:defRPr>
            </a:lvl2pPr>
            <a:lvl3pPr marL="1371600" lvl="2" indent="-228600" algn="ctr">
              <a:lnSpc>
                <a:spcPct val="100000"/>
              </a:lnSpc>
              <a:spcBef>
                <a:spcPts val="0"/>
              </a:spcBef>
              <a:spcAft>
                <a:spcPts val="0"/>
              </a:spcAft>
              <a:buClr>
                <a:srgbClr val="000000"/>
              </a:buClr>
              <a:buSzPts val="3400"/>
              <a:buFont typeface="Libre Franklin"/>
              <a:buNone/>
              <a:defRPr sz="3400">
                <a:solidFill>
                  <a:srgbClr val="000000"/>
                </a:solidFill>
                <a:latin typeface="Libre Franklin"/>
                <a:ea typeface="Libre Franklin"/>
                <a:cs typeface="Libre Franklin"/>
                <a:sym typeface="Libre Franklin"/>
              </a:defRPr>
            </a:lvl3pPr>
            <a:lvl4pPr marL="1828800" lvl="3" indent="-228600" algn="ctr">
              <a:lnSpc>
                <a:spcPct val="100000"/>
              </a:lnSpc>
              <a:spcBef>
                <a:spcPts val="0"/>
              </a:spcBef>
              <a:spcAft>
                <a:spcPts val="0"/>
              </a:spcAft>
              <a:buClr>
                <a:srgbClr val="000000"/>
              </a:buClr>
              <a:buSzPts val="3400"/>
              <a:buFont typeface="Libre Franklin"/>
              <a:buNone/>
              <a:defRPr sz="3400">
                <a:solidFill>
                  <a:srgbClr val="000000"/>
                </a:solidFill>
                <a:latin typeface="Libre Franklin"/>
                <a:ea typeface="Libre Franklin"/>
                <a:cs typeface="Libre Franklin"/>
                <a:sym typeface="Libre Franklin"/>
              </a:defRPr>
            </a:lvl4pPr>
            <a:lvl5pPr marL="2286000" lvl="4" indent="-228600" algn="ctr">
              <a:lnSpc>
                <a:spcPct val="100000"/>
              </a:lnSpc>
              <a:spcBef>
                <a:spcPts val="0"/>
              </a:spcBef>
              <a:spcAft>
                <a:spcPts val="0"/>
              </a:spcAft>
              <a:buClr>
                <a:srgbClr val="000000"/>
              </a:buClr>
              <a:buSzPts val="3400"/>
              <a:buFont typeface="Libre Franklin"/>
              <a:buNone/>
              <a:defRPr sz="3400">
                <a:solidFill>
                  <a:srgbClr val="000000"/>
                </a:solidFill>
                <a:latin typeface="Libre Franklin"/>
                <a:ea typeface="Libre Franklin"/>
                <a:cs typeface="Libre Franklin"/>
                <a:sym typeface="Libre Franklin"/>
              </a:defRPr>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99" name="Google Shape;99;p66"/>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olo, punti elenco e foto">
  <p:cSld name="Titolo, punti elenco e foto 2">
    <p:spTree>
      <p:nvGrpSpPr>
        <p:cNvPr id="1" name="Shape 100"/>
        <p:cNvGrpSpPr/>
        <p:nvPr/>
      </p:nvGrpSpPr>
      <p:grpSpPr>
        <a:xfrm>
          <a:off x="0" y="0"/>
          <a:ext cx="0" cy="0"/>
          <a:chOff x="0" y="0"/>
          <a:chExt cx="0" cy="0"/>
        </a:xfrm>
      </p:grpSpPr>
      <p:sp>
        <p:nvSpPr>
          <p:cNvPr id="101" name="Google Shape;101;p67"/>
          <p:cNvSpPr>
            <a:spLocks noGrp="1"/>
          </p:cNvSpPr>
          <p:nvPr>
            <p:ph type="pic" idx="2"/>
          </p:nvPr>
        </p:nvSpPr>
        <p:spPr>
          <a:xfrm>
            <a:off x="7175500" y="2882900"/>
            <a:ext cx="4102100" cy="5473700"/>
          </a:xfrm>
          <a:prstGeom prst="rect">
            <a:avLst/>
          </a:prstGeom>
          <a:noFill/>
          <a:ln>
            <a:noFill/>
          </a:ln>
        </p:spPr>
      </p:sp>
      <p:sp>
        <p:nvSpPr>
          <p:cNvPr id="102" name="Google Shape;102;p67"/>
          <p:cNvSpPr txBox="1">
            <a:spLocks noGrp="1"/>
          </p:cNvSpPr>
          <p:nvPr>
            <p:ph type="title"/>
          </p:nvPr>
        </p:nvSpPr>
        <p:spPr>
          <a:xfrm>
            <a:off x="1270000" y="254000"/>
            <a:ext cx="10464800" cy="24384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8BEB53"/>
              </a:buClr>
              <a:buSzPts val="5000"/>
              <a:buFont typeface="Libre Franklin Medium"/>
              <a:buNone/>
              <a:defRPr sz="5000">
                <a:solidFill>
                  <a:srgbClr val="8BEB53"/>
                </a:solidFill>
                <a:latin typeface="Libre Franklin Medium"/>
                <a:ea typeface="Libre Franklin Medium"/>
                <a:cs typeface="Libre Franklin Medium"/>
                <a:sym typeface="Libre Franklin Medium"/>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103" name="Google Shape;103;p67"/>
          <p:cNvSpPr txBox="1">
            <a:spLocks noGrp="1"/>
          </p:cNvSpPr>
          <p:nvPr>
            <p:ph type="body" idx="1"/>
          </p:nvPr>
        </p:nvSpPr>
        <p:spPr>
          <a:xfrm>
            <a:off x="1270000" y="2768600"/>
            <a:ext cx="5041900" cy="5715000"/>
          </a:xfrm>
          <a:prstGeom prst="rect">
            <a:avLst/>
          </a:prstGeom>
          <a:noFill/>
          <a:ln>
            <a:noFill/>
          </a:ln>
        </p:spPr>
        <p:txBody>
          <a:bodyPr spcFirstLastPara="1" wrap="square" lIns="50800" tIns="50800" rIns="50800" bIns="50800" anchor="ctr" anchorCtr="0">
            <a:noAutofit/>
          </a:bodyPr>
          <a:lstStyle>
            <a:lvl1pPr marL="457200" lvl="0"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1pPr>
            <a:lvl2pPr marL="914400" lvl="1"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2pPr>
            <a:lvl3pPr marL="1371600" lvl="2"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3pPr>
            <a:lvl4pPr marL="1828800" lvl="3"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4pPr>
            <a:lvl5pPr marL="2286000" lvl="4"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104" name="Google Shape;104;p67"/>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olo e punti elenco - A sinistra">
  <p:cSld name="Titolo e punti elenco - A sinistra 2">
    <p:spTree>
      <p:nvGrpSpPr>
        <p:cNvPr id="1" name="Shape 105"/>
        <p:cNvGrpSpPr/>
        <p:nvPr/>
      </p:nvGrpSpPr>
      <p:grpSpPr>
        <a:xfrm>
          <a:off x="0" y="0"/>
          <a:ext cx="0" cy="0"/>
          <a:chOff x="0" y="0"/>
          <a:chExt cx="0" cy="0"/>
        </a:xfrm>
      </p:grpSpPr>
      <p:sp>
        <p:nvSpPr>
          <p:cNvPr id="106" name="Google Shape;106;p68"/>
          <p:cNvSpPr txBox="1">
            <a:spLocks noGrp="1"/>
          </p:cNvSpPr>
          <p:nvPr>
            <p:ph type="title"/>
          </p:nvPr>
        </p:nvSpPr>
        <p:spPr>
          <a:xfrm>
            <a:off x="1270000" y="254000"/>
            <a:ext cx="10464800" cy="24384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8BEB53"/>
              </a:buClr>
              <a:buSzPts val="5000"/>
              <a:buFont typeface="Libre Franklin Medium"/>
              <a:buNone/>
              <a:defRPr sz="5000">
                <a:solidFill>
                  <a:srgbClr val="8BEB53"/>
                </a:solidFill>
                <a:latin typeface="Libre Franklin Medium"/>
                <a:ea typeface="Libre Franklin Medium"/>
                <a:cs typeface="Libre Franklin Medium"/>
                <a:sym typeface="Libre Franklin Medium"/>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107" name="Google Shape;107;p68"/>
          <p:cNvSpPr txBox="1">
            <a:spLocks noGrp="1"/>
          </p:cNvSpPr>
          <p:nvPr>
            <p:ph type="body" idx="1"/>
          </p:nvPr>
        </p:nvSpPr>
        <p:spPr>
          <a:xfrm>
            <a:off x="1270000" y="2768600"/>
            <a:ext cx="5041900" cy="5715000"/>
          </a:xfrm>
          <a:prstGeom prst="rect">
            <a:avLst/>
          </a:prstGeom>
          <a:noFill/>
          <a:ln>
            <a:noFill/>
          </a:ln>
        </p:spPr>
        <p:txBody>
          <a:bodyPr spcFirstLastPara="1" wrap="square" lIns="50800" tIns="50800" rIns="50800" bIns="50800" anchor="ctr" anchorCtr="0">
            <a:noAutofit/>
          </a:bodyPr>
          <a:lstStyle>
            <a:lvl1pPr marL="457200" lvl="0"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1pPr>
            <a:lvl2pPr marL="914400" lvl="1"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2pPr>
            <a:lvl3pPr marL="1371600" lvl="2"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3pPr>
            <a:lvl4pPr marL="1828800" lvl="3"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4pPr>
            <a:lvl5pPr marL="2286000" lvl="4"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108" name="Google Shape;108;p68"/>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olo e punti elenco - A destra">
  <p:cSld name="Titolo e punti elenco - A destra 2">
    <p:spTree>
      <p:nvGrpSpPr>
        <p:cNvPr id="1" name="Shape 109"/>
        <p:cNvGrpSpPr/>
        <p:nvPr/>
      </p:nvGrpSpPr>
      <p:grpSpPr>
        <a:xfrm>
          <a:off x="0" y="0"/>
          <a:ext cx="0" cy="0"/>
          <a:chOff x="0" y="0"/>
          <a:chExt cx="0" cy="0"/>
        </a:xfrm>
      </p:grpSpPr>
      <p:sp>
        <p:nvSpPr>
          <p:cNvPr id="110" name="Google Shape;110;p69"/>
          <p:cNvSpPr txBox="1">
            <a:spLocks noGrp="1"/>
          </p:cNvSpPr>
          <p:nvPr>
            <p:ph type="title"/>
          </p:nvPr>
        </p:nvSpPr>
        <p:spPr>
          <a:xfrm>
            <a:off x="1270000" y="254000"/>
            <a:ext cx="10464800" cy="24384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8BEB53"/>
              </a:buClr>
              <a:buSzPts val="5000"/>
              <a:buFont typeface="Libre Franklin Medium"/>
              <a:buNone/>
              <a:defRPr sz="5000">
                <a:solidFill>
                  <a:srgbClr val="8BEB53"/>
                </a:solidFill>
                <a:latin typeface="Libre Franklin Medium"/>
                <a:ea typeface="Libre Franklin Medium"/>
                <a:cs typeface="Libre Franklin Medium"/>
                <a:sym typeface="Libre Franklin Medium"/>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111" name="Google Shape;111;p69"/>
          <p:cNvSpPr txBox="1">
            <a:spLocks noGrp="1"/>
          </p:cNvSpPr>
          <p:nvPr>
            <p:ph type="body" idx="1"/>
          </p:nvPr>
        </p:nvSpPr>
        <p:spPr>
          <a:xfrm>
            <a:off x="7772400" y="2768600"/>
            <a:ext cx="3962400" cy="5715000"/>
          </a:xfrm>
          <a:prstGeom prst="rect">
            <a:avLst/>
          </a:prstGeom>
          <a:noFill/>
          <a:ln>
            <a:noFill/>
          </a:ln>
        </p:spPr>
        <p:txBody>
          <a:bodyPr spcFirstLastPara="1" wrap="square" lIns="50800" tIns="50800" rIns="50800" bIns="50800" anchor="ctr" anchorCtr="0">
            <a:noAutofit/>
          </a:bodyPr>
          <a:lstStyle>
            <a:lvl1pPr marL="457200" lvl="0"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1pPr>
            <a:lvl2pPr marL="914400" lvl="1"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2pPr>
            <a:lvl3pPr marL="1371600" lvl="2"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3pPr>
            <a:lvl4pPr marL="1828800" lvl="3"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4pPr>
            <a:lvl5pPr marL="2286000" lvl="4" indent="-576072" algn="l">
              <a:lnSpc>
                <a:spcPct val="100000"/>
              </a:lnSpc>
              <a:spcBef>
                <a:spcPts val="3800"/>
              </a:spcBef>
              <a:spcAft>
                <a:spcPts val="0"/>
              </a:spcAft>
              <a:buClr>
                <a:srgbClr val="000000"/>
              </a:buClr>
              <a:buSzPts val="5472"/>
              <a:buFont typeface="Libre Franklin"/>
              <a:buChar char="•"/>
              <a:defRPr sz="3200">
                <a:solidFill>
                  <a:srgbClr val="000000"/>
                </a:solidFill>
                <a:latin typeface="Libre Franklin"/>
                <a:ea typeface="Libre Franklin"/>
                <a:cs typeface="Libre Franklin"/>
                <a:sym typeface="Libre Franklin"/>
              </a:defRPr>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112" name="Google Shape;112;p69"/>
          <p:cNvSpPr txBox="1">
            <a:spLocks noGrp="1"/>
          </p:cNvSpPr>
          <p:nvPr>
            <p:ph type="sldNum" idx="12"/>
          </p:nvPr>
        </p:nvSpPr>
        <p:spPr>
          <a:xfrm>
            <a:off x="6303865" y="9258300"/>
            <a:ext cx="384370" cy="379591"/>
          </a:xfrm>
          <a:prstGeom prst="rect">
            <a:avLst/>
          </a:prstGeom>
          <a:noFill/>
          <a:ln>
            <a:noFill/>
          </a:ln>
        </p:spPr>
        <p:txBody>
          <a:bodyPr spcFirstLastPara="1" wrap="square" lIns="50800" tIns="50800" rIns="50800" bIns="50800" anchor="t" anchorCtr="0">
            <a:spAutoFit/>
          </a:bodyPr>
          <a:lstStyle>
            <a:lvl1pPr marL="0" lvl="0"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1pPr>
            <a:lvl2pPr marL="0" lvl="1"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2pPr>
            <a:lvl3pPr marL="0" lvl="2"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3pPr>
            <a:lvl4pPr marL="0" lvl="3"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4pPr>
            <a:lvl5pPr marL="0" lvl="4"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5pPr>
            <a:lvl6pPr marL="0" lvl="5"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6pPr>
            <a:lvl7pPr marL="0" lvl="6"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7pPr>
            <a:lvl8pPr marL="0" lvl="7"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8pPr>
            <a:lvl9pPr marL="0" lvl="8" indent="0" algn="ctr">
              <a:lnSpc>
                <a:spcPct val="100000"/>
              </a:lnSpc>
              <a:spcBef>
                <a:spcPts val="0"/>
              </a:spcBef>
              <a:spcAft>
                <a:spcPts val="0"/>
              </a:spcAft>
              <a:buClr>
                <a:srgbClr val="000000"/>
              </a:buClr>
              <a:buSzPts val="1800"/>
              <a:buFont typeface="Libre Franklin"/>
              <a:buNone/>
              <a:defRPr sz="1800" b="0" i="0" u="none" strike="noStrike" cap="none">
                <a:solidFill>
                  <a:srgbClr val="000000"/>
                </a:solidFill>
                <a:latin typeface="Libre Franklin"/>
                <a:ea typeface="Libre Franklin"/>
                <a:cs typeface="Libre Franklin"/>
                <a:sym typeface="Libre Franklin"/>
              </a:defRPr>
            </a:lvl9pPr>
          </a:lstStyle>
          <a:p>
            <a:pPr marL="0" lvl="0" indent="0" algn="ct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unti elenco">
  <p:cSld name="Punti elenco">
    <p:spTree>
      <p:nvGrpSpPr>
        <p:cNvPr id="1" name="Shape 19"/>
        <p:cNvGrpSpPr/>
        <p:nvPr/>
      </p:nvGrpSpPr>
      <p:grpSpPr>
        <a:xfrm>
          <a:off x="0" y="0"/>
          <a:ext cx="0" cy="0"/>
          <a:chOff x="0" y="0"/>
          <a:chExt cx="0" cy="0"/>
        </a:xfrm>
      </p:grpSpPr>
      <p:sp>
        <p:nvSpPr>
          <p:cNvPr id="20" name="Google Shape;20;p47"/>
          <p:cNvSpPr txBox="1">
            <a:spLocks noGrp="1"/>
          </p:cNvSpPr>
          <p:nvPr>
            <p:ph type="body" idx="1"/>
          </p:nvPr>
        </p:nvSpPr>
        <p:spPr>
          <a:xfrm>
            <a:off x="1079500" y="876300"/>
            <a:ext cx="10845800" cy="8001000"/>
          </a:xfrm>
          <a:prstGeom prst="rect">
            <a:avLst/>
          </a:prstGeom>
          <a:noFill/>
          <a:ln>
            <a:noFill/>
          </a:ln>
        </p:spPr>
        <p:txBody>
          <a:bodyPr spcFirstLastPara="1" wrap="square" lIns="50800" tIns="50800" rIns="50800" bIns="50800" anchor="ctr" anchorCtr="0">
            <a:noAutofit/>
          </a:bodyPr>
          <a:lstStyle>
            <a:lvl1pPr marL="457200" lvl="0" indent="-365760" algn="l">
              <a:lnSpc>
                <a:spcPct val="100000"/>
              </a:lnSpc>
              <a:spcBef>
                <a:spcPts val="3200"/>
              </a:spcBef>
              <a:spcAft>
                <a:spcPts val="0"/>
              </a:spcAft>
              <a:buClr>
                <a:srgbClr val="FFFFFF"/>
              </a:buClr>
              <a:buSzPts val="2160"/>
              <a:buChar char="•"/>
              <a:defRPr/>
            </a:lvl1pPr>
            <a:lvl2pPr marL="914400" lvl="1" indent="-365760" algn="l">
              <a:lnSpc>
                <a:spcPct val="100000"/>
              </a:lnSpc>
              <a:spcBef>
                <a:spcPts val="3200"/>
              </a:spcBef>
              <a:spcAft>
                <a:spcPts val="0"/>
              </a:spcAft>
              <a:buClr>
                <a:srgbClr val="FFFFFF"/>
              </a:buClr>
              <a:buSzPts val="2160"/>
              <a:buChar char="•"/>
              <a:defRPr/>
            </a:lvl2pPr>
            <a:lvl3pPr marL="1371600" lvl="2" indent="-365760" algn="l">
              <a:lnSpc>
                <a:spcPct val="100000"/>
              </a:lnSpc>
              <a:spcBef>
                <a:spcPts val="3200"/>
              </a:spcBef>
              <a:spcAft>
                <a:spcPts val="0"/>
              </a:spcAft>
              <a:buClr>
                <a:srgbClr val="FFFFFF"/>
              </a:buClr>
              <a:buSzPts val="2160"/>
              <a:buChar char="•"/>
              <a:defRPr/>
            </a:lvl3pPr>
            <a:lvl4pPr marL="1828800" lvl="3" indent="-365760" algn="l">
              <a:lnSpc>
                <a:spcPct val="100000"/>
              </a:lnSpc>
              <a:spcBef>
                <a:spcPts val="3200"/>
              </a:spcBef>
              <a:spcAft>
                <a:spcPts val="0"/>
              </a:spcAft>
              <a:buClr>
                <a:srgbClr val="FFFFFF"/>
              </a:buClr>
              <a:buSzPts val="2160"/>
              <a:buChar char="•"/>
              <a:defRPr/>
            </a:lvl4pPr>
            <a:lvl5pPr marL="2286000" lvl="4" indent="-365760" algn="l">
              <a:lnSpc>
                <a:spcPct val="100000"/>
              </a:lnSpc>
              <a:spcBef>
                <a:spcPts val="3200"/>
              </a:spcBef>
              <a:spcAft>
                <a:spcPts val="0"/>
              </a:spcAft>
              <a:buClr>
                <a:srgbClr val="FFFFFF"/>
              </a:buClr>
              <a:buSzPts val="2160"/>
              <a:buChar char="•"/>
              <a:defRPr/>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21" name="Google Shape;21;p47"/>
          <p:cNvSpPr txBox="1">
            <a:spLocks noGrp="1"/>
          </p:cNvSpPr>
          <p:nvPr>
            <p:ph type="sldNum" idx="12"/>
          </p:nvPr>
        </p:nvSpPr>
        <p:spPr>
          <a:xfrm>
            <a:off x="6504151" y="9080500"/>
            <a:ext cx="373708" cy="355600"/>
          </a:xfrm>
          <a:prstGeom prst="rect">
            <a:avLst/>
          </a:prstGeom>
          <a:noFill/>
          <a:ln>
            <a:noFill/>
          </a:ln>
        </p:spPr>
        <p:txBody>
          <a:bodyPr spcFirstLastPara="1" wrap="square" lIns="50800" tIns="50800" rIns="50800" bIns="50800" anchor="t" anchorCtr="0">
            <a:spAutoFit/>
          </a:bodyPr>
          <a:lstStyle>
            <a:lvl1pPr marL="0" lvl="0"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1pPr>
            <a:lvl2pPr marL="0" lvl="1"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2pPr>
            <a:lvl3pPr marL="0" lvl="2"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3pPr>
            <a:lvl4pPr marL="0" lvl="3"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4pPr>
            <a:lvl5pPr marL="0" lvl="4"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5pPr>
            <a:lvl6pPr marL="0" lvl="5"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6pPr>
            <a:lvl7pPr marL="0" lvl="6"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7pPr>
            <a:lvl8pPr marL="0" lvl="7"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8pPr>
            <a:lvl9pPr marL="0" lvl="8"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olo - In alto">
  <p:cSld name="Titolo - In alto">
    <p:spTree>
      <p:nvGrpSpPr>
        <p:cNvPr id="1" name="Shape 22"/>
        <p:cNvGrpSpPr/>
        <p:nvPr/>
      </p:nvGrpSpPr>
      <p:grpSpPr>
        <a:xfrm>
          <a:off x="0" y="0"/>
          <a:ext cx="0" cy="0"/>
          <a:chOff x="0" y="0"/>
          <a:chExt cx="0" cy="0"/>
        </a:xfrm>
      </p:grpSpPr>
      <p:sp>
        <p:nvSpPr>
          <p:cNvPr id="23" name="Google Shape;23;p48"/>
          <p:cNvSpPr txBox="1">
            <a:spLocks noGrp="1"/>
          </p:cNvSpPr>
          <p:nvPr>
            <p:ph type="title"/>
          </p:nvPr>
        </p:nvSpPr>
        <p:spPr>
          <a:xfrm>
            <a:off x="1079500" y="152400"/>
            <a:ext cx="10845800" cy="20955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FFFFFF"/>
              </a:buClr>
              <a:buSzPts val="1800"/>
              <a:buNone/>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24" name="Google Shape;24;p48"/>
          <p:cNvSpPr txBox="1">
            <a:spLocks noGrp="1"/>
          </p:cNvSpPr>
          <p:nvPr>
            <p:ph type="sldNum" idx="12"/>
          </p:nvPr>
        </p:nvSpPr>
        <p:spPr>
          <a:xfrm>
            <a:off x="6504151" y="9080500"/>
            <a:ext cx="373708" cy="355600"/>
          </a:xfrm>
          <a:prstGeom prst="rect">
            <a:avLst/>
          </a:prstGeom>
          <a:noFill/>
          <a:ln>
            <a:noFill/>
          </a:ln>
        </p:spPr>
        <p:txBody>
          <a:bodyPr spcFirstLastPara="1" wrap="square" lIns="50800" tIns="50800" rIns="50800" bIns="50800" anchor="t" anchorCtr="0">
            <a:spAutoFit/>
          </a:bodyPr>
          <a:lstStyle>
            <a:lvl1pPr marL="0" lvl="0"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1pPr>
            <a:lvl2pPr marL="0" lvl="1"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2pPr>
            <a:lvl3pPr marL="0" lvl="2"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3pPr>
            <a:lvl4pPr marL="0" lvl="3"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4pPr>
            <a:lvl5pPr marL="0" lvl="4"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5pPr>
            <a:lvl6pPr marL="0" lvl="5"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6pPr>
            <a:lvl7pPr marL="0" lvl="6"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7pPr>
            <a:lvl8pPr marL="0" lvl="7"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8pPr>
            <a:lvl9pPr marL="0" lvl="8"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olo - Centrato">
  <p:cSld name="Titolo - Centrato">
    <p:spTree>
      <p:nvGrpSpPr>
        <p:cNvPr id="1" name="Shape 25"/>
        <p:cNvGrpSpPr/>
        <p:nvPr/>
      </p:nvGrpSpPr>
      <p:grpSpPr>
        <a:xfrm>
          <a:off x="0" y="0"/>
          <a:ext cx="0" cy="0"/>
          <a:chOff x="0" y="0"/>
          <a:chExt cx="0" cy="0"/>
        </a:xfrm>
      </p:grpSpPr>
      <p:sp>
        <p:nvSpPr>
          <p:cNvPr id="26" name="Google Shape;26;p49"/>
          <p:cNvSpPr txBox="1">
            <a:spLocks noGrp="1"/>
          </p:cNvSpPr>
          <p:nvPr>
            <p:ph type="title"/>
          </p:nvPr>
        </p:nvSpPr>
        <p:spPr>
          <a:xfrm>
            <a:off x="1079500" y="2971800"/>
            <a:ext cx="10845800" cy="38100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FFFFFF"/>
              </a:buClr>
              <a:buSzPts val="8000"/>
              <a:buFont typeface="Libre Franklin"/>
              <a:buNone/>
              <a:defRPr sz="8000"/>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27" name="Google Shape;27;p49"/>
          <p:cNvSpPr txBox="1">
            <a:spLocks noGrp="1"/>
          </p:cNvSpPr>
          <p:nvPr>
            <p:ph type="sldNum" idx="12"/>
          </p:nvPr>
        </p:nvSpPr>
        <p:spPr>
          <a:xfrm>
            <a:off x="6504151" y="9080500"/>
            <a:ext cx="373708" cy="355600"/>
          </a:xfrm>
          <a:prstGeom prst="rect">
            <a:avLst/>
          </a:prstGeom>
          <a:noFill/>
          <a:ln>
            <a:noFill/>
          </a:ln>
        </p:spPr>
        <p:txBody>
          <a:bodyPr spcFirstLastPara="1" wrap="square" lIns="50800" tIns="50800" rIns="50800" bIns="50800" anchor="t" anchorCtr="0">
            <a:spAutoFit/>
          </a:bodyPr>
          <a:lstStyle>
            <a:lvl1pPr marL="0" lvl="0"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1pPr>
            <a:lvl2pPr marL="0" lvl="1"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2pPr>
            <a:lvl3pPr marL="0" lvl="2"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3pPr>
            <a:lvl4pPr marL="0" lvl="3"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4pPr>
            <a:lvl5pPr marL="0" lvl="4"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5pPr>
            <a:lvl6pPr marL="0" lvl="5"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6pPr>
            <a:lvl7pPr marL="0" lvl="6"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7pPr>
            <a:lvl8pPr marL="0" lvl="7"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8pPr>
            <a:lvl9pPr marL="0" lvl="8"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Foto - Orizzontale">
  <p:cSld name="Foto - Orizzontale">
    <p:spTree>
      <p:nvGrpSpPr>
        <p:cNvPr id="1" name="Shape 28"/>
        <p:cNvGrpSpPr/>
        <p:nvPr/>
      </p:nvGrpSpPr>
      <p:grpSpPr>
        <a:xfrm>
          <a:off x="0" y="0"/>
          <a:ext cx="0" cy="0"/>
          <a:chOff x="0" y="0"/>
          <a:chExt cx="0" cy="0"/>
        </a:xfrm>
      </p:grpSpPr>
      <p:sp>
        <p:nvSpPr>
          <p:cNvPr id="29" name="Google Shape;29;p50"/>
          <p:cNvSpPr>
            <a:spLocks noGrp="1"/>
          </p:cNvSpPr>
          <p:nvPr>
            <p:ph type="pic" idx="2"/>
          </p:nvPr>
        </p:nvSpPr>
        <p:spPr>
          <a:xfrm>
            <a:off x="2451100" y="952500"/>
            <a:ext cx="8102600" cy="6096000"/>
          </a:xfrm>
          <a:prstGeom prst="rect">
            <a:avLst/>
          </a:prstGeom>
          <a:noFill/>
          <a:ln>
            <a:noFill/>
          </a:ln>
          <a:effectLst>
            <a:outerShdw blurRad="254000" dist="254000" dir="5400000" rotWithShape="0">
              <a:srgbClr val="000000">
                <a:alpha val="74901"/>
              </a:srgbClr>
            </a:outerShdw>
          </a:effectLst>
        </p:spPr>
      </p:sp>
      <p:sp>
        <p:nvSpPr>
          <p:cNvPr id="30" name="Google Shape;30;p50"/>
          <p:cNvSpPr txBox="1">
            <a:spLocks noGrp="1"/>
          </p:cNvSpPr>
          <p:nvPr>
            <p:ph type="title"/>
          </p:nvPr>
        </p:nvSpPr>
        <p:spPr>
          <a:xfrm>
            <a:off x="1079500" y="7480300"/>
            <a:ext cx="10845800" cy="14605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FFFFFF"/>
              </a:buClr>
              <a:buSzPts val="8000"/>
              <a:buFont typeface="Libre Franklin"/>
              <a:buNone/>
              <a:defRPr sz="8000"/>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31" name="Google Shape;31;p50"/>
          <p:cNvSpPr txBox="1">
            <a:spLocks noGrp="1"/>
          </p:cNvSpPr>
          <p:nvPr>
            <p:ph type="sldNum" idx="12"/>
          </p:nvPr>
        </p:nvSpPr>
        <p:spPr>
          <a:xfrm>
            <a:off x="6504151" y="9080500"/>
            <a:ext cx="373708" cy="355600"/>
          </a:xfrm>
          <a:prstGeom prst="rect">
            <a:avLst/>
          </a:prstGeom>
          <a:noFill/>
          <a:ln>
            <a:noFill/>
          </a:ln>
        </p:spPr>
        <p:txBody>
          <a:bodyPr spcFirstLastPara="1" wrap="square" lIns="50800" tIns="50800" rIns="50800" bIns="50800" anchor="t" anchorCtr="0">
            <a:spAutoFit/>
          </a:bodyPr>
          <a:lstStyle>
            <a:lvl1pPr marL="0" lvl="0"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1pPr>
            <a:lvl2pPr marL="0" lvl="1"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2pPr>
            <a:lvl3pPr marL="0" lvl="2"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3pPr>
            <a:lvl4pPr marL="0" lvl="3"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4pPr>
            <a:lvl5pPr marL="0" lvl="4"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5pPr>
            <a:lvl6pPr marL="0" lvl="5"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6pPr>
            <a:lvl7pPr marL="0" lvl="6"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7pPr>
            <a:lvl8pPr marL="0" lvl="7"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8pPr>
            <a:lvl9pPr marL="0" lvl="8"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Foto - 6 su">
  <p:cSld name="Foto - 6 su">
    <p:spTree>
      <p:nvGrpSpPr>
        <p:cNvPr id="1" name="Shape 32"/>
        <p:cNvGrpSpPr/>
        <p:nvPr/>
      </p:nvGrpSpPr>
      <p:grpSpPr>
        <a:xfrm>
          <a:off x="0" y="0"/>
          <a:ext cx="0" cy="0"/>
          <a:chOff x="0" y="0"/>
          <a:chExt cx="0" cy="0"/>
        </a:xfrm>
      </p:grpSpPr>
      <p:sp>
        <p:nvSpPr>
          <p:cNvPr id="33" name="Google Shape;33;p51"/>
          <p:cNvSpPr>
            <a:spLocks noGrp="1"/>
          </p:cNvSpPr>
          <p:nvPr>
            <p:ph type="pic" idx="2"/>
          </p:nvPr>
        </p:nvSpPr>
        <p:spPr>
          <a:xfrm>
            <a:off x="4978400" y="1041400"/>
            <a:ext cx="3048000" cy="2286000"/>
          </a:xfrm>
          <a:prstGeom prst="rect">
            <a:avLst/>
          </a:prstGeom>
          <a:noFill/>
          <a:ln>
            <a:noFill/>
          </a:ln>
          <a:effectLst>
            <a:outerShdw blurRad="254000" dist="254000" dir="5400000" rotWithShape="0">
              <a:srgbClr val="000000">
                <a:alpha val="74901"/>
              </a:srgbClr>
            </a:outerShdw>
          </a:effectLst>
        </p:spPr>
      </p:sp>
      <p:sp>
        <p:nvSpPr>
          <p:cNvPr id="34" name="Google Shape;34;p51"/>
          <p:cNvSpPr>
            <a:spLocks noGrp="1"/>
          </p:cNvSpPr>
          <p:nvPr>
            <p:ph type="pic" idx="3"/>
          </p:nvPr>
        </p:nvSpPr>
        <p:spPr>
          <a:xfrm>
            <a:off x="1333500" y="1041400"/>
            <a:ext cx="3048000" cy="2286000"/>
          </a:xfrm>
          <a:prstGeom prst="rect">
            <a:avLst/>
          </a:prstGeom>
          <a:noFill/>
          <a:ln>
            <a:noFill/>
          </a:ln>
          <a:effectLst>
            <a:outerShdw blurRad="254000" dist="254000" dir="5400000" rotWithShape="0">
              <a:srgbClr val="000000">
                <a:alpha val="74901"/>
              </a:srgbClr>
            </a:outerShdw>
          </a:effectLst>
        </p:spPr>
      </p:sp>
      <p:sp>
        <p:nvSpPr>
          <p:cNvPr id="35" name="Google Shape;35;p51"/>
          <p:cNvSpPr>
            <a:spLocks noGrp="1"/>
          </p:cNvSpPr>
          <p:nvPr>
            <p:ph type="pic" idx="4"/>
          </p:nvPr>
        </p:nvSpPr>
        <p:spPr>
          <a:xfrm>
            <a:off x="8623300" y="1041400"/>
            <a:ext cx="3048000" cy="2286000"/>
          </a:xfrm>
          <a:prstGeom prst="rect">
            <a:avLst/>
          </a:prstGeom>
          <a:noFill/>
          <a:ln>
            <a:noFill/>
          </a:ln>
          <a:effectLst>
            <a:outerShdw blurRad="254000" dist="254000" dir="5400000" rotWithShape="0">
              <a:srgbClr val="000000">
                <a:alpha val="74901"/>
              </a:srgbClr>
            </a:outerShdw>
          </a:effectLst>
        </p:spPr>
      </p:sp>
      <p:sp>
        <p:nvSpPr>
          <p:cNvPr id="36" name="Google Shape;36;p51"/>
          <p:cNvSpPr>
            <a:spLocks noGrp="1"/>
          </p:cNvSpPr>
          <p:nvPr>
            <p:ph type="pic" idx="5"/>
          </p:nvPr>
        </p:nvSpPr>
        <p:spPr>
          <a:xfrm>
            <a:off x="4978400" y="3975100"/>
            <a:ext cx="3048000" cy="2286000"/>
          </a:xfrm>
          <a:prstGeom prst="rect">
            <a:avLst/>
          </a:prstGeom>
          <a:noFill/>
          <a:ln>
            <a:noFill/>
          </a:ln>
          <a:effectLst>
            <a:outerShdw blurRad="254000" dist="254000" dir="5400000" rotWithShape="0">
              <a:srgbClr val="000000">
                <a:alpha val="74901"/>
              </a:srgbClr>
            </a:outerShdw>
          </a:effectLst>
        </p:spPr>
      </p:sp>
      <p:sp>
        <p:nvSpPr>
          <p:cNvPr id="37" name="Google Shape;37;p51"/>
          <p:cNvSpPr>
            <a:spLocks noGrp="1"/>
          </p:cNvSpPr>
          <p:nvPr>
            <p:ph type="pic" idx="6"/>
          </p:nvPr>
        </p:nvSpPr>
        <p:spPr>
          <a:xfrm>
            <a:off x="1333500" y="3975100"/>
            <a:ext cx="3048000" cy="2286000"/>
          </a:xfrm>
          <a:prstGeom prst="rect">
            <a:avLst/>
          </a:prstGeom>
          <a:noFill/>
          <a:ln>
            <a:noFill/>
          </a:ln>
          <a:effectLst>
            <a:outerShdw blurRad="254000" dist="254000" dir="5400000" rotWithShape="0">
              <a:srgbClr val="000000">
                <a:alpha val="74901"/>
              </a:srgbClr>
            </a:outerShdw>
          </a:effectLst>
        </p:spPr>
      </p:sp>
      <p:sp>
        <p:nvSpPr>
          <p:cNvPr id="38" name="Google Shape;38;p51"/>
          <p:cNvSpPr>
            <a:spLocks noGrp="1"/>
          </p:cNvSpPr>
          <p:nvPr>
            <p:ph type="pic" idx="7"/>
          </p:nvPr>
        </p:nvSpPr>
        <p:spPr>
          <a:xfrm>
            <a:off x="8623300" y="3975100"/>
            <a:ext cx="3048000" cy="2286000"/>
          </a:xfrm>
          <a:prstGeom prst="rect">
            <a:avLst/>
          </a:prstGeom>
          <a:noFill/>
          <a:ln>
            <a:noFill/>
          </a:ln>
          <a:effectLst>
            <a:outerShdw blurRad="254000" dist="254000" dir="5400000" rotWithShape="0">
              <a:srgbClr val="000000">
                <a:alpha val="74901"/>
              </a:srgbClr>
            </a:outerShdw>
          </a:effectLst>
        </p:spPr>
      </p:sp>
      <p:sp>
        <p:nvSpPr>
          <p:cNvPr id="39" name="Google Shape;39;p51"/>
          <p:cNvSpPr txBox="1">
            <a:spLocks noGrp="1"/>
          </p:cNvSpPr>
          <p:nvPr>
            <p:ph type="title"/>
          </p:nvPr>
        </p:nvSpPr>
        <p:spPr>
          <a:xfrm>
            <a:off x="1079500" y="7480300"/>
            <a:ext cx="10845800" cy="14605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FFFFFF"/>
              </a:buClr>
              <a:buSzPts val="8000"/>
              <a:buFont typeface="Libre Franklin"/>
              <a:buNone/>
              <a:defRPr sz="8000"/>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40" name="Google Shape;40;p51"/>
          <p:cNvSpPr txBox="1">
            <a:spLocks noGrp="1"/>
          </p:cNvSpPr>
          <p:nvPr>
            <p:ph type="sldNum" idx="12"/>
          </p:nvPr>
        </p:nvSpPr>
        <p:spPr>
          <a:xfrm>
            <a:off x="6504151" y="9080500"/>
            <a:ext cx="373708" cy="355600"/>
          </a:xfrm>
          <a:prstGeom prst="rect">
            <a:avLst/>
          </a:prstGeom>
          <a:noFill/>
          <a:ln>
            <a:noFill/>
          </a:ln>
        </p:spPr>
        <p:txBody>
          <a:bodyPr spcFirstLastPara="1" wrap="square" lIns="50800" tIns="50800" rIns="50800" bIns="50800" anchor="t" anchorCtr="0">
            <a:spAutoFit/>
          </a:bodyPr>
          <a:lstStyle>
            <a:lvl1pPr marL="0" lvl="0"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1pPr>
            <a:lvl2pPr marL="0" lvl="1"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2pPr>
            <a:lvl3pPr marL="0" lvl="2"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3pPr>
            <a:lvl4pPr marL="0" lvl="3"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4pPr>
            <a:lvl5pPr marL="0" lvl="4"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5pPr>
            <a:lvl6pPr marL="0" lvl="5"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6pPr>
            <a:lvl7pPr marL="0" lvl="6"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7pPr>
            <a:lvl8pPr marL="0" lvl="7"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8pPr>
            <a:lvl9pPr marL="0" lvl="8"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Foto - Verticale">
  <p:cSld name="Foto - Verticale">
    <p:spTree>
      <p:nvGrpSpPr>
        <p:cNvPr id="1" name="Shape 41"/>
        <p:cNvGrpSpPr/>
        <p:nvPr/>
      </p:nvGrpSpPr>
      <p:grpSpPr>
        <a:xfrm>
          <a:off x="0" y="0"/>
          <a:ext cx="0" cy="0"/>
          <a:chOff x="0" y="0"/>
          <a:chExt cx="0" cy="0"/>
        </a:xfrm>
      </p:grpSpPr>
      <p:sp>
        <p:nvSpPr>
          <p:cNvPr id="42" name="Google Shape;42;p52"/>
          <p:cNvSpPr>
            <a:spLocks noGrp="1"/>
          </p:cNvSpPr>
          <p:nvPr>
            <p:ph type="pic" idx="2"/>
          </p:nvPr>
        </p:nvSpPr>
        <p:spPr>
          <a:xfrm>
            <a:off x="6400800" y="2590800"/>
            <a:ext cx="6096000" cy="4572000"/>
          </a:xfrm>
          <a:prstGeom prst="rect">
            <a:avLst/>
          </a:prstGeom>
          <a:noFill/>
          <a:ln>
            <a:noFill/>
          </a:ln>
          <a:effectLst>
            <a:outerShdw blurRad="254000" dist="254000" dir="5400000" rotWithShape="0">
              <a:srgbClr val="000000">
                <a:alpha val="74901"/>
              </a:srgbClr>
            </a:outerShdw>
          </a:effectLst>
        </p:spPr>
      </p:sp>
      <p:sp>
        <p:nvSpPr>
          <p:cNvPr id="43" name="Google Shape;43;p52"/>
          <p:cNvSpPr txBox="1">
            <a:spLocks noGrp="1"/>
          </p:cNvSpPr>
          <p:nvPr>
            <p:ph type="title"/>
          </p:nvPr>
        </p:nvSpPr>
        <p:spPr>
          <a:xfrm>
            <a:off x="495300" y="1663700"/>
            <a:ext cx="5651500" cy="3302000"/>
          </a:xfrm>
          <a:prstGeom prst="rect">
            <a:avLst/>
          </a:prstGeom>
          <a:noFill/>
          <a:ln>
            <a:noFill/>
          </a:ln>
        </p:spPr>
        <p:txBody>
          <a:bodyPr spcFirstLastPara="1" wrap="square" lIns="50800" tIns="50800" rIns="50800" bIns="50800" anchor="b" anchorCtr="0">
            <a:noAutofit/>
          </a:bodyPr>
          <a:lstStyle>
            <a:lvl1pPr lvl="0" algn="ctr">
              <a:lnSpc>
                <a:spcPct val="100000"/>
              </a:lnSpc>
              <a:spcBef>
                <a:spcPts val="0"/>
              </a:spcBef>
              <a:spcAft>
                <a:spcPts val="0"/>
              </a:spcAft>
              <a:buClr>
                <a:srgbClr val="FFFFFF"/>
              </a:buClr>
              <a:buSzPts val="1800"/>
              <a:buNone/>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44" name="Google Shape;44;p52"/>
          <p:cNvSpPr txBox="1">
            <a:spLocks noGrp="1"/>
          </p:cNvSpPr>
          <p:nvPr>
            <p:ph type="body" idx="1"/>
          </p:nvPr>
        </p:nvSpPr>
        <p:spPr>
          <a:xfrm>
            <a:off x="495300" y="4991100"/>
            <a:ext cx="5651500" cy="3073400"/>
          </a:xfrm>
          <a:prstGeom prst="rect">
            <a:avLst/>
          </a:prstGeom>
          <a:noFill/>
          <a:ln>
            <a:noFill/>
          </a:ln>
        </p:spPr>
        <p:txBody>
          <a:bodyPr spcFirstLastPara="1" wrap="square" lIns="50800" tIns="50800" rIns="50800" bIns="50800" anchor="t" anchorCtr="0">
            <a:noAutofit/>
          </a:bodyPr>
          <a:lstStyle>
            <a:lvl1pPr marL="457200" lvl="0" indent="-228600" algn="ctr">
              <a:lnSpc>
                <a:spcPct val="100000"/>
              </a:lnSpc>
              <a:spcBef>
                <a:spcPts val="0"/>
              </a:spcBef>
              <a:spcAft>
                <a:spcPts val="0"/>
              </a:spcAft>
              <a:buClr>
                <a:srgbClr val="909696"/>
              </a:buClr>
              <a:buSzPts val="5000"/>
              <a:buFont typeface="Libre Franklin"/>
              <a:buNone/>
              <a:defRPr sz="5000">
                <a:solidFill>
                  <a:srgbClr val="909696"/>
                </a:solidFill>
              </a:defRPr>
            </a:lvl1pPr>
            <a:lvl2pPr marL="914400" lvl="1" indent="-228600" algn="ctr">
              <a:lnSpc>
                <a:spcPct val="100000"/>
              </a:lnSpc>
              <a:spcBef>
                <a:spcPts val="0"/>
              </a:spcBef>
              <a:spcAft>
                <a:spcPts val="0"/>
              </a:spcAft>
              <a:buClr>
                <a:srgbClr val="909696"/>
              </a:buClr>
              <a:buSzPts val="5000"/>
              <a:buFont typeface="Libre Franklin"/>
              <a:buNone/>
              <a:defRPr sz="5000">
                <a:solidFill>
                  <a:srgbClr val="909696"/>
                </a:solidFill>
              </a:defRPr>
            </a:lvl2pPr>
            <a:lvl3pPr marL="1371600" lvl="2" indent="-228600" algn="ctr">
              <a:lnSpc>
                <a:spcPct val="100000"/>
              </a:lnSpc>
              <a:spcBef>
                <a:spcPts val="0"/>
              </a:spcBef>
              <a:spcAft>
                <a:spcPts val="0"/>
              </a:spcAft>
              <a:buClr>
                <a:srgbClr val="909696"/>
              </a:buClr>
              <a:buSzPts val="5000"/>
              <a:buFont typeface="Libre Franklin"/>
              <a:buNone/>
              <a:defRPr sz="5000">
                <a:solidFill>
                  <a:srgbClr val="909696"/>
                </a:solidFill>
              </a:defRPr>
            </a:lvl3pPr>
            <a:lvl4pPr marL="1828800" lvl="3" indent="-228600" algn="ctr">
              <a:lnSpc>
                <a:spcPct val="100000"/>
              </a:lnSpc>
              <a:spcBef>
                <a:spcPts val="0"/>
              </a:spcBef>
              <a:spcAft>
                <a:spcPts val="0"/>
              </a:spcAft>
              <a:buClr>
                <a:srgbClr val="909696"/>
              </a:buClr>
              <a:buSzPts val="5000"/>
              <a:buFont typeface="Libre Franklin"/>
              <a:buNone/>
              <a:defRPr sz="5000">
                <a:solidFill>
                  <a:srgbClr val="909696"/>
                </a:solidFill>
              </a:defRPr>
            </a:lvl4pPr>
            <a:lvl5pPr marL="2286000" lvl="4" indent="-228600" algn="ctr">
              <a:lnSpc>
                <a:spcPct val="100000"/>
              </a:lnSpc>
              <a:spcBef>
                <a:spcPts val="0"/>
              </a:spcBef>
              <a:spcAft>
                <a:spcPts val="0"/>
              </a:spcAft>
              <a:buClr>
                <a:srgbClr val="909696"/>
              </a:buClr>
              <a:buSzPts val="5000"/>
              <a:buFont typeface="Libre Franklin"/>
              <a:buNone/>
              <a:defRPr sz="5000">
                <a:solidFill>
                  <a:srgbClr val="909696"/>
                </a:solidFill>
              </a:defRPr>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45" name="Google Shape;45;p52"/>
          <p:cNvSpPr txBox="1">
            <a:spLocks noGrp="1"/>
          </p:cNvSpPr>
          <p:nvPr>
            <p:ph type="sldNum" idx="12"/>
          </p:nvPr>
        </p:nvSpPr>
        <p:spPr>
          <a:xfrm>
            <a:off x="6504151" y="9080500"/>
            <a:ext cx="373708" cy="355600"/>
          </a:xfrm>
          <a:prstGeom prst="rect">
            <a:avLst/>
          </a:prstGeom>
          <a:noFill/>
          <a:ln>
            <a:noFill/>
          </a:ln>
        </p:spPr>
        <p:txBody>
          <a:bodyPr spcFirstLastPara="1" wrap="square" lIns="50800" tIns="50800" rIns="50800" bIns="50800" anchor="t" anchorCtr="0">
            <a:spAutoFit/>
          </a:bodyPr>
          <a:lstStyle>
            <a:lvl1pPr marL="0" lvl="0"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1pPr>
            <a:lvl2pPr marL="0" lvl="1"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2pPr>
            <a:lvl3pPr marL="0" lvl="2"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3pPr>
            <a:lvl4pPr marL="0" lvl="3"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4pPr>
            <a:lvl5pPr marL="0" lvl="4"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5pPr>
            <a:lvl6pPr marL="0" lvl="5"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6pPr>
            <a:lvl7pPr marL="0" lvl="6"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7pPr>
            <a:lvl8pPr marL="0" lvl="7"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8pPr>
            <a:lvl9pPr marL="0" lvl="8"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olo, punti elenco e foto">
  <p:cSld name="Titolo, punti elenco e foto">
    <p:spTree>
      <p:nvGrpSpPr>
        <p:cNvPr id="1" name="Shape 46"/>
        <p:cNvGrpSpPr/>
        <p:nvPr/>
      </p:nvGrpSpPr>
      <p:grpSpPr>
        <a:xfrm>
          <a:off x="0" y="0"/>
          <a:ext cx="0" cy="0"/>
          <a:chOff x="0" y="0"/>
          <a:chExt cx="0" cy="0"/>
        </a:xfrm>
      </p:grpSpPr>
      <p:sp>
        <p:nvSpPr>
          <p:cNvPr id="47" name="Google Shape;47;p53"/>
          <p:cNvSpPr>
            <a:spLocks noGrp="1"/>
          </p:cNvSpPr>
          <p:nvPr>
            <p:ph type="pic" idx="2"/>
          </p:nvPr>
        </p:nvSpPr>
        <p:spPr>
          <a:xfrm>
            <a:off x="6400800" y="3302000"/>
            <a:ext cx="6096000" cy="4572000"/>
          </a:xfrm>
          <a:prstGeom prst="rect">
            <a:avLst/>
          </a:prstGeom>
          <a:noFill/>
          <a:ln>
            <a:noFill/>
          </a:ln>
          <a:effectLst>
            <a:outerShdw blurRad="254000" dist="254000" dir="5400000" rotWithShape="0">
              <a:srgbClr val="000000">
                <a:alpha val="74901"/>
              </a:srgbClr>
            </a:outerShdw>
          </a:effectLst>
        </p:spPr>
      </p:sp>
      <p:sp>
        <p:nvSpPr>
          <p:cNvPr id="48" name="Google Shape;48;p53"/>
          <p:cNvSpPr txBox="1">
            <a:spLocks noGrp="1"/>
          </p:cNvSpPr>
          <p:nvPr>
            <p:ph type="title"/>
          </p:nvPr>
        </p:nvSpPr>
        <p:spPr>
          <a:xfrm>
            <a:off x="1079500" y="152400"/>
            <a:ext cx="10845800" cy="2095500"/>
          </a:xfrm>
          <a:prstGeom prst="rect">
            <a:avLst/>
          </a:prstGeom>
          <a:noFill/>
          <a:ln>
            <a:noFill/>
          </a:ln>
        </p:spPr>
        <p:txBody>
          <a:bodyPr spcFirstLastPara="1" wrap="square" lIns="50800" tIns="50800" rIns="50800" bIns="50800" anchor="ctr" anchorCtr="0">
            <a:noAutofit/>
          </a:bodyPr>
          <a:lstStyle>
            <a:lvl1pPr lvl="0" algn="ctr">
              <a:lnSpc>
                <a:spcPct val="100000"/>
              </a:lnSpc>
              <a:spcBef>
                <a:spcPts val="0"/>
              </a:spcBef>
              <a:spcAft>
                <a:spcPts val="0"/>
              </a:spcAft>
              <a:buClr>
                <a:srgbClr val="FFFFFF"/>
              </a:buClr>
              <a:buSzPts val="1800"/>
              <a:buNone/>
              <a:defRPr/>
            </a:lvl1pPr>
            <a:lvl2pPr lvl="1" algn="ctr">
              <a:lnSpc>
                <a:spcPct val="100000"/>
              </a:lnSpc>
              <a:spcBef>
                <a:spcPts val="0"/>
              </a:spcBef>
              <a:spcAft>
                <a:spcPts val="0"/>
              </a:spcAft>
              <a:buClr>
                <a:srgbClr val="FFFFFF"/>
              </a:buClr>
              <a:buSzPts val="1800"/>
              <a:buNone/>
              <a:defRPr/>
            </a:lvl2pPr>
            <a:lvl3pPr lvl="2" algn="ctr">
              <a:lnSpc>
                <a:spcPct val="100000"/>
              </a:lnSpc>
              <a:spcBef>
                <a:spcPts val="0"/>
              </a:spcBef>
              <a:spcAft>
                <a:spcPts val="0"/>
              </a:spcAft>
              <a:buClr>
                <a:srgbClr val="FFFFFF"/>
              </a:buClr>
              <a:buSzPts val="1800"/>
              <a:buNone/>
              <a:defRPr/>
            </a:lvl3pPr>
            <a:lvl4pPr lvl="3" algn="ctr">
              <a:lnSpc>
                <a:spcPct val="100000"/>
              </a:lnSpc>
              <a:spcBef>
                <a:spcPts val="0"/>
              </a:spcBef>
              <a:spcAft>
                <a:spcPts val="0"/>
              </a:spcAft>
              <a:buClr>
                <a:srgbClr val="FFFFFF"/>
              </a:buClr>
              <a:buSzPts val="1800"/>
              <a:buNone/>
              <a:defRPr/>
            </a:lvl4pPr>
            <a:lvl5pPr lvl="4" algn="ctr">
              <a:lnSpc>
                <a:spcPct val="100000"/>
              </a:lnSpc>
              <a:spcBef>
                <a:spcPts val="0"/>
              </a:spcBef>
              <a:spcAft>
                <a:spcPts val="0"/>
              </a:spcAft>
              <a:buClr>
                <a:srgbClr val="FFFFFF"/>
              </a:buClr>
              <a:buSzPts val="1800"/>
              <a:buNone/>
              <a:defRPr/>
            </a:lvl5pPr>
            <a:lvl6pPr lvl="5" algn="ctr">
              <a:lnSpc>
                <a:spcPct val="100000"/>
              </a:lnSpc>
              <a:spcBef>
                <a:spcPts val="0"/>
              </a:spcBef>
              <a:spcAft>
                <a:spcPts val="0"/>
              </a:spcAft>
              <a:buClr>
                <a:srgbClr val="FFFFFF"/>
              </a:buClr>
              <a:buSzPts val="1800"/>
              <a:buNone/>
              <a:defRPr/>
            </a:lvl6pPr>
            <a:lvl7pPr lvl="6" algn="ctr">
              <a:lnSpc>
                <a:spcPct val="100000"/>
              </a:lnSpc>
              <a:spcBef>
                <a:spcPts val="0"/>
              </a:spcBef>
              <a:spcAft>
                <a:spcPts val="0"/>
              </a:spcAft>
              <a:buClr>
                <a:srgbClr val="FFFFFF"/>
              </a:buClr>
              <a:buSzPts val="1800"/>
              <a:buNone/>
              <a:defRPr/>
            </a:lvl7pPr>
            <a:lvl8pPr lvl="7" algn="ctr">
              <a:lnSpc>
                <a:spcPct val="100000"/>
              </a:lnSpc>
              <a:spcBef>
                <a:spcPts val="0"/>
              </a:spcBef>
              <a:spcAft>
                <a:spcPts val="0"/>
              </a:spcAft>
              <a:buClr>
                <a:srgbClr val="FFFFFF"/>
              </a:buClr>
              <a:buSzPts val="1800"/>
              <a:buNone/>
              <a:defRPr/>
            </a:lvl8pPr>
            <a:lvl9pPr lvl="8" algn="ctr">
              <a:lnSpc>
                <a:spcPct val="100000"/>
              </a:lnSpc>
              <a:spcBef>
                <a:spcPts val="0"/>
              </a:spcBef>
              <a:spcAft>
                <a:spcPts val="0"/>
              </a:spcAft>
              <a:buClr>
                <a:srgbClr val="FFFFFF"/>
              </a:buClr>
              <a:buSzPts val="1800"/>
              <a:buNone/>
              <a:defRPr/>
            </a:lvl9pPr>
          </a:lstStyle>
          <a:p>
            <a:endParaRPr/>
          </a:p>
        </p:txBody>
      </p:sp>
      <p:sp>
        <p:nvSpPr>
          <p:cNvPr id="49" name="Google Shape;49;p53"/>
          <p:cNvSpPr txBox="1">
            <a:spLocks noGrp="1"/>
          </p:cNvSpPr>
          <p:nvPr>
            <p:ph type="body" idx="1"/>
          </p:nvPr>
        </p:nvSpPr>
        <p:spPr>
          <a:xfrm>
            <a:off x="1079500" y="2527300"/>
            <a:ext cx="5232400" cy="6108700"/>
          </a:xfrm>
          <a:prstGeom prst="rect">
            <a:avLst/>
          </a:prstGeom>
          <a:noFill/>
          <a:ln>
            <a:noFill/>
          </a:ln>
        </p:spPr>
        <p:txBody>
          <a:bodyPr spcFirstLastPara="1" wrap="square" lIns="50800" tIns="50800" rIns="50800" bIns="50800" anchor="ctr" anchorCtr="0">
            <a:noAutofit/>
          </a:bodyPr>
          <a:lstStyle>
            <a:lvl1pPr marL="457200" lvl="0" indent="-472440" algn="l">
              <a:lnSpc>
                <a:spcPct val="100000"/>
              </a:lnSpc>
              <a:spcBef>
                <a:spcPts val="3200"/>
              </a:spcBef>
              <a:spcAft>
                <a:spcPts val="0"/>
              </a:spcAft>
              <a:buClr>
                <a:srgbClr val="FFFFFF"/>
              </a:buClr>
              <a:buSzPts val="3840"/>
              <a:buFont typeface="Libre Franklin"/>
              <a:buChar char="•"/>
              <a:defRPr sz="3200"/>
            </a:lvl1pPr>
            <a:lvl2pPr marL="914400" lvl="1" indent="-472440" algn="l">
              <a:lnSpc>
                <a:spcPct val="100000"/>
              </a:lnSpc>
              <a:spcBef>
                <a:spcPts val="3200"/>
              </a:spcBef>
              <a:spcAft>
                <a:spcPts val="0"/>
              </a:spcAft>
              <a:buClr>
                <a:srgbClr val="FFFFFF"/>
              </a:buClr>
              <a:buSzPts val="3840"/>
              <a:buFont typeface="Libre Franklin"/>
              <a:buChar char="•"/>
              <a:defRPr sz="3200"/>
            </a:lvl2pPr>
            <a:lvl3pPr marL="1371600" lvl="2" indent="-472439" algn="l">
              <a:lnSpc>
                <a:spcPct val="100000"/>
              </a:lnSpc>
              <a:spcBef>
                <a:spcPts val="3200"/>
              </a:spcBef>
              <a:spcAft>
                <a:spcPts val="0"/>
              </a:spcAft>
              <a:buClr>
                <a:srgbClr val="FFFFFF"/>
              </a:buClr>
              <a:buSzPts val="3840"/>
              <a:buFont typeface="Libre Franklin"/>
              <a:buChar char="•"/>
              <a:defRPr sz="3200"/>
            </a:lvl3pPr>
            <a:lvl4pPr marL="1828800" lvl="3" indent="-472439" algn="l">
              <a:lnSpc>
                <a:spcPct val="100000"/>
              </a:lnSpc>
              <a:spcBef>
                <a:spcPts val="3200"/>
              </a:spcBef>
              <a:spcAft>
                <a:spcPts val="0"/>
              </a:spcAft>
              <a:buClr>
                <a:srgbClr val="FFFFFF"/>
              </a:buClr>
              <a:buSzPts val="3840"/>
              <a:buFont typeface="Libre Franklin"/>
              <a:buChar char="•"/>
              <a:defRPr sz="3200"/>
            </a:lvl4pPr>
            <a:lvl5pPr marL="2286000" lvl="4" indent="-472439" algn="l">
              <a:lnSpc>
                <a:spcPct val="100000"/>
              </a:lnSpc>
              <a:spcBef>
                <a:spcPts val="3200"/>
              </a:spcBef>
              <a:spcAft>
                <a:spcPts val="0"/>
              </a:spcAft>
              <a:buClr>
                <a:srgbClr val="FFFFFF"/>
              </a:buClr>
              <a:buSzPts val="3840"/>
              <a:buFont typeface="Libre Franklin"/>
              <a:buChar char="•"/>
              <a:defRPr sz="3200"/>
            </a:lvl5pPr>
            <a:lvl6pPr marL="2743200" lvl="5" indent="-365760" algn="l">
              <a:lnSpc>
                <a:spcPct val="100000"/>
              </a:lnSpc>
              <a:spcBef>
                <a:spcPts val="3200"/>
              </a:spcBef>
              <a:spcAft>
                <a:spcPts val="0"/>
              </a:spcAft>
              <a:buClr>
                <a:srgbClr val="FFFFFF"/>
              </a:buClr>
              <a:buSzPts val="2160"/>
              <a:buChar char="•"/>
              <a:defRPr/>
            </a:lvl6pPr>
            <a:lvl7pPr marL="3200400" lvl="6" indent="-365760" algn="l">
              <a:lnSpc>
                <a:spcPct val="100000"/>
              </a:lnSpc>
              <a:spcBef>
                <a:spcPts val="3200"/>
              </a:spcBef>
              <a:spcAft>
                <a:spcPts val="0"/>
              </a:spcAft>
              <a:buClr>
                <a:srgbClr val="FFFFFF"/>
              </a:buClr>
              <a:buSzPts val="2160"/>
              <a:buChar char="•"/>
              <a:defRPr/>
            </a:lvl7pPr>
            <a:lvl8pPr marL="3657600" lvl="7" indent="-365759" algn="l">
              <a:lnSpc>
                <a:spcPct val="100000"/>
              </a:lnSpc>
              <a:spcBef>
                <a:spcPts val="3200"/>
              </a:spcBef>
              <a:spcAft>
                <a:spcPts val="0"/>
              </a:spcAft>
              <a:buClr>
                <a:srgbClr val="FFFFFF"/>
              </a:buClr>
              <a:buSzPts val="2160"/>
              <a:buChar char="•"/>
              <a:defRPr/>
            </a:lvl8pPr>
            <a:lvl9pPr marL="4114800" lvl="8" indent="-365759" algn="l">
              <a:lnSpc>
                <a:spcPct val="100000"/>
              </a:lnSpc>
              <a:spcBef>
                <a:spcPts val="3200"/>
              </a:spcBef>
              <a:spcAft>
                <a:spcPts val="0"/>
              </a:spcAft>
              <a:buClr>
                <a:srgbClr val="FFFFFF"/>
              </a:buClr>
              <a:buSzPts val="2160"/>
              <a:buChar char="•"/>
              <a:defRPr/>
            </a:lvl9pPr>
          </a:lstStyle>
          <a:p>
            <a:endParaRPr/>
          </a:p>
        </p:txBody>
      </p:sp>
      <p:sp>
        <p:nvSpPr>
          <p:cNvPr id="50" name="Google Shape;50;p53"/>
          <p:cNvSpPr txBox="1">
            <a:spLocks noGrp="1"/>
          </p:cNvSpPr>
          <p:nvPr>
            <p:ph type="sldNum" idx="12"/>
          </p:nvPr>
        </p:nvSpPr>
        <p:spPr>
          <a:xfrm>
            <a:off x="6504151" y="9080500"/>
            <a:ext cx="373708" cy="355600"/>
          </a:xfrm>
          <a:prstGeom prst="rect">
            <a:avLst/>
          </a:prstGeom>
          <a:noFill/>
          <a:ln>
            <a:noFill/>
          </a:ln>
        </p:spPr>
        <p:txBody>
          <a:bodyPr spcFirstLastPara="1" wrap="square" lIns="50800" tIns="50800" rIns="50800" bIns="50800" anchor="t" anchorCtr="0">
            <a:spAutoFit/>
          </a:bodyPr>
          <a:lstStyle>
            <a:lvl1pPr marL="0" lvl="0"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1pPr>
            <a:lvl2pPr marL="0" lvl="1"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2pPr>
            <a:lvl3pPr marL="0" lvl="2"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3pPr>
            <a:lvl4pPr marL="0" lvl="3"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4pPr>
            <a:lvl5pPr marL="0" lvl="4"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5pPr>
            <a:lvl6pPr marL="0" lvl="5"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6pPr>
            <a:lvl7pPr marL="0" lvl="6"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7pPr>
            <a:lvl8pPr marL="0" lvl="7"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8pPr>
            <a:lvl9pPr marL="0" lvl="8" indent="0" algn="l">
              <a:lnSpc>
                <a:spcPct val="100000"/>
              </a:lnSpc>
              <a:spcBef>
                <a:spcPts val="0"/>
              </a:spcBef>
              <a:spcAft>
                <a:spcPts val="0"/>
              </a:spcAft>
              <a:buClr>
                <a:srgbClr val="00C7FC"/>
              </a:buClr>
              <a:buSzPts val="1800"/>
              <a:buFont typeface="Libre Franklin"/>
              <a:buNone/>
              <a:defRPr sz="1800">
                <a:solidFill>
                  <a:srgbClr val="00C7FC"/>
                </a:solidFill>
                <a:latin typeface="Libre Franklin"/>
                <a:ea typeface="Libre Franklin"/>
                <a:cs typeface="Libre Franklin"/>
                <a:sym typeface="Libre Frankli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3"/>
          <p:cNvSpPr txBox="1">
            <a:spLocks noGrp="1"/>
          </p:cNvSpPr>
          <p:nvPr>
            <p:ph type="title"/>
          </p:nvPr>
        </p:nvSpPr>
        <p:spPr>
          <a:xfrm>
            <a:off x="1079500" y="152400"/>
            <a:ext cx="10845800" cy="2095500"/>
          </a:xfrm>
          <a:prstGeom prst="rect">
            <a:avLst/>
          </a:prstGeom>
          <a:noFill/>
          <a:ln>
            <a:noFill/>
          </a:ln>
        </p:spPr>
        <p:txBody>
          <a:bodyPr spcFirstLastPara="1" wrap="square" lIns="50800" tIns="50800" rIns="50800" bIns="50800" anchor="ctr" anchorCtr="0">
            <a:noAutofit/>
          </a:bodyPr>
          <a:lstStyle>
            <a:lvl1pPr marR="0" lvl="0" algn="ctr" rtl="0">
              <a:lnSpc>
                <a:spcPct val="100000"/>
              </a:lnSpc>
              <a:spcBef>
                <a:spcPts val="0"/>
              </a:spcBef>
              <a:spcAft>
                <a:spcPts val="0"/>
              </a:spcAft>
              <a:buClr>
                <a:srgbClr val="FFFFFF"/>
              </a:buClr>
              <a:buSzPts val="7000"/>
              <a:buFont typeface="Libre Franklin"/>
              <a:buNone/>
              <a:defRPr sz="7000" b="0" i="0" u="none" strike="noStrike" cap="none">
                <a:solidFill>
                  <a:srgbClr val="FFFFFF"/>
                </a:solidFill>
                <a:latin typeface="Libre Franklin"/>
                <a:ea typeface="Libre Franklin"/>
                <a:cs typeface="Libre Franklin"/>
                <a:sym typeface="Libre Franklin"/>
              </a:defRPr>
            </a:lvl1pPr>
            <a:lvl2pPr marR="0" lvl="1" algn="ctr" rtl="0">
              <a:lnSpc>
                <a:spcPct val="100000"/>
              </a:lnSpc>
              <a:spcBef>
                <a:spcPts val="0"/>
              </a:spcBef>
              <a:spcAft>
                <a:spcPts val="0"/>
              </a:spcAft>
              <a:buClr>
                <a:srgbClr val="FFFFFF"/>
              </a:buClr>
              <a:buSzPts val="7000"/>
              <a:buFont typeface="Cutive"/>
              <a:buNone/>
              <a:defRPr sz="7000" b="0" i="0" u="none" strike="noStrike" cap="none">
                <a:solidFill>
                  <a:srgbClr val="FFFFFF"/>
                </a:solidFill>
                <a:latin typeface="Cutive"/>
                <a:ea typeface="Cutive"/>
                <a:cs typeface="Cutive"/>
                <a:sym typeface="Cutive"/>
              </a:defRPr>
            </a:lvl2pPr>
            <a:lvl3pPr marR="0" lvl="2" algn="ctr" rtl="0">
              <a:lnSpc>
                <a:spcPct val="100000"/>
              </a:lnSpc>
              <a:spcBef>
                <a:spcPts val="0"/>
              </a:spcBef>
              <a:spcAft>
                <a:spcPts val="0"/>
              </a:spcAft>
              <a:buClr>
                <a:srgbClr val="FFFFFF"/>
              </a:buClr>
              <a:buSzPts val="7000"/>
              <a:buFont typeface="Cutive"/>
              <a:buNone/>
              <a:defRPr sz="7000" b="0" i="0" u="none" strike="noStrike" cap="none">
                <a:solidFill>
                  <a:srgbClr val="FFFFFF"/>
                </a:solidFill>
                <a:latin typeface="Cutive"/>
                <a:ea typeface="Cutive"/>
                <a:cs typeface="Cutive"/>
                <a:sym typeface="Cutive"/>
              </a:defRPr>
            </a:lvl3pPr>
            <a:lvl4pPr marR="0" lvl="3" algn="ctr" rtl="0">
              <a:lnSpc>
                <a:spcPct val="100000"/>
              </a:lnSpc>
              <a:spcBef>
                <a:spcPts val="0"/>
              </a:spcBef>
              <a:spcAft>
                <a:spcPts val="0"/>
              </a:spcAft>
              <a:buClr>
                <a:srgbClr val="FFFFFF"/>
              </a:buClr>
              <a:buSzPts val="7000"/>
              <a:buFont typeface="Cutive"/>
              <a:buNone/>
              <a:defRPr sz="7000" b="0" i="0" u="none" strike="noStrike" cap="none">
                <a:solidFill>
                  <a:srgbClr val="FFFFFF"/>
                </a:solidFill>
                <a:latin typeface="Cutive"/>
                <a:ea typeface="Cutive"/>
                <a:cs typeface="Cutive"/>
                <a:sym typeface="Cutive"/>
              </a:defRPr>
            </a:lvl4pPr>
            <a:lvl5pPr marR="0" lvl="4" algn="ctr" rtl="0">
              <a:lnSpc>
                <a:spcPct val="100000"/>
              </a:lnSpc>
              <a:spcBef>
                <a:spcPts val="0"/>
              </a:spcBef>
              <a:spcAft>
                <a:spcPts val="0"/>
              </a:spcAft>
              <a:buClr>
                <a:srgbClr val="FFFFFF"/>
              </a:buClr>
              <a:buSzPts val="7000"/>
              <a:buFont typeface="Cutive"/>
              <a:buNone/>
              <a:defRPr sz="7000" b="0" i="0" u="none" strike="noStrike" cap="none">
                <a:solidFill>
                  <a:srgbClr val="FFFFFF"/>
                </a:solidFill>
                <a:latin typeface="Cutive"/>
                <a:ea typeface="Cutive"/>
                <a:cs typeface="Cutive"/>
                <a:sym typeface="Cutive"/>
              </a:defRPr>
            </a:lvl5pPr>
            <a:lvl6pPr marR="0" lvl="5" algn="ctr" rtl="0">
              <a:lnSpc>
                <a:spcPct val="100000"/>
              </a:lnSpc>
              <a:spcBef>
                <a:spcPts val="0"/>
              </a:spcBef>
              <a:spcAft>
                <a:spcPts val="0"/>
              </a:spcAft>
              <a:buClr>
                <a:srgbClr val="FFFFFF"/>
              </a:buClr>
              <a:buSzPts val="7000"/>
              <a:buFont typeface="Cutive"/>
              <a:buNone/>
              <a:defRPr sz="7000" b="0" i="0" u="none" strike="noStrike" cap="none">
                <a:solidFill>
                  <a:srgbClr val="FFFFFF"/>
                </a:solidFill>
                <a:latin typeface="Cutive"/>
                <a:ea typeface="Cutive"/>
                <a:cs typeface="Cutive"/>
                <a:sym typeface="Cutive"/>
              </a:defRPr>
            </a:lvl6pPr>
            <a:lvl7pPr marR="0" lvl="6" algn="ctr" rtl="0">
              <a:lnSpc>
                <a:spcPct val="100000"/>
              </a:lnSpc>
              <a:spcBef>
                <a:spcPts val="0"/>
              </a:spcBef>
              <a:spcAft>
                <a:spcPts val="0"/>
              </a:spcAft>
              <a:buClr>
                <a:srgbClr val="FFFFFF"/>
              </a:buClr>
              <a:buSzPts val="7000"/>
              <a:buFont typeface="Cutive"/>
              <a:buNone/>
              <a:defRPr sz="7000" b="0" i="0" u="none" strike="noStrike" cap="none">
                <a:solidFill>
                  <a:srgbClr val="FFFFFF"/>
                </a:solidFill>
                <a:latin typeface="Cutive"/>
                <a:ea typeface="Cutive"/>
                <a:cs typeface="Cutive"/>
                <a:sym typeface="Cutive"/>
              </a:defRPr>
            </a:lvl7pPr>
            <a:lvl8pPr marR="0" lvl="7" algn="ctr" rtl="0">
              <a:lnSpc>
                <a:spcPct val="100000"/>
              </a:lnSpc>
              <a:spcBef>
                <a:spcPts val="0"/>
              </a:spcBef>
              <a:spcAft>
                <a:spcPts val="0"/>
              </a:spcAft>
              <a:buClr>
                <a:srgbClr val="FFFFFF"/>
              </a:buClr>
              <a:buSzPts val="7000"/>
              <a:buFont typeface="Cutive"/>
              <a:buNone/>
              <a:defRPr sz="7000" b="0" i="0" u="none" strike="noStrike" cap="none">
                <a:solidFill>
                  <a:srgbClr val="FFFFFF"/>
                </a:solidFill>
                <a:latin typeface="Cutive"/>
                <a:ea typeface="Cutive"/>
                <a:cs typeface="Cutive"/>
                <a:sym typeface="Cutive"/>
              </a:defRPr>
            </a:lvl8pPr>
            <a:lvl9pPr marR="0" lvl="8" algn="ctr" rtl="0">
              <a:lnSpc>
                <a:spcPct val="100000"/>
              </a:lnSpc>
              <a:spcBef>
                <a:spcPts val="0"/>
              </a:spcBef>
              <a:spcAft>
                <a:spcPts val="0"/>
              </a:spcAft>
              <a:buClr>
                <a:srgbClr val="FFFFFF"/>
              </a:buClr>
              <a:buSzPts val="7000"/>
              <a:buFont typeface="Cutive"/>
              <a:buNone/>
              <a:defRPr sz="7000" b="0" i="0" u="none" strike="noStrike" cap="none">
                <a:solidFill>
                  <a:srgbClr val="FFFFFF"/>
                </a:solidFill>
                <a:latin typeface="Cutive"/>
                <a:ea typeface="Cutive"/>
                <a:cs typeface="Cutive"/>
                <a:sym typeface="Cutive"/>
              </a:defRPr>
            </a:lvl9pPr>
          </a:lstStyle>
          <a:p>
            <a:endParaRPr/>
          </a:p>
        </p:txBody>
      </p:sp>
      <p:sp>
        <p:nvSpPr>
          <p:cNvPr id="7" name="Google Shape;7;p43"/>
          <p:cNvSpPr txBox="1">
            <a:spLocks noGrp="1"/>
          </p:cNvSpPr>
          <p:nvPr>
            <p:ph type="body" idx="1"/>
          </p:nvPr>
        </p:nvSpPr>
        <p:spPr>
          <a:xfrm>
            <a:off x="1079500" y="2527300"/>
            <a:ext cx="10845800" cy="6108700"/>
          </a:xfrm>
          <a:prstGeom prst="rect">
            <a:avLst/>
          </a:prstGeom>
          <a:noFill/>
          <a:ln>
            <a:noFill/>
          </a:ln>
        </p:spPr>
        <p:txBody>
          <a:bodyPr spcFirstLastPara="1" wrap="square" lIns="50800" tIns="50800" rIns="50800" bIns="50800" anchor="ctr" anchorCtr="0">
            <a:noAutofit/>
          </a:bodyPr>
          <a:lstStyle>
            <a:lvl1pPr marL="457200" marR="0" lvl="0" indent="-548640" algn="l" rtl="0">
              <a:lnSpc>
                <a:spcPct val="100000"/>
              </a:lnSpc>
              <a:spcBef>
                <a:spcPts val="3200"/>
              </a:spcBef>
              <a:spcAft>
                <a:spcPts val="0"/>
              </a:spcAft>
              <a:buClr>
                <a:srgbClr val="FFFFFF"/>
              </a:buClr>
              <a:buSzPts val="5040"/>
              <a:buFont typeface="Libre Franklin"/>
              <a:buChar char="•"/>
              <a:defRPr sz="4200" b="0" i="0" u="none" strike="noStrike" cap="none">
                <a:solidFill>
                  <a:srgbClr val="FFFFFF"/>
                </a:solidFill>
                <a:latin typeface="Libre Franklin"/>
                <a:ea typeface="Libre Franklin"/>
                <a:cs typeface="Libre Franklin"/>
                <a:sym typeface="Libre Franklin"/>
              </a:defRPr>
            </a:lvl1pPr>
            <a:lvl2pPr marL="914400" marR="0" lvl="1" indent="-548640" algn="l" rtl="0">
              <a:lnSpc>
                <a:spcPct val="100000"/>
              </a:lnSpc>
              <a:spcBef>
                <a:spcPts val="3200"/>
              </a:spcBef>
              <a:spcAft>
                <a:spcPts val="0"/>
              </a:spcAft>
              <a:buClr>
                <a:srgbClr val="FFFFFF"/>
              </a:buClr>
              <a:buSzPts val="5040"/>
              <a:buFont typeface="Libre Franklin"/>
              <a:buChar char="•"/>
              <a:defRPr sz="4200" b="0" i="0" u="none" strike="noStrike" cap="none">
                <a:solidFill>
                  <a:srgbClr val="FFFFFF"/>
                </a:solidFill>
                <a:latin typeface="Libre Franklin"/>
                <a:ea typeface="Libre Franklin"/>
                <a:cs typeface="Libre Franklin"/>
                <a:sym typeface="Libre Franklin"/>
              </a:defRPr>
            </a:lvl2pPr>
            <a:lvl3pPr marL="1371600" marR="0" lvl="2" indent="-548639" algn="l" rtl="0">
              <a:lnSpc>
                <a:spcPct val="100000"/>
              </a:lnSpc>
              <a:spcBef>
                <a:spcPts val="3200"/>
              </a:spcBef>
              <a:spcAft>
                <a:spcPts val="0"/>
              </a:spcAft>
              <a:buClr>
                <a:srgbClr val="FFFFFF"/>
              </a:buClr>
              <a:buSzPts val="5040"/>
              <a:buFont typeface="Libre Franklin"/>
              <a:buChar char="•"/>
              <a:defRPr sz="4200" b="0" i="0" u="none" strike="noStrike" cap="none">
                <a:solidFill>
                  <a:srgbClr val="FFFFFF"/>
                </a:solidFill>
                <a:latin typeface="Libre Franklin"/>
                <a:ea typeface="Libre Franklin"/>
                <a:cs typeface="Libre Franklin"/>
                <a:sym typeface="Libre Franklin"/>
              </a:defRPr>
            </a:lvl3pPr>
            <a:lvl4pPr marL="1828800" marR="0" lvl="3" indent="-548639" algn="l" rtl="0">
              <a:lnSpc>
                <a:spcPct val="100000"/>
              </a:lnSpc>
              <a:spcBef>
                <a:spcPts val="3200"/>
              </a:spcBef>
              <a:spcAft>
                <a:spcPts val="0"/>
              </a:spcAft>
              <a:buClr>
                <a:srgbClr val="FFFFFF"/>
              </a:buClr>
              <a:buSzPts val="5040"/>
              <a:buFont typeface="Libre Franklin"/>
              <a:buChar char="•"/>
              <a:defRPr sz="4200" b="0" i="0" u="none" strike="noStrike" cap="none">
                <a:solidFill>
                  <a:srgbClr val="FFFFFF"/>
                </a:solidFill>
                <a:latin typeface="Libre Franklin"/>
                <a:ea typeface="Libre Franklin"/>
                <a:cs typeface="Libre Franklin"/>
                <a:sym typeface="Libre Franklin"/>
              </a:defRPr>
            </a:lvl4pPr>
            <a:lvl5pPr marL="2286000" marR="0" lvl="4" indent="-548639" algn="l" rtl="0">
              <a:lnSpc>
                <a:spcPct val="100000"/>
              </a:lnSpc>
              <a:spcBef>
                <a:spcPts val="3200"/>
              </a:spcBef>
              <a:spcAft>
                <a:spcPts val="0"/>
              </a:spcAft>
              <a:buClr>
                <a:srgbClr val="FFFFFF"/>
              </a:buClr>
              <a:buSzPts val="5040"/>
              <a:buFont typeface="Libre Franklin"/>
              <a:buChar char="•"/>
              <a:defRPr sz="4200" b="0" i="0" u="none" strike="noStrike" cap="none">
                <a:solidFill>
                  <a:srgbClr val="FFFFFF"/>
                </a:solidFill>
                <a:latin typeface="Libre Franklin"/>
                <a:ea typeface="Libre Franklin"/>
                <a:cs typeface="Libre Franklin"/>
                <a:sym typeface="Libre Franklin"/>
              </a:defRPr>
            </a:lvl5pPr>
            <a:lvl6pPr marL="2743200" marR="0" lvl="5" indent="-548639" algn="l" rtl="0">
              <a:lnSpc>
                <a:spcPct val="100000"/>
              </a:lnSpc>
              <a:spcBef>
                <a:spcPts val="3200"/>
              </a:spcBef>
              <a:spcAft>
                <a:spcPts val="0"/>
              </a:spcAft>
              <a:buClr>
                <a:srgbClr val="FFFFFF"/>
              </a:buClr>
              <a:buSzPts val="5040"/>
              <a:buFont typeface="Cutive"/>
              <a:buChar char="•"/>
              <a:defRPr sz="4200" b="0" i="0" u="none" strike="noStrike" cap="none">
                <a:solidFill>
                  <a:srgbClr val="FFFFFF"/>
                </a:solidFill>
                <a:latin typeface="Cutive"/>
                <a:ea typeface="Cutive"/>
                <a:cs typeface="Cutive"/>
                <a:sym typeface="Cutive"/>
              </a:defRPr>
            </a:lvl6pPr>
            <a:lvl7pPr marL="3200400" marR="0" lvl="6" indent="-548639" algn="l" rtl="0">
              <a:lnSpc>
                <a:spcPct val="100000"/>
              </a:lnSpc>
              <a:spcBef>
                <a:spcPts val="3200"/>
              </a:spcBef>
              <a:spcAft>
                <a:spcPts val="0"/>
              </a:spcAft>
              <a:buClr>
                <a:srgbClr val="FFFFFF"/>
              </a:buClr>
              <a:buSzPts val="5040"/>
              <a:buFont typeface="Cutive"/>
              <a:buChar char="•"/>
              <a:defRPr sz="4200" b="0" i="0" u="none" strike="noStrike" cap="none">
                <a:solidFill>
                  <a:srgbClr val="FFFFFF"/>
                </a:solidFill>
                <a:latin typeface="Cutive"/>
                <a:ea typeface="Cutive"/>
                <a:cs typeface="Cutive"/>
                <a:sym typeface="Cutive"/>
              </a:defRPr>
            </a:lvl7pPr>
            <a:lvl8pPr marL="3657600" marR="0" lvl="7" indent="-548639" algn="l" rtl="0">
              <a:lnSpc>
                <a:spcPct val="100000"/>
              </a:lnSpc>
              <a:spcBef>
                <a:spcPts val="3200"/>
              </a:spcBef>
              <a:spcAft>
                <a:spcPts val="0"/>
              </a:spcAft>
              <a:buClr>
                <a:srgbClr val="FFFFFF"/>
              </a:buClr>
              <a:buSzPts val="5040"/>
              <a:buFont typeface="Cutive"/>
              <a:buChar char="•"/>
              <a:defRPr sz="4200" b="0" i="0" u="none" strike="noStrike" cap="none">
                <a:solidFill>
                  <a:srgbClr val="FFFFFF"/>
                </a:solidFill>
                <a:latin typeface="Cutive"/>
                <a:ea typeface="Cutive"/>
                <a:cs typeface="Cutive"/>
                <a:sym typeface="Cutive"/>
              </a:defRPr>
            </a:lvl8pPr>
            <a:lvl9pPr marL="4114800" marR="0" lvl="8" indent="-548640" algn="l" rtl="0">
              <a:lnSpc>
                <a:spcPct val="100000"/>
              </a:lnSpc>
              <a:spcBef>
                <a:spcPts val="3200"/>
              </a:spcBef>
              <a:spcAft>
                <a:spcPts val="0"/>
              </a:spcAft>
              <a:buClr>
                <a:srgbClr val="FFFFFF"/>
              </a:buClr>
              <a:buSzPts val="5040"/>
              <a:buFont typeface="Cutive"/>
              <a:buChar char="•"/>
              <a:defRPr sz="4200" b="0" i="0" u="none" strike="noStrike" cap="none">
                <a:solidFill>
                  <a:srgbClr val="FFFFFF"/>
                </a:solidFill>
                <a:latin typeface="Cutive"/>
                <a:ea typeface="Cutive"/>
                <a:cs typeface="Cutive"/>
                <a:sym typeface="Cutive"/>
              </a:defRPr>
            </a:lvl9pPr>
          </a:lstStyle>
          <a:p>
            <a:endParaRPr/>
          </a:p>
        </p:txBody>
      </p:sp>
      <p:sp>
        <p:nvSpPr>
          <p:cNvPr id="8" name="Google Shape;8;p43"/>
          <p:cNvSpPr txBox="1">
            <a:spLocks noGrp="1"/>
          </p:cNvSpPr>
          <p:nvPr>
            <p:ph type="sldNum" idx="12"/>
          </p:nvPr>
        </p:nvSpPr>
        <p:spPr>
          <a:xfrm>
            <a:off x="6504151" y="9080500"/>
            <a:ext cx="373708" cy="355600"/>
          </a:xfrm>
          <a:prstGeom prst="rect">
            <a:avLst/>
          </a:prstGeom>
          <a:noFill/>
          <a:ln>
            <a:noFill/>
          </a:ln>
        </p:spPr>
        <p:txBody>
          <a:bodyPr spcFirstLastPara="1" wrap="square" lIns="50800" tIns="50800" rIns="50800" bIns="50800" anchor="t" anchorCtr="0">
            <a:spAutoFit/>
          </a:bodyPr>
          <a:lstStyle>
            <a:lvl1pPr marL="0" marR="0" lvl="0" indent="0" algn="l" rtl="0">
              <a:lnSpc>
                <a:spcPct val="100000"/>
              </a:lnSpc>
              <a:spcBef>
                <a:spcPts val="0"/>
              </a:spcBef>
              <a:spcAft>
                <a:spcPts val="0"/>
              </a:spcAft>
              <a:buClr>
                <a:srgbClr val="00C7FC"/>
              </a:buClr>
              <a:buSzPts val="1800"/>
              <a:buFont typeface="Libre Franklin"/>
              <a:buNone/>
              <a:defRPr sz="1800" b="0" i="0" u="none" strike="noStrike" cap="none">
                <a:solidFill>
                  <a:srgbClr val="00C7FC"/>
                </a:solidFill>
                <a:latin typeface="Libre Franklin"/>
                <a:ea typeface="Libre Franklin"/>
                <a:cs typeface="Libre Franklin"/>
                <a:sym typeface="Libre Franklin"/>
              </a:defRPr>
            </a:lvl1pPr>
            <a:lvl2pPr marL="0" marR="0" lvl="1" indent="0" algn="l" rtl="0">
              <a:lnSpc>
                <a:spcPct val="100000"/>
              </a:lnSpc>
              <a:spcBef>
                <a:spcPts val="0"/>
              </a:spcBef>
              <a:spcAft>
                <a:spcPts val="0"/>
              </a:spcAft>
              <a:buClr>
                <a:srgbClr val="00C7FC"/>
              </a:buClr>
              <a:buSzPts val="1800"/>
              <a:buFont typeface="Libre Franklin"/>
              <a:buNone/>
              <a:defRPr sz="1800" b="0" i="0" u="none" strike="noStrike" cap="none">
                <a:solidFill>
                  <a:srgbClr val="00C7FC"/>
                </a:solidFill>
                <a:latin typeface="Libre Franklin"/>
                <a:ea typeface="Libre Franklin"/>
                <a:cs typeface="Libre Franklin"/>
                <a:sym typeface="Libre Franklin"/>
              </a:defRPr>
            </a:lvl2pPr>
            <a:lvl3pPr marL="0" marR="0" lvl="2" indent="0" algn="l" rtl="0">
              <a:lnSpc>
                <a:spcPct val="100000"/>
              </a:lnSpc>
              <a:spcBef>
                <a:spcPts val="0"/>
              </a:spcBef>
              <a:spcAft>
                <a:spcPts val="0"/>
              </a:spcAft>
              <a:buClr>
                <a:srgbClr val="00C7FC"/>
              </a:buClr>
              <a:buSzPts val="1800"/>
              <a:buFont typeface="Libre Franklin"/>
              <a:buNone/>
              <a:defRPr sz="1800" b="0" i="0" u="none" strike="noStrike" cap="none">
                <a:solidFill>
                  <a:srgbClr val="00C7FC"/>
                </a:solidFill>
                <a:latin typeface="Libre Franklin"/>
                <a:ea typeface="Libre Franklin"/>
                <a:cs typeface="Libre Franklin"/>
                <a:sym typeface="Libre Franklin"/>
              </a:defRPr>
            </a:lvl3pPr>
            <a:lvl4pPr marL="0" marR="0" lvl="3" indent="0" algn="l" rtl="0">
              <a:lnSpc>
                <a:spcPct val="100000"/>
              </a:lnSpc>
              <a:spcBef>
                <a:spcPts val="0"/>
              </a:spcBef>
              <a:spcAft>
                <a:spcPts val="0"/>
              </a:spcAft>
              <a:buClr>
                <a:srgbClr val="00C7FC"/>
              </a:buClr>
              <a:buSzPts val="1800"/>
              <a:buFont typeface="Libre Franklin"/>
              <a:buNone/>
              <a:defRPr sz="1800" b="0" i="0" u="none" strike="noStrike" cap="none">
                <a:solidFill>
                  <a:srgbClr val="00C7FC"/>
                </a:solidFill>
                <a:latin typeface="Libre Franklin"/>
                <a:ea typeface="Libre Franklin"/>
                <a:cs typeface="Libre Franklin"/>
                <a:sym typeface="Libre Franklin"/>
              </a:defRPr>
            </a:lvl4pPr>
            <a:lvl5pPr marL="0" marR="0" lvl="4" indent="0" algn="l" rtl="0">
              <a:lnSpc>
                <a:spcPct val="100000"/>
              </a:lnSpc>
              <a:spcBef>
                <a:spcPts val="0"/>
              </a:spcBef>
              <a:spcAft>
                <a:spcPts val="0"/>
              </a:spcAft>
              <a:buClr>
                <a:srgbClr val="00C7FC"/>
              </a:buClr>
              <a:buSzPts val="1800"/>
              <a:buFont typeface="Libre Franklin"/>
              <a:buNone/>
              <a:defRPr sz="1800" b="0" i="0" u="none" strike="noStrike" cap="none">
                <a:solidFill>
                  <a:srgbClr val="00C7FC"/>
                </a:solidFill>
                <a:latin typeface="Libre Franklin"/>
                <a:ea typeface="Libre Franklin"/>
                <a:cs typeface="Libre Franklin"/>
                <a:sym typeface="Libre Franklin"/>
              </a:defRPr>
            </a:lvl5pPr>
            <a:lvl6pPr marL="0" marR="0" lvl="5" indent="0" algn="l" rtl="0">
              <a:lnSpc>
                <a:spcPct val="100000"/>
              </a:lnSpc>
              <a:spcBef>
                <a:spcPts val="0"/>
              </a:spcBef>
              <a:spcAft>
                <a:spcPts val="0"/>
              </a:spcAft>
              <a:buClr>
                <a:srgbClr val="00C7FC"/>
              </a:buClr>
              <a:buSzPts val="1800"/>
              <a:buFont typeface="Libre Franklin"/>
              <a:buNone/>
              <a:defRPr sz="1800" b="0" i="0" u="none" strike="noStrike" cap="none">
                <a:solidFill>
                  <a:srgbClr val="00C7FC"/>
                </a:solidFill>
                <a:latin typeface="Libre Franklin"/>
                <a:ea typeface="Libre Franklin"/>
                <a:cs typeface="Libre Franklin"/>
                <a:sym typeface="Libre Franklin"/>
              </a:defRPr>
            </a:lvl6pPr>
            <a:lvl7pPr marL="0" marR="0" lvl="6" indent="0" algn="l" rtl="0">
              <a:lnSpc>
                <a:spcPct val="100000"/>
              </a:lnSpc>
              <a:spcBef>
                <a:spcPts val="0"/>
              </a:spcBef>
              <a:spcAft>
                <a:spcPts val="0"/>
              </a:spcAft>
              <a:buClr>
                <a:srgbClr val="00C7FC"/>
              </a:buClr>
              <a:buSzPts val="1800"/>
              <a:buFont typeface="Libre Franklin"/>
              <a:buNone/>
              <a:defRPr sz="1800" b="0" i="0" u="none" strike="noStrike" cap="none">
                <a:solidFill>
                  <a:srgbClr val="00C7FC"/>
                </a:solidFill>
                <a:latin typeface="Libre Franklin"/>
                <a:ea typeface="Libre Franklin"/>
                <a:cs typeface="Libre Franklin"/>
                <a:sym typeface="Libre Franklin"/>
              </a:defRPr>
            </a:lvl7pPr>
            <a:lvl8pPr marL="0" marR="0" lvl="7" indent="0" algn="l" rtl="0">
              <a:lnSpc>
                <a:spcPct val="100000"/>
              </a:lnSpc>
              <a:spcBef>
                <a:spcPts val="0"/>
              </a:spcBef>
              <a:spcAft>
                <a:spcPts val="0"/>
              </a:spcAft>
              <a:buClr>
                <a:srgbClr val="00C7FC"/>
              </a:buClr>
              <a:buSzPts val="1800"/>
              <a:buFont typeface="Libre Franklin"/>
              <a:buNone/>
              <a:defRPr sz="1800" b="0" i="0" u="none" strike="noStrike" cap="none">
                <a:solidFill>
                  <a:srgbClr val="00C7FC"/>
                </a:solidFill>
                <a:latin typeface="Libre Franklin"/>
                <a:ea typeface="Libre Franklin"/>
                <a:cs typeface="Libre Franklin"/>
                <a:sym typeface="Libre Franklin"/>
              </a:defRPr>
            </a:lvl8pPr>
            <a:lvl9pPr marL="0" marR="0" lvl="8" indent="0" algn="l" rtl="0">
              <a:lnSpc>
                <a:spcPct val="100000"/>
              </a:lnSpc>
              <a:spcBef>
                <a:spcPts val="0"/>
              </a:spcBef>
              <a:spcAft>
                <a:spcPts val="0"/>
              </a:spcAft>
              <a:buClr>
                <a:srgbClr val="00C7FC"/>
              </a:buClr>
              <a:buSzPts val="1800"/>
              <a:buFont typeface="Libre Franklin"/>
              <a:buNone/>
              <a:defRPr sz="1800" b="0" i="0" u="none" strike="noStrike" cap="none">
                <a:solidFill>
                  <a:srgbClr val="00C7FC"/>
                </a:solidFill>
                <a:latin typeface="Libre Franklin"/>
                <a:ea typeface="Libre Franklin"/>
                <a:cs typeface="Libre Franklin"/>
                <a:sym typeface="Libre Franklin"/>
              </a:defRPr>
            </a:lvl9pPr>
          </a:lstStyle>
          <a:p>
            <a:pPr marL="0" lvl="0" indent="0" algn="l" rtl="0">
              <a:spcBef>
                <a:spcPts val="0"/>
              </a:spcBef>
              <a:spcAft>
                <a:spcPts val="0"/>
              </a:spcAft>
              <a:buNone/>
            </a:pPr>
            <a:fld id="{00000000-1234-1234-1234-123412341234}" type="slidenum">
              <a:rPr lang="en-US"/>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package" Target="../embeddings/Documento_di_Microsoft_Word1.docx"/><Relationship Id="rId6"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graphicFrame>
        <p:nvGraphicFramePr>
          <p:cNvPr id="300" name="Google Shape;300;p16"/>
          <p:cNvGraphicFramePr/>
          <p:nvPr/>
        </p:nvGraphicFramePr>
        <p:xfrm>
          <a:off x="-1" y="0"/>
          <a:ext cx="6855027" cy="3581399"/>
        </p:xfrm>
        <a:graphic>
          <a:graphicData uri="http://schemas.openxmlformats.org/presentationml/2006/ole">
            <mc:AlternateContent xmlns:mc="http://schemas.openxmlformats.org/markup-compatibility/2006">
              <mc:Choice xmlns:v="urn:schemas-microsoft-com:vml" Requires="v">
                <p:oleObj spid="_x0000_s1027" r:id="rId5" imgW="6855027" imgH="3581399" progId="Word.Document.12">
                  <p:embed/>
                </p:oleObj>
              </mc:Choice>
              <mc:Fallback>
                <p:oleObj r:id="rId5" imgW="6855027" imgH="3581399" progId="Word.Document.12">
                  <p:embed/>
                  <p:pic>
                    <p:nvPicPr>
                      <p:cNvPr id="300" name="Google Shape;300;p16"/>
                      <p:cNvPicPr preferRelativeResize="0"/>
                      <p:nvPr/>
                    </p:nvPicPr>
                    <p:blipFill rotWithShape="1">
                      <a:blip r:embed="rId6">
                        <a:alphaModFix/>
                      </a:blip>
                      <a:srcRect/>
                      <a:stretch/>
                    </p:blipFill>
                    <p:spPr>
                      <a:xfrm>
                        <a:off x="-1" y="0"/>
                        <a:ext cx="6855027" cy="3581399"/>
                      </a:xfrm>
                      <a:prstGeom prst="rect">
                        <a:avLst/>
                      </a:prstGeom>
                      <a:noFill/>
                      <a:ln>
                        <a:noFill/>
                      </a:ln>
                    </p:spPr>
                  </p:pic>
                </p:oleObj>
              </mc:Fallback>
            </mc:AlternateContent>
          </a:graphicData>
        </a:graphic>
      </p:graphicFrame>
      <p:sp>
        <p:nvSpPr>
          <p:cNvPr id="301" name="Google Shape;301;p16"/>
          <p:cNvSpPr txBox="1"/>
          <p:nvPr/>
        </p:nvSpPr>
        <p:spPr>
          <a:xfrm>
            <a:off x="0" y="3333750"/>
            <a:ext cx="4991100" cy="1569900"/>
          </a:xfrm>
          <a:prstGeom prst="rect">
            <a:avLst/>
          </a:prstGeom>
          <a:solidFill>
            <a:schemeClr val="lt2"/>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Per capire quale coppia di geni identifica i geni associati analizzo una coppia di geni alla volta e verifico per  quale di queste coppie si trovano PD&gt; NPD (ne bastano 2 coppie). A tale scopo utilizzo una tabella.</a:t>
            </a:r>
            <a:endParaRPr sz="1800">
              <a:solidFill>
                <a:schemeClr val="dk1"/>
              </a:solidFill>
              <a:latin typeface="Libre Franklin"/>
              <a:ea typeface="Libre Franklin"/>
              <a:cs typeface="Libre Franklin"/>
              <a:sym typeface="Libre Franklin"/>
            </a:endParaRPr>
          </a:p>
        </p:txBody>
      </p:sp>
      <p:graphicFrame>
        <p:nvGraphicFramePr>
          <p:cNvPr id="302" name="Google Shape;302;p16"/>
          <p:cNvGraphicFramePr/>
          <p:nvPr/>
        </p:nvGraphicFramePr>
        <p:xfrm>
          <a:off x="7178875" y="95988"/>
          <a:ext cx="3865025" cy="3389469"/>
        </p:xfrm>
        <a:graphic>
          <a:graphicData uri="http://schemas.openxmlformats.org/drawingml/2006/table">
            <a:tbl>
              <a:tblPr>
                <a:noFill/>
                <a:tableStyleId>{E5A7CD40-13EC-4719-BB6A-AFEB15A4F715}</a:tableStyleId>
              </a:tblPr>
              <a:tblGrid>
                <a:gridCol w="1313900"/>
                <a:gridCol w="886325"/>
                <a:gridCol w="779650"/>
                <a:gridCol w="885150"/>
              </a:tblGrid>
              <a:tr h="511975">
                <a:tc>
                  <a:txBody>
                    <a:bodyPr/>
                    <a:lstStyle/>
                    <a:p>
                      <a:pPr marL="0" lvl="0" indent="0" algn="ctr" rtl="0">
                        <a:spcBef>
                          <a:spcPts val="0"/>
                        </a:spcBef>
                        <a:spcAft>
                          <a:spcPts val="0"/>
                        </a:spcAft>
                        <a:buNone/>
                      </a:pPr>
                      <a:r>
                        <a:rPr lang="en-US" b="1"/>
                        <a:t>Coppia di geni</a:t>
                      </a:r>
                      <a:endParaRPr b="1"/>
                    </a:p>
                  </a:txBody>
                  <a:tcPr marL="91425" marR="91425" marT="91425" marB="91425">
                    <a:solidFill>
                      <a:schemeClr val="lt2"/>
                    </a:solidFill>
                  </a:tcPr>
                </a:tc>
                <a:tc>
                  <a:txBody>
                    <a:bodyPr/>
                    <a:lstStyle/>
                    <a:p>
                      <a:pPr marL="0" lvl="0" indent="0" algn="ctr" rtl="0">
                        <a:spcBef>
                          <a:spcPts val="0"/>
                        </a:spcBef>
                        <a:spcAft>
                          <a:spcPts val="0"/>
                        </a:spcAft>
                        <a:buNone/>
                      </a:pPr>
                      <a:r>
                        <a:rPr lang="en-US" b="1"/>
                        <a:t>PD</a:t>
                      </a:r>
                      <a:endParaRPr b="1"/>
                    </a:p>
                  </a:txBody>
                  <a:tcPr marL="91425" marR="91425" marT="91425" marB="91425">
                    <a:solidFill>
                      <a:schemeClr val="lt2"/>
                    </a:solidFill>
                  </a:tcPr>
                </a:tc>
                <a:tc>
                  <a:txBody>
                    <a:bodyPr/>
                    <a:lstStyle/>
                    <a:p>
                      <a:pPr marL="0" lvl="0" indent="0" algn="ctr" rtl="0">
                        <a:spcBef>
                          <a:spcPts val="0"/>
                        </a:spcBef>
                        <a:spcAft>
                          <a:spcPts val="0"/>
                        </a:spcAft>
                        <a:buNone/>
                      </a:pPr>
                      <a:r>
                        <a:rPr lang="en-US" b="1"/>
                        <a:t>NPD</a:t>
                      </a:r>
                      <a:endParaRPr b="1"/>
                    </a:p>
                  </a:txBody>
                  <a:tcPr marL="91425" marR="91425" marT="91425" marB="91425">
                    <a:solidFill>
                      <a:schemeClr val="lt2"/>
                    </a:solidFill>
                  </a:tcPr>
                </a:tc>
                <a:tc>
                  <a:txBody>
                    <a:bodyPr/>
                    <a:lstStyle/>
                    <a:p>
                      <a:pPr marL="0" lvl="0" indent="0" algn="ctr" rtl="0">
                        <a:spcBef>
                          <a:spcPts val="0"/>
                        </a:spcBef>
                        <a:spcAft>
                          <a:spcPts val="0"/>
                        </a:spcAft>
                        <a:buNone/>
                      </a:pPr>
                      <a:r>
                        <a:rPr lang="en-US" b="1"/>
                        <a:t>T</a:t>
                      </a:r>
                      <a:endParaRPr b="1"/>
                    </a:p>
                  </a:txBody>
                  <a:tcPr marL="91425" marR="91425" marT="91425" marB="91425">
                    <a:solidFill>
                      <a:schemeClr val="lt2"/>
                    </a:solidFill>
                  </a:tcPr>
                </a:tc>
              </a:tr>
              <a:tr h="1530250">
                <a:tc>
                  <a:txBody>
                    <a:bodyPr/>
                    <a:lstStyle/>
                    <a:p>
                      <a:pPr marL="0" lvl="0" indent="0" algn="ctr" rtl="0">
                        <a:spcBef>
                          <a:spcPts val="0"/>
                        </a:spcBef>
                        <a:spcAft>
                          <a:spcPts val="0"/>
                        </a:spcAft>
                        <a:buNone/>
                      </a:pPr>
                      <a:r>
                        <a:rPr lang="en-US" i="1"/>
                        <a:t>lam bru+ </a:t>
                      </a:r>
                      <a:endParaRPr i="1"/>
                    </a:p>
                    <a:p>
                      <a:pPr marL="0" lvl="0" indent="0" algn="ctr" rtl="0">
                        <a:spcBef>
                          <a:spcPts val="0"/>
                        </a:spcBef>
                        <a:spcAft>
                          <a:spcPts val="0"/>
                        </a:spcAft>
                        <a:buNone/>
                      </a:pPr>
                      <a:r>
                        <a:rPr lang="en-US" i="1"/>
                        <a:t>(lam +) /lam+ bru ( + bru)</a:t>
                      </a:r>
                      <a:endParaRPr i="1"/>
                    </a:p>
                    <a:p>
                      <a:pPr marL="0" lvl="0" indent="0" algn="ctr" rtl="0">
                        <a:spcBef>
                          <a:spcPts val="0"/>
                        </a:spcBef>
                        <a:spcAft>
                          <a:spcPts val="0"/>
                        </a:spcAft>
                        <a:buNone/>
                      </a:pPr>
                      <a:endParaRPr/>
                    </a:p>
                    <a:p>
                      <a:pPr marL="0" lvl="0" indent="0" algn="ctr" rtl="0">
                        <a:spcBef>
                          <a:spcPts val="0"/>
                        </a:spcBef>
                        <a:spcAft>
                          <a:spcPts val="0"/>
                        </a:spcAft>
                        <a:buNone/>
                      </a:pPr>
                      <a:r>
                        <a:rPr lang="en-US" sz="900"/>
                        <a:t>(considero sempre  lo stato di associazione degli alleli parentali)</a:t>
                      </a:r>
                      <a:endParaRPr sz="900"/>
                    </a:p>
                  </a:txBody>
                  <a:tcPr marL="91425" marR="91425" marT="91425" marB="91425"/>
                </a:tc>
                <a:tc>
                  <a:txBody>
                    <a:bodyPr/>
                    <a:lstStyle/>
                    <a:p>
                      <a:pPr marL="0" lvl="0" indent="0" algn="l" rtl="0">
                        <a:spcBef>
                          <a:spcPts val="0"/>
                        </a:spcBef>
                        <a:spcAft>
                          <a:spcPts val="0"/>
                        </a:spcAft>
                        <a:buNone/>
                      </a:pPr>
                      <a:r>
                        <a:rPr lang="en-US"/>
                        <a:t>220 [B]+ 146 [C] = </a:t>
                      </a:r>
                      <a:r>
                        <a:rPr lang="en-US" b="1"/>
                        <a:t>366</a:t>
                      </a:r>
                      <a:endParaRPr b="1"/>
                    </a:p>
                  </a:txBody>
                  <a:tcPr marL="91425" marR="91425" marT="91425" marB="91425"/>
                </a:tc>
                <a:tc>
                  <a:txBody>
                    <a:bodyPr/>
                    <a:lstStyle/>
                    <a:p>
                      <a:pPr marL="0" lvl="0" indent="0" algn="l" rtl="0">
                        <a:spcBef>
                          <a:spcPts val="0"/>
                        </a:spcBef>
                        <a:spcAft>
                          <a:spcPts val="0"/>
                        </a:spcAft>
                        <a:buNone/>
                      </a:pPr>
                      <a:r>
                        <a:rPr lang="en-US" b="1"/>
                        <a:t>6 </a:t>
                      </a:r>
                      <a:r>
                        <a:rPr lang="en-US"/>
                        <a:t>[E]</a:t>
                      </a:r>
                      <a:endParaRPr/>
                    </a:p>
                  </a:txBody>
                  <a:tcPr marL="91425" marR="91425" marT="91425" marB="91425"/>
                </a:tc>
                <a:tc>
                  <a:txBody>
                    <a:bodyPr/>
                    <a:lstStyle/>
                    <a:p>
                      <a:pPr marL="0" lvl="0" indent="0" algn="l" rtl="0">
                        <a:spcBef>
                          <a:spcPts val="0"/>
                        </a:spcBef>
                        <a:spcAft>
                          <a:spcPts val="0"/>
                        </a:spcAft>
                        <a:buNone/>
                      </a:pPr>
                      <a:r>
                        <a:rPr lang="en-US"/>
                        <a:t>30 [A]+ 68 [D]= </a:t>
                      </a:r>
                      <a:r>
                        <a:rPr lang="en-US" b="1"/>
                        <a:t>98</a:t>
                      </a:r>
                      <a:endParaRPr b="1"/>
                    </a:p>
                  </a:txBody>
                  <a:tcPr marL="91425" marR="91425" marT="91425" marB="91425"/>
                </a:tc>
              </a:tr>
              <a:tr h="1030550">
                <a:tc>
                  <a:txBody>
                    <a:bodyPr/>
                    <a:lstStyle/>
                    <a:p>
                      <a:pPr marL="0" lvl="0" indent="0" algn="l" rtl="0">
                        <a:spcBef>
                          <a:spcPts val="0"/>
                        </a:spcBef>
                        <a:spcAft>
                          <a:spcPts val="0"/>
                        </a:spcAft>
                        <a:buNone/>
                      </a:pPr>
                      <a:r>
                        <a:rPr lang="en-US" i="1"/>
                        <a:t>lam sco/ lam+ sco+ (+ +)</a:t>
                      </a:r>
                      <a:endParaRPr i="1"/>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US">
                          <a:solidFill>
                            <a:schemeClr val="dk1"/>
                          </a:solidFill>
                        </a:rPr>
                        <a:t>30 [A]+ 146 [C] + 6 [E]= </a:t>
                      </a:r>
                      <a:r>
                        <a:rPr lang="en-US" b="1">
                          <a:solidFill>
                            <a:schemeClr val="dk1"/>
                          </a:solidFill>
                        </a:rPr>
                        <a:t>182</a:t>
                      </a:r>
                      <a:endParaRPr b="1">
                        <a:solidFill>
                          <a:schemeClr val="dk1"/>
                        </a:solidFill>
                      </a:endParaRPr>
                    </a:p>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US" b="1">
                          <a:solidFill>
                            <a:schemeClr val="dk1"/>
                          </a:solidFill>
                        </a:rPr>
                        <a:t>220</a:t>
                      </a:r>
                      <a:r>
                        <a:rPr lang="en-US">
                          <a:solidFill>
                            <a:schemeClr val="dk1"/>
                          </a:solidFill>
                        </a:rPr>
                        <a:t> [B]</a:t>
                      </a:r>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US" b="1">
                          <a:solidFill>
                            <a:schemeClr val="dk1"/>
                          </a:solidFill>
                        </a:rPr>
                        <a:t>68</a:t>
                      </a:r>
                      <a:r>
                        <a:rPr lang="en-US">
                          <a:solidFill>
                            <a:schemeClr val="dk1"/>
                          </a:solidFill>
                        </a:rPr>
                        <a:t> [D]</a:t>
                      </a:r>
                      <a:endParaRPr/>
                    </a:p>
                  </a:txBody>
                  <a:tcPr marL="91425" marR="91425" marT="91425" marB="91425"/>
                </a:tc>
              </a:tr>
            </a:tbl>
          </a:graphicData>
        </a:graphic>
      </p:graphicFrame>
      <p:sp>
        <p:nvSpPr>
          <p:cNvPr id="303" name="Google Shape;303;p16"/>
          <p:cNvSpPr txBox="1"/>
          <p:nvPr/>
        </p:nvSpPr>
        <p:spPr>
          <a:xfrm>
            <a:off x="11043900" y="939800"/>
            <a:ext cx="1657500" cy="877200"/>
          </a:xfrm>
          <a:prstGeom prst="rect">
            <a:avLst/>
          </a:prstGeom>
          <a:solidFill>
            <a:schemeClr val="lt2"/>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500">
                <a:solidFill>
                  <a:schemeClr val="dk1"/>
                </a:solidFill>
                <a:latin typeface="Libre Franklin"/>
                <a:ea typeface="Libre Franklin"/>
                <a:cs typeface="Libre Franklin"/>
                <a:sym typeface="Libre Franklin"/>
              </a:rPr>
              <a:t>l</a:t>
            </a:r>
            <a:r>
              <a:rPr lang="en-US" sz="1500" i="1">
                <a:solidFill>
                  <a:schemeClr val="dk1"/>
                </a:solidFill>
                <a:latin typeface="Libre Franklin"/>
                <a:ea typeface="Libre Franklin"/>
                <a:cs typeface="Libre Franklin"/>
                <a:sym typeface="Libre Franklin"/>
              </a:rPr>
              <a:t>am </a:t>
            </a:r>
            <a:r>
              <a:rPr lang="en-US" sz="1500">
                <a:solidFill>
                  <a:schemeClr val="dk1"/>
                </a:solidFill>
                <a:latin typeface="Libre Franklin"/>
                <a:ea typeface="Libre Franklin"/>
                <a:cs typeface="Libre Franklin"/>
                <a:sym typeface="Libre Franklin"/>
              </a:rPr>
              <a:t>e</a:t>
            </a:r>
            <a:r>
              <a:rPr lang="en-US" sz="1500" i="1">
                <a:solidFill>
                  <a:schemeClr val="dk1"/>
                </a:solidFill>
                <a:latin typeface="Libre Franklin"/>
                <a:ea typeface="Libre Franklin"/>
                <a:cs typeface="Libre Franklin"/>
                <a:sym typeface="Libre Franklin"/>
              </a:rPr>
              <a:t> bru</a:t>
            </a:r>
            <a:r>
              <a:rPr lang="en-US" sz="1500">
                <a:solidFill>
                  <a:schemeClr val="dk1"/>
                </a:solidFill>
                <a:latin typeface="Libre Franklin"/>
                <a:ea typeface="Libre Franklin"/>
                <a:cs typeface="Libre Franklin"/>
                <a:sym typeface="Libre Franklin"/>
              </a:rPr>
              <a:t> sono associati (366 (PD)&gt; 6 (NPD)</a:t>
            </a:r>
            <a:endParaRPr sz="1500">
              <a:solidFill>
                <a:schemeClr val="dk1"/>
              </a:solidFill>
              <a:latin typeface="Libre Franklin"/>
              <a:ea typeface="Libre Franklin"/>
              <a:cs typeface="Libre Franklin"/>
              <a:sym typeface="Libre Franklin"/>
            </a:endParaRPr>
          </a:p>
        </p:txBody>
      </p:sp>
      <p:sp>
        <p:nvSpPr>
          <p:cNvPr id="304" name="Google Shape;304;p16"/>
          <p:cNvSpPr txBox="1"/>
          <p:nvPr/>
        </p:nvSpPr>
        <p:spPr>
          <a:xfrm>
            <a:off x="139700" y="5467350"/>
            <a:ext cx="4991100" cy="3786600"/>
          </a:xfrm>
          <a:prstGeom prst="rect">
            <a:avLst/>
          </a:prstGeom>
          <a:solidFill>
            <a:srgbClr val="C9DAF8"/>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Calcolo ora la distanza tra i geni associati (d= (NPD+ ½ T)/Tot x 100</a:t>
            </a:r>
            <a:endParaRPr sz="1800">
              <a:solidFill>
                <a:schemeClr val="dk1"/>
              </a:solidFill>
              <a:latin typeface="Libre Franklin"/>
              <a:ea typeface="Libre Franklin"/>
              <a:cs typeface="Libre Franklin"/>
              <a:sym typeface="Libre Franklin"/>
            </a:endParaRPr>
          </a:p>
          <a:p>
            <a:pPr marL="0" lvl="0" indent="0" algn="l" rtl="0">
              <a:spcBef>
                <a:spcPts val="0"/>
              </a:spcBef>
              <a:spcAft>
                <a:spcPts val="0"/>
              </a:spcAft>
              <a:buNone/>
            </a:pPr>
            <a:endParaRPr sz="1800">
              <a:solidFill>
                <a:schemeClr val="dk1"/>
              </a:solidFill>
              <a:latin typeface="Libre Franklin"/>
              <a:ea typeface="Libre Franklin"/>
              <a:cs typeface="Libre Franklin"/>
              <a:sym typeface="Libre Franklin"/>
            </a:endParaRPr>
          </a:p>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D</a:t>
            </a:r>
            <a:r>
              <a:rPr lang="en-US" sz="1800" baseline="-25000">
                <a:solidFill>
                  <a:schemeClr val="dk1"/>
                </a:solidFill>
                <a:latin typeface="Libre Franklin"/>
                <a:ea typeface="Libre Franklin"/>
                <a:cs typeface="Libre Franklin"/>
                <a:sym typeface="Libre Franklin"/>
              </a:rPr>
              <a:t>lam-bru</a:t>
            </a:r>
            <a:r>
              <a:rPr lang="en-US" sz="1800">
                <a:solidFill>
                  <a:schemeClr val="dk1"/>
                </a:solidFill>
                <a:latin typeface="Libre Franklin"/>
                <a:ea typeface="Libre Franklin"/>
                <a:cs typeface="Libre Franklin"/>
                <a:sym typeface="Libre Franklin"/>
              </a:rPr>
              <a:t>= (6 + ½ 98)/470 x 100 = 9,57 um</a:t>
            </a:r>
            <a:endParaRPr sz="1800">
              <a:solidFill>
                <a:schemeClr val="dk1"/>
              </a:solidFill>
              <a:latin typeface="Libre Franklin"/>
              <a:ea typeface="Libre Franklin"/>
              <a:cs typeface="Libre Franklin"/>
              <a:sym typeface="Libre Franklin"/>
            </a:endParaRPr>
          </a:p>
          <a:p>
            <a:pPr marL="0" lvl="0" indent="0" algn="l" rtl="0">
              <a:spcBef>
                <a:spcPts val="0"/>
              </a:spcBef>
              <a:spcAft>
                <a:spcPts val="0"/>
              </a:spcAft>
              <a:buNone/>
            </a:pPr>
            <a:endParaRPr sz="1800">
              <a:solidFill>
                <a:schemeClr val="dk1"/>
              </a:solidFill>
              <a:latin typeface="Libre Franklin"/>
              <a:ea typeface="Libre Franklin"/>
              <a:cs typeface="Libre Franklin"/>
              <a:sym typeface="Libre Franklin"/>
            </a:endParaRPr>
          </a:p>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e successivamente quella tra i geni e i centromeri. A questo scopo devo identificare i SDS (segreganti in seconda divisione) per ogni gene (gli aschi con spore di fenotipo/genotipo alternato sia da una parte che dall’altra del piano di divisione in Meiosi I) e applicare la formula Dcen-gene = ½ SDS/Totale</a:t>
            </a:r>
            <a:endParaRPr sz="1800">
              <a:solidFill>
                <a:schemeClr val="dk1"/>
              </a:solidFill>
              <a:latin typeface="Libre Franklin"/>
              <a:ea typeface="Libre Franklin"/>
              <a:cs typeface="Libre Franklin"/>
              <a:sym typeface="Libre Franklin"/>
            </a:endParaRPr>
          </a:p>
        </p:txBody>
      </p:sp>
      <p:sp>
        <p:nvSpPr>
          <p:cNvPr id="305" name="Google Shape;305;p16"/>
          <p:cNvSpPr txBox="1"/>
          <p:nvPr/>
        </p:nvSpPr>
        <p:spPr>
          <a:xfrm>
            <a:off x="6052800" y="3581400"/>
            <a:ext cx="4991100" cy="1847100"/>
          </a:xfrm>
          <a:prstGeom prst="rect">
            <a:avLst/>
          </a:prstGeom>
          <a:solidFill>
            <a:srgbClr val="EFEFEF"/>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Dcen-Lam = ½ (30)/470 x 100 = 3,2 um</a:t>
            </a:r>
            <a:endParaRPr sz="1800">
              <a:solidFill>
                <a:schemeClr val="dk1"/>
              </a:solidFill>
              <a:latin typeface="Libre Franklin"/>
              <a:ea typeface="Libre Franklin"/>
              <a:cs typeface="Libre Franklin"/>
              <a:sym typeface="Libre Franklin"/>
            </a:endParaRPr>
          </a:p>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D cen -Bru = ½ (68)/ 470 x 100 =7.234</a:t>
            </a:r>
            <a:endParaRPr sz="1800">
              <a:solidFill>
                <a:schemeClr val="dk1"/>
              </a:solidFill>
              <a:latin typeface="Libre Franklin"/>
              <a:ea typeface="Libre Franklin"/>
              <a:cs typeface="Libre Franklin"/>
              <a:sym typeface="Libre Franklin"/>
            </a:endParaRPr>
          </a:p>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D cen-Sco = ½ (30+68)/470 x100 =10.426</a:t>
            </a:r>
            <a:endParaRPr sz="1800">
              <a:solidFill>
                <a:schemeClr val="dk1"/>
              </a:solidFill>
              <a:latin typeface="Libre Franklin"/>
              <a:ea typeface="Libre Franklin"/>
              <a:cs typeface="Libre Franklin"/>
              <a:sym typeface="Libre Franklin"/>
            </a:endParaRPr>
          </a:p>
          <a:p>
            <a:pPr marL="0" lvl="0" indent="0" algn="l" rtl="0">
              <a:spcBef>
                <a:spcPts val="0"/>
              </a:spcBef>
              <a:spcAft>
                <a:spcPts val="0"/>
              </a:spcAft>
              <a:buNone/>
            </a:pPr>
            <a:endParaRPr sz="1800">
              <a:solidFill>
                <a:schemeClr val="dk1"/>
              </a:solidFill>
              <a:latin typeface="Libre Franklin"/>
              <a:ea typeface="Libre Franklin"/>
              <a:cs typeface="Libre Franklin"/>
              <a:sym typeface="Libre Franklin"/>
            </a:endParaRPr>
          </a:p>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e quindi la mappa per lam e bru è la seguente mentre sco mappa su un altro cromosoma</a:t>
            </a:r>
            <a:endParaRPr sz="1800">
              <a:solidFill>
                <a:schemeClr val="dk1"/>
              </a:solidFill>
              <a:latin typeface="Libre Franklin"/>
              <a:ea typeface="Libre Franklin"/>
              <a:cs typeface="Libre Franklin"/>
              <a:sym typeface="Libre Franklin"/>
            </a:endParaRPr>
          </a:p>
        </p:txBody>
      </p:sp>
      <p:grpSp>
        <p:nvGrpSpPr>
          <p:cNvPr id="306" name="Google Shape;306;p16"/>
          <p:cNvGrpSpPr/>
          <p:nvPr/>
        </p:nvGrpSpPr>
        <p:grpSpPr>
          <a:xfrm>
            <a:off x="495300" y="482600"/>
            <a:ext cx="4635500" cy="381000"/>
            <a:chOff x="495300" y="482600"/>
            <a:chExt cx="4635500" cy="381000"/>
          </a:xfrm>
        </p:grpSpPr>
        <p:sp>
          <p:nvSpPr>
            <p:cNvPr id="307" name="Google Shape;307;p16"/>
            <p:cNvSpPr txBox="1"/>
            <p:nvPr/>
          </p:nvSpPr>
          <p:spPr>
            <a:xfrm>
              <a:off x="495300" y="482600"/>
              <a:ext cx="482700" cy="30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300">
                  <a:solidFill>
                    <a:schemeClr val="accent5"/>
                  </a:solidFill>
                  <a:latin typeface="Libre Franklin"/>
                  <a:ea typeface="Libre Franklin"/>
                  <a:cs typeface="Libre Franklin"/>
                  <a:sym typeface="Libre Franklin"/>
                </a:rPr>
                <a:t>II</a:t>
              </a:r>
              <a:endParaRPr sz="2300">
                <a:solidFill>
                  <a:schemeClr val="accent5"/>
                </a:solidFill>
                <a:latin typeface="Libre Franklin"/>
                <a:ea typeface="Libre Franklin"/>
                <a:cs typeface="Libre Franklin"/>
                <a:sym typeface="Libre Franklin"/>
              </a:endParaRPr>
            </a:p>
          </p:txBody>
        </p:sp>
        <p:sp>
          <p:nvSpPr>
            <p:cNvPr id="308" name="Google Shape;308;p16"/>
            <p:cNvSpPr txBox="1"/>
            <p:nvPr/>
          </p:nvSpPr>
          <p:spPr>
            <a:xfrm>
              <a:off x="1206500" y="482600"/>
              <a:ext cx="482700" cy="30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300">
                  <a:solidFill>
                    <a:schemeClr val="accent5"/>
                  </a:solidFill>
                  <a:latin typeface="Libre Franklin"/>
                  <a:ea typeface="Libre Franklin"/>
                  <a:cs typeface="Libre Franklin"/>
                  <a:sym typeface="Libre Franklin"/>
                </a:rPr>
                <a:t>II</a:t>
              </a:r>
              <a:endParaRPr sz="2300">
                <a:solidFill>
                  <a:schemeClr val="accent5"/>
                </a:solidFill>
                <a:latin typeface="Libre Franklin"/>
                <a:ea typeface="Libre Franklin"/>
                <a:cs typeface="Libre Franklin"/>
                <a:sym typeface="Libre Franklin"/>
              </a:endParaRPr>
            </a:p>
          </p:txBody>
        </p:sp>
        <p:sp>
          <p:nvSpPr>
            <p:cNvPr id="309" name="Google Shape;309;p16"/>
            <p:cNvSpPr txBox="1"/>
            <p:nvPr/>
          </p:nvSpPr>
          <p:spPr>
            <a:xfrm>
              <a:off x="3975100" y="558800"/>
              <a:ext cx="482700" cy="30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300">
                  <a:solidFill>
                    <a:schemeClr val="accent5"/>
                  </a:solidFill>
                  <a:latin typeface="Libre Franklin"/>
                  <a:ea typeface="Libre Franklin"/>
                  <a:cs typeface="Libre Franklin"/>
                  <a:sym typeface="Libre Franklin"/>
                </a:rPr>
                <a:t>II</a:t>
              </a:r>
              <a:endParaRPr sz="2300">
                <a:solidFill>
                  <a:schemeClr val="accent5"/>
                </a:solidFill>
                <a:latin typeface="Libre Franklin"/>
                <a:ea typeface="Libre Franklin"/>
                <a:cs typeface="Libre Franklin"/>
                <a:sym typeface="Libre Franklin"/>
              </a:endParaRPr>
            </a:p>
          </p:txBody>
        </p:sp>
        <p:sp>
          <p:nvSpPr>
            <p:cNvPr id="310" name="Google Shape;310;p16"/>
            <p:cNvSpPr txBox="1"/>
            <p:nvPr/>
          </p:nvSpPr>
          <p:spPr>
            <a:xfrm>
              <a:off x="4648100" y="558800"/>
              <a:ext cx="482700" cy="30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300">
                  <a:solidFill>
                    <a:schemeClr val="accent5"/>
                  </a:solidFill>
                  <a:latin typeface="Libre Franklin"/>
                  <a:ea typeface="Libre Franklin"/>
                  <a:cs typeface="Libre Franklin"/>
                  <a:sym typeface="Libre Franklin"/>
                </a:rPr>
                <a:t>II</a:t>
              </a:r>
              <a:endParaRPr sz="2300">
                <a:solidFill>
                  <a:schemeClr val="accent5"/>
                </a:solidFill>
                <a:latin typeface="Libre Franklin"/>
                <a:ea typeface="Libre Franklin"/>
                <a:cs typeface="Libre Franklin"/>
                <a:sym typeface="Libre Franklin"/>
              </a:endParaRPr>
            </a:p>
          </p:txBody>
        </p:sp>
      </p:grpSp>
      <p:grpSp>
        <p:nvGrpSpPr>
          <p:cNvPr id="311" name="Google Shape;311;p16"/>
          <p:cNvGrpSpPr/>
          <p:nvPr/>
        </p:nvGrpSpPr>
        <p:grpSpPr>
          <a:xfrm>
            <a:off x="5463250" y="5211000"/>
            <a:ext cx="5364750" cy="1094800"/>
            <a:chOff x="5463250" y="5211000"/>
            <a:chExt cx="5364750" cy="1094800"/>
          </a:xfrm>
        </p:grpSpPr>
        <p:sp>
          <p:nvSpPr>
            <p:cNvPr id="312" name="Google Shape;312;p16"/>
            <p:cNvSpPr txBox="1"/>
            <p:nvPr/>
          </p:nvSpPr>
          <p:spPr>
            <a:xfrm>
              <a:off x="5625250" y="5211000"/>
              <a:ext cx="575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lam</a:t>
              </a:r>
              <a:endParaRPr sz="1800">
                <a:solidFill>
                  <a:schemeClr val="dk1"/>
                </a:solidFill>
                <a:latin typeface="Libre Franklin"/>
                <a:ea typeface="Libre Franklin"/>
                <a:cs typeface="Libre Franklin"/>
                <a:sym typeface="Libre Franklin"/>
              </a:endParaRPr>
            </a:p>
          </p:txBody>
        </p:sp>
        <p:grpSp>
          <p:nvGrpSpPr>
            <p:cNvPr id="313" name="Google Shape;313;p16"/>
            <p:cNvGrpSpPr/>
            <p:nvPr/>
          </p:nvGrpSpPr>
          <p:grpSpPr>
            <a:xfrm>
              <a:off x="5463250" y="5219700"/>
              <a:ext cx="5364750" cy="821500"/>
              <a:chOff x="6606250" y="4893500"/>
              <a:chExt cx="5364750" cy="821500"/>
            </a:xfrm>
          </p:grpSpPr>
          <p:cxnSp>
            <p:nvCxnSpPr>
              <p:cNvPr id="314" name="Google Shape;314;p16"/>
              <p:cNvCxnSpPr/>
              <p:nvPr/>
            </p:nvCxnSpPr>
            <p:spPr>
              <a:xfrm>
                <a:off x="6606250" y="5467350"/>
                <a:ext cx="5162700" cy="0"/>
              </a:xfrm>
              <a:prstGeom prst="straightConnector1">
                <a:avLst/>
              </a:prstGeom>
              <a:noFill/>
              <a:ln w="19050" cap="flat" cmpd="sng">
                <a:solidFill>
                  <a:srgbClr val="0C0C0C"/>
                </a:solidFill>
                <a:prstDash val="solid"/>
                <a:round/>
                <a:headEnd type="none" w="med" len="med"/>
                <a:tailEnd type="none" w="med" len="med"/>
              </a:ln>
            </p:spPr>
          </p:cxnSp>
          <p:sp>
            <p:nvSpPr>
              <p:cNvPr id="315" name="Google Shape;315;p16"/>
              <p:cNvSpPr/>
              <p:nvPr/>
            </p:nvSpPr>
            <p:spPr>
              <a:xfrm>
                <a:off x="8591550" y="5238750"/>
                <a:ext cx="324000" cy="4191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Libre Franklin"/>
                  <a:ea typeface="Libre Franklin"/>
                  <a:cs typeface="Libre Franklin"/>
                  <a:sym typeface="Libre Franklin"/>
                </a:endParaRPr>
              </a:p>
            </p:txBody>
          </p:sp>
          <p:cxnSp>
            <p:nvCxnSpPr>
              <p:cNvPr id="316" name="Google Shape;316;p16"/>
              <p:cNvCxnSpPr/>
              <p:nvPr/>
            </p:nvCxnSpPr>
            <p:spPr>
              <a:xfrm>
                <a:off x="7073050" y="5219700"/>
                <a:ext cx="0" cy="495300"/>
              </a:xfrm>
              <a:prstGeom prst="straightConnector1">
                <a:avLst/>
              </a:prstGeom>
              <a:noFill/>
              <a:ln w="19050" cap="flat" cmpd="sng">
                <a:solidFill>
                  <a:schemeClr val="dk2"/>
                </a:solidFill>
                <a:prstDash val="solid"/>
                <a:round/>
                <a:headEnd type="none" w="med" len="med"/>
                <a:tailEnd type="none" w="med" len="med"/>
              </a:ln>
            </p:spPr>
          </p:cxnSp>
          <p:cxnSp>
            <p:nvCxnSpPr>
              <p:cNvPr id="317" name="Google Shape;317;p16"/>
              <p:cNvCxnSpPr/>
              <p:nvPr/>
            </p:nvCxnSpPr>
            <p:spPr>
              <a:xfrm>
                <a:off x="11683150" y="5219700"/>
                <a:ext cx="0" cy="495300"/>
              </a:xfrm>
              <a:prstGeom prst="straightConnector1">
                <a:avLst/>
              </a:prstGeom>
              <a:noFill/>
              <a:ln w="19050" cap="flat" cmpd="sng">
                <a:solidFill>
                  <a:schemeClr val="dk2"/>
                </a:solidFill>
                <a:prstDash val="solid"/>
                <a:round/>
                <a:headEnd type="none" w="med" len="med"/>
                <a:tailEnd type="none" w="med" len="med"/>
              </a:ln>
            </p:spPr>
          </p:cxnSp>
          <p:sp>
            <p:nvSpPr>
              <p:cNvPr id="318" name="Google Shape;318;p16"/>
              <p:cNvSpPr txBox="1"/>
              <p:nvPr/>
            </p:nvSpPr>
            <p:spPr>
              <a:xfrm>
                <a:off x="11395300" y="4893500"/>
                <a:ext cx="575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bru</a:t>
                </a:r>
                <a:endParaRPr sz="1800">
                  <a:solidFill>
                    <a:schemeClr val="dk1"/>
                  </a:solidFill>
                  <a:latin typeface="Libre Franklin"/>
                  <a:ea typeface="Libre Franklin"/>
                  <a:cs typeface="Libre Franklin"/>
                  <a:sym typeface="Libre Franklin"/>
                </a:endParaRPr>
              </a:p>
            </p:txBody>
          </p:sp>
        </p:grpSp>
        <p:sp>
          <p:nvSpPr>
            <p:cNvPr id="319" name="Google Shape;319;p16"/>
            <p:cNvSpPr txBox="1"/>
            <p:nvPr/>
          </p:nvSpPr>
          <p:spPr>
            <a:xfrm>
              <a:off x="6264475" y="5844100"/>
              <a:ext cx="9744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3,2 um</a:t>
              </a:r>
              <a:endParaRPr/>
            </a:p>
          </p:txBody>
        </p:sp>
        <p:sp>
          <p:nvSpPr>
            <p:cNvPr id="320" name="Google Shape;320;p16"/>
            <p:cNvSpPr txBox="1"/>
            <p:nvPr/>
          </p:nvSpPr>
          <p:spPr>
            <a:xfrm>
              <a:off x="8842575" y="5844100"/>
              <a:ext cx="9744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7,2 um</a:t>
              </a:r>
              <a:endParaRPr/>
            </a:p>
          </p:txBody>
        </p:sp>
      </p:grpSp>
      <p:grpSp>
        <p:nvGrpSpPr>
          <p:cNvPr id="321" name="Google Shape;321;p16"/>
          <p:cNvGrpSpPr/>
          <p:nvPr/>
        </p:nvGrpSpPr>
        <p:grpSpPr>
          <a:xfrm>
            <a:off x="10890250" y="5238750"/>
            <a:ext cx="2482750" cy="1086100"/>
            <a:chOff x="7448550" y="5219700"/>
            <a:chExt cx="2482750" cy="1086100"/>
          </a:xfrm>
        </p:grpSpPr>
        <p:grpSp>
          <p:nvGrpSpPr>
            <p:cNvPr id="322" name="Google Shape;322;p16"/>
            <p:cNvGrpSpPr/>
            <p:nvPr/>
          </p:nvGrpSpPr>
          <p:grpSpPr>
            <a:xfrm>
              <a:off x="7448550" y="5219700"/>
              <a:ext cx="2482750" cy="821500"/>
              <a:chOff x="8591550" y="4893500"/>
              <a:chExt cx="2482750" cy="821500"/>
            </a:xfrm>
          </p:grpSpPr>
          <p:cxnSp>
            <p:nvCxnSpPr>
              <p:cNvPr id="323" name="Google Shape;323;p16"/>
              <p:cNvCxnSpPr>
                <a:stCxn id="324" idx="2"/>
              </p:cNvCxnSpPr>
              <p:nvPr/>
            </p:nvCxnSpPr>
            <p:spPr>
              <a:xfrm>
                <a:off x="8591550" y="5448300"/>
                <a:ext cx="1856400" cy="10500"/>
              </a:xfrm>
              <a:prstGeom prst="straightConnector1">
                <a:avLst/>
              </a:prstGeom>
              <a:noFill/>
              <a:ln w="19050" cap="flat" cmpd="sng">
                <a:solidFill>
                  <a:srgbClr val="0C0C0C"/>
                </a:solidFill>
                <a:prstDash val="solid"/>
                <a:round/>
                <a:headEnd type="none" w="med" len="med"/>
                <a:tailEnd type="none" w="med" len="med"/>
              </a:ln>
            </p:spPr>
          </p:cxnSp>
          <p:sp>
            <p:nvSpPr>
              <p:cNvPr id="324" name="Google Shape;324;p16"/>
              <p:cNvSpPr/>
              <p:nvPr/>
            </p:nvSpPr>
            <p:spPr>
              <a:xfrm>
                <a:off x="8591550" y="5238750"/>
                <a:ext cx="324000" cy="4191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Libre Franklin"/>
                  <a:ea typeface="Libre Franklin"/>
                  <a:cs typeface="Libre Franklin"/>
                  <a:sym typeface="Libre Franklin"/>
                </a:endParaRPr>
              </a:p>
            </p:txBody>
          </p:sp>
          <p:cxnSp>
            <p:nvCxnSpPr>
              <p:cNvPr id="325" name="Google Shape;325;p16"/>
              <p:cNvCxnSpPr/>
              <p:nvPr/>
            </p:nvCxnSpPr>
            <p:spPr>
              <a:xfrm>
                <a:off x="10463950" y="5219700"/>
                <a:ext cx="0" cy="495300"/>
              </a:xfrm>
              <a:prstGeom prst="straightConnector1">
                <a:avLst/>
              </a:prstGeom>
              <a:noFill/>
              <a:ln w="19050" cap="flat" cmpd="sng">
                <a:solidFill>
                  <a:schemeClr val="dk2"/>
                </a:solidFill>
                <a:prstDash val="solid"/>
                <a:round/>
                <a:headEnd type="none" w="med" len="med"/>
                <a:tailEnd type="none" w="med" len="med"/>
              </a:ln>
            </p:spPr>
          </p:cxnSp>
          <p:sp>
            <p:nvSpPr>
              <p:cNvPr id="326" name="Google Shape;326;p16"/>
              <p:cNvSpPr txBox="1"/>
              <p:nvPr/>
            </p:nvSpPr>
            <p:spPr>
              <a:xfrm>
                <a:off x="10099900" y="4893500"/>
                <a:ext cx="9744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Sco</a:t>
                </a:r>
                <a:endParaRPr sz="1800">
                  <a:solidFill>
                    <a:schemeClr val="dk1"/>
                  </a:solidFill>
                  <a:latin typeface="Libre Franklin"/>
                  <a:ea typeface="Libre Franklin"/>
                  <a:cs typeface="Libre Franklin"/>
                  <a:sym typeface="Libre Franklin"/>
                </a:endParaRPr>
              </a:p>
            </p:txBody>
          </p:sp>
        </p:grpSp>
        <p:sp>
          <p:nvSpPr>
            <p:cNvPr id="327" name="Google Shape;327;p16"/>
            <p:cNvSpPr txBox="1"/>
            <p:nvPr/>
          </p:nvSpPr>
          <p:spPr>
            <a:xfrm>
              <a:off x="8080575" y="5844100"/>
              <a:ext cx="1240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solidFill>
                    <a:schemeClr val="dk1"/>
                  </a:solidFill>
                  <a:latin typeface="Libre Franklin"/>
                  <a:ea typeface="Libre Franklin"/>
                  <a:cs typeface="Libre Franklin"/>
                  <a:sym typeface="Libre Franklin"/>
                </a:rPr>
                <a:t>10,4 um</a:t>
              </a:r>
              <a:endParaRP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pic>
        <p:nvPicPr>
          <p:cNvPr id="332" name="Google Shape;332;g34baeee3a13_0_21"/>
          <p:cNvPicPr preferRelativeResize="0"/>
          <p:nvPr/>
        </p:nvPicPr>
        <p:blipFill rotWithShape="1">
          <a:blip r:embed="rId3">
            <a:alphaModFix/>
          </a:blip>
          <a:srcRect/>
          <a:stretch/>
        </p:blipFill>
        <p:spPr>
          <a:xfrm>
            <a:off x="101599" y="195775"/>
            <a:ext cx="6855027" cy="3581399"/>
          </a:xfrm>
          <a:prstGeom prst="rect">
            <a:avLst/>
          </a:prstGeom>
          <a:noFill/>
          <a:ln>
            <a:noFill/>
          </a:ln>
        </p:spPr>
      </p:pic>
      <p:sp>
        <p:nvSpPr>
          <p:cNvPr id="333" name="Google Shape;333;g34baeee3a13_0_21"/>
          <p:cNvSpPr txBox="1"/>
          <p:nvPr/>
        </p:nvSpPr>
        <p:spPr>
          <a:xfrm>
            <a:off x="571500" y="787400"/>
            <a:ext cx="482700" cy="30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300">
                <a:solidFill>
                  <a:schemeClr val="accent5"/>
                </a:solidFill>
                <a:latin typeface="Libre Franklin"/>
                <a:ea typeface="Libre Franklin"/>
                <a:cs typeface="Libre Franklin"/>
                <a:sym typeface="Libre Franklin"/>
              </a:rPr>
              <a:t>II</a:t>
            </a:r>
            <a:endParaRPr sz="2300">
              <a:solidFill>
                <a:schemeClr val="accent5"/>
              </a:solidFill>
              <a:latin typeface="Libre Franklin"/>
              <a:ea typeface="Libre Franklin"/>
              <a:cs typeface="Libre Franklin"/>
              <a:sym typeface="Libre Franklin"/>
            </a:endParaRPr>
          </a:p>
        </p:txBody>
      </p:sp>
      <p:sp>
        <p:nvSpPr>
          <p:cNvPr id="334" name="Google Shape;334;g34baeee3a13_0_21"/>
          <p:cNvSpPr txBox="1"/>
          <p:nvPr/>
        </p:nvSpPr>
        <p:spPr>
          <a:xfrm>
            <a:off x="1358900" y="787400"/>
            <a:ext cx="482700" cy="30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300">
                <a:solidFill>
                  <a:schemeClr val="accent5"/>
                </a:solidFill>
                <a:latin typeface="Libre Franklin"/>
                <a:ea typeface="Libre Franklin"/>
                <a:cs typeface="Libre Franklin"/>
                <a:sym typeface="Libre Franklin"/>
              </a:rPr>
              <a:t>II</a:t>
            </a:r>
            <a:endParaRPr sz="2300">
              <a:solidFill>
                <a:schemeClr val="accent5"/>
              </a:solidFill>
              <a:latin typeface="Libre Franklin"/>
              <a:ea typeface="Libre Franklin"/>
              <a:cs typeface="Libre Franklin"/>
              <a:sym typeface="Libre Franklin"/>
            </a:endParaRPr>
          </a:p>
        </p:txBody>
      </p:sp>
      <p:sp>
        <p:nvSpPr>
          <p:cNvPr id="335" name="Google Shape;335;g34baeee3a13_0_21"/>
          <p:cNvSpPr txBox="1"/>
          <p:nvPr/>
        </p:nvSpPr>
        <p:spPr>
          <a:xfrm>
            <a:off x="4152900" y="711200"/>
            <a:ext cx="482700" cy="30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300">
                <a:solidFill>
                  <a:schemeClr val="accent5"/>
                </a:solidFill>
                <a:latin typeface="Libre Franklin"/>
                <a:ea typeface="Libre Franklin"/>
                <a:cs typeface="Libre Franklin"/>
                <a:sym typeface="Libre Franklin"/>
              </a:rPr>
              <a:t>II</a:t>
            </a:r>
            <a:endParaRPr sz="2300">
              <a:solidFill>
                <a:schemeClr val="accent5"/>
              </a:solidFill>
              <a:latin typeface="Libre Franklin"/>
              <a:ea typeface="Libre Franklin"/>
              <a:cs typeface="Libre Franklin"/>
              <a:sym typeface="Libre Franklin"/>
            </a:endParaRPr>
          </a:p>
        </p:txBody>
      </p:sp>
      <p:sp>
        <p:nvSpPr>
          <p:cNvPr id="336" name="Google Shape;336;g34baeee3a13_0_21"/>
          <p:cNvSpPr txBox="1"/>
          <p:nvPr/>
        </p:nvSpPr>
        <p:spPr>
          <a:xfrm>
            <a:off x="4788000" y="774700"/>
            <a:ext cx="482700" cy="30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300">
                <a:solidFill>
                  <a:schemeClr val="accent5"/>
                </a:solidFill>
                <a:latin typeface="Libre Franklin"/>
                <a:ea typeface="Libre Franklin"/>
                <a:cs typeface="Libre Franklin"/>
                <a:sym typeface="Libre Franklin"/>
              </a:rPr>
              <a:t>II</a:t>
            </a:r>
            <a:endParaRPr sz="2300">
              <a:solidFill>
                <a:schemeClr val="accent5"/>
              </a:solidFill>
              <a:latin typeface="Libre Franklin"/>
              <a:ea typeface="Libre Franklin"/>
              <a:cs typeface="Libre Franklin"/>
              <a:sym typeface="Libre Franklin"/>
            </a:endParaRPr>
          </a:p>
        </p:txBody>
      </p:sp>
      <p:sp>
        <p:nvSpPr>
          <p:cNvPr id="337" name="Google Shape;337;g34baeee3a13_0_21"/>
          <p:cNvSpPr txBox="1"/>
          <p:nvPr/>
        </p:nvSpPr>
        <p:spPr>
          <a:xfrm>
            <a:off x="7658100" y="68050"/>
            <a:ext cx="4991100" cy="1108200"/>
          </a:xfrm>
          <a:prstGeom prst="rect">
            <a:avLst/>
          </a:prstGeom>
          <a:solidFill>
            <a:srgbClr val="C9DAF8"/>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500">
                <a:solidFill>
                  <a:schemeClr val="dk1"/>
                </a:solidFill>
                <a:latin typeface="Libre Franklin"/>
                <a:ea typeface="Libre Franklin"/>
                <a:cs typeface="Libre Franklin"/>
                <a:sym typeface="Libre Franklin"/>
              </a:rPr>
              <a:t>per determinare lo scambio che ha dato origine ad E disegno la metafase I di partenza (è molto utilie colorare i centromeri dei cromosomi della spora A e a con colori diversi)</a:t>
            </a:r>
            <a:endParaRPr sz="1500">
              <a:solidFill>
                <a:schemeClr val="dk1"/>
              </a:solidFill>
              <a:latin typeface="Libre Franklin"/>
              <a:ea typeface="Libre Franklin"/>
              <a:cs typeface="Libre Franklin"/>
              <a:sym typeface="Libre Franklin"/>
            </a:endParaRPr>
          </a:p>
        </p:txBody>
      </p:sp>
      <p:grpSp>
        <p:nvGrpSpPr>
          <p:cNvPr id="338" name="Google Shape;338;g34baeee3a13_0_21"/>
          <p:cNvGrpSpPr/>
          <p:nvPr/>
        </p:nvGrpSpPr>
        <p:grpSpPr>
          <a:xfrm>
            <a:off x="7244451" y="1059371"/>
            <a:ext cx="5818387" cy="2051711"/>
            <a:chOff x="2209938" y="3104071"/>
            <a:chExt cx="5818387" cy="2051711"/>
          </a:xfrm>
        </p:grpSpPr>
        <p:sp>
          <p:nvSpPr>
            <p:cNvPr id="339" name="Google Shape;339;g34baeee3a13_0_21"/>
            <p:cNvSpPr txBox="1"/>
            <p:nvPr/>
          </p:nvSpPr>
          <p:spPr>
            <a:xfrm>
              <a:off x="7291275" y="3765000"/>
              <a:ext cx="7161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200" i="1">
                  <a:solidFill>
                    <a:schemeClr val="dk1"/>
                  </a:solidFill>
                  <a:highlight>
                    <a:schemeClr val="lt1"/>
                  </a:highlight>
                  <a:latin typeface="Libre Franklin"/>
                  <a:ea typeface="Libre Franklin"/>
                  <a:cs typeface="Libre Franklin"/>
                  <a:sym typeface="Libre Franklin"/>
                </a:rPr>
                <a:t>sco</a:t>
              </a:r>
              <a:endParaRPr sz="1200" i="1">
                <a:solidFill>
                  <a:schemeClr val="dk1"/>
                </a:solidFill>
                <a:highlight>
                  <a:schemeClr val="lt1"/>
                </a:highlight>
                <a:latin typeface="Libre Franklin"/>
                <a:ea typeface="Libre Franklin"/>
                <a:cs typeface="Libre Franklin"/>
                <a:sym typeface="Libre Franklin"/>
              </a:endParaRPr>
            </a:p>
          </p:txBody>
        </p:sp>
        <p:grpSp>
          <p:nvGrpSpPr>
            <p:cNvPr id="340" name="Google Shape;340;g34baeee3a13_0_21"/>
            <p:cNvGrpSpPr/>
            <p:nvPr/>
          </p:nvGrpSpPr>
          <p:grpSpPr>
            <a:xfrm>
              <a:off x="2209938" y="3104071"/>
              <a:ext cx="5638823" cy="2051711"/>
              <a:chOff x="228600" y="3025880"/>
              <a:chExt cx="9315750" cy="3104420"/>
            </a:xfrm>
          </p:grpSpPr>
          <p:grpSp>
            <p:nvGrpSpPr>
              <p:cNvPr id="341" name="Google Shape;341;g34baeee3a13_0_21"/>
              <p:cNvGrpSpPr/>
              <p:nvPr/>
            </p:nvGrpSpPr>
            <p:grpSpPr>
              <a:xfrm>
                <a:off x="228600" y="4379505"/>
                <a:ext cx="5629633" cy="1750795"/>
                <a:chOff x="381000" y="3846105"/>
                <a:chExt cx="5629633" cy="1750795"/>
              </a:xfrm>
            </p:grpSpPr>
            <p:grpSp>
              <p:nvGrpSpPr>
                <p:cNvPr id="342" name="Google Shape;342;g34baeee3a13_0_21"/>
                <p:cNvGrpSpPr/>
                <p:nvPr/>
              </p:nvGrpSpPr>
              <p:grpSpPr>
                <a:xfrm>
                  <a:off x="419100" y="4479100"/>
                  <a:ext cx="5162700" cy="495300"/>
                  <a:chOff x="6606250" y="5448300"/>
                  <a:chExt cx="5162700" cy="495300"/>
                </a:xfrm>
              </p:grpSpPr>
              <p:cxnSp>
                <p:nvCxnSpPr>
                  <p:cNvPr id="343" name="Google Shape;343;g34baeee3a13_0_21"/>
                  <p:cNvCxnSpPr/>
                  <p:nvPr/>
                </p:nvCxnSpPr>
                <p:spPr>
                  <a:xfrm>
                    <a:off x="6606250" y="5467350"/>
                    <a:ext cx="5162700" cy="0"/>
                  </a:xfrm>
                  <a:prstGeom prst="straightConnector1">
                    <a:avLst/>
                  </a:prstGeom>
                  <a:noFill/>
                  <a:ln w="28575" cap="flat" cmpd="sng">
                    <a:solidFill>
                      <a:schemeClr val="accent5"/>
                    </a:solidFill>
                    <a:prstDash val="solid"/>
                    <a:round/>
                    <a:headEnd type="none" w="med" len="med"/>
                    <a:tailEnd type="none" w="med" len="med"/>
                  </a:ln>
                </p:spPr>
              </p:cxnSp>
              <p:sp>
                <p:nvSpPr>
                  <p:cNvPr id="344" name="Google Shape;344;g34baeee3a13_0_21"/>
                  <p:cNvSpPr/>
                  <p:nvPr/>
                </p:nvSpPr>
                <p:spPr>
                  <a:xfrm>
                    <a:off x="8591550" y="5467350"/>
                    <a:ext cx="324000" cy="419100"/>
                  </a:xfrm>
                  <a:prstGeom prst="ellipse">
                    <a:avLst/>
                  </a:prstGeom>
                  <a:solidFill>
                    <a:schemeClr val="accent5"/>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Libre Franklin"/>
                      <a:ea typeface="Libre Franklin"/>
                      <a:cs typeface="Libre Franklin"/>
                      <a:sym typeface="Libre Franklin"/>
                    </a:endParaRPr>
                  </a:p>
                </p:txBody>
              </p:sp>
              <p:cxnSp>
                <p:nvCxnSpPr>
                  <p:cNvPr id="345" name="Google Shape;345;g34baeee3a13_0_21"/>
                  <p:cNvCxnSpPr/>
                  <p:nvPr/>
                </p:nvCxnSpPr>
                <p:spPr>
                  <a:xfrm>
                    <a:off x="7073050" y="5448300"/>
                    <a:ext cx="0" cy="495300"/>
                  </a:xfrm>
                  <a:prstGeom prst="straightConnector1">
                    <a:avLst/>
                  </a:prstGeom>
                  <a:noFill/>
                  <a:ln w="19050" cap="flat" cmpd="sng">
                    <a:solidFill>
                      <a:schemeClr val="dk2"/>
                    </a:solidFill>
                    <a:prstDash val="solid"/>
                    <a:round/>
                    <a:headEnd type="none" w="med" len="med"/>
                    <a:tailEnd type="none" w="med" len="med"/>
                  </a:ln>
                </p:spPr>
              </p:cxnSp>
              <p:cxnSp>
                <p:nvCxnSpPr>
                  <p:cNvPr id="346" name="Google Shape;346;g34baeee3a13_0_21"/>
                  <p:cNvCxnSpPr/>
                  <p:nvPr/>
                </p:nvCxnSpPr>
                <p:spPr>
                  <a:xfrm>
                    <a:off x="11225950" y="5448300"/>
                    <a:ext cx="0" cy="495300"/>
                  </a:xfrm>
                  <a:prstGeom prst="straightConnector1">
                    <a:avLst/>
                  </a:prstGeom>
                  <a:noFill/>
                  <a:ln w="19050" cap="flat" cmpd="sng">
                    <a:solidFill>
                      <a:schemeClr val="dk2"/>
                    </a:solidFill>
                    <a:prstDash val="solid"/>
                    <a:round/>
                    <a:headEnd type="none" w="med" len="med"/>
                    <a:tailEnd type="none" w="med" len="med"/>
                  </a:ln>
                </p:spPr>
              </p:cxnSp>
            </p:grpSp>
            <p:sp>
              <p:nvSpPr>
                <p:cNvPr id="347" name="Google Shape;347;g34baeee3a13_0_21"/>
                <p:cNvSpPr txBox="1"/>
                <p:nvPr/>
              </p:nvSpPr>
              <p:spPr>
                <a:xfrm>
                  <a:off x="679700" y="3846105"/>
                  <a:ext cx="482700" cy="69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i="1">
                      <a:solidFill>
                        <a:schemeClr val="dk1"/>
                      </a:solidFill>
                      <a:highlight>
                        <a:schemeClr val="lt1"/>
                      </a:highlight>
                      <a:latin typeface="Libre Franklin"/>
                      <a:ea typeface="Libre Franklin"/>
                      <a:cs typeface="Libre Franklin"/>
                      <a:sym typeface="Libre Franklin"/>
                    </a:rPr>
                    <a:t>+</a:t>
                  </a:r>
                  <a:endParaRPr sz="1800" i="1">
                    <a:solidFill>
                      <a:schemeClr val="dk1"/>
                    </a:solidFill>
                    <a:highlight>
                      <a:schemeClr val="lt1"/>
                    </a:highlight>
                    <a:latin typeface="Libre Franklin"/>
                    <a:ea typeface="Libre Franklin"/>
                    <a:cs typeface="Libre Franklin"/>
                    <a:sym typeface="Libre Franklin"/>
                  </a:endParaRPr>
                </a:p>
              </p:txBody>
            </p:sp>
            <p:cxnSp>
              <p:nvCxnSpPr>
                <p:cNvPr id="348" name="Google Shape;348;g34baeee3a13_0_21"/>
                <p:cNvCxnSpPr/>
                <p:nvPr/>
              </p:nvCxnSpPr>
              <p:spPr>
                <a:xfrm>
                  <a:off x="381000" y="4917250"/>
                  <a:ext cx="5162700" cy="0"/>
                </a:xfrm>
                <a:prstGeom prst="straightConnector1">
                  <a:avLst/>
                </a:prstGeom>
                <a:noFill/>
                <a:ln w="28575" cap="flat" cmpd="sng">
                  <a:solidFill>
                    <a:schemeClr val="accent5"/>
                  </a:solidFill>
                  <a:prstDash val="solid"/>
                  <a:round/>
                  <a:headEnd type="none" w="med" len="med"/>
                  <a:tailEnd type="none" w="med" len="med"/>
                </a:ln>
              </p:spPr>
            </p:cxnSp>
            <p:sp>
              <p:nvSpPr>
                <p:cNvPr id="349" name="Google Shape;349;g34baeee3a13_0_21"/>
                <p:cNvSpPr txBox="1"/>
                <p:nvPr/>
              </p:nvSpPr>
              <p:spPr>
                <a:xfrm>
                  <a:off x="727325" y="4898200"/>
                  <a:ext cx="435000" cy="69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i="1">
                      <a:solidFill>
                        <a:schemeClr val="dk1"/>
                      </a:solidFill>
                      <a:highlight>
                        <a:schemeClr val="lt1"/>
                      </a:highlight>
                      <a:latin typeface="Libre Franklin"/>
                      <a:ea typeface="Libre Franklin"/>
                      <a:cs typeface="Libre Franklin"/>
                      <a:sym typeface="Libre Franklin"/>
                    </a:rPr>
                    <a:t>+</a:t>
                  </a:r>
                  <a:endParaRPr sz="1800" i="1">
                    <a:solidFill>
                      <a:schemeClr val="dk1"/>
                    </a:solidFill>
                    <a:highlight>
                      <a:schemeClr val="lt1"/>
                    </a:highlight>
                    <a:latin typeface="Libre Franklin"/>
                    <a:ea typeface="Libre Franklin"/>
                    <a:cs typeface="Libre Franklin"/>
                    <a:sym typeface="Libre Franklin"/>
                  </a:endParaRPr>
                </a:p>
              </p:txBody>
            </p:sp>
            <p:sp>
              <p:nvSpPr>
                <p:cNvPr id="350" name="Google Shape;350;g34baeee3a13_0_21"/>
                <p:cNvSpPr txBox="1"/>
                <p:nvPr/>
              </p:nvSpPr>
              <p:spPr>
                <a:xfrm>
                  <a:off x="4788016" y="4018474"/>
                  <a:ext cx="1182900" cy="55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200" i="1">
                      <a:solidFill>
                        <a:schemeClr val="dk1"/>
                      </a:solidFill>
                      <a:highlight>
                        <a:schemeClr val="lt1"/>
                      </a:highlight>
                      <a:latin typeface="Libre Franklin"/>
                      <a:ea typeface="Libre Franklin"/>
                      <a:cs typeface="Libre Franklin"/>
                      <a:sym typeface="Libre Franklin"/>
                    </a:rPr>
                    <a:t>bru</a:t>
                  </a:r>
                  <a:endParaRPr sz="1200" i="1">
                    <a:solidFill>
                      <a:schemeClr val="dk1"/>
                    </a:solidFill>
                    <a:highlight>
                      <a:schemeClr val="lt1"/>
                    </a:highlight>
                    <a:latin typeface="Libre Franklin"/>
                    <a:ea typeface="Libre Franklin"/>
                    <a:cs typeface="Libre Franklin"/>
                    <a:sym typeface="Libre Franklin"/>
                  </a:endParaRPr>
                </a:p>
              </p:txBody>
            </p:sp>
            <p:sp>
              <p:nvSpPr>
                <p:cNvPr id="351" name="Google Shape;351;g34baeee3a13_0_21"/>
                <p:cNvSpPr txBox="1"/>
                <p:nvPr/>
              </p:nvSpPr>
              <p:spPr>
                <a:xfrm>
                  <a:off x="4827733" y="4876811"/>
                  <a:ext cx="1182900" cy="55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200" i="1">
                      <a:solidFill>
                        <a:schemeClr val="dk1"/>
                      </a:solidFill>
                      <a:highlight>
                        <a:schemeClr val="lt1"/>
                      </a:highlight>
                      <a:latin typeface="Libre Franklin"/>
                      <a:ea typeface="Libre Franklin"/>
                      <a:cs typeface="Libre Franklin"/>
                      <a:sym typeface="Libre Franklin"/>
                    </a:rPr>
                    <a:t>bru</a:t>
                  </a:r>
                  <a:endParaRPr sz="1200" i="1">
                    <a:solidFill>
                      <a:schemeClr val="dk1"/>
                    </a:solidFill>
                    <a:highlight>
                      <a:schemeClr val="lt1"/>
                    </a:highlight>
                    <a:latin typeface="Libre Franklin"/>
                    <a:ea typeface="Libre Franklin"/>
                    <a:cs typeface="Libre Franklin"/>
                    <a:sym typeface="Libre Franklin"/>
                  </a:endParaRPr>
                </a:p>
              </p:txBody>
            </p:sp>
          </p:grpSp>
          <p:grpSp>
            <p:nvGrpSpPr>
              <p:cNvPr id="352" name="Google Shape;352;g34baeee3a13_0_21"/>
              <p:cNvGrpSpPr/>
              <p:nvPr/>
            </p:nvGrpSpPr>
            <p:grpSpPr>
              <a:xfrm>
                <a:off x="6159500" y="3261516"/>
                <a:ext cx="3346500" cy="874684"/>
                <a:chOff x="2235200" y="4099716"/>
                <a:chExt cx="3346500" cy="874684"/>
              </a:xfrm>
            </p:grpSpPr>
            <p:grpSp>
              <p:nvGrpSpPr>
                <p:cNvPr id="353" name="Google Shape;353;g34baeee3a13_0_21"/>
                <p:cNvGrpSpPr/>
                <p:nvPr/>
              </p:nvGrpSpPr>
              <p:grpSpPr>
                <a:xfrm>
                  <a:off x="2235200" y="4479100"/>
                  <a:ext cx="3346500" cy="495300"/>
                  <a:chOff x="8422350" y="5448300"/>
                  <a:chExt cx="3346500" cy="495300"/>
                </a:xfrm>
              </p:grpSpPr>
              <p:cxnSp>
                <p:nvCxnSpPr>
                  <p:cNvPr id="354" name="Google Shape;354;g34baeee3a13_0_21"/>
                  <p:cNvCxnSpPr/>
                  <p:nvPr/>
                </p:nvCxnSpPr>
                <p:spPr>
                  <a:xfrm rot="10800000" flipH="1">
                    <a:off x="8422350" y="5467200"/>
                    <a:ext cx="3346500" cy="10500"/>
                  </a:xfrm>
                  <a:prstGeom prst="straightConnector1">
                    <a:avLst/>
                  </a:prstGeom>
                  <a:noFill/>
                  <a:ln w="19050" cap="flat" cmpd="sng">
                    <a:solidFill>
                      <a:srgbClr val="0C0C0C"/>
                    </a:solidFill>
                    <a:prstDash val="solid"/>
                    <a:round/>
                    <a:headEnd type="none" w="med" len="med"/>
                    <a:tailEnd type="none" w="med" len="med"/>
                  </a:ln>
                </p:spPr>
              </p:cxnSp>
              <p:sp>
                <p:nvSpPr>
                  <p:cNvPr id="355" name="Google Shape;355;g34baeee3a13_0_21"/>
                  <p:cNvSpPr/>
                  <p:nvPr/>
                </p:nvSpPr>
                <p:spPr>
                  <a:xfrm>
                    <a:off x="8591550" y="5467350"/>
                    <a:ext cx="324000" cy="4191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Libre Franklin"/>
                      <a:ea typeface="Libre Franklin"/>
                      <a:cs typeface="Libre Franklin"/>
                      <a:sym typeface="Libre Franklin"/>
                    </a:endParaRPr>
                  </a:p>
                </p:txBody>
              </p:sp>
              <p:cxnSp>
                <p:nvCxnSpPr>
                  <p:cNvPr id="356" name="Google Shape;356;g34baeee3a13_0_21"/>
                  <p:cNvCxnSpPr/>
                  <p:nvPr/>
                </p:nvCxnSpPr>
                <p:spPr>
                  <a:xfrm>
                    <a:off x="11225950" y="5448300"/>
                    <a:ext cx="0" cy="495300"/>
                  </a:xfrm>
                  <a:prstGeom prst="straightConnector1">
                    <a:avLst/>
                  </a:prstGeom>
                  <a:noFill/>
                  <a:ln w="19050" cap="flat" cmpd="sng">
                    <a:solidFill>
                      <a:schemeClr val="dk2"/>
                    </a:solidFill>
                    <a:prstDash val="solid"/>
                    <a:round/>
                    <a:headEnd type="none" w="med" len="med"/>
                    <a:tailEnd type="none" w="med" len="med"/>
                  </a:ln>
                </p:spPr>
              </p:cxnSp>
            </p:grpSp>
            <p:cxnSp>
              <p:nvCxnSpPr>
                <p:cNvPr id="357" name="Google Shape;357;g34baeee3a13_0_21"/>
                <p:cNvCxnSpPr/>
                <p:nvPr/>
              </p:nvCxnSpPr>
              <p:spPr>
                <a:xfrm rot="10800000" flipH="1">
                  <a:off x="2235200" y="4917100"/>
                  <a:ext cx="3308400" cy="10500"/>
                </a:xfrm>
                <a:prstGeom prst="straightConnector1">
                  <a:avLst/>
                </a:prstGeom>
                <a:noFill/>
                <a:ln w="19050" cap="flat" cmpd="sng">
                  <a:solidFill>
                    <a:srgbClr val="0C0C0C"/>
                  </a:solidFill>
                  <a:prstDash val="solid"/>
                  <a:round/>
                  <a:headEnd type="none" w="med" len="med"/>
                  <a:tailEnd type="none" w="med" len="med"/>
                </a:ln>
              </p:spPr>
            </p:cxnSp>
            <p:sp>
              <p:nvSpPr>
                <p:cNvPr id="358" name="Google Shape;358;g34baeee3a13_0_21"/>
                <p:cNvSpPr txBox="1"/>
                <p:nvPr/>
              </p:nvSpPr>
              <p:spPr>
                <a:xfrm>
                  <a:off x="4680736" y="4099716"/>
                  <a:ext cx="716100" cy="535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100" i="1">
                      <a:solidFill>
                        <a:schemeClr val="dk1"/>
                      </a:solidFill>
                      <a:highlight>
                        <a:schemeClr val="lt1"/>
                      </a:highlight>
                      <a:latin typeface="Libre Franklin"/>
                      <a:ea typeface="Libre Franklin"/>
                      <a:cs typeface="Libre Franklin"/>
                      <a:sym typeface="Libre Franklin"/>
                    </a:rPr>
                    <a:t>sco</a:t>
                  </a:r>
                  <a:endParaRPr sz="1100" i="1">
                    <a:solidFill>
                      <a:schemeClr val="dk1"/>
                    </a:solidFill>
                    <a:highlight>
                      <a:schemeClr val="lt1"/>
                    </a:highlight>
                    <a:latin typeface="Libre Franklin"/>
                    <a:ea typeface="Libre Franklin"/>
                    <a:cs typeface="Libre Franklin"/>
                    <a:sym typeface="Libre Franklin"/>
                  </a:endParaRPr>
                </a:p>
              </p:txBody>
            </p:sp>
          </p:grpSp>
          <p:grpSp>
            <p:nvGrpSpPr>
              <p:cNvPr id="359" name="Google Shape;359;g34baeee3a13_0_21"/>
              <p:cNvGrpSpPr/>
              <p:nvPr/>
            </p:nvGrpSpPr>
            <p:grpSpPr>
              <a:xfrm>
                <a:off x="381000" y="3025880"/>
                <a:ext cx="5200800" cy="1787620"/>
                <a:chOff x="381000" y="3787880"/>
                <a:chExt cx="5200800" cy="1787620"/>
              </a:xfrm>
            </p:grpSpPr>
            <p:grpSp>
              <p:nvGrpSpPr>
                <p:cNvPr id="360" name="Google Shape;360;g34baeee3a13_0_21"/>
                <p:cNvGrpSpPr/>
                <p:nvPr/>
              </p:nvGrpSpPr>
              <p:grpSpPr>
                <a:xfrm>
                  <a:off x="419100" y="4479100"/>
                  <a:ext cx="5162700" cy="495300"/>
                  <a:chOff x="6606250" y="5448300"/>
                  <a:chExt cx="5162700" cy="495300"/>
                </a:xfrm>
              </p:grpSpPr>
              <p:cxnSp>
                <p:nvCxnSpPr>
                  <p:cNvPr id="361" name="Google Shape;361;g34baeee3a13_0_21"/>
                  <p:cNvCxnSpPr/>
                  <p:nvPr/>
                </p:nvCxnSpPr>
                <p:spPr>
                  <a:xfrm>
                    <a:off x="6606250" y="5467350"/>
                    <a:ext cx="5162700" cy="0"/>
                  </a:xfrm>
                  <a:prstGeom prst="straightConnector1">
                    <a:avLst/>
                  </a:prstGeom>
                  <a:noFill/>
                  <a:ln w="19050" cap="flat" cmpd="sng">
                    <a:solidFill>
                      <a:srgbClr val="0C0C0C"/>
                    </a:solidFill>
                    <a:prstDash val="solid"/>
                    <a:round/>
                    <a:headEnd type="none" w="med" len="med"/>
                    <a:tailEnd type="none" w="med" len="med"/>
                  </a:ln>
                </p:spPr>
              </p:cxnSp>
              <p:sp>
                <p:nvSpPr>
                  <p:cNvPr id="362" name="Google Shape;362;g34baeee3a13_0_21"/>
                  <p:cNvSpPr/>
                  <p:nvPr/>
                </p:nvSpPr>
                <p:spPr>
                  <a:xfrm>
                    <a:off x="8591550" y="5467350"/>
                    <a:ext cx="324000" cy="4191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Libre Franklin"/>
                      <a:ea typeface="Libre Franklin"/>
                      <a:cs typeface="Libre Franklin"/>
                      <a:sym typeface="Libre Franklin"/>
                    </a:endParaRPr>
                  </a:p>
                </p:txBody>
              </p:sp>
              <p:cxnSp>
                <p:nvCxnSpPr>
                  <p:cNvPr id="363" name="Google Shape;363;g34baeee3a13_0_21"/>
                  <p:cNvCxnSpPr/>
                  <p:nvPr/>
                </p:nvCxnSpPr>
                <p:spPr>
                  <a:xfrm>
                    <a:off x="7073050" y="5448300"/>
                    <a:ext cx="0" cy="495300"/>
                  </a:xfrm>
                  <a:prstGeom prst="straightConnector1">
                    <a:avLst/>
                  </a:prstGeom>
                  <a:noFill/>
                  <a:ln w="19050" cap="flat" cmpd="sng">
                    <a:solidFill>
                      <a:schemeClr val="dk2"/>
                    </a:solidFill>
                    <a:prstDash val="solid"/>
                    <a:round/>
                    <a:headEnd type="none" w="med" len="med"/>
                    <a:tailEnd type="none" w="med" len="med"/>
                  </a:ln>
                </p:spPr>
              </p:cxnSp>
              <p:cxnSp>
                <p:nvCxnSpPr>
                  <p:cNvPr id="364" name="Google Shape;364;g34baeee3a13_0_21"/>
                  <p:cNvCxnSpPr/>
                  <p:nvPr/>
                </p:nvCxnSpPr>
                <p:spPr>
                  <a:xfrm>
                    <a:off x="11225950" y="5448300"/>
                    <a:ext cx="0" cy="495300"/>
                  </a:xfrm>
                  <a:prstGeom prst="straightConnector1">
                    <a:avLst/>
                  </a:prstGeom>
                  <a:noFill/>
                  <a:ln w="19050" cap="flat" cmpd="sng">
                    <a:solidFill>
                      <a:schemeClr val="dk2"/>
                    </a:solidFill>
                    <a:prstDash val="solid"/>
                    <a:round/>
                    <a:headEnd type="none" w="med" len="med"/>
                    <a:tailEnd type="none" w="med" len="med"/>
                  </a:ln>
                </p:spPr>
              </p:cxnSp>
            </p:grpSp>
            <p:sp>
              <p:nvSpPr>
                <p:cNvPr id="365" name="Google Shape;365;g34baeee3a13_0_21"/>
                <p:cNvSpPr txBox="1"/>
                <p:nvPr/>
              </p:nvSpPr>
              <p:spPr>
                <a:xfrm>
                  <a:off x="451100" y="4076700"/>
                  <a:ext cx="1238100" cy="535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100" i="1">
                      <a:solidFill>
                        <a:schemeClr val="dk1"/>
                      </a:solidFill>
                      <a:highlight>
                        <a:schemeClr val="lt1"/>
                      </a:highlight>
                      <a:latin typeface="Libre Franklin"/>
                      <a:ea typeface="Libre Franklin"/>
                      <a:cs typeface="Libre Franklin"/>
                      <a:sym typeface="Libre Franklin"/>
                    </a:rPr>
                    <a:t>lam</a:t>
                  </a:r>
                  <a:endParaRPr sz="1100" i="1">
                    <a:solidFill>
                      <a:schemeClr val="dk1"/>
                    </a:solidFill>
                    <a:highlight>
                      <a:schemeClr val="lt1"/>
                    </a:highlight>
                    <a:latin typeface="Libre Franklin"/>
                    <a:ea typeface="Libre Franklin"/>
                    <a:cs typeface="Libre Franklin"/>
                    <a:sym typeface="Libre Franklin"/>
                  </a:endParaRPr>
                </a:p>
              </p:txBody>
            </p:sp>
            <p:cxnSp>
              <p:nvCxnSpPr>
                <p:cNvPr id="366" name="Google Shape;366;g34baeee3a13_0_21"/>
                <p:cNvCxnSpPr/>
                <p:nvPr/>
              </p:nvCxnSpPr>
              <p:spPr>
                <a:xfrm>
                  <a:off x="381000" y="4917250"/>
                  <a:ext cx="5162700" cy="0"/>
                </a:xfrm>
                <a:prstGeom prst="straightConnector1">
                  <a:avLst/>
                </a:prstGeom>
                <a:noFill/>
                <a:ln w="19050" cap="flat" cmpd="sng">
                  <a:solidFill>
                    <a:srgbClr val="0C0C0C"/>
                  </a:solidFill>
                  <a:prstDash val="solid"/>
                  <a:round/>
                  <a:headEnd type="none" w="med" len="med"/>
                  <a:tailEnd type="none" w="med" len="med"/>
                </a:ln>
              </p:spPr>
            </p:cxnSp>
            <p:sp>
              <p:nvSpPr>
                <p:cNvPr id="367" name="Google Shape;367;g34baeee3a13_0_21"/>
                <p:cNvSpPr txBox="1"/>
                <p:nvPr/>
              </p:nvSpPr>
              <p:spPr>
                <a:xfrm>
                  <a:off x="498725" y="4898200"/>
                  <a:ext cx="1238100" cy="535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100" i="1">
                      <a:solidFill>
                        <a:schemeClr val="dk1"/>
                      </a:solidFill>
                      <a:highlight>
                        <a:schemeClr val="lt1"/>
                      </a:highlight>
                      <a:latin typeface="Libre Franklin"/>
                      <a:ea typeface="Libre Franklin"/>
                      <a:cs typeface="Libre Franklin"/>
                      <a:sym typeface="Libre Franklin"/>
                    </a:rPr>
                    <a:t>lam</a:t>
                  </a:r>
                  <a:endParaRPr sz="1100" i="1">
                    <a:solidFill>
                      <a:schemeClr val="dk1"/>
                    </a:solidFill>
                    <a:highlight>
                      <a:schemeClr val="lt1"/>
                    </a:highlight>
                    <a:latin typeface="Libre Franklin"/>
                    <a:ea typeface="Libre Franklin"/>
                    <a:cs typeface="Libre Franklin"/>
                    <a:sym typeface="Libre Franklin"/>
                  </a:endParaRPr>
                </a:p>
              </p:txBody>
            </p:sp>
            <p:sp>
              <p:nvSpPr>
                <p:cNvPr id="368" name="Google Shape;368;g34baeee3a13_0_21"/>
                <p:cNvSpPr txBox="1"/>
                <p:nvPr/>
              </p:nvSpPr>
              <p:spPr>
                <a:xfrm>
                  <a:off x="4788000" y="3787880"/>
                  <a:ext cx="403200" cy="69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i="1">
                      <a:solidFill>
                        <a:schemeClr val="dk1"/>
                      </a:solidFill>
                      <a:highlight>
                        <a:schemeClr val="lt1"/>
                      </a:highlight>
                      <a:latin typeface="Libre Franklin"/>
                      <a:ea typeface="Libre Franklin"/>
                      <a:cs typeface="Libre Franklin"/>
                      <a:sym typeface="Libre Franklin"/>
                    </a:rPr>
                    <a:t>+</a:t>
                  </a:r>
                  <a:endParaRPr sz="1800" i="1">
                    <a:solidFill>
                      <a:schemeClr val="dk1"/>
                    </a:solidFill>
                    <a:highlight>
                      <a:schemeClr val="lt1"/>
                    </a:highlight>
                    <a:latin typeface="Libre Franklin"/>
                    <a:ea typeface="Libre Franklin"/>
                    <a:cs typeface="Libre Franklin"/>
                    <a:sym typeface="Libre Franklin"/>
                  </a:endParaRPr>
                </a:p>
              </p:txBody>
            </p:sp>
            <p:sp>
              <p:nvSpPr>
                <p:cNvPr id="369" name="Google Shape;369;g34baeee3a13_0_21"/>
                <p:cNvSpPr txBox="1"/>
                <p:nvPr/>
              </p:nvSpPr>
              <p:spPr>
                <a:xfrm>
                  <a:off x="4827750" y="4876800"/>
                  <a:ext cx="403200" cy="69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i="1">
                      <a:solidFill>
                        <a:schemeClr val="dk1"/>
                      </a:solidFill>
                      <a:highlight>
                        <a:schemeClr val="lt1"/>
                      </a:highlight>
                      <a:latin typeface="Libre Franklin"/>
                      <a:ea typeface="Libre Franklin"/>
                      <a:cs typeface="Libre Franklin"/>
                      <a:sym typeface="Libre Franklin"/>
                    </a:rPr>
                    <a:t>+</a:t>
                  </a:r>
                  <a:endParaRPr sz="1800" i="1">
                    <a:solidFill>
                      <a:schemeClr val="dk1"/>
                    </a:solidFill>
                    <a:highlight>
                      <a:schemeClr val="lt1"/>
                    </a:highlight>
                    <a:latin typeface="Libre Franklin"/>
                    <a:ea typeface="Libre Franklin"/>
                    <a:cs typeface="Libre Franklin"/>
                    <a:sym typeface="Libre Franklin"/>
                  </a:endParaRPr>
                </a:p>
              </p:txBody>
            </p:sp>
          </p:grpSp>
          <p:grpSp>
            <p:nvGrpSpPr>
              <p:cNvPr id="370" name="Google Shape;370;g34baeee3a13_0_21"/>
              <p:cNvGrpSpPr/>
              <p:nvPr/>
            </p:nvGrpSpPr>
            <p:grpSpPr>
              <a:xfrm>
                <a:off x="6159500" y="4974400"/>
                <a:ext cx="3384850" cy="1096400"/>
                <a:chOff x="2235200" y="4479100"/>
                <a:chExt cx="3384850" cy="1096400"/>
              </a:xfrm>
            </p:grpSpPr>
            <p:grpSp>
              <p:nvGrpSpPr>
                <p:cNvPr id="371" name="Google Shape;371;g34baeee3a13_0_21"/>
                <p:cNvGrpSpPr/>
                <p:nvPr/>
              </p:nvGrpSpPr>
              <p:grpSpPr>
                <a:xfrm>
                  <a:off x="2235200" y="4479100"/>
                  <a:ext cx="3346500" cy="495300"/>
                  <a:chOff x="8422350" y="5448300"/>
                  <a:chExt cx="3346500" cy="495300"/>
                </a:xfrm>
              </p:grpSpPr>
              <p:cxnSp>
                <p:nvCxnSpPr>
                  <p:cNvPr id="372" name="Google Shape;372;g34baeee3a13_0_21"/>
                  <p:cNvCxnSpPr/>
                  <p:nvPr/>
                </p:nvCxnSpPr>
                <p:spPr>
                  <a:xfrm rot="10800000" flipH="1">
                    <a:off x="8422350" y="5467200"/>
                    <a:ext cx="3346500" cy="10500"/>
                  </a:xfrm>
                  <a:prstGeom prst="straightConnector1">
                    <a:avLst/>
                  </a:prstGeom>
                  <a:noFill/>
                  <a:ln w="19050" cap="flat" cmpd="sng">
                    <a:solidFill>
                      <a:schemeClr val="accent5"/>
                    </a:solidFill>
                    <a:prstDash val="solid"/>
                    <a:round/>
                    <a:headEnd type="none" w="med" len="med"/>
                    <a:tailEnd type="none" w="med" len="med"/>
                  </a:ln>
                </p:spPr>
              </p:cxnSp>
              <p:sp>
                <p:nvSpPr>
                  <p:cNvPr id="373" name="Google Shape;373;g34baeee3a13_0_21"/>
                  <p:cNvSpPr/>
                  <p:nvPr/>
                </p:nvSpPr>
                <p:spPr>
                  <a:xfrm>
                    <a:off x="8591550" y="5467350"/>
                    <a:ext cx="324000" cy="419100"/>
                  </a:xfrm>
                  <a:prstGeom prst="ellipse">
                    <a:avLst/>
                  </a:prstGeom>
                  <a:solidFill>
                    <a:schemeClr val="accent5"/>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Libre Franklin"/>
                      <a:ea typeface="Libre Franklin"/>
                      <a:cs typeface="Libre Franklin"/>
                      <a:sym typeface="Libre Franklin"/>
                    </a:endParaRPr>
                  </a:p>
                </p:txBody>
              </p:sp>
              <p:cxnSp>
                <p:nvCxnSpPr>
                  <p:cNvPr id="374" name="Google Shape;374;g34baeee3a13_0_21"/>
                  <p:cNvCxnSpPr/>
                  <p:nvPr/>
                </p:nvCxnSpPr>
                <p:spPr>
                  <a:xfrm>
                    <a:off x="11225950" y="5448300"/>
                    <a:ext cx="0" cy="495300"/>
                  </a:xfrm>
                  <a:prstGeom prst="straightConnector1">
                    <a:avLst/>
                  </a:prstGeom>
                  <a:noFill/>
                  <a:ln w="19050" cap="flat" cmpd="sng">
                    <a:solidFill>
                      <a:schemeClr val="dk2"/>
                    </a:solidFill>
                    <a:prstDash val="solid"/>
                    <a:round/>
                    <a:headEnd type="none" w="med" len="med"/>
                    <a:tailEnd type="none" w="med" len="med"/>
                  </a:ln>
                </p:spPr>
              </p:cxnSp>
            </p:grpSp>
            <p:cxnSp>
              <p:nvCxnSpPr>
                <p:cNvPr id="375" name="Google Shape;375;g34baeee3a13_0_21"/>
                <p:cNvCxnSpPr/>
                <p:nvPr/>
              </p:nvCxnSpPr>
              <p:spPr>
                <a:xfrm rot="10800000" flipH="1">
                  <a:off x="2235200" y="4917100"/>
                  <a:ext cx="3308400" cy="10500"/>
                </a:xfrm>
                <a:prstGeom prst="straightConnector1">
                  <a:avLst/>
                </a:prstGeom>
                <a:noFill/>
                <a:ln w="28575" cap="flat" cmpd="sng">
                  <a:solidFill>
                    <a:schemeClr val="accent5"/>
                  </a:solidFill>
                  <a:prstDash val="solid"/>
                  <a:round/>
                  <a:headEnd type="none" w="med" len="med"/>
                  <a:tailEnd type="none" w="med" len="med"/>
                </a:ln>
              </p:spPr>
            </p:cxnSp>
            <p:sp>
              <p:nvSpPr>
                <p:cNvPr id="376" name="Google Shape;376;g34baeee3a13_0_21"/>
                <p:cNvSpPr txBox="1"/>
                <p:nvPr/>
              </p:nvSpPr>
              <p:spPr>
                <a:xfrm>
                  <a:off x="4903950" y="4876800"/>
                  <a:ext cx="716100" cy="69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i="1">
                      <a:solidFill>
                        <a:schemeClr val="dk1"/>
                      </a:solidFill>
                      <a:highlight>
                        <a:schemeClr val="lt1"/>
                      </a:highlight>
                      <a:latin typeface="Libre Franklin"/>
                      <a:ea typeface="Libre Franklin"/>
                      <a:cs typeface="Libre Franklin"/>
                      <a:sym typeface="Libre Franklin"/>
                    </a:rPr>
                    <a:t>+</a:t>
                  </a:r>
                  <a:endParaRPr sz="1800" i="1">
                    <a:solidFill>
                      <a:schemeClr val="dk1"/>
                    </a:solidFill>
                    <a:highlight>
                      <a:schemeClr val="lt1"/>
                    </a:highlight>
                    <a:latin typeface="Libre Franklin"/>
                    <a:ea typeface="Libre Franklin"/>
                    <a:cs typeface="Libre Franklin"/>
                    <a:sym typeface="Libre Franklin"/>
                  </a:endParaRPr>
                </a:p>
              </p:txBody>
            </p:sp>
          </p:grpSp>
        </p:grpSp>
        <p:sp>
          <p:nvSpPr>
            <p:cNvPr id="377" name="Google Shape;377;g34baeee3a13_0_21"/>
            <p:cNvSpPr txBox="1"/>
            <p:nvPr/>
          </p:nvSpPr>
          <p:spPr>
            <a:xfrm>
              <a:off x="7312225" y="3962400"/>
              <a:ext cx="7161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i="1">
                  <a:solidFill>
                    <a:schemeClr val="dk1"/>
                  </a:solidFill>
                  <a:highlight>
                    <a:schemeClr val="lt1"/>
                  </a:highlight>
                  <a:latin typeface="Libre Franklin"/>
                  <a:ea typeface="Libre Franklin"/>
                  <a:cs typeface="Libre Franklin"/>
                  <a:sym typeface="Libre Franklin"/>
                </a:rPr>
                <a:t>+</a:t>
              </a:r>
              <a:endParaRPr sz="1800" i="1">
                <a:solidFill>
                  <a:schemeClr val="dk1"/>
                </a:solidFill>
                <a:highlight>
                  <a:schemeClr val="lt1"/>
                </a:highlight>
                <a:latin typeface="Libre Franklin"/>
                <a:ea typeface="Libre Franklin"/>
                <a:cs typeface="Libre Franklin"/>
                <a:sym typeface="Libre Franklin"/>
              </a:endParaRPr>
            </a:p>
          </p:txBody>
        </p:sp>
      </p:grpSp>
      <p:sp>
        <p:nvSpPr>
          <p:cNvPr id="378" name="Google Shape;378;g34baeee3a13_0_21"/>
          <p:cNvSpPr txBox="1"/>
          <p:nvPr/>
        </p:nvSpPr>
        <p:spPr>
          <a:xfrm>
            <a:off x="0" y="3509425"/>
            <a:ext cx="6578700" cy="3879000"/>
          </a:xfrm>
          <a:prstGeom prst="rect">
            <a:avLst/>
          </a:prstGeom>
          <a:solidFill>
            <a:srgbClr val="C9DAF8"/>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a:solidFill>
                  <a:schemeClr val="dk1"/>
                </a:solidFill>
                <a:latin typeface="Libre Franklin"/>
                <a:ea typeface="Libre Franklin"/>
                <a:cs typeface="Libre Franklin"/>
                <a:sym typeface="Libre Franklin"/>
              </a:rPr>
              <a:t>Per capire gli scambi devo identificare di che tipo di asco si tratta dal momento che le diverse tetradi si formano con scambi definiti. Dalle analisi precedenti posso considerare che:</a:t>
            </a:r>
            <a:endParaRPr sz="1600">
              <a:solidFill>
                <a:schemeClr val="dk1"/>
              </a:solidFill>
              <a:latin typeface="Libre Franklin"/>
              <a:ea typeface="Libre Franklin"/>
              <a:cs typeface="Libre Franklin"/>
              <a:sym typeface="Libre Franklin"/>
            </a:endParaRPr>
          </a:p>
          <a:p>
            <a:pPr marL="457200" lvl="0" indent="-330200" algn="l" rtl="0">
              <a:spcBef>
                <a:spcPts val="0"/>
              </a:spcBef>
              <a:spcAft>
                <a:spcPts val="0"/>
              </a:spcAft>
              <a:buClr>
                <a:schemeClr val="dk1"/>
              </a:buClr>
              <a:buSzPts val="1600"/>
              <a:buFont typeface="Libre Franklin"/>
              <a:buAutoNum type="arabicPeriod"/>
            </a:pPr>
            <a:r>
              <a:rPr lang="en-US" sz="1600">
                <a:solidFill>
                  <a:schemeClr val="dk1"/>
                </a:solidFill>
                <a:latin typeface="Libre Franklin"/>
                <a:ea typeface="Libre Franklin"/>
                <a:cs typeface="Libre Franklin"/>
                <a:sym typeface="Libre Franklin"/>
              </a:rPr>
              <a:t> L’asco E per lam e bru è un NDP che si può formare solo con un DCO a 4 filamenti. </a:t>
            </a:r>
            <a:endParaRPr sz="1600">
              <a:solidFill>
                <a:schemeClr val="dk1"/>
              </a:solidFill>
              <a:latin typeface="Libre Franklin"/>
              <a:ea typeface="Libre Franklin"/>
              <a:cs typeface="Libre Franklin"/>
              <a:sym typeface="Libre Franklin"/>
            </a:endParaRPr>
          </a:p>
          <a:p>
            <a:pPr marL="457200" lvl="0" indent="-330200" algn="l" rtl="0">
              <a:spcBef>
                <a:spcPts val="0"/>
              </a:spcBef>
              <a:spcAft>
                <a:spcPts val="0"/>
              </a:spcAft>
              <a:buClr>
                <a:schemeClr val="dk1"/>
              </a:buClr>
              <a:buSzPts val="1600"/>
              <a:buFont typeface="Libre Franklin"/>
              <a:buAutoNum type="arabicPeriod"/>
            </a:pPr>
            <a:r>
              <a:rPr lang="en-US" sz="1600">
                <a:solidFill>
                  <a:schemeClr val="dk1"/>
                </a:solidFill>
                <a:latin typeface="Libre Franklin"/>
                <a:ea typeface="Libre Franklin"/>
                <a:cs typeface="Libre Franklin"/>
                <a:sym typeface="Libre Franklin"/>
              </a:rPr>
              <a:t>dato che i segreganti lam sono segreganti in prima divisione come nella metafase disegnata allora deduco che lam non scambia con il centromero ed escludo che i CO avvengano in questa regione.</a:t>
            </a:r>
            <a:endParaRPr sz="1600">
              <a:solidFill>
                <a:schemeClr val="dk1"/>
              </a:solidFill>
              <a:latin typeface="Libre Franklin"/>
              <a:ea typeface="Libre Franklin"/>
              <a:cs typeface="Libre Franklin"/>
              <a:sym typeface="Libre Franklin"/>
            </a:endParaRPr>
          </a:p>
          <a:p>
            <a:pPr marL="457200" lvl="0" indent="-330200" algn="l" rtl="0">
              <a:spcBef>
                <a:spcPts val="0"/>
              </a:spcBef>
              <a:spcAft>
                <a:spcPts val="0"/>
              </a:spcAft>
              <a:buClr>
                <a:schemeClr val="dk1"/>
              </a:buClr>
              <a:buSzPts val="1600"/>
              <a:buFont typeface="Libre Franklin"/>
              <a:buAutoNum type="arabicPeriod"/>
            </a:pPr>
            <a:r>
              <a:rPr lang="en-US" sz="1600">
                <a:solidFill>
                  <a:schemeClr val="dk1"/>
                </a:solidFill>
                <a:latin typeface="Libre Franklin"/>
                <a:ea typeface="Libre Franklin"/>
                <a:cs typeface="Libre Franklin"/>
                <a:sym typeface="Libre Franklin"/>
              </a:rPr>
              <a:t>visto che bru è apparentemente un segregante in prima divisione ma con un un ordine invertito rispetto alla metafase I indicata deduco che i 2 CO che formano questa tetrade NPD devono per forza avvenire tra il centromero e bru.</a:t>
            </a:r>
            <a:endParaRPr sz="1600">
              <a:solidFill>
                <a:schemeClr val="dk1"/>
              </a:solidFill>
              <a:latin typeface="Libre Franklin"/>
              <a:ea typeface="Libre Franklin"/>
              <a:cs typeface="Libre Franklin"/>
              <a:sym typeface="Libre Franklin"/>
            </a:endParaRPr>
          </a:p>
          <a:p>
            <a:pPr marL="457200" lvl="0" indent="-330200" algn="l" rtl="0">
              <a:spcBef>
                <a:spcPts val="0"/>
              </a:spcBef>
              <a:spcAft>
                <a:spcPts val="0"/>
              </a:spcAft>
              <a:buClr>
                <a:schemeClr val="dk1"/>
              </a:buClr>
              <a:buSzPts val="1600"/>
              <a:buFont typeface="Libre Franklin"/>
              <a:buAutoNum type="arabicPeriod"/>
            </a:pPr>
            <a:r>
              <a:rPr lang="en-US" sz="1600">
                <a:solidFill>
                  <a:schemeClr val="dk1"/>
                </a:solidFill>
                <a:latin typeface="Libre Franklin"/>
                <a:ea typeface="Libre Franklin"/>
                <a:cs typeface="Libre Franklin"/>
                <a:sym typeface="Libre Franklin"/>
              </a:rPr>
              <a:t>anche per Sco si hanno segreganti in prima divisione e quindi non prevedo per questo gene nessuno scambio</a:t>
            </a:r>
            <a:endParaRPr sz="1600">
              <a:solidFill>
                <a:schemeClr val="dk1"/>
              </a:solidFill>
              <a:latin typeface="Libre Franklin"/>
              <a:ea typeface="Libre Franklin"/>
              <a:cs typeface="Libre Franklin"/>
              <a:sym typeface="Libre Franklin"/>
            </a:endParaRPr>
          </a:p>
        </p:txBody>
      </p:sp>
      <p:grpSp>
        <p:nvGrpSpPr>
          <p:cNvPr id="379" name="Google Shape;379;g34baeee3a13_0_21"/>
          <p:cNvGrpSpPr/>
          <p:nvPr/>
        </p:nvGrpSpPr>
        <p:grpSpPr>
          <a:xfrm>
            <a:off x="8909347" y="1494560"/>
            <a:ext cx="615909" cy="1172601"/>
            <a:chOff x="2933800" y="3718139"/>
            <a:chExt cx="1204123" cy="1742609"/>
          </a:xfrm>
        </p:grpSpPr>
        <p:grpSp>
          <p:nvGrpSpPr>
            <p:cNvPr id="380" name="Google Shape;380;g34baeee3a13_0_21"/>
            <p:cNvGrpSpPr/>
            <p:nvPr/>
          </p:nvGrpSpPr>
          <p:grpSpPr>
            <a:xfrm>
              <a:off x="2933800" y="3718139"/>
              <a:ext cx="469800" cy="1742609"/>
              <a:chOff x="2933800" y="3759200"/>
              <a:chExt cx="469800" cy="1701600"/>
            </a:xfrm>
          </p:grpSpPr>
          <p:cxnSp>
            <p:nvCxnSpPr>
              <p:cNvPr id="381" name="Google Shape;381;g34baeee3a13_0_21"/>
              <p:cNvCxnSpPr/>
              <p:nvPr/>
            </p:nvCxnSpPr>
            <p:spPr>
              <a:xfrm>
                <a:off x="3022600" y="3771900"/>
                <a:ext cx="381000" cy="1650900"/>
              </a:xfrm>
              <a:prstGeom prst="straightConnector1">
                <a:avLst/>
              </a:prstGeom>
              <a:noFill/>
              <a:ln w="38100" cap="flat" cmpd="sng">
                <a:solidFill>
                  <a:schemeClr val="dk2"/>
                </a:solidFill>
                <a:prstDash val="solid"/>
                <a:round/>
                <a:headEnd type="none" w="med" len="med"/>
                <a:tailEnd type="none" w="med" len="med"/>
              </a:ln>
            </p:spPr>
          </p:cxnSp>
          <p:cxnSp>
            <p:nvCxnSpPr>
              <p:cNvPr id="382" name="Google Shape;382;g34baeee3a13_0_21"/>
              <p:cNvCxnSpPr/>
              <p:nvPr/>
            </p:nvCxnSpPr>
            <p:spPr>
              <a:xfrm flipH="1">
                <a:off x="2933800" y="3759200"/>
                <a:ext cx="431700" cy="1701600"/>
              </a:xfrm>
              <a:prstGeom prst="straightConnector1">
                <a:avLst/>
              </a:prstGeom>
              <a:noFill/>
              <a:ln w="38100" cap="flat" cmpd="sng">
                <a:solidFill>
                  <a:schemeClr val="dk2"/>
                </a:solidFill>
                <a:prstDash val="solid"/>
                <a:round/>
                <a:headEnd type="none" w="med" len="med"/>
                <a:tailEnd type="none" w="med" len="med"/>
              </a:ln>
            </p:spPr>
          </p:cxnSp>
        </p:grpSp>
        <p:grpSp>
          <p:nvGrpSpPr>
            <p:cNvPr id="383" name="Google Shape;383;g34baeee3a13_0_21"/>
            <p:cNvGrpSpPr/>
            <p:nvPr/>
          </p:nvGrpSpPr>
          <p:grpSpPr>
            <a:xfrm>
              <a:off x="3773969" y="4132043"/>
              <a:ext cx="363954" cy="947111"/>
              <a:chOff x="2933800" y="3759200"/>
              <a:chExt cx="469800" cy="1701600"/>
            </a:xfrm>
          </p:grpSpPr>
          <p:cxnSp>
            <p:nvCxnSpPr>
              <p:cNvPr id="384" name="Google Shape;384;g34baeee3a13_0_21"/>
              <p:cNvCxnSpPr/>
              <p:nvPr/>
            </p:nvCxnSpPr>
            <p:spPr>
              <a:xfrm>
                <a:off x="3022600" y="3771900"/>
                <a:ext cx="381000" cy="1650900"/>
              </a:xfrm>
              <a:prstGeom prst="straightConnector1">
                <a:avLst/>
              </a:prstGeom>
              <a:noFill/>
              <a:ln w="38100" cap="flat" cmpd="sng">
                <a:solidFill>
                  <a:schemeClr val="dk2"/>
                </a:solidFill>
                <a:prstDash val="solid"/>
                <a:round/>
                <a:headEnd type="none" w="med" len="med"/>
                <a:tailEnd type="none" w="med" len="med"/>
              </a:ln>
            </p:spPr>
          </p:cxnSp>
          <p:cxnSp>
            <p:nvCxnSpPr>
              <p:cNvPr id="385" name="Google Shape;385;g34baeee3a13_0_21"/>
              <p:cNvCxnSpPr/>
              <p:nvPr/>
            </p:nvCxnSpPr>
            <p:spPr>
              <a:xfrm flipH="1">
                <a:off x="2933800" y="3759200"/>
                <a:ext cx="431700" cy="1701600"/>
              </a:xfrm>
              <a:prstGeom prst="straightConnector1">
                <a:avLst/>
              </a:prstGeom>
              <a:noFill/>
              <a:ln w="38100" cap="flat" cmpd="sng">
                <a:solidFill>
                  <a:schemeClr val="dk2"/>
                </a:solidFill>
                <a:prstDash val="solid"/>
                <a:round/>
                <a:headEnd type="none" w="med" len="med"/>
                <a:tailEnd type="none" w="med" len="med"/>
              </a:ln>
            </p:spPr>
          </p:cxnSp>
        </p:grpSp>
      </p:grpSp>
      <p:sp>
        <p:nvSpPr>
          <p:cNvPr id="386" name="Google Shape;386;g34baeee3a13_0_21"/>
          <p:cNvSpPr txBox="1"/>
          <p:nvPr/>
        </p:nvSpPr>
        <p:spPr>
          <a:xfrm>
            <a:off x="15392400" y="2343150"/>
            <a:ext cx="109728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4200">
              <a:solidFill>
                <a:srgbClr val="FFFFFF"/>
              </a:solidFill>
              <a:latin typeface="Libre Franklin"/>
              <a:ea typeface="Libre Franklin"/>
              <a:cs typeface="Libre Franklin"/>
              <a:sym typeface="Libre Franklin"/>
            </a:endParaRPr>
          </a:p>
        </p:txBody>
      </p:sp>
      <p:sp>
        <p:nvSpPr>
          <p:cNvPr id="387" name="Google Shape;387;g34baeee3a13_0_21"/>
          <p:cNvSpPr txBox="1"/>
          <p:nvPr/>
        </p:nvSpPr>
        <p:spPr>
          <a:xfrm>
            <a:off x="7244450" y="3111075"/>
            <a:ext cx="5633400" cy="2493600"/>
          </a:xfrm>
          <a:prstGeom prst="rect">
            <a:avLst/>
          </a:prstGeom>
          <a:solidFill>
            <a:srgbClr val="C9DAF8"/>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500">
                <a:solidFill>
                  <a:schemeClr val="dk1"/>
                </a:solidFill>
                <a:latin typeface="Libre Franklin"/>
                <a:ea typeface="Libre Franklin"/>
                <a:cs typeface="Libre Franklin"/>
                <a:sym typeface="Libre Franklin"/>
              </a:rPr>
              <a:t>per verificare la correttezza della posizione degli scambi bisogna ridisegnare la metafase I risultante da questi scambi con i cromosomi ricombinanti. Ricorda che per una verifica diretta  i cromosomi devono mantenere la stessa configurazione iniziale e gli stessi centromeri. Per capire meglio come si formano  i cromatidi ricombinanti disegnare prima i centromeri e poi i cromatidi che si formano con i CO  partendo sempre dai centromeri (prima verso sn e poi verso dx)  e seguendo ciascun cromatidio risultante con un penna (meglio se colorata)</a:t>
            </a:r>
            <a:endParaRPr sz="1500">
              <a:solidFill>
                <a:schemeClr val="dk1"/>
              </a:solidFill>
              <a:latin typeface="Libre Franklin"/>
              <a:ea typeface="Libre Franklin"/>
              <a:cs typeface="Libre Franklin"/>
              <a:sym typeface="Libre Franklin"/>
            </a:endParaRPr>
          </a:p>
        </p:txBody>
      </p:sp>
      <p:grpSp>
        <p:nvGrpSpPr>
          <p:cNvPr id="388" name="Google Shape;388;g34baeee3a13_0_21"/>
          <p:cNvGrpSpPr/>
          <p:nvPr/>
        </p:nvGrpSpPr>
        <p:grpSpPr>
          <a:xfrm>
            <a:off x="7050500" y="5847650"/>
            <a:ext cx="5898038" cy="3823125"/>
            <a:chOff x="7050500" y="5847650"/>
            <a:chExt cx="5898038" cy="3823125"/>
          </a:xfrm>
        </p:grpSpPr>
        <p:sp>
          <p:nvSpPr>
            <p:cNvPr id="389" name="Google Shape;389;g34baeee3a13_0_21"/>
            <p:cNvSpPr txBox="1"/>
            <p:nvPr/>
          </p:nvSpPr>
          <p:spPr>
            <a:xfrm>
              <a:off x="12211488" y="6393900"/>
              <a:ext cx="7161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200" i="1">
                  <a:solidFill>
                    <a:schemeClr val="dk1"/>
                  </a:solidFill>
                  <a:highlight>
                    <a:schemeClr val="lt1"/>
                  </a:highlight>
                  <a:latin typeface="Libre Franklin"/>
                  <a:ea typeface="Libre Franklin"/>
                  <a:cs typeface="Libre Franklin"/>
                  <a:sym typeface="Libre Franklin"/>
                </a:rPr>
                <a:t>sco</a:t>
              </a:r>
              <a:endParaRPr sz="1200" i="1">
                <a:solidFill>
                  <a:schemeClr val="dk1"/>
                </a:solidFill>
                <a:highlight>
                  <a:schemeClr val="lt1"/>
                </a:highlight>
                <a:latin typeface="Libre Franklin"/>
                <a:ea typeface="Libre Franklin"/>
                <a:cs typeface="Libre Franklin"/>
                <a:sym typeface="Libre Franklin"/>
              </a:endParaRPr>
            </a:p>
          </p:txBody>
        </p:sp>
        <p:cxnSp>
          <p:nvCxnSpPr>
            <p:cNvPr id="390" name="Google Shape;390;g34baeee3a13_0_21"/>
            <p:cNvCxnSpPr/>
            <p:nvPr/>
          </p:nvCxnSpPr>
          <p:spPr>
            <a:xfrm>
              <a:off x="7153213" y="7058518"/>
              <a:ext cx="3124982" cy="0"/>
            </a:xfrm>
            <a:prstGeom prst="straightConnector1">
              <a:avLst/>
            </a:prstGeom>
            <a:noFill/>
            <a:ln w="28575" cap="flat" cmpd="sng">
              <a:solidFill>
                <a:schemeClr val="accent5"/>
              </a:solidFill>
              <a:prstDash val="solid"/>
              <a:round/>
              <a:headEnd type="none" w="med" len="med"/>
              <a:tailEnd type="none" w="med" len="med"/>
            </a:ln>
          </p:spPr>
        </p:cxnSp>
        <p:sp>
          <p:nvSpPr>
            <p:cNvPr id="391" name="Google Shape;391;g34baeee3a13_0_21"/>
            <p:cNvSpPr/>
            <p:nvPr/>
          </p:nvSpPr>
          <p:spPr>
            <a:xfrm>
              <a:off x="8354915" y="7058518"/>
              <a:ext cx="196117" cy="276983"/>
            </a:xfrm>
            <a:prstGeom prst="ellipse">
              <a:avLst/>
            </a:prstGeom>
            <a:solidFill>
              <a:schemeClr val="accent5"/>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Libre Franklin"/>
                <a:ea typeface="Libre Franklin"/>
                <a:cs typeface="Libre Franklin"/>
                <a:sym typeface="Libre Franklin"/>
              </a:endParaRPr>
            </a:p>
          </p:txBody>
        </p:sp>
        <p:cxnSp>
          <p:nvCxnSpPr>
            <p:cNvPr id="392" name="Google Shape;392;g34baeee3a13_0_21"/>
            <p:cNvCxnSpPr/>
            <p:nvPr/>
          </p:nvCxnSpPr>
          <p:spPr>
            <a:xfrm>
              <a:off x="7435767" y="7045928"/>
              <a:ext cx="0" cy="327344"/>
            </a:xfrm>
            <a:prstGeom prst="straightConnector1">
              <a:avLst/>
            </a:prstGeom>
            <a:noFill/>
            <a:ln w="19050" cap="flat" cmpd="sng">
              <a:solidFill>
                <a:schemeClr val="dk2"/>
              </a:solidFill>
              <a:prstDash val="solid"/>
              <a:round/>
              <a:headEnd type="none" w="med" len="med"/>
              <a:tailEnd type="none" w="med" len="med"/>
            </a:ln>
          </p:spPr>
        </p:cxnSp>
        <p:cxnSp>
          <p:nvCxnSpPr>
            <p:cNvPr id="393" name="Google Shape;393;g34baeee3a13_0_21"/>
            <p:cNvCxnSpPr/>
            <p:nvPr/>
          </p:nvCxnSpPr>
          <p:spPr>
            <a:xfrm>
              <a:off x="10101917" y="7045928"/>
              <a:ext cx="0" cy="327300"/>
            </a:xfrm>
            <a:prstGeom prst="straightConnector1">
              <a:avLst/>
            </a:prstGeom>
            <a:noFill/>
            <a:ln w="19050" cap="flat" cmpd="sng">
              <a:solidFill>
                <a:schemeClr val="dk2"/>
              </a:solidFill>
              <a:prstDash val="solid"/>
              <a:round/>
              <a:headEnd type="none" w="med" len="med"/>
              <a:tailEnd type="none" w="med" len="med"/>
            </a:ln>
          </p:spPr>
        </p:cxnSp>
        <p:sp>
          <p:nvSpPr>
            <p:cNvPr id="394" name="Google Shape;394;g34baeee3a13_0_21"/>
            <p:cNvSpPr txBox="1"/>
            <p:nvPr/>
          </p:nvSpPr>
          <p:spPr>
            <a:xfrm>
              <a:off x="7310954" y="6627582"/>
              <a:ext cx="292178" cy="46177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i="1">
                  <a:solidFill>
                    <a:schemeClr val="dk1"/>
                  </a:solidFill>
                  <a:highlight>
                    <a:schemeClr val="lt1"/>
                  </a:highlight>
                  <a:latin typeface="Libre Franklin"/>
                  <a:ea typeface="Libre Franklin"/>
                  <a:cs typeface="Libre Franklin"/>
                  <a:sym typeface="Libre Franklin"/>
                </a:rPr>
                <a:t>+</a:t>
              </a:r>
              <a:endParaRPr sz="1800" i="1">
                <a:solidFill>
                  <a:schemeClr val="dk1"/>
                </a:solidFill>
                <a:highlight>
                  <a:schemeClr val="lt1"/>
                </a:highlight>
                <a:latin typeface="Libre Franklin"/>
                <a:ea typeface="Libre Franklin"/>
                <a:cs typeface="Libre Franklin"/>
                <a:sym typeface="Libre Franklin"/>
              </a:endParaRPr>
            </a:p>
          </p:txBody>
        </p:sp>
        <p:cxnSp>
          <p:nvCxnSpPr>
            <p:cNvPr id="395" name="Google Shape;395;g34baeee3a13_0_21"/>
            <p:cNvCxnSpPr/>
            <p:nvPr/>
          </p:nvCxnSpPr>
          <p:spPr>
            <a:xfrm>
              <a:off x="7130151" y="7335501"/>
              <a:ext cx="3124982" cy="0"/>
            </a:xfrm>
            <a:prstGeom prst="straightConnector1">
              <a:avLst/>
            </a:prstGeom>
            <a:noFill/>
            <a:ln w="28575" cap="flat" cmpd="sng">
              <a:solidFill>
                <a:schemeClr val="accent5"/>
              </a:solidFill>
              <a:prstDash val="solid"/>
              <a:round/>
              <a:headEnd type="none" w="med" len="med"/>
              <a:tailEnd type="none" w="med" len="med"/>
            </a:ln>
          </p:spPr>
        </p:cxnSp>
        <p:sp>
          <p:nvSpPr>
            <p:cNvPr id="396" name="Google Shape;396;g34baeee3a13_0_21"/>
            <p:cNvSpPr txBox="1"/>
            <p:nvPr/>
          </p:nvSpPr>
          <p:spPr>
            <a:xfrm>
              <a:off x="7339781" y="7322911"/>
              <a:ext cx="263305" cy="46177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i="1">
                  <a:solidFill>
                    <a:schemeClr val="dk1"/>
                  </a:solidFill>
                  <a:highlight>
                    <a:schemeClr val="lt1"/>
                  </a:highlight>
                  <a:latin typeface="Libre Franklin"/>
                  <a:ea typeface="Libre Franklin"/>
                  <a:cs typeface="Libre Franklin"/>
                  <a:sym typeface="Libre Franklin"/>
                </a:rPr>
                <a:t>+</a:t>
              </a:r>
              <a:endParaRPr sz="1800" i="1">
                <a:solidFill>
                  <a:schemeClr val="dk1"/>
                </a:solidFill>
                <a:highlight>
                  <a:schemeClr val="lt1"/>
                </a:highlight>
                <a:latin typeface="Libre Franklin"/>
                <a:ea typeface="Libre Franklin"/>
                <a:cs typeface="Libre Franklin"/>
                <a:sym typeface="Libre Franklin"/>
              </a:endParaRPr>
            </a:p>
          </p:txBody>
        </p:sp>
        <p:sp>
          <p:nvSpPr>
            <p:cNvPr id="397" name="Google Shape;397;g34baeee3a13_0_21"/>
            <p:cNvSpPr txBox="1"/>
            <p:nvPr/>
          </p:nvSpPr>
          <p:spPr>
            <a:xfrm>
              <a:off x="9830905" y="5847650"/>
              <a:ext cx="7161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200" i="1">
                  <a:solidFill>
                    <a:schemeClr val="dk1"/>
                  </a:solidFill>
                  <a:highlight>
                    <a:schemeClr val="lt1"/>
                  </a:highlight>
                  <a:latin typeface="Libre Franklin"/>
                  <a:ea typeface="Libre Franklin"/>
                  <a:cs typeface="Libre Franklin"/>
                  <a:sym typeface="Libre Franklin"/>
                </a:rPr>
                <a:t>bru</a:t>
              </a:r>
              <a:endParaRPr sz="1200" i="1">
                <a:solidFill>
                  <a:schemeClr val="dk1"/>
                </a:solidFill>
                <a:highlight>
                  <a:schemeClr val="lt1"/>
                </a:highlight>
                <a:latin typeface="Libre Franklin"/>
                <a:ea typeface="Libre Franklin"/>
                <a:cs typeface="Libre Franklin"/>
                <a:sym typeface="Libre Franklin"/>
              </a:endParaRPr>
            </a:p>
          </p:txBody>
        </p:sp>
        <p:sp>
          <p:nvSpPr>
            <p:cNvPr id="398" name="Google Shape;398;g34baeee3a13_0_21"/>
            <p:cNvSpPr txBox="1"/>
            <p:nvPr/>
          </p:nvSpPr>
          <p:spPr>
            <a:xfrm>
              <a:off x="9854945" y="6414925"/>
              <a:ext cx="7161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200" i="1">
                  <a:solidFill>
                    <a:schemeClr val="dk1"/>
                  </a:solidFill>
                  <a:highlight>
                    <a:schemeClr val="lt1"/>
                  </a:highlight>
                  <a:latin typeface="Libre Franklin"/>
                  <a:ea typeface="Libre Franklin"/>
                  <a:cs typeface="Libre Franklin"/>
                  <a:sym typeface="Libre Franklin"/>
                </a:rPr>
                <a:t>bru</a:t>
              </a:r>
              <a:endParaRPr sz="1200" i="1">
                <a:solidFill>
                  <a:schemeClr val="dk1"/>
                </a:solidFill>
                <a:highlight>
                  <a:schemeClr val="lt1"/>
                </a:highlight>
                <a:latin typeface="Libre Franklin"/>
                <a:ea typeface="Libre Franklin"/>
                <a:cs typeface="Libre Franklin"/>
                <a:sym typeface="Libre Franklin"/>
              </a:endParaRPr>
            </a:p>
          </p:txBody>
        </p:sp>
        <p:grpSp>
          <p:nvGrpSpPr>
            <p:cNvPr id="399" name="Google Shape;399;g34baeee3a13_0_21"/>
            <p:cNvGrpSpPr/>
            <p:nvPr/>
          </p:nvGrpSpPr>
          <p:grpSpPr>
            <a:xfrm>
              <a:off x="10720124" y="5888702"/>
              <a:ext cx="2025636" cy="578079"/>
              <a:chOff x="2235200" y="4099716"/>
              <a:chExt cx="3346500" cy="874684"/>
            </a:xfrm>
          </p:grpSpPr>
          <p:grpSp>
            <p:nvGrpSpPr>
              <p:cNvPr id="400" name="Google Shape;400;g34baeee3a13_0_21"/>
              <p:cNvGrpSpPr/>
              <p:nvPr/>
            </p:nvGrpSpPr>
            <p:grpSpPr>
              <a:xfrm>
                <a:off x="2235200" y="4479100"/>
                <a:ext cx="3346500" cy="495300"/>
                <a:chOff x="8422350" y="5448300"/>
                <a:chExt cx="3346500" cy="495300"/>
              </a:xfrm>
            </p:grpSpPr>
            <p:cxnSp>
              <p:nvCxnSpPr>
                <p:cNvPr id="401" name="Google Shape;401;g34baeee3a13_0_21"/>
                <p:cNvCxnSpPr/>
                <p:nvPr/>
              </p:nvCxnSpPr>
              <p:spPr>
                <a:xfrm rot="10800000" flipH="1">
                  <a:off x="8422350" y="5467200"/>
                  <a:ext cx="3346500" cy="10500"/>
                </a:xfrm>
                <a:prstGeom prst="straightConnector1">
                  <a:avLst/>
                </a:prstGeom>
                <a:noFill/>
                <a:ln w="19050" cap="flat" cmpd="sng">
                  <a:solidFill>
                    <a:srgbClr val="0C0C0C"/>
                  </a:solidFill>
                  <a:prstDash val="solid"/>
                  <a:round/>
                  <a:headEnd type="none" w="med" len="med"/>
                  <a:tailEnd type="none" w="med" len="med"/>
                </a:ln>
              </p:spPr>
            </p:cxnSp>
            <p:sp>
              <p:nvSpPr>
                <p:cNvPr id="402" name="Google Shape;402;g34baeee3a13_0_21"/>
                <p:cNvSpPr/>
                <p:nvPr/>
              </p:nvSpPr>
              <p:spPr>
                <a:xfrm>
                  <a:off x="8591550" y="5467350"/>
                  <a:ext cx="324000" cy="4191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Libre Franklin"/>
                    <a:ea typeface="Libre Franklin"/>
                    <a:cs typeface="Libre Franklin"/>
                    <a:sym typeface="Libre Franklin"/>
                  </a:endParaRPr>
                </a:p>
              </p:txBody>
            </p:sp>
            <p:cxnSp>
              <p:nvCxnSpPr>
                <p:cNvPr id="403" name="Google Shape;403;g34baeee3a13_0_21"/>
                <p:cNvCxnSpPr/>
                <p:nvPr/>
              </p:nvCxnSpPr>
              <p:spPr>
                <a:xfrm>
                  <a:off x="11225950" y="5448300"/>
                  <a:ext cx="0" cy="495300"/>
                </a:xfrm>
                <a:prstGeom prst="straightConnector1">
                  <a:avLst/>
                </a:prstGeom>
                <a:noFill/>
                <a:ln w="19050" cap="flat" cmpd="sng">
                  <a:solidFill>
                    <a:schemeClr val="dk2"/>
                  </a:solidFill>
                  <a:prstDash val="solid"/>
                  <a:round/>
                  <a:headEnd type="none" w="med" len="med"/>
                  <a:tailEnd type="none" w="med" len="med"/>
                </a:ln>
              </p:spPr>
            </p:cxnSp>
          </p:grpSp>
          <p:cxnSp>
            <p:nvCxnSpPr>
              <p:cNvPr id="404" name="Google Shape;404;g34baeee3a13_0_21"/>
              <p:cNvCxnSpPr/>
              <p:nvPr/>
            </p:nvCxnSpPr>
            <p:spPr>
              <a:xfrm rot="10800000" flipH="1">
                <a:off x="2235200" y="4917100"/>
                <a:ext cx="3308400" cy="10500"/>
              </a:xfrm>
              <a:prstGeom prst="straightConnector1">
                <a:avLst/>
              </a:prstGeom>
              <a:noFill/>
              <a:ln w="19050" cap="flat" cmpd="sng">
                <a:solidFill>
                  <a:srgbClr val="0C0C0C"/>
                </a:solidFill>
                <a:prstDash val="solid"/>
                <a:round/>
                <a:headEnd type="none" w="med" len="med"/>
                <a:tailEnd type="none" w="med" len="med"/>
              </a:ln>
            </p:spPr>
          </p:cxnSp>
          <p:sp>
            <p:nvSpPr>
              <p:cNvPr id="405" name="Google Shape;405;g34baeee3a13_0_21"/>
              <p:cNvSpPr txBox="1"/>
              <p:nvPr/>
            </p:nvSpPr>
            <p:spPr>
              <a:xfrm>
                <a:off x="4680736" y="4099716"/>
                <a:ext cx="716100" cy="535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100" i="1">
                    <a:solidFill>
                      <a:schemeClr val="dk1"/>
                    </a:solidFill>
                    <a:highlight>
                      <a:schemeClr val="lt1"/>
                    </a:highlight>
                    <a:latin typeface="Libre Franklin"/>
                    <a:ea typeface="Libre Franklin"/>
                    <a:cs typeface="Libre Franklin"/>
                    <a:sym typeface="Libre Franklin"/>
                  </a:rPr>
                  <a:t>sco</a:t>
                </a:r>
                <a:endParaRPr sz="1100" i="1">
                  <a:solidFill>
                    <a:schemeClr val="dk1"/>
                  </a:solidFill>
                  <a:highlight>
                    <a:schemeClr val="lt1"/>
                  </a:highlight>
                  <a:latin typeface="Libre Franklin"/>
                  <a:ea typeface="Libre Franklin"/>
                  <a:cs typeface="Libre Franklin"/>
                  <a:sym typeface="Libre Franklin"/>
                </a:endParaRPr>
              </a:p>
            </p:txBody>
          </p:sp>
        </p:grpSp>
        <p:cxnSp>
          <p:nvCxnSpPr>
            <p:cNvPr id="406" name="Google Shape;406;g34baeee3a13_0_21"/>
            <p:cNvCxnSpPr/>
            <p:nvPr/>
          </p:nvCxnSpPr>
          <p:spPr>
            <a:xfrm rot="10800000" flipH="1">
              <a:off x="7245460" y="6201788"/>
              <a:ext cx="2131500" cy="600"/>
            </a:xfrm>
            <a:prstGeom prst="straightConnector1">
              <a:avLst/>
            </a:prstGeom>
            <a:noFill/>
            <a:ln w="19050" cap="flat" cmpd="sng">
              <a:solidFill>
                <a:srgbClr val="0C0C0C"/>
              </a:solidFill>
              <a:prstDash val="solid"/>
              <a:round/>
              <a:headEnd type="none" w="med" len="med"/>
              <a:tailEnd type="none" w="med" len="med"/>
            </a:ln>
          </p:spPr>
        </p:cxnSp>
        <p:sp>
          <p:nvSpPr>
            <p:cNvPr id="407" name="Google Shape;407;g34baeee3a13_0_21"/>
            <p:cNvSpPr/>
            <p:nvPr/>
          </p:nvSpPr>
          <p:spPr>
            <a:xfrm>
              <a:off x="8447162" y="6202388"/>
              <a:ext cx="196117" cy="276983"/>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Libre Franklin"/>
                <a:ea typeface="Libre Franklin"/>
                <a:cs typeface="Libre Franklin"/>
                <a:sym typeface="Libre Franklin"/>
              </a:endParaRPr>
            </a:p>
          </p:txBody>
        </p:sp>
        <p:cxnSp>
          <p:nvCxnSpPr>
            <p:cNvPr id="408" name="Google Shape;408;g34baeee3a13_0_21"/>
            <p:cNvCxnSpPr/>
            <p:nvPr/>
          </p:nvCxnSpPr>
          <p:spPr>
            <a:xfrm>
              <a:off x="7528014" y="6189798"/>
              <a:ext cx="0" cy="327344"/>
            </a:xfrm>
            <a:prstGeom prst="straightConnector1">
              <a:avLst/>
            </a:prstGeom>
            <a:noFill/>
            <a:ln w="19050" cap="flat" cmpd="sng">
              <a:solidFill>
                <a:schemeClr val="dk2"/>
              </a:solidFill>
              <a:prstDash val="solid"/>
              <a:round/>
              <a:headEnd type="none" w="med" len="med"/>
              <a:tailEnd type="none" w="med" len="med"/>
            </a:ln>
          </p:spPr>
        </p:cxnSp>
        <p:cxnSp>
          <p:nvCxnSpPr>
            <p:cNvPr id="409" name="Google Shape;409;g34baeee3a13_0_21"/>
            <p:cNvCxnSpPr/>
            <p:nvPr/>
          </p:nvCxnSpPr>
          <p:spPr>
            <a:xfrm>
              <a:off x="10041765" y="6189798"/>
              <a:ext cx="0" cy="327344"/>
            </a:xfrm>
            <a:prstGeom prst="straightConnector1">
              <a:avLst/>
            </a:prstGeom>
            <a:noFill/>
            <a:ln w="19050" cap="flat" cmpd="sng">
              <a:solidFill>
                <a:schemeClr val="dk2"/>
              </a:solidFill>
              <a:prstDash val="solid"/>
              <a:round/>
              <a:headEnd type="none" w="med" len="med"/>
              <a:tailEnd type="none" w="med" len="med"/>
            </a:ln>
          </p:spPr>
        </p:cxnSp>
        <p:sp>
          <p:nvSpPr>
            <p:cNvPr id="410" name="Google Shape;410;g34baeee3a13_0_21"/>
            <p:cNvSpPr txBox="1"/>
            <p:nvPr/>
          </p:nvSpPr>
          <p:spPr>
            <a:xfrm>
              <a:off x="7264830" y="5923852"/>
              <a:ext cx="749422" cy="35391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100" i="1">
                  <a:solidFill>
                    <a:schemeClr val="dk1"/>
                  </a:solidFill>
                  <a:highlight>
                    <a:schemeClr val="lt1"/>
                  </a:highlight>
                  <a:latin typeface="Libre Franklin"/>
                  <a:ea typeface="Libre Franklin"/>
                  <a:cs typeface="Libre Franklin"/>
                  <a:sym typeface="Libre Franklin"/>
                </a:rPr>
                <a:t>lam</a:t>
              </a:r>
              <a:endParaRPr sz="1100" i="1">
                <a:solidFill>
                  <a:schemeClr val="dk1"/>
                </a:solidFill>
                <a:highlight>
                  <a:schemeClr val="lt1"/>
                </a:highlight>
                <a:latin typeface="Libre Franklin"/>
                <a:ea typeface="Libre Franklin"/>
                <a:cs typeface="Libre Franklin"/>
                <a:sym typeface="Libre Franklin"/>
              </a:endParaRPr>
            </a:p>
          </p:txBody>
        </p:sp>
        <p:cxnSp>
          <p:nvCxnSpPr>
            <p:cNvPr id="411" name="Google Shape;411;g34baeee3a13_0_21"/>
            <p:cNvCxnSpPr/>
            <p:nvPr/>
          </p:nvCxnSpPr>
          <p:spPr>
            <a:xfrm>
              <a:off x="7222398" y="6479371"/>
              <a:ext cx="3096300" cy="23100"/>
            </a:xfrm>
            <a:prstGeom prst="straightConnector1">
              <a:avLst/>
            </a:prstGeom>
            <a:noFill/>
            <a:ln w="19050" cap="flat" cmpd="sng">
              <a:solidFill>
                <a:srgbClr val="0C0C0C"/>
              </a:solidFill>
              <a:prstDash val="solid"/>
              <a:round/>
              <a:headEnd type="none" w="med" len="med"/>
              <a:tailEnd type="none" w="med" len="med"/>
            </a:ln>
          </p:spPr>
        </p:cxnSp>
        <p:sp>
          <p:nvSpPr>
            <p:cNvPr id="412" name="Google Shape;412;g34baeee3a13_0_21"/>
            <p:cNvSpPr txBox="1"/>
            <p:nvPr/>
          </p:nvSpPr>
          <p:spPr>
            <a:xfrm>
              <a:off x="7293657" y="6466781"/>
              <a:ext cx="749422" cy="35391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100" i="1">
                  <a:solidFill>
                    <a:schemeClr val="dk1"/>
                  </a:solidFill>
                  <a:highlight>
                    <a:schemeClr val="lt1"/>
                  </a:highlight>
                  <a:latin typeface="Libre Franklin"/>
                  <a:ea typeface="Libre Franklin"/>
                  <a:cs typeface="Libre Franklin"/>
                  <a:sym typeface="Libre Franklin"/>
                </a:rPr>
                <a:t>lam</a:t>
              </a:r>
              <a:endParaRPr sz="1100" i="1">
                <a:solidFill>
                  <a:schemeClr val="dk1"/>
                </a:solidFill>
                <a:highlight>
                  <a:schemeClr val="lt1"/>
                </a:highlight>
                <a:latin typeface="Libre Franklin"/>
                <a:ea typeface="Libre Franklin"/>
                <a:cs typeface="Libre Franklin"/>
                <a:sym typeface="Libre Franklin"/>
              </a:endParaRPr>
            </a:p>
          </p:txBody>
        </p:sp>
        <p:sp>
          <p:nvSpPr>
            <p:cNvPr id="413" name="Google Shape;413;g34baeee3a13_0_21"/>
            <p:cNvSpPr txBox="1"/>
            <p:nvPr/>
          </p:nvSpPr>
          <p:spPr>
            <a:xfrm>
              <a:off x="9783655" y="6657271"/>
              <a:ext cx="2442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i="1">
                  <a:solidFill>
                    <a:schemeClr val="dk1"/>
                  </a:solidFill>
                  <a:highlight>
                    <a:schemeClr val="lt1"/>
                  </a:highlight>
                  <a:latin typeface="Libre Franklin"/>
                  <a:ea typeface="Libre Franklin"/>
                  <a:cs typeface="Libre Franklin"/>
                  <a:sym typeface="Libre Franklin"/>
                </a:rPr>
                <a:t>+</a:t>
              </a:r>
              <a:endParaRPr sz="1800" i="1">
                <a:solidFill>
                  <a:schemeClr val="dk1"/>
                </a:solidFill>
                <a:highlight>
                  <a:schemeClr val="lt1"/>
                </a:highlight>
                <a:latin typeface="Libre Franklin"/>
                <a:ea typeface="Libre Franklin"/>
                <a:cs typeface="Libre Franklin"/>
                <a:sym typeface="Libre Franklin"/>
              </a:endParaRPr>
            </a:p>
          </p:txBody>
        </p:sp>
        <p:sp>
          <p:nvSpPr>
            <p:cNvPr id="414" name="Google Shape;414;g34baeee3a13_0_21"/>
            <p:cNvSpPr txBox="1"/>
            <p:nvPr/>
          </p:nvSpPr>
          <p:spPr>
            <a:xfrm>
              <a:off x="9807716" y="7376938"/>
              <a:ext cx="2442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i="1">
                  <a:solidFill>
                    <a:schemeClr val="dk1"/>
                  </a:solidFill>
                  <a:highlight>
                    <a:schemeClr val="lt1"/>
                  </a:highlight>
                  <a:latin typeface="Libre Franklin"/>
                  <a:ea typeface="Libre Franklin"/>
                  <a:cs typeface="Libre Franklin"/>
                  <a:sym typeface="Libre Franklin"/>
                </a:rPr>
                <a:t>+</a:t>
              </a:r>
              <a:endParaRPr sz="1800" i="1">
                <a:solidFill>
                  <a:schemeClr val="dk1"/>
                </a:solidFill>
                <a:highlight>
                  <a:schemeClr val="lt1"/>
                </a:highlight>
                <a:latin typeface="Libre Franklin"/>
                <a:ea typeface="Libre Franklin"/>
                <a:cs typeface="Libre Franklin"/>
                <a:sym typeface="Libre Franklin"/>
              </a:endParaRPr>
            </a:p>
          </p:txBody>
        </p:sp>
        <p:grpSp>
          <p:nvGrpSpPr>
            <p:cNvPr id="415" name="Google Shape;415;g34baeee3a13_0_21"/>
            <p:cNvGrpSpPr/>
            <p:nvPr/>
          </p:nvGrpSpPr>
          <p:grpSpPr>
            <a:xfrm>
              <a:off x="10720124" y="7020748"/>
              <a:ext cx="2048850" cy="724611"/>
              <a:chOff x="2235200" y="4479100"/>
              <a:chExt cx="3384850" cy="1096400"/>
            </a:xfrm>
          </p:grpSpPr>
          <p:grpSp>
            <p:nvGrpSpPr>
              <p:cNvPr id="416" name="Google Shape;416;g34baeee3a13_0_21"/>
              <p:cNvGrpSpPr/>
              <p:nvPr/>
            </p:nvGrpSpPr>
            <p:grpSpPr>
              <a:xfrm>
                <a:off x="2235200" y="4479100"/>
                <a:ext cx="3346500" cy="495300"/>
                <a:chOff x="8422350" y="5448300"/>
                <a:chExt cx="3346500" cy="495300"/>
              </a:xfrm>
            </p:grpSpPr>
            <p:cxnSp>
              <p:nvCxnSpPr>
                <p:cNvPr id="417" name="Google Shape;417;g34baeee3a13_0_21"/>
                <p:cNvCxnSpPr/>
                <p:nvPr/>
              </p:nvCxnSpPr>
              <p:spPr>
                <a:xfrm rot="10800000" flipH="1">
                  <a:off x="8422350" y="5467200"/>
                  <a:ext cx="3346500" cy="10500"/>
                </a:xfrm>
                <a:prstGeom prst="straightConnector1">
                  <a:avLst/>
                </a:prstGeom>
                <a:noFill/>
                <a:ln w="19050" cap="flat" cmpd="sng">
                  <a:solidFill>
                    <a:schemeClr val="accent5"/>
                  </a:solidFill>
                  <a:prstDash val="solid"/>
                  <a:round/>
                  <a:headEnd type="none" w="med" len="med"/>
                  <a:tailEnd type="none" w="med" len="med"/>
                </a:ln>
              </p:spPr>
            </p:cxnSp>
            <p:sp>
              <p:nvSpPr>
                <p:cNvPr id="418" name="Google Shape;418;g34baeee3a13_0_21"/>
                <p:cNvSpPr/>
                <p:nvPr/>
              </p:nvSpPr>
              <p:spPr>
                <a:xfrm>
                  <a:off x="8591550" y="5467350"/>
                  <a:ext cx="324000" cy="419100"/>
                </a:xfrm>
                <a:prstGeom prst="ellipse">
                  <a:avLst/>
                </a:prstGeom>
                <a:solidFill>
                  <a:schemeClr val="accent5"/>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Libre Franklin"/>
                    <a:ea typeface="Libre Franklin"/>
                    <a:cs typeface="Libre Franklin"/>
                    <a:sym typeface="Libre Franklin"/>
                  </a:endParaRPr>
                </a:p>
              </p:txBody>
            </p:sp>
            <p:cxnSp>
              <p:nvCxnSpPr>
                <p:cNvPr id="419" name="Google Shape;419;g34baeee3a13_0_21"/>
                <p:cNvCxnSpPr/>
                <p:nvPr/>
              </p:nvCxnSpPr>
              <p:spPr>
                <a:xfrm>
                  <a:off x="11225950" y="5448300"/>
                  <a:ext cx="0" cy="495300"/>
                </a:xfrm>
                <a:prstGeom prst="straightConnector1">
                  <a:avLst/>
                </a:prstGeom>
                <a:noFill/>
                <a:ln w="19050" cap="flat" cmpd="sng">
                  <a:solidFill>
                    <a:schemeClr val="dk2"/>
                  </a:solidFill>
                  <a:prstDash val="solid"/>
                  <a:round/>
                  <a:headEnd type="none" w="med" len="med"/>
                  <a:tailEnd type="none" w="med" len="med"/>
                </a:ln>
              </p:spPr>
            </p:cxnSp>
          </p:grpSp>
          <p:cxnSp>
            <p:nvCxnSpPr>
              <p:cNvPr id="420" name="Google Shape;420;g34baeee3a13_0_21"/>
              <p:cNvCxnSpPr/>
              <p:nvPr/>
            </p:nvCxnSpPr>
            <p:spPr>
              <a:xfrm rot="10800000" flipH="1">
                <a:off x="2235200" y="4917100"/>
                <a:ext cx="3308400" cy="10500"/>
              </a:xfrm>
              <a:prstGeom prst="straightConnector1">
                <a:avLst/>
              </a:prstGeom>
              <a:noFill/>
              <a:ln w="28575" cap="flat" cmpd="sng">
                <a:solidFill>
                  <a:schemeClr val="accent5"/>
                </a:solidFill>
                <a:prstDash val="solid"/>
                <a:round/>
                <a:headEnd type="none" w="med" len="med"/>
                <a:tailEnd type="none" w="med" len="med"/>
              </a:ln>
            </p:spPr>
          </p:cxnSp>
          <p:sp>
            <p:nvSpPr>
              <p:cNvPr id="421" name="Google Shape;421;g34baeee3a13_0_21"/>
              <p:cNvSpPr txBox="1"/>
              <p:nvPr/>
            </p:nvSpPr>
            <p:spPr>
              <a:xfrm>
                <a:off x="4903950" y="4876800"/>
                <a:ext cx="716100" cy="69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i="1">
                    <a:solidFill>
                      <a:schemeClr val="dk1"/>
                    </a:solidFill>
                    <a:highlight>
                      <a:schemeClr val="lt1"/>
                    </a:highlight>
                    <a:latin typeface="Libre Franklin"/>
                    <a:ea typeface="Libre Franklin"/>
                    <a:cs typeface="Libre Franklin"/>
                    <a:sym typeface="Libre Franklin"/>
                  </a:rPr>
                  <a:t>+</a:t>
                </a:r>
                <a:endParaRPr sz="1800" i="1">
                  <a:solidFill>
                    <a:schemeClr val="dk1"/>
                  </a:solidFill>
                  <a:highlight>
                    <a:schemeClr val="lt1"/>
                  </a:highlight>
                  <a:latin typeface="Libre Franklin"/>
                  <a:ea typeface="Libre Franklin"/>
                  <a:cs typeface="Libre Franklin"/>
                  <a:sym typeface="Libre Franklin"/>
                </a:endParaRPr>
              </a:p>
            </p:txBody>
          </p:sp>
        </p:grpSp>
        <p:sp>
          <p:nvSpPr>
            <p:cNvPr id="422" name="Google Shape;422;g34baeee3a13_0_21"/>
            <p:cNvSpPr txBox="1"/>
            <p:nvPr/>
          </p:nvSpPr>
          <p:spPr>
            <a:xfrm>
              <a:off x="12232438" y="6591300"/>
              <a:ext cx="7161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i="1">
                  <a:solidFill>
                    <a:schemeClr val="dk1"/>
                  </a:solidFill>
                  <a:highlight>
                    <a:schemeClr val="lt1"/>
                  </a:highlight>
                  <a:latin typeface="Libre Franklin"/>
                  <a:ea typeface="Libre Franklin"/>
                  <a:cs typeface="Libre Franklin"/>
                  <a:sym typeface="Libre Franklin"/>
                </a:rPr>
                <a:t>+</a:t>
              </a:r>
              <a:endParaRPr sz="1800" i="1">
                <a:solidFill>
                  <a:schemeClr val="dk1"/>
                </a:solidFill>
                <a:highlight>
                  <a:schemeClr val="lt1"/>
                </a:highlight>
                <a:latin typeface="Libre Franklin"/>
                <a:ea typeface="Libre Franklin"/>
                <a:cs typeface="Libre Franklin"/>
                <a:sym typeface="Libre Franklin"/>
              </a:endParaRPr>
            </a:p>
          </p:txBody>
        </p:sp>
        <p:cxnSp>
          <p:nvCxnSpPr>
            <p:cNvPr id="423" name="Google Shape;423;g34baeee3a13_0_21"/>
            <p:cNvCxnSpPr/>
            <p:nvPr/>
          </p:nvCxnSpPr>
          <p:spPr>
            <a:xfrm rot="10800000" flipH="1">
              <a:off x="9059325" y="6201925"/>
              <a:ext cx="1248900" cy="10500"/>
            </a:xfrm>
            <a:prstGeom prst="straightConnector1">
              <a:avLst/>
            </a:prstGeom>
            <a:noFill/>
            <a:ln w="38100" cap="flat" cmpd="sng">
              <a:solidFill>
                <a:schemeClr val="accent5"/>
              </a:solidFill>
              <a:prstDash val="solid"/>
              <a:round/>
              <a:headEnd type="none" w="med" len="med"/>
              <a:tailEnd type="none" w="med" len="med"/>
            </a:ln>
          </p:spPr>
        </p:cxnSp>
        <p:cxnSp>
          <p:nvCxnSpPr>
            <p:cNvPr id="424" name="Google Shape;424;g34baeee3a13_0_21"/>
            <p:cNvCxnSpPr/>
            <p:nvPr/>
          </p:nvCxnSpPr>
          <p:spPr>
            <a:xfrm rot="10800000" flipH="1">
              <a:off x="9436700" y="6477113"/>
              <a:ext cx="861000" cy="5100"/>
            </a:xfrm>
            <a:prstGeom prst="straightConnector1">
              <a:avLst/>
            </a:prstGeom>
            <a:noFill/>
            <a:ln w="38100" cap="flat" cmpd="sng">
              <a:solidFill>
                <a:schemeClr val="accent5"/>
              </a:solidFill>
              <a:prstDash val="solid"/>
              <a:round/>
              <a:headEnd type="none" w="med" len="med"/>
              <a:tailEnd type="none" w="med" len="med"/>
            </a:ln>
          </p:spPr>
        </p:cxnSp>
        <p:cxnSp>
          <p:nvCxnSpPr>
            <p:cNvPr id="425" name="Google Shape;425;g34baeee3a13_0_21"/>
            <p:cNvCxnSpPr/>
            <p:nvPr/>
          </p:nvCxnSpPr>
          <p:spPr>
            <a:xfrm rot="10800000" flipH="1">
              <a:off x="9487288" y="7053413"/>
              <a:ext cx="861000" cy="5100"/>
            </a:xfrm>
            <a:prstGeom prst="straightConnector1">
              <a:avLst/>
            </a:prstGeom>
            <a:noFill/>
            <a:ln w="38100" cap="flat" cmpd="sng">
              <a:solidFill>
                <a:schemeClr val="dk1"/>
              </a:solidFill>
              <a:prstDash val="solid"/>
              <a:round/>
              <a:headEnd type="none" w="med" len="med"/>
              <a:tailEnd type="none" w="med" len="med"/>
            </a:ln>
          </p:spPr>
        </p:cxnSp>
        <p:cxnSp>
          <p:nvCxnSpPr>
            <p:cNvPr id="426" name="Google Shape;426;g34baeee3a13_0_21"/>
            <p:cNvCxnSpPr/>
            <p:nvPr/>
          </p:nvCxnSpPr>
          <p:spPr>
            <a:xfrm rot="10800000" flipH="1">
              <a:off x="9137950" y="7335225"/>
              <a:ext cx="1248900" cy="10500"/>
            </a:xfrm>
            <a:prstGeom prst="straightConnector1">
              <a:avLst/>
            </a:prstGeom>
            <a:noFill/>
            <a:ln w="38100" cap="flat" cmpd="sng">
              <a:solidFill>
                <a:schemeClr val="dk1"/>
              </a:solidFill>
              <a:prstDash val="solid"/>
              <a:round/>
              <a:headEnd type="none" w="med" len="med"/>
              <a:tailEnd type="none" w="med" len="med"/>
            </a:ln>
          </p:spPr>
        </p:cxnSp>
        <p:sp>
          <p:nvSpPr>
            <p:cNvPr id="427" name="Google Shape;427;g34baeee3a13_0_21"/>
            <p:cNvSpPr txBox="1"/>
            <p:nvPr/>
          </p:nvSpPr>
          <p:spPr>
            <a:xfrm>
              <a:off x="7050500" y="7869875"/>
              <a:ext cx="5633400" cy="1800900"/>
            </a:xfrm>
            <a:prstGeom prst="rect">
              <a:avLst/>
            </a:prstGeom>
            <a:solidFill>
              <a:srgbClr val="C9DAF8"/>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500">
                  <a:solidFill>
                    <a:schemeClr val="dk1"/>
                  </a:solidFill>
                  <a:latin typeface="Libre Franklin"/>
                  <a:ea typeface="Libre Franklin"/>
                  <a:cs typeface="Libre Franklin"/>
                  <a:sym typeface="Libre Franklin"/>
                </a:rPr>
                <a:t>partendo dal cromatidio superiore, la disposizione degli alleli sui cromatidi determina i genotipi delle spore della tetrade E esattamente nell’ordine in cui compaiono sui cromatidi.  Le spore sono infatti il risultato della meiosi di questa cellula in cui ciascun prodotto aploide eredita un cromatidio di ogni cromosoma mantenendo l’ordine disegnato in quanto si tratta di una tetrade ordinata</a:t>
              </a:r>
              <a:endParaRPr sz="1500">
                <a:solidFill>
                  <a:schemeClr val="dk1"/>
                </a:solidFill>
                <a:latin typeface="Libre Franklin"/>
                <a:ea typeface="Libre Franklin"/>
                <a:cs typeface="Libre Franklin"/>
                <a:sym typeface="Libre Franklin"/>
              </a:endParaRP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7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8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8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8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686</Words>
  <Application>Microsoft Macintosh PowerPoint</Application>
  <PresentationFormat>Personalizzato</PresentationFormat>
  <Paragraphs>73</Paragraphs>
  <Slides>2</Slides>
  <Notes>2</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2</vt:i4>
      </vt:variant>
    </vt:vector>
  </HeadingPairs>
  <TitlesOfParts>
    <vt:vector size="9" baseType="lpstr">
      <vt:lpstr>Merriweather Sans</vt:lpstr>
      <vt:lpstr>Libre Franklin</vt:lpstr>
      <vt:lpstr>Libre Franklin Medium</vt:lpstr>
      <vt:lpstr>Cutive</vt:lpstr>
      <vt:lpstr>Gill Sans</vt:lpstr>
      <vt:lpstr>White</vt:lpstr>
      <vt:lpstr>Word.Document.12</vt:lpstr>
      <vt:lpstr>Presentazione di PowerPoint</vt:lpstr>
      <vt:lpstr>Presentazione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cp:lastModifiedBy>Giovanni Cenci</cp:lastModifiedBy>
  <cp:revision>1</cp:revision>
  <dcterms:modified xsi:type="dcterms:W3CDTF">2025-04-14T14:27:14Z</dcterms:modified>
</cp:coreProperties>
</file>