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3"/>
  </p:notesMasterIdLst>
  <p:sldIdLst>
    <p:sldId id="294" r:id="rId2"/>
    <p:sldId id="256" r:id="rId3"/>
    <p:sldId id="295" r:id="rId4"/>
    <p:sldId id="257" r:id="rId5"/>
    <p:sldId id="297" r:id="rId6"/>
    <p:sldId id="288" r:id="rId7"/>
    <p:sldId id="289" r:id="rId8"/>
    <p:sldId id="267" r:id="rId9"/>
    <p:sldId id="283" r:id="rId10"/>
    <p:sldId id="286" r:id="rId11"/>
    <p:sldId id="284" r:id="rId12"/>
    <p:sldId id="285" r:id="rId13"/>
    <p:sldId id="287" r:id="rId14"/>
    <p:sldId id="276" r:id="rId15"/>
    <p:sldId id="277" r:id="rId16"/>
    <p:sldId id="272" r:id="rId17"/>
    <p:sldId id="274" r:id="rId18"/>
    <p:sldId id="282" r:id="rId19"/>
    <p:sldId id="290" r:id="rId20"/>
    <p:sldId id="291" r:id="rId21"/>
    <p:sldId id="273" r:id="rId22"/>
    <p:sldId id="275" r:id="rId23"/>
    <p:sldId id="278" r:id="rId24"/>
    <p:sldId id="279" r:id="rId25"/>
    <p:sldId id="280" r:id="rId26"/>
    <p:sldId id="281" r:id="rId27"/>
    <p:sldId id="292" r:id="rId28"/>
    <p:sldId id="293" r:id="rId29"/>
    <p:sldId id="269" r:id="rId30"/>
    <p:sldId id="270" r:id="rId31"/>
    <p:sldId id="271" r:id="rId32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FAFF"/>
    <a:srgbClr val="5EF664"/>
    <a:srgbClr val="54E158"/>
    <a:srgbClr val="D9DEFF"/>
    <a:srgbClr val="FFDF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EBBBCC-DAD2-459C-BE2E-F6DE35CF9A28}" styleName="Stile scuro 2 - Colore 3/Color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19"/>
    <p:restoredTop sz="94743"/>
  </p:normalViewPr>
  <p:slideViewPr>
    <p:cSldViewPr>
      <p:cViewPr varScale="1">
        <p:scale>
          <a:sx n="137" d="100"/>
          <a:sy n="137" d="100"/>
        </p:scale>
        <p:origin x="208" y="3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78B8B-AAAE-F742-B3D1-3EBD3DCC44EF}" type="datetimeFigureOut">
              <a:rPr lang="it-IT" smtClean="0"/>
              <a:t>05/03/25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7798F-9B68-0F48-878D-3FC73E3787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7956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7798F-9B68-0F48-878D-3FC73E37879E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9109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7798F-9B68-0F48-878D-3FC73E37879E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0447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7798F-9B68-0F48-878D-3FC73E37879E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8472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4B53A1-3436-2742-B4E6-34D3E4D3F2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B41983-086C-3547-8D8B-37FA1AFDF8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86C864-57E9-8B44-A22E-27F1477BDA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E5F4A-FBAC-B84C-A415-FA5EE0B7BB3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94105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DFF0CA-A7B4-AC47-AC2A-A34D32E76B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F53DC6-1B1A-204E-8A0A-09BD7CFF8A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45B57D-CBB9-8442-B02F-768A90F602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95E50-ECC0-2D4F-8914-9835357D794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50058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AE2EEA-93B6-2E4C-9A4C-C8716FD9C0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3BE6DB-76F6-FD42-8F11-504C9BB35E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AD51EA-876A-2D4E-909B-8F5D50C0FF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513D0-1875-F04E-A74B-227277A3F7E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02855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BB7651-9538-1449-AFCF-543D703DA7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CF61DB-9C69-6A47-9632-47667614E6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D45128-A55E-5947-BFA9-4438A65C08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51CAA-F665-3A49-B572-856EBDEB2B6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7465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5DE1A7-7EB9-8940-921E-82957ECE9E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EC4751-FDCF-DB4A-AFFC-25B3303033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4BBCC3-A6EC-554E-80AD-A1F756BB54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158E2-BFBD-BB4D-9C26-A0E5C1BC119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9514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E7E016-C8BC-4B41-88CA-68E6BDD70B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6A9A8E-1289-A441-9152-F3C8B8221E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77CFD3-5F70-ED4F-865C-216EDF9D5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D254A-FAE7-E847-A4D0-104DFE51C0C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19784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CD7950E-1076-C842-BF12-F1B7A0F647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2944412-1C09-E640-B684-86FC17C5CD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4793C1E-89CD-5E4C-BB04-C60181E238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E2968-4EED-FB42-B5A4-42775507D41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02611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D6611AE-2A8D-1242-B826-3A95893600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A37041A-341B-6541-9B54-B7360DDB88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47CE929-8537-BC4C-8DFD-725E283280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9A92E-6603-BB48-B9B5-36D663E61ED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2855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D100931-7169-894D-A0D4-B0A29ABF6B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D956D2B-C74B-4A44-AE84-25562A3840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A077016-CC76-AE41-A484-0CB283AA8B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BAC71-705C-C848-BF8B-7139AD56BD9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1291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883662-979E-504D-A641-D0546EB8DF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5E8BDC-D610-DF47-A7AD-1166BF4746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384FEC-79AB-C340-B656-0692A7A08A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1F9F0-D66D-2F48-960B-40D9203D2E4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52927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55E207-973F-444D-B5D2-810E5E67DD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187A85-ACFA-C745-BF21-DBA5D7C71B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868875-B741-C449-A35D-9427429957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97FBA-9EAA-5344-A302-88A35D39F93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67849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B507D21-8641-544B-8547-895CC09FE4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932F80F-9C51-CD4E-9C7B-74451AB965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text styles</a:t>
            </a:r>
          </a:p>
          <a:p>
            <a:pPr lvl="1"/>
            <a:r>
              <a:rPr lang="it-IT" altLang="it-IT"/>
              <a:t>Second level</a:t>
            </a:r>
          </a:p>
          <a:p>
            <a:pPr lvl="2"/>
            <a:r>
              <a:rPr lang="it-IT" altLang="it-IT"/>
              <a:t>Third level</a:t>
            </a:r>
          </a:p>
          <a:p>
            <a:pPr lvl="3"/>
            <a:r>
              <a:rPr lang="it-IT" altLang="it-IT"/>
              <a:t>Fourth level</a:t>
            </a:r>
          </a:p>
          <a:p>
            <a:pPr lvl="4"/>
            <a:r>
              <a:rPr lang="it-IT" altLang="it-IT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DB9ED20-D21F-184C-89E1-D3266084296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Osaka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EF607F0-B2E3-0F46-8522-85E2EA706D0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Osaka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D509615-900C-884E-9A66-63E2C179558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B2F5772A-2FBA-8C45-B43F-7E75C19382D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magine 2">
            <a:extLst>
              <a:ext uri="{FF2B5EF4-FFF2-40B4-BE49-F238E27FC236}">
                <a16:creationId xmlns:a16="http://schemas.microsoft.com/office/drawing/2014/main" id="{ED510E15-E0D0-3DB0-2BA8-21A51764B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404813"/>
            <a:ext cx="8532812" cy="613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hermata, lastra dei raggi X&#10;&#10;Descrizione generata automaticamente">
            <a:extLst>
              <a:ext uri="{FF2B5EF4-FFF2-40B4-BE49-F238E27FC236}">
                <a16:creationId xmlns:a16="http://schemas.microsoft.com/office/drawing/2014/main" id="{F69FC052-BF72-BD98-57A8-280315080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085" y="561156"/>
            <a:ext cx="5874166" cy="604766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B9F1B36-8F28-F59A-C8E8-B3265E6908A7}"/>
              </a:ext>
            </a:extLst>
          </p:cNvPr>
          <p:cNvSpPr txBox="1"/>
          <p:nvPr/>
        </p:nvSpPr>
        <p:spPr>
          <a:xfrm>
            <a:off x="122749" y="1492042"/>
            <a:ext cx="30243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MICROSCOPIO ELETTRONICO A TRASMISSIONE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1818FB1-C421-B855-1ED9-F8625A480119}"/>
              </a:ext>
            </a:extLst>
          </p:cNvPr>
          <p:cNvSpPr txBox="1"/>
          <p:nvPr/>
        </p:nvSpPr>
        <p:spPr>
          <a:xfrm>
            <a:off x="142154" y="4811960"/>
            <a:ext cx="30243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MICROSCOPIO ELETTRONICO A SCANSIONE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899B5F4-44B6-36E4-27B4-117BA0110747}"/>
              </a:ext>
            </a:extLst>
          </p:cNvPr>
          <p:cNvSpPr txBox="1"/>
          <p:nvPr/>
        </p:nvSpPr>
        <p:spPr>
          <a:xfrm>
            <a:off x="108009" y="6608821"/>
            <a:ext cx="21226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0000"/>
                </a:solidFill>
                <a:effectLst/>
                <a:latin typeface="Helvetica" pitchFamily="2" charset="0"/>
              </a:rPr>
              <a:t>PLOS </a:t>
            </a:r>
            <a:r>
              <a:rPr lang="it-IT" sz="1000" dirty="0" err="1">
                <a:solidFill>
                  <a:srgbClr val="000000"/>
                </a:solidFill>
                <a:effectLst/>
                <a:latin typeface="Helvetica" pitchFamily="2" charset="0"/>
              </a:rPr>
              <a:t>Pathogens</a:t>
            </a:r>
            <a:r>
              <a:rPr lang="it-IT" sz="1000" dirty="0">
                <a:solidFill>
                  <a:srgbClr val="000000"/>
                </a:solidFill>
                <a:latin typeface="Helvetica" pitchFamily="2" charset="0"/>
              </a:rPr>
              <a:t>, </a:t>
            </a:r>
            <a:r>
              <a:rPr lang="it-IT" sz="1000" dirty="0">
                <a:solidFill>
                  <a:srgbClr val="000000"/>
                </a:solidFill>
                <a:effectLst/>
                <a:latin typeface="Helvetica" pitchFamily="2" charset="0"/>
              </a:rPr>
              <a:t>March 30, 2018</a:t>
            </a:r>
            <a:endParaRPr lang="it-IT" sz="1000" dirty="0">
              <a:solidFill>
                <a:srgbClr val="2C5CFB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245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45235FF-84CC-8C8E-6A74-367BD2E33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948" y="260648"/>
            <a:ext cx="4606260" cy="645737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7283124-7D88-DB62-7324-422E594E7307}"/>
              </a:ext>
            </a:extLst>
          </p:cNvPr>
          <p:cNvSpPr txBox="1"/>
          <p:nvPr/>
        </p:nvSpPr>
        <p:spPr>
          <a:xfrm>
            <a:off x="6275677" y="6567155"/>
            <a:ext cx="28328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</a:t>
            </a:r>
            <a:r>
              <a:rPr lang="it-IT" sz="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it-IT" sz="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Microbiol</a:t>
            </a:r>
            <a:r>
              <a:rPr lang="it-IT" sz="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2015 </a:t>
            </a:r>
            <a:r>
              <a:rPr lang="it-IT" sz="9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it-IT" sz="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; 13(10): 605–619 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F161123-5009-003C-DCEC-84D2312D31D1}"/>
              </a:ext>
            </a:extLst>
          </p:cNvPr>
          <p:cNvSpPr txBox="1"/>
          <p:nvPr/>
        </p:nvSpPr>
        <p:spPr>
          <a:xfrm>
            <a:off x="6497342" y="194103"/>
            <a:ext cx="244827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FUNZIONI DELLE </a:t>
            </a:r>
            <a:r>
              <a:rPr lang="it-IT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OMVs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 NELLA FISIOLOGIA BATTERICA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D448D18-DADD-0FC9-45FA-CF981250BBFD}"/>
              </a:ext>
            </a:extLst>
          </p:cNvPr>
          <p:cNvSpPr txBox="1"/>
          <p:nvPr/>
        </p:nvSpPr>
        <p:spPr>
          <a:xfrm>
            <a:off x="35496" y="553035"/>
            <a:ext cx="190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Rimozione di composti tossici e proteine alterate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6D89154-C017-5577-EC77-3B9BF8A71E0E}"/>
              </a:ext>
            </a:extLst>
          </p:cNvPr>
          <p:cNvSpPr txBox="1"/>
          <p:nvPr/>
        </p:nvSpPr>
        <p:spPr>
          <a:xfrm>
            <a:off x="6516216" y="2576091"/>
            <a:ext cx="190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Condizioni di stress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3ABAB6F-F171-1EC7-5EE1-2E05A0045B76}"/>
              </a:ext>
            </a:extLst>
          </p:cNvPr>
          <p:cNvSpPr txBox="1"/>
          <p:nvPr/>
        </p:nvSpPr>
        <p:spPr>
          <a:xfrm>
            <a:off x="-17638" y="4293096"/>
            <a:ext cx="1908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Acquisizione di carbonio e azoto</a:t>
            </a:r>
          </a:p>
          <a:p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Messa in circolo di enzimi che degradano macromolecole producendo aminoacidi e disaccaridi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2C80BE9-DC3B-71E4-BB49-10A4E1BA5B4C}"/>
              </a:ext>
            </a:extLst>
          </p:cNvPr>
          <p:cNvSpPr txBox="1"/>
          <p:nvPr/>
        </p:nvSpPr>
        <p:spPr>
          <a:xfrm>
            <a:off x="6516216" y="4754761"/>
            <a:ext cx="190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Cattura e acquisizione di Ferro e Zinco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B2FD596A-42F7-FEEA-E28D-9DFC515CDA86}"/>
              </a:ext>
            </a:extLst>
          </p:cNvPr>
          <p:cNvGrpSpPr/>
          <p:nvPr/>
        </p:nvGrpSpPr>
        <p:grpSpPr>
          <a:xfrm>
            <a:off x="4141078" y="260648"/>
            <a:ext cx="4015566" cy="3384376"/>
            <a:chOff x="4141078" y="260648"/>
            <a:chExt cx="4015566" cy="3384376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07FE7858-E134-50A3-D404-F570C90B59BA}"/>
                </a:ext>
              </a:extLst>
            </p:cNvPr>
            <p:cNvSpPr/>
            <p:nvPr/>
          </p:nvSpPr>
          <p:spPr bwMode="auto">
            <a:xfrm>
              <a:off x="4141078" y="260648"/>
              <a:ext cx="2447146" cy="338437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A3B7964F-CA80-5420-BF13-6909C16A3422}"/>
                </a:ext>
              </a:extLst>
            </p:cNvPr>
            <p:cNvSpPr/>
            <p:nvPr/>
          </p:nvSpPr>
          <p:spPr bwMode="auto">
            <a:xfrm>
              <a:off x="5709498" y="2359572"/>
              <a:ext cx="2447146" cy="93412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8D8A948F-9AF8-361F-37C5-9B8159EA15ED}"/>
              </a:ext>
            </a:extLst>
          </p:cNvPr>
          <p:cNvGrpSpPr/>
          <p:nvPr/>
        </p:nvGrpSpPr>
        <p:grpSpPr>
          <a:xfrm>
            <a:off x="43821" y="3645024"/>
            <a:ext cx="4078054" cy="2968965"/>
            <a:chOff x="63024" y="3789039"/>
            <a:chExt cx="4078054" cy="2968965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AB3DDF5F-AE3A-0CB0-2319-7AEF51DCB629}"/>
                </a:ext>
              </a:extLst>
            </p:cNvPr>
            <p:cNvSpPr/>
            <p:nvPr/>
          </p:nvSpPr>
          <p:spPr bwMode="auto">
            <a:xfrm>
              <a:off x="1693932" y="3789039"/>
              <a:ext cx="2447146" cy="296896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2AD0E052-CA86-D16D-69B4-4140F050E4D4}"/>
                </a:ext>
              </a:extLst>
            </p:cNvPr>
            <p:cNvSpPr/>
            <p:nvPr/>
          </p:nvSpPr>
          <p:spPr bwMode="auto">
            <a:xfrm>
              <a:off x="63024" y="4339398"/>
              <a:ext cx="2447146" cy="166737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2B490C15-E53B-0A2C-8688-619C2209290C}"/>
              </a:ext>
            </a:extLst>
          </p:cNvPr>
          <p:cNvGrpSpPr/>
          <p:nvPr/>
        </p:nvGrpSpPr>
        <p:grpSpPr>
          <a:xfrm>
            <a:off x="4087944" y="3428999"/>
            <a:ext cx="4441681" cy="3185811"/>
            <a:chOff x="4087944" y="3428999"/>
            <a:chExt cx="4441681" cy="3185811"/>
          </a:xfrm>
        </p:grpSpPr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FE0F5B85-A81A-960A-F451-E140C38BBC16}"/>
                </a:ext>
              </a:extLst>
            </p:cNvPr>
            <p:cNvSpPr/>
            <p:nvPr/>
          </p:nvSpPr>
          <p:spPr bwMode="auto">
            <a:xfrm>
              <a:off x="6082479" y="4616098"/>
              <a:ext cx="2447146" cy="93412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E8C984CC-BBAD-9C42-A1EB-DD16A86EBB3A}"/>
                </a:ext>
              </a:extLst>
            </p:cNvPr>
            <p:cNvSpPr/>
            <p:nvPr/>
          </p:nvSpPr>
          <p:spPr bwMode="auto">
            <a:xfrm>
              <a:off x="4087944" y="3428999"/>
              <a:ext cx="2447146" cy="318581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943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DD15852-0C24-8D3E-12D6-A7CF6C8E0D00}"/>
              </a:ext>
            </a:extLst>
          </p:cNvPr>
          <p:cNvSpPr txBox="1"/>
          <p:nvPr/>
        </p:nvSpPr>
        <p:spPr>
          <a:xfrm>
            <a:off x="8200" y="116632"/>
            <a:ext cx="24482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FUNZIONI DELLE </a:t>
            </a:r>
            <a:r>
              <a:rPr lang="it-IT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OMVs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 NELLA PATOGENESI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BC08B8F-543D-FEF8-A022-BFE07334B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912" y="469603"/>
            <a:ext cx="4815265" cy="621897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4BB0FDF-C0C8-FAF7-DD87-6583BA997530}"/>
              </a:ext>
            </a:extLst>
          </p:cNvPr>
          <p:cNvSpPr txBox="1"/>
          <p:nvPr/>
        </p:nvSpPr>
        <p:spPr>
          <a:xfrm>
            <a:off x="641192" y="1377289"/>
            <a:ext cx="1908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Bersaglio esca per aumentare la resistenza a fagi e antibiotici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765F2C2-5145-67DC-5081-CAC32E5B3760}"/>
              </a:ext>
            </a:extLst>
          </p:cNvPr>
          <p:cNvSpPr txBox="1"/>
          <p:nvPr/>
        </p:nvSpPr>
        <p:spPr>
          <a:xfrm>
            <a:off x="7371169" y="2420888"/>
            <a:ext cx="1660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Trasferimento di DNA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plasmidico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tra batteri  (resistenze)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51A43A3-F00B-32A6-7977-B159DAD37E78}"/>
              </a:ext>
            </a:extLst>
          </p:cNvPr>
          <p:cNvSpPr txBox="1"/>
          <p:nvPr/>
        </p:nvSpPr>
        <p:spPr>
          <a:xfrm>
            <a:off x="8200" y="6599312"/>
            <a:ext cx="28328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</a:t>
            </a:r>
            <a:r>
              <a:rPr lang="it-IT" sz="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it-IT" sz="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Microbiol</a:t>
            </a:r>
            <a:r>
              <a:rPr lang="it-IT" sz="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2015 </a:t>
            </a:r>
            <a:r>
              <a:rPr lang="it-IT" sz="9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it-IT" sz="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; 13(10): 605–619 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BB55943-960E-9256-76D9-1196BBE621CB}"/>
              </a:ext>
            </a:extLst>
          </p:cNvPr>
          <p:cNvSpPr txBox="1"/>
          <p:nvPr/>
        </p:nvSpPr>
        <p:spPr>
          <a:xfrm>
            <a:off x="7330961" y="5220108"/>
            <a:ext cx="1908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Attraversamento della barriera mucosa intestinale con trasporto di antigeni che attivano i macrofagi</a:t>
            </a:r>
          </a:p>
          <a:p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infiammazione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A78DC56-E6EC-FC53-DCA1-67E3800F97F6}"/>
              </a:ext>
            </a:extLst>
          </p:cNvPr>
          <p:cNvSpPr txBox="1"/>
          <p:nvPr/>
        </p:nvSpPr>
        <p:spPr>
          <a:xfrm>
            <a:off x="845463" y="4923156"/>
            <a:ext cx="1908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Trasporto di fattori di virulenza alle cellule dell’ospite  (tossine)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A78460E4-1336-C874-B94C-2EB5C94225AF}"/>
              </a:ext>
            </a:extLst>
          </p:cNvPr>
          <p:cNvCxnSpPr/>
          <p:nvPr/>
        </p:nvCxnSpPr>
        <p:spPr bwMode="auto">
          <a:xfrm>
            <a:off x="7740352" y="6165304"/>
            <a:ext cx="0" cy="2160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2" name="Immagine 11" descr="Immagine che contiene drone, pialla/aereo&#10;&#10;Descrizione generata automaticamente">
            <a:extLst>
              <a:ext uri="{FF2B5EF4-FFF2-40B4-BE49-F238E27FC236}">
                <a16:creationId xmlns:a16="http://schemas.microsoft.com/office/drawing/2014/main" id="{633F5371-24BE-D7F3-F953-725B037A7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2416">
            <a:off x="166322" y="3022267"/>
            <a:ext cx="1660248" cy="912020"/>
          </a:xfrm>
          <a:prstGeom prst="rect">
            <a:avLst/>
          </a:prstGeom>
        </p:spPr>
      </p:pic>
      <p:pic>
        <p:nvPicPr>
          <p:cNvPr id="13" name="Immagine 12" descr="Immagine che contiene drone, pialla/aereo&#10;&#10;Descrizione generata automaticamente">
            <a:extLst>
              <a:ext uri="{FF2B5EF4-FFF2-40B4-BE49-F238E27FC236}">
                <a16:creationId xmlns:a16="http://schemas.microsoft.com/office/drawing/2014/main" id="{9E4E40B9-215F-A0E6-8D07-041F8A368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98985">
            <a:off x="1104556" y="2645555"/>
            <a:ext cx="846313" cy="464903"/>
          </a:xfrm>
          <a:prstGeom prst="rect">
            <a:avLst/>
          </a:prstGeom>
        </p:spPr>
      </p:pic>
      <p:pic>
        <p:nvPicPr>
          <p:cNvPr id="14" name="Immagine 13" descr="Immagine che contiene drone, pialla/aereo&#10;&#10;Descrizione generata automaticamente">
            <a:extLst>
              <a:ext uri="{FF2B5EF4-FFF2-40B4-BE49-F238E27FC236}">
                <a16:creationId xmlns:a16="http://schemas.microsoft.com/office/drawing/2014/main" id="{0E1713DD-EF8D-09CB-E520-1CE8E772D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8071">
            <a:off x="564781" y="2619610"/>
            <a:ext cx="502362" cy="27596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55A719B-8B43-B57C-8C04-B3CE78734122}"/>
              </a:ext>
            </a:extLst>
          </p:cNvPr>
          <p:cNvSpPr txBox="1"/>
          <p:nvPr/>
        </p:nvSpPr>
        <p:spPr>
          <a:xfrm rot="428183">
            <a:off x="283637" y="3935521"/>
            <a:ext cx="1286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DRONI DEI GRAM NEG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A5C8B228-C347-84D2-B05A-095966BE8E15}"/>
              </a:ext>
            </a:extLst>
          </p:cNvPr>
          <p:cNvSpPr/>
          <p:nvPr/>
        </p:nvSpPr>
        <p:spPr bwMode="auto">
          <a:xfrm>
            <a:off x="4936544" y="393631"/>
            <a:ext cx="4094872" cy="31854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A02C999B-10D3-7FA8-E287-E003A97DC5F3}"/>
              </a:ext>
            </a:extLst>
          </p:cNvPr>
          <p:cNvGrpSpPr/>
          <p:nvPr/>
        </p:nvGrpSpPr>
        <p:grpSpPr>
          <a:xfrm>
            <a:off x="798777" y="3656115"/>
            <a:ext cx="4096606" cy="3007621"/>
            <a:chOff x="798777" y="3656115"/>
            <a:chExt cx="4096606" cy="3007621"/>
          </a:xfrm>
        </p:grpSpPr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17D76562-596E-C955-4FC6-DCD47FA4AB50}"/>
                </a:ext>
              </a:extLst>
            </p:cNvPr>
            <p:cNvSpPr/>
            <p:nvPr/>
          </p:nvSpPr>
          <p:spPr bwMode="auto">
            <a:xfrm>
              <a:off x="2296370" y="3656115"/>
              <a:ext cx="2599013" cy="300762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69D557B7-F88E-F636-CE25-C0C4F604A730}"/>
                </a:ext>
              </a:extLst>
            </p:cNvPr>
            <p:cNvSpPr/>
            <p:nvPr/>
          </p:nvSpPr>
          <p:spPr bwMode="auto">
            <a:xfrm>
              <a:off x="798777" y="4677375"/>
              <a:ext cx="2599013" cy="117437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2A7C42B7-AF9C-F8BC-F0E4-7B4BE1071415}"/>
              </a:ext>
            </a:extLst>
          </p:cNvPr>
          <p:cNvGrpSpPr/>
          <p:nvPr/>
        </p:nvGrpSpPr>
        <p:grpSpPr>
          <a:xfrm>
            <a:off x="4964183" y="3640319"/>
            <a:ext cx="4144321" cy="3007621"/>
            <a:chOff x="2261547" y="3731117"/>
            <a:chExt cx="4144321" cy="3007621"/>
          </a:xfrm>
        </p:grpSpPr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64284E30-CB3B-5AAF-7138-A86AC19940DF}"/>
                </a:ext>
              </a:extLst>
            </p:cNvPr>
            <p:cNvSpPr/>
            <p:nvPr/>
          </p:nvSpPr>
          <p:spPr bwMode="auto">
            <a:xfrm>
              <a:off x="2261547" y="3731117"/>
              <a:ext cx="2599013" cy="300762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1537434F-3843-35A9-5187-3CDEBE42563C}"/>
                </a:ext>
              </a:extLst>
            </p:cNvPr>
            <p:cNvSpPr/>
            <p:nvPr/>
          </p:nvSpPr>
          <p:spPr bwMode="auto">
            <a:xfrm>
              <a:off x="3806855" y="4737806"/>
              <a:ext cx="2599013" cy="19523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</p:grpSp>
      <p:pic>
        <p:nvPicPr>
          <p:cNvPr id="26" name="Immagine 25" descr="Immagine che contiene drone, pialla/aereo&#10;&#10;Descrizione generata automaticamente">
            <a:extLst>
              <a:ext uri="{FF2B5EF4-FFF2-40B4-BE49-F238E27FC236}">
                <a16:creationId xmlns:a16="http://schemas.microsoft.com/office/drawing/2014/main" id="{167F96D9-EE37-E424-B7DB-AE21FA7B5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13074">
            <a:off x="924343" y="2315937"/>
            <a:ext cx="275947" cy="151585"/>
          </a:xfrm>
          <a:prstGeom prst="rect">
            <a:avLst/>
          </a:prstGeom>
        </p:spPr>
      </p:pic>
      <p:sp>
        <p:nvSpPr>
          <p:cNvPr id="25" name="Rettangolo 24">
            <a:extLst>
              <a:ext uri="{FF2B5EF4-FFF2-40B4-BE49-F238E27FC236}">
                <a16:creationId xmlns:a16="http://schemas.microsoft.com/office/drawing/2014/main" id="{6F6B8716-7A87-F685-5BD6-719BDD2FC6F5}"/>
              </a:ext>
            </a:extLst>
          </p:cNvPr>
          <p:cNvSpPr/>
          <p:nvPr/>
        </p:nvSpPr>
        <p:spPr bwMode="auto">
          <a:xfrm>
            <a:off x="40818" y="2279700"/>
            <a:ext cx="2031032" cy="222032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68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D3A24A7-C4DA-7E89-929E-1681E2C71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548680"/>
            <a:ext cx="7772400" cy="5188518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8ED57A3-FCFE-4EF5-950A-7B5A658FC154}"/>
              </a:ext>
            </a:extLst>
          </p:cNvPr>
          <p:cNvSpPr txBox="1"/>
          <p:nvPr/>
        </p:nvSpPr>
        <p:spPr>
          <a:xfrm>
            <a:off x="2991351" y="86949"/>
            <a:ext cx="417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TRAFFICKING DI MICROVESCICOLE</a:t>
            </a:r>
          </a:p>
        </p:txBody>
      </p:sp>
      <p:grpSp>
        <p:nvGrpSpPr>
          <p:cNvPr id="129" name="Gruppo 128">
            <a:extLst>
              <a:ext uri="{FF2B5EF4-FFF2-40B4-BE49-F238E27FC236}">
                <a16:creationId xmlns:a16="http://schemas.microsoft.com/office/drawing/2014/main" id="{E73AE18E-595D-254F-1FB7-BC976FED6103}"/>
              </a:ext>
            </a:extLst>
          </p:cNvPr>
          <p:cNvGrpSpPr/>
          <p:nvPr/>
        </p:nvGrpSpPr>
        <p:grpSpPr>
          <a:xfrm>
            <a:off x="676051" y="3205642"/>
            <a:ext cx="2480231" cy="2909950"/>
            <a:chOff x="676051" y="3205642"/>
            <a:chExt cx="2480231" cy="2909950"/>
          </a:xfrm>
        </p:grpSpPr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18F11F92-C61A-20D6-CB36-5DCCE8BD046E}"/>
                </a:ext>
              </a:extLst>
            </p:cNvPr>
            <p:cNvSpPr txBox="1"/>
            <p:nvPr/>
          </p:nvSpPr>
          <p:spPr>
            <a:xfrm>
              <a:off x="676051" y="5746260"/>
              <a:ext cx="24802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Trafficking</a:t>
              </a:r>
              <a:r>
                <a:rPr lang="it-IT" sz="1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8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intraspecie</a:t>
              </a:r>
              <a:r>
                <a:rPr lang="it-IT" sz="1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51" name="Gruppo 50">
              <a:extLst>
                <a:ext uri="{FF2B5EF4-FFF2-40B4-BE49-F238E27FC236}">
                  <a16:creationId xmlns:a16="http://schemas.microsoft.com/office/drawing/2014/main" id="{D52FE827-5A62-7306-DBAB-ACA1CE76E9CC}"/>
                </a:ext>
              </a:extLst>
            </p:cNvPr>
            <p:cNvGrpSpPr/>
            <p:nvPr/>
          </p:nvGrpSpPr>
          <p:grpSpPr>
            <a:xfrm>
              <a:off x="1259632" y="3205642"/>
              <a:ext cx="1014708" cy="583398"/>
              <a:chOff x="1259632" y="3205642"/>
              <a:chExt cx="1014708" cy="583398"/>
            </a:xfrm>
          </p:grpSpPr>
          <p:sp>
            <p:nvSpPr>
              <p:cNvPr id="3" name="Ovale 2">
                <a:extLst>
                  <a:ext uri="{FF2B5EF4-FFF2-40B4-BE49-F238E27FC236}">
                    <a16:creationId xmlns:a16="http://schemas.microsoft.com/office/drawing/2014/main" id="{97EF59C4-26D7-4EC0-B071-AF11C986BB22}"/>
                  </a:ext>
                </a:extLst>
              </p:cNvPr>
              <p:cNvSpPr/>
              <p:nvPr/>
            </p:nvSpPr>
            <p:spPr bwMode="auto">
              <a:xfrm>
                <a:off x="1547664" y="3501008"/>
                <a:ext cx="45719" cy="45719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96639">
                  <a:srgbClr val="FFFF00">
                    <a:alpha val="41000"/>
                  </a:srgbClr>
                </a:glo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4" name="Ovale 3">
                <a:extLst>
                  <a:ext uri="{FF2B5EF4-FFF2-40B4-BE49-F238E27FC236}">
                    <a16:creationId xmlns:a16="http://schemas.microsoft.com/office/drawing/2014/main" id="{6F06E0AA-1D2B-D0E4-1662-A02944BE3808}"/>
                  </a:ext>
                </a:extLst>
              </p:cNvPr>
              <p:cNvSpPr/>
              <p:nvPr/>
            </p:nvSpPr>
            <p:spPr bwMode="auto">
              <a:xfrm>
                <a:off x="1403648" y="3622164"/>
                <a:ext cx="45719" cy="45719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96639">
                  <a:srgbClr val="FFFF00">
                    <a:alpha val="41000"/>
                  </a:srgbClr>
                </a:glo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5" name="Ovale 4">
                <a:extLst>
                  <a:ext uri="{FF2B5EF4-FFF2-40B4-BE49-F238E27FC236}">
                    <a16:creationId xmlns:a16="http://schemas.microsoft.com/office/drawing/2014/main" id="{E5DDB016-1EC4-CBFB-C7C4-0B12B6E0B51B}"/>
                  </a:ext>
                </a:extLst>
              </p:cNvPr>
              <p:cNvSpPr/>
              <p:nvPr/>
            </p:nvSpPr>
            <p:spPr bwMode="auto">
              <a:xfrm>
                <a:off x="1424293" y="3523867"/>
                <a:ext cx="45719" cy="45719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96639">
                  <a:srgbClr val="FFFF00">
                    <a:alpha val="41000"/>
                  </a:srgbClr>
                </a:glo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6" name="Ovale 5">
                <a:extLst>
                  <a:ext uri="{FF2B5EF4-FFF2-40B4-BE49-F238E27FC236}">
                    <a16:creationId xmlns:a16="http://schemas.microsoft.com/office/drawing/2014/main" id="{0AF2E53B-A14C-9860-F733-B4CB9B0C77C0}"/>
                  </a:ext>
                </a:extLst>
              </p:cNvPr>
              <p:cNvSpPr/>
              <p:nvPr/>
            </p:nvSpPr>
            <p:spPr bwMode="auto">
              <a:xfrm>
                <a:off x="1259632" y="3743321"/>
                <a:ext cx="45719" cy="45719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96639">
                  <a:srgbClr val="FFFF00">
                    <a:alpha val="41000"/>
                  </a:srgbClr>
                </a:glo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7" name="Ovale 6">
                <a:extLst>
                  <a:ext uri="{FF2B5EF4-FFF2-40B4-BE49-F238E27FC236}">
                    <a16:creationId xmlns:a16="http://schemas.microsoft.com/office/drawing/2014/main" id="{D6402089-6C5C-F175-F7A4-75B99DA232D5}"/>
                  </a:ext>
                </a:extLst>
              </p:cNvPr>
              <p:cNvSpPr/>
              <p:nvPr/>
            </p:nvSpPr>
            <p:spPr bwMode="auto">
              <a:xfrm>
                <a:off x="1619672" y="3573016"/>
                <a:ext cx="45719" cy="45719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96639">
                  <a:srgbClr val="FFFF00">
                    <a:alpha val="41000"/>
                  </a:srgbClr>
                </a:glo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8" name="Ovale 7">
                <a:extLst>
                  <a:ext uri="{FF2B5EF4-FFF2-40B4-BE49-F238E27FC236}">
                    <a16:creationId xmlns:a16="http://schemas.microsoft.com/office/drawing/2014/main" id="{5155C588-0EBE-7B70-6F72-F7C123B1E9C9}"/>
                  </a:ext>
                </a:extLst>
              </p:cNvPr>
              <p:cNvSpPr/>
              <p:nvPr/>
            </p:nvSpPr>
            <p:spPr bwMode="auto">
              <a:xfrm>
                <a:off x="1501945" y="3573016"/>
                <a:ext cx="45719" cy="45719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96639">
                  <a:srgbClr val="FFFF00">
                    <a:alpha val="41000"/>
                  </a:srgbClr>
                </a:glo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9" name="Ovale 8">
                <a:extLst>
                  <a:ext uri="{FF2B5EF4-FFF2-40B4-BE49-F238E27FC236}">
                    <a16:creationId xmlns:a16="http://schemas.microsoft.com/office/drawing/2014/main" id="{7B2E561E-9DB6-D2A7-93AB-DD05740FC4A1}"/>
                  </a:ext>
                </a:extLst>
              </p:cNvPr>
              <p:cNvSpPr/>
              <p:nvPr/>
            </p:nvSpPr>
            <p:spPr bwMode="auto">
              <a:xfrm>
                <a:off x="1619672" y="3717032"/>
                <a:ext cx="45719" cy="45719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96639">
                  <a:srgbClr val="FFFF00">
                    <a:alpha val="41000"/>
                  </a:srgbClr>
                </a:glo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10" name="Ovale 9">
                <a:extLst>
                  <a:ext uri="{FF2B5EF4-FFF2-40B4-BE49-F238E27FC236}">
                    <a16:creationId xmlns:a16="http://schemas.microsoft.com/office/drawing/2014/main" id="{CB24039C-49DE-6898-05B4-828B90F8203D}"/>
                  </a:ext>
                </a:extLst>
              </p:cNvPr>
              <p:cNvSpPr/>
              <p:nvPr/>
            </p:nvSpPr>
            <p:spPr bwMode="auto">
              <a:xfrm>
                <a:off x="1475656" y="3645024"/>
                <a:ext cx="45719" cy="45719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96639">
                  <a:srgbClr val="FFFF00">
                    <a:alpha val="41000"/>
                  </a:srgbClr>
                </a:glo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11" name="Ovale 10">
                <a:extLst>
                  <a:ext uri="{FF2B5EF4-FFF2-40B4-BE49-F238E27FC236}">
                    <a16:creationId xmlns:a16="http://schemas.microsoft.com/office/drawing/2014/main" id="{141BB45A-1FE4-B2F3-7E0C-DED0ED87D590}"/>
                  </a:ext>
                </a:extLst>
              </p:cNvPr>
              <p:cNvSpPr/>
              <p:nvPr/>
            </p:nvSpPr>
            <p:spPr bwMode="auto">
              <a:xfrm>
                <a:off x="1547664" y="3645024"/>
                <a:ext cx="45719" cy="45719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96639">
                  <a:srgbClr val="FFFF00">
                    <a:alpha val="41000"/>
                  </a:srgbClr>
                </a:glo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12" name="Ovale 11">
                <a:extLst>
                  <a:ext uri="{FF2B5EF4-FFF2-40B4-BE49-F238E27FC236}">
                    <a16:creationId xmlns:a16="http://schemas.microsoft.com/office/drawing/2014/main" id="{DF7B09AB-4F1F-75A2-82AE-C594DDA38C51}"/>
                  </a:ext>
                </a:extLst>
              </p:cNvPr>
              <p:cNvSpPr/>
              <p:nvPr/>
            </p:nvSpPr>
            <p:spPr bwMode="auto">
              <a:xfrm>
                <a:off x="1403648" y="3743321"/>
                <a:ext cx="45719" cy="45719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96639">
                  <a:srgbClr val="FFFF00">
                    <a:alpha val="41000"/>
                  </a:srgbClr>
                </a:glo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18" name="Arco 17">
                <a:extLst>
                  <a:ext uri="{FF2B5EF4-FFF2-40B4-BE49-F238E27FC236}">
                    <a16:creationId xmlns:a16="http://schemas.microsoft.com/office/drawing/2014/main" id="{0B9991A1-D75C-DCC1-50D6-602D8C35A535}"/>
                  </a:ext>
                </a:extLst>
              </p:cNvPr>
              <p:cNvSpPr/>
              <p:nvPr/>
            </p:nvSpPr>
            <p:spPr bwMode="auto">
              <a:xfrm rot="19736992">
                <a:off x="1570030" y="3205642"/>
                <a:ext cx="649010" cy="458017"/>
              </a:xfrm>
              <a:prstGeom prst="arc">
                <a:avLst>
                  <a:gd name="adj1" fmla="val 12193858"/>
                  <a:gd name="adj2" fmla="val 20795916"/>
                </a:avLst>
              </a:prstGeom>
              <a:noFill/>
              <a:ln w="28575" cap="flat" cmpd="sng" algn="ctr">
                <a:solidFill>
                  <a:srgbClr val="FFFF00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19" name="Arco 18">
                <a:extLst>
                  <a:ext uri="{FF2B5EF4-FFF2-40B4-BE49-F238E27FC236}">
                    <a16:creationId xmlns:a16="http://schemas.microsoft.com/office/drawing/2014/main" id="{7D4EE9A0-0FAB-49A6-C972-94AB55F66CCF}"/>
                  </a:ext>
                </a:extLst>
              </p:cNvPr>
              <p:cNvSpPr/>
              <p:nvPr/>
            </p:nvSpPr>
            <p:spPr bwMode="auto">
              <a:xfrm rot="8679582">
                <a:off x="1625330" y="3212802"/>
                <a:ext cx="649010" cy="458017"/>
              </a:xfrm>
              <a:prstGeom prst="arc">
                <a:avLst>
                  <a:gd name="adj1" fmla="val 12193858"/>
                  <a:gd name="adj2" fmla="val 20795916"/>
                </a:avLst>
              </a:prstGeom>
              <a:noFill/>
              <a:ln w="28575" cap="flat" cmpd="sng" algn="ctr">
                <a:solidFill>
                  <a:srgbClr val="FFFF00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20" name="Ovale 19">
                <a:extLst>
                  <a:ext uri="{FF2B5EF4-FFF2-40B4-BE49-F238E27FC236}">
                    <a16:creationId xmlns:a16="http://schemas.microsoft.com/office/drawing/2014/main" id="{99FBB2E6-950E-E334-922F-99DB54F28D6C}"/>
                  </a:ext>
                </a:extLst>
              </p:cNvPr>
              <p:cNvSpPr/>
              <p:nvPr/>
            </p:nvSpPr>
            <p:spPr bwMode="auto">
              <a:xfrm>
                <a:off x="1645961" y="3645024"/>
                <a:ext cx="45719" cy="45719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96639">
                  <a:srgbClr val="FFFF00">
                    <a:alpha val="41000"/>
                  </a:srgbClr>
                </a:glo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</p:grpSp>
      </p:grpSp>
      <p:sp>
        <p:nvSpPr>
          <p:cNvPr id="32" name="Ovale 31">
            <a:extLst>
              <a:ext uri="{FF2B5EF4-FFF2-40B4-BE49-F238E27FC236}">
                <a16:creationId xmlns:a16="http://schemas.microsoft.com/office/drawing/2014/main" id="{3EAF4D47-2052-2F1E-34BA-27D45A6D133E}"/>
              </a:ext>
            </a:extLst>
          </p:cNvPr>
          <p:cNvSpPr/>
          <p:nvPr/>
        </p:nvSpPr>
        <p:spPr bwMode="auto">
          <a:xfrm>
            <a:off x="3183281" y="2357264"/>
            <a:ext cx="45719" cy="45719"/>
          </a:xfrm>
          <a:prstGeom prst="ellipse">
            <a:avLst/>
          </a:prstGeom>
          <a:solidFill>
            <a:srgbClr val="5EF664"/>
          </a:solidFill>
          <a:ln w="9525" cap="flat" cmpd="sng" algn="ctr">
            <a:solidFill>
              <a:srgbClr val="5EF66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grpSp>
        <p:nvGrpSpPr>
          <p:cNvPr id="130" name="Gruppo 129">
            <a:extLst>
              <a:ext uri="{FF2B5EF4-FFF2-40B4-BE49-F238E27FC236}">
                <a16:creationId xmlns:a16="http://schemas.microsoft.com/office/drawing/2014/main" id="{04799DB4-8E05-9C18-CE7A-7EDD6B6993ED}"/>
              </a:ext>
            </a:extLst>
          </p:cNvPr>
          <p:cNvGrpSpPr/>
          <p:nvPr/>
        </p:nvGrpSpPr>
        <p:grpSpPr>
          <a:xfrm>
            <a:off x="2505467" y="2158563"/>
            <a:ext cx="3191232" cy="4316433"/>
            <a:chOff x="2505467" y="2158563"/>
            <a:chExt cx="3191232" cy="4316433"/>
          </a:xfrm>
        </p:grpSpPr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DA7A041A-3E3A-C584-E5B3-C85E723E03EE}"/>
                </a:ext>
              </a:extLst>
            </p:cNvPr>
            <p:cNvSpPr txBox="1"/>
            <p:nvPr/>
          </p:nvSpPr>
          <p:spPr>
            <a:xfrm>
              <a:off x="3216468" y="6105664"/>
              <a:ext cx="24802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err="1">
                  <a:solidFill>
                    <a:srgbClr val="5EF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Trafficking</a:t>
              </a:r>
              <a:r>
                <a:rPr lang="it-IT" sz="1800" dirty="0">
                  <a:solidFill>
                    <a:srgbClr val="5EF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interspecie </a:t>
              </a:r>
            </a:p>
          </p:txBody>
        </p:sp>
        <p:grpSp>
          <p:nvGrpSpPr>
            <p:cNvPr id="50" name="Gruppo 49">
              <a:extLst>
                <a:ext uri="{FF2B5EF4-FFF2-40B4-BE49-F238E27FC236}">
                  <a16:creationId xmlns:a16="http://schemas.microsoft.com/office/drawing/2014/main" id="{A4B43ECD-4C34-D22B-6D11-28EA097E001E}"/>
                </a:ext>
              </a:extLst>
            </p:cNvPr>
            <p:cNvGrpSpPr/>
            <p:nvPr/>
          </p:nvGrpSpPr>
          <p:grpSpPr>
            <a:xfrm>
              <a:off x="2505467" y="2158563"/>
              <a:ext cx="1957777" cy="1418525"/>
              <a:chOff x="2505467" y="2158563"/>
              <a:chExt cx="1957777" cy="1418525"/>
            </a:xfrm>
          </p:grpSpPr>
          <p:sp>
            <p:nvSpPr>
              <p:cNvPr id="21" name="Ovale 20">
                <a:extLst>
                  <a:ext uri="{FF2B5EF4-FFF2-40B4-BE49-F238E27FC236}">
                    <a16:creationId xmlns:a16="http://schemas.microsoft.com/office/drawing/2014/main" id="{60C74DDF-D4AD-F1F1-D4BB-422E47C4F78F}"/>
                  </a:ext>
                </a:extLst>
              </p:cNvPr>
              <p:cNvSpPr/>
              <p:nvPr/>
            </p:nvSpPr>
            <p:spPr bwMode="auto">
              <a:xfrm>
                <a:off x="2980186" y="2874210"/>
                <a:ext cx="45719" cy="45719"/>
              </a:xfrm>
              <a:prstGeom prst="ellipse">
                <a:avLst/>
              </a:prstGeom>
              <a:solidFill>
                <a:srgbClr val="5EF664"/>
              </a:solidFill>
              <a:ln w="9525" cap="flat" cmpd="sng" algn="ctr">
                <a:solidFill>
                  <a:srgbClr val="5EF664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3729">
                  <a:srgbClr val="5EF664">
                    <a:alpha val="46250"/>
                  </a:srgbClr>
                </a:glo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22" name="Ovale 21">
                <a:extLst>
                  <a:ext uri="{FF2B5EF4-FFF2-40B4-BE49-F238E27FC236}">
                    <a16:creationId xmlns:a16="http://schemas.microsoft.com/office/drawing/2014/main" id="{9F7A26D3-E09D-34F5-8A6E-C2E71041ED6C}"/>
                  </a:ext>
                </a:extLst>
              </p:cNvPr>
              <p:cNvSpPr/>
              <p:nvPr/>
            </p:nvSpPr>
            <p:spPr bwMode="auto">
              <a:xfrm>
                <a:off x="4166241" y="2852936"/>
                <a:ext cx="45719" cy="45719"/>
              </a:xfrm>
              <a:prstGeom prst="ellipse">
                <a:avLst/>
              </a:prstGeom>
              <a:solidFill>
                <a:srgbClr val="5EF664"/>
              </a:solidFill>
              <a:ln w="9525" cap="flat" cmpd="sng" algn="ctr">
                <a:solidFill>
                  <a:srgbClr val="5EF664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3729">
                  <a:srgbClr val="5EF664">
                    <a:alpha val="46250"/>
                  </a:srgbClr>
                </a:glo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23" name="Ovale 22">
                <a:extLst>
                  <a:ext uri="{FF2B5EF4-FFF2-40B4-BE49-F238E27FC236}">
                    <a16:creationId xmlns:a16="http://schemas.microsoft.com/office/drawing/2014/main" id="{B41A2DCA-0F32-DA9D-5260-AA5F1447092A}"/>
                  </a:ext>
                </a:extLst>
              </p:cNvPr>
              <p:cNvSpPr/>
              <p:nvPr/>
            </p:nvSpPr>
            <p:spPr bwMode="auto">
              <a:xfrm>
                <a:off x="3030881" y="2204864"/>
                <a:ext cx="45719" cy="45719"/>
              </a:xfrm>
              <a:prstGeom prst="ellipse">
                <a:avLst/>
              </a:prstGeom>
              <a:solidFill>
                <a:srgbClr val="5EF664"/>
              </a:solidFill>
              <a:ln w="9525" cap="flat" cmpd="sng" algn="ctr">
                <a:solidFill>
                  <a:srgbClr val="5EF664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3729">
                  <a:srgbClr val="5EF664">
                    <a:alpha val="46250"/>
                  </a:srgbClr>
                </a:glo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24" name="Ovale 23">
                <a:extLst>
                  <a:ext uri="{FF2B5EF4-FFF2-40B4-BE49-F238E27FC236}">
                    <a16:creationId xmlns:a16="http://schemas.microsoft.com/office/drawing/2014/main" id="{CD60C668-77AC-6DBE-54E3-2A6DDE2ABA41}"/>
                  </a:ext>
                </a:extLst>
              </p:cNvPr>
              <p:cNvSpPr/>
              <p:nvPr/>
            </p:nvSpPr>
            <p:spPr bwMode="auto">
              <a:xfrm>
                <a:off x="3446161" y="3284984"/>
                <a:ext cx="45719" cy="45719"/>
              </a:xfrm>
              <a:prstGeom prst="ellipse">
                <a:avLst/>
              </a:prstGeom>
              <a:solidFill>
                <a:srgbClr val="5EF664"/>
              </a:solidFill>
              <a:ln w="9525" cap="flat" cmpd="sng" algn="ctr">
                <a:solidFill>
                  <a:srgbClr val="5EF664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3729">
                  <a:srgbClr val="5EF664">
                    <a:alpha val="46250"/>
                  </a:srgbClr>
                </a:glo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25" name="Ovale 24">
                <a:extLst>
                  <a:ext uri="{FF2B5EF4-FFF2-40B4-BE49-F238E27FC236}">
                    <a16:creationId xmlns:a16="http://schemas.microsoft.com/office/drawing/2014/main" id="{9105F082-7D41-EC9B-1B5B-E2097DEA0A11}"/>
                  </a:ext>
                </a:extLst>
              </p:cNvPr>
              <p:cNvSpPr/>
              <p:nvPr/>
            </p:nvSpPr>
            <p:spPr bwMode="auto">
              <a:xfrm>
                <a:off x="3518169" y="3239265"/>
                <a:ext cx="45719" cy="45719"/>
              </a:xfrm>
              <a:prstGeom prst="ellipse">
                <a:avLst/>
              </a:prstGeom>
              <a:solidFill>
                <a:srgbClr val="5EF664"/>
              </a:solidFill>
              <a:ln w="9525" cap="flat" cmpd="sng" algn="ctr">
                <a:solidFill>
                  <a:srgbClr val="5EF664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3729">
                  <a:srgbClr val="5EF664">
                    <a:alpha val="46250"/>
                  </a:srgbClr>
                </a:glo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26" name="Ovale 25">
                <a:extLst>
                  <a:ext uri="{FF2B5EF4-FFF2-40B4-BE49-F238E27FC236}">
                    <a16:creationId xmlns:a16="http://schemas.microsoft.com/office/drawing/2014/main" id="{3BA81C06-3DB1-8F0A-9331-E6EB806E8CBA}"/>
                  </a:ext>
                </a:extLst>
              </p:cNvPr>
              <p:cNvSpPr/>
              <p:nvPr/>
            </p:nvSpPr>
            <p:spPr bwMode="auto">
              <a:xfrm>
                <a:off x="3635896" y="3284984"/>
                <a:ext cx="45719" cy="45719"/>
              </a:xfrm>
              <a:prstGeom prst="ellipse">
                <a:avLst/>
              </a:prstGeom>
              <a:solidFill>
                <a:srgbClr val="5EF664"/>
              </a:solidFill>
              <a:ln w="9525" cap="flat" cmpd="sng" algn="ctr">
                <a:solidFill>
                  <a:srgbClr val="5EF664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3729">
                  <a:srgbClr val="5EF664">
                    <a:alpha val="46250"/>
                  </a:srgbClr>
                </a:glo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27" name="Ovale 26">
                <a:extLst>
                  <a:ext uri="{FF2B5EF4-FFF2-40B4-BE49-F238E27FC236}">
                    <a16:creationId xmlns:a16="http://schemas.microsoft.com/office/drawing/2014/main" id="{40C5F0B2-093C-F629-5A2F-659F802C85C2}"/>
                  </a:ext>
                </a:extLst>
              </p:cNvPr>
              <p:cNvSpPr/>
              <p:nvPr/>
            </p:nvSpPr>
            <p:spPr bwMode="auto">
              <a:xfrm>
                <a:off x="4094233" y="2708920"/>
                <a:ext cx="45719" cy="45719"/>
              </a:xfrm>
              <a:prstGeom prst="ellipse">
                <a:avLst/>
              </a:prstGeom>
              <a:solidFill>
                <a:srgbClr val="5EF664"/>
              </a:solidFill>
              <a:ln w="9525" cap="flat" cmpd="sng" algn="ctr">
                <a:solidFill>
                  <a:srgbClr val="5EF664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3729">
                  <a:srgbClr val="5EF664">
                    <a:alpha val="46250"/>
                  </a:srgbClr>
                </a:glo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28" name="Arco 27">
                <a:extLst>
                  <a:ext uri="{FF2B5EF4-FFF2-40B4-BE49-F238E27FC236}">
                    <a16:creationId xmlns:a16="http://schemas.microsoft.com/office/drawing/2014/main" id="{E28E27F0-D38E-FBD7-72F7-C52B5CC9D308}"/>
                  </a:ext>
                </a:extLst>
              </p:cNvPr>
              <p:cNvSpPr/>
              <p:nvPr/>
            </p:nvSpPr>
            <p:spPr bwMode="auto">
              <a:xfrm rot="7664782">
                <a:off x="2209550" y="2454480"/>
                <a:ext cx="1049852" cy="458017"/>
              </a:xfrm>
              <a:prstGeom prst="arc">
                <a:avLst>
                  <a:gd name="adj1" fmla="val 12193858"/>
                  <a:gd name="adj2" fmla="val 20795916"/>
                </a:avLst>
              </a:prstGeom>
              <a:noFill/>
              <a:ln w="28575" cap="flat" cmpd="sng" algn="ctr">
                <a:solidFill>
                  <a:srgbClr val="5EF664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29" name="Arco 28">
                <a:extLst>
                  <a:ext uri="{FF2B5EF4-FFF2-40B4-BE49-F238E27FC236}">
                    <a16:creationId xmlns:a16="http://schemas.microsoft.com/office/drawing/2014/main" id="{24E6607A-DA83-7E46-3681-6854AFE13607}"/>
                  </a:ext>
                </a:extLst>
              </p:cNvPr>
              <p:cNvSpPr/>
              <p:nvPr/>
            </p:nvSpPr>
            <p:spPr bwMode="auto">
              <a:xfrm rot="11085315" flipV="1">
                <a:off x="2505955" y="3084086"/>
                <a:ext cx="1049852" cy="493002"/>
              </a:xfrm>
              <a:prstGeom prst="arc">
                <a:avLst>
                  <a:gd name="adj1" fmla="val 12193858"/>
                  <a:gd name="adj2" fmla="val 20795916"/>
                </a:avLst>
              </a:prstGeom>
              <a:noFill/>
              <a:ln w="28575" cap="flat" cmpd="sng" algn="ctr">
                <a:solidFill>
                  <a:srgbClr val="5EF664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30" name="Arco 29">
                <a:extLst>
                  <a:ext uri="{FF2B5EF4-FFF2-40B4-BE49-F238E27FC236}">
                    <a16:creationId xmlns:a16="http://schemas.microsoft.com/office/drawing/2014/main" id="{9ABD6EB7-0081-CF9A-6512-834E739C955E}"/>
                  </a:ext>
                </a:extLst>
              </p:cNvPr>
              <p:cNvSpPr/>
              <p:nvPr/>
            </p:nvSpPr>
            <p:spPr bwMode="auto">
              <a:xfrm rot="10375658" flipV="1">
                <a:off x="2555672" y="2879145"/>
                <a:ext cx="1907572" cy="493002"/>
              </a:xfrm>
              <a:prstGeom prst="arc">
                <a:avLst>
                  <a:gd name="adj1" fmla="val 12193858"/>
                  <a:gd name="adj2" fmla="val 20795916"/>
                </a:avLst>
              </a:prstGeom>
              <a:noFill/>
              <a:ln w="28575" cap="flat" cmpd="sng" algn="ctr">
                <a:solidFill>
                  <a:srgbClr val="5EF664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31" name="Ovale 30">
                <a:extLst>
                  <a:ext uri="{FF2B5EF4-FFF2-40B4-BE49-F238E27FC236}">
                    <a16:creationId xmlns:a16="http://schemas.microsoft.com/office/drawing/2014/main" id="{341DD400-722E-A1B4-1E6C-B510343D988C}"/>
                  </a:ext>
                </a:extLst>
              </p:cNvPr>
              <p:cNvSpPr/>
              <p:nvPr/>
            </p:nvSpPr>
            <p:spPr bwMode="auto">
              <a:xfrm>
                <a:off x="4139952" y="2924944"/>
                <a:ext cx="45719" cy="45719"/>
              </a:xfrm>
              <a:prstGeom prst="ellipse">
                <a:avLst/>
              </a:prstGeom>
              <a:solidFill>
                <a:srgbClr val="5EF664"/>
              </a:solidFill>
              <a:ln w="9525" cap="flat" cmpd="sng" algn="ctr">
                <a:solidFill>
                  <a:srgbClr val="5EF664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3729">
                  <a:srgbClr val="5EF664">
                    <a:alpha val="46250"/>
                  </a:srgbClr>
                </a:glo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33" name="Ovale 32">
                <a:extLst>
                  <a:ext uri="{FF2B5EF4-FFF2-40B4-BE49-F238E27FC236}">
                    <a16:creationId xmlns:a16="http://schemas.microsoft.com/office/drawing/2014/main" id="{8257FC03-B047-D7DC-B9C0-49B3A5814CB9}"/>
                  </a:ext>
                </a:extLst>
              </p:cNvPr>
              <p:cNvSpPr/>
              <p:nvPr/>
            </p:nvSpPr>
            <p:spPr bwMode="auto">
              <a:xfrm>
                <a:off x="3670569" y="3391665"/>
                <a:ext cx="45719" cy="45719"/>
              </a:xfrm>
              <a:prstGeom prst="ellipse">
                <a:avLst/>
              </a:prstGeom>
              <a:solidFill>
                <a:srgbClr val="5EF664"/>
              </a:solidFill>
              <a:ln w="9525" cap="flat" cmpd="sng" algn="ctr">
                <a:solidFill>
                  <a:srgbClr val="5EF664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3729">
                  <a:srgbClr val="5EF664">
                    <a:alpha val="46250"/>
                  </a:srgbClr>
                </a:glo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34" name="Ovale 33">
                <a:extLst>
                  <a:ext uri="{FF2B5EF4-FFF2-40B4-BE49-F238E27FC236}">
                    <a16:creationId xmlns:a16="http://schemas.microsoft.com/office/drawing/2014/main" id="{EEFA7B0F-5198-E4A2-7681-E3D1EAF6CA10}"/>
                  </a:ext>
                </a:extLst>
              </p:cNvPr>
              <p:cNvSpPr/>
              <p:nvPr/>
            </p:nvSpPr>
            <p:spPr bwMode="auto">
              <a:xfrm>
                <a:off x="3788296" y="3437384"/>
                <a:ext cx="45719" cy="45719"/>
              </a:xfrm>
              <a:prstGeom prst="ellipse">
                <a:avLst/>
              </a:prstGeom>
              <a:solidFill>
                <a:srgbClr val="5EF664"/>
              </a:solidFill>
              <a:ln w="9525" cap="flat" cmpd="sng" algn="ctr">
                <a:solidFill>
                  <a:srgbClr val="5EF664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3729">
                  <a:srgbClr val="5EF664">
                    <a:alpha val="46250"/>
                  </a:srgbClr>
                </a:glo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35" name="Ovale 34">
                <a:extLst>
                  <a:ext uri="{FF2B5EF4-FFF2-40B4-BE49-F238E27FC236}">
                    <a16:creationId xmlns:a16="http://schemas.microsoft.com/office/drawing/2014/main" id="{D660ABBD-072D-8A63-8402-32060334029A}"/>
                  </a:ext>
                </a:extLst>
              </p:cNvPr>
              <p:cNvSpPr/>
              <p:nvPr/>
            </p:nvSpPr>
            <p:spPr bwMode="auto">
              <a:xfrm>
                <a:off x="4246633" y="2861320"/>
                <a:ext cx="45719" cy="45719"/>
              </a:xfrm>
              <a:prstGeom prst="ellipse">
                <a:avLst/>
              </a:prstGeom>
              <a:solidFill>
                <a:srgbClr val="5EF664"/>
              </a:solidFill>
              <a:ln w="9525" cap="flat" cmpd="sng" algn="ctr">
                <a:solidFill>
                  <a:srgbClr val="5EF664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3729">
                  <a:srgbClr val="5EF664">
                    <a:alpha val="46250"/>
                  </a:srgbClr>
                </a:glo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36" name="Ovale 35">
                <a:extLst>
                  <a:ext uri="{FF2B5EF4-FFF2-40B4-BE49-F238E27FC236}">
                    <a16:creationId xmlns:a16="http://schemas.microsoft.com/office/drawing/2014/main" id="{4657A02E-F7CC-D42C-872E-FE9E8302CEC0}"/>
                  </a:ext>
                </a:extLst>
              </p:cNvPr>
              <p:cNvSpPr/>
              <p:nvPr/>
            </p:nvSpPr>
            <p:spPr bwMode="auto">
              <a:xfrm>
                <a:off x="4355976" y="2924944"/>
                <a:ext cx="45719" cy="45719"/>
              </a:xfrm>
              <a:prstGeom prst="ellipse">
                <a:avLst/>
              </a:prstGeom>
              <a:solidFill>
                <a:srgbClr val="5EF664"/>
              </a:solidFill>
              <a:ln w="9525" cap="flat" cmpd="sng" algn="ctr">
                <a:solidFill>
                  <a:srgbClr val="5EF664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3729">
                  <a:srgbClr val="5EF664">
                    <a:alpha val="46250"/>
                  </a:srgbClr>
                </a:glo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37" name="Ovale 36">
                <a:extLst>
                  <a:ext uri="{FF2B5EF4-FFF2-40B4-BE49-F238E27FC236}">
                    <a16:creationId xmlns:a16="http://schemas.microsoft.com/office/drawing/2014/main" id="{4FF0023C-C573-1EB5-B532-CBD716886DB8}"/>
                  </a:ext>
                </a:extLst>
              </p:cNvPr>
              <p:cNvSpPr/>
              <p:nvPr/>
            </p:nvSpPr>
            <p:spPr bwMode="auto">
              <a:xfrm>
                <a:off x="3275856" y="2204864"/>
                <a:ext cx="45719" cy="45719"/>
              </a:xfrm>
              <a:prstGeom prst="ellipse">
                <a:avLst/>
              </a:prstGeom>
              <a:solidFill>
                <a:srgbClr val="5EF664"/>
              </a:solidFill>
              <a:ln w="9525" cap="flat" cmpd="sng" algn="ctr">
                <a:solidFill>
                  <a:srgbClr val="5EF664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3729">
                  <a:srgbClr val="5EF664">
                    <a:alpha val="46250"/>
                  </a:srgbClr>
                </a:glo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38" name="Ovale 37">
                <a:extLst>
                  <a:ext uri="{FF2B5EF4-FFF2-40B4-BE49-F238E27FC236}">
                    <a16:creationId xmlns:a16="http://schemas.microsoft.com/office/drawing/2014/main" id="{FEA1DEAF-2C62-CCEF-07D9-764B5B2C90D1}"/>
                  </a:ext>
                </a:extLst>
              </p:cNvPr>
              <p:cNvSpPr/>
              <p:nvPr/>
            </p:nvSpPr>
            <p:spPr bwMode="auto">
              <a:xfrm>
                <a:off x="3950217" y="2924944"/>
                <a:ext cx="45719" cy="45719"/>
              </a:xfrm>
              <a:prstGeom prst="ellipse">
                <a:avLst/>
              </a:prstGeom>
              <a:solidFill>
                <a:srgbClr val="5EF664"/>
              </a:solidFill>
              <a:ln w="9525" cap="flat" cmpd="sng" algn="ctr">
                <a:solidFill>
                  <a:srgbClr val="5EF664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3729">
                  <a:srgbClr val="5EF664">
                    <a:alpha val="46250"/>
                  </a:srgbClr>
                </a:glo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39" name="Ovale 38">
                <a:extLst>
                  <a:ext uri="{FF2B5EF4-FFF2-40B4-BE49-F238E27FC236}">
                    <a16:creationId xmlns:a16="http://schemas.microsoft.com/office/drawing/2014/main" id="{2FC5D93C-6141-D4E9-54CB-DF5F65A7BEF4}"/>
                  </a:ext>
                </a:extLst>
              </p:cNvPr>
              <p:cNvSpPr/>
              <p:nvPr/>
            </p:nvSpPr>
            <p:spPr bwMode="auto">
              <a:xfrm>
                <a:off x="3563888" y="3429000"/>
                <a:ext cx="45719" cy="45719"/>
              </a:xfrm>
              <a:prstGeom prst="ellipse">
                <a:avLst/>
              </a:prstGeom>
              <a:solidFill>
                <a:srgbClr val="5EF664"/>
              </a:solidFill>
              <a:ln w="9525" cap="flat" cmpd="sng" algn="ctr">
                <a:solidFill>
                  <a:srgbClr val="5EF664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3729">
                  <a:srgbClr val="5EF664">
                    <a:alpha val="46250"/>
                  </a:srgbClr>
                </a:glo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40" name="Ovale 39">
                <a:extLst>
                  <a:ext uri="{FF2B5EF4-FFF2-40B4-BE49-F238E27FC236}">
                    <a16:creationId xmlns:a16="http://schemas.microsoft.com/office/drawing/2014/main" id="{88130E5E-1C83-A205-EE81-42F3BC4E16DF}"/>
                  </a:ext>
                </a:extLst>
              </p:cNvPr>
              <p:cNvSpPr/>
              <p:nvPr/>
            </p:nvSpPr>
            <p:spPr bwMode="auto">
              <a:xfrm>
                <a:off x="4399033" y="2708920"/>
                <a:ext cx="45719" cy="45719"/>
              </a:xfrm>
              <a:prstGeom prst="ellipse">
                <a:avLst/>
              </a:prstGeom>
              <a:solidFill>
                <a:srgbClr val="5EF664"/>
              </a:solidFill>
              <a:ln w="9525" cap="flat" cmpd="sng" algn="ctr">
                <a:solidFill>
                  <a:srgbClr val="5EF664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3729">
                  <a:srgbClr val="5EF664">
                    <a:alpha val="46250"/>
                  </a:srgbClr>
                </a:glo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41" name="Ovale 40">
                <a:extLst>
                  <a:ext uri="{FF2B5EF4-FFF2-40B4-BE49-F238E27FC236}">
                    <a16:creationId xmlns:a16="http://schemas.microsoft.com/office/drawing/2014/main" id="{DC42B84F-63E8-27BD-3479-CEA7B24CF0C4}"/>
                  </a:ext>
                </a:extLst>
              </p:cNvPr>
              <p:cNvSpPr/>
              <p:nvPr/>
            </p:nvSpPr>
            <p:spPr bwMode="auto">
              <a:xfrm>
                <a:off x="3183281" y="2357264"/>
                <a:ext cx="45719" cy="45719"/>
              </a:xfrm>
              <a:prstGeom prst="ellipse">
                <a:avLst/>
              </a:prstGeom>
              <a:solidFill>
                <a:srgbClr val="5EF664"/>
              </a:solidFill>
              <a:ln w="9525" cap="flat" cmpd="sng" algn="ctr">
                <a:solidFill>
                  <a:srgbClr val="5EF664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3729">
                  <a:srgbClr val="5EF664">
                    <a:alpha val="46250"/>
                  </a:srgbClr>
                </a:glo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42" name="Ovale 41">
                <a:extLst>
                  <a:ext uri="{FF2B5EF4-FFF2-40B4-BE49-F238E27FC236}">
                    <a16:creationId xmlns:a16="http://schemas.microsoft.com/office/drawing/2014/main" id="{9D4C2E4A-EF38-58DB-E759-44A5DA839819}"/>
                  </a:ext>
                </a:extLst>
              </p:cNvPr>
              <p:cNvSpPr/>
              <p:nvPr/>
            </p:nvSpPr>
            <p:spPr bwMode="auto">
              <a:xfrm>
                <a:off x="3335681" y="2509664"/>
                <a:ext cx="45719" cy="45719"/>
              </a:xfrm>
              <a:prstGeom prst="ellipse">
                <a:avLst/>
              </a:prstGeom>
              <a:solidFill>
                <a:srgbClr val="5EF664"/>
              </a:solidFill>
              <a:ln w="9525" cap="flat" cmpd="sng" algn="ctr">
                <a:solidFill>
                  <a:srgbClr val="5EF664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3729">
                  <a:srgbClr val="5EF664">
                    <a:alpha val="46250"/>
                  </a:srgbClr>
                </a:glo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43" name="Ovale 42">
                <a:extLst>
                  <a:ext uri="{FF2B5EF4-FFF2-40B4-BE49-F238E27FC236}">
                    <a16:creationId xmlns:a16="http://schemas.microsoft.com/office/drawing/2014/main" id="{7DA69CF4-F783-16FC-982A-117EE139DD36}"/>
                  </a:ext>
                </a:extLst>
              </p:cNvPr>
              <p:cNvSpPr/>
              <p:nvPr/>
            </p:nvSpPr>
            <p:spPr bwMode="auto">
              <a:xfrm>
                <a:off x="3428256" y="2357264"/>
                <a:ext cx="45719" cy="45719"/>
              </a:xfrm>
              <a:prstGeom prst="ellipse">
                <a:avLst/>
              </a:prstGeom>
              <a:solidFill>
                <a:srgbClr val="5EF664"/>
              </a:solidFill>
              <a:ln w="9525" cap="flat" cmpd="sng" algn="ctr">
                <a:solidFill>
                  <a:srgbClr val="5EF664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3729">
                  <a:srgbClr val="5EF664">
                    <a:alpha val="46250"/>
                  </a:srgbClr>
                </a:glo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44" name="Ovale 43">
                <a:extLst>
                  <a:ext uri="{FF2B5EF4-FFF2-40B4-BE49-F238E27FC236}">
                    <a16:creationId xmlns:a16="http://schemas.microsoft.com/office/drawing/2014/main" id="{0EC5784B-C69C-0CE8-6855-0698C6F3AF15}"/>
                  </a:ext>
                </a:extLst>
              </p:cNvPr>
              <p:cNvSpPr/>
              <p:nvPr/>
            </p:nvSpPr>
            <p:spPr bwMode="auto">
              <a:xfrm>
                <a:off x="3312821" y="2309147"/>
                <a:ext cx="45719" cy="45719"/>
              </a:xfrm>
              <a:prstGeom prst="ellipse">
                <a:avLst/>
              </a:prstGeom>
              <a:solidFill>
                <a:srgbClr val="5EF664"/>
              </a:solidFill>
              <a:ln w="9525" cap="flat" cmpd="sng" algn="ctr">
                <a:solidFill>
                  <a:srgbClr val="5EF664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3729">
                  <a:srgbClr val="5EF664">
                    <a:alpha val="46250"/>
                  </a:srgbClr>
                </a:glo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45" name="Ovale 44">
                <a:extLst>
                  <a:ext uri="{FF2B5EF4-FFF2-40B4-BE49-F238E27FC236}">
                    <a16:creationId xmlns:a16="http://schemas.microsoft.com/office/drawing/2014/main" id="{91CC8A92-1A88-60F5-34EE-6A769C6BBBDE}"/>
                  </a:ext>
                </a:extLst>
              </p:cNvPr>
              <p:cNvSpPr/>
              <p:nvPr/>
            </p:nvSpPr>
            <p:spPr bwMode="auto">
              <a:xfrm>
                <a:off x="3637492" y="2402983"/>
                <a:ext cx="45719" cy="45719"/>
              </a:xfrm>
              <a:prstGeom prst="ellipse">
                <a:avLst/>
              </a:prstGeom>
              <a:solidFill>
                <a:srgbClr val="5EF664"/>
              </a:solidFill>
              <a:ln w="9525" cap="flat" cmpd="sng" algn="ctr">
                <a:solidFill>
                  <a:srgbClr val="5EF664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3729">
                  <a:srgbClr val="5EF664">
                    <a:alpha val="46250"/>
                  </a:srgbClr>
                </a:glo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46" name="Ovale 45">
                <a:extLst>
                  <a:ext uri="{FF2B5EF4-FFF2-40B4-BE49-F238E27FC236}">
                    <a16:creationId xmlns:a16="http://schemas.microsoft.com/office/drawing/2014/main" id="{70381614-44BB-C959-FA7B-0554E5C1EE40}"/>
                  </a:ext>
                </a:extLst>
              </p:cNvPr>
              <p:cNvSpPr/>
              <p:nvPr/>
            </p:nvSpPr>
            <p:spPr bwMode="auto">
              <a:xfrm>
                <a:off x="3202330" y="2260784"/>
                <a:ext cx="45719" cy="45719"/>
              </a:xfrm>
              <a:prstGeom prst="ellipse">
                <a:avLst/>
              </a:prstGeom>
              <a:solidFill>
                <a:srgbClr val="5EF664"/>
              </a:solidFill>
              <a:ln w="9525" cap="flat" cmpd="sng" algn="ctr">
                <a:solidFill>
                  <a:srgbClr val="5EF664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3729">
                  <a:srgbClr val="5EF664">
                    <a:alpha val="46250"/>
                  </a:srgbClr>
                </a:glo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47" name="Ovale 46">
                <a:extLst>
                  <a:ext uri="{FF2B5EF4-FFF2-40B4-BE49-F238E27FC236}">
                    <a16:creationId xmlns:a16="http://schemas.microsoft.com/office/drawing/2014/main" id="{790F19DA-0C35-0CDD-0DC0-D7BB6CF19D18}"/>
                  </a:ext>
                </a:extLst>
              </p:cNvPr>
              <p:cNvSpPr/>
              <p:nvPr/>
            </p:nvSpPr>
            <p:spPr bwMode="auto">
              <a:xfrm>
                <a:off x="3132586" y="3026610"/>
                <a:ext cx="45719" cy="45719"/>
              </a:xfrm>
              <a:prstGeom prst="ellipse">
                <a:avLst/>
              </a:prstGeom>
              <a:solidFill>
                <a:srgbClr val="5EF664"/>
              </a:solidFill>
              <a:ln w="9525" cap="flat" cmpd="sng" algn="ctr">
                <a:solidFill>
                  <a:srgbClr val="5EF664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3729">
                  <a:srgbClr val="5EF664">
                    <a:alpha val="46250"/>
                  </a:srgbClr>
                </a:glo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48" name="Ovale 47">
                <a:extLst>
                  <a:ext uri="{FF2B5EF4-FFF2-40B4-BE49-F238E27FC236}">
                    <a16:creationId xmlns:a16="http://schemas.microsoft.com/office/drawing/2014/main" id="{93C59CF3-CE2F-AB14-B4C4-7F5CA7556632}"/>
                  </a:ext>
                </a:extLst>
              </p:cNvPr>
              <p:cNvSpPr/>
              <p:nvPr/>
            </p:nvSpPr>
            <p:spPr bwMode="auto">
              <a:xfrm>
                <a:off x="3131840" y="2780928"/>
                <a:ext cx="45719" cy="45719"/>
              </a:xfrm>
              <a:prstGeom prst="ellipse">
                <a:avLst/>
              </a:prstGeom>
              <a:solidFill>
                <a:srgbClr val="5EF664"/>
              </a:solidFill>
              <a:ln w="9525" cap="flat" cmpd="sng" algn="ctr">
                <a:solidFill>
                  <a:srgbClr val="5EF664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3729">
                  <a:srgbClr val="5EF664">
                    <a:alpha val="46250"/>
                  </a:srgbClr>
                </a:glo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</p:grpSp>
      </p:grpSp>
      <p:sp>
        <p:nvSpPr>
          <p:cNvPr id="82" name="Triangolo 81">
            <a:extLst>
              <a:ext uri="{FF2B5EF4-FFF2-40B4-BE49-F238E27FC236}">
                <a16:creationId xmlns:a16="http://schemas.microsoft.com/office/drawing/2014/main" id="{578874D2-FF78-105F-C107-67FB3E627C8A}"/>
              </a:ext>
            </a:extLst>
          </p:cNvPr>
          <p:cNvSpPr/>
          <p:nvPr/>
        </p:nvSpPr>
        <p:spPr bwMode="auto">
          <a:xfrm rot="20490848">
            <a:off x="6429867" y="4664186"/>
            <a:ext cx="81413" cy="72008"/>
          </a:xfrm>
          <a:prstGeom prst="triangle">
            <a:avLst/>
          </a:prstGeom>
          <a:solidFill>
            <a:srgbClr val="50FAFF"/>
          </a:solidFill>
          <a:ln w="9525" cap="flat" cmpd="sng" algn="ctr">
            <a:solidFill>
              <a:srgbClr val="50FA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25" name="Triangolo 124">
            <a:extLst>
              <a:ext uri="{FF2B5EF4-FFF2-40B4-BE49-F238E27FC236}">
                <a16:creationId xmlns:a16="http://schemas.microsoft.com/office/drawing/2014/main" id="{8616CA95-2016-5D31-EB9F-AFB83C4D94DD}"/>
              </a:ext>
            </a:extLst>
          </p:cNvPr>
          <p:cNvSpPr/>
          <p:nvPr/>
        </p:nvSpPr>
        <p:spPr bwMode="auto">
          <a:xfrm rot="433776">
            <a:off x="7170719" y="4873997"/>
            <a:ext cx="81413" cy="72008"/>
          </a:xfrm>
          <a:prstGeom prst="triangle">
            <a:avLst/>
          </a:prstGeom>
          <a:solidFill>
            <a:srgbClr val="50FAFF"/>
          </a:solidFill>
          <a:ln w="9525" cap="flat" cmpd="sng" algn="ctr">
            <a:solidFill>
              <a:srgbClr val="50FA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grpSp>
        <p:nvGrpSpPr>
          <p:cNvPr id="131" name="Gruppo 130">
            <a:extLst>
              <a:ext uri="{FF2B5EF4-FFF2-40B4-BE49-F238E27FC236}">
                <a16:creationId xmlns:a16="http://schemas.microsoft.com/office/drawing/2014/main" id="{BD606832-07CF-1D59-8C82-F7C5A901F503}"/>
              </a:ext>
            </a:extLst>
          </p:cNvPr>
          <p:cNvGrpSpPr/>
          <p:nvPr/>
        </p:nvGrpSpPr>
        <p:grpSpPr>
          <a:xfrm>
            <a:off x="4725332" y="1874391"/>
            <a:ext cx="3730590" cy="4785271"/>
            <a:chOff x="4725332" y="1874391"/>
            <a:chExt cx="3730590" cy="4785271"/>
          </a:xfrm>
        </p:grpSpPr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5A56BFB7-E17E-28FC-281D-DE3D96E696B7}"/>
                </a:ext>
              </a:extLst>
            </p:cNvPr>
            <p:cNvSpPr txBox="1"/>
            <p:nvPr/>
          </p:nvSpPr>
          <p:spPr>
            <a:xfrm>
              <a:off x="5937219" y="6290330"/>
              <a:ext cx="25187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err="1">
                  <a:solidFill>
                    <a:srgbClr val="50FA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Trafficking</a:t>
              </a:r>
              <a:r>
                <a:rPr lang="it-IT" sz="1800" dirty="0">
                  <a:solidFill>
                    <a:srgbClr val="50FA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 l’ospite </a:t>
              </a:r>
            </a:p>
          </p:txBody>
        </p:sp>
        <p:grpSp>
          <p:nvGrpSpPr>
            <p:cNvPr id="128" name="Gruppo 127">
              <a:extLst>
                <a:ext uri="{FF2B5EF4-FFF2-40B4-BE49-F238E27FC236}">
                  <a16:creationId xmlns:a16="http://schemas.microsoft.com/office/drawing/2014/main" id="{8035CFDE-DA36-3DF1-1244-7DB1822FDEE0}"/>
                </a:ext>
              </a:extLst>
            </p:cNvPr>
            <p:cNvGrpSpPr/>
            <p:nvPr/>
          </p:nvGrpSpPr>
          <p:grpSpPr>
            <a:xfrm>
              <a:off x="4725332" y="1874391"/>
              <a:ext cx="2745709" cy="3687427"/>
              <a:chOff x="4725332" y="1874391"/>
              <a:chExt cx="2745709" cy="3687427"/>
            </a:xfrm>
          </p:grpSpPr>
          <p:sp>
            <p:nvSpPr>
              <p:cNvPr id="53" name="Arco 52">
                <a:extLst>
                  <a:ext uri="{FF2B5EF4-FFF2-40B4-BE49-F238E27FC236}">
                    <a16:creationId xmlns:a16="http://schemas.microsoft.com/office/drawing/2014/main" id="{6F240AF6-CDF4-2F9B-7B7F-EA509108CEAF}"/>
                  </a:ext>
                </a:extLst>
              </p:cNvPr>
              <p:cNvSpPr/>
              <p:nvPr/>
            </p:nvSpPr>
            <p:spPr bwMode="auto">
              <a:xfrm rot="17586694" flipV="1">
                <a:off x="4026853" y="3116191"/>
                <a:ext cx="2976601" cy="493002"/>
              </a:xfrm>
              <a:prstGeom prst="arc">
                <a:avLst>
                  <a:gd name="adj1" fmla="val 11756053"/>
                  <a:gd name="adj2" fmla="val 21339670"/>
                </a:avLst>
              </a:prstGeom>
              <a:noFill/>
              <a:ln w="28575" cap="flat" cmpd="sng" algn="ctr">
                <a:solidFill>
                  <a:srgbClr val="50FAFF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54" name="Arco 53">
                <a:extLst>
                  <a:ext uri="{FF2B5EF4-FFF2-40B4-BE49-F238E27FC236}">
                    <a16:creationId xmlns:a16="http://schemas.microsoft.com/office/drawing/2014/main" id="{1D4D8301-FB5D-5255-103D-D77DE8067BAF}"/>
                  </a:ext>
                </a:extLst>
              </p:cNvPr>
              <p:cNvSpPr/>
              <p:nvPr/>
            </p:nvSpPr>
            <p:spPr bwMode="auto">
              <a:xfrm rot="15446404">
                <a:off x="5098976" y="3092488"/>
                <a:ext cx="2913598" cy="597737"/>
              </a:xfrm>
              <a:prstGeom prst="arc">
                <a:avLst>
                  <a:gd name="adj1" fmla="val 11482592"/>
                  <a:gd name="adj2" fmla="val 21272888"/>
                </a:avLst>
              </a:prstGeom>
              <a:noFill/>
              <a:ln w="28575" cap="flat" cmpd="sng" algn="ctr">
                <a:solidFill>
                  <a:srgbClr val="50FAFF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grpSp>
            <p:nvGrpSpPr>
              <p:cNvPr id="127" name="Gruppo 126">
                <a:extLst>
                  <a:ext uri="{FF2B5EF4-FFF2-40B4-BE49-F238E27FC236}">
                    <a16:creationId xmlns:a16="http://schemas.microsoft.com/office/drawing/2014/main" id="{E057C68C-4F35-B2B5-6C81-A752A41D7DD1}"/>
                  </a:ext>
                </a:extLst>
              </p:cNvPr>
              <p:cNvGrpSpPr/>
              <p:nvPr/>
            </p:nvGrpSpPr>
            <p:grpSpPr>
              <a:xfrm>
                <a:off x="4725332" y="4239315"/>
                <a:ext cx="2745709" cy="1322503"/>
                <a:chOff x="4725332" y="4239315"/>
                <a:chExt cx="2745709" cy="1322503"/>
              </a:xfrm>
            </p:grpSpPr>
            <p:sp>
              <p:nvSpPr>
                <p:cNvPr id="52" name="Triangolo 51">
                  <a:extLst>
                    <a:ext uri="{FF2B5EF4-FFF2-40B4-BE49-F238E27FC236}">
                      <a16:creationId xmlns:a16="http://schemas.microsoft.com/office/drawing/2014/main" id="{326DCB5C-9203-D6E3-890C-FC5B30ADCA81}"/>
                    </a:ext>
                  </a:extLst>
                </p:cNvPr>
                <p:cNvSpPr/>
                <p:nvPr/>
              </p:nvSpPr>
              <p:spPr bwMode="auto">
                <a:xfrm>
                  <a:off x="5210667" y="4365104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55" name="Triangolo 54">
                  <a:extLst>
                    <a:ext uri="{FF2B5EF4-FFF2-40B4-BE49-F238E27FC236}">
                      <a16:creationId xmlns:a16="http://schemas.microsoft.com/office/drawing/2014/main" id="{7D229856-A885-DBA5-328E-A4075F266151}"/>
                    </a:ext>
                  </a:extLst>
                </p:cNvPr>
                <p:cNvSpPr/>
                <p:nvPr/>
              </p:nvSpPr>
              <p:spPr bwMode="auto">
                <a:xfrm rot="18912013">
                  <a:off x="5363067" y="4239315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56" name="Triangolo 55">
                  <a:extLst>
                    <a:ext uri="{FF2B5EF4-FFF2-40B4-BE49-F238E27FC236}">
                      <a16:creationId xmlns:a16="http://schemas.microsoft.com/office/drawing/2014/main" id="{8DD4A678-0D33-848D-7109-5004D924E342}"/>
                    </a:ext>
                  </a:extLst>
                </p:cNvPr>
                <p:cNvSpPr/>
                <p:nvPr/>
              </p:nvSpPr>
              <p:spPr bwMode="auto">
                <a:xfrm rot="13808672">
                  <a:off x="5515467" y="4669904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57" name="Triangolo 56">
                  <a:extLst>
                    <a:ext uri="{FF2B5EF4-FFF2-40B4-BE49-F238E27FC236}">
                      <a16:creationId xmlns:a16="http://schemas.microsoft.com/office/drawing/2014/main" id="{D5CE5F47-E004-D78D-29BF-33D66EC9CFB4}"/>
                    </a:ext>
                  </a:extLst>
                </p:cNvPr>
                <p:cNvSpPr/>
                <p:nvPr/>
              </p:nvSpPr>
              <p:spPr bwMode="auto">
                <a:xfrm rot="1308794">
                  <a:off x="5667867" y="4822304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58" name="Triangolo 57">
                  <a:extLst>
                    <a:ext uri="{FF2B5EF4-FFF2-40B4-BE49-F238E27FC236}">
                      <a16:creationId xmlns:a16="http://schemas.microsoft.com/office/drawing/2014/main" id="{0E28CDB7-B0A6-05C2-A8DE-2DBDB5596CDE}"/>
                    </a:ext>
                  </a:extLst>
                </p:cNvPr>
                <p:cNvSpPr/>
                <p:nvPr/>
              </p:nvSpPr>
              <p:spPr bwMode="auto">
                <a:xfrm rot="20490848">
                  <a:off x="5820267" y="4520170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79" name="Triangolo 78">
                  <a:extLst>
                    <a:ext uri="{FF2B5EF4-FFF2-40B4-BE49-F238E27FC236}">
                      <a16:creationId xmlns:a16="http://schemas.microsoft.com/office/drawing/2014/main" id="{85D1FD07-8EC7-8029-D6E5-673D042DE2DB}"/>
                    </a:ext>
                  </a:extLst>
                </p:cNvPr>
                <p:cNvSpPr/>
                <p:nvPr/>
              </p:nvSpPr>
              <p:spPr bwMode="auto">
                <a:xfrm rot="20490848">
                  <a:off x="5445412" y="4376154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80" name="Triangolo 79">
                  <a:extLst>
                    <a:ext uri="{FF2B5EF4-FFF2-40B4-BE49-F238E27FC236}">
                      <a16:creationId xmlns:a16="http://schemas.microsoft.com/office/drawing/2014/main" id="{9F3BBC1D-CA8C-422E-7E1B-0ADD7B1A6FA7}"/>
                    </a:ext>
                  </a:extLst>
                </p:cNvPr>
                <p:cNvSpPr/>
                <p:nvPr/>
              </p:nvSpPr>
              <p:spPr bwMode="auto">
                <a:xfrm rot="276985">
                  <a:off x="5373404" y="4520170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81" name="Triangolo 80">
                  <a:extLst>
                    <a:ext uri="{FF2B5EF4-FFF2-40B4-BE49-F238E27FC236}">
                      <a16:creationId xmlns:a16="http://schemas.microsoft.com/office/drawing/2014/main" id="{B72C9E95-EAF7-7BB9-327A-9FBF3DF8B83A}"/>
                    </a:ext>
                  </a:extLst>
                </p:cNvPr>
                <p:cNvSpPr/>
                <p:nvPr/>
              </p:nvSpPr>
              <p:spPr bwMode="auto">
                <a:xfrm rot="20490848">
                  <a:off x="6277467" y="5024226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83" name="Triangolo 82">
                  <a:extLst>
                    <a:ext uri="{FF2B5EF4-FFF2-40B4-BE49-F238E27FC236}">
                      <a16:creationId xmlns:a16="http://schemas.microsoft.com/office/drawing/2014/main" id="{2857A3B0-25CC-63EB-0DE9-D2520FFB7AE5}"/>
                    </a:ext>
                  </a:extLst>
                </p:cNvPr>
                <p:cNvSpPr/>
                <p:nvPr/>
              </p:nvSpPr>
              <p:spPr bwMode="auto">
                <a:xfrm rot="20490848">
                  <a:off x="5373404" y="5127104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84" name="Triangolo 83">
                  <a:extLst>
                    <a:ext uri="{FF2B5EF4-FFF2-40B4-BE49-F238E27FC236}">
                      <a16:creationId xmlns:a16="http://schemas.microsoft.com/office/drawing/2014/main" id="{CBFB7F6B-980B-748D-C1F5-7BB652591A4A}"/>
                    </a:ext>
                  </a:extLst>
                </p:cNvPr>
                <p:cNvSpPr/>
                <p:nvPr/>
              </p:nvSpPr>
              <p:spPr bwMode="auto">
                <a:xfrm rot="20490848">
                  <a:off x="4985327" y="4448162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85" name="Triangolo 84">
                  <a:extLst>
                    <a:ext uri="{FF2B5EF4-FFF2-40B4-BE49-F238E27FC236}">
                      <a16:creationId xmlns:a16="http://schemas.microsoft.com/office/drawing/2014/main" id="{EB9B1EB8-B880-45F9-870F-C111B1DD8B63}"/>
                    </a:ext>
                  </a:extLst>
                </p:cNvPr>
                <p:cNvSpPr/>
                <p:nvPr/>
              </p:nvSpPr>
              <p:spPr bwMode="auto">
                <a:xfrm rot="20490848">
                  <a:off x="5013364" y="4714094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86" name="Triangolo 85">
                  <a:extLst>
                    <a:ext uri="{FF2B5EF4-FFF2-40B4-BE49-F238E27FC236}">
                      <a16:creationId xmlns:a16="http://schemas.microsoft.com/office/drawing/2014/main" id="{8C9F95A3-A066-DE31-9E9C-CC93CFB8ECE4}"/>
                    </a:ext>
                  </a:extLst>
                </p:cNvPr>
                <p:cNvSpPr/>
                <p:nvPr/>
              </p:nvSpPr>
              <p:spPr bwMode="auto">
                <a:xfrm rot="20490848">
                  <a:off x="6413925" y="4977171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87" name="Triangolo 86">
                  <a:extLst>
                    <a:ext uri="{FF2B5EF4-FFF2-40B4-BE49-F238E27FC236}">
                      <a16:creationId xmlns:a16="http://schemas.microsoft.com/office/drawing/2014/main" id="{8BE776B4-BBC6-D002-96DD-9270A40F5707}"/>
                    </a:ext>
                  </a:extLst>
                </p:cNvPr>
                <p:cNvSpPr/>
                <p:nvPr/>
              </p:nvSpPr>
              <p:spPr bwMode="auto">
                <a:xfrm rot="20490848">
                  <a:off x="6785527" y="4880210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88" name="Triangolo 87">
                  <a:extLst>
                    <a:ext uri="{FF2B5EF4-FFF2-40B4-BE49-F238E27FC236}">
                      <a16:creationId xmlns:a16="http://schemas.microsoft.com/office/drawing/2014/main" id="{D00B6A94-9A37-87D8-4A93-4E0FC77DEEA8}"/>
                    </a:ext>
                  </a:extLst>
                </p:cNvPr>
                <p:cNvSpPr/>
                <p:nvPr/>
              </p:nvSpPr>
              <p:spPr bwMode="auto">
                <a:xfrm rot="20490848">
                  <a:off x="5733444" y="5279504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89" name="Triangolo 88">
                  <a:extLst>
                    <a:ext uri="{FF2B5EF4-FFF2-40B4-BE49-F238E27FC236}">
                      <a16:creationId xmlns:a16="http://schemas.microsoft.com/office/drawing/2014/main" id="{956C55DC-87BC-5949-5B37-F927CC1F33C6}"/>
                    </a:ext>
                  </a:extLst>
                </p:cNvPr>
                <p:cNvSpPr/>
                <p:nvPr/>
              </p:nvSpPr>
              <p:spPr bwMode="auto">
                <a:xfrm rot="20490848">
                  <a:off x="5157380" y="4448162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90" name="Triangolo 89">
                  <a:extLst>
                    <a:ext uri="{FF2B5EF4-FFF2-40B4-BE49-F238E27FC236}">
                      <a16:creationId xmlns:a16="http://schemas.microsoft.com/office/drawing/2014/main" id="{6892955C-A6AD-EBB9-7C86-EF57FBC056A0}"/>
                    </a:ext>
                  </a:extLst>
                </p:cNvPr>
                <p:cNvSpPr/>
                <p:nvPr/>
              </p:nvSpPr>
              <p:spPr bwMode="auto">
                <a:xfrm rot="20490848">
                  <a:off x="6429867" y="4520170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91" name="Triangolo 90">
                  <a:extLst>
                    <a:ext uri="{FF2B5EF4-FFF2-40B4-BE49-F238E27FC236}">
                      <a16:creationId xmlns:a16="http://schemas.microsoft.com/office/drawing/2014/main" id="{B0B0E86D-186D-FA21-7E5C-EADA4B355230}"/>
                    </a:ext>
                  </a:extLst>
                </p:cNvPr>
                <p:cNvSpPr/>
                <p:nvPr/>
              </p:nvSpPr>
              <p:spPr bwMode="auto">
                <a:xfrm rot="20490848">
                  <a:off x="6713519" y="4592178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92" name="Triangolo 91">
                  <a:extLst>
                    <a:ext uri="{FF2B5EF4-FFF2-40B4-BE49-F238E27FC236}">
                      <a16:creationId xmlns:a16="http://schemas.microsoft.com/office/drawing/2014/main" id="{8F87ECE3-F1F3-15D6-7142-D5DEC4DE4806}"/>
                    </a:ext>
                  </a:extLst>
                </p:cNvPr>
                <p:cNvSpPr/>
                <p:nvPr/>
              </p:nvSpPr>
              <p:spPr bwMode="auto">
                <a:xfrm rot="20490848">
                  <a:off x="6857535" y="5185010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93" name="Triangolo 92">
                  <a:extLst>
                    <a:ext uri="{FF2B5EF4-FFF2-40B4-BE49-F238E27FC236}">
                      <a16:creationId xmlns:a16="http://schemas.microsoft.com/office/drawing/2014/main" id="{0DAAA553-36F8-33BF-8FA6-9539186A18E2}"/>
                    </a:ext>
                  </a:extLst>
                </p:cNvPr>
                <p:cNvSpPr/>
                <p:nvPr/>
              </p:nvSpPr>
              <p:spPr bwMode="auto">
                <a:xfrm rot="19020968">
                  <a:off x="5805452" y="4974704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94" name="Triangolo 93">
                  <a:extLst>
                    <a:ext uri="{FF2B5EF4-FFF2-40B4-BE49-F238E27FC236}">
                      <a16:creationId xmlns:a16="http://schemas.microsoft.com/office/drawing/2014/main" id="{91265E38-28C7-2620-206A-4CD04649699A}"/>
                    </a:ext>
                  </a:extLst>
                </p:cNvPr>
                <p:cNvSpPr/>
                <p:nvPr/>
              </p:nvSpPr>
              <p:spPr bwMode="auto">
                <a:xfrm rot="20490848">
                  <a:off x="5957852" y="4952218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95" name="Triangolo 94">
                  <a:extLst>
                    <a:ext uri="{FF2B5EF4-FFF2-40B4-BE49-F238E27FC236}">
                      <a16:creationId xmlns:a16="http://schemas.microsoft.com/office/drawing/2014/main" id="{D7A3B50E-800F-24A9-EC6C-A7A32F64EF87}"/>
                    </a:ext>
                  </a:extLst>
                </p:cNvPr>
                <p:cNvSpPr/>
                <p:nvPr/>
              </p:nvSpPr>
              <p:spPr bwMode="auto">
                <a:xfrm rot="20490848">
                  <a:off x="6101868" y="4736194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96" name="Triangolo 95">
                  <a:extLst>
                    <a:ext uri="{FF2B5EF4-FFF2-40B4-BE49-F238E27FC236}">
                      <a16:creationId xmlns:a16="http://schemas.microsoft.com/office/drawing/2014/main" id="{C19D8FC8-E803-76B1-4326-14DD5C7D4935}"/>
                    </a:ext>
                  </a:extLst>
                </p:cNvPr>
                <p:cNvSpPr/>
                <p:nvPr/>
              </p:nvSpPr>
              <p:spPr bwMode="auto">
                <a:xfrm rot="20490848">
                  <a:off x="6734667" y="5481426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97" name="Triangolo 96">
                  <a:extLst>
                    <a:ext uri="{FF2B5EF4-FFF2-40B4-BE49-F238E27FC236}">
                      <a16:creationId xmlns:a16="http://schemas.microsoft.com/office/drawing/2014/main" id="{4BC25056-EC66-CE5C-4A31-1DF2A0EB656D}"/>
                    </a:ext>
                  </a:extLst>
                </p:cNvPr>
                <p:cNvSpPr/>
                <p:nvPr/>
              </p:nvSpPr>
              <p:spPr bwMode="auto">
                <a:xfrm rot="20490848">
                  <a:off x="6597540" y="5074134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98" name="Triangolo 97">
                  <a:extLst>
                    <a:ext uri="{FF2B5EF4-FFF2-40B4-BE49-F238E27FC236}">
                      <a16:creationId xmlns:a16="http://schemas.microsoft.com/office/drawing/2014/main" id="{9B581422-0D9F-7F65-1838-239B05683528}"/>
                    </a:ext>
                  </a:extLst>
                </p:cNvPr>
                <p:cNvSpPr/>
                <p:nvPr/>
              </p:nvSpPr>
              <p:spPr bwMode="auto">
                <a:xfrm rot="18982438">
                  <a:off x="6061162" y="4664186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99" name="Triangolo 98">
                  <a:extLst>
                    <a:ext uri="{FF2B5EF4-FFF2-40B4-BE49-F238E27FC236}">
                      <a16:creationId xmlns:a16="http://schemas.microsoft.com/office/drawing/2014/main" id="{A0D962CD-FF31-0EA7-BC39-519BFB899DA1}"/>
                    </a:ext>
                  </a:extLst>
                </p:cNvPr>
                <p:cNvSpPr/>
                <p:nvPr/>
              </p:nvSpPr>
              <p:spPr bwMode="auto">
                <a:xfrm rot="2148375">
                  <a:off x="6237500" y="5168242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100" name="Triangolo 99">
                  <a:extLst>
                    <a:ext uri="{FF2B5EF4-FFF2-40B4-BE49-F238E27FC236}">
                      <a16:creationId xmlns:a16="http://schemas.microsoft.com/office/drawing/2014/main" id="{1C7F4B25-C8BB-0C16-9725-7464CDBD95A9}"/>
                    </a:ext>
                  </a:extLst>
                </p:cNvPr>
                <p:cNvSpPr/>
                <p:nvPr/>
              </p:nvSpPr>
              <p:spPr bwMode="auto">
                <a:xfrm rot="20490848">
                  <a:off x="6237500" y="5384266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101" name="Triangolo 100">
                  <a:extLst>
                    <a:ext uri="{FF2B5EF4-FFF2-40B4-BE49-F238E27FC236}">
                      <a16:creationId xmlns:a16="http://schemas.microsoft.com/office/drawing/2014/main" id="{961B8A44-1B06-8734-9069-2470E3EA4078}"/>
                    </a:ext>
                  </a:extLst>
                </p:cNvPr>
                <p:cNvSpPr/>
                <p:nvPr/>
              </p:nvSpPr>
              <p:spPr bwMode="auto">
                <a:xfrm rot="20490848">
                  <a:off x="6887067" y="5024226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102" name="Triangolo 101">
                  <a:extLst>
                    <a:ext uri="{FF2B5EF4-FFF2-40B4-BE49-F238E27FC236}">
                      <a16:creationId xmlns:a16="http://schemas.microsoft.com/office/drawing/2014/main" id="{7E6416DE-0EC7-2970-97B8-89DB31AB4FFF}"/>
                    </a:ext>
                  </a:extLst>
                </p:cNvPr>
                <p:cNvSpPr/>
                <p:nvPr/>
              </p:nvSpPr>
              <p:spPr bwMode="auto">
                <a:xfrm>
                  <a:off x="7389628" y="5489810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103" name="Triangolo 102">
                  <a:extLst>
                    <a:ext uri="{FF2B5EF4-FFF2-40B4-BE49-F238E27FC236}">
                      <a16:creationId xmlns:a16="http://schemas.microsoft.com/office/drawing/2014/main" id="{05BB988A-85BF-2CC3-1765-CC8E94629906}"/>
                    </a:ext>
                  </a:extLst>
                </p:cNvPr>
                <p:cNvSpPr/>
                <p:nvPr/>
              </p:nvSpPr>
              <p:spPr bwMode="auto">
                <a:xfrm rot="431376">
                  <a:off x="6021476" y="5024226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104" name="Triangolo 103">
                  <a:extLst>
                    <a:ext uri="{FF2B5EF4-FFF2-40B4-BE49-F238E27FC236}">
                      <a16:creationId xmlns:a16="http://schemas.microsoft.com/office/drawing/2014/main" id="{126AB29D-169B-7D28-2E1E-6C935CE45E55}"/>
                    </a:ext>
                  </a:extLst>
                </p:cNvPr>
                <p:cNvSpPr/>
                <p:nvPr/>
              </p:nvSpPr>
              <p:spPr bwMode="auto">
                <a:xfrm rot="20490848">
                  <a:off x="6734667" y="4952218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105" name="Triangolo 104">
                  <a:extLst>
                    <a:ext uri="{FF2B5EF4-FFF2-40B4-BE49-F238E27FC236}">
                      <a16:creationId xmlns:a16="http://schemas.microsoft.com/office/drawing/2014/main" id="{6777A89B-CDBD-0543-157F-318665231D29}"/>
                    </a:ext>
                  </a:extLst>
                </p:cNvPr>
                <p:cNvSpPr/>
                <p:nvPr/>
              </p:nvSpPr>
              <p:spPr bwMode="auto">
                <a:xfrm rot="20490848">
                  <a:off x="6542300" y="5392650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106" name="Triangolo 105">
                  <a:extLst>
                    <a:ext uri="{FF2B5EF4-FFF2-40B4-BE49-F238E27FC236}">
                      <a16:creationId xmlns:a16="http://schemas.microsoft.com/office/drawing/2014/main" id="{D21A9BD7-38F9-3DBA-EBFD-043C2A39D734}"/>
                    </a:ext>
                  </a:extLst>
                </p:cNvPr>
                <p:cNvSpPr/>
                <p:nvPr/>
              </p:nvSpPr>
              <p:spPr bwMode="auto">
                <a:xfrm rot="18499455">
                  <a:off x="6453524" y="4736194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107" name="Triangolo 106">
                  <a:extLst>
                    <a:ext uri="{FF2B5EF4-FFF2-40B4-BE49-F238E27FC236}">
                      <a16:creationId xmlns:a16="http://schemas.microsoft.com/office/drawing/2014/main" id="{1139DB48-57E7-4F2B-620F-C3E9C5544E83}"/>
                    </a:ext>
                  </a:extLst>
                </p:cNvPr>
                <p:cNvSpPr/>
                <p:nvPr/>
              </p:nvSpPr>
              <p:spPr bwMode="auto">
                <a:xfrm rot="20490848">
                  <a:off x="5085372" y="4880210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108" name="Triangolo 107">
                  <a:extLst>
                    <a:ext uri="{FF2B5EF4-FFF2-40B4-BE49-F238E27FC236}">
                      <a16:creationId xmlns:a16="http://schemas.microsoft.com/office/drawing/2014/main" id="{4D33E07E-6188-01AA-8AD5-57816AC102AD}"/>
                    </a:ext>
                  </a:extLst>
                </p:cNvPr>
                <p:cNvSpPr/>
                <p:nvPr/>
              </p:nvSpPr>
              <p:spPr bwMode="auto">
                <a:xfrm rot="20490848">
                  <a:off x="5597812" y="4528554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109" name="Triangolo 108">
                  <a:extLst>
                    <a:ext uri="{FF2B5EF4-FFF2-40B4-BE49-F238E27FC236}">
                      <a16:creationId xmlns:a16="http://schemas.microsoft.com/office/drawing/2014/main" id="{DC97CE5E-E34E-F246-FE42-9D07E8EB4413}"/>
                    </a:ext>
                  </a:extLst>
                </p:cNvPr>
                <p:cNvSpPr/>
                <p:nvPr/>
              </p:nvSpPr>
              <p:spPr bwMode="auto">
                <a:xfrm rot="20490848">
                  <a:off x="5309780" y="4642086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110" name="Triangolo 109">
                  <a:extLst>
                    <a:ext uri="{FF2B5EF4-FFF2-40B4-BE49-F238E27FC236}">
                      <a16:creationId xmlns:a16="http://schemas.microsoft.com/office/drawing/2014/main" id="{2839327E-B095-5E20-137E-62D031419877}"/>
                    </a:ext>
                  </a:extLst>
                </p:cNvPr>
                <p:cNvSpPr/>
                <p:nvPr/>
              </p:nvSpPr>
              <p:spPr bwMode="auto">
                <a:xfrm rot="20490848">
                  <a:off x="5957852" y="5127104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111" name="Triangolo 110">
                  <a:extLst>
                    <a:ext uri="{FF2B5EF4-FFF2-40B4-BE49-F238E27FC236}">
                      <a16:creationId xmlns:a16="http://schemas.microsoft.com/office/drawing/2014/main" id="{B12EA5C8-F539-AAAE-71BE-5FC78917645A}"/>
                    </a:ext>
                  </a:extLst>
                </p:cNvPr>
                <p:cNvSpPr/>
                <p:nvPr/>
              </p:nvSpPr>
              <p:spPr bwMode="auto">
                <a:xfrm rot="20490848">
                  <a:off x="6254268" y="4888594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112" name="Triangolo 111">
                  <a:extLst>
                    <a:ext uri="{FF2B5EF4-FFF2-40B4-BE49-F238E27FC236}">
                      <a16:creationId xmlns:a16="http://schemas.microsoft.com/office/drawing/2014/main" id="{D79F1A7D-5BC3-11C1-C3E7-AB7B3482AAAB}"/>
                    </a:ext>
                  </a:extLst>
                </p:cNvPr>
                <p:cNvSpPr/>
                <p:nvPr/>
              </p:nvSpPr>
              <p:spPr bwMode="auto">
                <a:xfrm rot="20490848">
                  <a:off x="5750212" y="4680954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113" name="Triangolo 112">
                  <a:extLst>
                    <a:ext uri="{FF2B5EF4-FFF2-40B4-BE49-F238E27FC236}">
                      <a16:creationId xmlns:a16="http://schemas.microsoft.com/office/drawing/2014/main" id="{23BECE91-3344-0506-412E-4E7B33C717D0}"/>
                    </a:ext>
                  </a:extLst>
                </p:cNvPr>
                <p:cNvSpPr/>
                <p:nvPr/>
              </p:nvSpPr>
              <p:spPr bwMode="auto">
                <a:xfrm rot="20490848">
                  <a:off x="5462180" y="4752962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114" name="Triangolo 113">
                  <a:extLst>
                    <a:ext uri="{FF2B5EF4-FFF2-40B4-BE49-F238E27FC236}">
                      <a16:creationId xmlns:a16="http://schemas.microsoft.com/office/drawing/2014/main" id="{4A8DAAC3-9AB7-1A3E-5629-13D71B1B76E3}"/>
                    </a:ext>
                  </a:extLst>
                </p:cNvPr>
                <p:cNvSpPr/>
                <p:nvPr/>
              </p:nvSpPr>
              <p:spPr bwMode="auto">
                <a:xfrm rot="20490848">
                  <a:off x="6110252" y="5279504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115" name="Triangolo 114">
                  <a:extLst>
                    <a:ext uri="{FF2B5EF4-FFF2-40B4-BE49-F238E27FC236}">
                      <a16:creationId xmlns:a16="http://schemas.microsoft.com/office/drawing/2014/main" id="{BBD60A50-9088-3042-1687-5089CE7B9354}"/>
                    </a:ext>
                  </a:extLst>
                </p:cNvPr>
                <p:cNvSpPr/>
                <p:nvPr/>
              </p:nvSpPr>
              <p:spPr bwMode="auto">
                <a:xfrm rot="20490848">
                  <a:off x="6406668" y="5040994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116" name="Triangolo 115">
                  <a:extLst>
                    <a:ext uri="{FF2B5EF4-FFF2-40B4-BE49-F238E27FC236}">
                      <a16:creationId xmlns:a16="http://schemas.microsoft.com/office/drawing/2014/main" id="{936C304D-6076-2496-D88C-88A6BAAD15A8}"/>
                    </a:ext>
                  </a:extLst>
                </p:cNvPr>
                <p:cNvSpPr/>
                <p:nvPr/>
              </p:nvSpPr>
              <p:spPr bwMode="auto">
                <a:xfrm rot="20490848">
                  <a:off x="5921431" y="4833354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117" name="Triangolo 116">
                  <a:extLst>
                    <a:ext uri="{FF2B5EF4-FFF2-40B4-BE49-F238E27FC236}">
                      <a16:creationId xmlns:a16="http://schemas.microsoft.com/office/drawing/2014/main" id="{F089CE53-FBAD-1915-E482-7ED0F6FE5D28}"/>
                    </a:ext>
                  </a:extLst>
                </p:cNvPr>
                <p:cNvSpPr/>
                <p:nvPr/>
              </p:nvSpPr>
              <p:spPr bwMode="auto">
                <a:xfrm rot="20490848">
                  <a:off x="5614580" y="4905362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118" name="Triangolo 117">
                  <a:extLst>
                    <a:ext uri="{FF2B5EF4-FFF2-40B4-BE49-F238E27FC236}">
                      <a16:creationId xmlns:a16="http://schemas.microsoft.com/office/drawing/2014/main" id="{0BB90AF1-93C5-5BEF-4E3B-E08F21B67726}"/>
                    </a:ext>
                  </a:extLst>
                </p:cNvPr>
                <p:cNvSpPr/>
                <p:nvPr/>
              </p:nvSpPr>
              <p:spPr bwMode="auto">
                <a:xfrm rot="17143136">
                  <a:off x="6262652" y="5240250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119" name="Triangolo 118">
                  <a:extLst>
                    <a:ext uri="{FF2B5EF4-FFF2-40B4-BE49-F238E27FC236}">
                      <a16:creationId xmlns:a16="http://schemas.microsoft.com/office/drawing/2014/main" id="{A6C19607-1F30-1BA6-22F5-701BD4C65F52}"/>
                    </a:ext>
                  </a:extLst>
                </p:cNvPr>
                <p:cNvSpPr/>
                <p:nvPr/>
              </p:nvSpPr>
              <p:spPr bwMode="auto">
                <a:xfrm rot="20490848">
                  <a:off x="6559068" y="5193394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120" name="Triangolo 119">
                  <a:extLst>
                    <a:ext uri="{FF2B5EF4-FFF2-40B4-BE49-F238E27FC236}">
                      <a16:creationId xmlns:a16="http://schemas.microsoft.com/office/drawing/2014/main" id="{FBEF53AA-F07F-F52D-6D75-0A4CFFD9B7BA}"/>
                    </a:ext>
                  </a:extLst>
                </p:cNvPr>
                <p:cNvSpPr/>
                <p:nvPr/>
              </p:nvSpPr>
              <p:spPr bwMode="auto">
                <a:xfrm rot="18883596">
                  <a:off x="4869348" y="4600562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121" name="Triangolo 120">
                  <a:extLst>
                    <a:ext uri="{FF2B5EF4-FFF2-40B4-BE49-F238E27FC236}">
                      <a16:creationId xmlns:a16="http://schemas.microsoft.com/office/drawing/2014/main" id="{6B9B808E-A540-1487-6DE8-312985B97848}"/>
                    </a:ext>
                  </a:extLst>
                </p:cNvPr>
                <p:cNvSpPr/>
                <p:nvPr/>
              </p:nvSpPr>
              <p:spPr bwMode="auto">
                <a:xfrm rot="20490848">
                  <a:off x="5290127" y="4752962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122" name="Triangolo 121">
                  <a:extLst>
                    <a:ext uri="{FF2B5EF4-FFF2-40B4-BE49-F238E27FC236}">
                      <a16:creationId xmlns:a16="http://schemas.microsoft.com/office/drawing/2014/main" id="{36322952-8262-74E0-ECD0-C1AF75FD2D83}"/>
                    </a:ext>
                  </a:extLst>
                </p:cNvPr>
                <p:cNvSpPr/>
                <p:nvPr/>
              </p:nvSpPr>
              <p:spPr bwMode="auto">
                <a:xfrm rot="20490848">
                  <a:off x="4725332" y="4905362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123" name="Triangolo 122">
                  <a:extLst>
                    <a:ext uri="{FF2B5EF4-FFF2-40B4-BE49-F238E27FC236}">
                      <a16:creationId xmlns:a16="http://schemas.microsoft.com/office/drawing/2014/main" id="{6FF4B696-CF2C-6CE3-B932-E15E06A3CD7D}"/>
                    </a:ext>
                  </a:extLst>
                </p:cNvPr>
                <p:cNvSpPr/>
                <p:nvPr/>
              </p:nvSpPr>
              <p:spPr bwMode="auto">
                <a:xfrm rot="20490848">
                  <a:off x="6865919" y="4744578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124" name="Triangolo 123">
                  <a:extLst>
                    <a:ext uri="{FF2B5EF4-FFF2-40B4-BE49-F238E27FC236}">
                      <a16:creationId xmlns:a16="http://schemas.microsoft.com/office/drawing/2014/main" id="{331DFEA3-E374-D4FF-BAE0-2DE0336E1EDD}"/>
                    </a:ext>
                  </a:extLst>
                </p:cNvPr>
                <p:cNvSpPr/>
                <p:nvPr/>
              </p:nvSpPr>
              <p:spPr bwMode="auto">
                <a:xfrm rot="1797119">
                  <a:off x="7018319" y="5141676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126" name="Triangolo 125">
                  <a:extLst>
                    <a:ext uri="{FF2B5EF4-FFF2-40B4-BE49-F238E27FC236}">
                      <a16:creationId xmlns:a16="http://schemas.microsoft.com/office/drawing/2014/main" id="{8BB5C5D7-4CF1-DF3D-CAC9-FEB47B2011DB}"/>
                    </a:ext>
                  </a:extLst>
                </p:cNvPr>
                <p:cNvSpPr/>
                <p:nvPr/>
              </p:nvSpPr>
              <p:spPr bwMode="auto">
                <a:xfrm rot="18806477">
                  <a:off x="7323119" y="4527429"/>
                  <a:ext cx="81413" cy="72008"/>
                </a:xfrm>
                <a:prstGeom prst="triangle">
                  <a:avLst/>
                </a:prstGeom>
                <a:solidFill>
                  <a:srgbClr val="50FAFF"/>
                </a:solidFill>
                <a:ln w="9525" cap="flat" cmpd="sng" algn="ctr">
                  <a:solidFill>
                    <a:srgbClr val="50FA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228600">
                    <a:srgbClr val="50FAFF">
                      <a:alpha val="48000"/>
                    </a:srgbClr>
                  </a:glow>
                </a:effectLst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4894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Immagine 1">
            <a:extLst>
              <a:ext uri="{FF2B5EF4-FFF2-40B4-BE49-F238E27FC236}">
                <a16:creationId xmlns:a16="http://schemas.microsoft.com/office/drawing/2014/main" id="{1F014AA5-CD3E-D944-9D6F-4E666C1BD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6675"/>
            <a:ext cx="8569325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1016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magine 1">
            <a:extLst>
              <a:ext uri="{FF2B5EF4-FFF2-40B4-BE49-F238E27FC236}">
                <a16:creationId xmlns:a16="http://schemas.microsoft.com/office/drawing/2014/main" id="{DF02EE88-EC1F-BB43-8B1B-2DA866F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03213"/>
            <a:ext cx="7966075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38"/>
    </mc:Choice>
    <mc:Fallback xmlns="">
      <p:transition spd="slow" advTm="4033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magine 1">
            <a:extLst>
              <a:ext uri="{FF2B5EF4-FFF2-40B4-BE49-F238E27FC236}">
                <a16:creationId xmlns:a16="http://schemas.microsoft.com/office/drawing/2014/main" id="{B00CEFEE-7607-2046-B336-34EC5A976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60350"/>
            <a:ext cx="70072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67"/>
    </mc:Choice>
    <mc:Fallback xmlns="">
      <p:transition spd="slow" advTm="3946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magine 1">
            <a:extLst>
              <a:ext uri="{FF2B5EF4-FFF2-40B4-BE49-F238E27FC236}">
                <a16:creationId xmlns:a16="http://schemas.microsoft.com/office/drawing/2014/main" id="{AAEB1782-EEA5-C04C-9973-54AD7340C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08050"/>
            <a:ext cx="837882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87"/>
    </mc:Choice>
    <mc:Fallback xmlns="">
      <p:transition spd="slow" advTm="1968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CasellaDiTesto 1">
            <a:extLst>
              <a:ext uri="{FF2B5EF4-FFF2-40B4-BE49-F238E27FC236}">
                <a16:creationId xmlns:a16="http://schemas.microsoft.com/office/drawing/2014/main" id="{3DE490B6-EB02-9144-BABA-0867F41DB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292100"/>
            <a:ext cx="4787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REGOLAZIONE GENICA NEI BATTERI</a:t>
            </a:r>
          </a:p>
        </p:txBody>
      </p:sp>
      <p:sp>
        <p:nvSpPr>
          <p:cNvPr id="22530" name="Rettangolo 3">
            <a:extLst>
              <a:ext uri="{FF2B5EF4-FFF2-40B4-BE49-F238E27FC236}">
                <a16:creationId xmlns:a16="http://schemas.microsoft.com/office/drawing/2014/main" id="{5B097CC1-DF77-864F-8C36-DB40BFF2A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765175"/>
            <a:ext cx="82073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sopravvivenza di una cellula batterica dipende dalla capacità di adattare le attività metaboliche e sintetiche al mutare delle </a:t>
            </a:r>
            <a:r>
              <a:rPr lang="it-IT" altLang="it-IT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condizioni esterne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L’OPERONE è un complesso di geni posti sotto il controllo di un unico promotore, che sintetizzano proteine correlate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2F91476-4139-0145-9917-DBD611BFF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138488"/>
            <a:ext cx="8243887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73304E80-DF50-FF4D-B2C1-BB5F7FA63D1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03800" y="3716338"/>
            <a:ext cx="73025" cy="27368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91"/>
    </mc:Choice>
    <mc:Fallback xmlns="">
      <p:transition spd="slow" advTm="2039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asellaDiTesto 1">
            <a:extLst>
              <a:ext uri="{FF2B5EF4-FFF2-40B4-BE49-F238E27FC236}">
                <a16:creationId xmlns:a16="http://schemas.microsoft.com/office/drawing/2014/main" id="{6D54810A-0E0E-DECF-97AD-1AFC64D20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292100"/>
            <a:ext cx="4787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REGOLAZIONE GENICA NEI BATTERI</a:t>
            </a:r>
          </a:p>
        </p:txBody>
      </p:sp>
      <p:sp>
        <p:nvSpPr>
          <p:cNvPr id="35842" name="Rettangolo 3">
            <a:extLst>
              <a:ext uri="{FF2B5EF4-FFF2-40B4-BE49-F238E27FC236}">
                <a16:creationId xmlns:a16="http://schemas.microsoft.com/office/drawing/2014/main" id="{C8CE93FC-23BD-0CCC-8756-64A95911F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765175"/>
            <a:ext cx="8207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sopravvivenza di una cellula batterica dipende dalla capacità di adattare le attività metaboliche e sintetiche al mutare delle condizioni esterne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FED2AC97-604E-EE8A-5CFF-DF07927108F2}"/>
              </a:ext>
            </a:extLst>
          </p:cNvPr>
          <p:cNvGrpSpPr>
            <a:grpSpLocks/>
          </p:cNvGrpSpPr>
          <p:nvPr/>
        </p:nvGrpSpPr>
        <p:grpSpPr bwMode="auto">
          <a:xfrm>
            <a:off x="146050" y="765175"/>
            <a:ext cx="8747125" cy="3527425"/>
            <a:chOff x="145281" y="764704"/>
            <a:chExt cx="8747199" cy="3528392"/>
          </a:xfrm>
        </p:grpSpPr>
        <p:pic>
          <p:nvPicPr>
            <p:cNvPr id="35850" name="Immagine 4">
              <a:extLst>
                <a:ext uri="{FF2B5EF4-FFF2-40B4-BE49-F238E27FC236}">
                  <a16:creationId xmlns:a16="http://schemas.microsoft.com/office/drawing/2014/main" id="{FDF73FEF-1FC7-2C5A-6381-2CB539DF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160" y="1832205"/>
              <a:ext cx="7452320" cy="24608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851" name="Rettangolo 6">
              <a:extLst>
                <a:ext uri="{FF2B5EF4-FFF2-40B4-BE49-F238E27FC236}">
                  <a16:creationId xmlns:a16="http://schemas.microsoft.com/office/drawing/2014/main" id="{3A32D512-C4F4-9E5F-6B87-59CB9C414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544" y="764704"/>
              <a:ext cx="8064896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6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Es: </a:t>
              </a:r>
              <a:r>
                <a:rPr lang="it-IT" altLang="it-IT" sz="1600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Escherichia Coli </a:t>
              </a:r>
              <a:r>
                <a:rPr lang="it-IT" altLang="it-IT" sz="16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nel colon 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6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Operone Trp: </a:t>
              </a:r>
              <a:r>
                <a:rPr lang="it-IT" altLang="it-IT" sz="16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sintesi del triptofano è regolata di </a:t>
              </a:r>
              <a:r>
                <a:rPr lang="it-IT" altLang="it-IT" sz="1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enzimi reprimibili (dal prodotto)</a:t>
              </a:r>
            </a:p>
          </p:txBody>
        </p:sp>
        <p:sp>
          <p:nvSpPr>
            <p:cNvPr id="35852" name="Rettangolo 7">
              <a:extLst>
                <a:ext uri="{FF2B5EF4-FFF2-40B4-BE49-F238E27FC236}">
                  <a16:creationId xmlns:a16="http://schemas.microsoft.com/office/drawing/2014/main" id="{6FD07E88-49A9-B3BE-03F6-54BADE4BA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281" y="2700208"/>
              <a:ext cx="1258367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Assenza di triptofano</a:t>
              </a: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5D86FA55-3013-4FFA-63C3-0D54E7505E42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4714875"/>
            <a:ext cx="4745037" cy="1882775"/>
            <a:chOff x="611561" y="4715132"/>
            <a:chExt cx="4745072" cy="1882220"/>
          </a:xfrm>
        </p:grpSpPr>
        <p:pic>
          <p:nvPicPr>
            <p:cNvPr id="35848" name="Immagine 5">
              <a:extLst>
                <a:ext uri="{FF2B5EF4-FFF2-40B4-BE49-F238E27FC236}">
                  <a16:creationId xmlns:a16="http://schemas.microsoft.com/office/drawing/2014/main" id="{BE201C92-E7D9-8DFC-768C-256142135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4715132"/>
              <a:ext cx="3304913" cy="188222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849" name="Rettangolo 8">
              <a:extLst>
                <a:ext uri="{FF2B5EF4-FFF2-40B4-BE49-F238E27FC236}">
                  <a16:creationId xmlns:a16="http://schemas.microsoft.com/office/drawing/2014/main" id="{03993EAD-642F-02B8-5782-3D591AA2E1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61" y="5292496"/>
              <a:ext cx="1368152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Presenza di triptofano</a:t>
              </a:r>
            </a:p>
          </p:txBody>
        </p: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1C20FE33-C9E7-3C3D-239D-162569B06E80}"/>
              </a:ext>
            </a:extLst>
          </p:cNvPr>
          <p:cNvGrpSpPr>
            <a:grpSpLocks/>
          </p:cNvGrpSpPr>
          <p:nvPr/>
        </p:nvGrpSpPr>
        <p:grpSpPr bwMode="auto">
          <a:xfrm>
            <a:off x="5516563" y="5043488"/>
            <a:ext cx="3519487" cy="1323975"/>
            <a:chOff x="5517124" y="5044074"/>
            <a:chExt cx="3519372" cy="1323439"/>
          </a:xfrm>
        </p:grpSpPr>
        <p:sp>
          <p:nvSpPr>
            <p:cNvPr id="35846" name="Rettangolo 1">
              <a:extLst>
                <a:ext uri="{FF2B5EF4-FFF2-40B4-BE49-F238E27FC236}">
                  <a16:creationId xmlns:a16="http://schemas.microsoft.com/office/drawing/2014/main" id="{C87EF15D-4BE1-1740-9BDB-A6A5952BBE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7124" y="5044074"/>
              <a:ext cx="3519372" cy="132343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1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REGOLAZIONE GENICA POSITIVA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it-IT" altLang="it-IT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it-IT" altLang="it-IT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it-IT" altLang="it-IT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1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VIE ANABOLICHE</a:t>
              </a:r>
            </a:p>
          </p:txBody>
        </p:sp>
        <p:cxnSp>
          <p:nvCxnSpPr>
            <p:cNvPr id="4" name="Connettore 2 3">
              <a:extLst>
                <a:ext uri="{FF2B5EF4-FFF2-40B4-BE49-F238E27FC236}">
                  <a16:creationId xmlns:a16="http://schemas.microsoft.com/office/drawing/2014/main" id="{F76C09C9-E43E-CFE4-495E-C1E1AAE67C1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236330" y="5372553"/>
              <a:ext cx="0" cy="649025"/>
            </a:xfrm>
            <a:prstGeom prst="straightConnector1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magine 1">
            <a:extLst>
              <a:ext uri="{FF2B5EF4-FFF2-40B4-BE49-F238E27FC236}">
                <a16:creationId xmlns:a16="http://schemas.microsoft.com/office/drawing/2014/main" id="{84069786-566D-7F72-7F27-EFE24A182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981075"/>
            <a:ext cx="6259513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CasellaDiTesto 2">
            <a:extLst>
              <a:ext uri="{FF2B5EF4-FFF2-40B4-BE49-F238E27FC236}">
                <a16:creationId xmlns:a16="http://schemas.microsoft.com/office/drawing/2014/main" id="{B4020165-7FEC-33B6-8FFA-D6EEFDB27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292100"/>
            <a:ext cx="4787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REGOLAZIONE GENICA NEI BATTERI</a:t>
            </a:r>
          </a:p>
        </p:txBody>
      </p:sp>
      <p:sp>
        <p:nvSpPr>
          <p:cNvPr id="36866" name="Rettangolo 5">
            <a:extLst>
              <a:ext uri="{FF2B5EF4-FFF2-40B4-BE49-F238E27FC236}">
                <a16:creationId xmlns:a16="http://schemas.microsoft.com/office/drawing/2014/main" id="{C982B133-8F87-5BA6-0AC4-486818271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765175"/>
            <a:ext cx="6767512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Es: </a:t>
            </a:r>
            <a:r>
              <a:rPr lang="it-IT" altLang="it-IT" sz="16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Escherichia Coli </a:t>
            </a:r>
            <a:r>
              <a:rPr lang="it-IT" altLang="it-IT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colon 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Operone Lac: </a:t>
            </a:r>
            <a:r>
              <a:rPr lang="it-IT" altLang="it-IT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sintesi di enzimi necessari per assumere e metabolizzare è regolata da </a:t>
            </a:r>
            <a:r>
              <a:rPr lang="it-IT" altLang="it-IT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enzimi inducibili (dal substrato)</a:t>
            </a:r>
          </a:p>
        </p:txBody>
      </p:sp>
      <p:sp>
        <p:nvSpPr>
          <p:cNvPr id="36867" name="Rettangolo 6">
            <a:extLst>
              <a:ext uri="{FF2B5EF4-FFF2-40B4-BE49-F238E27FC236}">
                <a16:creationId xmlns:a16="http://schemas.microsoft.com/office/drawing/2014/main" id="{ECDD9E5C-4917-DE65-EC4A-67C392918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25" y="2565400"/>
            <a:ext cx="1258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Lattosio assente</a:t>
            </a:r>
          </a:p>
        </p:txBody>
      </p:sp>
      <p:pic>
        <p:nvPicPr>
          <p:cNvPr id="36868" name="Immagine 10">
            <a:extLst>
              <a:ext uri="{FF2B5EF4-FFF2-40B4-BE49-F238E27FC236}">
                <a16:creationId xmlns:a16="http://schemas.microsoft.com/office/drawing/2014/main" id="{9DECFA73-70BC-7B66-4627-B3669A9B6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906588"/>
            <a:ext cx="3217862" cy="20272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88630413-EF1B-7855-0B1C-EDBB5B64B1FC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4292600"/>
            <a:ext cx="7019925" cy="2324100"/>
            <a:chOff x="611561" y="4293096"/>
            <a:chExt cx="7020271" cy="2323068"/>
          </a:xfrm>
        </p:grpSpPr>
        <p:sp>
          <p:nvSpPr>
            <p:cNvPr id="36873" name="Rettangolo 9">
              <a:extLst>
                <a:ext uri="{FF2B5EF4-FFF2-40B4-BE49-F238E27FC236}">
                  <a16:creationId xmlns:a16="http://schemas.microsoft.com/office/drawing/2014/main" id="{A145C538-338A-E143-59B5-93391FAB2E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61" y="5292496"/>
              <a:ext cx="1368152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Lattosio presente</a:t>
              </a:r>
            </a:p>
          </p:txBody>
        </p:sp>
        <p:pic>
          <p:nvPicPr>
            <p:cNvPr id="36874" name="Immagine 11">
              <a:extLst>
                <a:ext uri="{FF2B5EF4-FFF2-40B4-BE49-F238E27FC236}">
                  <a16:creationId xmlns:a16="http://schemas.microsoft.com/office/drawing/2014/main" id="{6502929A-B310-9068-F4C1-8E284A971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4293096"/>
              <a:ext cx="5940152" cy="23230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5C4616A7-0989-23D1-C610-F44F329DE53B}"/>
              </a:ext>
            </a:extLst>
          </p:cNvPr>
          <p:cNvGrpSpPr>
            <a:grpSpLocks/>
          </p:cNvGrpSpPr>
          <p:nvPr/>
        </p:nvGrpSpPr>
        <p:grpSpPr bwMode="auto">
          <a:xfrm>
            <a:off x="5219700" y="2205038"/>
            <a:ext cx="3673475" cy="1570037"/>
            <a:chOff x="5517124" y="5044074"/>
            <a:chExt cx="3519372" cy="1569660"/>
          </a:xfrm>
        </p:grpSpPr>
        <p:sp>
          <p:nvSpPr>
            <p:cNvPr id="36871" name="Rettangolo 9">
              <a:extLst>
                <a:ext uri="{FF2B5EF4-FFF2-40B4-BE49-F238E27FC236}">
                  <a16:creationId xmlns:a16="http://schemas.microsoft.com/office/drawing/2014/main" id="{6849B766-6E2E-387E-460D-0C6E0C2D9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7124" y="5044074"/>
              <a:ext cx="3519372" cy="156966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1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REGOLAZIONE GENICA NEGATIVA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it-IT" altLang="it-IT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it-IT" altLang="it-IT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it-IT" altLang="it-IT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1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VIE CATABOLICHE</a:t>
              </a:r>
            </a:p>
          </p:txBody>
        </p:sp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0F72EE7D-91E4-E34C-F645-97713D6512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235746" y="5372607"/>
              <a:ext cx="0" cy="649132"/>
            </a:xfrm>
            <a:prstGeom prst="straightConnector1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magine 1">
            <a:extLst>
              <a:ext uri="{FF2B5EF4-FFF2-40B4-BE49-F238E27FC236}">
                <a16:creationId xmlns:a16="http://schemas.microsoft.com/office/drawing/2014/main" id="{39863AC0-F744-FD48-B4E2-07B062EAA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60350"/>
            <a:ext cx="8077200" cy="637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49"/>
    </mc:Choice>
    <mc:Fallback xmlns="">
      <p:transition spd="slow" advTm="35349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magine 1">
            <a:extLst>
              <a:ext uri="{FF2B5EF4-FFF2-40B4-BE49-F238E27FC236}">
                <a16:creationId xmlns:a16="http://schemas.microsoft.com/office/drawing/2014/main" id="{F82B51B0-D755-E341-9FEF-392DD370C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33375"/>
            <a:ext cx="7639050" cy="613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4"/>
    </mc:Choice>
    <mc:Fallback xmlns="">
      <p:transition spd="slow" advTm="11034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magine 1">
            <a:extLst>
              <a:ext uri="{FF2B5EF4-FFF2-40B4-BE49-F238E27FC236}">
                <a16:creationId xmlns:a16="http://schemas.microsoft.com/office/drawing/2014/main" id="{71EA7F80-76D3-8D46-BF6D-0AEDFD869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8459788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83"/>
    </mc:Choice>
    <mc:Fallback xmlns="">
      <p:transition spd="slow" advTm="36883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magine 1">
            <a:extLst>
              <a:ext uri="{FF2B5EF4-FFF2-40B4-BE49-F238E27FC236}">
                <a16:creationId xmlns:a16="http://schemas.microsoft.com/office/drawing/2014/main" id="{36E0AD99-3595-B145-B402-0E44AFFED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131762"/>
            <a:ext cx="8375650" cy="659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9"/>
    </mc:Choice>
    <mc:Fallback xmlns="">
      <p:transition spd="slow" advTm="9129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magine 1">
            <a:extLst>
              <a:ext uri="{FF2B5EF4-FFF2-40B4-BE49-F238E27FC236}">
                <a16:creationId xmlns:a16="http://schemas.microsoft.com/office/drawing/2014/main" id="{50F57269-6B27-5B49-9B93-C2B558519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838" y="1125363"/>
            <a:ext cx="4570412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CasellaDiTesto 1">
            <a:extLst>
              <a:ext uri="{FF2B5EF4-FFF2-40B4-BE49-F238E27FC236}">
                <a16:creationId xmlns:a16="http://schemas.microsoft.com/office/drawing/2014/main" id="{8EC3A74C-3D37-6543-9336-8BBE00A51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1484138"/>
            <a:ext cx="19446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coli: (</a:t>
            </a:r>
            <a:r>
              <a:rPr lang="it-IT" altLang="it-IT" sz="1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it-IT" altLang="it-IT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it-IT" altLang="it-IT" sz="1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fertility</a:t>
            </a:r>
            <a:r>
              <a:rPr lang="it-IT" altLang="it-IT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32771" name="CasellaDiTesto 2">
            <a:extLst>
              <a:ext uri="{FF2B5EF4-FFF2-40B4-BE49-F238E27FC236}">
                <a16:creationId xmlns:a16="http://schemas.microsoft.com/office/drawing/2014/main" id="{DF1C6ADF-AC55-784A-9106-36F2DF379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2858793"/>
            <a:ext cx="3529013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Trasmissione unidirezionale di </a:t>
            </a:r>
            <a:r>
              <a:rPr lang="it-IT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dna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da una cellula donatrice (</a:t>
            </a:r>
            <a:r>
              <a:rPr lang="it-IT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it-IT" altLang="it-IT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) a una ricevente (</a:t>
            </a:r>
            <a:r>
              <a:rPr lang="it-IT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it-IT" altLang="it-IT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) attraverso il pilo sessuale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Di solito avviene tra membri della stessa specie o specie affini</a:t>
            </a:r>
            <a:r>
              <a:rPr lang="mr-IN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.ma anche tra procarioti e cellule eucariotiche vegetali animali e fungine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Se il plasmide </a:t>
            </a:r>
            <a:r>
              <a:rPr lang="it-IT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è integrato può portarsi dietro frammenti della cellula </a:t>
            </a:r>
            <a:r>
              <a:rPr lang="it-IT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it-IT" altLang="it-IT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5D356D2-FDF6-EA4C-88A3-340869210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125363"/>
            <a:ext cx="2652518" cy="156073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43FE88D-2DF6-A343-9AC9-67EC87312518}"/>
              </a:ext>
            </a:extLst>
          </p:cNvPr>
          <p:cNvSpPr txBox="1"/>
          <p:nvPr/>
        </p:nvSpPr>
        <p:spPr>
          <a:xfrm>
            <a:off x="3264078" y="116632"/>
            <a:ext cx="2560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CONIUGAZIONE</a:t>
            </a:r>
          </a:p>
        </p:txBody>
      </p:sp>
    </p:spTree>
    <p:extLst>
      <p:ext uri="{BB962C8B-B14F-4D97-AF65-F5344CB8AC3E}">
        <p14:creationId xmlns:p14="http://schemas.microsoft.com/office/powerpoint/2010/main" val="131318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13"/>
    </mc:Choice>
    <mc:Fallback xmlns="">
      <p:transition spd="slow" advTm="77313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magine 1">
            <a:extLst>
              <a:ext uri="{FF2B5EF4-FFF2-40B4-BE49-F238E27FC236}">
                <a16:creationId xmlns:a16="http://schemas.microsoft.com/office/drawing/2014/main" id="{8CA61DCB-C165-7D47-A33E-F51738EF3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8489950" cy="608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D97D4D1-F3E5-FE45-835D-B634BF78D63D}"/>
              </a:ext>
            </a:extLst>
          </p:cNvPr>
          <p:cNvSpPr/>
          <p:nvPr/>
        </p:nvSpPr>
        <p:spPr bwMode="auto">
          <a:xfrm>
            <a:off x="539552" y="4692105"/>
            <a:ext cx="6624736" cy="187220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4" name="Parentesi graffa aperta 3">
            <a:extLst>
              <a:ext uri="{FF2B5EF4-FFF2-40B4-BE49-F238E27FC236}">
                <a16:creationId xmlns:a16="http://schemas.microsoft.com/office/drawing/2014/main" id="{4ECB6C61-F9B2-724D-AFAE-E24D501F39F0}"/>
              </a:ext>
            </a:extLst>
          </p:cNvPr>
          <p:cNvSpPr/>
          <p:nvPr/>
        </p:nvSpPr>
        <p:spPr bwMode="auto">
          <a:xfrm rot="16200000">
            <a:off x="2435746" y="3116982"/>
            <a:ext cx="492088" cy="3420380"/>
          </a:xfrm>
          <a:prstGeom prst="leftBrac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dirty="0"/>
          </a:p>
        </p:txBody>
      </p:sp>
      <p:sp>
        <p:nvSpPr>
          <p:cNvPr id="6" name="Parentesi graffa aperta 5">
            <a:extLst>
              <a:ext uri="{FF2B5EF4-FFF2-40B4-BE49-F238E27FC236}">
                <a16:creationId xmlns:a16="http://schemas.microsoft.com/office/drawing/2014/main" id="{20B424E7-C8D8-A749-A872-D579F638A086}"/>
              </a:ext>
            </a:extLst>
          </p:cNvPr>
          <p:cNvSpPr/>
          <p:nvPr/>
        </p:nvSpPr>
        <p:spPr bwMode="auto">
          <a:xfrm rot="16200000">
            <a:off x="6255520" y="3116982"/>
            <a:ext cx="492088" cy="3420380"/>
          </a:xfrm>
          <a:prstGeom prst="leftBrac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BBC582B-52BB-ED42-AB7C-9D3D32789C67}"/>
              </a:ext>
            </a:extLst>
          </p:cNvPr>
          <p:cNvSpPr txBox="1"/>
          <p:nvPr/>
        </p:nvSpPr>
        <p:spPr>
          <a:xfrm>
            <a:off x="2483768" y="5081668"/>
            <a:ext cx="627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 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3E599D6-727C-E140-8969-CE80D5D22273}"/>
              </a:ext>
            </a:extLst>
          </p:cNvPr>
          <p:cNvSpPr/>
          <p:nvPr/>
        </p:nvSpPr>
        <p:spPr>
          <a:xfrm>
            <a:off x="6306639" y="5063240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49"/>
    </mc:Choice>
    <mc:Fallback xmlns="">
      <p:transition spd="slow" advTm="35549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magine 1">
            <a:extLst>
              <a:ext uri="{FF2B5EF4-FFF2-40B4-BE49-F238E27FC236}">
                <a16:creationId xmlns:a16="http://schemas.microsoft.com/office/drawing/2014/main" id="{ECA4A63D-7C5A-8031-36B4-7B6D387B6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8126413" cy="635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magine 1">
            <a:extLst>
              <a:ext uri="{FF2B5EF4-FFF2-40B4-BE49-F238E27FC236}">
                <a16:creationId xmlns:a16="http://schemas.microsoft.com/office/drawing/2014/main" id="{CB1232A7-6AF3-E1A0-2B31-C92CFE257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60350"/>
            <a:ext cx="6678612" cy="638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magine 4">
            <a:extLst>
              <a:ext uri="{FF2B5EF4-FFF2-40B4-BE49-F238E27FC236}">
                <a16:creationId xmlns:a16="http://schemas.microsoft.com/office/drawing/2014/main" id="{154BFB8A-F917-114C-9C49-D033FF82B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804863"/>
            <a:ext cx="8237537" cy="520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CasellaDiTesto 1">
            <a:extLst>
              <a:ext uri="{FF2B5EF4-FFF2-40B4-BE49-F238E27FC236}">
                <a16:creationId xmlns:a16="http://schemas.microsoft.com/office/drawing/2014/main" id="{536E5D2A-2178-614D-809D-10AF0A0DD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2924175"/>
            <a:ext cx="1330325" cy="2619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100">
                <a:latin typeface="Arial" panose="020B0604020202020204" pitchFamily="34" charset="0"/>
                <a:cs typeface="Arial" panose="020B0604020202020204" pitchFamily="34" charset="0"/>
              </a:rPr>
              <a:t>Membrana interna</a:t>
            </a:r>
          </a:p>
        </p:txBody>
      </p:sp>
      <p:sp>
        <p:nvSpPr>
          <p:cNvPr id="31747" name="CasellaDiTesto 2">
            <a:extLst>
              <a:ext uri="{FF2B5EF4-FFF2-40B4-BE49-F238E27FC236}">
                <a16:creationId xmlns:a16="http://schemas.microsoft.com/office/drawing/2014/main" id="{E268B8B3-6B00-2B4C-BB29-18C856DB3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2492375"/>
            <a:ext cx="3211513" cy="2619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100">
                <a:latin typeface="Arial" panose="020B0604020202020204" pitchFamily="34" charset="0"/>
                <a:cs typeface="Arial" panose="020B0604020202020204" pitchFamily="34" charset="0"/>
              </a:rPr>
              <a:t>Parete cellulare (doppio strato di peptidoglicano)</a:t>
            </a:r>
          </a:p>
        </p:txBody>
      </p:sp>
      <p:sp>
        <p:nvSpPr>
          <p:cNvPr id="31748" name="CasellaDiTesto 3">
            <a:extLst>
              <a:ext uri="{FF2B5EF4-FFF2-40B4-BE49-F238E27FC236}">
                <a16:creationId xmlns:a16="http://schemas.microsoft.com/office/drawing/2014/main" id="{BB663F4D-0E4D-2240-A861-5DA94B751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1773238"/>
            <a:ext cx="749300" cy="2619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100">
                <a:latin typeface="Arial" panose="020B0604020202020204" pitchFamily="34" charset="0"/>
                <a:cs typeface="Arial" panose="020B0604020202020204" pitchFamily="34" charset="0"/>
              </a:rPr>
              <a:t>corteccia</a:t>
            </a:r>
          </a:p>
        </p:txBody>
      </p:sp>
      <p:sp>
        <p:nvSpPr>
          <p:cNvPr id="31749" name="CasellaDiTesto 4">
            <a:extLst>
              <a:ext uri="{FF2B5EF4-FFF2-40B4-BE49-F238E27FC236}">
                <a16:creationId xmlns:a16="http://schemas.microsoft.com/office/drawing/2014/main" id="{4BCCC6CC-9224-894D-9A12-32560E791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981075"/>
            <a:ext cx="1368425" cy="2619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100">
                <a:latin typeface="Arial" panose="020B0604020202020204" pitchFamily="34" charset="0"/>
                <a:cs typeface="Arial" panose="020B0604020202020204" pitchFamily="34" charset="0"/>
              </a:rPr>
              <a:t>Membrana esterna</a:t>
            </a:r>
          </a:p>
        </p:txBody>
      </p:sp>
      <p:sp>
        <p:nvSpPr>
          <p:cNvPr id="31750" name="CasellaDiTesto 5">
            <a:extLst>
              <a:ext uri="{FF2B5EF4-FFF2-40B4-BE49-F238E27FC236}">
                <a16:creationId xmlns:a16="http://schemas.microsoft.com/office/drawing/2014/main" id="{2C2593DE-80E7-A64D-8D48-BCABE7773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719138"/>
            <a:ext cx="3508375" cy="2619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100">
                <a:latin typeface="Arial" panose="020B0604020202020204" pitchFamily="34" charset="0"/>
                <a:cs typeface="Arial" panose="020B0604020202020204" pitchFamily="34" charset="0"/>
              </a:rPr>
              <a:t>Rivestimento proteico esterno rigido (cheratinosimile)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57"/>
    </mc:Choice>
    <mc:Fallback xmlns="">
      <p:transition spd="slow" advTm="3535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magine 1">
            <a:extLst>
              <a:ext uri="{FF2B5EF4-FFF2-40B4-BE49-F238E27FC236}">
                <a16:creationId xmlns:a16="http://schemas.microsoft.com/office/drawing/2014/main" id="{3D78D4DC-FA95-13C9-5F54-447BFF891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393700"/>
            <a:ext cx="60579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C4F74B22-483B-3BAD-30BC-DF0705648D7F}"/>
              </a:ext>
            </a:extLst>
          </p:cNvPr>
          <p:cNvSpPr/>
          <p:nvPr/>
        </p:nvSpPr>
        <p:spPr bwMode="auto">
          <a:xfrm>
            <a:off x="1536700" y="393700"/>
            <a:ext cx="6057900" cy="6057900"/>
          </a:xfrm>
          <a:prstGeom prst="rect">
            <a:avLst/>
          </a:prstGeom>
          <a:noFill/>
          <a:ln w="1905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magine 3">
            <a:extLst>
              <a:ext uri="{FF2B5EF4-FFF2-40B4-BE49-F238E27FC236}">
                <a16:creationId xmlns:a16="http://schemas.microsoft.com/office/drawing/2014/main" id="{D57FF2A5-2A45-7842-865B-A1DA46A88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806450"/>
            <a:ext cx="75612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87"/>
    </mc:Choice>
    <mc:Fallback xmlns="">
      <p:transition spd="slow" advTm="22587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Immagine 4">
            <a:extLst>
              <a:ext uri="{FF2B5EF4-FFF2-40B4-BE49-F238E27FC236}">
                <a16:creationId xmlns:a16="http://schemas.microsoft.com/office/drawing/2014/main" id="{1AF1C8E3-D0F9-A4A2-CC7B-34BBCB799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60350"/>
            <a:ext cx="7129463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asellaDiTesto 1">
            <a:extLst>
              <a:ext uri="{FF2B5EF4-FFF2-40B4-BE49-F238E27FC236}">
                <a16:creationId xmlns:a16="http://schemas.microsoft.com/office/drawing/2014/main" id="{62C6755F-14E3-5B47-AFAB-5AD465F17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92150"/>
            <a:ext cx="8701087" cy="551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2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La parete cellulare è una struttura essenziale in grado di proteggere la cellula dalla lisi osmotica.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it-IT" altLang="it-IT" sz="22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2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E’ costituita da peptidoglicano: un polimero di disaccaridi legati da corte catene di aminoacidi (peptidi).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it-IT" altLang="it-IT" sz="22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it-IT" altLang="it-IT" sz="22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2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Nei batteri </a:t>
            </a:r>
            <a:r>
              <a:rPr lang="it-IT" altLang="it-IT" sz="2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Gram-positivi</a:t>
            </a:r>
            <a:r>
              <a:rPr lang="it-IT" altLang="it-IT" sz="2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 parete cellulare è spessa (15-80 nm), è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2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costituita da numerosi strati di </a:t>
            </a:r>
            <a:r>
              <a:rPr lang="it-IT" altLang="it-IT" sz="2200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peptidoglica</a:t>
            </a:r>
            <a:r>
              <a:rPr lang="it-IT" altLang="it-IT" sz="2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associato ad altre molecole denominate </a:t>
            </a:r>
            <a:r>
              <a:rPr lang="it-IT" altLang="it-IT" sz="2200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acidi teicoici</a:t>
            </a:r>
            <a:r>
              <a:rPr lang="it-IT" altLang="it-IT" sz="2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it-IT" altLang="it-IT" sz="22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2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Nei batteri </a:t>
            </a:r>
            <a:r>
              <a:rPr lang="it-IT" altLang="it-IT" sz="2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Gram-negativi</a:t>
            </a:r>
            <a:r>
              <a:rPr lang="it-IT" altLang="it-IT" sz="2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 parete cellulare è relativamente sottile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2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 nm) ed è composta da un singolo strato di peptidoglicano circondato da una struttura membranosa chiamata Membrana </a:t>
            </a:r>
            <a:r>
              <a:rPr lang="sv-SE" altLang="it-IT" sz="2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esterna (outer membrane) che</a:t>
            </a:r>
            <a:r>
              <a:rPr lang="it-IT" altLang="it-IT" sz="2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contiene una componente unica lipopolisaccaride (LPS or endotossina) che è tossica</a:t>
            </a:r>
            <a:r>
              <a:rPr lang="sv-SE" altLang="it-IT" sz="2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slow" advTm="2708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magine 1">
            <a:extLst>
              <a:ext uri="{FF2B5EF4-FFF2-40B4-BE49-F238E27FC236}">
                <a16:creationId xmlns:a16="http://schemas.microsoft.com/office/drawing/2014/main" id="{D0811B21-9F86-5C80-0105-500CF034E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7400"/>
            <a:ext cx="9144000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ttangolo 1">
            <a:extLst>
              <a:ext uri="{FF2B5EF4-FFF2-40B4-BE49-F238E27FC236}">
                <a16:creationId xmlns:a16="http://schemas.microsoft.com/office/drawing/2014/main" id="{5C63A3DE-F3C0-C270-CAFA-DD3860C3D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5157788"/>
            <a:ext cx="4824413" cy="792162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9459" name="CasellaDiTesto 3">
            <a:extLst>
              <a:ext uri="{FF2B5EF4-FFF2-40B4-BE49-F238E27FC236}">
                <a16:creationId xmlns:a16="http://schemas.microsoft.com/office/drawing/2014/main" id="{5A5DE568-AA58-27B3-8818-1AAFBFE3F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1484313"/>
            <a:ext cx="193516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300">
                <a:latin typeface="Arial" panose="020B0604020202020204" pitchFamily="34" charset="0"/>
                <a:cs typeface="Arial" panose="020B0604020202020204" pitchFamily="34" charset="0"/>
              </a:rPr>
              <a:t>Lipopolisaccaridi  (LPS)</a:t>
            </a:r>
          </a:p>
        </p:txBody>
      </p:sp>
      <p:cxnSp>
        <p:nvCxnSpPr>
          <p:cNvPr id="19460" name="Connettore 2 5">
            <a:extLst>
              <a:ext uri="{FF2B5EF4-FFF2-40B4-BE49-F238E27FC236}">
                <a16:creationId xmlns:a16="http://schemas.microsoft.com/office/drawing/2014/main" id="{189C6AE8-F426-5F1A-AC7B-08C54497F0C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268538" y="1773238"/>
            <a:ext cx="1295400" cy="2159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1" name="Connettore 2 7">
            <a:extLst>
              <a:ext uri="{FF2B5EF4-FFF2-40B4-BE49-F238E27FC236}">
                <a16:creationId xmlns:a16="http://schemas.microsoft.com/office/drawing/2014/main" id="{0CE12EFF-A6AF-4F1B-B046-7F6823D11E1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203575" y="1773238"/>
            <a:ext cx="504825" cy="2159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2" name="Connettore 2 8">
            <a:extLst>
              <a:ext uri="{FF2B5EF4-FFF2-40B4-BE49-F238E27FC236}">
                <a16:creationId xmlns:a16="http://schemas.microsoft.com/office/drawing/2014/main" id="{791D3D37-9348-9F43-21DD-E094A1AB5AC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708400" y="1773238"/>
            <a:ext cx="142875" cy="2159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" name="Gruppo 7">
            <a:extLst>
              <a:ext uri="{FF2B5EF4-FFF2-40B4-BE49-F238E27FC236}">
                <a16:creationId xmlns:a16="http://schemas.microsoft.com/office/drawing/2014/main" id="{9B475911-F88F-2A8A-A361-F71E8F8AC80A}"/>
              </a:ext>
            </a:extLst>
          </p:cNvPr>
          <p:cNvGrpSpPr>
            <a:grpSpLocks/>
          </p:cNvGrpSpPr>
          <p:nvPr/>
        </p:nvGrpSpPr>
        <p:grpSpPr bwMode="auto">
          <a:xfrm>
            <a:off x="0" y="549275"/>
            <a:ext cx="5283200" cy="5905500"/>
            <a:chOff x="0" y="548680"/>
            <a:chExt cx="5283200" cy="5905500"/>
          </a:xfrm>
        </p:grpSpPr>
        <p:grpSp>
          <p:nvGrpSpPr>
            <p:cNvPr id="19464" name="Gruppo 3">
              <a:extLst>
                <a:ext uri="{FF2B5EF4-FFF2-40B4-BE49-F238E27FC236}">
                  <a16:creationId xmlns:a16="http://schemas.microsoft.com/office/drawing/2014/main" id="{73F6A9B7-2CF2-3364-AE23-0EDD7F4B2B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548680"/>
              <a:ext cx="5283200" cy="5905500"/>
              <a:chOff x="0" y="548680"/>
              <a:chExt cx="5283200" cy="5905500"/>
            </a:xfrm>
          </p:grpSpPr>
          <p:sp>
            <p:nvSpPr>
              <p:cNvPr id="3" name="Rettangolo 2">
                <a:extLst>
                  <a:ext uri="{FF2B5EF4-FFF2-40B4-BE49-F238E27FC236}">
                    <a16:creationId xmlns:a16="http://schemas.microsoft.com/office/drawing/2014/main" id="{F741D596-B317-15D3-CBDB-620243AAC76C}"/>
                  </a:ext>
                </a:extLst>
              </p:cNvPr>
              <p:cNvSpPr/>
              <p:nvPr/>
            </p:nvSpPr>
            <p:spPr bwMode="auto">
              <a:xfrm>
                <a:off x="0" y="548680"/>
                <a:ext cx="3995738" cy="59055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it-IT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" charset="0"/>
                  <a:ea typeface="Osaka" charset="0"/>
                </a:endParaRPr>
              </a:p>
            </p:txBody>
          </p:sp>
          <p:sp>
            <p:nvSpPr>
              <p:cNvPr id="19467" name="Rettangolo 1">
                <a:extLst>
                  <a:ext uri="{FF2B5EF4-FFF2-40B4-BE49-F238E27FC236}">
                    <a16:creationId xmlns:a16="http://schemas.microsoft.com/office/drawing/2014/main" id="{30BC5AB7-011D-DF5F-9E58-107369618A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8400" y="1340842"/>
                <a:ext cx="1574800" cy="5759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</p:grpSp>
        <p:sp>
          <p:nvSpPr>
            <p:cNvPr id="19465" name="Figura a mano libera 6">
              <a:extLst>
                <a:ext uri="{FF2B5EF4-FFF2-40B4-BE49-F238E27FC236}">
                  <a16:creationId xmlns:a16="http://schemas.microsoft.com/office/drawing/2014/main" id="{11DF936C-F26E-45AD-946F-71B154450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1377" y="2465984"/>
              <a:ext cx="1444008" cy="2205317"/>
            </a:xfrm>
            <a:custGeom>
              <a:avLst/>
              <a:gdLst>
                <a:gd name="T0" fmla="*/ 359968 w 1444008"/>
                <a:gd name="T1" fmla="*/ 24825 h 2205317"/>
                <a:gd name="T2" fmla="*/ 901988 w 1444008"/>
                <a:gd name="T3" fmla="*/ 24825 h 2205317"/>
                <a:gd name="T4" fmla="*/ 976464 w 1444008"/>
                <a:gd name="T5" fmla="*/ 8275 h 2205317"/>
                <a:gd name="T6" fmla="*/ 1290918 w 1444008"/>
                <a:gd name="T7" fmla="*/ 16550 h 2205317"/>
                <a:gd name="T8" fmla="*/ 1390219 w 1444008"/>
                <a:gd name="T9" fmla="*/ 49650 h 2205317"/>
                <a:gd name="T10" fmla="*/ 1423320 w 1444008"/>
                <a:gd name="T11" fmla="*/ 111714 h 2205317"/>
                <a:gd name="T12" fmla="*/ 1435733 w 1444008"/>
                <a:gd name="T13" fmla="*/ 153089 h 2205317"/>
                <a:gd name="T14" fmla="*/ 1435733 w 1444008"/>
                <a:gd name="T15" fmla="*/ 277216 h 2205317"/>
                <a:gd name="T16" fmla="*/ 1406770 w 1444008"/>
                <a:gd name="T17" fmla="*/ 318592 h 2205317"/>
                <a:gd name="T18" fmla="*/ 1381944 w 1444008"/>
                <a:gd name="T19" fmla="*/ 372380 h 2205317"/>
                <a:gd name="T20" fmla="*/ 1357119 w 1444008"/>
                <a:gd name="T21" fmla="*/ 521332 h 2205317"/>
                <a:gd name="T22" fmla="*/ 1340569 w 1444008"/>
                <a:gd name="T23" fmla="*/ 595808 h 2205317"/>
                <a:gd name="T24" fmla="*/ 1319881 w 1444008"/>
                <a:gd name="T25" fmla="*/ 653734 h 2205317"/>
                <a:gd name="T26" fmla="*/ 1282643 w 1444008"/>
                <a:gd name="T27" fmla="*/ 695109 h 2205317"/>
                <a:gd name="T28" fmla="*/ 1191617 w 1444008"/>
                <a:gd name="T29" fmla="*/ 757173 h 2205317"/>
                <a:gd name="T30" fmla="*/ 1021977 w 1444008"/>
                <a:gd name="T31" fmla="*/ 769585 h 2205317"/>
                <a:gd name="T32" fmla="*/ 823374 w 1444008"/>
                <a:gd name="T33" fmla="*/ 790273 h 2205317"/>
                <a:gd name="T34" fmla="*/ 765448 w 1444008"/>
                <a:gd name="T35" fmla="*/ 802686 h 2205317"/>
                <a:gd name="T36" fmla="*/ 612359 w 1444008"/>
                <a:gd name="T37" fmla="*/ 823373 h 2205317"/>
                <a:gd name="T38" fmla="*/ 533745 w 1444008"/>
                <a:gd name="T39" fmla="*/ 860611 h 2205317"/>
                <a:gd name="T40" fmla="*/ 442719 w 1444008"/>
                <a:gd name="T41" fmla="*/ 897849 h 2205317"/>
                <a:gd name="T42" fmla="*/ 368243 w 1444008"/>
                <a:gd name="T43" fmla="*/ 918537 h 2205317"/>
                <a:gd name="T44" fmla="*/ 310317 w 1444008"/>
                <a:gd name="T45" fmla="*/ 943363 h 2205317"/>
                <a:gd name="T46" fmla="*/ 273079 w 1444008"/>
                <a:gd name="T47" fmla="*/ 984738 h 2205317"/>
                <a:gd name="T48" fmla="*/ 252391 w 1444008"/>
                <a:gd name="T49" fmla="*/ 1059214 h 2205317"/>
                <a:gd name="T50" fmla="*/ 231704 w 1444008"/>
                <a:gd name="T51" fmla="*/ 1154378 h 2205317"/>
                <a:gd name="T52" fmla="*/ 227566 w 1444008"/>
                <a:gd name="T53" fmla="*/ 1245404 h 2205317"/>
                <a:gd name="T54" fmla="*/ 264804 w 1444008"/>
                <a:gd name="T55" fmla="*/ 1303330 h 2205317"/>
                <a:gd name="T56" fmla="*/ 306180 w 1444008"/>
                <a:gd name="T57" fmla="*/ 1365393 h 2205317"/>
                <a:gd name="T58" fmla="*/ 331005 w 1444008"/>
                <a:gd name="T59" fmla="*/ 1539171 h 2205317"/>
                <a:gd name="T60" fmla="*/ 306180 w 1444008"/>
                <a:gd name="T61" fmla="*/ 1638472 h 2205317"/>
                <a:gd name="T62" fmla="*/ 293767 w 1444008"/>
                <a:gd name="T63" fmla="*/ 1708811 h 2205317"/>
                <a:gd name="T64" fmla="*/ 277217 w 1444008"/>
                <a:gd name="T65" fmla="*/ 1783287 h 2205317"/>
                <a:gd name="T66" fmla="*/ 260666 w 1444008"/>
                <a:gd name="T67" fmla="*/ 2130841 h 2205317"/>
                <a:gd name="T68" fmla="*/ 223428 w 1444008"/>
                <a:gd name="T69" fmla="*/ 2176354 h 2205317"/>
                <a:gd name="T70" fmla="*/ 107577 w 1444008"/>
                <a:gd name="T71" fmla="*/ 2201180 h 2205317"/>
                <a:gd name="T72" fmla="*/ 24826 w 1444008"/>
                <a:gd name="T73" fmla="*/ 2159804 h 2205317"/>
                <a:gd name="T74" fmla="*/ 16551 w 1444008"/>
                <a:gd name="T75" fmla="*/ 1969477 h 2205317"/>
                <a:gd name="T76" fmla="*/ 37238 w 1444008"/>
                <a:gd name="T77" fmla="*/ 1870175 h 2205317"/>
                <a:gd name="T78" fmla="*/ 41376 w 1444008"/>
                <a:gd name="T79" fmla="*/ 1667435 h 2205317"/>
                <a:gd name="T80" fmla="*/ 62064 w 1444008"/>
                <a:gd name="T81" fmla="*/ 1373668 h 2205317"/>
                <a:gd name="T82" fmla="*/ 66201 w 1444008"/>
                <a:gd name="T83" fmla="*/ 1042664 h 2205317"/>
                <a:gd name="T84" fmla="*/ 49651 w 1444008"/>
                <a:gd name="T85" fmla="*/ 860611 h 2205317"/>
                <a:gd name="T86" fmla="*/ 28963 w 1444008"/>
                <a:gd name="T87" fmla="*/ 662009 h 2205317"/>
                <a:gd name="T88" fmla="*/ 16551 w 1444008"/>
                <a:gd name="T89" fmla="*/ 426168 h 2205317"/>
                <a:gd name="T90" fmla="*/ 8275 w 1444008"/>
                <a:gd name="T91" fmla="*/ 206878 h 2205317"/>
                <a:gd name="T92" fmla="*/ 28963 w 1444008"/>
                <a:gd name="T93" fmla="*/ 136539 h 2205317"/>
                <a:gd name="T94" fmla="*/ 45513 w 1444008"/>
                <a:gd name="T95" fmla="*/ 37238 h 2205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44008" h="2205317">
                  <a:moveTo>
                    <a:pt x="62064" y="16550"/>
                  </a:moveTo>
                  <a:lnTo>
                    <a:pt x="62064" y="16550"/>
                  </a:lnTo>
                  <a:cubicBezTo>
                    <a:pt x="192916" y="28444"/>
                    <a:pt x="83826" y="19663"/>
                    <a:pt x="359968" y="24825"/>
                  </a:cubicBezTo>
                  <a:lnTo>
                    <a:pt x="550295" y="28963"/>
                  </a:lnTo>
                  <a:cubicBezTo>
                    <a:pt x="698963" y="35720"/>
                    <a:pt x="656283" y="35712"/>
                    <a:pt x="868887" y="28963"/>
                  </a:cubicBezTo>
                  <a:cubicBezTo>
                    <a:pt x="880001" y="28610"/>
                    <a:pt x="890998" y="26516"/>
                    <a:pt x="901988" y="24825"/>
                  </a:cubicBezTo>
                  <a:cubicBezTo>
                    <a:pt x="911217" y="23405"/>
                    <a:pt x="929628" y="19292"/>
                    <a:pt x="939226" y="16550"/>
                  </a:cubicBezTo>
                  <a:cubicBezTo>
                    <a:pt x="943419" y="15352"/>
                    <a:pt x="947381" y="13358"/>
                    <a:pt x="951638" y="12412"/>
                  </a:cubicBezTo>
                  <a:cubicBezTo>
                    <a:pt x="959828" y="10592"/>
                    <a:pt x="968167" y="9519"/>
                    <a:pt x="976464" y="8275"/>
                  </a:cubicBezTo>
                  <a:lnTo>
                    <a:pt x="1034390" y="0"/>
                  </a:lnTo>
                  <a:lnTo>
                    <a:pt x="1224717" y="4137"/>
                  </a:lnTo>
                  <a:cubicBezTo>
                    <a:pt x="1243859" y="4846"/>
                    <a:pt x="1272850" y="10528"/>
                    <a:pt x="1290918" y="16550"/>
                  </a:cubicBezTo>
                  <a:cubicBezTo>
                    <a:pt x="1304737" y="21156"/>
                    <a:pt x="1304300" y="21362"/>
                    <a:pt x="1319881" y="24825"/>
                  </a:cubicBezTo>
                  <a:cubicBezTo>
                    <a:pt x="1331538" y="27416"/>
                    <a:pt x="1355707" y="30780"/>
                    <a:pt x="1365394" y="37238"/>
                  </a:cubicBezTo>
                  <a:cubicBezTo>
                    <a:pt x="1381436" y="47932"/>
                    <a:pt x="1373089" y="43941"/>
                    <a:pt x="1390219" y="49650"/>
                  </a:cubicBezTo>
                  <a:lnTo>
                    <a:pt x="1406770" y="74476"/>
                  </a:lnTo>
                  <a:lnTo>
                    <a:pt x="1415045" y="86888"/>
                  </a:lnTo>
                  <a:lnTo>
                    <a:pt x="1423320" y="111714"/>
                  </a:lnTo>
                  <a:lnTo>
                    <a:pt x="1427457" y="124126"/>
                  </a:lnTo>
                  <a:cubicBezTo>
                    <a:pt x="1428836" y="128264"/>
                    <a:pt x="1430537" y="132308"/>
                    <a:pt x="1431595" y="136539"/>
                  </a:cubicBezTo>
                  <a:cubicBezTo>
                    <a:pt x="1432974" y="142056"/>
                    <a:pt x="1434499" y="147538"/>
                    <a:pt x="1435733" y="153089"/>
                  </a:cubicBezTo>
                  <a:cubicBezTo>
                    <a:pt x="1441586" y="179428"/>
                    <a:pt x="1440395" y="178500"/>
                    <a:pt x="1444008" y="211015"/>
                  </a:cubicBezTo>
                  <a:cubicBezTo>
                    <a:pt x="1442629" y="227565"/>
                    <a:pt x="1441930" y="244187"/>
                    <a:pt x="1439870" y="260666"/>
                  </a:cubicBezTo>
                  <a:cubicBezTo>
                    <a:pt x="1439165" y="266308"/>
                    <a:pt x="1438276" y="272130"/>
                    <a:pt x="1435733" y="277216"/>
                  </a:cubicBezTo>
                  <a:cubicBezTo>
                    <a:pt x="1433988" y="280705"/>
                    <a:pt x="1430216" y="282733"/>
                    <a:pt x="1427457" y="285491"/>
                  </a:cubicBezTo>
                  <a:cubicBezTo>
                    <a:pt x="1426078" y="289629"/>
                    <a:pt x="1425270" y="294003"/>
                    <a:pt x="1423320" y="297904"/>
                  </a:cubicBezTo>
                  <a:cubicBezTo>
                    <a:pt x="1414836" y="314874"/>
                    <a:pt x="1417027" y="305771"/>
                    <a:pt x="1406770" y="318592"/>
                  </a:cubicBezTo>
                  <a:cubicBezTo>
                    <a:pt x="1403664" y="322475"/>
                    <a:pt x="1401253" y="326867"/>
                    <a:pt x="1398494" y="331004"/>
                  </a:cubicBezTo>
                  <a:cubicBezTo>
                    <a:pt x="1388795" y="360106"/>
                    <a:pt x="1401415" y="324190"/>
                    <a:pt x="1386082" y="359967"/>
                  </a:cubicBezTo>
                  <a:cubicBezTo>
                    <a:pt x="1384364" y="363976"/>
                    <a:pt x="1383894" y="368479"/>
                    <a:pt x="1381944" y="372380"/>
                  </a:cubicBezTo>
                  <a:cubicBezTo>
                    <a:pt x="1366402" y="403465"/>
                    <a:pt x="1371881" y="381881"/>
                    <a:pt x="1361256" y="413755"/>
                  </a:cubicBezTo>
                  <a:cubicBezTo>
                    <a:pt x="1356381" y="428379"/>
                    <a:pt x="1355133" y="444206"/>
                    <a:pt x="1352981" y="459268"/>
                  </a:cubicBezTo>
                  <a:cubicBezTo>
                    <a:pt x="1354360" y="479956"/>
                    <a:pt x="1357119" y="500598"/>
                    <a:pt x="1357119" y="521332"/>
                  </a:cubicBezTo>
                  <a:cubicBezTo>
                    <a:pt x="1357119" y="525694"/>
                    <a:pt x="1354179" y="529551"/>
                    <a:pt x="1352981" y="533745"/>
                  </a:cubicBezTo>
                  <a:cubicBezTo>
                    <a:pt x="1351419" y="539213"/>
                    <a:pt x="1349779" y="544686"/>
                    <a:pt x="1348844" y="550295"/>
                  </a:cubicBezTo>
                  <a:cubicBezTo>
                    <a:pt x="1336525" y="624211"/>
                    <a:pt x="1351219" y="558534"/>
                    <a:pt x="1340569" y="595808"/>
                  </a:cubicBezTo>
                  <a:cubicBezTo>
                    <a:pt x="1339007" y="601276"/>
                    <a:pt x="1337993" y="606890"/>
                    <a:pt x="1336431" y="612358"/>
                  </a:cubicBezTo>
                  <a:cubicBezTo>
                    <a:pt x="1335233" y="616552"/>
                    <a:pt x="1333492" y="620577"/>
                    <a:pt x="1332294" y="624771"/>
                  </a:cubicBezTo>
                  <a:cubicBezTo>
                    <a:pt x="1328496" y="638063"/>
                    <a:pt x="1329958" y="643657"/>
                    <a:pt x="1319881" y="653734"/>
                  </a:cubicBezTo>
                  <a:cubicBezTo>
                    <a:pt x="1316365" y="657250"/>
                    <a:pt x="1311606" y="659251"/>
                    <a:pt x="1307468" y="662009"/>
                  </a:cubicBezTo>
                  <a:cubicBezTo>
                    <a:pt x="1282000" y="700210"/>
                    <a:pt x="1314500" y="653219"/>
                    <a:pt x="1290918" y="682697"/>
                  </a:cubicBezTo>
                  <a:cubicBezTo>
                    <a:pt x="1287812" y="686580"/>
                    <a:pt x="1286159" y="691593"/>
                    <a:pt x="1282643" y="695109"/>
                  </a:cubicBezTo>
                  <a:cubicBezTo>
                    <a:pt x="1279127" y="698625"/>
                    <a:pt x="1273910" y="700039"/>
                    <a:pt x="1270230" y="703384"/>
                  </a:cubicBezTo>
                  <a:cubicBezTo>
                    <a:pt x="1258684" y="713880"/>
                    <a:pt x="1251086" y="729507"/>
                    <a:pt x="1237130" y="736485"/>
                  </a:cubicBezTo>
                  <a:cubicBezTo>
                    <a:pt x="1215305" y="747397"/>
                    <a:pt x="1210366" y="751816"/>
                    <a:pt x="1191617" y="757173"/>
                  </a:cubicBezTo>
                  <a:cubicBezTo>
                    <a:pt x="1186149" y="758735"/>
                    <a:pt x="1180737" y="760890"/>
                    <a:pt x="1175066" y="761310"/>
                  </a:cubicBezTo>
                  <a:cubicBezTo>
                    <a:pt x="1143402" y="763655"/>
                    <a:pt x="1111608" y="763734"/>
                    <a:pt x="1079903" y="765448"/>
                  </a:cubicBezTo>
                  <a:cubicBezTo>
                    <a:pt x="1060573" y="766493"/>
                    <a:pt x="1041260" y="767884"/>
                    <a:pt x="1021977" y="769585"/>
                  </a:cubicBezTo>
                  <a:cubicBezTo>
                    <a:pt x="994363" y="772021"/>
                    <a:pt x="966866" y="775734"/>
                    <a:pt x="939226" y="777860"/>
                  </a:cubicBezTo>
                  <a:cubicBezTo>
                    <a:pt x="886544" y="781913"/>
                    <a:pt x="895741" y="780348"/>
                    <a:pt x="852337" y="786135"/>
                  </a:cubicBezTo>
                  <a:cubicBezTo>
                    <a:pt x="842670" y="787424"/>
                    <a:pt x="832969" y="788528"/>
                    <a:pt x="823374" y="790273"/>
                  </a:cubicBezTo>
                  <a:cubicBezTo>
                    <a:pt x="817779" y="791290"/>
                    <a:pt x="812292" y="792849"/>
                    <a:pt x="806824" y="794411"/>
                  </a:cubicBezTo>
                  <a:cubicBezTo>
                    <a:pt x="802630" y="795609"/>
                    <a:pt x="798688" y="797693"/>
                    <a:pt x="794411" y="798548"/>
                  </a:cubicBezTo>
                  <a:cubicBezTo>
                    <a:pt x="784848" y="800461"/>
                    <a:pt x="775152" y="801716"/>
                    <a:pt x="765448" y="802686"/>
                  </a:cubicBezTo>
                  <a:cubicBezTo>
                    <a:pt x="747555" y="804475"/>
                    <a:pt x="729575" y="805265"/>
                    <a:pt x="711660" y="806823"/>
                  </a:cubicBezTo>
                  <a:cubicBezTo>
                    <a:pt x="692538" y="808486"/>
                    <a:pt x="661521" y="811426"/>
                    <a:pt x="641322" y="815098"/>
                  </a:cubicBezTo>
                  <a:cubicBezTo>
                    <a:pt x="629896" y="817175"/>
                    <a:pt x="622991" y="819829"/>
                    <a:pt x="612359" y="823373"/>
                  </a:cubicBezTo>
                  <a:cubicBezTo>
                    <a:pt x="608221" y="826132"/>
                    <a:pt x="604461" y="829565"/>
                    <a:pt x="599946" y="831649"/>
                  </a:cubicBezTo>
                  <a:cubicBezTo>
                    <a:pt x="586459" y="837874"/>
                    <a:pt x="570930" y="839960"/>
                    <a:pt x="558571" y="848199"/>
                  </a:cubicBezTo>
                  <a:cubicBezTo>
                    <a:pt x="544968" y="857267"/>
                    <a:pt x="548736" y="856328"/>
                    <a:pt x="533745" y="860611"/>
                  </a:cubicBezTo>
                  <a:cubicBezTo>
                    <a:pt x="517975" y="865117"/>
                    <a:pt x="491589" y="869407"/>
                    <a:pt x="479957" y="877162"/>
                  </a:cubicBezTo>
                  <a:cubicBezTo>
                    <a:pt x="471682" y="882679"/>
                    <a:pt x="464567" y="890567"/>
                    <a:pt x="455132" y="893712"/>
                  </a:cubicBezTo>
                  <a:cubicBezTo>
                    <a:pt x="450994" y="895091"/>
                    <a:pt x="446803" y="896318"/>
                    <a:pt x="442719" y="897849"/>
                  </a:cubicBezTo>
                  <a:cubicBezTo>
                    <a:pt x="435765" y="900457"/>
                    <a:pt x="429197" y="904171"/>
                    <a:pt x="422031" y="906125"/>
                  </a:cubicBezTo>
                  <a:cubicBezTo>
                    <a:pt x="413938" y="908332"/>
                    <a:pt x="405481" y="908883"/>
                    <a:pt x="397206" y="910262"/>
                  </a:cubicBezTo>
                  <a:cubicBezTo>
                    <a:pt x="367443" y="920184"/>
                    <a:pt x="404611" y="908146"/>
                    <a:pt x="368243" y="918537"/>
                  </a:cubicBezTo>
                  <a:cubicBezTo>
                    <a:pt x="364049" y="919735"/>
                    <a:pt x="360061" y="921617"/>
                    <a:pt x="355830" y="922675"/>
                  </a:cubicBezTo>
                  <a:lnTo>
                    <a:pt x="322730" y="930950"/>
                  </a:lnTo>
                  <a:cubicBezTo>
                    <a:pt x="318592" y="935088"/>
                    <a:pt x="314063" y="938868"/>
                    <a:pt x="310317" y="943363"/>
                  </a:cubicBezTo>
                  <a:cubicBezTo>
                    <a:pt x="307134" y="947183"/>
                    <a:pt x="305558" y="952259"/>
                    <a:pt x="302042" y="955775"/>
                  </a:cubicBezTo>
                  <a:cubicBezTo>
                    <a:pt x="298526" y="959291"/>
                    <a:pt x="293767" y="961292"/>
                    <a:pt x="289629" y="964050"/>
                  </a:cubicBezTo>
                  <a:cubicBezTo>
                    <a:pt x="274543" y="1009316"/>
                    <a:pt x="299812" y="941964"/>
                    <a:pt x="273079" y="984738"/>
                  </a:cubicBezTo>
                  <a:cubicBezTo>
                    <a:pt x="268456" y="992135"/>
                    <a:pt x="267563" y="1001289"/>
                    <a:pt x="264804" y="1009564"/>
                  </a:cubicBezTo>
                  <a:cubicBezTo>
                    <a:pt x="263425" y="1013701"/>
                    <a:pt x="261724" y="1017745"/>
                    <a:pt x="260666" y="1021976"/>
                  </a:cubicBezTo>
                  <a:cubicBezTo>
                    <a:pt x="256949" y="1036846"/>
                    <a:pt x="255016" y="1043466"/>
                    <a:pt x="252391" y="1059214"/>
                  </a:cubicBezTo>
                  <a:cubicBezTo>
                    <a:pt x="250788" y="1068834"/>
                    <a:pt x="249857" y="1078557"/>
                    <a:pt x="248254" y="1088177"/>
                  </a:cubicBezTo>
                  <a:cubicBezTo>
                    <a:pt x="242473" y="1122865"/>
                    <a:pt x="246828" y="1096163"/>
                    <a:pt x="239979" y="1121278"/>
                  </a:cubicBezTo>
                  <a:cubicBezTo>
                    <a:pt x="236987" y="1132250"/>
                    <a:pt x="234462" y="1143345"/>
                    <a:pt x="231704" y="1154378"/>
                  </a:cubicBezTo>
                  <a:cubicBezTo>
                    <a:pt x="230325" y="1159895"/>
                    <a:pt x="228681" y="1165352"/>
                    <a:pt x="227566" y="1170928"/>
                  </a:cubicBezTo>
                  <a:lnTo>
                    <a:pt x="223428" y="1191616"/>
                  </a:lnTo>
                  <a:cubicBezTo>
                    <a:pt x="224807" y="1209545"/>
                    <a:pt x="224441" y="1227695"/>
                    <a:pt x="227566" y="1245404"/>
                  </a:cubicBezTo>
                  <a:cubicBezTo>
                    <a:pt x="230398" y="1261451"/>
                    <a:pt x="236026" y="1260117"/>
                    <a:pt x="244116" y="1270230"/>
                  </a:cubicBezTo>
                  <a:cubicBezTo>
                    <a:pt x="247222" y="1274113"/>
                    <a:pt x="249756" y="1278425"/>
                    <a:pt x="252391" y="1282642"/>
                  </a:cubicBezTo>
                  <a:cubicBezTo>
                    <a:pt x="256653" y="1289462"/>
                    <a:pt x="259979" y="1296896"/>
                    <a:pt x="264804" y="1303330"/>
                  </a:cubicBezTo>
                  <a:cubicBezTo>
                    <a:pt x="268315" y="1308011"/>
                    <a:pt x="273816" y="1310981"/>
                    <a:pt x="277217" y="1315743"/>
                  </a:cubicBezTo>
                  <a:cubicBezTo>
                    <a:pt x="317051" y="1371510"/>
                    <a:pt x="262605" y="1301469"/>
                    <a:pt x="289629" y="1344706"/>
                  </a:cubicBezTo>
                  <a:cubicBezTo>
                    <a:pt x="294310" y="1352195"/>
                    <a:pt x="301281" y="1358045"/>
                    <a:pt x="306180" y="1365393"/>
                  </a:cubicBezTo>
                  <a:cubicBezTo>
                    <a:pt x="312996" y="1375617"/>
                    <a:pt x="314915" y="1383324"/>
                    <a:pt x="318592" y="1394356"/>
                  </a:cubicBezTo>
                  <a:cubicBezTo>
                    <a:pt x="319971" y="1426077"/>
                    <a:pt x="320018" y="1457885"/>
                    <a:pt x="322730" y="1489520"/>
                  </a:cubicBezTo>
                  <a:cubicBezTo>
                    <a:pt x="324163" y="1506237"/>
                    <a:pt x="331005" y="1539171"/>
                    <a:pt x="331005" y="1539171"/>
                  </a:cubicBezTo>
                  <a:lnTo>
                    <a:pt x="318592" y="1576409"/>
                  </a:lnTo>
                  <a:cubicBezTo>
                    <a:pt x="317213" y="1580546"/>
                    <a:pt x="315310" y="1584545"/>
                    <a:pt x="314455" y="1588821"/>
                  </a:cubicBezTo>
                  <a:cubicBezTo>
                    <a:pt x="309989" y="1611149"/>
                    <a:pt x="309114" y="1613534"/>
                    <a:pt x="306180" y="1638472"/>
                  </a:cubicBezTo>
                  <a:cubicBezTo>
                    <a:pt x="304561" y="1652238"/>
                    <a:pt x="304150" y="1666148"/>
                    <a:pt x="302042" y="1679848"/>
                  </a:cubicBezTo>
                  <a:cubicBezTo>
                    <a:pt x="301379" y="1684158"/>
                    <a:pt x="299102" y="1688067"/>
                    <a:pt x="297904" y="1692260"/>
                  </a:cubicBezTo>
                  <a:cubicBezTo>
                    <a:pt x="296342" y="1697728"/>
                    <a:pt x="294882" y="1703235"/>
                    <a:pt x="293767" y="1708811"/>
                  </a:cubicBezTo>
                  <a:cubicBezTo>
                    <a:pt x="292122" y="1717037"/>
                    <a:pt x="291664" y="1725497"/>
                    <a:pt x="289629" y="1733636"/>
                  </a:cubicBezTo>
                  <a:cubicBezTo>
                    <a:pt x="287513" y="1742098"/>
                    <a:pt x="281354" y="1758461"/>
                    <a:pt x="281354" y="1758461"/>
                  </a:cubicBezTo>
                  <a:cubicBezTo>
                    <a:pt x="279975" y="1766736"/>
                    <a:pt x="278258" y="1774962"/>
                    <a:pt x="277217" y="1783287"/>
                  </a:cubicBezTo>
                  <a:cubicBezTo>
                    <a:pt x="274119" y="1808072"/>
                    <a:pt x="268942" y="1857763"/>
                    <a:pt x="268942" y="1857763"/>
                  </a:cubicBezTo>
                  <a:cubicBezTo>
                    <a:pt x="277803" y="1964110"/>
                    <a:pt x="276007" y="1921713"/>
                    <a:pt x="268942" y="2101878"/>
                  </a:cubicBezTo>
                  <a:cubicBezTo>
                    <a:pt x="268884" y="2103345"/>
                    <a:pt x="262662" y="2127847"/>
                    <a:pt x="260666" y="2130841"/>
                  </a:cubicBezTo>
                  <a:cubicBezTo>
                    <a:pt x="257420" y="2135710"/>
                    <a:pt x="252000" y="2138759"/>
                    <a:pt x="248254" y="2143254"/>
                  </a:cubicBezTo>
                  <a:cubicBezTo>
                    <a:pt x="231016" y="2163941"/>
                    <a:pt x="250321" y="2148772"/>
                    <a:pt x="227566" y="2163942"/>
                  </a:cubicBezTo>
                  <a:cubicBezTo>
                    <a:pt x="226187" y="2168079"/>
                    <a:pt x="225672" y="2172614"/>
                    <a:pt x="223428" y="2176354"/>
                  </a:cubicBezTo>
                  <a:cubicBezTo>
                    <a:pt x="221421" y="2179699"/>
                    <a:pt x="218274" y="2182289"/>
                    <a:pt x="215153" y="2184630"/>
                  </a:cubicBezTo>
                  <a:cubicBezTo>
                    <a:pt x="187893" y="2205076"/>
                    <a:pt x="196304" y="2200184"/>
                    <a:pt x="165503" y="2205317"/>
                  </a:cubicBezTo>
                  <a:cubicBezTo>
                    <a:pt x="146194" y="2203938"/>
                    <a:pt x="126649" y="2204497"/>
                    <a:pt x="107577" y="2201180"/>
                  </a:cubicBezTo>
                  <a:cubicBezTo>
                    <a:pt x="94686" y="2198938"/>
                    <a:pt x="82042" y="2194618"/>
                    <a:pt x="70339" y="2188767"/>
                  </a:cubicBezTo>
                  <a:cubicBezTo>
                    <a:pt x="64822" y="2186009"/>
                    <a:pt x="59144" y="2183552"/>
                    <a:pt x="53789" y="2180492"/>
                  </a:cubicBezTo>
                  <a:cubicBezTo>
                    <a:pt x="47236" y="2176748"/>
                    <a:pt x="29270" y="2163613"/>
                    <a:pt x="24826" y="2159804"/>
                  </a:cubicBezTo>
                  <a:cubicBezTo>
                    <a:pt x="20383" y="2155996"/>
                    <a:pt x="16551" y="2151529"/>
                    <a:pt x="12413" y="2147392"/>
                  </a:cubicBezTo>
                  <a:cubicBezTo>
                    <a:pt x="-775" y="2081457"/>
                    <a:pt x="5182" y="2119272"/>
                    <a:pt x="12413" y="1981889"/>
                  </a:cubicBezTo>
                  <a:cubicBezTo>
                    <a:pt x="12642" y="1977534"/>
                    <a:pt x="15493" y="1973708"/>
                    <a:pt x="16551" y="1969477"/>
                  </a:cubicBezTo>
                  <a:cubicBezTo>
                    <a:pt x="18257" y="1962654"/>
                    <a:pt x="18982" y="1955612"/>
                    <a:pt x="20688" y="1948789"/>
                  </a:cubicBezTo>
                  <a:cubicBezTo>
                    <a:pt x="22849" y="1940145"/>
                    <a:pt x="30573" y="1922009"/>
                    <a:pt x="33101" y="1915688"/>
                  </a:cubicBezTo>
                  <a:cubicBezTo>
                    <a:pt x="34480" y="1900517"/>
                    <a:pt x="35458" y="1885304"/>
                    <a:pt x="37238" y="1870175"/>
                  </a:cubicBezTo>
                  <a:cubicBezTo>
                    <a:pt x="38218" y="1861843"/>
                    <a:pt x="41376" y="1853739"/>
                    <a:pt x="41376" y="1845350"/>
                  </a:cubicBezTo>
                  <a:cubicBezTo>
                    <a:pt x="41376" y="1824616"/>
                    <a:pt x="38617" y="1803975"/>
                    <a:pt x="37238" y="1783287"/>
                  </a:cubicBezTo>
                  <a:cubicBezTo>
                    <a:pt x="38617" y="1744670"/>
                    <a:pt x="39414" y="1706027"/>
                    <a:pt x="41376" y="1667435"/>
                  </a:cubicBezTo>
                  <a:cubicBezTo>
                    <a:pt x="43552" y="1624647"/>
                    <a:pt x="48270" y="1581992"/>
                    <a:pt x="49651" y="1539171"/>
                  </a:cubicBezTo>
                  <a:cubicBezTo>
                    <a:pt x="51030" y="1496416"/>
                    <a:pt x="51416" y="1453617"/>
                    <a:pt x="53789" y="1410906"/>
                  </a:cubicBezTo>
                  <a:cubicBezTo>
                    <a:pt x="54345" y="1400895"/>
                    <a:pt x="60018" y="1383898"/>
                    <a:pt x="62064" y="1373668"/>
                  </a:cubicBezTo>
                  <a:cubicBezTo>
                    <a:pt x="65088" y="1358548"/>
                    <a:pt x="67581" y="1343326"/>
                    <a:pt x="70339" y="1328155"/>
                  </a:cubicBezTo>
                  <a:cubicBezTo>
                    <a:pt x="75796" y="1202617"/>
                    <a:pt x="77012" y="1225112"/>
                    <a:pt x="70339" y="1071627"/>
                  </a:cubicBezTo>
                  <a:cubicBezTo>
                    <a:pt x="69915" y="1061884"/>
                    <a:pt x="67580" y="1052318"/>
                    <a:pt x="66201" y="1042664"/>
                  </a:cubicBezTo>
                  <a:cubicBezTo>
                    <a:pt x="64822" y="998530"/>
                    <a:pt x="64513" y="954350"/>
                    <a:pt x="62064" y="910262"/>
                  </a:cubicBezTo>
                  <a:cubicBezTo>
                    <a:pt x="61749" y="904584"/>
                    <a:pt x="59160" y="899263"/>
                    <a:pt x="57926" y="893712"/>
                  </a:cubicBezTo>
                  <a:cubicBezTo>
                    <a:pt x="45310" y="836938"/>
                    <a:pt x="60741" y="899423"/>
                    <a:pt x="49651" y="860611"/>
                  </a:cubicBezTo>
                  <a:cubicBezTo>
                    <a:pt x="43294" y="838365"/>
                    <a:pt x="46065" y="843234"/>
                    <a:pt x="41376" y="815098"/>
                  </a:cubicBezTo>
                  <a:cubicBezTo>
                    <a:pt x="40220" y="808161"/>
                    <a:pt x="38617" y="801307"/>
                    <a:pt x="37238" y="794411"/>
                  </a:cubicBezTo>
                  <a:cubicBezTo>
                    <a:pt x="34816" y="745970"/>
                    <a:pt x="33865" y="708576"/>
                    <a:pt x="28963" y="662009"/>
                  </a:cubicBezTo>
                  <a:cubicBezTo>
                    <a:pt x="27942" y="652310"/>
                    <a:pt x="25965" y="642732"/>
                    <a:pt x="24826" y="633046"/>
                  </a:cubicBezTo>
                  <a:cubicBezTo>
                    <a:pt x="23207" y="619280"/>
                    <a:pt x="22067" y="605462"/>
                    <a:pt x="20688" y="591670"/>
                  </a:cubicBezTo>
                  <a:cubicBezTo>
                    <a:pt x="19309" y="536503"/>
                    <a:pt x="18848" y="481305"/>
                    <a:pt x="16551" y="426168"/>
                  </a:cubicBezTo>
                  <a:cubicBezTo>
                    <a:pt x="15881" y="410093"/>
                    <a:pt x="10839" y="384909"/>
                    <a:pt x="8275" y="368242"/>
                  </a:cubicBezTo>
                  <a:cubicBezTo>
                    <a:pt x="3555" y="337561"/>
                    <a:pt x="3700" y="335338"/>
                    <a:pt x="0" y="302041"/>
                  </a:cubicBezTo>
                  <a:cubicBezTo>
                    <a:pt x="2668" y="262018"/>
                    <a:pt x="2751" y="242782"/>
                    <a:pt x="8275" y="206878"/>
                  </a:cubicBezTo>
                  <a:cubicBezTo>
                    <a:pt x="9344" y="199927"/>
                    <a:pt x="10563" y="192975"/>
                    <a:pt x="12413" y="186190"/>
                  </a:cubicBezTo>
                  <a:cubicBezTo>
                    <a:pt x="14708" y="177774"/>
                    <a:pt x="17929" y="169639"/>
                    <a:pt x="20688" y="161364"/>
                  </a:cubicBezTo>
                  <a:cubicBezTo>
                    <a:pt x="20692" y="161351"/>
                    <a:pt x="28960" y="136552"/>
                    <a:pt x="28963" y="136539"/>
                  </a:cubicBezTo>
                  <a:lnTo>
                    <a:pt x="37238" y="95164"/>
                  </a:lnTo>
                  <a:cubicBezTo>
                    <a:pt x="38617" y="79993"/>
                    <a:pt x="39222" y="64731"/>
                    <a:pt x="41376" y="49650"/>
                  </a:cubicBezTo>
                  <a:cubicBezTo>
                    <a:pt x="41993" y="45333"/>
                    <a:pt x="43269" y="40978"/>
                    <a:pt x="45513" y="37238"/>
                  </a:cubicBezTo>
                  <a:cubicBezTo>
                    <a:pt x="50122" y="29557"/>
                    <a:pt x="59700" y="25888"/>
                    <a:pt x="66201" y="20687"/>
                  </a:cubicBezTo>
                  <a:cubicBezTo>
                    <a:pt x="69247" y="18250"/>
                    <a:pt x="62753" y="17239"/>
                    <a:pt x="62064" y="165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magine 1">
            <a:extLst>
              <a:ext uri="{FF2B5EF4-FFF2-40B4-BE49-F238E27FC236}">
                <a16:creationId xmlns:a16="http://schemas.microsoft.com/office/drawing/2014/main" id="{36D8BA52-E9F3-9482-4BDB-7E9846BE5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915988"/>
            <a:ext cx="84709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igura a mano libera 2">
            <a:extLst>
              <a:ext uri="{FF2B5EF4-FFF2-40B4-BE49-F238E27FC236}">
                <a16:creationId xmlns:a16="http://schemas.microsoft.com/office/drawing/2014/main" id="{011EFAB6-9D1C-8EE2-79AA-953E025D0EDB}"/>
              </a:ext>
            </a:extLst>
          </p:cNvPr>
          <p:cNvSpPr>
            <a:spLocks/>
          </p:cNvSpPr>
          <p:nvPr/>
        </p:nvSpPr>
        <p:spPr bwMode="auto">
          <a:xfrm>
            <a:off x="434975" y="2286000"/>
            <a:ext cx="7913688" cy="1273175"/>
          </a:xfrm>
          <a:custGeom>
            <a:avLst/>
            <a:gdLst>
              <a:gd name="T0" fmla="*/ 511613 w 7913914"/>
              <a:gd name="T1" fmla="*/ 250282 h 1273628"/>
              <a:gd name="T2" fmla="*/ 1338904 w 7913914"/>
              <a:gd name="T3" fmla="*/ 261164 h 1273628"/>
              <a:gd name="T4" fmla="*/ 1872289 w 7913914"/>
              <a:gd name="T5" fmla="*/ 228519 h 1273628"/>
              <a:gd name="T6" fmla="*/ 2373017 w 7913914"/>
              <a:gd name="T7" fmla="*/ 152346 h 1273628"/>
              <a:gd name="T8" fmla="*/ 2525413 w 7913914"/>
              <a:gd name="T9" fmla="*/ 119700 h 1273628"/>
              <a:gd name="T10" fmla="*/ 3613954 w 7913914"/>
              <a:gd name="T11" fmla="*/ 76173 h 1273628"/>
              <a:gd name="T12" fmla="*/ 3722808 w 7913914"/>
              <a:gd name="T13" fmla="*/ 0 h 1273628"/>
              <a:gd name="T14" fmla="*/ 4234421 w 7913914"/>
              <a:gd name="T15" fmla="*/ 54409 h 1273628"/>
              <a:gd name="T16" fmla="*/ 4441244 w 7913914"/>
              <a:gd name="T17" fmla="*/ 163227 h 1273628"/>
              <a:gd name="T18" fmla="*/ 4767806 w 7913914"/>
              <a:gd name="T19" fmla="*/ 206754 h 1273628"/>
              <a:gd name="T20" fmla="*/ 4985515 w 7913914"/>
              <a:gd name="T21" fmla="*/ 239400 h 1273628"/>
              <a:gd name="T22" fmla="*/ 5649524 w 7913914"/>
              <a:gd name="T23" fmla="*/ 239400 h 1273628"/>
              <a:gd name="T24" fmla="*/ 6248222 w 7913914"/>
              <a:gd name="T25" fmla="*/ 184991 h 1273628"/>
              <a:gd name="T26" fmla="*/ 6672751 w 7913914"/>
              <a:gd name="T27" fmla="*/ 228519 h 1273628"/>
              <a:gd name="T28" fmla="*/ 7184366 w 7913914"/>
              <a:gd name="T29" fmla="*/ 250282 h 1273628"/>
              <a:gd name="T30" fmla="*/ 7685095 w 7913914"/>
              <a:gd name="T31" fmla="*/ 250282 h 1273628"/>
              <a:gd name="T32" fmla="*/ 7815719 w 7913914"/>
              <a:gd name="T33" fmla="*/ 304692 h 1273628"/>
              <a:gd name="T34" fmla="*/ 7902802 w 7913914"/>
              <a:gd name="T35" fmla="*/ 413510 h 1273628"/>
              <a:gd name="T36" fmla="*/ 7891917 w 7913914"/>
              <a:gd name="T37" fmla="*/ 565856 h 1273628"/>
              <a:gd name="T38" fmla="*/ 7826604 w 7913914"/>
              <a:gd name="T39" fmla="*/ 739965 h 1273628"/>
              <a:gd name="T40" fmla="*/ 7793948 w 7913914"/>
              <a:gd name="T41" fmla="*/ 870547 h 1273628"/>
              <a:gd name="T42" fmla="*/ 7652438 w 7913914"/>
              <a:gd name="T43" fmla="*/ 1012011 h 1273628"/>
              <a:gd name="T44" fmla="*/ 7489157 w 7913914"/>
              <a:gd name="T45" fmla="*/ 1099066 h 1273628"/>
              <a:gd name="T46" fmla="*/ 7314991 w 7913914"/>
              <a:gd name="T47" fmla="*/ 1186121 h 1273628"/>
              <a:gd name="T48" fmla="*/ 7206136 w 7913914"/>
              <a:gd name="T49" fmla="*/ 1262294 h 1273628"/>
              <a:gd name="T50" fmla="*/ 6357075 w 7913914"/>
              <a:gd name="T51" fmla="*/ 1240530 h 1273628"/>
              <a:gd name="T52" fmla="*/ 5899889 w 7913914"/>
              <a:gd name="T53" fmla="*/ 1153475 h 1273628"/>
              <a:gd name="T54" fmla="*/ 5595097 w 7913914"/>
              <a:gd name="T55" fmla="*/ 1099066 h 1273628"/>
              <a:gd name="T56" fmla="*/ 4343276 w 7913914"/>
              <a:gd name="T57" fmla="*/ 1066421 h 1273628"/>
              <a:gd name="T58" fmla="*/ 4256192 w 7913914"/>
              <a:gd name="T59" fmla="*/ 1012011 h 1273628"/>
              <a:gd name="T60" fmla="*/ 3973172 w 7913914"/>
              <a:gd name="T61" fmla="*/ 903193 h 1273628"/>
              <a:gd name="T62" fmla="*/ 3559526 w 7913914"/>
              <a:gd name="T63" fmla="*/ 924956 h 1273628"/>
              <a:gd name="T64" fmla="*/ 3374475 w 7913914"/>
              <a:gd name="T65" fmla="*/ 957602 h 1273628"/>
              <a:gd name="T66" fmla="*/ 3178537 w 7913914"/>
              <a:gd name="T67" fmla="*/ 1012011 h 1273628"/>
              <a:gd name="T68" fmla="*/ 2732236 w 7913914"/>
              <a:gd name="T69" fmla="*/ 1055538 h 1273628"/>
              <a:gd name="T70" fmla="*/ 2373017 w 7913914"/>
              <a:gd name="T71" fmla="*/ 1099066 h 1273628"/>
              <a:gd name="T72" fmla="*/ 1458643 w 7913914"/>
              <a:gd name="T73" fmla="*/ 1164357 h 1273628"/>
              <a:gd name="T74" fmla="*/ 1284477 w 7913914"/>
              <a:gd name="T75" fmla="*/ 1197002 h 1273628"/>
              <a:gd name="T76" fmla="*/ 283020 w 7913914"/>
              <a:gd name="T77" fmla="*/ 1153475 h 1273628"/>
              <a:gd name="T78" fmla="*/ 130624 w 7913914"/>
              <a:gd name="T79" fmla="*/ 1055538 h 1273628"/>
              <a:gd name="T80" fmla="*/ 21770 w 7913914"/>
              <a:gd name="T81" fmla="*/ 968483 h 1273628"/>
              <a:gd name="T82" fmla="*/ 10885 w 7913914"/>
              <a:gd name="T83" fmla="*/ 707319 h 1273628"/>
              <a:gd name="T84" fmla="*/ 76198 w 7913914"/>
              <a:gd name="T85" fmla="*/ 391746 h 1273628"/>
              <a:gd name="T86" fmla="*/ 163280 w 7913914"/>
              <a:gd name="T87" fmla="*/ 250282 h 127362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913914" h="1273628">
                <a:moveTo>
                  <a:pt x="163285" y="250371"/>
                </a:moveTo>
                <a:lnTo>
                  <a:pt x="163285" y="250371"/>
                </a:lnTo>
                <a:cubicBezTo>
                  <a:pt x="346034" y="235142"/>
                  <a:pt x="284019" y="234491"/>
                  <a:pt x="511628" y="250371"/>
                </a:cubicBezTo>
                <a:cubicBezTo>
                  <a:pt x="595197" y="256202"/>
                  <a:pt x="678552" y="264780"/>
                  <a:pt x="762000" y="272143"/>
                </a:cubicBezTo>
                <a:lnTo>
                  <a:pt x="881742" y="283028"/>
                </a:lnTo>
                <a:cubicBezTo>
                  <a:pt x="1001212" y="278250"/>
                  <a:pt x="1209193" y="271637"/>
                  <a:pt x="1338942" y="261257"/>
                </a:cubicBezTo>
                <a:cubicBezTo>
                  <a:pt x="1368103" y="258924"/>
                  <a:pt x="1396804" y="251699"/>
                  <a:pt x="1426028" y="250371"/>
                </a:cubicBezTo>
                <a:cubicBezTo>
                  <a:pt x="1556572" y="244437"/>
                  <a:pt x="1687285" y="243114"/>
                  <a:pt x="1817914" y="239485"/>
                </a:cubicBezTo>
                <a:cubicBezTo>
                  <a:pt x="1836057" y="235857"/>
                  <a:pt x="1853899" y="230075"/>
                  <a:pt x="1872342" y="228600"/>
                </a:cubicBezTo>
                <a:cubicBezTo>
                  <a:pt x="2045200" y="214772"/>
                  <a:pt x="2043013" y="228577"/>
                  <a:pt x="2166257" y="206828"/>
                </a:cubicBezTo>
                <a:cubicBezTo>
                  <a:pt x="2202698" y="200397"/>
                  <a:pt x="2240009" y="196759"/>
                  <a:pt x="2275114" y="185057"/>
                </a:cubicBezTo>
                <a:lnTo>
                  <a:pt x="2373085" y="152400"/>
                </a:lnTo>
                <a:cubicBezTo>
                  <a:pt x="2383971" y="148771"/>
                  <a:pt x="2394383" y="143137"/>
                  <a:pt x="2405742" y="141514"/>
                </a:cubicBezTo>
                <a:cubicBezTo>
                  <a:pt x="2431142" y="137885"/>
                  <a:pt x="2456698" y="135218"/>
                  <a:pt x="2481942" y="130628"/>
                </a:cubicBezTo>
                <a:cubicBezTo>
                  <a:pt x="2496662" y="127952"/>
                  <a:pt x="2510557" y="120738"/>
                  <a:pt x="2525485" y="119743"/>
                </a:cubicBezTo>
                <a:cubicBezTo>
                  <a:pt x="2701308" y="108022"/>
                  <a:pt x="3233148" y="100010"/>
                  <a:pt x="3331028" y="97971"/>
                </a:cubicBezTo>
                <a:cubicBezTo>
                  <a:pt x="3414485" y="94342"/>
                  <a:pt x="3498110" y="93492"/>
                  <a:pt x="3581400" y="87085"/>
                </a:cubicBezTo>
                <a:cubicBezTo>
                  <a:pt x="3592841" y="86205"/>
                  <a:pt x="3605097" y="83368"/>
                  <a:pt x="3614057" y="76200"/>
                </a:cubicBezTo>
                <a:cubicBezTo>
                  <a:pt x="3684400" y="19926"/>
                  <a:pt x="3586398" y="60020"/>
                  <a:pt x="3668485" y="32657"/>
                </a:cubicBezTo>
                <a:cubicBezTo>
                  <a:pt x="3675742" y="25400"/>
                  <a:pt x="3681456" y="16165"/>
                  <a:pt x="3690257" y="10885"/>
                </a:cubicBezTo>
                <a:cubicBezTo>
                  <a:pt x="3700096" y="4982"/>
                  <a:pt x="3711440" y="0"/>
                  <a:pt x="3722914" y="0"/>
                </a:cubicBezTo>
                <a:cubicBezTo>
                  <a:pt x="3842712" y="0"/>
                  <a:pt x="3962399" y="7257"/>
                  <a:pt x="4082142" y="10885"/>
                </a:cubicBezTo>
                <a:cubicBezTo>
                  <a:pt x="4103914" y="18142"/>
                  <a:pt x="4125193" y="27091"/>
                  <a:pt x="4147457" y="32657"/>
                </a:cubicBezTo>
                <a:cubicBezTo>
                  <a:pt x="4176485" y="39914"/>
                  <a:pt x="4206156" y="44966"/>
                  <a:pt x="4234542" y="54428"/>
                </a:cubicBezTo>
                <a:cubicBezTo>
                  <a:pt x="4281393" y="70045"/>
                  <a:pt x="4256068" y="62531"/>
                  <a:pt x="4310742" y="76200"/>
                </a:cubicBezTo>
                <a:cubicBezTo>
                  <a:pt x="4317999" y="83457"/>
                  <a:pt x="4324303" y="91813"/>
                  <a:pt x="4332514" y="97971"/>
                </a:cubicBezTo>
                <a:cubicBezTo>
                  <a:pt x="4366913" y="123770"/>
                  <a:pt x="4401971" y="146399"/>
                  <a:pt x="4441371" y="163285"/>
                </a:cubicBezTo>
                <a:cubicBezTo>
                  <a:pt x="4451918" y="167805"/>
                  <a:pt x="4462617" y="172970"/>
                  <a:pt x="4474028" y="174171"/>
                </a:cubicBezTo>
                <a:cubicBezTo>
                  <a:pt x="4531879" y="180261"/>
                  <a:pt x="4590143" y="181428"/>
                  <a:pt x="4648200" y="185057"/>
                </a:cubicBezTo>
                <a:cubicBezTo>
                  <a:pt x="4840683" y="217138"/>
                  <a:pt x="4600568" y="176397"/>
                  <a:pt x="4767942" y="206828"/>
                </a:cubicBezTo>
                <a:cubicBezTo>
                  <a:pt x="4789658" y="210776"/>
                  <a:pt x="4811614" y="213385"/>
                  <a:pt x="4833257" y="217714"/>
                </a:cubicBezTo>
                <a:cubicBezTo>
                  <a:pt x="4847928" y="220648"/>
                  <a:pt x="4861989" y="226484"/>
                  <a:pt x="4876800" y="228600"/>
                </a:cubicBezTo>
                <a:cubicBezTo>
                  <a:pt x="4912900" y="233757"/>
                  <a:pt x="4949371" y="235857"/>
                  <a:pt x="4985657" y="239485"/>
                </a:cubicBezTo>
                <a:cubicBezTo>
                  <a:pt x="5104912" y="209673"/>
                  <a:pt x="5023939" y="225500"/>
                  <a:pt x="5268685" y="239485"/>
                </a:cubicBezTo>
                <a:cubicBezTo>
                  <a:pt x="5315919" y="242184"/>
                  <a:pt x="5363028" y="246742"/>
                  <a:pt x="5410200" y="250371"/>
                </a:cubicBezTo>
                <a:lnTo>
                  <a:pt x="5649685" y="239485"/>
                </a:lnTo>
                <a:cubicBezTo>
                  <a:pt x="5857387" y="230647"/>
                  <a:pt x="5849705" y="245837"/>
                  <a:pt x="5976257" y="217714"/>
                </a:cubicBezTo>
                <a:cubicBezTo>
                  <a:pt x="5990862" y="214468"/>
                  <a:pt x="6004946" y="208611"/>
                  <a:pt x="6019800" y="206828"/>
                </a:cubicBezTo>
                <a:cubicBezTo>
                  <a:pt x="6095800" y="197708"/>
                  <a:pt x="6248400" y="185057"/>
                  <a:pt x="6248400" y="185057"/>
                </a:cubicBezTo>
                <a:cubicBezTo>
                  <a:pt x="6284686" y="188686"/>
                  <a:pt x="6321110" y="191124"/>
                  <a:pt x="6357257" y="195943"/>
                </a:cubicBezTo>
                <a:cubicBezTo>
                  <a:pt x="6375597" y="198388"/>
                  <a:pt x="6393345" y="204383"/>
                  <a:pt x="6411685" y="206828"/>
                </a:cubicBezTo>
                <a:cubicBezTo>
                  <a:pt x="6516112" y="220751"/>
                  <a:pt x="6561130" y="217951"/>
                  <a:pt x="6672942" y="228600"/>
                </a:cubicBezTo>
                <a:cubicBezTo>
                  <a:pt x="6698484" y="231033"/>
                  <a:pt x="6723700" y="236166"/>
                  <a:pt x="6749142" y="239485"/>
                </a:cubicBezTo>
                <a:lnTo>
                  <a:pt x="6923314" y="261257"/>
                </a:lnTo>
                <a:lnTo>
                  <a:pt x="7184571" y="250371"/>
                </a:lnTo>
                <a:cubicBezTo>
                  <a:pt x="7228198" y="247947"/>
                  <a:pt x="7271597" y="242298"/>
                  <a:pt x="7315200" y="239485"/>
                </a:cubicBezTo>
                <a:cubicBezTo>
                  <a:pt x="7384095" y="235040"/>
                  <a:pt x="7453085" y="232228"/>
                  <a:pt x="7522028" y="228600"/>
                </a:cubicBezTo>
                <a:cubicBezTo>
                  <a:pt x="7603870" y="236040"/>
                  <a:pt x="7622599" y="231556"/>
                  <a:pt x="7685314" y="250371"/>
                </a:cubicBezTo>
                <a:cubicBezTo>
                  <a:pt x="7707295" y="256966"/>
                  <a:pt x="7728857" y="264886"/>
                  <a:pt x="7750628" y="272143"/>
                </a:cubicBezTo>
                <a:lnTo>
                  <a:pt x="7783285" y="283028"/>
                </a:lnTo>
                <a:cubicBezTo>
                  <a:pt x="7794171" y="290285"/>
                  <a:pt x="7804583" y="298309"/>
                  <a:pt x="7815942" y="304800"/>
                </a:cubicBezTo>
                <a:cubicBezTo>
                  <a:pt x="7830031" y="312851"/>
                  <a:pt x="7845983" y="317570"/>
                  <a:pt x="7859485" y="326571"/>
                </a:cubicBezTo>
                <a:cubicBezTo>
                  <a:pt x="7868025" y="332264"/>
                  <a:pt x="7874000" y="341086"/>
                  <a:pt x="7881257" y="348343"/>
                </a:cubicBezTo>
                <a:lnTo>
                  <a:pt x="7903028" y="413657"/>
                </a:lnTo>
                <a:lnTo>
                  <a:pt x="7913914" y="446314"/>
                </a:lnTo>
                <a:cubicBezTo>
                  <a:pt x="7910285" y="464457"/>
                  <a:pt x="7906338" y="482539"/>
                  <a:pt x="7903028" y="500743"/>
                </a:cubicBezTo>
                <a:cubicBezTo>
                  <a:pt x="7899080" y="522459"/>
                  <a:pt x="7896930" y="544511"/>
                  <a:pt x="7892142" y="566057"/>
                </a:cubicBezTo>
                <a:cubicBezTo>
                  <a:pt x="7883381" y="605484"/>
                  <a:pt x="7876128" y="600648"/>
                  <a:pt x="7859485" y="642257"/>
                </a:cubicBezTo>
                <a:cubicBezTo>
                  <a:pt x="7850962" y="663565"/>
                  <a:pt x="7844971" y="685800"/>
                  <a:pt x="7837714" y="707571"/>
                </a:cubicBezTo>
                <a:lnTo>
                  <a:pt x="7826828" y="740228"/>
                </a:lnTo>
                <a:cubicBezTo>
                  <a:pt x="7823199" y="751114"/>
                  <a:pt x="7818725" y="761753"/>
                  <a:pt x="7815942" y="772885"/>
                </a:cubicBezTo>
                <a:cubicBezTo>
                  <a:pt x="7812314" y="787399"/>
                  <a:pt x="7808302" y="801823"/>
                  <a:pt x="7805057" y="816428"/>
                </a:cubicBezTo>
                <a:cubicBezTo>
                  <a:pt x="7801043" y="834490"/>
                  <a:pt x="7800668" y="853533"/>
                  <a:pt x="7794171" y="870857"/>
                </a:cubicBezTo>
                <a:cubicBezTo>
                  <a:pt x="7790119" y="881662"/>
                  <a:pt x="7741721" y="944286"/>
                  <a:pt x="7739742" y="947057"/>
                </a:cubicBezTo>
                <a:cubicBezTo>
                  <a:pt x="7732138" y="957703"/>
                  <a:pt x="7727222" y="970463"/>
                  <a:pt x="7717971" y="979714"/>
                </a:cubicBezTo>
                <a:cubicBezTo>
                  <a:pt x="7686775" y="1010910"/>
                  <a:pt x="7688070" y="994664"/>
                  <a:pt x="7652657" y="1012371"/>
                </a:cubicBezTo>
                <a:cubicBezTo>
                  <a:pt x="7640955" y="1018222"/>
                  <a:pt x="7631486" y="1027878"/>
                  <a:pt x="7620000" y="1034143"/>
                </a:cubicBezTo>
                <a:cubicBezTo>
                  <a:pt x="7591508" y="1049684"/>
                  <a:pt x="7561943" y="1063171"/>
                  <a:pt x="7532914" y="1077685"/>
                </a:cubicBezTo>
                <a:lnTo>
                  <a:pt x="7489371" y="1099457"/>
                </a:lnTo>
                <a:cubicBezTo>
                  <a:pt x="7474857" y="1106714"/>
                  <a:pt x="7461571" y="1117292"/>
                  <a:pt x="7445828" y="1121228"/>
                </a:cubicBezTo>
                <a:cubicBezTo>
                  <a:pt x="7431875" y="1124716"/>
                  <a:pt x="7385246" y="1135191"/>
                  <a:pt x="7369628" y="1143000"/>
                </a:cubicBezTo>
                <a:cubicBezTo>
                  <a:pt x="7238882" y="1208373"/>
                  <a:pt x="7416471" y="1125781"/>
                  <a:pt x="7315200" y="1186543"/>
                </a:cubicBezTo>
                <a:cubicBezTo>
                  <a:pt x="7305360" y="1192447"/>
                  <a:pt x="7293428" y="1193800"/>
                  <a:pt x="7282542" y="1197428"/>
                </a:cubicBezTo>
                <a:cubicBezTo>
                  <a:pt x="7229979" y="1249993"/>
                  <a:pt x="7296769" y="1186047"/>
                  <a:pt x="7228114" y="1240971"/>
                </a:cubicBezTo>
                <a:cubicBezTo>
                  <a:pt x="7220100" y="1247382"/>
                  <a:pt x="7216574" y="1261935"/>
                  <a:pt x="7206342" y="1262743"/>
                </a:cubicBezTo>
                <a:cubicBezTo>
                  <a:pt x="7076069" y="1273028"/>
                  <a:pt x="6945085" y="1270000"/>
                  <a:pt x="6814457" y="1273628"/>
                </a:cubicBezTo>
                <a:cubicBezTo>
                  <a:pt x="6781800" y="1270000"/>
                  <a:pt x="6749279" y="1264793"/>
                  <a:pt x="6716485" y="1262743"/>
                </a:cubicBezTo>
                <a:cubicBezTo>
                  <a:pt x="6559620" y="1252939"/>
                  <a:pt x="6492512" y="1259005"/>
                  <a:pt x="6357257" y="1240971"/>
                </a:cubicBezTo>
                <a:cubicBezTo>
                  <a:pt x="6338917" y="1238526"/>
                  <a:pt x="6321079" y="1233127"/>
                  <a:pt x="6302828" y="1230085"/>
                </a:cubicBezTo>
                <a:cubicBezTo>
                  <a:pt x="6277519" y="1225867"/>
                  <a:pt x="6251857" y="1223872"/>
                  <a:pt x="6226628" y="1219200"/>
                </a:cubicBezTo>
                <a:cubicBezTo>
                  <a:pt x="6226516" y="1219179"/>
                  <a:pt x="5954542" y="1164782"/>
                  <a:pt x="5900057" y="1153885"/>
                </a:cubicBezTo>
                <a:cubicBezTo>
                  <a:pt x="5863771" y="1146628"/>
                  <a:pt x="5827918" y="1136704"/>
                  <a:pt x="5791200" y="1132114"/>
                </a:cubicBezTo>
                <a:cubicBezTo>
                  <a:pt x="5737703" y="1125427"/>
                  <a:pt x="5691105" y="1120804"/>
                  <a:pt x="5638800" y="1110343"/>
                </a:cubicBezTo>
                <a:cubicBezTo>
                  <a:pt x="5624129" y="1107409"/>
                  <a:pt x="5609771" y="1103086"/>
                  <a:pt x="5595257" y="1099457"/>
                </a:cubicBezTo>
                <a:cubicBezTo>
                  <a:pt x="5169188" y="1124521"/>
                  <a:pt x="5611358" y="1107264"/>
                  <a:pt x="5279571" y="1099457"/>
                </a:cubicBezTo>
                <a:lnTo>
                  <a:pt x="4484914" y="1088571"/>
                </a:lnTo>
                <a:cubicBezTo>
                  <a:pt x="4405962" y="1079798"/>
                  <a:pt x="4403389" y="1083939"/>
                  <a:pt x="4343400" y="1066800"/>
                </a:cubicBezTo>
                <a:cubicBezTo>
                  <a:pt x="4332367" y="1063648"/>
                  <a:pt x="4321005" y="1061046"/>
                  <a:pt x="4310742" y="1055914"/>
                </a:cubicBezTo>
                <a:cubicBezTo>
                  <a:pt x="4299040" y="1050063"/>
                  <a:pt x="4288301" y="1042316"/>
                  <a:pt x="4278085" y="1034143"/>
                </a:cubicBezTo>
                <a:cubicBezTo>
                  <a:pt x="4270071" y="1027732"/>
                  <a:pt x="4265494" y="1016961"/>
                  <a:pt x="4256314" y="1012371"/>
                </a:cubicBezTo>
                <a:cubicBezTo>
                  <a:pt x="4198036" y="983231"/>
                  <a:pt x="4147681" y="986268"/>
                  <a:pt x="4082142" y="979714"/>
                </a:cubicBezTo>
                <a:cubicBezTo>
                  <a:pt x="4074452" y="968178"/>
                  <a:pt x="4054110" y="933040"/>
                  <a:pt x="4038600" y="925285"/>
                </a:cubicBezTo>
                <a:cubicBezTo>
                  <a:pt x="4018074" y="915022"/>
                  <a:pt x="3973285" y="903514"/>
                  <a:pt x="3973285" y="903514"/>
                </a:cubicBezTo>
                <a:cubicBezTo>
                  <a:pt x="3873124" y="920208"/>
                  <a:pt x="3856921" y="925285"/>
                  <a:pt x="3722914" y="925285"/>
                </a:cubicBezTo>
                <a:cubicBezTo>
                  <a:pt x="3686447" y="925285"/>
                  <a:pt x="3650343" y="918028"/>
                  <a:pt x="3614057" y="914400"/>
                </a:cubicBezTo>
                <a:cubicBezTo>
                  <a:pt x="3595914" y="918028"/>
                  <a:pt x="3577915" y="922472"/>
                  <a:pt x="3559628" y="925285"/>
                </a:cubicBezTo>
                <a:cubicBezTo>
                  <a:pt x="3530714" y="929733"/>
                  <a:pt x="3501325" y="930938"/>
                  <a:pt x="3472542" y="936171"/>
                </a:cubicBezTo>
                <a:cubicBezTo>
                  <a:pt x="3461253" y="938224"/>
                  <a:pt x="3451086" y="944568"/>
                  <a:pt x="3439885" y="947057"/>
                </a:cubicBezTo>
                <a:cubicBezTo>
                  <a:pt x="3418339" y="951845"/>
                  <a:pt x="3396117" y="953155"/>
                  <a:pt x="3374571" y="957943"/>
                </a:cubicBezTo>
                <a:cubicBezTo>
                  <a:pt x="3363370" y="960432"/>
                  <a:pt x="3353115" y="966339"/>
                  <a:pt x="3341914" y="968828"/>
                </a:cubicBezTo>
                <a:cubicBezTo>
                  <a:pt x="3320368" y="973616"/>
                  <a:pt x="3298371" y="976085"/>
                  <a:pt x="3276600" y="979714"/>
                </a:cubicBezTo>
                <a:cubicBezTo>
                  <a:pt x="3224128" y="1014694"/>
                  <a:pt x="3259292" y="997704"/>
                  <a:pt x="3178628" y="1012371"/>
                </a:cubicBezTo>
                <a:cubicBezTo>
                  <a:pt x="3130033" y="1021207"/>
                  <a:pt x="3099537" y="1030462"/>
                  <a:pt x="3048000" y="1034143"/>
                </a:cubicBezTo>
                <a:cubicBezTo>
                  <a:pt x="2971908" y="1039578"/>
                  <a:pt x="2895600" y="1041400"/>
                  <a:pt x="2819400" y="1045028"/>
                </a:cubicBezTo>
                <a:lnTo>
                  <a:pt x="2732314" y="1055914"/>
                </a:lnTo>
                <a:cubicBezTo>
                  <a:pt x="2699681" y="1059753"/>
                  <a:pt x="2666912" y="1062457"/>
                  <a:pt x="2634342" y="1066800"/>
                </a:cubicBezTo>
                <a:cubicBezTo>
                  <a:pt x="2612464" y="1069717"/>
                  <a:pt x="2590929" y="1074947"/>
                  <a:pt x="2569028" y="1077685"/>
                </a:cubicBezTo>
                <a:cubicBezTo>
                  <a:pt x="2503819" y="1085836"/>
                  <a:pt x="2373085" y="1099457"/>
                  <a:pt x="2373085" y="1099457"/>
                </a:cubicBezTo>
                <a:cubicBezTo>
                  <a:pt x="2307281" y="1115908"/>
                  <a:pt x="2343730" y="1105613"/>
                  <a:pt x="2264228" y="1132114"/>
                </a:cubicBezTo>
                <a:cubicBezTo>
                  <a:pt x="2253342" y="1135743"/>
                  <a:pt x="2243041" y="1142677"/>
                  <a:pt x="2231571" y="1143000"/>
                </a:cubicBezTo>
                <a:lnTo>
                  <a:pt x="1458685" y="1164771"/>
                </a:lnTo>
                <a:cubicBezTo>
                  <a:pt x="1426028" y="1168400"/>
                  <a:pt x="1393190" y="1170661"/>
                  <a:pt x="1360714" y="1175657"/>
                </a:cubicBezTo>
                <a:cubicBezTo>
                  <a:pt x="1345927" y="1177932"/>
                  <a:pt x="1331556" y="1182433"/>
                  <a:pt x="1317171" y="1186543"/>
                </a:cubicBezTo>
                <a:cubicBezTo>
                  <a:pt x="1306138" y="1189695"/>
                  <a:pt x="1295979" y="1196960"/>
                  <a:pt x="1284514" y="1197428"/>
                </a:cubicBezTo>
                <a:cubicBezTo>
                  <a:pt x="1117699" y="1204237"/>
                  <a:pt x="950685" y="1204685"/>
                  <a:pt x="783771" y="1208314"/>
                </a:cubicBezTo>
                <a:cubicBezTo>
                  <a:pt x="709461" y="1205992"/>
                  <a:pt x="474331" y="1209450"/>
                  <a:pt x="348342" y="1186543"/>
                </a:cubicBezTo>
                <a:cubicBezTo>
                  <a:pt x="311752" y="1179890"/>
                  <a:pt x="315566" y="1172478"/>
                  <a:pt x="283028" y="1153885"/>
                </a:cubicBezTo>
                <a:cubicBezTo>
                  <a:pt x="268939" y="1145834"/>
                  <a:pt x="253670" y="1139995"/>
                  <a:pt x="239485" y="1132114"/>
                </a:cubicBezTo>
                <a:cubicBezTo>
                  <a:pt x="230104" y="1126902"/>
                  <a:pt x="167869" y="1090060"/>
                  <a:pt x="152400" y="1077685"/>
                </a:cubicBezTo>
                <a:cubicBezTo>
                  <a:pt x="144386" y="1071274"/>
                  <a:pt x="138642" y="1062325"/>
                  <a:pt x="130628" y="1055914"/>
                </a:cubicBezTo>
                <a:cubicBezTo>
                  <a:pt x="100482" y="1031798"/>
                  <a:pt x="99807" y="1034755"/>
                  <a:pt x="65314" y="1023257"/>
                </a:cubicBezTo>
                <a:cubicBezTo>
                  <a:pt x="58057" y="1012371"/>
                  <a:pt x="51715" y="1000816"/>
                  <a:pt x="43542" y="990600"/>
                </a:cubicBezTo>
                <a:cubicBezTo>
                  <a:pt x="37131" y="982586"/>
                  <a:pt x="23555" y="978935"/>
                  <a:pt x="21771" y="968828"/>
                </a:cubicBezTo>
                <a:cubicBezTo>
                  <a:pt x="12291" y="915109"/>
                  <a:pt x="16057" y="859846"/>
                  <a:pt x="10885" y="805543"/>
                </a:cubicBezTo>
                <a:cubicBezTo>
                  <a:pt x="8792" y="783570"/>
                  <a:pt x="3628" y="762000"/>
                  <a:pt x="0" y="740228"/>
                </a:cubicBezTo>
                <a:cubicBezTo>
                  <a:pt x="3628" y="729342"/>
                  <a:pt x="8102" y="718703"/>
                  <a:pt x="10885" y="707571"/>
                </a:cubicBezTo>
                <a:cubicBezTo>
                  <a:pt x="17137" y="682562"/>
                  <a:pt x="29421" y="610478"/>
                  <a:pt x="32657" y="587828"/>
                </a:cubicBezTo>
                <a:cubicBezTo>
                  <a:pt x="36794" y="558868"/>
                  <a:pt x="38733" y="529599"/>
                  <a:pt x="43542" y="500743"/>
                </a:cubicBezTo>
                <a:cubicBezTo>
                  <a:pt x="49026" y="467840"/>
                  <a:pt x="66522" y="420920"/>
                  <a:pt x="76200" y="391885"/>
                </a:cubicBezTo>
                <a:cubicBezTo>
                  <a:pt x="79829" y="380999"/>
                  <a:pt x="84302" y="370360"/>
                  <a:pt x="87085" y="359228"/>
                </a:cubicBezTo>
                <a:cubicBezTo>
                  <a:pt x="94342" y="330200"/>
                  <a:pt x="80471" y="281605"/>
                  <a:pt x="108857" y="272143"/>
                </a:cubicBezTo>
                <a:cubicBezTo>
                  <a:pt x="149211" y="258691"/>
                  <a:pt x="154214" y="254000"/>
                  <a:pt x="163285" y="2503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" name="Figura a mano libera 4">
            <a:extLst>
              <a:ext uri="{FF2B5EF4-FFF2-40B4-BE49-F238E27FC236}">
                <a16:creationId xmlns:a16="http://schemas.microsoft.com/office/drawing/2014/main" id="{B0EBEA4A-DB3F-9C30-21A0-372F540DB763}"/>
              </a:ext>
            </a:extLst>
          </p:cNvPr>
          <p:cNvSpPr>
            <a:spLocks/>
          </p:cNvSpPr>
          <p:nvPr/>
        </p:nvSpPr>
        <p:spPr bwMode="auto">
          <a:xfrm>
            <a:off x="608013" y="3151188"/>
            <a:ext cx="7915275" cy="1417637"/>
          </a:xfrm>
          <a:custGeom>
            <a:avLst/>
            <a:gdLst>
              <a:gd name="T0" fmla="*/ 511716 w 7913914"/>
              <a:gd name="T1" fmla="*/ 278680 h 1273628"/>
              <a:gd name="T2" fmla="*/ 1339172 w 7913914"/>
              <a:gd name="T3" fmla="*/ 290797 h 1273628"/>
              <a:gd name="T4" fmla="*/ 1872664 w 7913914"/>
              <a:gd name="T5" fmla="*/ 254448 h 1273628"/>
              <a:gd name="T6" fmla="*/ 2373493 w 7913914"/>
              <a:gd name="T7" fmla="*/ 169632 h 1273628"/>
              <a:gd name="T8" fmla="*/ 2525919 w 7913914"/>
              <a:gd name="T9" fmla="*/ 133282 h 1273628"/>
              <a:gd name="T10" fmla="*/ 3614679 w 7913914"/>
              <a:gd name="T11" fmla="*/ 84816 h 1273628"/>
              <a:gd name="T12" fmla="*/ 3723554 w 7913914"/>
              <a:gd name="T13" fmla="*/ 0 h 1273628"/>
              <a:gd name="T14" fmla="*/ 4235270 w 7913914"/>
              <a:gd name="T15" fmla="*/ 60582 h 1273628"/>
              <a:gd name="T16" fmla="*/ 4442135 w 7913914"/>
              <a:gd name="T17" fmla="*/ 181748 h 1273628"/>
              <a:gd name="T18" fmla="*/ 4768762 w 7913914"/>
              <a:gd name="T19" fmla="*/ 230214 h 1273628"/>
              <a:gd name="T20" fmla="*/ 4986514 w 7913914"/>
              <a:gd name="T21" fmla="*/ 266564 h 1273628"/>
              <a:gd name="T22" fmla="*/ 5650657 w 7913914"/>
              <a:gd name="T23" fmla="*/ 266564 h 1273628"/>
              <a:gd name="T24" fmla="*/ 6249475 w 7913914"/>
              <a:gd name="T25" fmla="*/ 205981 h 1273628"/>
              <a:gd name="T26" fmla="*/ 6674090 w 7913914"/>
              <a:gd name="T27" fmla="*/ 254448 h 1273628"/>
              <a:gd name="T28" fmla="*/ 7185807 w 7913914"/>
              <a:gd name="T29" fmla="*/ 278680 h 1273628"/>
              <a:gd name="T30" fmla="*/ 7686636 w 7913914"/>
              <a:gd name="T31" fmla="*/ 278680 h 1273628"/>
              <a:gd name="T32" fmla="*/ 7817286 w 7913914"/>
              <a:gd name="T33" fmla="*/ 339264 h 1273628"/>
              <a:gd name="T34" fmla="*/ 7904387 w 7913914"/>
              <a:gd name="T35" fmla="*/ 460429 h 1273628"/>
              <a:gd name="T36" fmla="*/ 7893499 w 7913914"/>
              <a:gd name="T37" fmla="*/ 630061 h 1273628"/>
              <a:gd name="T38" fmla="*/ 7828174 w 7913914"/>
              <a:gd name="T39" fmla="*/ 823926 h 1273628"/>
              <a:gd name="T40" fmla="*/ 7795511 w 7913914"/>
              <a:gd name="T41" fmla="*/ 969325 h 1273628"/>
              <a:gd name="T42" fmla="*/ 7653973 w 7913914"/>
              <a:gd name="T43" fmla="*/ 1126840 h 1273628"/>
              <a:gd name="T44" fmla="*/ 7490659 w 7913914"/>
              <a:gd name="T45" fmla="*/ 1223773 h 1273628"/>
              <a:gd name="T46" fmla="*/ 7316458 w 7913914"/>
              <a:gd name="T47" fmla="*/ 1320705 h 1273628"/>
              <a:gd name="T48" fmla="*/ 7207581 w 7913914"/>
              <a:gd name="T49" fmla="*/ 1405521 h 1273628"/>
              <a:gd name="T50" fmla="*/ 6358350 w 7913914"/>
              <a:gd name="T51" fmla="*/ 1381287 h 1273628"/>
              <a:gd name="T52" fmla="*/ 5901072 w 7913914"/>
              <a:gd name="T53" fmla="*/ 1284355 h 1273628"/>
              <a:gd name="T54" fmla="*/ 5596219 w 7913914"/>
              <a:gd name="T55" fmla="*/ 1223773 h 1273628"/>
              <a:gd name="T56" fmla="*/ 4344147 w 7913914"/>
              <a:gd name="T57" fmla="*/ 1187423 h 1273628"/>
              <a:gd name="T58" fmla="*/ 4257046 w 7913914"/>
              <a:gd name="T59" fmla="*/ 1126840 h 1273628"/>
              <a:gd name="T60" fmla="*/ 3973968 w 7913914"/>
              <a:gd name="T61" fmla="*/ 1005674 h 1273628"/>
              <a:gd name="T62" fmla="*/ 3560240 w 7913914"/>
              <a:gd name="T63" fmla="*/ 1029907 h 1273628"/>
              <a:gd name="T64" fmla="*/ 3375151 w 7913914"/>
              <a:gd name="T65" fmla="*/ 1066258 h 1273628"/>
              <a:gd name="T66" fmla="*/ 3179175 w 7913914"/>
              <a:gd name="T67" fmla="*/ 1126840 h 1273628"/>
              <a:gd name="T68" fmla="*/ 2732784 w 7913914"/>
              <a:gd name="T69" fmla="*/ 1175306 h 1273628"/>
              <a:gd name="T70" fmla="*/ 2373493 w 7913914"/>
              <a:gd name="T71" fmla="*/ 1223773 h 1273628"/>
              <a:gd name="T72" fmla="*/ 1458936 w 7913914"/>
              <a:gd name="T73" fmla="*/ 1296472 h 1273628"/>
              <a:gd name="T74" fmla="*/ 1284735 w 7913914"/>
              <a:gd name="T75" fmla="*/ 1332821 h 1273628"/>
              <a:gd name="T76" fmla="*/ 283077 w 7913914"/>
              <a:gd name="T77" fmla="*/ 1284355 h 1273628"/>
              <a:gd name="T78" fmla="*/ 130650 w 7913914"/>
              <a:gd name="T79" fmla="*/ 1175306 h 1273628"/>
              <a:gd name="T80" fmla="*/ 21775 w 7913914"/>
              <a:gd name="T81" fmla="*/ 1078373 h 1273628"/>
              <a:gd name="T82" fmla="*/ 10887 w 7913914"/>
              <a:gd name="T83" fmla="*/ 787576 h 1273628"/>
              <a:gd name="T84" fmla="*/ 76213 w 7913914"/>
              <a:gd name="T85" fmla="*/ 436195 h 1273628"/>
              <a:gd name="T86" fmla="*/ 163313 w 7913914"/>
              <a:gd name="T87" fmla="*/ 278680 h 127362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913914" h="1273628">
                <a:moveTo>
                  <a:pt x="163285" y="250371"/>
                </a:moveTo>
                <a:lnTo>
                  <a:pt x="163285" y="250371"/>
                </a:lnTo>
                <a:cubicBezTo>
                  <a:pt x="346034" y="235142"/>
                  <a:pt x="284019" y="234491"/>
                  <a:pt x="511628" y="250371"/>
                </a:cubicBezTo>
                <a:cubicBezTo>
                  <a:pt x="595197" y="256202"/>
                  <a:pt x="678552" y="264780"/>
                  <a:pt x="762000" y="272143"/>
                </a:cubicBezTo>
                <a:lnTo>
                  <a:pt x="881742" y="283028"/>
                </a:lnTo>
                <a:cubicBezTo>
                  <a:pt x="1001212" y="278250"/>
                  <a:pt x="1209193" y="271637"/>
                  <a:pt x="1338942" y="261257"/>
                </a:cubicBezTo>
                <a:cubicBezTo>
                  <a:pt x="1368103" y="258924"/>
                  <a:pt x="1396804" y="251699"/>
                  <a:pt x="1426028" y="250371"/>
                </a:cubicBezTo>
                <a:cubicBezTo>
                  <a:pt x="1556572" y="244437"/>
                  <a:pt x="1687285" y="243114"/>
                  <a:pt x="1817914" y="239485"/>
                </a:cubicBezTo>
                <a:cubicBezTo>
                  <a:pt x="1836057" y="235857"/>
                  <a:pt x="1853899" y="230075"/>
                  <a:pt x="1872342" y="228600"/>
                </a:cubicBezTo>
                <a:cubicBezTo>
                  <a:pt x="2045200" y="214772"/>
                  <a:pt x="2043013" y="228577"/>
                  <a:pt x="2166257" y="206828"/>
                </a:cubicBezTo>
                <a:cubicBezTo>
                  <a:pt x="2202698" y="200397"/>
                  <a:pt x="2240009" y="196759"/>
                  <a:pt x="2275114" y="185057"/>
                </a:cubicBezTo>
                <a:lnTo>
                  <a:pt x="2373085" y="152400"/>
                </a:lnTo>
                <a:cubicBezTo>
                  <a:pt x="2383971" y="148771"/>
                  <a:pt x="2394383" y="143137"/>
                  <a:pt x="2405742" y="141514"/>
                </a:cubicBezTo>
                <a:cubicBezTo>
                  <a:pt x="2431142" y="137885"/>
                  <a:pt x="2456698" y="135218"/>
                  <a:pt x="2481942" y="130628"/>
                </a:cubicBezTo>
                <a:cubicBezTo>
                  <a:pt x="2496662" y="127952"/>
                  <a:pt x="2510557" y="120738"/>
                  <a:pt x="2525485" y="119743"/>
                </a:cubicBezTo>
                <a:cubicBezTo>
                  <a:pt x="2701308" y="108022"/>
                  <a:pt x="3233148" y="100010"/>
                  <a:pt x="3331028" y="97971"/>
                </a:cubicBezTo>
                <a:cubicBezTo>
                  <a:pt x="3414485" y="94342"/>
                  <a:pt x="3498110" y="93492"/>
                  <a:pt x="3581400" y="87085"/>
                </a:cubicBezTo>
                <a:cubicBezTo>
                  <a:pt x="3592841" y="86205"/>
                  <a:pt x="3605097" y="83368"/>
                  <a:pt x="3614057" y="76200"/>
                </a:cubicBezTo>
                <a:cubicBezTo>
                  <a:pt x="3684400" y="19926"/>
                  <a:pt x="3586398" y="60020"/>
                  <a:pt x="3668485" y="32657"/>
                </a:cubicBezTo>
                <a:cubicBezTo>
                  <a:pt x="3675742" y="25400"/>
                  <a:pt x="3681456" y="16165"/>
                  <a:pt x="3690257" y="10885"/>
                </a:cubicBezTo>
                <a:cubicBezTo>
                  <a:pt x="3700096" y="4982"/>
                  <a:pt x="3711440" y="0"/>
                  <a:pt x="3722914" y="0"/>
                </a:cubicBezTo>
                <a:cubicBezTo>
                  <a:pt x="3842712" y="0"/>
                  <a:pt x="3962399" y="7257"/>
                  <a:pt x="4082142" y="10885"/>
                </a:cubicBezTo>
                <a:cubicBezTo>
                  <a:pt x="4103914" y="18142"/>
                  <a:pt x="4125193" y="27091"/>
                  <a:pt x="4147457" y="32657"/>
                </a:cubicBezTo>
                <a:cubicBezTo>
                  <a:pt x="4176485" y="39914"/>
                  <a:pt x="4206156" y="44966"/>
                  <a:pt x="4234542" y="54428"/>
                </a:cubicBezTo>
                <a:cubicBezTo>
                  <a:pt x="4281393" y="70045"/>
                  <a:pt x="4256068" y="62531"/>
                  <a:pt x="4310742" y="76200"/>
                </a:cubicBezTo>
                <a:cubicBezTo>
                  <a:pt x="4317999" y="83457"/>
                  <a:pt x="4324303" y="91813"/>
                  <a:pt x="4332514" y="97971"/>
                </a:cubicBezTo>
                <a:cubicBezTo>
                  <a:pt x="4366913" y="123770"/>
                  <a:pt x="4401971" y="146399"/>
                  <a:pt x="4441371" y="163285"/>
                </a:cubicBezTo>
                <a:cubicBezTo>
                  <a:pt x="4451918" y="167805"/>
                  <a:pt x="4462617" y="172970"/>
                  <a:pt x="4474028" y="174171"/>
                </a:cubicBezTo>
                <a:cubicBezTo>
                  <a:pt x="4531879" y="180261"/>
                  <a:pt x="4590143" y="181428"/>
                  <a:pt x="4648200" y="185057"/>
                </a:cubicBezTo>
                <a:cubicBezTo>
                  <a:pt x="4840683" y="217138"/>
                  <a:pt x="4600568" y="176397"/>
                  <a:pt x="4767942" y="206828"/>
                </a:cubicBezTo>
                <a:cubicBezTo>
                  <a:pt x="4789658" y="210776"/>
                  <a:pt x="4811614" y="213385"/>
                  <a:pt x="4833257" y="217714"/>
                </a:cubicBezTo>
                <a:cubicBezTo>
                  <a:pt x="4847928" y="220648"/>
                  <a:pt x="4861989" y="226484"/>
                  <a:pt x="4876800" y="228600"/>
                </a:cubicBezTo>
                <a:cubicBezTo>
                  <a:pt x="4912900" y="233757"/>
                  <a:pt x="4949371" y="235857"/>
                  <a:pt x="4985657" y="239485"/>
                </a:cubicBezTo>
                <a:cubicBezTo>
                  <a:pt x="5104912" y="209673"/>
                  <a:pt x="5023939" y="225500"/>
                  <a:pt x="5268685" y="239485"/>
                </a:cubicBezTo>
                <a:cubicBezTo>
                  <a:pt x="5315919" y="242184"/>
                  <a:pt x="5363028" y="246742"/>
                  <a:pt x="5410200" y="250371"/>
                </a:cubicBezTo>
                <a:lnTo>
                  <a:pt x="5649685" y="239485"/>
                </a:lnTo>
                <a:cubicBezTo>
                  <a:pt x="5857387" y="230647"/>
                  <a:pt x="5849705" y="245837"/>
                  <a:pt x="5976257" y="217714"/>
                </a:cubicBezTo>
                <a:cubicBezTo>
                  <a:pt x="5990862" y="214468"/>
                  <a:pt x="6004946" y="208611"/>
                  <a:pt x="6019800" y="206828"/>
                </a:cubicBezTo>
                <a:cubicBezTo>
                  <a:pt x="6095800" y="197708"/>
                  <a:pt x="6248400" y="185057"/>
                  <a:pt x="6248400" y="185057"/>
                </a:cubicBezTo>
                <a:cubicBezTo>
                  <a:pt x="6284686" y="188686"/>
                  <a:pt x="6321110" y="191124"/>
                  <a:pt x="6357257" y="195943"/>
                </a:cubicBezTo>
                <a:cubicBezTo>
                  <a:pt x="6375597" y="198388"/>
                  <a:pt x="6393345" y="204383"/>
                  <a:pt x="6411685" y="206828"/>
                </a:cubicBezTo>
                <a:cubicBezTo>
                  <a:pt x="6516112" y="220751"/>
                  <a:pt x="6561130" y="217951"/>
                  <a:pt x="6672942" y="228600"/>
                </a:cubicBezTo>
                <a:cubicBezTo>
                  <a:pt x="6698484" y="231033"/>
                  <a:pt x="6723700" y="236166"/>
                  <a:pt x="6749142" y="239485"/>
                </a:cubicBezTo>
                <a:lnTo>
                  <a:pt x="6923314" y="261257"/>
                </a:lnTo>
                <a:lnTo>
                  <a:pt x="7184571" y="250371"/>
                </a:lnTo>
                <a:cubicBezTo>
                  <a:pt x="7228198" y="247947"/>
                  <a:pt x="7271597" y="242298"/>
                  <a:pt x="7315200" y="239485"/>
                </a:cubicBezTo>
                <a:cubicBezTo>
                  <a:pt x="7384095" y="235040"/>
                  <a:pt x="7453085" y="232228"/>
                  <a:pt x="7522028" y="228600"/>
                </a:cubicBezTo>
                <a:cubicBezTo>
                  <a:pt x="7603870" y="236040"/>
                  <a:pt x="7622599" y="231556"/>
                  <a:pt x="7685314" y="250371"/>
                </a:cubicBezTo>
                <a:cubicBezTo>
                  <a:pt x="7707295" y="256966"/>
                  <a:pt x="7728857" y="264886"/>
                  <a:pt x="7750628" y="272143"/>
                </a:cubicBezTo>
                <a:lnTo>
                  <a:pt x="7783285" y="283028"/>
                </a:lnTo>
                <a:cubicBezTo>
                  <a:pt x="7794171" y="290285"/>
                  <a:pt x="7804583" y="298309"/>
                  <a:pt x="7815942" y="304800"/>
                </a:cubicBezTo>
                <a:cubicBezTo>
                  <a:pt x="7830031" y="312851"/>
                  <a:pt x="7845983" y="317570"/>
                  <a:pt x="7859485" y="326571"/>
                </a:cubicBezTo>
                <a:cubicBezTo>
                  <a:pt x="7868025" y="332264"/>
                  <a:pt x="7874000" y="341086"/>
                  <a:pt x="7881257" y="348343"/>
                </a:cubicBezTo>
                <a:lnTo>
                  <a:pt x="7903028" y="413657"/>
                </a:lnTo>
                <a:lnTo>
                  <a:pt x="7913914" y="446314"/>
                </a:lnTo>
                <a:cubicBezTo>
                  <a:pt x="7910285" y="464457"/>
                  <a:pt x="7906338" y="482539"/>
                  <a:pt x="7903028" y="500743"/>
                </a:cubicBezTo>
                <a:cubicBezTo>
                  <a:pt x="7899080" y="522459"/>
                  <a:pt x="7896930" y="544511"/>
                  <a:pt x="7892142" y="566057"/>
                </a:cubicBezTo>
                <a:cubicBezTo>
                  <a:pt x="7883381" y="605484"/>
                  <a:pt x="7876128" y="600648"/>
                  <a:pt x="7859485" y="642257"/>
                </a:cubicBezTo>
                <a:cubicBezTo>
                  <a:pt x="7850962" y="663565"/>
                  <a:pt x="7844971" y="685800"/>
                  <a:pt x="7837714" y="707571"/>
                </a:cubicBezTo>
                <a:lnTo>
                  <a:pt x="7826828" y="740228"/>
                </a:lnTo>
                <a:cubicBezTo>
                  <a:pt x="7823199" y="751114"/>
                  <a:pt x="7818725" y="761753"/>
                  <a:pt x="7815942" y="772885"/>
                </a:cubicBezTo>
                <a:cubicBezTo>
                  <a:pt x="7812314" y="787399"/>
                  <a:pt x="7808302" y="801823"/>
                  <a:pt x="7805057" y="816428"/>
                </a:cubicBezTo>
                <a:cubicBezTo>
                  <a:pt x="7801043" y="834490"/>
                  <a:pt x="7800668" y="853533"/>
                  <a:pt x="7794171" y="870857"/>
                </a:cubicBezTo>
                <a:cubicBezTo>
                  <a:pt x="7790119" y="881662"/>
                  <a:pt x="7741721" y="944286"/>
                  <a:pt x="7739742" y="947057"/>
                </a:cubicBezTo>
                <a:cubicBezTo>
                  <a:pt x="7732138" y="957703"/>
                  <a:pt x="7727222" y="970463"/>
                  <a:pt x="7717971" y="979714"/>
                </a:cubicBezTo>
                <a:cubicBezTo>
                  <a:pt x="7686775" y="1010910"/>
                  <a:pt x="7688070" y="994664"/>
                  <a:pt x="7652657" y="1012371"/>
                </a:cubicBezTo>
                <a:cubicBezTo>
                  <a:pt x="7640955" y="1018222"/>
                  <a:pt x="7631486" y="1027878"/>
                  <a:pt x="7620000" y="1034143"/>
                </a:cubicBezTo>
                <a:cubicBezTo>
                  <a:pt x="7591508" y="1049684"/>
                  <a:pt x="7561943" y="1063171"/>
                  <a:pt x="7532914" y="1077685"/>
                </a:cubicBezTo>
                <a:lnTo>
                  <a:pt x="7489371" y="1099457"/>
                </a:lnTo>
                <a:cubicBezTo>
                  <a:pt x="7474857" y="1106714"/>
                  <a:pt x="7461571" y="1117292"/>
                  <a:pt x="7445828" y="1121228"/>
                </a:cubicBezTo>
                <a:cubicBezTo>
                  <a:pt x="7431875" y="1124716"/>
                  <a:pt x="7385246" y="1135191"/>
                  <a:pt x="7369628" y="1143000"/>
                </a:cubicBezTo>
                <a:cubicBezTo>
                  <a:pt x="7238882" y="1208373"/>
                  <a:pt x="7416471" y="1125781"/>
                  <a:pt x="7315200" y="1186543"/>
                </a:cubicBezTo>
                <a:cubicBezTo>
                  <a:pt x="7305360" y="1192447"/>
                  <a:pt x="7293428" y="1193800"/>
                  <a:pt x="7282542" y="1197428"/>
                </a:cubicBezTo>
                <a:cubicBezTo>
                  <a:pt x="7229979" y="1249993"/>
                  <a:pt x="7296769" y="1186047"/>
                  <a:pt x="7228114" y="1240971"/>
                </a:cubicBezTo>
                <a:cubicBezTo>
                  <a:pt x="7220100" y="1247382"/>
                  <a:pt x="7216574" y="1261935"/>
                  <a:pt x="7206342" y="1262743"/>
                </a:cubicBezTo>
                <a:cubicBezTo>
                  <a:pt x="7076069" y="1273028"/>
                  <a:pt x="6945085" y="1270000"/>
                  <a:pt x="6814457" y="1273628"/>
                </a:cubicBezTo>
                <a:cubicBezTo>
                  <a:pt x="6781800" y="1270000"/>
                  <a:pt x="6749279" y="1264793"/>
                  <a:pt x="6716485" y="1262743"/>
                </a:cubicBezTo>
                <a:cubicBezTo>
                  <a:pt x="6559620" y="1252939"/>
                  <a:pt x="6492512" y="1259005"/>
                  <a:pt x="6357257" y="1240971"/>
                </a:cubicBezTo>
                <a:cubicBezTo>
                  <a:pt x="6338917" y="1238526"/>
                  <a:pt x="6321079" y="1233127"/>
                  <a:pt x="6302828" y="1230085"/>
                </a:cubicBezTo>
                <a:cubicBezTo>
                  <a:pt x="6277519" y="1225867"/>
                  <a:pt x="6251857" y="1223872"/>
                  <a:pt x="6226628" y="1219200"/>
                </a:cubicBezTo>
                <a:cubicBezTo>
                  <a:pt x="6226516" y="1219179"/>
                  <a:pt x="5954542" y="1164782"/>
                  <a:pt x="5900057" y="1153885"/>
                </a:cubicBezTo>
                <a:cubicBezTo>
                  <a:pt x="5863771" y="1146628"/>
                  <a:pt x="5827918" y="1136704"/>
                  <a:pt x="5791200" y="1132114"/>
                </a:cubicBezTo>
                <a:cubicBezTo>
                  <a:pt x="5737703" y="1125427"/>
                  <a:pt x="5691105" y="1120804"/>
                  <a:pt x="5638800" y="1110343"/>
                </a:cubicBezTo>
                <a:cubicBezTo>
                  <a:pt x="5624129" y="1107409"/>
                  <a:pt x="5609771" y="1103086"/>
                  <a:pt x="5595257" y="1099457"/>
                </a:cubicBezTo>
                <a:cubicBezTo>
                  <a:pt x="5169188" y="1124521"/>
                  <a:pt x="5611358" y="1107264"/>
                  <a:pt x="5279571" y="1099457"/>
                </a:cubicBezTo>
                <a:lnTo>
                  <a:pt x="4484914" y="1088571"/>
                </a:lnTo>
                <a:cubicBezTo>
                  <a:pt x="4405962" y="1079798"/>
                  <a:pt x="4403389" y="1083939"/>
                  <a:pt x="4343400" y="1066800"/>
                </a:cubicBezTo>
                <a:cubicBezTo>
                  <a:pt x="4332367" y="1063648"/>
                  <a:pt x="4321005" y="1061046"/>
                  <a:pt x="4310742" y="1055914"/>
                </a:cubicBezTo>
                <a:cubicBezTo>
                  <a:pt x="4299040" y="1050063"/>
                  <a:pt x="4288301" y="1042316"/>
                  <a:pt x="4278085" y="1034143"/>
                </a:cubicBezTo>
                <a:cubicBezTo>
                  <a:pt x="4270071" y="1027732"/>
                  <a:pt x="4265494" y="1016961"/>
                  <a:pt x="4256314" y="1012371"/>
                </a:cubicBezTo>
                <a:cubicBezTo>
                  <a:pt x="4198036" y="983231"/>
                  <a:pt x="4147681" y="986268"/>
                  <a:pt x="4082142" y="979714"/>
                </a:cubicBezTo>
                <a:cubicBezTo>
                  <a:pt x="4074452" y="968178"/>
                  <a:pt x="4054110" y="933040"/>
                  <a:pt x="4038600" y="925285"/>
                </a:cubicBezTo>
                <a:cubicBezTo>
                  <a:pt x="4018074" y="915022"/>
                  <a:pt x="3973285" y="903514"/>
                  <a:pt x="3973285" y="903514"/>
                </a:cubicBezTo>
                <a:cubicBezTo>
                  <a:pt x="3873124" y="920208"/>
                  <a:pt x="3856921" y="925285"/>
                  <a:pt x="3722914" y="925285"/>
                </a:cubicBezTo>
                <a:cubicBezTo>
                  <a:pt x="3686447" y="925285"/>
                  <a:pt x="3650343" y="918028"/>
                  <a:pt x="3614057" y="914400"/>
                </a:cubicBezTo>
                <a:cubicBezTo>
                  <a:pt x="3595914" y="918028"/>
                  <a:pt x="3577915" y="922472"/>
                  <a:pt x="3559628" y="925285"/>
                </a:cubicBezTo>
                <a:cubicBezTo>
                  <a:pt x="3530714" y="929733"/>
                  <a:pt x="3501325" y="930938"/>
                  <a:pt x="3472542" y="936171"/>
                </a:cubicBezTo>
                <a:cubicBezTo>
                  <a:pt x="3461253" y="938224"/>
                  <a:pt x="3451086" y="944568"/>
                  <a:pt x="3439885" y="947057"/>
                </a:cubicBezTo>
                <a:cubicBezTo>
                  <a:pt x="3418339" y="951845"/>
                  <a:pt x="3396117" y="953155"/>
                  <a:pt x="3374571" y="957943"/>
                </a:cubicBezTo>
                <a:cubicBezTo>
                  <a:pt x="3363370" y="960432"/>
                  <a:pt x="3353115" y="966339"/>
                  <a:pt x="3341914" y="968828"/>
                </a:cubicBezTo>
                <a:cubicBezTo>
                  <a:pt x="3320368" y="973616"/>
                  <a:pt x="3298371" y="976085"/>
                  <a:pt x="3276600" y="979714"/>
                </a:cubicBezTo>
                <a:cubicBezTo>
                  <a:pt x="3224128" y="1014694"/>
                  <a:pt x="3259292" y="997704"/>
                  <a:pt x="3178628" y="1012371"/>
                </a:cubicBezTo>
                <a:cubicBezTo>
                  <a:pt x="3130033" y="1021207"/>
                  <a:pt x="3099537" y="1030462"/>
                  <a:pt x="3048000" y="1034143"/>
                </a:cubicBezTo>
                <a:cubicBezTo>
                  <a:pt x="2971908" y="1039578"/>
                  <a:pt x="2895600" y="1041400"/>
                  <a:pt x="2819400" y="1045028"/>
                </a:cubicBezTo>
                <a:lnTo>
                  <a:pt x="2732314" y="1055914"/>
                </a:lnTo>
                <a:cubicBezTo>
                  <a:pt x="2699681" y="1059753"/>
                  <a:pt x="2666912" y="1062457"/>
                  <a:pt x="2634342" y="1066800"/>
                </a:cubicBezTo>
                <a:cubicBezTo>
                  <a:pt x="2612464" y="1069717"/>
                  <a:pt x="2590929" y="1074947"/>
                  <a:pt x="2569028" y="1077685"/>
                </a:cubicBezTo>
                <a:cubicBezTo>
                  <a:pt x="2503819" y="1085836"/>
                  <a:pt x="2373085" y="1099457"/>
                  <a:pt x="2373085" y="1099457"/>
                </a:cubicBezTo>
                <a:cubicBezTo>
                  <a:pt x="2307281" y="1115908"/>
                  <a:pt x="2343730" y="1105613"/>
                  <a:pt x="2264228" y="1132114"/>
                </a:cubicBezTo>
                <a:cubicBezTo>
                  <a:pt x="2253342" y="1135743"/>
                  <a:pt x="2243041" y="1142677"/>
                  <a:pt x="2231571" y="1143000"/>
                </a:cubicBezTo>
                <a:lnTo>
                  <a:pt x="1458685" y="1164771"/>
                </a:lnTo>
                <a:cubicBezTo>
                  <a:pt x="1426028" y="1168400"/>
                  <a:pt x="1393190" y="1170661"/>
                  <a:pt x="1360714" y="1175657"/>
                </a:cubicBezTo>
                <a:cubicBezTo>
                  <a:pt x="1345927" y="1177932"/>
                  <a:pt x="1331556" y="1182433"/>
                  <a:pt x="1317171" y="1186543"/>
                </a:cubicBezTo>
                <a:cubicBezTo>
                  <a:pt x="1306138" y="1189695"/>
                  <a:pt x="1295979" y="1196960"/>
                  <a:pt x="1284514" y="1197428"/>
                </a:cubicBezTo>
                <a:cubicBezTo>
                  <a:pt x="1117699" y="1204237"/>
                  <a:pt x="950685" y="1204685"/>
                  <a:pt x="783771" y="1208314"/>
                </a:cubicBezTo>
                <a:cubicBezTo>
                  <a:pt x="709461" y="1205992"/>
                  <a:pt x="474331" y="1209450"/>
                  <a:pt x="348342" y="1186543"/>
                </a:cubicBezTo>
                <a:cubicBezTo>
                  <a:pt x="311752" y="1179890"/>
                  <a:pt x="315566" y="1172478"/>
                  <a:pt x="283028" y="1153885"/>
                </a:cubicBezTo>
                <a:cubicBezTo>
                  <a:pt x="268939" y="1145834"/>
                  <a:pt x="253670" y="1139995"/>
                  <a:pt x="239485" y="1132114"/>
                </a:cubicBezTo>
                <a:cubicBezTo>
                  <a:pt x="230104" y="1126902"/>
                  <a:pt x="167869" y="1090060"/>
                  <a:pt x="152400" y="1077685"/>
                </a:cubicBezTo>
                <a:cubicBezTo>
                  <a:pt x="144386" y="1071274"/>
                  <a:pt x="138642" y="1062325"/>
                  <a:pt x="130628" y="1055914"/>
                </a:cubicBezTo>
                <a:cubicBezTo>
                  <a:pt x="100482" y="1031798"/>
                  <a:pt x="99807" y="1034755"/>
                  <a:pt x="65314" y="1023257"/>
                </a:cubicBezTo>
                <a:cubicBezTo>
                  <a:pt x="58057" y="1012371"/>
                  <a:pt x="51715" y="1000816"/>
                  <a:pt x="43542" y="990600"/>
                </a:cubicBezTo>
                <a:cubicBezTo>
                  <a:pt x="37131" y="982586"/>
                  <a:pt x="23555" y="978935"/>
                  <a:pt x="21771" y="968828"/>
                </a:cubicBezTo>
                <a:cubicBezTo>
                  <a:pt x="12291" y="915109"/>
                  <a:pt x="16057" y="859846"/>
                  <a:pt x="10885" y="805543"/>
                </a:cubicBezTo>
                <a:cubicBezTo>
                  <a:pt x="8792" y="783570"/>
                  <a:pt x="3628" y="762000"/>
                  <a:pt x="0" y="740228"/>
                </a:cubicBezTo>
                <a:cubicBezTo>
                  <a:pt x="3628" y="729342"/>
                  <a:pt x="8102" y="718703"/>
                  <a:pt x="10885" y="707571"/>
                </a:cubicBezTo>
                <a:cubicBezTo>
                  <a:pt x="17137" y="682562"/>
                  <a:pt x="29421" y="610478"/>
                  <a:pt x="32657" y="587828"/>
                </a:cubicBezTo>
                <a:cubicBezTo>
                  <a:pt x="36794" y="558868"/>
                  <a:pt x="38733" y="529599"/>
                  <a:pt x="43542" y="500743"/>
                </a:cubicBezTo>
                <a:cubicBezTo>
                  <a:pt x="49026" y="467840"/>
                  <a:pt x="66522" y="420920"/>
                  <a:pt x="76200" y="391885"/>
                </a:cubicBezTo>
                <a:cubicBezTo>
                  <a:pt x="79829" y="380999"/>
                  <a:pt x="84302" y="370360"/>
                  <a:pt x="87085" y="359228"/>
                </a:cubicBezTo>
                <a:cubicBezTo>
                  <a:pt x="94342" y="330200"/>
                  <a:pt x="80471" y="281605"/>
                  <a:pt x="108857" y="272143"/>
                </a:cubicBezTo>
                <a:cubicBezTo>
                  <a:pt x="149211" y="258691"/>
                  <a:pt x="154214" y="254000"/>
                  <a:pt x="163285" y="2503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" name="Figura a mano libera 5">
            <a:extLst>
              <a:ext uri="{FF2B5EF4-FFF2-40B4-BE49-F238E27FC236}">
                <a16:creationId xmlns:a16="http://schemas.microsoft.com/office/drawing/2014/main" id="{ED9DB58B-2B0A-99D1-EAD9-ACCBAA558663}"/>
              </a:ext>
            </a:extLst>
          </p:cNvPr>
          <p:cNvSpPr>
            <a:spLocks/>
          </p:cNvSpPr>
          <p:nvPr/>
        </p:nvSpPr>
        <p:spPr bwMode="auto">
          <a:xfrm>
            <a:off x="434975" y="4202113"/>
            <a:ext cx="7913688" cy="1417637"/>
          </a:xfrm>
          <a:custGeom>
            <a:avLst/>
            <a:gdLst>
              <a:gd name="T0" fmla="*/ 511613 w 7913914"/>
              <a:gd name="T1" fmla="*/ 278680 h 1273628"/>
              <a:gd name="T2" fmla="*/ 1338904 w 7913914"/>
              <a:gd name="T3" fmla="*/ 290797 h 1273628"/>
              <a:gd name="T4" fmla="*/ 1872289 w 7913914"/>
              <a:gd name="T5" fmla="*/ 254448 h 1273628"/>
              <a:gd name="T6" fmla="*/ 2373017 w 7913914"/>
              <a:gd name="T7" fmla="*/ 169632 h 1273628"/>
              <a:gd name="T8" fmla="*/ 2525413 w 7913914"/>
              <a:gd name="T9" fmla="*/ 133282 h 1273628"/>
              <a:gd name="T10" fmla="*/ 3613954 w 7913914"/>
              <a:gd name="T11" fmla="*/ 84816 h 1273628"/>
              <a:gd name="T12" fmla="*/ 3722808 w 7913914"/>
              <a:gd name="T13" fmla="*/ 0 h 1273628"/>
              <a:gd name="T14" fmla="*/ 4234421 w 7913914"/>
              <a:gd name="T15" fmla="*/ 60582 h 1273628"/>
              <a:gd name="T16" fmla="*/ 4441244 w 7913914"/>
              <a:gd name="T17" fmla="*/ 181748 h 1273628"/>
              <a:gd name="T18" fmla="*/ 4767806 w 7913914"/>
              <a:gd name="T19" fmla="*/ 230214 h 1273628"/>
              <a:gd name="T20" fmla="*/ 4985515 w 7913914"/>
              <a:gd name="T21" fmla="*/ 266564 h 1273628"/>
              <a:gd name="T22" fmla="*/ 5649524 w 7913914"/>
              <a:gd name="T23" fmla="*/ 266564 h 1273628"/>
              <a:gd name="T24" fmla="*/ 6248222 w 7913914"/>
              <a:gd name="T25" fmla="*/ 205981 h 1273628"/>
              <a:gd name="T26" fmla="*/ 6672751 w 7913914"/>
              <a:gd name="T27" fmla="*/ 254448 h 1273628"/>
              <a:gd name="T28" fmla="*/ 7184366 w 7913914"/>
              <a:gd name="T29" fmla="*/ 278680 h 1273628"/>
              <a:gd name="T30" fmla="*/ 7685095 w 7913914"/>
              <a:gd name="T31" fmla="*/ 278680 h 1273628"/>
              <a:gd name="T32" fmla="*/ 7815719 w 7913914"/>
              <a:gd name="T33" fmla="*/ 339264 h 1273628"/>
              <a:gd name="T34" fmla="*/ 7902802 w 7913914"/>
              <a:gd name="T35" fmla="*/ 460429 h 1273628"/>
              <a:gd name="T36" fmla="*/ 7891917 w 7913914"/>
              <a:gd name="T37" fmla="*/ 630061 h 1273628"/>
              <a:gd name="T38" fmla="*/ 7826604 w 7913914"/>
              <a:gd name="T39" fmla="*/ 823926 h 1273628"/>
              <a:gd name="T40" fmla="*/ 7793948 w 7913914"/>
              <a:gd name="T41" fmla="*/ 969325 h 1273628"/>
              <a:gd name="T42" fmla="*/ 7652438 w 7913914"/>
              <a:gd name="T43" fmla="*/ 1126840 h 1273628"/>
              <a:gd name="T44" fmla="*/ 7489157 w 7913914"/>
              <a:gd name="T45" fmla="*/ 1223773 h 1273628"/>
              <a:gd name="T46" fmla="*/ 7314991 w 7913914"/>
              <a:gd name="T47" fmla="*/ 1320705 h 1273628"/>
              <a:gd name="T48" fmla="*/ 7206136 w 7913914"/>
              <a:gd name="T49" fmla="*/ 1405521 h 1273628"/>
              <a:gd name="T50" fmla="*/ 6357075 w 7913914"/>
              <a:gd name="T51" fmla="*/ 1381287 h 1273628"/>
              <a:gd name="T52" fmla="*/ 5899889 w 7913914"/>
              <a:gd name="T53" fmla="*/ 1284355 h 1273628"/>
              <a:gd name="T54" fmla="*/ 5595097 w 7913914"/>
              <a:gd name="T55" fmla="*/ 1223773 h 1273628"/>
              <a:gd name="T56" fmla="*/ 4343276 w 7913914"/>
              <a:gd name="T57" fmla="*/ 1187423 h 1273628"/>
              <a:gd name="T58" fmla="*/ 4256192 w 7913914"/>
              <a:gd name="T59" fmla="*/ 1126840 h 1273628"/>
              <a:gd name="T60" fmla="*/ 3973172 w 7913914"/>
              <a:gd name="T61" fmla="*/ 1005674 h 1273628"/>
              <a:gd name="T62" fmla="*/ 3559526 w 7913914"/>
              <a:gd name="T63" fmla="*/ 1029907 h 1273628"/>
              <a:gd name="T64" fmla="*/ 3374475 w 7913914"/>
              <a:gd name="T65" fmla="*/ 1066258 h 1273628"/>
              <a:gd name="T66" fmla="*/ 3178537 w 7913914"/>
              <a:gd name="T67" fmla="*/ 1126840 h 1273628"/>
              <a:gd name="T68" fmla="*/ 2732236 w 7913914"/>
              <a:gd name="T69" fmla="*/ 1175306 h 1273628"/>
              <a:gd name="T70" fmla="*/ 2373017 w 7913914"/>
              <a:gd name="T71" fmla="*/ 1223773 h 1273628"/>
              <a:gd name="T72" fmla="*/ 1458643 w 7913914"/>
              <a:gd name="T73" fmla="*/ 1296472 h 1273628"/>
              <a:gd name="T74" fmla="*/ 1284477 w 7913914"/>
              <a:gd name="T75" fmla="*/ 1332821 h 1273628"/>
              <a:gd name="T76" fmla="*/ 283020 w 7913914"/>
              <a:gd name="T77" fmla="*/ 1284355 h 1273628"/>
              <a:gd name="T78" fmla="*/ 130624 w 7913914"/>
              <a:gd name="T79" fmla="*/ 1175306 h 1273628"/>
              <a:gd name="T80" fmla="*/ 21770 w 7913914"/>
              <a:gd name="T81" fmla="*/ 1078373 h 1273628"/>
              <a:gd name="T82" fmla="*/ 10885 w 7913914"/>
              <a:gd name="T83" fmla="*/ 787576 h 1273628"/>
              <a:gd name="T84" fmla="*/ 76198 w 7913914"/>
              <a:gd name="T85" fmla="*/ 436195 h 1273628"/>
              <a:gd name="T86" fmla="*/ 163280 w 7913914"/>
              <a:gd name="T87" fmla="*/ 278680 h 127362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913914" h="1273628">
                <a:moveTo>
                  <a:pt x="163285" y="250371"/>
                </a:moveTo>
                <a:lnTo>
                  <a:pt x="163285" y="250371"/>
                </a:lnTo>
                <a:cubicBezTo>
                  <a:pt x="346034" y="235142"/>
                  <a:pt x="284019" y="234491"/>
                  <a:pt x="511628" y="250371"/>
                </a:cubicBezTo>
                <a:cubicBezTo>
                  <a:pt x="595197" y="256202"/>
                  <a:pt x="678552" y="264780"/>
                  <a:pt x="762000" y="272143"/>
                </a:cubicBezTo>
                <a:lnTo>
                  <a:pt x="881742" y="283028"/>
                </a:lnTo>
                <a:cubicBezTo>
                  <a:pt x="1001212" y="278250"/>
                  <a:pt x="1209193" y="271637"/>
                  <a:pt x="1338942" y="261257"/>
                </a:cubicBezTo>
                <a:cubicBezTo>
                  <a:pt x="1368103" y="258924"/>
                  <a:pt x="1396804" y="251699"/>
                  <a:pt x="1426028" y="250371"/>
                </a:cubicBezTo>
                <a:cubicBezTo>
                  <a:pt x="1556572" y="244437"/>
                  <a:pt x="1687285" y="243114"/>
                  <a:pt x="1817914" y="239485"/>
                </a:cubicBezTo>
                <a:cubicBezTo>
                  <a:pt x="1836057" y="235857"/>
                  <a:pt x="1853899" y="230075"/>
                  <a:pt x="1872342" y="228600"/>
                </a:cubicBezTo>
                <a:cubicBezTo>
                  <a:pt x="2045200" y="214772"/>
                  <a:pt x="2043013" y="228577"/>
                  <a:pt x="2166257" y="206828"/>
                </a:cubicBezTo>
                <a:cubicBezTo>
                  <a:pt x="2202698" y="200397"/>
                  <a:pt x="2240009" y="196759"/>
                  <a:pt x="2275114" y="185057"/>
                </a:cubicBezTo>
                <a:lnTo>
                  <a:pt x="2373085" y="152400"/>
                </a:lnTo>
                <a:cubicBezTo>
                  <a:pt x="2383971" y="148771"/>
                  <a:pt x="2394383" y="143137"/>
                  <a:pt x="2405742" y="141514"/>
                </a:cubicBezTo>
                <a:cubicBezTo>
                  <a:pt x="2431142" y="137885"/>
                  <a:pt x="2456698" y="135218"/>
                  <a:pt x="2481942" y="130628"/>
                </a:cubicBezTo>
                <a:cubicBezTo>
                  <a:pt x="2496662" y="127952"/>
                  <a:pt x="2510557" y="120738"/>
                  <a:pt x="2525485" y="119743"/>
                </a:cubicBezTo>
                <a:cubicBezTo>
                  <a:pt x="2701308" y="108022"/>
                  <a:pt x="3233148" y="100010"/>
                  <a:pt x="3331028" y="97971"/>
                </a:cubicBezTo>
                <a:cubicBezTo>
                  <a:pt x="3414485" y="94342"/>
                  <a:pt x="3498110" y="93492"/>
                  <a:pt x="3581400" y="87085"/>
                </a:cubicBezTo>
                <a:cubicBezTo>
                  <a:pt x="3592841" y="86205"/>
                  <a:pt x="3605097" y="83368"/>
                  <a:pt x="3614057" y="76200"/>
                </a:cubicBezTo>
                <a:cubicBezTo>
                  <a:pt x="3684400" y="19926"/>
                  <a:pt x="3586398" y="60020"/>
                  <a:pt x="3668485" y="32657"/>
                </a:cubicBezTo>
                <a:cubicBezTo>
                  <a:pt x="3675742" y="25400"/>
                  <a:pt x="3681456" y="16165"/>
                  <a:pt x="3690257" y="10885"/>
                </a:cubicBezTo>
                <a:cubicBezTo>
                  <a:pt x="3700096" y="4982"/>
                  <a:pt x="3711440" y="0"/>
                  <a:pt x="3722914" y="0"/>
                </a:cubicBezTo>
                <a:cubicBezTo>
                  <a:pt x="3842712" y="0"/>
                  <a:pt x="3962399" y="7257"/>
                  <a:pt x="4082142" y="10885"/>
                </a:cubicBezTo>
                <a:cubicBezTo>
                  <a:pt x="4103914" y="18142"/>
                  <a:pt x="4125193" y="27091"/>
                  <a:pt x="4147457" y="32657"/>
                </a:cubicBezTo>
                <a:cubicBezTo>
                  <a:pt x="4176485" y="39914"/>
                  <a:pt x="4206156" y="44966"/>
                  <a:pt x="4234542" y="54428"/>
                </a:cubicBezTo>
                <a:cubicBezTo>
                  <a:pt x="4281393" y="70045"/>
                  <a:pt x="4256068" y="62531"/>
                  <a:pt x="4310742" y="76200"/>
                </a:cubicBezTo>
                <a:cubicBezTo>
                  <a:pt x="4317999" y="83457"/>
                  <a:pt x="4324303" y="91813"/>
                  <a:pt x="4332514" y="97971"/>
                </a:cubicBezTo>
                <a:cubicBezTo>
                  <a:pt x="4366913" y="123770"/>
                  <a:pt x="4401971" y="146399"/>
                  <a:pt x="4441371" y="163285"/>
                </a:cubicBezTo>
                <a:cubicBezTo>
                  <a:pt x="4451918" y="167805"/>
                  <a:pt x="4462617" y="172970"/>
                  <a:pt x="4474028" y="174171"/>
                </a:cubicBezTo>
                <a:cubicBezTo>
                  <a:pt x="4531879" y="180261"/>
                  <a:pt x="4590143" y="181428"/>
                  <a:pt x="4648200" y="185057"/>
                </a:cubicBezTo>
                <a:cubicBezTo>
                  <a:pt x="4840683" y="217138"/>
                  <a:pt x="4600568" y="176397"/>
                  <a:pt x="4767942" y="206828"/>
                </a:cubicBezTo>
                <a:cubicBezTo>
                  <a:pt x="4789658" y="210776"/>
                  <a:pt x="4811614" y="213385"/>
                  <a:pt x="4833257" y="217714"/>
                </a:cubicBezTo>
                <a:cubicBezTo>
                  <a:pt x="4847928" y="220648"/>
                  <a:pt x="4861989" y="226484"/>
                  <a:pt x="4876800" y="228600"/>
                </a:cubicBezTo>
                <a:cubicBezTo>
                  <a:pt x="4912900" y="233757"/>
                  <a:pt x="4949371" y="235857"/>
                  <a:pt x="4985657" y="239485"/>
                </a:cubicBezTo>
                <a:cubicBezTo>
                  <a:pt x="5104912" y="209673"/>
                  <a:pt x="5023939" y="225500"/>
                  <a:pt x="5268685" y="239485"/>
                </a:cubicBezTo>
                <a:cubicBezTo>
                  <a:pt x="5315919" y="242184"/>
                  <a:pt x="5363028" y="246742"/>
                  <a:pt x="5410200" y="250371"/>
                </a:cubicBezTo>
                <a:lnTo>
                  <a:pt x="5649685" y="239485"/>
                </a:lnTo>
                <a:cubicBezTo>
                  <a:pt x="5857387" y="230647"/>
                  <a:pt x="5849705" y="245837"/>
                  <a:pt x="5976257" y="217714"/>
                </a:cubicBezTo>
                <a:cubicBezTo>
                  <a:pt x="5990862" y="214468"/>
                  <a:pt x="6004946" y="208611"/>
                  <a:pt x="6019800" y="206828"/>
                </a:cubicBezTo>
                <a:cubicBezTo>
                  <a:pt x="6095800" y="197708"/>
                  <a:pt x="6248400" y="185057"/>
                  <a:pt x="6248400" y="185057"/>
                </a:cubicBezTo>
                <a:cubicBezTo>
                  <a:pt x="6284686" y="188686"/>
                  <a:pt x="6321110" y="191124"/>
                  <a:pt x="6357257" y="195943"/>
                </a:cubicBezTo>
                <a:cubicBezTo>
                  <a:pt x="6375597" y="198388"/>
                  <a:pt x="6393345" y="204383"/>
                  <a:pt x="6411685" y="206828"/>
                </a:cubicBezTo>
                <a:cubicBezTo>
                  <a:pt x="6516112" y="220751"/>
                  <a:pt x="6561130" y="217951"/>
                  <a:pt x="6672942" y="228600"/>
                </a:cubicBezTo>
                <a:cubicBezTo>
                  <a:pt x="6698484" y="231033"/>
                  <a:pt x="6723700" y="236166"/>
                  <a:pt x="6749142" y="239485"/>
                </a:cubicBezTo>
                <a:lnTo>
                  <a:pt x="6923314" y="261257"/>
                </a:lnTo>
                <a:lnTo>
                  <a:pt x="7184571" y="250371"/>
                </a:lnTo>
                <a:cubicBezTo>
                  <a:pt x="7228198" y="247947"/>
                  <a:pt x="7271597" y="242298"/>
                  <a:pt x="7315200" y="239485"/>
                </a:cubicBezTo>
                <a:cubicBezTo>
                  <a:pt x="7384095" y="235040"/>
                  <a:pt x="7453085" y="232228"/>
                  <a:pt x="7522028" y="228600"/>
                </a:cubicBezTo>
                <a:cubicBezTo>
                  <a:pt x="7603870" y="236040"/>
                  <a:pt x="7622599" y="231556"/>
                  <a:pt x="7685314" y="250371"/>
                </a:cubicBezTo>
                <a:cubicBezTo>
                  <a:pt x="7707295" y="256966"/>
                  <a:pt x="7728857" y="264886"/>
                  <a:pt x="7750628" y="272143"/>
                </a:cubicBezTo>
                <a:lnTo>
                  <a:pt x="7783285" y="283028"/>
                </a:lnTo>
                <a:cubicBezTo>
                  <a:pt x="7794171" y="290285"/>
                  <a:pt x="7804583" y="298309"/>
                  <a:pt x="7815942" y="304800"/>
                </a:cubicBezTo>
                <a:cubicBezTo>
                  <a:pt x="7830031" y="312851"/>
                  <a:pt x="7845983" y="317570"/>
                  <a:pt x="7859485" y="326571"/>
                </a:cubicBezTo>
                <a:cubicBezTo>
                  <a:pt x="7868025" y="332264"/>
                  <a:pt x="7874000" y="341086"/>
                  <a:pt x="7881257" y="348343"/>
                </a:cubicBezTo>
                <a:lnTo>
                  <a:pt x="7903028" y="413657"/>
                </a:lnTo>
                <a:lnTo>
                  <a:pt x="7913914" y="446314"/>
                </a:lnTo>
                <a:cubicBezTo>
                  <a:pt x="7910285" y="464457"/>
                  <a:pt x="7906338" y="482539"/>
                  <a:pt x="7903028" y="500743"/>
                </a:cubicBezTo>
                <a:cubicBezTo>
                  <a:pt x="7899080" y="522459"/>
                  <a:pt x="7896930" y="544511"/>
                  <a:pt x="7892142" y="566057"/>
                </a:cubicBezTo>
                <a:cubicBezTo>
                  <a:pt x="7883381" y="605484"/>
                  <a:pt x="7876128" y="600648"/>
                  <a:pt x="7859485" y="642257"/>
                </a:cubicBezTo>
                <a:cubicBezTo>
                  <a:pt x="7850962" y="663565"/>
                  <a:pt x="7844971" y="685800"/>
                  <a:pt x="7837714" y="707571"/>
                </a:cubicBezTo>
                <a:lnTo>
                  <a:pt x="7826828" y="740228"/>
                </a:lnTo>
                <a:cubicBezTo>
                  <a:pt x="7823199" y="751114"/>
                  <a:pt x="7818725" y="761753"/>
                  <a:pt x="7815942" y="772885"/>
                </a:cubicBezTo>
                <a:cubicBezTo>
                  <a:pt x="7812314" y="787399"/>
                  <a:pt x="7808302" y="801823"/>
                  <a:pt x="7805057" y="816428"/>
                </a:cubicBezTo>
                <a:cubicBezTo>
                  <a:pt x="7801043" y="834490"/>
                  <a:pt x="7800668" y="853533"/>
                  <a:pt x="7794171" y="870857"/>
                </a:cubicBezTo>
                <a:cubicBezTo>
                  <a:pt x="7790119" y="881662"/>
                  <a:pt x="7741721" y="944286"/>
                  <a:pt x="7739742" y="947057"/>
                </a:cubicBezTo>
                <a:cubicBezTo>
                  <a:pt x="7732138" y="957703"/>
                  <a:pt x="7727222" y="970463"/>
                  <a:pt x="7717971" y="979714"/>
                </a:cubicBezTo>
                <a:cubicBezTo>
                  <a:pt x="7686775" y="1010910"/>
                  <a:pt x="7688070" y="994664"/>
                  <a:pt x="7652657" y="1012371"/>
                </a:cubicBezTo>
                <a:cubicBezTo>
                  <a:pt x="7640955" y="1018222"/>
                  <a:pt x="7631486" y="1027878"/>
                  <a:pt x="7620000" y="1034143"/>
                </a:cubicBezTo>
                <a:cubicBezTo>
                  <a:pt x="7591508" y="1049684"/>
                  <a:pt x="7561943" y="1063171"/>
                  <a:pt x="7532914" y="1077685"/>
                </a:cubicBezTo>
                <a:lnTo>
                  <a:pt x="7489371" y="1099457"/>
                </a:lnTo>
                <a:cubicBezTo>
                  <a:pt x="7474857" y="1106714"/>
                  <a:pt x="7461571" y="1117292"/>
                  <a:pt x="7445828" y="1121228"/>
                </a:cubicBezTo>
                <a:cubicBezTo>
                  <a:pt x="7431875" y="1124716"/>
                  <a:pt x="7385246" y="1135191"/>
                  <a:pt x="7369628" y="1143000"/>
                </a:cubicBezTo>
                <a:cubicBezTo>
                  <a:pt x="7238882" y="1208373"/>
                  <a:pt x="7416471" y="1125781"/>
                  <a:pt x="7315200" y="1186543"/>
                </a:cubicBezTo>
                <a:cubicBezTo>
                  <a:pt x="7305360" y="1192447"/>
                  <a:pt x="7293428" y="1193800"/>
                  <a:pt x="7282542" y="1197428"/>
                </a:cubicBezTo>
                <a:cubicBezTo>
                  <a:pt x="7229979" y="1249993"/>
                  <a:pt x="7296769" y="1186047"/>
                  <a:pt x="7228114" y="1240971"/>
                </a:cubicBezTo>
                <a:cubicBezTo>
                  <a:pt x="7220100" y="1247382"/>
                  <a:pt x="7216574" y="1261935"/>
                  <a:pt x="7206342" y="1262743"/>
                </a:cubicBezTo>
                <a:cubicBezTo>
                  <a:pt x="7076069" y="1273028"/>
                  <a:pt x="6945085" y="1270000"/>
                  <a:pt x="6814457" y="1273628"/>
                </a:cubicBezTo>
                <a:cubicBezTo>
                  <a:pt x="6781800" y="1270000"/>
                  <a:pt x="6749279" y="1264793"/>
                  <a:pt x="6716485" y="1262743"/>
                </a:cubicBezTo>
                <a:cubicBezTo>
                  <a:pt x="6559620" y="1252939"/>
                  <a:pt x="6492512" y="1259005"/>
                  <a:pt x="6357257" y="1240971"/>
                </a:cubicBezTo>
                <a:cubicBezTo>
                  <a:pt x="6338917" y="1238526"/>
                  <a:pt x="6321079" y="1233127"/>
                  <a:pt x="6302828" y="1230085"/>
                </a:cubicBezTo>
                <a:cubicBezTo>
                  <a:pt x="6277519" y="1225867"/>
                  <a:pt x="6251857" y="1223872"/>
                  <a:pt x="6226628" y="1219200"/>
                </a:cubicBezTo>
                <a:cubicBezTo>
                  <a:pt x="6226516" y="1219179"/>
                  <a:pt x="5954542" y="1164782"/>
                  <a:pt x="5900057" y="1153885"/>
                </a:cubicBezTo>
                <a:cubicBezTo>
                  <a:pt x="5863771" y="1146628"/>
                  <a:pt x="5827918" y="1136704"/>
                  <a:pt x="5791200" y="1132114"/>
                </a:cubicBezTo>
                <a:cubicBezTo>
                  <a:pt x="5737703" y="1125427"/>
                  <a:pt x="5691105" y="1120804"/>
                  <a:pt x="5638800" y="1110343"/>
                </a:cubicBezTo>
                <a:cubicBezTo>
                  <a:pt x="5624129" y="1107409"/>
                  <a:pt x="5609771" y="1103086"/>
                  <a:pt x="5595257" y="1099457"/>
                </a:cubicBezTo>
                <a:cubicBezTo>
                  <a:pt x="5169188" y="1124521"/>
                  <a:pt x="5611358" y="1107264"/>
                  <a:pt x="5279571" y="1099457"/>
                </a:cubicBezTo>
                <a:lnTo>
                  <a:pt x="4484914" y="1088571"/>
                </a:lnTo>
                <a:cubicBezTo>
                  <a:pt x="4405962" y="1079798"/>
                  <a:pt x="4403389" y="1083939"/>
                  <a:pt x="4343400" y="1066800"/>
                </a:cubicBezTo>
                <a:cubicBezTo>
                  <a:pt x="4332367" y="1063648"/>
                  <a:pt x="4321005" y="1061046"/>
                  <a:pt x="4310742" y="1055914"/>
                </a:cubicBezTo>
                <a:cubicBezTo>
                  <a:pt x="4299040" y="1050063"/>
                  <a:pt x="4288301" y="1042316"/>
                  <a:pt x="4278085" y="1034143"/>
                </a:cubicBezTo>
                <a:cubicBezTo>
                  <a:pt x="4270071" y="1027732"/>
                  <a:pt x="4265494" y="1016961"/>
                  <a:pt x="4256314" y="1012371"/>
                </a:cubicBezTo>
                <a:cubicBezTo>
                  <a:pt x="4198036" y="983231"/>
                  <a:pt x="4147681" y="986268"/>
                  <a:pt x="4082142" y="979714"/>
                </a:cubicBezTo>
                <a:cubicBezTo>
                  <a:pt x="4074452" y="968178"/>
                  <a:pt x="4054110" y="933040"/>
                  <a:pt x="4038600" y="925285"/>
                </a:cubicBezTo>
                <a:cubicBezTo>
                  <a:pt x="4018074" y="915022"/>
                  <a:pt x="3973285" y="903514"/>
                  <a:pt x="3973285" y="903514"/>
                </a:cubicBezTo>
                <a:cubicBezTo>
                  <a:pt x="3873124" y="920208"/>
                  <a:pt x="3856921" y="925285"/>
                  <a:pt x="3722914" y="925285"/>
                </a:cubicBezTo>
                <a:cubicBezTo>
                  <a:pt x="3686447" y="925285"/>
                  <a:pt x="3650343" y="918028"/>
                  <a:pt x="3614057" y="914400"/>
                </a:cubicBezTo>
                <a:cubicBezTo>
                  <a:pt x="3595914" y="918028"/>
                  <a:pt x="3577915" y="922472"/>
                  <a:pt x="3559628" y="925285"/>
                </a:cubicBezTo>
                <a:cubicBezTo>
                  <a:pt x="3530714" y="929733"/>
                  <a:pt x="3501325" y="930938"/>
                  <a:pt x="3472542" y="936171"/>
                </a:cubicBezTo>
                <a:cubicBezTo>
                  <a:pt x="3461253" y="938224"/>
                  <a:pt x="3451086" y="944568"/>
                  <a:pt x="3439885" y="947057"/>
                </a:cubicBezTo>
                <a:cubicBezTo>
                  <a:pt x="3418339" y="951845"/>
                  <a:pt x="3396117" y="953155"/>
                  <a:pt x="3374571" y="957943"/>
                </a:cubicBezTo>
                <a:cubicBezTo>
                  <a:pt x="3363370" y="960432"/>
                  <a:pt x="3353115" y="966339"/>
                  <a:pt x="3341914" y="968828"/>
                </a:cubicBezTo>
                <a:cubicBezTo>
                  <a:pt x="3320368" y="973616"/>
                  <a:pt x="3298371" y="976085"/>
                  <a:pt x="3276600" y="979714"/>
                </a:cubicBezTo>
                <a:cubicBezTo>
                  <a:pt x="3224128" y="1014694"/>
                  <a:pt x="3259292" y="997704"/>
                  <a:pt x="3178628" y="1012371"/>
                </a:cubicBezTo>
                <a:cubicBezTo>
                  <a:pt x="3130033" y="1021207"/>
                  <a:pt x="3099537" y="1030462"/>
                  <a:pt x="3048000" y="1034143"/>
                </a:cubicBezTo>
                <a:cubicBezTo>
                  <a:pt x="2971908" y="1039578"/>
                  <a:pt x="2895600" y="1041400"/>
                  <a:pt x="2819400" y="1045028"/>
                </a:cubicBezTo>
                <a:lnTo>
                  <a:pt x="2732314" y="1055914"/>
                </a:lnTo>
                <a:cubicBezTo>
                  <a:pt x="2699681" y="1059753"/>
                  <a:pt x="2666912" y="1062457"/>
                  <a:pt x="2634342" y="1066800"/>
                </a:cubicBezTo>
                <a:cubicBezTo>
                  <a:pt x="2612464" y="1069717"/>
                  <a:pt x="2590929" y="1074947"/>
                  <a:pt x="2569028" y="1077685"/>
                </a:cubicBezTo>
                <a:cubicBezTo>
                  <a:pt x="2503819" y="1085836"/>
                  <a:pt x="2373085" y="1099457"/>
                  <a:pt x="2373085" y="1099457"/>
                </a:cubicBezTo>
                <a:cubicBezTo>
                  <a:pt x="2307281" y="1115908"/>
                  <a:pt x="2343730" y="1105613"/>
                  <a:pt x="2264228" y="1132114"/>
                </a:cubicBezTo>
                <a:cubicBezTo>
                  <a:pt x="2253342" y="1135743"/>
                  <a:pt x="2243041" y="1142677"/>
                  <a:pt x="2231571" y="1143000"/>
                </a:cubicBezTo>
                <a:lnTo>
                  <a:pt x="1458685" y="1164771"/>
                </a:lnTo>
                <a:cubicBezTo>
                  <a:pt x="1426028" y="1168400"/>
                  <a:pt x="1393190" y="1170661"/>
                  <a:pt x="1360714" y="1175657"/>
                </a:cubicBezTo>
                <a:cubicBezTo>
                  <a:pt x="1345927" y="1177932"/>
                  <a:pt x="1331556" y="1182433"/>
                  <a:pt x="1317171" y="1186543"/>
                </a:cubicBezTo>
                <a:cubicBezTo>
                  <a:pt x="1306138" y="1189695"/>
                  <a:pt x="1295979" y="1196960"/>
                  <a:pt x="1284514" y="1197428"/>
                </a:cubicBezTo>
                <a:cubicBezTo>
                  <a:pt x="1117699" y="1204237"/>
                  <a:pt x="950685" y="1204685"/>
                  <a:pt x="783771" y="1208314"/>
                </a:cubicBezTo>
                <a:cubicBezTo>
                  <a:pt x="709461" y="1205992"/>
                  <a:pt x="474331" y="1209450"/>
                  <a:pt x="348342" y="1186543"/>
                </a:cubicBezTo>
                <a:cubicBezTo>
                  <a:pt x="311752" y="1179890"/>
                  <a:pt x="315566" y="1172478"/>
                  <a:pt x="283028" y="1153885"/>
                </a:cubicBezTo>
                <a:cubicBezTo>
                  <a:pt x="268939" y="1145834"/>
                  <a:pt x="253670" y="1139995"/>
                  <a:pt x="239485" y="1132114"/>
                </a:cubicBezTo>
                <a:cubicBezTo>
                  <a:pt x="230104" y="1126902"/>
                  <a:pt x="167869" y="1090060"/>
                  <a:pt x="152400" y="1077685"/>
                </a:cubicBezTo>
                <a:cubicBezTo>
                  <a:pt x="144386" y="1071274"/>
                  <a:pt x="138642" y="1062325"/>
                  <a:pt x="130628" y="1055914"/>
                </a:cubicBezTo>
                <a:cubicBezTo>
                  <a:pt x="100482" y="1031798"/>
                  <a:pt x="99807" y="1034755"/>
                  <a:pt x="65314" y="1023257"/>
                </a:cubicBezTo>
                <a:cubicBezTo>
                  <a:pt x="58057" y="1012371"/>
                  <a:pt x="51715" y="1000816"/>
                  <a:pt x="43542" y="990600"/>
                </a:cubicBezTo>
                <a:cubicBezTo>
                  <a:pt x="37131" y="982586"/>
                  <a:pt x="23555" y="978935"/>
                  <a:pt x="21771" y="968828"/>
                </a:cubicBezTo>
                <a:cubicBezTo>
                  <a:pt x="12291" y="915109"/>
                  <a:pt x="16057" y="859846"/>
                  <a:pt x="10885" y="805543"/>
                </a:cubicBezTo>
                <a:cubicBezTo>
                  <a:pt x="8792" y="783570"/>
                  <a:pt x="3628" y="762000"/>
                  <a:pt x="0" y="740228"/>
                </a:cubicBezTo>
                <a:cubicBezTo>
                  <a:pt x="3628" y="729342"/>
                  <a:pt x="8102" y="718703"/>
                  <a:pt x="10885" y="707571"/>
                </a:cubicBezTo>
                <a:cubicBezTo>
                  <a:pt x="17137" y="682562"/>
                  <a:pt x="29421" y="610478"/>
                  <a:pt x="32657" y="587828"/>
                </a:cubicBezTo>
                <a:cubicBezTo>
                  <a:pt x="36794" y="558868"/>
                  <a:pt x="38733" y="529599"/>
                  <a:pt x="43542" y="500743"/>
                </a:cubicBezTo>
                <a:cubicBezTo>
                  <a:pt x="49026" y="467840"/>
                  <a:pt x="66522" y="420920"/>
                  <a:pt x="76200" y="391885"/>
                </a:cubicBezTo>
                <a:cubicBezTo>
                  <a:pt x="79829" y="380999"/>
                  <a:pt x="84302" y="370360"/>
                  <a:pt x="87085" y="359228"/>
                </a:cubicBezTo>
                <a:cubicBezTo>
                  <a:pt x="94342" y="330200"/>
                  <a:pt x="80471" y="281605"/>
                  <a:pt x="108857" y="272143"/>
                </a:cubicBezTo>
                <a:cubicBezTo>
                  <a:pt x="149211" y="258691"/>
                  <a:pt x="154214" y="254000"/>
                  <a:pt x="163285" y="2503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" name="Figura a mano libera 6">
            <a:extLst>
              <a:ext uri="{FF2B5EF4-FFF2-40B4-BE49-F238E27FC236}">
                <a16:creationId xmlns:a16="http://schemas.microsoft.com/office/drawing/2014/main" id="{00482394-8193-3005-27AA-C29DC207267B}"/>
              </a:ext>
            </a:extLst>
          </p:cNvPr>
          <p:cNvSpPr>
            <a:spLocks/>
          </p:cNvSpPr>
          <p:nvPr/>
        </p:nvSpPr>
        <p:spPr bwMode="auto">
          <a:xfrm>
            <a:off x="434975" y="5167313"/>
            <a:ext cx="7913688" cy="1501775"/>
          </a:xfrm>
          <a:custGeom>
            <a:avLst/>
            <a:gdLst>
              <a:gd name="T0" fmla="*/ 511613 w 7913914"/>
              <a:gd name="T1" fmla="*/ 295220 h 1273628"/>
              <a:gd name="T2" fmla="*/ 1338904 w 7913914"/>
              <a:gd name="T3" fmla="*/ 308056 h 1273628"/>
              <a:gd name="T4" fmla="*/ 1872289 w 7913914"/>
              <a:gd name="T5" fmla="*/ 269549 h 1273628"/>
              <a:gd name="T6" fmla="*/ 2373017 w 7913914"/>
              <a:gd name="T7" fmla="*/ 179700 h 1273628"/>
              <a:gd name="T8" fmla="*/ 2525413 w 7913914"/>
              <a:gd name="T9" fmla="*/ 141193 h 1273628"/>
              <a:gd name="T10" fmla="*/ 3613954 w 7913914"/>
              <a:gd name="T11" fmla="*/ 89850 h 1273628"/>
              <a:gd name="T12" fmla="*/ 3722808 w 7913914"/>
              <a:gd name="T13" fmla="*/ 0 h 1273628"/>
              <a:gd name="T14" fmla="*/ 4234421 w 7913914"/>
              <a:gd name="T15" fmla="*/ 64178 h 1273628"/>
              <a:gd name="T16" fmla="*/ 4441244 w 7913914"/>
              <a:gd name="T17" fmla="*/ 192535 h 1273628"/>
              <a:gd name="T18" fmla="*/ 4767806 w 7913914"/>
              <a:gd name="T19" fmla="*/ 243877 h 1273628"/>
              <a:gd name="T20" fmla="*/ 4985515 w 7913914"/>
              <a:gd name="T21" fmla="*/ 282384 h 1273628"/>
              <a:gd name="T22" fmla="*/ 5649524 w 7913914"/>
              <a:gd name="T23" fmla="*/ 282384 h 1273628"/>
              <a:gd name="T24" fmla="*/ 6248222 w 7913914"/>
              <a:gd name="T25" fmla="*/ 218207 h 1273628"/>
              <a:gd name="T26" fmla="*/ 6672751 w 7913914"/>
              <a:gd name="T27" fmla="*/ 269549 h 1273628"/>
              <a:gd name="T28" fmla="*/ 7184366 w 7913914"/>
              <a:gd name="T29" fmla="*/ 295220 h 1273628"/>
              <a:gd name="T30" fmla="*/ 7685095 w 7913914"/>
              <a:gd name="T31" fmla="*/ 295220 h 1273628"/>
              <a:gd name="T32" fmla="*/ 7815719 w 7913914"/>
              <a:gd name="T33" fmla="*/ 359399 h 1273628"/>
              <a:gd name="T34" fmla="*/ 7902802 w 7913914"/>
              <a:gd name="T35" fmla="*/ 487756 h 1273628"/>
              <a:gd name="T36" fmla="*/ 7891917 w 7913914"/>
              <a:gd name="T37" fmla="*/ 667456 h 1273628"/>
              <a:gd name="T38" fmla="*/ 7826604 w 7913914"/>
              <a:gd name="T39" fmla="*/ 872826 h 1273628"/>
              <a:gd name="T40" fmla="*/ 7793948 w 7913914"/>
              <a:gd name="T41" fmla="*/ 1026855 h 1273628"/>
              <a:gd name="T42" fmla="*/ 7652438 w 7913914"/>
              <a:gd name="T43" fmla="*/ 1193719 h 1273628"/>
              <a:gd name="T44" fmla="*/ 7489157 w 7913914"/>
              <a:gd name="T45" fmla="*/ 1296404 h 1273628"/>
              <a:gd name="T46" fmla="*/ 7314991 w 7913914"/>
              <a:gd name="T47" fmla="*/ 1399090 h 1273628"/>
              <a:gd name="T48" fmla="*/ 7206136 w 7913914"/>
              <a:gd name="T49" fmla="*/ 1488940 h 1273628"/>
              <a:gd name="T50" fmla="*/ 6357075 w 7913914"/>
              <a:gd name="T51" fmla="*/ 1463268 h 1273628"/>
              <a:gd name="T52" fmla="*/ 5899889 w 7913914"/>
              <a:gd name="T53" fmla="*/ 1360582 h 1273628"/>
              <a:gd name="T54" fmla="*/ 5595097 w 7913914"/>
              <a:gd name="T55" fmla="*/ 1296404 h 1273628"/>
              <a:gd name="T56" fmla="*/ 4343276 w 7913914"/>
              <a:gd name="T57" fmla="*/ 1257898 h 1273628"/>
              <a:gd name="T58" fmla="*/ 4256192 w 7913914"/>
              <a:gd name="T59" fmla="*/ 1193719 h 1273628"/>
              <a:gd name="T60" fmla="*/ 3973172 w 7913914"/>
              <a:gd name="T61" fmla="*/ 1065362 h 1273628"/>
              <a:gd name="T62" fmla="*/ 3559526 w 7913914"/>
              <a:gd name="T63" fmla="*/ 1091033 h 1273628"/>
              <a:gd name="T64" fmla="*/ 3374475 w 7913914"/>
              <a:gd name="T65" fmla="*/ 1129541 h 1273628"/>
              <a:gd name="T66" fmla="*/ 3178537 w 7913914"/>
              <a:gd name="T67" fmla="*/ 1193719 h 1273628"/>
              <a:gd name="T68" fmla="*/ 2732236 w 7913914"/>
              <a:gd name="T69" fmla="*/ 1245062 h 1273628"/>
              <a:gd name="T70" fmla="*/ 2373017 w 7913914"/>
              <a:gd name="T71" fmla="*/ 1296404 h 1273628"/>
              <a:gd name="T72" fmla="*/ 1458643 w 7913914"/>
              <a:gd name="T73" fmla="*/ 1373418 h 1273628"/>
              <a:gd name="T74" fmla="*/ 1284477 w 7913914"/>
              <a:gd name="T75" fmla="*/ 1411925 h 1273628"/>
              <a:gd name="T76" fmla="*/ 283020 w 7913914"/>
              <a:gd name="T77" fmla="*/ 1360582 h 1273628"/>
              <a:gd name="T78" fmla="*/ 130624 w 7913914"/>
              <a:gd name="T79" fmla="*/ 1245062 h 1273628"/>
              <a:gd name="T80" fmla="*/ 21770 w 7913914"/>
              <a:gd name="T81" fmla="*/ 1142376 h 1273628"/>
              <a:gd name="T82" fmla="*/ 10885 w 7913914"/>
              <a:gd name="T83" fmla="*/ 834319 h 1273628"/>
              <a:gd name="T84" fmla="*/ 76198 w 7913914"/>
              <a:gd name="T85" fmla="*/ 462084 h 1273628"/>
              <a:gd name="T86" fmla="*/ 163280 w 7913914"/>
              <a:gd name="T87" fmla="*/ 295220 h 127362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913914" h="1273628">
                <a:moveTo>
                  <a:pt x="163285" y="250371"/>
                </a:moveTo>
                <a:lnTo>
                  <a:pt x="163285" y="250371"/>
                </a:lnTo>
                <a:cubicBezTo>
                  <a:pt x="346034" y="235142"/>
                  <a:pt x="284019" y="234491"/>
                  <a:pt x="511628" y="250371"/>
                </a:cubicBezTo>
                <a:cubicBezTo>
                  <a:pt x="595197" y="256202"/>
                  <a:pt x="678552" y="264780"/>
                  <a:pt x="762000" y="272143"/>
                </a:cubicBezTo>
                <a:lnTo>
                  <a:pt x="881742" y="283028"/>
                </a:lnTo>
                <a:cubicBezTo>
                  <a:pt x="1001212" y="278250"/>
                  <a:pt x="1209193" y="271637"/>
                  <a:pt x="1338942" y="261257"/>
                </a:cubicBezTo>
                <a:cubicBezTo>
                  <a:pt x="1368103" y="258924"/>
                  <a:pt x="1396804" y="251699"/>
                  <a:pt x="1426028" y="250371"/>
                </a:cubicBezTo>
                <a:cubicBezTo>
                  <a:pt x="1556572" y="244437"/>
                  <a:pt x="1687285" y="243114"/>
                  <a:pt x="1817914" y="239485"/>
                </a:cubicBezTo>
                <a:cubicBezTo>
                  <a:pt x="1836057" y="235857"/>
                  <a:pt x="1853899" y="230075"/>
                  <a:pt x="1872342" y="228600"/>
                </a:cubicBezTo>
                <a:cubicBezTo>
                  <a:pt x="2045200" y="214772"/>
                  <a:pt x="2043013" y="228577"/>
                  <a:pt x="2166257" y="206828"/>
                </a:cubicBezTo>
                <a:cubicBezTo>
                  <a:pt x="2202698" y="200397"/>
                  <a:pt x="2240009" y="196759"/>
                  <a:pt x="2275114" y="185057"/>
                </a:cubicBezTo>
                <a:lnTo>
                  <a:pt x="2373085" y="152400"/>
                </a:lnTo>
                <a:cubicBezTo>
                  <a:pt x="2383971" y="148771"/>
                  <a:pt x="2394383" y="143137"/>
                  <a:pt x="2405742" y="141514"/>
                </a:cubicBezTo>
                <a:cubicBezTo>
                  <a:pt x="2431142" y="137885"/>
                  <a:pt x="2456698" y="135218"/>
                  <a:pt x="2481942" y="130628"/>
                </a:cubicBezTo>
                <a:cubicBezTo>
                  <a:pt x="2496662" y="127952"/>
                  <a:pt x="2510557" y="120738"/>
                  <a:pt x="2525485" y="119743"/>
                </a:cubicBezTo>
                <a:cubicBezTo>
                  <a:pt x="2701308" y="108022"/>
                  <a:pt x="3233148" y="100010"/>
                  <a:pt x="3331028" y="97971"/>
                </a:cubicBezTo>
                <a:cubicBezTo>
                  <a:pt x="3414485" y="94342"/>
                  <a:pt x="3498110" y="93492"/>
                  <a:pt x="3581400" y="87085"/>
                </a:cubicBezTo>
                <a:cubicBezTo>
                  <a:pt x="3592841" y="86205"/>
                  <a:pt x="3605097" y="83368"/>
                  <a:pt x="3614057" y="76200"/>
                </a:cubicBezTo>
                <a:cubicBezTo>
                  <a:pt x="3684400" y="19926"/>
                  <a:pt x="3586398" y="60020"/>
                  <a:pt x="3668485" y="32657"/>
                </a:cubicBezTo>
                <a:cubicBezTo>
                  <a:pt x="3675742" y="25400"/>
                  <a:pt x="3681456" y="16165"/>
                  <a:pt x="3690257" y="10885"/>
                </a:cubicBezTo>
                <a:cubicBezTo>
                  <a:pt x="3700096" y="4982"/>
                  <a:pt x="3711440" y="0"/>
                  <a:pt x="3722914" y="0"/>
                </a:cubicBezTo>
                <a:cubicBezTo>
                  <a:pt x="3842712" y="0"/>
                  <a:pt x="3962399" y="7257"/>
                  <a:pt x="4082142" y="10885"/>
                </a:cubicBezTo>
                <a:cubicBezTo>
                  <a:pt x="4103914" y="18142"/>
                  <a:pt x="4125193" y="27091"/>
                  <a:pt x="4147457" y="32657"/>
                </a:cubicBezTo>
                <a:cubicBezTo>
                  <a:pt x="4176485" y="39914"/>
                  <a:pt x="4206156" y="44966"/>
                  <a:pt x="4234542" y="54428"/>
                </a:cubicBezTo>
                <a:cubicBezTo>
                  <a:pt x="4281393" y="70045"/>
                  <a:pt x="4256068" y="62531"/>
                  <a:pt x="4310742" y="76200"/>
                </a:cubicBezTo>
                <a:cubicBezTo>
                  <a:pt x="4317999" y="83457"/>
                  <a:pt x="4324303" y="91813"/>
                  <a:pt x="4332514" y="97971"/>
                </a:cubicBezTo>
                <a:cubicBezTo>
                  <a:pt x="4366913" y="123770"/>
                  <a:pt x="4401971" y="146399"/>
                  <a:pt x="4441371" y="163285"/>
                </a:cubicBezTo>
                <a:cubicBezTo>
                  <a:pt x="4451918" y="167805"/>
                  <a:pt x="4462617" y="172970"/>
                  <a:pt x="4474028" y="174171"/>
                </a:cubicBezTo>
                <a:cubicBezTo>
                  <a:pt x="4531879" y="180261"/>
                  <a:pt x="4590143" y="181428"/>
                  <a:pt x="4648200" y="185057"/>
                </a:cubicBezTo>
                <a:cubicBezTo>
                  <a:pt x="4840683" y="217138"/>
                  <a:pt x="4600568" y="176397"/>
                  <a:pt x="4767942" y="206828"/>
                </a:cubicBezTo>
                <a:cubicBezTo>
                  <a:pt x="4789658" y="210776"/>
                  <a:pt x="4811614" y="213385"/>
                  <a:pt x="4833257" y="217714"/>
                </a:cubicBezTo>
                <a:cubicBezTo>
                  <a:pt x="4847928" y="220648"/>
                  <a:pt x="4861989" y="226484"/>
                  <a:pt x="4876800" y="228600"/>
                </a:cubicBezTo>
                <a:cubicBezTo>
                  <a:pt x="4912900" y="233757"/>
                  <a:pt x="4949371" y="235857"/>
                  <a:pt x="4985657" y="239485"/>
                </a:cubicBezTo>
                <a:cubicBezTo>
                  <a:pt x="5104912" y="209673"/>
                  <a:pt x="5023939" y="225500"/>
                  <a:pt x="5268685" y="239485"/>
                </a:cubicBezTo>
                <a:cubicBezTo>
                  <a:pt x="5315919" y="242184"/>
                  <a:pt x="5363028" y="246742"/>
                  <a:pt x="5410200" y="250371"/>
                </a:cubicBezTo>
                <a:lnTo>
                  <a:pt x="5649685" y="239485"/>
                </a:lnTo>
                <a:cubicBezTo>
                  <a:pt x="5857387" y="230647"/>
                  <a:pt x="5849705" y="245837"/>
                  <a:pt x="5976257" y="217714"/>
                </a:cubicBezTo>
                <a:cubicBezTo>
                  <a:pt x="5990862" y="214468"/>
                  <a:pt x="6004946" y="208611"/>
                  <a:pt x="6019800" y="206828"/>
                </a:cubicBezTo>
                <a:cubicBezTo>
                  <a:pt x="6095800" y="197708"/>
                  <a:pt x="6248400" y="185057"/>
                  <a:pt x="6248400" y="185057"/>
                </a:cubicBezTo>
                <a:cubicBezTo>
                  <a:pt x="6284686" y="188686"/>
                  <a:pt x="6321110" y="191124"/>
                  <a:pt x="6357257" y="195943"/>
                </a:cubicBezTo>
                <a:cubicBezTo>
                  <a:pt x="6375597" y="198388"/>
                  <a:pt x="6393345" y="204383"/>
                  <a:pt x="6411685" y="206828"/>
                </a:cubicBezTo>
                <a:cubicBezTo>
                  <a:pt x="6516112" y="220751"/>
                  <a:pt x="6561130" y="217951"/>
                  <a:pt x="6672942" y="228600"/>
                </a:cubicBezTo>
                <a:cubicBezTo>
                  <a:pt x="6698484" y="231033"/>
                  <a:pt x="6723700" y="236166"/>
                  <a:pt x="6749142" y="239485"/>
                </a:cubicBezTo>
                <a:lnTo>
                  <a:pt x="6923314" y="261257"/>
                </a:lnTo>
                <a:lnTo>
                  <a:pt x="7184571" y="250371"/>
                </a:lnTo>
                <a:cubicBezTo>
                  <a:pt x="7228198" y="247947"/>
                  <a:pt x="7271597" y="242298"/>
                  <a:pt x="7315200" y="239485"/>
                </a:cubicBezTo>
                <a:cubicBezTo>
                  <a:pt x="7384095" y="235040"/>
                  <a:pt x="7453085" y="232228"/>
                  <a:pt x="7522028" y="228600"/>
                </a:cubicBezTo>
                <a:cubicBezTo>
                  <a:pt x="7603870" y="236040"/>
                  <a:pt x="7622599" y="231556"/>
                  <a:pt x="7685314" y="250371"/>
                </a:cubicBezTo>
                <a:cubicBezTo>
                  <a:pt x="7707295" y="256966"/>
                  <a:pt x="7728857" y="264886"/>
                  <a:pt x="7750628" y="272143"/>
                </a:cubicBezTo>
                <a:lnTo>
                  <a:pt x="7783285" y="283028"/>
                </a:lnTo>
                <a:cubicBezTo>
                  <a:pt x="7794171" y="290285"/>
                  <a:pt x="7804583" y="298309"/>
                  <a:pt x="7815942" y="304800"/>
                </a:cubicBezTo>
                <a:cubicBezTo>
                  <a:pt x="7830031" y="312851"/>
                  <a:pt x="7845983" y="317570"/>
                  <a:pt x="7859485" y="326571"/>
                </a:cubicBezTo>
                <a:cubicBezTo>
                  <a:pt x="7868025" y="332264"/>
                  <a:pt x="7874000" y="341086"/>
                  <a:pt x="7881257" y="348343"/>
                </a:cubicBezTo>
                <a:lnTo>
                  <a:pt x="7903028" y="413657"/>
                </a:lnTo>
                <a:lnTo>
                  <a:pt x="7913914" y="446314"/>
                </a:lnTo>
                <a:cubicBezTo>
                  <a:pt x="7910285" y="464457"/>
                  <a:pt x="7906338" y="482539"/>
                  <a:pt x="7903028" y="500743"/>
                </a:cubicBezTo>
                <a:cubicBezTo>
                  <a:pt x="7899080" y="522459"/>
                  <a:pt x="7896930" y="544511"/>
                  <a:pt x="7892142" y="566057"/>
                </a:cubicBezTo>
                <a:cubicBezTo>
                  <a:pt x="7883381" y="605484"/>
                  <a:pt x="7876128" y="600648"/>
                  <a:pt x="7859485" y="642257"/>
                </a:cubicBezTo>
                <a:cubicBezTo>
                  <a:pt x="7850962" y="663565"/>
                  <a:pt x="7844971" y="685800"/>
                  <a:pt x="7837714" y="707571"/>
                </a:cubicBezTo>
                <a:lnTo>
                  <a:pt x="7826828" y="740228"/>
                </a:lnTo>
                <a:cubicBezTo>
                  <a:pt x="7823199" y="751114"/>
                  <a:pt x="7818725" y="761753"/>
                  <a:pt x="7815942" y="772885"/>
                </a:cubicBezTo>
                <a:cubicBezTo>
                  <a:pt x="7812314" y="787399"/>
                  <a:pt x="7808302" y="801823"/>
                  <a:pt x="7805057" y="816428"/>
                </a:cubicBezTo>
                <a:cubicBezTo>
                  <a:pt x="7801043" y="834490"/>
                  <a:pt x="7800668" y="853533"/>
                  <a:pt x="7794171" y="870857"/>
                </a:cubicBezTo>
                <a:cubicBezTo>
                  <a:pt x="7790119" y="881662"/>
                  <a:pt x="7741721" y="944286"/>
                  <a:pt x="7739742" y="947057"/>
                </a:cubicBezTo>
                <a:cubicBezTo>
                  <a:pt x="7732138" y="957703"/>
                  <a:pt x="7727222" y="970463"/>
                  <a:pt x="7717971" y="979714"/>
                </a:cubicBezTo>
                <a:cubicBezTo>
                  <a:pt x="7686775" y="1010910"/>
                  <a:pt x="7688070" y="994664"/>
                  <a:pt x="7652657" y="1012371"/>
                </a:cubicBezTo>
                <a:cubicBezTo>
                  <a:pt x="7640955" y="1018222"/>
                  <a:pt x="7631486" y="1027878"/>
                  <a:pt x="7620000" y="1034143"/>
                </a:cubicBezTo>
                <a:cubicBezTo>
                  <a:pt x="7591508" y="1049684"/>
                  <a:pt x="7561943" y="1063171"/>
                  <a:pt x="7532914" y="1077685"/>
                </a:cubicBezTo>
                <a:lnTo>
                  <a:pt x="7489371" y="1099457"/>
                </a:lnTo>
                <a:cubicBezTo>
                  <a:pt x="7474857" y="1106714"/>
                  <a:pt x="7461571" y="1117292"/>
                  <a:pt x="7445828" y="1121228"/>
                </a:cubicBezTo>
                <a:cubicBezTo>
                  <a:pt x="7431875" y="1124716"/>
                  <a:pt x="7385246" y="1135191"/>
                  <a:pt x="7369628" y="1143000"/>
                </a:cubicBezTo>
                <a:cubicBezTo>
                  <a:pt x="7238882" y="1208373"/>
                  <a:pt x="7416471" y="1125781"/>
                  <a:pt x="7315200" y="1186543"/>
                </a:cubicBezTo>
                <a:cubicBezTo>
                  <a:pt x="7305360" y="1192447"/>
                  <a:pt x="7293428" y="1193800"/>
                  <a:pt x="7282542" y="1197428"/>
                </a:cubicBezTo>
                <a:cubicBezTo>
                  <a:pt x="7229979" y="1249993"/>
                  <a:pt x="7296769" y="1186047"/>
                  <a:pt x="7228114" y="1240971"/>
                </a:cubicBezTo>
                <a:cubicBezTo>
                  <a:pt x="7220100" y="1247382"/>
                  <a:pt x="7216574" y="1261935"/>
                  <a:pt x="7206342" y="1262743"/>
                </a:cubicBezTo>
                <a:cubicBezTo>
                  <a:pt x="7076069" y="1273028"/>
                  <a:pt x="6945085" y="1270000"/>
                  <a:pt x="6814457" y="1273628"/>
                </a:cubicBezTo>
                <a:cubicBezTo>
                  <a:pt x="6781800" y="1270000"/>
                  <a:pt x="6749279" y="1264793"/>
                  <a:pt x="6716485" y="1262743"/>
                </a:cubicBezTo>
                <a:cubicBezTo>
                  <a:pt x="6559620" y="1252939"/>
                  <a:pt x="6492512" y="1259005"/>
                  <a:pt x="6357257" y="1240971"/>
                </a:cubicBezTo>
                <a:cubicBezTo>
                  <a:pt x="6338917" y="1238526"/>
                  <a:pt x="6321079" y="1233127"/>
                  <a:pt x="6302828" y="1230085"/>
                </a:cubicBezTo>
                <a:cubicBezTo>
                  <a:pt x="6277519" y="1225867"/>
                  <a:pt x="6251857" y="1223872"/>
                  <a:pt x="6226628" y="1219200"/>
                </a:cubicBezTo>
                <a:cubicBezTo>
                  <a:pt x="6226516" y="1219179"/>
                  <a:pt x="5954542" y="1164782"/>
                  <a:pt x="5900057" y="1153885"/>
                </a:cubicBezTo>
                <a:cubicBezTo>
                  <a:pt x="5863771" y="1146628"/>
                  <a:pt x="5827918" y="1136704"/>
                  <a:pt x="5791200" y="1132114"/>
                </a:cubicBezTo>
                <a:cubicBezTo>
                  <a:pt x="5737703" y="1125427"/>
                  <a:pt x="5691105" y="1120804"/>
                  <a:pt x="5638800" y="1110343"/>
                </a:cubicBezTo>
                <a:cubicBezTo>
                  <a:pt x="5624129" y="1107409"/>
                  <a:pt x="5609771" y="1103086"/>
                  <a:pt x="5595257" y="1099457"/>
                </a:cubicBezTo>
                <a:cubicBezTo>
                  <a:pt x="5169188" y="1124521"/>
                  <a:pt x="5611358" y="1107264"/>
                  <a:pt x="5279571" y="1099457"/>
                </a:cubicBezTo>
                <a:lnTo>
                  <a:pt x="4484914" y="1088571"/>
                </a:lnTo>
                <a:cubicBezTo>
                  <a:pt x="4405962" y="1079798"/>
                  <a:pt x="4403389" y="1083939"/>
                  <a:pt x="4343400" y="1066800"/>
                </a:cubicBezTo>
                <a:cubicBezTo>
                  <a:pt x="4332367" y="1063648"/>
                  <a:pt x="4321005" y="1061046"/>
                  <a:pt x="4310742" y="1055914"/>
                </a:cubicBezTo>
                <a:cubicBezTo>
                  <a:pt x="4299040" y="1050063"/>
                  <a:pt x="4288301" y="1042316"/>
                  <a:pt x="4278085" y="1034143"/>
                </a:cubicBezTo>
                <a:cubicBezTo>
                  <a:pt x="4270071" y="1027732"/>
                  <a:pt x="4265494" y="1016961"/>
                  <a:pt x="4256314" y="1012371"/>
                </a:cubicBezTo>
                <a:cubicBezTo>
                  <a:pt x="4198036" y="983231"/>
                  <a:pt x="4147681" y="986268"/>
                  <a:pt x="4082142" y="979714"/>
                </a:cubicBezTo>
                <a:cubicBezTo>
                  <a:pt x="4074452" y="968178"/>
                  <a:pt x="4054110" y="933040"/>
                  <a:pt x="4038600" y="925285"/>
                </a:cubicBezTo>
                <a:cubicBezTo>
                  <a:pt x="4018074" y="915022"/>
                  <a:pt x="3973285" y="903514"/>
                  <a:pt x="3973285" y="903514"/>
                </a:cubicBezTo>
                <a:cubicBezTo>
                  <a:pt x="3873124" y="920208"/>
                  <a:pt x="3856921" y="925285"/>
                  <a:pt x="3722914" y="925285"/>
                </a:cubicBezTo>
                <a:cubicBezTo>
                  <a:pt x="3686447" y="925285"/>
                  <a:pt x="3650343" y="918028"/>
                  <a:pt x="3614057" y="914400"/>
                </a:cubicBezTo>
                <a:cubicBezTo>
                  <a:pt x="3595914" y="918028"/>
                  <a:pt x="3577915" y="922472"/>
                  <a:pt x="3559628" y="925285"/>
                </a:cubicBezTo>
                <a:cubicBezTo>
                  <a:pt x="3530714" y="929733"/>
                  <a:pt x="3501325" y="930938"/>
                  <a:pt x="3472542" y="936171"/>
                </a:cubicBezTo>
                <a:cubicBezTo>
                  <a:pt x="3461253" y="938224"/>
                  <a:pt x="3451086" y="944568"/>
                  <a:pt x="3439885" y="947057"/>
                </a:cubicBezTo>
                <a:cubicBezTo>
                  <a:pt x="3418339" y="951845"/>
                  <a:pt x="3396117" y="953155"/>
                  <a:pt x="3374571" y="957943"/>
                </a:cubicBezTo>
                <a:cubicBezTo>
                  <a:pt x="3363370" y="960432"/>
                  <a:pt x="3353115" y="966339"/>
                  <a:pt x="3341914" y="968828"/>
                </a:cubicBezTo>
                <a:cubicBezTo>
                  <a:pt x="3320368" y="973616"/>
                  <a:pt x="3298371" y="976085"/>
                  <a:pt x="3276600" y="979714"/>
                </a:cubicBezTo>
                <a:cubicBezTo>
                  <a:pt x="3224128" y="1014694"/>
                  <a:pt x="3259292" y="997704"/>
                  <a:pt x="3178628" y="1012371"/>
                </a:cubicBezTo>
                <a:cubicBezTo>
                  <a:pt x="3130033" y="1021207"/>
                  <a:pt x="3099537" y="1030462"/>
                  <a:pt x="3048000" y="1034143"/>
                </a:cubicBezTo>
                <a:cubicBezTo>
                  <a:pt x="2971908" y="1039578"/>
                  <a:pt x="2895600" y="1041400"/>
                  <a:pt x="2819400" y="1045028"/>
                </a:cubicBezTo>
                <a:lnTo>
                  <a:pt x="2732314" y="1055914"/>
                </a:lnTo>
                <a:cubicBezTo>
                  <a:pt x="2699681" y="1059753"/>
                  <a:pt x="2666912" y="1062457"/>
                  <a:pt x="2634342" y="1066800"/>
                </a:cubicBezTo>
                <a:cubicBezTo>
                  <a:pt x="2612464" y="1069717"/>
                  <a:pt x="2590929" y="1074947"/>
                  <a:pt x="2569028" y="1077685"/>
                </a:cubicBezTo>
                <a:cubicBezTo>
                  <a:pt x="2503819" y="1085836"/>
                  <a:pt x="2373085" y="1099457"/>
                  <a:pt x="2373085" y="1099457"/>
                </a:cubicBezTo>
                <a:cubicBezTo>
                  <a:pt x="2307281" y="1115908"/>
                  <a:pt x="2343730" y="1105613"/>
                  <a:pt x="2264228" y="1132114"/>
                </a:cubicBezTo>
                <a:cubicBezTo>
                  <a:pt x="2253342" y="1135743"/>
                  <a:pt x="2243041" y="1142677"/>
                  <a:pt x="2231571" y="1143000"/>
                </a:cubicBezTo>
                <a:lnTo>
                  <a:pt x="1458685" y="1164771"/>
                </a:lnTo>
                <a:cubicBezTo>
                  <a:pt x="1426028" y="1168400"/>
                  <a:pt x="1393190" y="1170661"/>
                  <a:pt x="1360714" y="1175657"/>
                </a:cubicBezTo>
                <a:cubicBezTo>
                  <a:pt x="1345927" y="1177932"/>
                  <a:pt x="1331556" y="1182433"/>
                  <a:pt x="1317171" y="1186543"/>
                </a:cubicBezTo>
                <a:cubicBezTo>
                  <a:pt x="1306138" y="1189695"/>
                  <a:pt x="1295979" y="1196960"/>
                  <a:pt x="1284514" y="1197428"/>
                </a:cubicBezTo>
                <a:cubicBezTo>
                  <a:pt x="1117699" y="1204237"/>
                  <a:pt x="950685" y="1204685"/>
                  <a:pt x="783771" y="1208314"/>
                </a:cubicBezTo>
                <a:cubicBezTo>
                  <a:pt x="709461" y="1205992"/>
                  <a:pt x="474331" y="1209450"/>
                  <a:pt x="348342" y="1186543"/>
                </a:cubicBezTo>
                <a:cubicBezTo>
                  <a:pt x="311752" y="1179890"/>
                  <a:pt x="315566" y="1172478"/>
                  <a:pt x="283028" y="1153885"/>
                </a:cubicBezTo>
                <a:cubicBezTo>
                  <a:pt x="268939" y="1145834"/>
                  <a:pt x="253670" y="1139995"/>
                  <a:pt x="239485" y="1132114"/>
                </a:cubicBezTo>
                <a:cubicBezTo>
                  <a:pt x="230104" y="1126902"/>
                  <a:pt x="167869" y="1090060"/>
                  <a:pt x="152400" y="1077685"/>
                </a:cubicBezTo>
                <a:cubicBezTo>
                  <a:pt x="144386" y="1071274"/>
                  <a:pt x="138642" y="1062325"/>
                  <a:pt x="130628" y="1055914"/>
                </a:cubicBezTo>
                <a:cubicBezTo>
                  <a:pt x="100482" y="1031798"/>
                  <a:pt x="99807" y="1034755"/>
                  <a:pt x="65314" y="1023257"/>
                </a:cubicBezTo>
                <a:cubicBezTo>
                  <a:pt x="58057" y="1012371"/>
                  <a:pt x="51715" y="1000816"/>
                  <a:pt x="43542" y="990600"/>
                </a:cubicBezTo>
                <a:cubicBezTo>
                  <a:pt x="37131" y="982586"/>
                  <a:pt x="23555" y="978935"/>
                  <a:pt x="21771" y="968828"/>
                </a:cubicBezTo>
                <a:cubicBezTo>
                  <a:pt x="12291" y="915109"/>
                  <a:pt x="16057" y="859846"/>
                  <a:pt x="10885" y="805543"/>
                </a:cubicBezTo>
                <a:cubicBezTo>
                  <a:pt x="8792" y="783570"/>
                  <a:pt x="3628" y="762000"/>
                  <a:pt x="0" y="740228"/>
                </a:cubicBezTo>
                <a:cubicBezTo>
                  <a:pt x="3628" y="729342"/>
                  <a:pt x="8102" y="718703"/>
                  <a:pt x="10885" y="707571"/>
                </a:cubicBezTo>
                <a:cubicBezTo>
                  <a:pt x="17137" y="682562"/>
                  <a:pt x="29421" y="610478"/>
                  <a:pt x="32657" y="587828"/>
                </a:cubicBezTo>
                <a:cubicBezTo>
                  <a:pt x="36794" y="558868"/>
                  <a:pt x="38733" y="529599"/>
                  <a:pt x="43542" y="500743"/>
                </a:cubicBezTo>
                <a:cubicBezTo>
                  <a:pt x="49026" y="467840"/>
                  <a:pt x="66522" y="420920"/>
                  <a:pt x="76200" y="391885"/>
                </a:cubicBezTo>
                <a:cubicBezTo>
                  <a:pt x="79829" y="380999"/>
                  <a:pt x="84302" y="370360"/>
                  <a:pt x="87085" y="359228"/>
                </a:cubicBezTo>
                <a:cubicBezTo>
                  <a:pt x="94342" y="330200"/>
                  <a:pt x="80471" y="281605"/>
                  <a:pt x="108857" y="272143"/>
                </a:cubicBezTo>
                <a:cubicBezTo>
                  <a:pt x="149211" y="258691"/>
                  <a:pt x="154214" y="254000"/>
                  <a:pt x="163285" y="2503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486" name="CasellaDiTesto 3">
            <a:extLst>
              <a:ext uri="{FF2B5EF4-FFF2-40B4-BE49-F238E27FC236}">
                <a16:creationId xmlns:a16="http://schemas.microsoft.com/office/drawing/2014/main" id="{992D87A5-001E-30C2-B29D-828C19A6C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0" y="260350"/>
            <a:ext cx="2954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COLORAZIONE DI 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magine 2">
            <a:extLst>
              <a:ext uri="{FF2B5EF4-FFF2-40B4-BE49-F238E27FC236}">
                <a16:creationId xmlns:a16="http://schemas.microsoft.com/office/drawing/2014/main" id="{6CD2E79B-9D6C-4D04-866F-734CF4B94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054100"/>
            <a:ext cx="6350000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29" name="Oggetto 2">
            <a:extLst>
              <a:ext uri="{FF2B5EF4-FFF2-40B4-BE49-F238E27FC236}">
                <a16:creationId xmlns:a16="http://schemas.microsoft.com/office/drawing/2014/main" id="{3CF89AE5-B55E-1AC8-F50C-D98766145A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650" y="2349500"/>
          <a:ext cx="8099425" cy="338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2" imgW="25044400" imgH="10464800" progId="Word.Document.12">
                  <p:embed/>
                </p:oleObj>
              </mc:Choice>
              <mc:Fallback>
                <p:oleObj name="Documento" r:id="rId2" imgW="25044400" imgH="10464800" progId="Word.Document.12">
                  <p:embed/>
                  <p:pic>
                    <p:nvPicPr>
                      <p:cNvPr id="22529" name="Oggetto 2">
                        <a:extLst>
                          <a:ext uri="{FF2B5EF4-FFF2-40B4-BE49-F238E27FC236}">
                            <a16:creationId xmlns:a16="http://schemas.microsoft.com/office/drawing/2014/main" id="{3CF89AE5-B55E-1AC8-F50C-D98766145A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2349500"/>
                        <a:ext cx="8099425" cy="338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0" name="Immagine 1">
            <a:extLst>
              <a:ext uri="{FF2B5EF4-FFF2-40B4-BE49-F238E27FC236}">
                <a16:creationId xmlns:a16="http://schemas.microsoft.com/office/drawing/2014/main" id="{EA967A6E-42DD-D166-DDAC-A4BEF9776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430338"/>
            <a:ext cx="4189413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ttangolo 2">
            <a:extLst>
              <a:ext uri="{FF2B5EF4-FFF2-40B4-BE49-F238E27FC236}">
                <a16:creationId xmlns:a16="http://schemas.microsoft.com/office/drawing/2014/main" id="{620BF308-D7AF-D132-8323-26F172D09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4137" y="1430338"/>
            <a:ext cx="1512887" cy="5095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314CFDD9-AA3A-EDBE-9C85-7E547DEFA835}"/>
              </a:ext>
            </a:extLst>
          </p:cNvPr>
          <p:cNvGrpSpPr/>
          <p:nvPr/>
        </p:nvGrpSpPr>
        <p:grpSpPr>
          <a:xfrm>
            <a:off x="-180528" y="412751"/>
            <a:ext cx="7697340" cy="2816681"/>
            <a:chOff x="971600" y="735244"/>
            <a:chExt cx="7697340" cy="2816681"/>
          </a:xfrm>
        </p:grpSpPr>
        <p:pic>
          <p:nvPicPr>
            <p:cNvPr id="4" name="Immagine 3" descr="Immagine che contiene schermata&#10;&#10;Descrizione generata automaticamente">
              <a:extLst>
                <a:ext uri="{FF2B5EF4-FFF2-40B4-BE49-F238E27FC236}">
                  <a16:creationId xmlns:a16="http://schemas.microsoft.com/office/drawing/2014/main" id="{48C5C3F9-BCB4-8C30-36AD-66C5E6319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5656" y="735244"/>
              <a:ext cx="5934948" cy="2816681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DC1E63CD-E87A-DE52-48E1-C4AA5414106D}"/>
                </a:ext>
              </a:extLst>
            </p:cNvPr>
            <p:cNvSpPr txBox="1"/>
            <p:nvPr/>
          </p:nvSpPr>
          <p:spPr>
            <a:xfrm>
              <a:off x="1331640" y="1268760"/>
              <a:ext cx="1255472" cy="24622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Membrana esterna</a:t>
              </a: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04FDA40F-AB4A-3D14-9A07-24DBCE195F98}"/>
                </a:ext>
              </a:extLst>
            </p:cNvPr>
            <p:cNvSpPr txBox="1"/>
            <p:nvPr/>
          </p:nvSpPr>
          <p:spPr>
            <a:xfrm>
              <a:off x="971600" y="2852664"/>
              <a:ext cx="1643399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           Membrana interna</a:t>
              </a:r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D5830D4B-30E0-6983-5441-8A61251C2E54}"/>
                </a:ext>
              </a:extLst>
            </p:cNvPr>
            <p:cNvSpPr/>
            <p:nvPr/>
          </p:nvSpPr>
          <p:spPr bwMode="auto">
            <a:xfrm>
              <a:off x="2123728" y="3068960"/>
              <a:ext cx="90000" cy="216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CDFA7A10-DA7E-B6E3-755E-1BC6662FBF78}"/>
                </a:ext>
              </a:extLst>
            </p:cNvPr>
            <p:cNvSpPr txBox="1"/>
            <p:nvPr/>
          </p:nvSpPr>
          <p:spPr>
            <a:xfrm>
              <a:off x="1115616" y="1988840"/>
              <a:ext cx="1443024" cy="24622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           Peptidoglicano</a:t>
              </a:r>
            </a:p>
          </p:txBody>
        </p:sp>
        <p:sp>
          <p:nvSpPr>
            <p:cNvPr id="9" name="Parentesi quadra chiusa 8">
              <a:extLst>
                <a:ext uri="{FF2B5EF4-FFF2-40B4-BE49-F238E27FC236}">
                  <a16:creationId xmlns:a16="http://schemas.microsoft.com/office/drawing/2014/main" id="{F2035F2B-01FF-F00B-3178-BD1CF09C602D}"/>
                </a:ext>
              </a:extLst>
            </p:cNvPr>
            <p:cNvSpPr/>
            <p:nvPr/>
          </p:nvSpPr>
          <p:spPr bwMode="auto">
            <a:xfrm>
              <a:off x="7524328" y="1566872"/>
              <a:ext cx="144016" cy="1268053"/>
            </a:xfrm>
            <a:prstGeom prst="rightBracket">
              <a:avLst/>
            </a:prstGeom>
            <a:solidFill>
              <a:schemeClr val="bg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1A19C808-5173-7712-0836-39F9AA10CC0F}"/>
                </a:ext>
              </a:extLst>
            </p:cNvPr>
            <p:cNvSpPr txBox="1"/>
            <p:nvPr/>
          </p:nvSpPr>
          <p:spPr>
            <a:xfrm>
              <a:off x="7697199" y="2002208"/>
              <a:ext cx="971741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10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Spazio</a:t>
              </a:r>
            </a:p>
            <a:p>
              <a:r>
                <a:rPr lang="it-IT" sz="1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periplasmico</a:t>
              </a:r>
              <a:endParaRPr lang="it-IT" sz="1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FA7786A4-CA98-7C9F-C3A6-6C28DC8C4222}"/>
                </a:ext>
              </a:extLst>
            </p:cNvPr>
            <p:cNvSpPr/>
            <p:nvPr/>
          </p:nvSpPr>
          <p:spPr bwMode="auto">
            <a:xfrm>
              <a:off x="2733992" y="1566872"/>
              <a:ext cx="4676612" cy="1286064"/>
            </a:xfrm>
            <a:prstGeom prst="rect">
              <a:avLst/>
            </a:prstGeom>
            <a:solidFill>
              <a:srgbClr val="FF0000">
                <a:alpha val="2824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41CFBD5-56CE-0661-EE46-BBF5A2346E7B}"/>
              </a:ext>
            </a:extLst>
          </p:cNvPr>
          <p:cNvSpPr txBox="1"/>
          <p:nvPr/>
        </p:nvSpPr>
        <p:spPr>
          <a:xfrm>
            <a:off x="2250599" y="199342"/>
            <a:ext cx="28216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PARETE DEI BATTERI GRAM NEGATIVI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498E2A5-61F9-C616-95E7-9BB9914144A3}"/>
              </a:ext>
            </a:extLst>
          </p:cNvPr>
          <p:cNvSpPr txBox="1"/>
          <p:nvPr/>
        </p:nvSpPr>
        <p:spPr>
          <a:xfrm>
            <a:off x="209804" y="3217864"/>
            <a:ext cx="25555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</a:t>
            </a:r>
            <a:r>
              <a:rPr lang="it-IT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it-IT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Microbiol</a:t>
            </a:r>
            <a:r>
              <a:rPr lang="it-IT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2015 </a:t>
            </a:r>
            <a:r>
              <a:rPr lang="it-IT" sz="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it-IT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; 13(10): 605–619 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C0E9EDF-79DC-52A9-8C2C-B19D4D283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963" y="3603590"/>
            <a:ext cx="4030216" cy="28166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27A536B-5C00-EFD5-E96A-3E94EA39277D}"/>
              </a:ext>
            </a:extLst>
          </p:cNvPr>
          <p:cNvSpPr txBox="1"/>
          <p:nvPr/>
        </p:nvSpPr>
        <p:spPr>
          <a:xfrm>
            <a:off x="4490661" y="3323969"/>
            <a:ext cx="40511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FORMAZIONE DI OUTER MEMBRANE VESCICLES (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OMVs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062818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"/>
        <a:ea typeface="Osaka"/>
        <a:cs typeface="Osaka"/>
      </a:majorFont>
      <a:minorFont>
        <a:latin typeface="Time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Osaka" charset="0"/>
            <a:cs typeface="Osak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Osaka" charset="0"/>
            <a:cs typeface="Osaka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2266</TotalTime>
  <Words>530</Words>
  <Application>Microsoft Macintosh PowerPoint</Application>
  <PresentationFormat>Presentazione su schermo (4:3)</PresentationFormat>
  <Paragraphs>88</Paragraphs>
  <Slides>31</Slides>
  <Notes>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7" baseType="lpstr">
      <vt:lpstr>Arial</vt:lpstr>
      <vt:lpstr>Calibri</vt:lpstr>
      <vt:lpstr>Helvetica</vt:lpstr>
      <vt:lpstr>Times</vt:lpstr>
      <vt:lpstr>Tema di Office</vt:lpstr>
      <vt:lpstr>Documento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Fondazione Andrea Cesalpino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Fondazione Andrea Cesalpino</dc:creator>
  <cp:lastModifiedBy>marco artini</cp:lastModifiedBy>
  <cp:revision>86</cp:revision>
  <dcterms:created xsi:type="dcterms:W3CDTF">2003-10-15T14:41:33Z</dcterms:created>
  <dcterms:modified xsi:type="dcterms:W3CDTF">2025-03-05T22:20:45Z</dcterms:modified>
</cp:coreProperties>
</file>