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1"/>
  </p:notesMasterIdLst>
  <p:sldIdLst>
    <p:sldId id="324" r:id="rId2"/>
    <p:sldId id="337" r:id="rId3"/>
    <p:sldId id="258" r:id="rId4"/>
    <p:sldId id="260" r:id="rId5"/>
    <p:sldId id="380" r:id="rId6"/>
    <p:sldId id="259" r:id="rId7"/>
    <p:sldId id="338" r:id="rId8"/>
    <p:sldId id="339" r:id="rId9"/>
    <p:sldId id="352" r:id="rId10"/>
    <p:sldId id="353" r:id="rId11"/>
    <p:sldId id="262" r:id="rId12"/>
    <p:sldId id="263" r:id="rId13"/>
    <p:sldId id="364" r:id="rId14"/>
    <p:sldId id="349" r:id="rId15"/>
    <p:sldId id="350" r:id="rId16"/>
    <p:sldId id="372" r:id="rId17"/>
    <p:sldId id="351" r:id="rId18"/>
    <p:sldId id="373" r:id="rId19"/>
    <p:sldId id="354" r:id="rId20"/>
    <p:sldId id="376" r:id="rId21"/>
    <p:sldId id="378" r:id="rId22"/>
    <p:sldId id="369" r:id="rId23"/>
    <p:sldId id="370" r:id="rId24"/>
    <p:sldId id="388" r:id="rId25"/>
    <p:sldId id="342" r:id="rId26"/>
    <p:sldId id="343" r:id="rId27"/>
    <p:sldId id="386" r:id="rId28"/>
    <p:sldId id="382" r:id="rId29"/>
    <p:sldId id="383" r:id="rId30"/>
    <p:sldId id="355" r:id="rId31"/>
    <p:sldId id="356" r:id="rId32"/>
    <p:sldId id="384" r:id="rId33"/>
    <p:sldId id="360" r:id="rId34"/>
    <p:sldId id="361" r:id="rId35"/>
    <p:sldId id="363" r:id="rId36"/>
    <p:sldId id="385" r:id="rId37"/>
    <p:sldId id="387" r:id="rId38"/>
    <p:sldId id="357" r:id="rId39"/>
    <p:sldId id="365" r:id="rId40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EBFE"/>
    <a:srgbClr val="FFDA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46"/>
    <p:restoredTop sz="94708"/>
  </p:normalViewPr>
  <p:slideViewPr>
    <p:cSldViewPr>
      <p:cViewPr varScale="1">
        <p:scale>
          <a:sx n="118" d="100"/>
          <a:sy n="118" d="100"/>
        </p:scale>
        <p:origin x="40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838D3B0F-5074-F84A-ADCA-E7A470F079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920738A-5766-5E43-A1C9-A00692F056C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2DE59C0-5026-B442-8E7F-98AC70E7BAE3}" type="datetimeFigureOut">
              <a:rPr lang="it-IT" altLang="it-IT"/>
              <a:pPr>
                <a:defRPr/>
              </a:pPr>
              <a:t>01/12/25</a:t>
            </a:fld>
            <a:endParaRPr lang="it-IT" altLang="it-IT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6E163CFF-2F69-EF4B-87E3-04E70B6F20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26EEB9EF-2DF0-6D4C-869C-CF56E77CAC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4C36E55-F9A3-7940-ACA6-E0F27B87515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9F27E5C-ADA3-8441-A385-A48A783BBD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15FDC8B-1C84-2D43-8706-ACE6D55F672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egnaposto immagine diapositiva 1">
            <a:extLst>
              <a:ext uri="{FF2B5EF4-FFF2-40B4-BE49-F238E27FC236}">
                <a16:creationId xmlns:a16="http://schemas.microsoft.com/office/drawing/2014/main" id="{6AEEBEB1-7C1A-284B-92F3-F5C8BB1F59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Segnaposto note 2">
            <a:extLst>
              <a:ext uri="{FF2B5EF4-FFF2-40B4-BE49-F238E27FC236}">
                <a16:creationId xmlns:a16="http://schemas.microsoft.com/office/drawing/2014/main" id="{7D98CC87-9EDC-E74F-A638-095C034539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43011" name="Segnaposto numero diapositiva 3">
            <a:extLst>
              <a:ext uri="{FF2B5EF4-FFF2-40B4-BE49-F238E27FC236}">
                <a16:creationId xmlns:a16="http://schemas.microsoft.com/office/drawing/2014/main" id="{2E605B1E-F184-604E-8A98-B55ACAB581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fld id="{B06DA126-B9CF-104B-AF54-FB2273530267}" type="slidenum">
              <a:rPr lang="it-IT" altLang="it-IT" sz="1200"/>
              <a:pPr/>
              <a:t>26</a:t>
            </a:fld>
            <a:endParaRPr lang="it-IT" altLang="it-IT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5FDC8B-1C84-2D43-8706-ACE6D55F6725}" type="slidenum">
              <a:rPr lang="it-IT" altLang="it-IT" smtClean="0"/>
              <a:pPr>
                <a:defRPr/>
              </a:pPr>
              <a:t>31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56394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F190E3-34CF-6E41-A78C-8AF4B1BCA3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949185-468A-C542-9A87-9397F48C9E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E8E9B5-B2B2-8A46-B56A-DC715FDAFC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6AE4E-E0AE-3544-961B-CEC7AA3EE7F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109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C32CF0-AF9F-0B46-B7F4-18DDD3F302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4BD65C-66CD-974D-898A-7D5EA58E74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2EEAA9-F7C5-6E48-A649-E9DD0FC7AF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E8272-C7CF-C74B-84BE-39D090CE5D3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17094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6724C9-300E-6A49-A29B-1090989380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A2F718A-DA64-8947-8774-C6C5A79B39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4691FC-6A92-584A-976B-9EDF56FD49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4BCB3-B003-0B49-B4B6-7DDE142C3BC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4228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18D5D7-3CB9-D844-BF03-0E07FD974D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4FC4E0-70A8-C64D-B27A-C69DEC13D5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8A286A-BD9E-BC4B-BBD7-614584B796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A11A8-9F97-124F-A22F-45E36169C42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07242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41F3FB-7576-E443-9A76-12382ED9FD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DE57C2-D9E3-094C-B656-DDAA8F2F50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05C8C1-E2D7-CA45-9D25-B98C2CB049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675E9-FCB2-D149-AEFA-86806A9F1C9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8915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961CD2-24DC-8840-8ABD-52B4CAD5A3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771564-DDF9-8C4B-BABE-CE54EBF54D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47ED57-F481-A74C-A9E1-1DACF65A2C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7B157-5225-594A-9F2A-782B1878886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82581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B51E44A-E941-D145-A23F-33202F0687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D35C13B-A485-0245-BE4C-90390D7ED7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DAA0227-8708-114A-897D-C83476234D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86927-8810-D24C-9AA8-0F63EF8258A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94309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39F0E44-B725-9D42-928C-BC6ECA281E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1FCCC47-1747-C94E-B94C-7C10248F9F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1D392BD-3A14-3442-A611-4A2599F2A3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A72EE-8DC9-D94A-B18F-0F30C214D39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65616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58FF542-6A48-AF46-8E68-6E99C66376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1207D06-C800-8A44-AEC6-6FAEC7E5EE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EAA0F95-30FC-B043-9D0F-8189C442DF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568F3-A5AF-8345-8260-D197306619A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77453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4EF24E-D78E-9E41-B30C-6A9F690288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A37E4B-E5D1-214A-B025-0BAE77C25F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E4332A-F74E-8642-99F7-AC1F591D79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FB0C5-2BBD-684D-9C21-60FBC253760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90691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B661C9-6209-D248-838F-779229B285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923E47-B51E-1545-BC3F-EECC7F92AB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F76802-950D-D946-89C7-C31C2887E3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216F4-4D03-1C43-A876-556D8FEB3FE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47775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18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096868C-C15E-3548-B6CA-A630CA6C17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D8DFB52-8BE4-5140-8144-AAF0549130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E906319-9D8C-9F47-B031-848D86263DD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Osak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C63EC3B-6EFF-8E4F-809B-453694470F1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Osak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198CF6F-81D3-0F44-8E34-51FC0DAE6C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C7DFF327-4893-5146-951A-85D947986FF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9.pn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6">
            <a:extLst>
              <a:ext uri="{FF2B5EF4-FFF2-40B4-BE49-F238E27FC236}">
                <a16:creationId xmlns:a16="http://schemas.microsoft.com/office/drawing/2014/main" id="{4C7B22F9-22F9-534F-81D1-B529BB411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1268413"/>
            <a:ext cx="7958138" cy="2513012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it-IT" altLang="it-IT" sz="3200" b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CLASSIFICAZIONE E IDENTIFICAZIONE</a:t>
            </a:r>
          </a:p>
          <a:p>
            <a:pPr algn="ctr">
              <a:lnSpc>
                <a:spcPct val="200000"/>
              </a:lnSpc>
            </a:pPr>
            <a:r>
              <a:rPr lang="it-IT" altLang="it-IT" sz="3200" b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 BATTERI </a:t>
            </a:r>
          </a:p>
          <a:p>
            <a:pPr algn="ctr">
              <a:lnSpc>
                <a:spcPct val="90000"/>
              </a:lnSpc>
            </a:pPr>
            <a:endParaRPr lang="it-IT" altLang="it-IT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9"/>
    </mc:Choice>
    <mc:Fallback xmlns="">
      <p:transition spd="slow" advTm="1016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magine 1">
            <a:extLst>
              <a:ext uri="{FF2B5EF4-FFF2-40B4-BE49-F238E27FC236}">
                <a16:creationId xmlns:a16="http://schemas.microsoft.com/office/drawing/2014/main" id="{1AC305AF-3A81-6344-88B5-413490FBA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52513"/>
            <a:ext cx="345757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9A0A3F-A71B-4B4C-A6ED-B85062959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188913"/>
            <a:ext cx="5264150" cy="503237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en-US" altLang="it-IT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DISPOSIZIONE DELLE CELLULE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53"/>
    </mc:Choice>
    <mc:Fallback xmlns="">
      <p:transition spd="slow" advTm="2705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AEDB334-174B-D54F-93CC-54E40CCA3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115888"/>
            <a:ext cx="5329238" cy="50482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en-US" altLang="it-IT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MORFOLOGIA DELLE COLONIE</a:t>
            </a:r>
          </a:p>
        </p:txBody>
      </p:sp>
      <p:pic>
        <p:nvPicPr>
          <p:cNvPr id="24578" name="Immagine 2">
            <a:extLst>
              <a:ext uri="{FF2B5EF4-FFF2-40B4-BE49-F238E27FC236}">
                <a16:creationId xmlns:a16="http://schemas.microsoft.com/office/drawing/2014/main" id="{0DB6CA7B-60C0-B54C-9C31-85586C7EB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84262" y="2316163"/>
            <a:ext cx="51911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78B17AC5-E946-B643-B019-C9A27BA4178B}"/>
              </a:ext>
            </a:extLst>
          </p:cNvPr>
          <p:cNvGrpSpPr>
            <a:grpSpLocks/>
          </p:cNvGrpSpPr>
          <p:nvPr/>
        </p:nvGrpSpPr>
        <p:grpSpPr bwMode="auto">
          <a:xfrm>
            <a:off x="3419475" y="908050"/>
            <a:ext cx="5113338" cy="5330825"/>
            <a:chOff x="3419872" y="908720"/>
            <a:chExt cx="5112568" cy="5329442"/>
          </a:xfrm>
        </p:grpSpPr>
        <p:pic>
          <p:nvPicPr>
            <p:cNvPr id="24580" name="Immagine 3">
              <a:extLst>
                <a:ext uri="{FF2B5EF4-FFF2-40B4-BE49-F238E27FC236}">
                  <a16:creationId xmlns:a16="http://schemas.microsoft.com/office/drawing/2014/main" id="{9A61C5AC-774C-B849-9A5F-6448037F9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2749586"/>
              <a:ext cx="5112568" cy="3488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0B460C9D-4F49-2241-B0A1-2BB7E6D7037C}"/>
                </a:ext>
              </a:extLst>
            </p:cNvPr>
            <p:cNvSpPr txBox="1"/>
            <p:nvPr/>
          </p:nvSpPr>
          <p:spPr>
            <a:xfrm>
              <a:off x="3635739" y="908720"/>
              <a:ext cx="4464966" cy="16315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2000" dirty="0">
                  <a:solidFill>
                    <a:srgbClr val="FFCC00"/>
                  </a:solidFill>
                  <a:latin typeface="Arial"/>
                  <a:ea typeface="Osaka" charset="0"/>
                  <a:cs typeface="Arial"/>
                </a:rPr>
                <a:t>Gli attributi  utilizzati per la descrizione delle colonie sono:</a:t>
              </a:r>
            </a:p>
            <a:p>
              <a:pPr marL="285750" indent="-285750">
                <a:buFont typeface="Arial"/>
                <a:buChar char="•"/>
                <a:defRPr/>
              </a:pPr>
              <a:r>
                <a:rPr lang="it-IT" sz="2000" dirty="0">
                  <a:solidFill>
                    <a:srgbClr val="FFCC00"/>
                  </a:solidFill>
                  <a:latin typeface="Arial"/>
                  <a:ea typeface="Osaka" charset="0"/>
                  <a:cs typeface="Arial"/>
                </a:rPr>
                <a:t>aspetto, </a:t>
              </a:r>
            </a:p>
            <a:p>
              <a:pPr marL="285750" indent="-285750">
                <a:buFont typeface="Arial"/>
                <a:buChar char="•"/>
                <a:defRPr/>
              </a:pPr>
              <a:r>
                <a:rPr lang="it-IT" sz="2000" dirty="0">
                  <a:solidFill>
                    <a:srgbClr val="FFCC00"/>
                  </a:solidFill>
                  <a:latin typeface="Arial"/>
                  <a:ea typeface="Osaka" charset="0"/>
                  <a:cs typeface="Arial"/>
                </a:rPr>
                <a:t>spessore </a:t>
              </a:r>
            </a:p>
            <a:p>
              <a:pPr marL="285750" indent="-285750">
                <a:buFont typeface="Arial"/>
                <a:buChar char="•"/>
                <a:defRPr/>
              </a:pPr>
              <a:r>
                <a:rPr lang="it-IT" sz="2000" dirty="0">
                  <a:solidFill>
                    <a:srgbClr val="FFCC00"/>
                  </a:solidFill>
                  <a:latin typeface="Arial"/>
                  <a:ea typeface="Osaka" charset="0"/>
                  <a:cs typeface="Arial"/>
                </a:rPr>
                <a:t>margini 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76"/>
    </mc:Choice>
    <mc:Fallback xmlns="">
      <p:transition spd="slow" advTm="29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asellaDiTesto 1">
            <a:extLst>
              <a:ext uri="{FF2B5EF4-FFF2-40B4-BE49-F238E27FC236}">
                <a16:creationId xmlns:a16="http://schemas.microsoft.com/office/drawing/2014/main" id="{32234274-AF4E-8046-8482-8BFC381A2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863725"/>
            <a:ext cx="2447925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Analogamente sono importanti le modalità di crescita su agar “a becco di clarino” in brodo e in tubi solidificati per intero con gelatina. 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600"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quest’ultimo caso si può avere o non fluidificazione del mezzo per attività proteolitica; è importante il modo in cui evolve la fluidificazione</a:t>
            </a:r>
          </a:p>
        </p:txBody>
      </p:sp>
      <p:pic>
        <p:nvPicPr>
          <p:cNvPr id="25602" name="Immagine 2">
            <a:extLst>
              <a:ext uri="{FF2B5EF4-FFF2-40B4-BE49-F238E27FC236}">
                <a16:creationId xmlns:a16="http://schemas.microsoft.com/office/drawing/2014/main" id="{128303EC-98B7-D54D-9E12-AF1614569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954088"/>
            <a:ext cx="1684337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Immagine 3">
            <a:extLst>
              <a:ext uri="{FF2B5EF4-FFF2-40B4-BE49-F238E27FC236}">
                <a16:creationId xmlns:a16="http://schemas.microsoft.com/office/drawing/2014/main" id="{8856B9A8-92C6-9947-9F56-2CE2A5C3C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841875"/>
            <a:ext cx="440055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Immagine 4">
            <a:extLst>
              <a:ext uri="{FF2B5EF4-FFF2-40B4-BE49-F238E27FC236}">
                <a16:creationId xmlns:a16="http://schemas.microsoft.com/office/drawing/2014/main" id="{53DC2643-CCDE-6B4C-A7A4-36995E094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69988"/>
            <a:ext cx="2392363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BE10A8E4-B100-7843-BCDF-624ABB65B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115888"/>
            <a:ext cx="5256212" cy="50482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en-US" altLang="it-IT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MORFOLOGIA DELLE COLONIE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2"/>
    </mc:Choice>
    <mc:Fallback xmlns="">
      <p:transition spd="slow" advTm="800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449E9A8-7817-5940-B457-8165BF593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1341438"/>
            <a:ext cx="619283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mr-IN" altLang="it-IT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it-IT" altLang="it-IT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 passaggio dal XIX al XX secolo la tecnologia della ricerca si è affinata, permettendo la messa a punto di molte altre tecniche diagnostiche</a:t>
            </a:r>
            <a:endParaRPr lang="en-US" altLang="it-IT" b="1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47"/>
    </mc:Choice>
    <mc:Fallback xmlns="">
      <p:transition spd="slow" advTm="1204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7EF64BEB-725C-7E4F-BC4B-27FF6D543E5A}"/>
              </a:ext>
            </a:extLst>
          </p:cNvPr>
          <p:cNvSpPr/>
          <p:nvPr/>
        </p:nvSpPr>
        <p:spPr bwMode="auto">
          <a:xfrm>
            <a:off x="468313" y="908050"/>
            <a:ext cx="6983412" cy="3168650"/>
          </a:xfrm>
          <a:prstGeom prst="rect">
            <a:avLst/>
          </a:prstGeom>
          <a:solidFill>
            <a:srgbClr val="040A25"/>
          </a:solidFill>
          <a:ln w="952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latin typeface="Times" charset="0"/>
              <a:ea typeface="Osaka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5735301-A637-6443-8267-D39710B13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5888"/>
            <a:ext cx="8459787" cy="433387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en-US" altLang="it-IT" sz="22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CAPACITA’ DI METABOLIZZARE SUBSTRATI PARTICOLARI</a:t>
            </a:r>
          </a:p>
        </p:txBody>
      </p:sp>
      <p:grpSp>
        <p:nvGrpSpPr>
          <p:cNvPr id="27652" name="Gruppo 8">
            <a:extLst>
              <a:ext uri="{FF2B5EF4-FFF2-40B4-BE49-F238E27FC236}">
                <a16:creationId xmlns:a16="http://schemas.microsoft.com/office/drawing/2014/main" id="{7561D9F9-0999-7E4F-9E5E-985877058D93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981075"/>
            <a:ext cx="6983412" cy="3005138"/>
            <a:chOff x="467544" y="1052736"/>
            <a:chExt cx="6984776" cy="3006080"/>
          </a:xfrm>
        </p:grpSpPr>
        <p:sp>
          <p:nvSpPr>
            <p:cNvPr id="27654" name="Rectangle 17">
              <a:extLst>
                <a:ext uri="{FF2B5EF4-FFF2-40B4-BE49-F238E27FC236}">
                  <a16:creationId xmlns:a16="http://schemas.microsoft.com/office/drawing/2014/main" id="{04328679-E7BF-6D48-B419-107C28355F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544" y="1052736"/>
              <a:ext cx="4032466" cy="3006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 eaLnBrk="1" hangingPunct="1">
                <a:lnSpc>
                  <a:spcPct val="90000"/>
                </a:lnSpc>
                <a:buFontTx/>
                <a:buNone/>
              </a:pPr>
              <a:r>
                <a:rPr lang="en-US" altLang="it-IT" sz="1600" b="1" dirty="0">
                  <a:solidFill>
                    <a:srgbClr val="FFCC00"/>
                  </a:solidFill>
                  <a:latin typeface="Arial" panose="020B0604020202020204" pitchFamily="34" charset="0"/>
                </a:rPr>
                <a:t>CARATTERISTICHE COLTURALI</a:t>
              </a:r>
            </a:p>
            <a:p>
              <a:pPr eaLnBrk="1" hangingPunct="1">
                <a:lnSpc>
                  <a:spcPct val="140000"/>
                </a:lnSpc>
                <a:buFontTx/>
                <a:buNone/>
              </a:pPr>
              <a:endParaRPr lang="en-US" altLang="it-IT" sz="1600" b="1" dirty="0">
                <a:solidFill>
                  <a:srgbClr val="FFCC00"/>
                </a:solidFill>
                <a:latin typeface="Arial" panose="020B0604020202020204" pitchFamily="34" charset="0"/>
              </a:endParaRPr>
            </a:p>
            <a:p>
              <a:pPr lvl="1" eaLnBrk="1" hangingPunct="1">
                <a:lnSpc>
                  <a:spcPct val="110000"/>
                </a:lnSpc>
                <a:buFontTx/>
                <a:buChar char="-"/>
              </a:pPr>
              <a:r>
                <a:rPr lang="en-US" altLang="it-IT" sz="1600" b="1" dirty="0" err="1">
                  <a:solidFill>
                    <a:srgbClr val="FFCC00"/>
                  </a:solidFill>
                  <a:latin typeface="Arial" panose="020B0604020202020204" pitchFamily="34" charset="0"/>
                </a:rPr>
                <a:t>Richiesta</a:t>
              </a:r>
              <a:r>
                <a:rPr lang="en-US" altLang="it-IT" sz="1600" b="1" dirty="0">
                  <a:solidFill>
                    <a:srgbClr val="FFCC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it-IT" sz="1600" b="1" dirty="0" err="1">
                  <a:solidFill>
                    <a:srgbClr val="FFCC00"/>
                  </a:solidFill>
                  <a:latin typeface="Arial" panose="020B0604020202020204" pitchFamily="34" charset="0"/>
                </a:rPr>
                <a:t>Ossigeno</a:t>
              </a:r>
              <a:r>
                <a:rPr lang="en-US" altLang="it-IT" sz="1600" b="1" dirty="0">
                  <a:solidFill>
                    <a:srgbClr val="FFCC00"/>
                  </a:solidFill>
                  <a:latin typeface="Arial" panose="020B0604020202020204" pitchFamily="34" charset="0"/>
                </a:rPr>
                <a:t> </a:t>
              </a:r>
            </a:p>
            <a:p>
              <a:pPr lvl="1" eaLnBrk="1" hangingPunct="1">
                <a:lnSpc>
                  <a:spcPct val="110000"/>
                </a:lnSpc>
                <a:buFontTx/>
                <a:buChar char="-"/>
              </a:pPr>
              <a:endParaRPr lang="en-US" altLang="it-IT" sz="1600" b="1" dirty="0">
                <a:solidFill>
                  <a:srgbClr val="FFCC00"/>
                </a:solidFill>
                <a:latin typeface="Arial" panose="020B0604020202020204" pitchFamily="34" charset="0"/>
              </a:endParaRPr>
            </a:p>
            <a:p>
              <a:pPr lvl="1" eaLnBrk="1" hangingPunct="1">
                <a:lnSpc>
                  <a:spcPct val="110000"/>
                </a:lnSpc>
                <a:buFontTx/>
                <a:buChar char="-"/>
              </a:pPr>
              <a:r>
                <a:rPr lang="en-US" altLang="it-IT" sz="1600" b="1" dirty="0" err="1">
                  <a:solidFill>
                    <a:srgbClr val="FFCC00"/>
                  </a:solidFill>
                  <a:latin typeface="Arial" panose="020B0604020202020204" pitchFamily="34" charset="0"/>
                </a:rPr>
                <a:t>Formazione</a:t>
              </a:r>
              <a:r>
                <a:rPr lang="en-US" altLang="it-IT" sz="1600" b="1" dirty="0">
                  <a:solidFill>
                    <a:srgbClr val="FFCC00"/>
                  </a:solidFill>
                  <a:latin typeface="Arial" panose="020B0604020202020204" pitchFamily="34" charset="0"/>
                </a:rPr>
                <a:t> Spore </a:t>
              </a:r>
            </a:p>
            <a:p>
              <a:pPr lvl="1" eaLnBrk="1" hangingPunct="1">
                <a:lnSpc>
                  <a:spcPct val="110000"/>
                </a:lnSpc>
                <a:buFontTx/>
                <a:buChar char="-"/>
              </a:pPr>
              <a:endParaRPr lang="en-US" altLang="it-IT" sz="1600" b="1" dirty="0">
                <a:solidFill>
                  <a:srgbClr val="FFCC00"/>
                </a:solidFill>
                <a:latin typeface="Arial" panose="020B0604020202020204" pitchFamily="34" charset="0"/>
              </a:endParaRPr>
            </a:p>
            <a:p>
              <a:pPr lvl="1" eaLnBrk="1" hangingPunct="1">
                <a:lnSpc>
                  <a:spcPct val="110000"/>
                </a:lnSpc>
                <a:buFontTx/>
                <a:buChar char="-"/>
              </a:pPr>
              <a:r>
                <a:rPr lang="en-US" altLang="it-IT" sz="1600" b="1" dirty="0">
                  <a:solidFill>
                    <a:srgbClr val="FFCC00"/>
                  </a:solidFill>
                  <a:latin typeface="Arial" panose="020B0604020202020204" pitchFamily="34" charset="0"/>
                </a:rPr>
                <a:t>Intra-/</a:t>
              </a:r>
              <a:r>
                <a:rPr lang="en-US" altLang="it-IT" sz="1600" b="1" dirty="0" err="1">
                  <a:solidFill>
                    <a:srgbClr val="FFCC00"/>
                  </a:solidFill>
                  <a:latin typeface="Arial" panose="020B0604020202020204" pitchFamily="34" charset="0"/>
                </a:rPr>
                <a:t>extracellulari</a:t>
              </a:r>
              <a:endParaRPr lang="en-US" altLang="it-IT" sz="1600" b="1" dirty="0">
                <a:solidFill>
                  <a:srgbClr val="FFCC00"/>
                </a:solidFill>
                <a:latin typeface="Arial" panose="020B0604020202020204" pitchFamily="34" charset="0"/>
              </a:endParaRPr>
            </a:p>
            <a:p>
              <a:pPr lvl="1" eaLnBrk="1" hangingPunct="1">
                <a:lnSpc>
                  <a:spcPct val="110000"/>
                </a:lnSpc>
                <a:buFontTx/>
                <a:buChar char="-"/>
              </a:pPr>
              <a:endParaRPr lang="en-US" altLang="it-IT" sz="1600" b="1" dirty="0">
                <a:solidFill>
                  <a:srgbClr val="FFCC00"/>
                </a:solidFill>
                <a:latin typeface="Arial" panose="020B0604020202020204" pitchFamily="34" charset="0"/>
              </a:endParaRPr>
            </a:p>
            <a:p>
              <a:pPr lvl="1" eaLnBrk="1" hangingPunct="1">
                <a:lnSpc>
                  <a:spcPct val="110000"/>
                </a:lnSpc>
                <a:buFontTx/>
                <a:buChar char="-"/>
              </a:pPr>
              <a:r>
                <a:rPr lang="en-US" altLang="it-IT" sz="1600" b="1" dirty="0" err="1">
                  <a:solidFill>
                    <a:srgbClr val="FFCC00"/>
                  </a:solidFill>
                  <a:latin typeface="Arial" panose="020B0604020202020204" pitchFamily="34" charset="0"/>
                </a:rPr>
                <a:t>Esigenti</a:t>
              </a:r>
              <a:r>
                <a:rPr lang="en-US" altLang="it-IT" sz="1600" b="1" dirty="0">
                  <a:solidFill>
                    <a:srgbClr val="FFCC00"/>
                  </a:solidFill>
                  <a:latin typeface="Arial" panose="020B0604020202020204" pitchFamily="34" charset="0"/>
                </a:rPr>
                <a:t> /non-</a:t>
              </a:r>
              <a:r>
                <a:rPr lang="en-US" altLang="it-IT" sz="1600" b="1" dirty="0" err="1">
                  <a:solidFill>
                    <a:srgbClr val="FFCC00"/>
                  </a:solidFill>
                  <a:latin typeface="Arial" panose="020B0604020202020204" pitchFamily="34" charset="0"/>
                </a:rPr>
                <a:t>esigenti</a:t>
              </a:r>
              <a:r>
                <a:rPr lang="en-US" altLang="it-IT" sz="1600" b="1" dirty="0">
                  <a:solidFill>
                    <a:srgbClr val="FFCC00"/>
                  </a:solidFill>
                  <a:latin typeface="Arial" panose="020B0604020202020204" pitchFamily="34" charset="0"/>
                </a:rPr>
                <a:t> (</a:t>
              </a:r>
              <a:r>
                <a:rPr lang="en-US" altLang="it-IT" sz="1600" b="1" dirty="0" err="1">
                  <a:solidFill>
                    <a:srgbClr val="FFCC00"/>
                  </a:solidFill>
                  <a:latin typeface="Arial" panose="020B0604020202020204" pitchFamily="34" charset="0"/>
                </a:rPr>
                <a:t>terreni</a:t>
              </a:r>
              <a:r>
                <a:rPr lang="en-US" altLang="it-IT" sz="1600" b="1" dirty="0">
                  <a:solidFill>
                    <a:srgbClr val="FFCC00"/>
                  </a:solidFill>
                  <a:latin typeface="Arial" panose="020B0604020202020204" pitchFamily="34" charset="0"/>
                </a:rPr>
                <a:t>)</a:t>
              </a:r>
            </a:p>
            <a:p>
              <a:pPr lvl="1" eaLnBrk="1" hangingPunct="1">
                <a:lnSpc>
                  <a:spcPct val="140000"/>
                </a:lnSpc>
                <a:buFontTx/>
                <a:buChar char="-"/>
              </a:pPr>
              <a:endParaRPr lang="en-US" altLang="it-IT" sz="1600" b="1" dirty="0">
                <a:solidFill>
                  <a:srgbClr val="FFCC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655" name="Rettangolo 6">
              <a:extLst>
                <a:ext uri="{FF2B5EF4-FFF2-40B4-BE49-F238E27FC236}">
                  <a16:creationId xmlns:a16="http://schemas.microsoft.com/office/drawing/2014/main" id="{9C3BF715-9BE6-F145-95DC-CDE0B0271F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792" y="1448121"/>
              <a:ext cx="4752528" cy="900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085850" indent="-1714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 lvl="2" eaLnBrk="1" hangingPunct="1">
                <a:lnSpc>
                  <a:spcPct val="110000"/>
                </a:lnSpc>
                <a:spcBef>
                  <a:spcPct val="0"/>
                </a:spcBef>
              </a:pPr>
              <a:r>
                <a:rPr lang="en-US" altLang="it-IT" sz="1600">
                  <a:solidFill>
                    <a:srgbClr val="FFCC00"/>
                  </a:solidFill>
                  <a:latin typeface="Arial" panose="020B0604020202020204" pitchFamily="34" charset="0"/>
                </a:rPr>
                <a:t>Aerobi</a:t>
              </a:r>
            </a:p>
            <a:p>
              <a:pPr lvl="2" eaLnBrk="1" hangingPunct="1">
                <a:lnSpc>
                  <a:spcPct val="110000"/>
                </a:lnSpc>
                <a:spcBef>
                  <a:spcPct val="0"/>
                </a:spcBef>
              </a:pPr>
              <a:r>
                <a:rPr lang="en-US" altLang="it-IT" sz="1600">
                  <a:solidFill>
                    <a:srgbClr val="FFCC00"/>
                  </a:solidFill>
                  <a:latin typeface="Arial" panose="020B0604020202020204" pitchFamily="34" charset="0"/>
                </a:rPr>
                <a:t>Anaerobi, Microaerofili, aerotoleranti</a:t>
              </a:r>
            </a:p>
            <a:p>
              <a:pPr lvl="2" eaLnBrk="1" hangingPunct="1">
                <a:lnSpc>
                  <a:spcPct val="110000"/>
                </a:lnSpc>
                <a:spcBef>
                  <a:spcPct val="0"/>
                </a:spcBef>
              </a:pPr>
              <a:r>
                <a:rPr lang="en-US" altLang="it-IT" sz="1600">
                  <a:solidFill>
                    <a:srgbClr val="FFCC00"/>
                  </a:solidFill>
                  <a:latin typeface="Arial" panose="020B0604020202020204" pitchFamily="34" charset="0"/>
                </a:rPr>
                <a:t>Anaerobi facoltativi</a:t>
              </a:r>
            </a:p>
          </p:txBody>
        </p:sp>
      </p:grpSp>
      <p:sp>
        <p:nvSpPr>
          <p:cNvPr id="27653" name="Parentesi graffa aperta 7">
            <a:extLst>
              <a:ext uri="{FF2B5EF4-FFF2-40B4-BE49-F238E27FC236}">
                <a16:creationId xmlns:a16="http://schemas.microsoft.com/office/drawing/2014/main" id="{B6056F7A-E99F-FF40-AE3A-C1D945553AC3}"/>
              </a:ext>
            </a:extLst>
          </p:cNvPr>
          <p:cNvSpPr>
            <a:spLocks/>
          </p:cNvSpPr>
          <p:nvPr/>
        </p:nvSpPr>
        <p:spPr bwMode="auto">
          <a:xfrm>
            <a:off x="3348038" y="1557338"/>
            <a:ext cx="287337" cy="719137"/>
          </a:xfrm>
          <a:prstGeom prst="leftBrace">
            <a:avLst>
              <a:gd name="adj1" fmla="val 8343"/>
              <a:gd name="adj2" fmla="val 50000"/>
            </a:avLst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57EA5BB-E741-7F4A-BDF4-1F33AEF6F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3213100"/>
            <a:ext cx="5543550" cy="3529013"/>
          </a:xfrm>
          <a:prstGeom prst="rect">
            <a:avLst/>
          </a:prstGeom>
          <a:solidFill>
            <a:srgbClr val="040A25"/>
          </a:solidFill>
          <a:ln w="9525">
            <a:solidFill>
              <a:srgbClr val="8585E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it-IT" sz="1600" b="1" dirty="0">
                <a:solidFill>
                  <a:srgbClr val="FFCC00"/>
                </a:solidFill>
                <a:latin typeface="Arial" panose="020B0604020202020204" pitchFamily="34" charset="0"/>
              </a:rPr>
              <a:t>METABOLISMO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it-IT" sz="1600" b="1" dirty="0" err="1">
                <a:solidFill>
                  <a:srgbClr val="FFCC00"/>
                </a:solidFill>
                <a:latin typeface="Arial" panose="020B0604020202020204" pitchFamily="34" charset="0"/>
              </a:rPr>
              <a:t>Utilizzazione</a:t>
            </a:r>
            <a:r>
              <a:rPr lang="en-US" altLang="it-IT" sz="1600" b="1" dirty="0">
                <a:solidFill>
                  <a:srgbClr val="FFCC00"/>
                </a:solidFill>
                <a:latin typeface="Arial" panose="020B0604020202020204" pitchFamily="34" charset="0"/>
              </a:rPr>
              <a:t> di </a:t>
            </a:r>
            <a:r>
              <a:rPr lang="en-US" altLang="it-IT" sz="1600" b="1" dirty="0" err="1">
                <a:solidFill>
                  <a:srgbClr val="FFCC00"/>
                </a:solidFill>
                <a:latin typeface="Arial" panose="020B0604020202020204" pitchFamily="34" charset="0"/>
              </a:rPr>
              <a:t>substrati</a:t>
            </a:r>
            <a:r>
              <a:rPr lang="en-US" altLang="it-IT" sz="1600" b="1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1600" b="1" dirty="0" err="1">
                <a:solidFill>
                  <a:srgbClr val="FFCC00"/>
                </a:solidFill>
                <a:latin typeface="Arial" panose="020B0604020202020204" pitchFamily="34" charset="0"/>
              </a:rPr>
              <a:t>specifici</a:t>
            </a:r>
            <a:endParaRPr lang="en-US" altLang="it-IT" sz="1600" b="1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2" eaLnBrk="1" hangingPunct="1">
              <a:lnSpc>
                <a:spcPct val="110000"/>
              </a:lnSpc>
            </a:pPr>
            <a:r>
              <a:rPr lang="en-US" altLang="it-IT" sz="1600" dirty="0" err="1">
                <a:solidFill>
                  <a:srgbClr val="FFCC00"/>
                </a:solidFill>
                <a:latin typeface="Arial" panose="020B0604020202020204" pitchFamily="34" charset="0"/>
              </a:rPr>
              <a:t>Lattosio</a:t>
            </a:r>
            <a:r>
              <a:rPr lang="en-US" altLang="it-IT" sz="1600" dirty="0">
                <a:solidFill>
                  <a:srgbClr val="FFCC00"/>
                </a:solidFill>
                <a:latin typeface="Arial" panose="020B0604020202020204" pitchFamily="34" charset="0"/>
              </a:rPr>
              <a:t> (</a:t>
            </a:r>
            <a:r>
              <a:rPr lang="en-US" altLang="it-IT" sz="1600" i="1" dirty="0">
                <a:solidFill>
                  <a:srgbClr val="FFCC00"/>
                </a:solidFill>
                <a:latin typeface="Arial" panose="020B0604020202020204" pitchFamily="34" charset="0"/>
              </a:rPr>
              <a:t>Salmonella</a:t>
            </a:r>
            <a:r>
              <a:rPr lang="en-US" altLang="it-IT" sz="1600" dirty="0">
                <a:solidFill>
                  <a:srgbClr val="FFCC00"/>
                </a:solidFill>
                <a:latin typeface="Arial" panose="020B0604020202020204" pitchFamily="34" charset="0"/>
              </a:rPr>
              <a:t>-</a:t>
            </a:r>
            <a:r>
              <a:rPr lang="en-US" altLang="it-IT" sz="1600" i="1" dirty="0">
                <a:solidFill>
                  <a:srgbClr val="FFCC00"/>
                </a:solidFill>
                <a:latin typeface="Arial" panose="020B0604020202020204" pitchFamily="34" charset="0"/>
              </a:rPr>
              <a:t>Shigella</a:t>
            </a:r>
            <a:r>
              <a:rPr lang="en-US" altLang="it-IT" sz="1600" dirty="0">
                <a:solidFill>
                  <a:srgbClr val="FFCC00"/>
                </a:solidFill>
                <a:latin typeface="Arial" panose="020B0604020202020204" pitchFamily="34" charset="0"/>
              </a:rPr>
              <a:t>-</a:t>
            </a:r>
            <a:r>
              <a:rPr lang="en-US" altLang="it-IT" sz="1600" i="1" dirty="0">
                <a:solidFill>
                  <a:srgbClr val="FFCC00"/>
                </a:solidFill>
                <a:latin typeface="Arial" panose="020B0604020202020204" pitchFamily="34" charset="0"/>
              </a:rPr>
              <a:t>Yersinia</a:t>
            </a:r>
            <a:r>
              <a:rPr lang="en-US" altLang="it-IT" sz="1600" dirty="0">
                <a:solidFill>
                  <a:srgbClr val="FFCC00"/>
                </a:solidFill>
                <a:latin typeface="Arial" panose="020B0604020202020204" pitchFamily="34" charset="0"/>
              </a:rPr>
              <a:t>)</a:t>
            </a:r>
            <a:r>
              <a:rPr lang="en-US" altLang="it-IT" sz="1600" baseline="300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1600" dirty="0">
                <a:solidFill>
                  <a:srgbClr val="FFCC00"/>
                </a:solidFill>
                <a:latin typeface="Arial" panose="020B0604020202020204" pitchFamily="34" charset="0"/>
                <a:sym typeface="Wingdings" pitchFamily="2" charset="2"/>
              </a:rPr>
              <a:t> NO</a:t>
            </a:r>
            <a:endParaRPr lang="en-US" altLang="it-IT" sz="16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2" eaLnBrk="1" hangingPunct="1">
              <a:lnSpc>
                <a:spcPct val="110000"/>
              </a:lnSpc>
            </a:pPr>
            <a:r>
              <a:rPr lang="en-US" altLang="it-IT" sz="1600" dirty="0" err="1">
                <a:solidFill>
                  <a:srgbClr val="FFCC00"/>
                </a:solidFill>
                <a:latin typeface="Arial" panose="020B0604020202020204" pitchFamily="34" charset="0"/>
              </a:rPr>
              <a:t>Citrato</a:t>
            </a:r>
            <a:r>
              <a:rPr lang="en-US" altLang="it-IT" sz="1600" dirty="0">
                <a:solidFill>
                  <a:srgbClr val="FFCC00"/>
                </a:solidFill>
                <a:latin typeface="Arial" panose="020B0604020202020204" pitchFamily="34" charset="0"/>
              </a:rPr>
              <a:t> (</a:t>
            </a:r>
            <a:r>
              <a:rPr lang="en-US" altLang="it-IT" sz="1600" i="1" dirty="0">
                <a:solidFill>
                  <a:srgbClr val="FFCC00"/>
                </a:solidFill>
                <a:latin typeface="Arial" panose="020B0604020202020204" pitchFamily="34" charset="0"/>
              </a:rPr>
              <a:t>E. coli-/Klebsiella</a:t>
            </a:r>
            <a:r>
              <a:rPr lang="en-US" altLang="it-IT" sz="1600" baseline="30000" dirty="0">
                <a:solidFill>
                  <a:srgbClr val="FFCC00"/>
                </a:solidFill>
                <a:latin typeface="Arial" panose="020B0604020202020204" pitchFamily="34" charset="0"/>
              </a:rPr>
              <a:t>+</a:t>
            </a:r>
            <a:r>
              <a:rPr lang="en-US" altLang="it-IT" sz="1600" dirty="0">
                <a:solidFill>
                  <a:srgbClr val="FFCC00"/>
                </a:solidFill>
                <a:latin typeface="Arial" panose="020B0604020202020204" pitchFamily="34" charset="0"/>
              </a:rPr>
              <a:t>)</a:t>
            </a:r>
          </a:p>
          <a:p>
            <a:pPr lvl="2" eaLnBrk="1" hangingPunct="1">
              <a:lnSpc>
                <a:spcPct val="110000"/>
              </a:lnSpc>
            </a:pPr>
            <a:endParaRPr lang="en-US" altLang="it-IT" sz="16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110000"/>
              </a:lnSpc>
            </a:pPr>
            <a:r>
              <a:rPr lang="en-US" altLang="it-IT" sz="1600" b="1" dirty="0" err="1">
                <a:solidFill>
                  <a:srgbClr val="FFCC00"/>
                </a:solidFill>
                <a:latin typeface="Arial" panose="020B0604020202020204" pitchFamily="34" charset="0"/>
              </a:rPr>
              <a:t>Produzione</a:t>
            </a:r>
            <a:r>
              <a:rPr lang="en-US" altLang="it-IT" sz="1600" b="1" dirty="0">
                <a:solidFill>
                  <a:srgbClr val="FFCC00"/>
                </a:solidFill>
                <a:latin typeface="Arial" panose="020B0604020202020204" pitchFamily="34" charset="0"/>
              </a:rPr>
              <a:t> di </a:t>
            </a:r>
            <a:r>
              <a:rPr lang="en-US" altLang="it-IT" sz="1600" b="1" dirty="0" err="1">
                <a:solidFill>
                  <a:srgbClr val="FFCC00"/>
                </a:solidFill>
                <a:latin typeface="Arial" panose="020B0604020202020204" pitchFamily="34" charset="0"/>
              </a:rPr>
              <a:t>determinati</a:t>
            </a:r>
            <a:r>
              <a:rPr lang="en-US" altLang="it-IT" sz="1600" b="1" dirty="0">
                <a:solidFill>
                  <a:srgbClr val="FFCC00"/>
                </a:solidFill>
                <a:latin typeface="Arial" panose="020B0604020202020204" pitchFamily="34" charset="0"/>
              </a:rPr>
              <a:t> prod. </a:t>
            </a:r>
            <a:r>
              <a:rPr lang="en-US" altLang="it-IT" sz="1600" b="1" dirty="0" err="1">
                <a:solidFill>
                  <a:srgbClr val="FFCC00"/>
                </a:solidFill>
                <a:latin typeface="Arial" panose="020B0604020202020204" pitchFamily="34" charset="0"/>
              </a:rPr>
              <a:t>terminali</a:t>
            </a:r>
            <a:r>
              <a:rPr lang="en-US" altLang="it-IT" sz="1600" b="1" dirty="0">
                <a:solidFill>
                  <a:srgbClr val="FFCC00"/>
                </a:solidFill>
                <a:latin typeface="Arial" panose="020B0604020202020204" pitchFamily="34" charset="0"/>
              </a:rPr>
              <a:t>: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it-IT" sz="1600" b="1" dirty="0" err="1">
                <a:solidFill>
                  <a:srgbClr val="FFCC00"/>
                </a:solidFill>
                <a:latin typeface="Arial" panose="020B0604020202020204" pitchFamily="34" charset="0"/>
              </a:rPr>
              <a:t>Prodotti</a:t>
            </a:r>
            <a:r>
              <a:rPr lang="en-US" altLang="it-IT" sz="1600" b="1" dirty="0">
                <a:solidFill>
                  <a:srgbClr val="FFCC00"/>
                </a:solidFill>
                <a:latin typeface="Arial" panose="020B0604020202020204" pitchFamily="34" charset="0"/>
              </a:rPr>
              <a:t> di </a:t>
            </a:r>
            <a:r>
              <a:rPr lang="en-US" altLang="it-IT" sz="1600" b="1" dirty="0" err="1">
                <a:solidFill>
                  <a:srgbClr val="FFCC00"/>
                </a:solidFill>
                <a:latin typeface="Arial" panose="020B0604020202020204" pitchFamily="34" charset="0"/>
              </a:rPr>
              <a:t>fermentazione</a:t>
            </a:r>
            <a:endParaRPr lang="en-US" altLang="it-IT" sz="1600" b="1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3" eaLnBrk="1" hangingPunct="1">
              <a:lnSpc>
                <a:spcPct val="110000"/>
              </a:lnSpc>
            </a:pPr>
            <a:r>
              <a:rPr lang="en-US" altLang="it-IT" sz="1600" dirty="0" err="1">
                <a:solidFill>
                  <a:srgbClr val="FFCC00"/>
                </a:solidFill>
                <a:latin typeface="Arial" panose="020B0604020202020204" pitchFamily="34" charset="0"/>
              </a:rPr>
              <a:t>Acidi</a:t>
            </a:r>
            <a:r>
              <a:rPr lang="en-US" altLang="it-IT" sz="1600" dirty="0">
                <a:solidFill>
                  <a:srgbClr val="FFCC00"/>
                </a:solidFill>
                <a:latin typeface="Arial" panose="020B0604020202020204" pitchFamily="34" charset="0"/>
              </a:rPr>
              <a:t> (ac. </a:t>
            </a:r>
            <a:r>
              <a:rPr lang="en-US" altLang="it-IT" sz="1600" dirty="0" err="1">
                <a:solidFill>
                  <a:srgbClr val="FFCC00"/>
                </a:solidFill>
                <a:latin typeface="Arial" panose="020B0604020202020204" pitchFamily="34" charset="0"/>
              </a:rPr>
              <a:t>Acetico</a:t>
            </a:r>
            <a:r>
              <a:rPr lang="en-US" altLang="it-IT" sz="1600" dirty="0">
                <a:solidFill>
                  <a:srgbClr val="FFCC00"/>
                </a:solidFill>
                <a:latin typeface="Arial" panose="020B0604020202020204" pitchFamily="34" charset="0"/>
              </a:rPr>
              <a:t>, </a:t>
            </a:r>
            <a:r>
              <a:rPr lang="en-US" altLang="it-IT" sz="1600" dirty="0" err="1">
                <a:solidFill>
                  <a:srgbClr val="FFCC00"/>
                </a:solidFill>
                <a:latin typeface="Arial" panose="020B0604020202020204" pitchFamily="34" charset="0"/>
              </a:rPr>
              <a:t>propionico</a:t>
            </a:r>
            <a:r>
              <a:rPr lang="en-US" altLang="it-IT" sz="1600" dirty="0">
                <a:solidFill>
                  <a:srgbClr val="FFCC00"/>
                </a:solidFill>
                <a:latin typeface="Arial" panose="020B0604020202020204" pitchFamily="34" charset="0"/>
              </a:rPr>
              <a:t>, </a:t>
            </a:r>
            <a:r>
              <a:rPr lang="en-US" altLang="it-IT" sz="1600" dirty="0" err="1">
                <a:solidFill>
                  <a:srgbClr val="FFCC00"/>
                </a:solidFill>
                <a:latin typeface="Arial" panose="020B0604020202020204" pitchFamily="34" charset="0"/>
              </a:rPr>
              <a:t>butirrico</a:t>
            </a:r>
            <a:r>
              <a:rPr lang="mr-IN" altLang="it-IT" sz="1600" dirty="0">
                <a:solidFill>
                  <a:srgbClr val="FFCC00"/>
                </a:solidFill>
                <a:latin typeface="Arial" panose="020B0604020202020204" pitchFamily="34" charset="0"/>
              </a:rPr>
              <a:t>…</a:t>
            </a:r>
            <a:r>
              <a:rPr lang="it-IT" altLang="it-IT" sz="1600" dirty="0">
                <a:solidFill>
                  <a:srgbClr val="FFCC00"/>
                </a:solidFill>
                <a:latin typeface="Arial" panose="020B0604020202020204" pitchFamily="34" charset="0"/>
              </a:rPr>
              <a:t>)</a:t>
            </a:r>
            <a:endParaRPr lang="en-US" altLang="it-IT" sz="16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3" eaLnBrk="1" hangingPunct="1">
              <a:lnSpc>
                <a:spcPct val="110000"/>
              </a:lnSpc>
            </a:pPr>
            <a:r>
              <a:rPr lang="en-US" altLang="it-IT" sz="1600" dirty="0" err="1">
                <a:solidFill>
                  <a:srgbClr val="FFCC00"/>
                </a:solidFill>
                <a:latin typeface="Arial" panose="020B0604020202020204" pitchFamily="34" charset="0"/>
              </a:rPr>
              <a:t>Alcool</a:t>
            </a:r>
            <a:endParaRPr lang="en-US" altLang="it-IT" sz="16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3" eaLnBrk="1" hangingPunct="1">
              <a:lnSpc>
                <a:spcPct val="110000"/>
              </a:lnSpc>
            </a:pPr>
            <a:r>
              <a:rPr lang="en-US" altLang="it-IT" sz="1600" dirty="0">
                <a:solidFill>
                  <a:srgbClr val="FFCC00"/>
                </a:solidFill>
                <a:latin typeface="Arial" panose="020B0604020202020204" pitchFamily="34" charset="0"/>
              </a:rPr>
              <a:t>Ammine</a:t>
            </a:r>
          </a:p>
          <a:p>
            <a:pPr lvl="3" eaLnBrk="1" hangingPunct="1">
              <a:lnSpc>
                <a:spcPct val="110000"/>
              </a:lnSpc>
            </a:pPr>
            <a:r>
              <a:rPr lang="en-US" altLang="it-IT" sz="1600" dirty="0">
                <a:solidFill>
                  <a:srgbClr val="FFCC00"/>
                </a:solidFill>
                <a:latin typeface="Arial" panose="020B0604020202020204" pitchFamily="34" charset="0"/>
              </a:rPr>
              <a:t>H</a:t>
            </a:r>
            <a:r>
              <a:rPr lang="en-US" altLang="it-IT" sz="1600" baseline="-25000" dirty="0">
                <a:solidFill>
                  <a:srgbClr val="FFCC00"/>
                </a:solidFill>
                <a:latin typeface="Arial" panose="020B0604020202020204" pitchFamily="34" charset="0"/>
              </a:rPr>
              <a:t>2</a:t>
            </a:r>
            <a:r>
              <a:rPr lang="en-US" altLang="it-IT" sz="1600" dirty="0">
                <a:solidFill>
                  <a:srgbClr val="FFCC00"/>
                </a:solidFill>
                <a:latin typeface="Arial" panose="020B0604020202020204" pitchFamily="34" charset="0"/>
              </a:rPr>
              <a:t>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64"/>
    </mc:Choice>
    <mc:Fallback xmlns="">
      <p:transition spd="slow" advTm="39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3">
            <a:extLst>
              <a:ext uri="{FF2B5EF4-FFF2-40B4-BE49-F238E27FC236}">
                <a16:creationId xmlns:a16="http://schemas.microsoft.com/office/drawing/2014/main" id="{0D495ED7-A0E8-AD41-AFAE-28CCDCB0B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08050"/>
            <a:ext cx="8064500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it-IT" sz="2400" b="1">
                <a:solidFill>
                  <a:srgbClr val="FFCC00"/>
                </a:solidFill>
                <a:latin typeface="Arial" panose="020B0604020202020204" pitchFamily="34" charset="0"/>
              </a:rPr>
              <a:t>PROVE  SPECIFICHE</a:t>
            </a:r>
          </a:p>
          <a:p>
            <a:pPr eaLnBrk="1" hangingPunct="1">
              <a:lnSpc>
                <a:spcPct val="60000"/>
              </a:lnSpc>
            </a:pPr>
            <a:endParaRPr lang="en-US" altLang="it-IT" sz="2400" b="1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>
                <a:solidFill>
                  <a:srgbClr val="FFCC00"/>
                </a:solidFill>
                <a:latin typeface="Arial" panose="020B0604020202020204" pitchFamily="34" charset="0"/>
              </a:rPr>
              <a:t>Enzimi specifici</a:t>
            </a:r>
          </a:p>
          <a:p>
            <a:pPr lvl="2" eaLnBrk="1" hangingPunct="1"/>
            <a:r>
              <a:rPr lang="en-US" altLang="it-IT">
                <a:solidFill>
                  <a:srgbClr val="FFCC00"/>
                </a:solidFill>
                <a:latin typeface="Arial" panose="020B0604020202020204" pitchFamily="34" charset="0"/>
              </a:rPr>
              <a:t>Catalasi</a:t>
            </a:r>
            <a:r>
              <a:rPr lang="en-US" altLang="it-IT">
                <a:solidFill>
                  <a:srgbClr val="FFCC00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it-IT">
                <a:solidFill>
                  <a:srgbClr val="FFCC00"/>
                </a:solidFill>
                <a:latin typeface="Arial" panose="020B0604020202020204" pitchFamily="34" charset="0"/>
              </a:rPr>
              <a:t>  </a:t>
            </a:r>
            <a:r>
              <a:rPr lang="en-US" altLang="it-IT" i="1">
                <a:solidFill>
                  <a:srgbClr val="FFCC00"/>
                </a:solidFill>
                <a:latin typeface="Arial" panose="020B0604020202020204" pitchFamily="34" charset="0"/>
              </a:rPr>
              <a:t>Staph+.</a:t>
            </a:r>
            <a:r>
              <a:rPr lang="en-US" altLang="it-IT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i="1">
                <a:solidFill>
                  <a:srgbClr val="FFCC00"/>
                </a:solidFill>
                <a:latin typeface="Arial" panose="020B0604020202020204" pitchFamily="34" charset="0"/>
              </a:rPr>
              <a:t>Strep-.</a:t>
            </a:r>
          </a:p>
          <a:p>
            <a:pPr lvl="2" eaLnBrk="1" hangingPunct="1"/>
            <a:r>
              <a:rPr lang="en-US" altLang="it-IT">
                <a:solidFill>
                  <a:srgbClr val="FFCC00"/>
                </a:solidFill>
                <a:latin typeface="Arial" panose="020B0604020202020204" pitchFamily="34" charset="0"/>
              </a:rPr>
              <a:t>Coagulasi</a:t>
            </a:r>
            <a:r>
              <a:rPr lang="en-US" altLang="it-IT">
                <a:solidFill>
                  <a:srgbClr val="FFCC00"/>
                </a:solidFill>
                <a:latin typeface="Arial" panose="020B0604020202020204" pitchFamily="34" charset="0"/>
                <a:sym typeface="Wingdings" pitchFamily="2" charset="2"/>
              </a:rPr>
              <a:t> </a:t>
            </a:r>
            <a:r>
              <a:rPr lang="en-US" altLang="it-IT" i="1">
                <a:solidFill>
                  <a:srgbClr val="FFCC00"/>
                </a:solidFill>
                <a:latin typeface="Arial" panose="020B0604020202020204" pitchFamily="34" charset="0"/>
              </a:rPr>
              <a:t>S. aureus+</a:t>
            </a:r>
            <a:r>
              <a:rPr lang="en-US" altLang="it-IT">
                <a:solidFill>
                  <a:srgbClr val="FFCC00"/>
                </a:solidFill>
                <a:latin typeface="Arial" panose="020B0604020202020204" pitchFamily="34" charset="0"/>
              </a:rPr>
              <a:t>  </a:t>
            </a:r>
            <a:r>
              <a:rPr lang="en-US" altLang="it-IT" i="1">
                <a:solidFill>
                  <a:srgbClr val="FFCC00"/>
                </a:solidFill>
                <a:latin typeface="Arial" panose="020B0604020202020204" pitchFamily="34" charset="0"/>
              </a:rPr>
              <a:t>S. epidermidis-</a:t>
            </a:r>
          </a:p>
          <a:p>
            <a:pPr lvl="2" eaLnBrk="1" hangingPunct="1"/>
            <a:r>
              <a:rPr lang="en-US" altLang="it-IT">
                <a:solidFill>
                  <a:srgbClr val="FFCC00"/>
                </a:solidFill>
                <a:latin typeface="Arial" panose="020B0604020202020204" pitchFamily="34" charset="0"/>
              </a:rPr>
              <a:t>Ossidasi </a:t>
            </a:r>
            <a:r>
              <a:rPr lang="en-US" altLang="it-IT" i="1">
                <a:solidFill>
                  <a:srgbClr val="FFCC00"/>
                </a:solidFill>
                <a:latin typeface="Arial" panose="020B0604020202020204" pitchFamily="34" charset="0"/>
              </a:rPr>
              <a:t>Neisseria gonorrhoea+</a:t>
            </a:r>
          </a:p>
          <a:p>
            <a:pPr lvl="2" eaLnBrk="1" hangingPunct="1"/>
            <a:r>
              <a:rPr lang="en-US" altLang="it-IT">
                <a:solidFill>
                  <a:srgbClr val="FFCC00"/>
                </a:solidFill>
                <a:latin typeface="Arial" panose="020B0604020202020204" pitchFamily="34" charset="0"/>
              </a:rPr>
              <a:t>Ureasi</a:t>
            </a:r>
            <a:r>
              <a:rPr lang="en-US" altLang="it-IT">
                <a:solidFill>
                  <a:srgbClr val="FFCC00"/>
                </a:solidFill>
                <a:latin typeface="Arial" panose="020B0604020202020204" pitchFamily="34" charset="0"/>
                <a:sym typeface="Wingdings" pitchFamily="2" charset="2"/>
              </a:rPr>
              <a:t> </a:t>
            </a:r>
            <a:r>
              <a:rPr lang="en-US" altLang="it-IT" i="1">
                <a:solidFill>
                  <a:srgbClr val="FFCC00"/>
                </a:solidFill>
                <a:latin typeface="Arial" panose="020B0604020202020204" pitchFamily="34" charset="0"/>
              </a:rPr>
              <a:t>Proteus+, Helicobacter+</a:t>
            </a:r>
            <a:endParaRPr lang="en-US" altLang="it-IT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>
                <a:solidFill>
                  <a:srgbClr val="FFCC00"/>
                </a:solidFill>
                <a:latin typeface="Arial" panose="020B0604020202020204" pitchFamily="34" charset="0"/>
              </a:rPr>
              <a:t>Antibiogramma 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>
                <a:solidFill>
                  <a:srgbClr val="FFCC00"/>
                </a:solidFill>
                <a:latin typeface="Arial" panose="020B0604020202020204" pitchFamily="34" charset="0"/>
              </a:rPr>
              <a:t>Tipizzazione fagica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>
                <a:solidFill>
                  <a:srgbClr val="FFCC00"/>
                </a:solidFill>
                <a:latin typeface="Arial" panose="020B0604020202020204" pitchFamily="34" charset="0"/>
              </a:rPr>
              <a:t>Profilo acidi grassi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>
                <a:solidFill>
                  <a:srgbClr val="FFCC00"/>
                </a:solidFill>
                <a:latin typeface="Arial" panose="020B0604020202020204" pitchFamily="34" charset="0"/>
              </a:rPr>
              <a:t>Immunologiche</a:t>
            </a:r>
          </a:p>
          <a:p>
            <a:pPr lvl="2" eaLnBrk="1" hangingPunct="1"/>
            <a:r>
              <a:rPr lang="en-US" altLang="it-IT">
                <a:solidFill>
                  <a:srgbClr val="FFCC00"/>
                </a:solidFill>
                <a:latin typeface="Arial" panose="020B0604020202020204" pitchFamily="34" charset="0"/>
              </a:rPr>
              <a:t> Antigeni O-, H-  K-Ag (sierotipizzazione)</a:t>
            </a:r>
          </a:p>
          <a:p>
            <a:pPr lvl="2" eaLnBrk="1" hangingPunct="1"/>
            <a:r>
              <a:rPr lang="en-US" altLang="it-IT">
                <a:solidFill>
                  <a:srgbClr val="FFCC00"/>
                </a:solidFill>
                <a:latin typeface="Arial" panose="020B0604020202020204" pitchFamily="34" charset="0"/>
              </a:rPr>
              <a:t>Precipitazione, agglutinazione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E0B1D3-96DF-CB4B-BD9D-A0B09A2B1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5888"/>
            <a:ext cx="8459787" cy="50482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en-US" altLang="it-IT" sz="22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CAPACITA’ DI METABOLIZZARE SUBSTRATI PARTICOLARI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6"/>
    </mc:Choice>
    <mc:Fallback xmlns="">
      <p:transition spd="slow" advTm="391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3">
            <a:extLst>
              <a:ext uri="{FF2B5EF4-FFF2-40B4-BE49-F238E27FC236}">
                <a16:creationId xmlns:a16="http://schemas.microsoft.com/office/drawing/2014/main" id="{B3B5FF57-A5FB-DB4C-8E3A-605907F3D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08050"/>
            <a:ext cx="80645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it-IT" sz="2400" b="1" dirty="0">
                <a:solidFill>
                  <a:srgbClr val="FFCC00"/>
                </a:solidFill>
                <a:latin typeface="Arial" panose="020B0604020202020204" pitchFamily="34" charset="0"/>
              </a:rPr>
              <a:t>PROVE  SPECIFICHE</a:t>
            </a:r>
          </a:p>
          <a:p>
            <a:pPr eaLnBrk="1" hangingPunct="1">
              <a:lnSpc>
                <a:spcPct val="60000"/>
              </a:lnSpc>
            </a:pPr>
            <a:endParaRPr lang="en-US" altLang="it-IT" sz="2400" b="1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Enzimi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specifici</a:t>
            </a:r>
            <a:endParaRPr lang="en-US" altLang="it-IT" sz="24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2" eaLnBrk="1" hangingPunct="1"/>
            <a:r>
              <a:rPr lang="en-US" altLang="it-IT" b="1" dirty="0" err="1">
                <a:solidFill>
                  <a:srgbClr val="25FF4C"/>
                </a:solidFill>
                <a:latin typeface="Arial" panose="020B0604020202020204" pitchFamily="34" charset="0"/>
              </a:rPr>
              <a:t>Catalasi</a:t>
            </a:r>
            <a:r>
              <a:rPr lang="en-US" altLang="it-IT" b="1" dirty="0">
                <a:solidFill>
                  <a:srgbClr val="25FF4C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it-IT" b="1" dirty="0">
                <a:solidFill>
                  <a:srgbClr val="25FF4C"/>
                </a:solidFill>
                <a:latin typeface="Arial" panose="020B0604020202020204" pitchFamily="34" charset="0"/>
              </a:rPr>
              <a:t> </a:t>
            </a:r>
            <a:r>
              <a:rPr lang="en-US" altLang="it-IT" b="1" i="1" dirty="0">
                <a:solidFill>
                  <a:srgbClr val="25FF4C"/>
                </a:solidFill>
                <a:latin typeface="Arial" panose="020B0604020202020204" pitchFamily="34" charset="0"/>
              </a:rPr>
              <a:t>Staph+.</a:t>
            </a:r>
            <a:r>
              <a:rPr lang="en-US" altLang="it-IT" b="1" dirty="0">
                <a:solidFill>
                  <a:srgbClr val="25FF4C"/>
                </a:solidFill>
                <a:latin typeface="Arial" panose="020B0604020202020204" pitchFamily="34" charset="0"/>
              </a:rPr>
              <a:t> </a:t>
            </a:r>
            <a:r>
              <a:rPr lang="en-US" altLang="it-IT" b="1" i="1" dirty="0">
                <a:solidFill>
                  <a:srgbClr val="25FF4C"/>
                </a:solidFill>
                <a:latin typeface="Arial" panose="020B0604020202020204" pitchFamily="34" charset="0"/>
              </a:rPr>
              <a:t>Strep-.</a:t>
            </a:r>
          </a:p>
          <a:p>
            <a:pPr lvl="2" eaLnBrk="1" hangingPunct="1"/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Coagulasi</a:t>
            </a:r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it-IT" i="1" dirty="0" err="1">
                <a:solidFill>
                  <a:srgbClr val="FFCC00"/>
                </a:solidFill>
                <a:latin typeface="Arial" panose="020B0604020202020204" pitchFamily="34" charset="0"/>
              </a:rPr>
              <a:t>S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. aureus+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 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S. epidermidis-</a:t>
            </a:r>
          </a:p>
          <a:p>
            <a:pPr lvl="2" eaLnBrk="1" hangingPunct="1"/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Ossidasi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Neisseria gonorrhoeae+</a:t>
            </a:r>
          </a:p>
          <a:p>
            <a:pPr lvl="2" eaLnBrk="1" hangingPunct="1"/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Ureasi</a:t>
            </a:r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it-IT" i="1" dirty="0" err="1">
                <a:solidFill>
                  <a:srgbClr val="FFCC00"/>
                </a:solidFill>
                <a:latin typeface="Arial" panose="020B0604020202020204" pitchFamily="34" charset="0"/>
              </a:rPr>
              <a:t>Proteus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+, Helicobacter+</a:t>
            </a:r>
            <a:endParaRPr lang="en-US" altLang="it-IT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Antibiogramma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Tipizzazione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fagica</a:t>
            </a:r>
            <a:endParaRPr lang="en-US" altLang="it-IT" sz="24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Profilo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acidi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grassi</a:t>
            </a:r>
            <a:endParaRPr lang="en-US" altLang="it-IT" sz="24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Immunologiche</a:t>
            </a:r>
            <a:endParaRPr lang="en-US" altLang="it-IT" sz="24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2" eaLnBrk="1" hangingPunct="1"/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Antigeni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O-, H-  K-Ag (</a:t>
            </a:r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sierotipizzazione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)</a:t>
            </a:r>
          </a:p>
          <a:p>
            <a:pPr lvl="2" eaLnBrk="1" hangingPunct="1"/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Precipitazione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, </a:t>
            </a:r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agglutinazione</a:t>
            </a:r>
            <a:endParaRPr lang="en-US" altLang="it-IT" dirty="0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BA4CD4-DFDA-F84E-9D38-01BF1EF18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5888"/>
            <a:ext cx="8459787" cy="50482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en-US" altLang="it-IT" sz="22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CAPACITA’ DI METABOLIZZARE SUBSTRATI PARTICOLARI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41"/>
    </mc:Choice>
    <mc:Fallback xmlns="">
      <p:transition spd="slow" advTm="1734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egnaposto piè di pagina 2">
            <a:extLst>
              <a:ext uri="{FF2B5EF4-FFF2-40B4-BE49-F238E27FC236}">
                <a16:creationId xmlns:a16="http://schemas.microsoft.com/office/drawing/2014/main" id="{97BC7289-08A2-5C46-883F-EC2AF4ACB0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Antonella</a:t>
            </a:r>
          </a:p>
        </p:txBody>
      </p:sp>
      <p:pic>
        <p:nvPicPr>
          <p:cNvPr id="4" name="Picture 3" descr="catstaph">
            <a:extLst>
              <a:ext uri="{FF2B5EF4-FFF2-40B4-BE49-F238E27FC236}">
                <a16:creationId xmlns:a16="http://schemas.microsoft.com/office/drawing/2014/main" id="{41BD79A6-7E3C-9B4A-A3EA-05531E905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1981200"/>
            <a:ext cx="2876550" cy="2867025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5" name="Picture 4" descr="catalase">
            <a:extLst>
              <a:ext uri="{FF2B5EF4-FFF2-40B4-BE49-F238E27FC236}">
                <a16:creationId xmlns:a16="http://schemas.microsoft.com/office/drawing/2014/main" id="{952A7CB5-CAA0-DD43-8205-C38C49D2B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4953000"/>
            <a:ext cx="3024188" cy="1698625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grpSp>
        <p:nvGrpSpPr>
          <p:cNvPr id="30724" name="Group 5">
            <a:extLst>
              <a:ext uri="{FF2B5EF4-FFF2-40B4-BE49-F238E27FC236}">
                <a16:creationId xmlns:a16="http://schemas.microsoft.com/office/drawing/2014/main" id="{B65B6CE2-5BF0-F447-B30D-F876020A7E80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600200"/>
            <a:ext cx="4235450" cy="400050"/>
            <a:chOff x="748" y="1207"/>
            <a:chExt cx="2668" cy="252"/>
          </a:xfrm>
        </p:grpSpPr>
        <p:sp>
          <p:nvSpPr>
            <p:cNvPr id="30728" name="Text Box 6">
              <a:extLst>
                <a:ext uri="{FF2B5EF4-FFF2-40B4-BE49-F238E27FC236}">
                  <a16:creationId xmlns:a16="http://schemas.microsoft.com/office/drawing/2014/main" id="{19E0D2BE-377D-124E-8060-3F55921E24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" y="1207"/>
              <a:ext cx="266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 b="1">
                  <a:solidFill>
                    <a:srgbClr val="FF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2 (H</a:t>
              </a:r>
              <a:r>
                <a:rPr lang="it-IT" altLang="it-IT" sz="2000" b="1" baseline="-25000">
                  <a:solidFill>
                    <a:srgbClr val="FF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2</a:t>
              </a:r>
              <a:r>
                <a:rPr lang="it-IT" altLang="it-IT" sz="2000" b="1">
                  <a:solidFill>
                    <a:srgbClr val="FF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O</a:t>
              </a:r>
              <a:r>
                <a:rPr lang="it-IT" altLang="it-IT" sz="2000" b="1" baseline="-25000">
                  <a:solidFill>
                    <a:srgbClr val="FF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2</a:t>
              </a:r>
              <a:r>
                <a:rPr lang="it-IT" altLang="it-IT" sz="2000" b="1">
                  <a:solidFill>
                    <a:srgbClr val="FF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)		2 H</a:t>
              </a:r>
              <a:r>
                <a:rPr lang="it-IT" altLang="it-IT" sz="2000" b="1" baseline="-25000">
                  <a:solidFill>
                    <a:srgbClr val="FF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2</a:t>
              </a:r>
              <a:r>
                <a:rPr lang="it-IT" altLang="it-IT" sz="2000" b="1">
                  <a:solidFill>
                    <a:srgbClr val="FF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O + O</a:t>
              </a:r>
              <a:r>
                <a:rPr lang="it-IT" altLang="it-IT" sz="2000" b="1" baseline="-25000">
                  <a:solidFill>
                    <a:srgbClr val="FFCC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2</a:t>
              </a:r>
            </a:p>
          </p:txBody>
        </p:sp>
        <p:sp>
          <p:nvSpPr>
            <p:cNvPr id="30729" name="AutoShape 7">
              <a:extLst>
                <a:ext uri="{FF2B5EF4-FFF2-40B4-BE49-F238E27FC236}">
                  <a16:creationId xmlns:a16="http://schemas.microsoft.com/office/drawing/2014/main" id="{FB204C04-4109-D645-9179-CD591A44D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" y="1298"/>
              <a:ext cx="454" cy="136"/>
            </a:xfrm>
            <a:prstGeom prst="rightArrow">
              <a:avLst>
                <a:gd name="adj1" fmla="val 50000"/>
                <a:gd name="adj2" fmla="val 83456"/>
              </a:avLst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rgbClr val="FFCC00"/>
                </a:solidFill>
              </a:endParaRPr>
            </a:p>
          </p:txBody>
        </p:sp>
      </p:grpSp>
      <p:sp>
        <p:nvSpPr>
          <p:cNvPr id="30725" name="Text Box 9">
            <a:extLst>
              <a:ext uri="{FF2B5EF4-FFF2-40B4-BE49-F238E27FC236}">
                <a16:creationId xmlns:a16="http://schemas.microsoft.com/office/drawing/2014/main" id="{EDB7A328-7FAB-F84B-90BE-612D5E5E1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908050"/>
            <a:ext cx="4821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FCC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Esempio 1: Produzione di catalasi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61AAD9CB-8E4D-8A4F-9D1D-3D9651BD9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514600"/>
            <a:ext cx="3141663" cy="4130675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60F5C0EA-1B7B-0B46-85ED-313CA3656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5888"/>
            <a:ext cx="8459787" cy="433387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en-US" altLang="it-IT" sz="22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CAPACITA’ DI METABOLIZZARE SUBSTRATI PARTICOLARI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09"/>
    </mc:Choice>
    <mc:Fallback xmlns="">
      <p:transition spd="slow" advTm="3180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3">
            <a:extLst>
              <a:ext uri="{FF2B5EF4-FFF2-40B4-BE49-F238E27FC236}">
                <a16:creationId xmlns:a16="http://schemas.microsoft.com/office/drawing/2014/main" id="{D194C547-66AB-FB4B-8B94-26C4022D1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08050"/>
            <a:ext cx="80645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it-IT" sz="2400" b="1" dirty="0">
                <a:solidFill>
                  <a:srgbClr val="FFCC00"/>
                </a:solidFill>
                <a:latin typeface="Arial" panose="020B0604020202020204" pitchFamily="34" charset="0"/>
              </a:rPr>
              <a:t>PROVE  SPECIFICHE</a:t>
            </a:r>
          </a:p>
          <a:p>
            <a:pPr eaLnBrk="1" hangingPunct="1">
              <a:lnSpc>
                <a:spcPct val="60000"/>
              </a:lnSpc>
            </a:pPr>
            <a:endParaRPr lang="en-US" altLang="it-IT" sz="2400" b="1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Enzimi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specifici</a:t>
            </a:r>
            <a:endParaRPr lang="en-US" altLang="it-IT" sz="24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2" eaLnBrk="1" hangingPunct="1"/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Catalasi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Staph+.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Strep-.</a:t>
            </a:r>
          </a:p>
          <a:p>
            <a:pPr lvl="2" eaLnBrk="1" hangingPunct="1"/>
            <a:r>
              <a:rPr lang="en-US" altLang="it-IT" b="1" dirty="0" err="1">
                <a:solidFill>
                  <a:srgbClr val="25FF4C"/>
                </a:solidFill>
                <a:latin typeface="Arial" panose="020B0604020202020204" pitchFamily="34" charset="0"/>
              </a:rPr>
              <a:t>Coagulasi</a:t>
            </a:r>
            <a:r>
              <a:rPr lang="en-US" altLang="it-IT" b="1" dirty="0">
                <a:solidFill>
                  <a:srgbClr val="25FF4C"/>
                </a:solidFill>
                <a:latin typeface="Arial" panose="020B0604020202020204" pitchFamily="34" charset="0"/>
                <a:sym typeface="Wingdings" pitchFamily="2" charset="2"/>
              </a:rPr>
              <a:t> </a:t>
            </a:r>
            <a:r>
              <a:rPr lang="en-US" altLang="it-IT" b="1" i="1" dirty="0">
                <a:solidFill>
                  <a:srgbClr val="25FF4C"/>
                </a:solidFill>
                <a:latin typeface="Arial" panose="020B0604020202020204" pitchFamily="34" charset="0"/>
              </a:rPr>
              <a:t>S. aureus+</a:t>
            </a:r>
            <a:r>
              <a:rPr lang="en-US" altLang="it-IT" b="1" dirty="0">
                <a:solidFill>
                  <a:srgbClr val="25FF4C"/>
                </a:solidFill>
                <a:latin typeface="Arial" panose="020B0604020202020204" pitchFamily="34" charset="0"/>
              </a:rPr>
              <a:t>  </a:t>
            </a:r>
            <a:r>
              <a:rPr lang="en-US" altLang="it-IT" b="1" i="1" dirty="0">
                <a:solidFill>
                  <a:srgbClr val="25FF4C"/>
                </a:solidFill>
                <a:latin typeface="Arial" panose="020B0604020202020204" pitchFamily="34" charset="0"/>
              </a:rPr>
              <a:t>S. epidermidis-</a:t>
            </a:r>
          </a:p>
          <a:p>
            <a:pPr lvl="2" eaLnBrk="1" hangingPunct="1"/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Ossidasi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Neisseria gonorrhoeae+</a:t>
            </a:r>
          </a:p>
          <a:p>
            <a:pPr lvl="2" eaLnBrk="1" hangingPunct="1"/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Ureasi</a:t>
            </a:r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it-IT" i="1" dirty="0" err="1">
                <a:solidFill>
                  <a:srgbClr val="FFCC00"/>
                </a:solidFill>
                <a:latin typeface="Arial" panose="020B0604020202020204" pitchFamily="34" charset="0"/>
              </a:rPr>
              <a:t>Proteus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+, Helicobacter+</a:t>
            </a:r>
            <a:endParaRPr lang="en-US" altLang="it-IT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Antibiogramma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Tipizzazione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fagica</a:t>
            </a:r>
            <a:endParaRPr lang="en-US" altLang="it-IT" sz="24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Profilo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acidi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grassi</a:t>
            </a:r>
            <a:endParaRPr lang="en-US" altLang="it-IT" sz="24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Immunologiche</a:t>
            </a:r>
            <a:endParaRPr lang="en-US" altLang="it-IT" sz="24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2" eaLnBrk="1" hangingPunct="1"/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Antigeni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O-, H-  K-Ag (</a:t>
            </a:r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sierotipizzazione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)</a:t>
            </a:r>
          </a:p>
          <a:p>
            <a:pPr lvl="2" eaLnBrk="1" hangingPunct="1"/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Precipitazione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, </a:t>
            </a:r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agglutinazione</a:t>
            </a:r>
            <a:endParaRPr lang="en-US" altLang="it-IT" dirty="0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22815A-23EE-7D4B-B58C-955A45601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5888"/>
            <a:ext cx="8459787" cy="50482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en-US" altLang="it-IT" sz="22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CAPACITA’ DI METABOLIZZARE SUBSTRATI PARTICOLARI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30"/>
    </mc:Choice>
    <mc:Fallback xmlns="">
      <p:transition spd="slow" advTm="2413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DB6BBF4B-00C8-2344-9EC5-225A7CF8D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573463"/>
            <a:ext cx="54864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it-IT" sz="2000" b="1" i="1" dirty="0">
              <a:solidFill>
                <a:srgbClr val="FFCC00"/>
              </a:solidFill>
              <a:latin typeface="Arial"/>
              <a:ea typeface="+mn-ea"/>
              <a:cs typeface="Arial"/>
            </a:endParaRPr>
          </a:p>
          <a:p>
            <a:pPr algn="just">
              <a:defRPr/>
            </a:pPr>
            <a:r>
              <a:rPr lang="it-IT" sz="2000" b="1" i="1" dirty="0">
                <a:solidFill>
                  <a:srgbClr val="FFCC00"/>
                </a:solidFill>
                <a:latin typeface="Arial"/>
                <a:ea typeface="+mn-ea"/>
                <a:cs typeface="Arial"/>
              </a:rPr>
              <a:t>agisce sulle proteine plasmatiche della coagulazione, provoca la formazione di fibrina intorno al batterio che, come una capsula lo protegge dalla fagocitosi</a:t>
            </a:r>
            <a:endParaRPr lang="it-IT" b="1" i="1" dirty="0">
              <a:solidFill>
                <a:srgbClr val="FFCC00"/>
              </a:solidFill>
              <a:latin typeface="Arial"/>
              <a:ea typeface="+mn-ea"/>
              <a:cs typeface="Arial"/>
            </a:endParaRPr>
          </a:p>
          <a:p>
            <a:pPr>
              <a:defRPr/>
            </a:pPr>
            <a:endParaRPr lang="it-IT" b="1" i="1" dirty="0">
              <a:solidFill>
                <a:srgbClr val="FFCC00"/>
              </a:solidFill>
              <a:latin typeface="Arial"/>
              <a:ea typeface="+mn-ea"/>
              <a:cs typeface="Arial"/>
            </a:endParaRPr>
          </a:p>
          <a:p>
            <a:pPr>
              <a:defRPr/>
            </a:pPr>
            <a:endParaRPr lang="it-IT" sz="2000" i="1" dirty="0">
              <a:solidFill>
                <a:srgbClr val="FFCC00"/>
              </a:solidFill>
              <a:latin typeface="Arial"/>
              <a:ea typeface="+mn-ea"/>
              <a:cs typeface="Arial"/>
            </a:endParaRPr>
          </a:p>
          <a:p>
            <a:pPr>
              <a:buFont typeface="Wingdings" pitchFamily="2" charset="2"/>
              <a:buNone/>
              <a:defRPr/>
            </a:pPr>
            <a:r>
              <a:rPr lang="it-IT" sz="2000" b="1" dirty="0">
                <a:solidFill>
                  <a:srgbClr val="FFCC00"/>
                </a:solidFill>
                <a:latin typeface="Arial"/>
                <a:ea typeface="+mn-ea"/>
                <a:cs typeface="Arial"/>
              </a:rPr>
              <a:t>              </a:t>
            </a:r>
            <a:endParaRPr lang="it-IT" sz="2000" dirty="0">
              <a:solidFill>
                <a:srgbClr val="FFCC00"/>
              </a:solidFill>
              <a:latin typeface="Arial"/>
              <a:ea typeface="+mn-ea"/>
              <a:cs typeface="Arial"/>
            </a:endParaRPr>
          </a:p>
          <a:p>
            <a:pPr>
              <a:defRPr/>
            </a:pPr>
            <a:endParaRPr lang="it-IT" sz="2000" dirty="0">
              <a:solidFill>
                <a:srgbClr val="FFCC00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32770" name="Picture 3" descr="coagul">
            <a:extLst>
              <a:ext uri="{FF2B5EF4-FFF2-40B4-BE49-F238E27FC236}">
                <a16:creationId xmlns:a16="http://schemas.microsoft.com/office/drawing/2014/main" id="{4292106B-2FAF-DC41-B816-05A66794F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1357313"/>
            <a:ext cx="3155950" cy="430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9">
            <a:extLst>
              <a:ext uri="{FF2B5EF4-FFF2-40B4-BE49-F238E27FC236}">
                <a16:creationId xmlns:a16="http://schemas.microsoft.com/office/drawing/2014/main" id="{90C633FD-77E2-BC43-A918-5009FC4F7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484313"/>
            <a:ext cx="50784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FCC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Esempio 2: Produzione di coagulasi</a:t>
            </a:r>
          </a:p>
        </p:txBody>
      </p:sp>
      <p:sp>
        <p:nvSpPr>
          <p:cNvPr id="32772" name="Rettangolo 6">
            <a:extLst>
              <a:ext uri="{FF2B5EF4-FFF2-40B4-BE49-F238E27FC236}">
                <a16:creationId xmlns:a16="http://schemas.microsoft.com/office/drawing/2014/main" id="{CC19469D-2811-D34E-8F43-85C4980AA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916113"/>
            <a:ext cx="39592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Fattore di virulenza in </a:t>
            </a:r>
            <a:r>
              <a:rPr lang="it-IT" altLang="it-IT" sz="1600" i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aureus 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067ECDC-DF72-824E-8D0A-762B8FE5D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5888"/>
            <a:ext cx="8459787" cy="433387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en-US" altLang="it-IT" sz="22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CAPACITA’ DI METABOLIZZARE SUBSTRATI PARTICOLARI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6"/>
    </mc:Choice>
    <mc:Fallback xmlns="">
      <p:transition spd="slow" advTm="1113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3FA8E284-3F73-2242-9350-49AC10343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765175"/>
            <a:ext cx="8458200" cy="5262563"/>
          </a:xfrm>
          <a:prstGeom prst="rect">
            <a:avLst/>
          </a:prstGeom>
          <a:gradFill rotWithShape="0">
            <a:gsLst>
              <a:gs pos="0">
                <a:srgbClr val="000048"/>
              </a:gs>
              <a:gs pos="100000">
                <a:srgbClr val="000016"/>
              </a:gs>
            </a:gsLst>
            <a:lin ang="5400000" scaled="1"/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it-IT" sz="2400">
                <a:solidFill>
                  <a:srgbClr val="FFCC00"/>
                </a:solidFill>
                <a:latin typeface="Arial" panose="020B0604020202020204" pitchFamily="34" charset="0"/>
              </a:rPr>
              <a:t>La </a:t>
            </a:r>
            <a:r>
              <a:rPr lang="en-GB" altLang="it-IT" sz="2400" b="1">
                <a:solidFill>
                  <a:srgbClr val="FFCC00"/>
                </a:solidFill>
                <a:latin typeface="Arial" panose="020B0604020202020204" pitchFamily="34" charset="0"/>
              </a:rPr>
              <a:t>specie</a:t>
            </a:r>
            <a:r>
              <a:rPr lang="en-GB" altLang="it-IT" sz="2400">
                <a:solidFill>
                  <a:srgbClr val="FFCC00"/>
                </a:solidFill>
                <a:latin typeface="Arial" panose="020B0604020202020204" pitchFamily="34" charset="0"/>
              </a:rPr>
              <a:t> è </a:t>
            </a:r>
            <a:r>
              <a:rPr lang="en-GB" altLang="it-IT" sz="2400" b="1">
                <a:solidFill>
                  <a:srgbClr val="25FF4C"/>
                </a:solidFill>
                <a:latin typeface="Arial" panose="020B0604020202020204" pitchFamily="34" charset="0"/>
              </a:rPr>
              <a:t>l’unità tassonomica fondamentale</a:t>
            </a:r>
            <a:r>
              <a:rPr lang="en-GB" altLang="it-IT" sz="2400">
                <a:solidFill>
                  <a:srgbClr val="FFCC00"/>
                </a:solidFill>
                <a:latin typeface="Arial" panose="020B060402020202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it-IT" sz="240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it-IT" sz="2400">
                <a:solidFill>
                  <a:srgbClr val="FFCC00"/>
                </a:solidFill>
                <a:latin typeface="Arial" panose="020B0604020202020204" pitchFamily="34" charset="0"/>
              </a:rPr>
              <a:t>Negli organismi superiori viene definita dalla capacità di produrre progenie fertile.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it-IT" sz="240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it-IT" sz="2400">
                <a:solidFill>
                  <a:srgbClr val="FFCC00"/>
                </a:solidFill>
                <a:latin typeface="Arial" panose="020B0604020202020204" pitchFamily="34" charset="0"/>
              </a:rPr>
              <a:t>I batteri scambiano informazioni genetiche  tra specie e tra unità tassonomiche superiori (anche tra regni)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it-IT" sz="240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it-IT" sz="2400">
                <a:solidFill>
                  <a:srgbClr val="FFCC00"/>
                </a:solidFill>
                <a:latin typeface="Arial" panose="020B0604020202020204" pitchFamily="34" charset="0"/>
              </a:rPr>
              <a:t>I batteri differiscono per poche caratteristiche.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it-IT" sz="240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it-IT" sz="2400">
                <a:solidFill>
                  <a:srgbClr val="FFCC00"/>
                </a:solidFill>
                <a:latin typeface="Arial" panose="020B0604020202020204" pitchFamily="34" charset="0"/>
              </a:rPr>
              <a:t>La </a:t>
            </a:r>
            <a:r>
              <a:rPr lang="en-GB" altLang="it-IT" sz="2400">
                <a:solidFill>
                  <a:srgbClr val="25FF4C"/>
                </a:solidFill>
                <a:latin typeface="Arial" panose="020B0604020202020204" pitchFamily="34" charset="0"/>
              </a:rPr>
              <a:t>definizione di specie batterica è arbitraria</a:t>
            </a:r>
            <a:r>
              <a:rPr lang="en-GB" altLang="it-IT" sz="2400">
                <a:solidFill>
                  <a:srgbClr val="FFCC00"/>
                </a:solidFill>
                <a:latin typeface="Arial" panose="020B0604020202020204" pitchFamily="34" charset="0"/>
              </a:rPr>
              <a:t>, e decisa da una commissione internazionle di esperti.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it-IT" sz="240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it-IT" sz="2400">
                <a:solidFill>
                  <a:srgbClr val="FFCC00"/>
                </a:solidFill>
                <a:latin typeface="Arial" panose="020B0604020202020204" pitchFamily="34" charset="0"/>
              </a:rPr>
              <a:t>Ciò può produrre anomalie.</a:t>
            </a:r>
          </a:p>
        </p:txBody>
      </p:sp>
      <p:sp>
        <p:nvSpPr>
          <p:cNvPr id="15362" name="Rettangolo 2">
            <a:extLst>
              <a:ext uri="{FF2B5EF4-FFF2-40B4-BE49-F238E27FC236}">
                <a16:creationId xmlns:a16="http://schemas.microsoft.com/office/drawing/2014/main" id="{71490FA0-7573-5D49-B0BA-C6B94D1D0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115888"/>
            <a:ext cx="3908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it-IT" sz="2800" b="1">
                <a:solidFill>
                  <a:srgbClr val="FFCC00"/>
                </a:solidFill>
                <a:latin typeface="Arial" panose="020B0604020202020204" pitchFamily="34" charset="0"/>
              </a:rPr>
              <a:t>COSA E’ UNA SPECIE </a:t>
            </a:r>
            <a:endParaRPr lang="it-IT" altLang="it-IT" sz="2400" b="1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01"/>
    </mc:Choice>
    <mc:Fallback xmlns="">
      <p:transition spd="slow" advTm="85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>
            <a:extLst>
              <a:ext uri="{FF2B5EF4-FFF2-40B4-BE49-F238E27FC236}">
                <a16:creationId xmlns:a16="http://schemas.microsoft.com/office/drawing/2014/main" id="{4BC2E596-CD0B-2845-B22F-94C582956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08050"/>
            <a:ext cx="80645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it-IT" sz="2400" b="1" dirty="0">
                <a:solidFill>
                  <a:srgbClr val="FFCC00"/>
                </a:solidFill>
                <a:latin typeface="Arial" panose="020B0604020202020204" pitchFamily="34" charset="0"/>
              </a:rPr>
              <a:t>PROVE  SPECIFICHE</a:t>
            </a:r>
          </a:p>
          <a:p>
            <a:pPr eaLnBrk="1" hangingPunct="1">
              <a:lnSpc>
                <a:spcPct val="60000"/>
              </a:lnSpc>
            </a:pPr>
            <a:endParaRPr lang="en-US" altLang="it-IT" sz="2400" b="1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Enzimi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specifici</a:t>
            </a:r>
            <a:endParaRPr lang="en-US" altLang="it-IT" sz="24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2" eaLnBrk="1" hangingPunct="1"/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Catalasi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Staph+.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Strep-.</a:t>
            </a:r>
          </a:p>
          <a:p>
            <a:pPr lvl="2" eaLnBrk="1" hangingPunct="1"/>
            <a:r>
              <a:rPr lang="en-US" altLang="it-IT" dirty="0" err="1">
                <a:solidFill>
                  <a:srgbClr val="FECE0D"/>
                </a:solidFill>
                <a:latin typeface="Arial" panose="020B0604020202020204" pitchFamily="34" charset="0"/>
              </a:rPr>
              <a:t>Coagulasi</a:t>
            </a:r>
            <a:r>
              <a:rPr lang="en-US" altLang="it-IT" dirty="0" err="1">
                <a:solidFill>
                  <a:srgbClr val="FECE0D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it-IT" i="1" dirty="0" err="1">
                <a:solidFill>
                  <a:srgbClr val="FECE0D"/>
                </a:solidFill>
                <a:latin typeface="Arial" panose="020B0604020202020204" pitchFamily="34" charset="0"/>
              </a:rPr>
              <a:t>S</a:t>
            </a:r>
            <a:r>
              <a:rPr lang="en-US" altLang="it-IT" i="1" dirty="0">
                <a:solidFill>
                  <a:srgbClr val="FECE0D"/>
                </a:solidFill>
                <a:latin typeface="Arial" panose="020B0604020202020204" pitchFamily="34" charset="0"/>
              </a:rPr>
              <a:t>. aureus+</a:t>
            </a:r>
            <a:r>
              <a:rPr lang="en-US" altLang="it-IT" dirty="0">
                <a:solidFill>
                  <a:srgbClr val="FECE0D"/>
                </a:solidFill>
                <a:latin typeface="Arial" panose="020B0604020202020204" pitchFamily="34" charset="0"/>
              </a:rPr>
              <a:t>  </a:t>
            </a:r>
            <a:r>
              <a:rPr lang="en-US" altLang="it-IT" i="1" dirty="0">
                <a:solidFill>
                  <a:srgbClr val="FECE0D"/>
                </a:solidFill>
                <a:latin typeface="Arial" panose="020B0604020202020204" pitchFamily="34" charset="0"/>
              </a:rPr>
              <a:t>S. epidermidis-</a:t>
            </a:r>
          </a:p>
          <a:p>
            <a:pPr lvl="2" eaLnBrk="1" hangingPunct="1"/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Ossidasi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Neisseria gonorrhoeae+</a:t>
            </a:r>
          </a:p>
          <a:p>
            <a:pPr lvl="2" eaLnBrk="1" hangingPunct="1"/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Ureasi</a:t>
            </a:r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it-IT" i="1" dirty="0" err="1">
                <a:solidFill>
                  <a:srgbClr val="FFCC00"/>
                </a:solidFill>
                <a:latin typeface="Arial" panose="020B0604020202020204" pitchFamily="34" charset="0"/>
              </a:rPr>
              <a:t>Proteus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+, Helicobacter+</a:t>
            </a:r>
            <a:endParaRPr lang="en-US" altLang="it-IT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b="1" dirty="0" err="1">
                <a:solidFill>
                  <a:srgbClr val="25FF4C"/>
                </a:solidFill>
                <a:latin typeface="Arial" panose="020B0604020202020204" pitchFamily="34" charset="0"/>
              </a:rPr>
              <a:t>Antibiogramma</a:t>
            </a:r>
            <a:r>
              <a:rPr lang="en-US" altLang="it-IT" sz="2400" b="1" dirty="0">
                <a:solidFill>
                  <a:srgbClr val="25FF4C"/>
                </a:solidFill>
                <a:latin typeface="Arial" panose="020B0604020202020204" pitchFamily="34" charset="0"/>
              </a:rPr>
              <a:t> 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ECE0D"/>
                </a:solidFill>
                <a:latin typeface="Arial" panose="020B0604020202020204" pitchFamily="34" charset="0"/>
              </a:rPr>
              <a:t>Tipizzazione</a:t>
            </a:r>
            <a:r>
              <a:rPr lang="en-US" altLang="it-IT" sz="2400" dirty="0">
                <a:solidFill>
                  <a:srgbClr val="FECE0D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dirty="0" err="1">
                <a:solidFill>
                  <a:srgbClr val="FECE0D"/>
                </a:solidFill>
                <a:latin typeface="Arial" panose="020B0604020202020204" pitchFamily="34" charset="0"/>
              </a:rPr>
              <a:t>fagica</a:t>
            </a:r>
            <a:endParaRPr lang="en-US" altLang="it-IT" sz="2400" dirty="0">
              <a:solidFill>
                <a:srgbClr val="FECE0D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Profilo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acidi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grassi</a:t>
            </a:r>
            <a:endParaRPr lang="en-US" altLang="it-IT" sz="24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Immunologiche</a:t>
            </a:r>
            <a:endParaRPr lang="en-US" altLang="it-IT" sz="24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2" eaLnBrk="1" hangingPunct="1"/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Antigeni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O-, H-  K-Ag (</a:t>
            </a:r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sierotipizzazione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)</a:t>
            </a:r>
          </a:p>
          <a:p>
            <a:pPr lvl="2" eaLnBrk="1" hangingPunct="1"/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Precipitazione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, </a:t>
            </a:r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agglutinazione</a:t>
            </a:r>
            <a:endParaRPr lang="en-US" altLang="it-IT" dirty="0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10005E-81EB-5B42-B87A-87078173D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5888"/>
            <a:ext cx="8459787" cy="50482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en-US" altLang="it-IT" sz="22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CAPACITA’ DI METABOLIZZARE SUBSTRATI PARTICOLARI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3"/>
    </mc:Choice>
    <mc:Fallback xmlns="">
      <p:transition spd="slow" advTm="7623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Immagine 1">
            <a:extLst>
              <a:ext uri="{FF2B5EF4-FFF2-40B4-BE49-F238E27FC236}">
                <a16:creationId xmlns:a16="http://schemas.microsoft.com/office/drawing/2014/main" id="{5E2F879E-D7D2-C24F-A36B-AA4B9C807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84213"/>
            <a:ext cx="6913562" cy="5386387"/>
          </a:xfrm>
          <a:prstGeom prst="rect">
            <a:avLst/>
          </a:prstGeom>
          <a:noFill/>
          <a:ln w="9525">
            <a:solidFill>
              <a:srgbClr val="16DA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0"/>
    </mc:Choice>
    <mc:Fallback xmlns="">
      <p:transition spd="slow" advTm="52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3">
            <a:extLst>
              <a:ext uri="{FF2B5EF4-FFF2-40B4-BE49-F238E27FC236}">
                <a16:creationId xmlns:a16="http://schemas.microsoft.com/office/drawing/2014/main" id="{567DDEE3-FEB3-8243-95B0-80F532E76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08050"/>
            <a:ext cx="80645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it-IT" sz="2400" b="1" dirty="0">
                <a:solidFill>
                  <a:srgbClr val="FFCC00"/>
                </a:solidFill>
                <a:latin typeface="Arial" panose="020B0604020202020204" pitchFamily="34" charset="0"/>
              </a:rPr>
              <a:t>PROVE  SPECIFICHE</a:t>
            </a:r>
          </a:p>
          <a:p>
            <a:pPr eaLnBrk="1" hangingPunct="1">
              <a:lnSpc>
                <a:spcPct val="60000"/>
              </a:lnSpc>
            </a:pPr>
            <a:endParaRPr lang="en-US" altLang="it-IT" sz="2400" b="1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Enzimi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specifici</a:t>
            </a:r>
            <a:endParaRPr lang="en-US" altLang="it-IT" sz="24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2" eaLnBrk="1" hangingPunct="1"/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Catalasi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Staph+.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Strep-.</a:t>
            </a:r>
          </a:p>
          <a:p>
            <a:pPr lvl="2" eaLnBrk="1" hangingPunct="1"/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Coagulasi</a:t>
            </a:r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it-IT" i="1" dirty="0" err="1">
                <a:solidFill>
                  <a:srgbClr val="FFCC00"/>
                </a:solidFill>
                <a:latin typeface="Arial" panose="020B0604020202020204" pitchFamily="34" charset="0"/>
              </a:rPr>
              <a:t>S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. aureus+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 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S. epidermidis-</a:t>
            </a:r>
          </a:p>
          <a:p>
            <a:pPr lvl="2" eaLnBrk="1" hangingPunct="1"/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Ossidasi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Neisseria </a:t>
            </a:r>
            <a:r>
              <a:rPr lang="en-US" altLang="it-IT" i="1" dirty="0" err="1">
                <a:solidFill>
                  <a:srgbClr val="FFCC00"/>
                </a:solidFill>
                <a:latin typeface="Arial" panose="020B0604020202020204" pitchFamily="34" charset="0"/>
              </a:rPr>
              <a:t>gonorrhoea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+</a:t>
            </a:r>
          </a:p>
          <a:p>
            <a:pPr lvl="2" eaLnBrk="1" hangingPunct="1"/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Ureasi</a:t>
            </a:r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  <a:sym typeface="Wingdings" pitchFamily="2" charset="2"/>
              </a:rPr>
              <a:t></a:t>
            </a:r>
            <a:r>
              <a:rPr lang="en-US" altLang="it-IT" i="1" dirty="0" err="1">
                <a:solidFill>
                  <a:srgbClr val="FFCC00"/>
                </a:solidFill>
                <a:latin typeface="Arial" panose="020B0604020202020204" pitchFamily="34" charset="0"/>
              </a:rPr>
              <a:t>Proteus</a:t>
            </a:r>
            <a:r>
              <a:rPr lang="en-US" altLang="it-IT" i="1" dirty="0">
                <a:solidFill>
                  <a:srgbClr val="FFCC00"/>
                </a:solidFill>
                <a:latin typeface="Arial" panose="020B0604020202020204" pitchFamily="34" charset="0"/>
              </a:rPr>
              <a:t>+, Helicobacter+</a:t>
            </a:r>
            <a:endParaRPr lang="en-US" altLang="it-IT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Antibiogramma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(</a:t>
            </a: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antibiotipo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)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Tipizzazione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fagica</a:t>
            </a:r>
            <a:endParaRPr lang="en-US" altLang="it-IT" sz="24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Profilo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acidi</a:t>
            </a:r>
            <a:r>
              <a:rPr lang="en-US" altLang="it-IT" sz="2400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grassi</a:t>
            </a:r>
            <a:endParaRPr lang="en-US" altLang="it-IT" sz="24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altLang="it-IT" sz="2400" dirty="0" err="1">
                <a:solidFill>
                  <a:srgbClr val="FFCC00"/>
                </a:solidFill>
                <a:latin typeface="Arial" panose="020B0604020202020204" pitchFamily="34" charset="0"/>
              </a:rPr>
              <a:t>Immunologiche</a:t>
            </a:r>
            <a:endParaRPr lang="en-US" altLang="it-IT" sz="2400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lvl="2" eaLnBrk="1" hangingPunct="1"/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  <a:r>
              <a:rPr lang="en-US" altLang="it-IT" b="1" dirty="0" err="1">
                <a:solidFill>
                  <a:srgbClr val="25FF4C"/>
                </a:solidFill>
                <a:latin typeface="Arial" panose="020B0604020202020204" pitchFamily="34" charset="0"/>
              </a:rPr>
              <a:t>Antigeni</a:t>
            </a:r>
            <a:r>
              <a:rPr lang="en-US" altLang="it-IT" b="1" dirty="0">
                <a:solidFill>
                  <a:srgbClr val="25FF4C"/>
                </a:solidFill>
                <a:latin typeface="Arial" panose="020B0604020202020204" pitchFamily="34" charset="0"/>
              </a:rPr>
              <a:t> O-, H-  K-Ag (</a:t>
            </a:r>
            <a:r>
              <a:rPr lang="en-US" altLang="it-IT" b="1" dirty="0" err="1">
                <a:solidFill>
                  <a:srgbClr val="25FF4C"/>
                </a:solidFill>
                <a:latin typeface="Arial" panose="020B0604020202020204" pitchFamily="34" charset="0"/>
              </a:rPr>
              <a:t>sierotipizzazione</a:t>
            </a:r>
            <a:r>
              <a:rPr lang="en-US" altLang="it-IT" b="1" dirty="0">
                <a:solidFill>
                  <a:srgbClr val="25FF4C"/>
                </a:solidFill>
                <a:latin typeface="Arial" panose="020B0604020202020204" pitchFamily="34" charset="0"/>
              </a:rPr>
              <a:t>)</a:t>
            </a:r>
          </a:p>
          <a:p>
            <a:pPr lvl="2" eaLnBrk="1" hangingPunct="1"/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Precipitazione</a:t>
            </a:r>
            <a:r>
              <a:rPr lang="en-US" altLang="it-IT" dirty="0">
                <a:solidFill>
                  <a:srgbClr val="FFCC00"/>
                </a:solidFill>
                <a:latin typeface="Arial" panose="020B0604020202020204" pitchFamily="34" charset="0"/>
              </a:rPr>
              <a:t>, </a:t>
            </a:r>
            <a:r>
              <a:rPr lang="en-US" altLang="it-IT" dirty="0" err="1">
                <a:solidFill>
                  <a:srgbClr val="FFCC00"/>
                </a:solidFill>
                <a:latin typeface="Arial" panose="020B0604020202020204" pitchFamily="34" charset="0"/>
              </a:rPr>
              <a:t>agglutinazione</a:t>
            </a:r>
            <a:endParaRPr lang="en-US" altLang="it-IT" dirty="0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D5E1DE-72AB-2949-86D0-1EEAE0A6B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5888"/>
            <a:ext cx="8459787" cy="50482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en-US" altLang="it-IT" sz="22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CAPACITA’ DI METABOLIZZARE SUBSTRATI PARTICOLARI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1"/>
    </mc:Choice>
    <mc:Fallback xmlns="">
      <p:transition spd="slow" advTm="409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magine 2">
            <a:extLst>
              <a:ext uri="{FF2B5EF4-FFF2-40B4-BE49-F238E27FC236}">
                <a16:creationId xmlns:a16="http://schemas.microsoft.com/office/drawing/2014/main" id="{4C722298-4FA2-9C42-9F6F-9A30CB4D5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133100" cy="527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541"/>
    </mc:Choice>
    <mc:Fallback xmlns="">
      <p:transition advTm="2454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hermata, persona, mano, interno&#10;&#10;Descrizione generata automaticamente">
            <a:extLst>
              <a:ext uri="{FF2B5EF4-FFF2-40B4-BE49-F238E27FC236}">
                <a16:creationId xmlns:a16="http://schemas.microsoft.com/office/drawing/2014/main" id="{91F46960-8E83-3C59-F25C-EEBA4BABF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201" y="2893734"/>
            <a:ext cx="5731737" cy="3823001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0297A705-161B-6E16-1AA7-D697FCDBFFD0}"/>
              </a:ext>
            </a:extLst>
          </p:cNvPr>
          <p:cNvSpPr/>
          <p:nvPr/>
        </p:nvSpPr>
        <p:spPr bwMode="auto">
          <a:xfrm>
            <a:off x="1115616" y="115828"/>
            <a:ext cx="7236296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it-IT" altLang="it-IT" sz="1800" b="1" dirty="0">
                <a:solidFill>
                  <a:srgbClr val="98EBF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TEST DI AGGLUTINAZIONE CON ANTISIERO PER SALMONELLA</a:t>
            </a:r>
            <a:endParaRPr lang="it-IT" altLang="it-IT" sz="1800" b="1" dirty="0">
              <a:solidFill>
                <a:srgbClr val="98EBFE"/>
              </a:solidFill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23323093-0BB8-D8F8-A5A3-5F5E5672B1C3}"/>
              </a:ext>
            </a:extLst>
          </p:cNvPr>
          <p:cNvGrpSpPr/>
          <p:nvPr/>
        </p:nvGrpSpPr>
        <p:grpSpPr>
          <a:xfrm>
            <a:off x="173602" y="600914"/>
            <a:ext cx="1512168" cy="1897694"/>
            <a:chOff x="3448" y="4838619"/>
            <a:chExt cx="1512168" cy="1897694"/>
          </a:xfrm>
        </p:grpSpPr>
        <p:pic>
          <p:nvPicPr>
            <p:cNvPr id="6" name="Immagine 5" descr="Immagine che contiene coniglietto, mammifero, Conigli e lepri, Coniglio domestico&#10;&#10;Descrizione generata automaticamente">
              <a:extLst>
                <a:ext uri="{FF2B5EF4-FFF2-40B4-BE49-F238E27FC236}">
                  <a16:creationId xmlns:a16="http://schemas.microsoft.com/office/drawing/2014/main" id="{6F57AD18-D495-F47B-1392-85DDAADEF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983790">
              <a:off x="321296" y="4838619"/>
              <a:ext cx="737319" cy="1374474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ED686FF9-B328-EABC-673A-D8A619862001}"/>
                </a:ext>
              </a:extLst>
            </p:cNvPr>
            <p:cNvSpPr txBox="1"/>
            <p:nvPr/>
          </p:nvSpPr>
          <p:spPr>
            <a:xfrm rot="20983790">
              <a:off x="3448" y="6213093"/>
              <a:ext cx="151216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altLang="it-IT" sz="1400" dirty="0">
                  <a:solidFill>
                    <a:srgbClr val="98EBF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Siero policlonale</a:t>
              </a:r>
            </a:p>
            <a:p>
              <a:pPr algn="ctr"/>
              <a:r>
                <a:rPr lang="it-IT" sz="1400" dirty="0">
                  <a:solidFill>
                    <a:srgbClr val="98EBF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di coniglio</a:t>
              </a:r>
              <a:endParaRPr lang="it-IT" sz="1400" dirty="0"/>
            </a:p>
          </p:txBody>
        </p:sp>
      </p:grpSp>
      <p:pic>
        <p:nvPicPr>
          <p:cNvPr id="9" name="Immagine 8" descr="Immagine che contiene disegno, cuore, illustrazione, design&#10;&#10;Descrizione generata automaticamente">
            <a:extLst>
              <a:ext uri="{FF2B5EF4-FFF2-40B4-BE49-F238E27FC236}">
                <a16:creationId xmlns:a16="http://schemas.microsoft.com/office/drawing/2014/main" id="{8E0AC2BE-2BF2-0B3C-1BEE-932A8E0D9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4325">
            <a:off x="4123034" y="1012358"/>
            <a:ext cx="2376264" cy="1532129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D3A5ABF3-0660-70CF-1B2E-05C206791E54}"/>
              </a:ext>
            </a:extLst>
          </p:cNvPr>
          <p:cNvSpPr/>
          <p:nvPr/>
        </p:nvSpPr>
        <p:spPr bwMode="auto">
          <a:xfrm rot="184325">
            <a:off x="6543412" y="1367724"/>
            <a:ext cx="2376264" cy="95410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it-IT" altLang="it-IT" sz="1400" dirty="0">
                <a:solidFill>
                  <a:srgbClr val="98EBF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Agglutinazione dei batteri in seguito al legame specifico con anticorpi contro antigeni </a:t>
            </a:r>
            <a:r>
              <a:rPr lang="it-IT" altLang="it-IT" sz="1400" b="1" dirty="0">
                <a:solidFill>
                  <a:srgbClr val="98EBF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e H</a:t>
            </a:r>
            <a:endParaRPr lang="it-IT" altLang="it-IT" sz="1400" b="1" dirty="0">
              <a:solidFill>
                <a:srgbClr val="98EB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6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Immagine 1">
            <a:extLst>
              <a:ext uri="{FF2B5EF4-FFF2-40B4-BE49-F238E27FC236}">
                <a16:creationId xmlns:a16="http://schemas.microsoft.com/office/drawing/2014/main" id="{FA02A519-23EC-2647-8D09-98B396841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88" y="1052736"/>
            <a:ext cx="3918788" cy="505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521EFB9D-A643-0B43-986E-62E51C3BA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5888"/>
            <a:ext cx="8459787" cy="433387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en-US" altLang="it-IT" sz="2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CAPACITA’ DI METABOLIZZARE SUBSTRATI PARTICOLARI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EC56D48C-96C4-6543-0F22-94715FA1E717}"/>
              </a:ext>
            </a:extLst>
          </p:cNvPr>
          <p:cNvGrpSpPr/>
          <p:nvPr/>
        </p:nvGrpSpPr>
        <p:grpSpPr>
          <a:xfrm>
            <a:off x="4859901" y="1196752"/>
            <a:ext cx="3628805" cy="4907386"/>
            <a:chOff x="4859901" y="1196752"/>
            <a:chExt cx="3628805" cy="4907386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C29F731F-5502-5F40-9428-F0B484956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901" y="1790289"/>
              <a:ext cx="3628805" cy="4313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4165A9A4-F810-E7B6-A70F-A8601BFDE1CF}"/>
                </a:ext>
              </a:extLst>
            </p:cNvPr>
            <p:cNvSpPr/>
            <p:nvPr/>
          </p:nvSpPr>
          <p:spPr bwMode="auto">
            <a:xfrm>
              <a:off x="4859901" y="1196752"/>
              <a:ext cx="3628805" cy="43021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>
                <a:defRPr/>
              </a:pPr>
              <a:r>
                <a:rPr lang="it-IT" altLang="it-IT" sz="2200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API:    </a:t>
              </a:r>
              <a:r>
                <a:rPr lang="it-IT" altLang="it-IT" sz="1800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lettura colorimetrica   </a:t>
              </a:r>
              <a:endParaRPr lang="it-IT" altLang="it-IT" sz="18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14"/>
    </mc:Choice>
    <mc:Fallback xmlns="">
      <p:transition spd="slow" advTm="29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414F1D-C522-FF46-BBE2-4CC8B49DC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116632"/>
            <a:ext cx="8459787" cy="433387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en-US" altLang="it-IT" sz="22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CAPACITA’ DI METABOLIZZARE SUBSTRATI PARTICOLARI</a:t>
            </a:r>
          </a:p>
        </p:txBody>
      </p:sp>
      <p:pic>
        <p:nvPicPr>
          <p:cNvPr id="41986" name="Immagine 1">
            <a:extLst>
              <a:ext uri="{FF2B5EF4-FFF2-40B4-BE49-F238E27FC236}">
                <a16:creationId xmlns:a16="http://schemas.microsoft.com/office/drawing/2014/main" id="{2B3A911D-3D42-4E4D-8B77-2013E85BB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765175"/>
            <a:ext cx="5546725" cy="4176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ccia curva 4">
            <a:extLst>
              <a:ext uri="{FF2B5EF4-FFF2-40B4-BE49-F238E27FC236}">
                <a16:creationId xmlns:a16="http://schemas.microsoft.com/office/drawing/2014/main" id="{BE5C6EBE-9A73-6749-8185-2C1417CBC499}"/>
              </a:ext>
            </a:extLst>
          </p:cNvPr>
          <p:cNvSpPr/>
          <p:nvPr/>
        </p:nvSpPr>
        <p:spPr bwMode="auto">
          <a:xfrm rot="10800000" flipH="1">
            <a:off x="1692275" y="1412875"/>
            <a:ext cx="1366838" cy="1008063"/>
          </a:xfrm>
          <a:prstGeom prst="bentArrow">
            <a:avLst>
              <a:gd name="adj1" fmla="val 12334"/>
              <a:gd name="adj2" fmla="val 22571"/>
              <a:gd name="adj3" fmla="val 17713"/>
              <a:gd name="adj4" fmla="val 46179"/>
            </a:avLst>
          </a:prstGeom>
          <a:solidFill>
            <a:srgbClr val="FECE0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latin typeface="Times" charset="0"/>
              <a:ea typeface="Osaka" charset="0"/>
            </a:endParaRPr>
          </a:p>
        </p:txBody>
      </p:sp>
      <p:pic>
        <p:nvPicPr>
          <p:cNvPr id="41988" name="Immagine 3">
            <a:extLst>
              <a:ext uri="{FF2B5EF4-FFF2-40B4-BE49-F238E27FC236}">
                <a16:creationId xmlns:a16="http://schemas.microsoft.com/office/drawing/2014/main" id="{F95475F4-C955-8F41-B357-9631C09B7D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5175"/>
            <a:ext cx="2771775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5732E748-59BE-5A69-E2EE-90ECBE2ADF33}"/>
              </a:ext>
            </a:extLst>
          </p:cNvPr>
          <p:cNvGrpSpPr/>
          <p:nvPr/>
        </p:nvGrpSpPr>
        <p:grpSpPr>
          <a:xfrm>
            <a:off x="429799" y="4181231"/>
            <a:ext cx="3965023" cy="2152578"/>
            <a:chOff x="429799" y="4181231"/>
            <a:chExt cx="3965023" cy="2152578"/>
          </a:xfrm>
        </p:grpSpPr>
        <p:sp>
          <p:nvSpPr>
            <p:cNvPr id="8" name="Freccia curva 7">
              <a:extLst>
                <a:ext uri="{FF2B5EF4-FFF2-40B4-BE49-F238E27FC236}">
                  <a16:creationId xmlns:a16="http://schemas.microsoft.com/office/drawing/2014/main" id="{4D26FF78-EF34-BF79-23CC-6AF1AE82CC39}"/>
                </a:ext>
              </a:extLst>
            </p:cNvPr>
            <p:cNvSpPr/>
            <p:nvPr/>
          </p:nvSpPr>
          <p:spPr bwMode="auto">
            <a:xfrm rot="10800000">
              <a:off x="3746751" y="4901721"/>
              <a:ext cx="648071" cy="711597"/>
            </a:xfrm>
            <a:prstGeom prst="bentArrow">
              <a:avLst>
                <a:gd name="adj1" fmla="val 17761"/>
                <a:gd name="adj2" fmla="val 22571"/>
                <a:gd name="adj3" fmla="val 24496"/>
                <a:gd name="adj4" fmla="val 46179"/>
              </a:avLst>
            </a:prstGeom>
            <a:solidFill>
              <a:srgbClr val="FECE0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latin typeface="Times" charset="0"/>
                <a:ea typeface="Osaka" charset="0"/>
              </a:endParaRPr>
            </a:p>
          </p:txBody>
        </p:sp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95FA90BA-2FCB-12B7-3822-52EF456D5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928620">
              <a:off x="429799" y="4181231"/>
              <a:ext cx="3217416" cy="2152578"/>
            </a:xfrm>
            <a:prstGeom prst="rect">
              <a:avLst/>
            </a:prstGeom>
          </p:spPr>
        </p:pic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17ACFC0-174F-9A2F-2A48-46E13509BA6E}"/>
              </a:ext>
            </a:extLst>
          </p:cNvPr>
          <p:cNvSpPr txBox="1"/>
          <p:nvPr/>
        </p:nvSpPr>
        <p:spPr>
          <a:xfrm>
            <a:off x="4556747" y="5105623"/>
            <a:ext cx="411970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VITEK 2</a:t>
            </a:r>
          </a:p>
          <a:p>
            <a:r>
              <a:rPr lang="it-IT" sz="1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analisi metabolica + antibiogramma</a:t>
            </a:r>
            <a:endParaRPr lang="it-IT" sz="18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98"/>
    </mc:Choice>
    <mc:Fallback xmlns="">
      <p:transition spd="slow" advTm="25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31D38A22-AF3B-C25C-BDBC-C5D475C02149}"/>
              </a:ext>
            </a:extLst>
          </p:cNvPr>
          <p:cNvGrpSpPr>
            <a:grpSpLocks/>
          </p:cNvGrpSpPr>
          <p:nvPr/>
        </p:nvGrpSpPr>
        <p:grpSpPr bwMode="auto">
          <a:xfrm>
            <a:off x="899592" y="1556792"/>
            <a:ext cx="8298943" cy="3959522"/>
            <a:chOff x="251519" y="3933056"/>
            <a:chExt cx="8298283" cy="3960222"/>
          </a:xfrm>
        </p:grpSpPr>
        <p:grpSp>
          <p:nvGrpSpPr>
            <p:cNvPr id="3" name="Gruppo 13">
              <a:extLst>
                <a:ext uri="{FF2B5EF4-FFF2-40B4-BE49-F238E27FC236}">
                  <a16:creationId xmlns:a16="http://schemas.microsoft.com/office/drawing/2014/main" id="{27E587C3-B988-4F14-6CAA-3A43150CA0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19" y="3933056"/>
              <a:ext cx="3528806" cy="2664296"/>
              <a:chOff x="251519" y="3933056"/>
              <a:chExt cx="3528806" cy="2664296"/>
            </a:xfrm>
          </p:grpSpPr>
          <p:sp>
            <p:nvSpPr>
              <p:cNvPr id="5" name="Rettangolo 12">
                <a:extLst>
                  <a:ext uri="{FF2B5EF4-FFF2-40B4-BE49-F238E27FC236}">
                    <a16:creationId xmlns:a16="http://schemas.microsoft.com/office/drawing/2014/main" id="{4062CD33-B7AB-B6F5-F471-E12C02266C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519" y="3933056"/>
                <a:ext cx="3528806" cy="2664296"/>
              </a:xfrm>
              <a:prstGeom prst="rect">
                <a:avLst/>
              </a:prstGeom>
              <a:solidFill>
                <a:srgbClr val="000830"/>
              </a:solidFill>
              <a:ln w="9525">
                <a:solidFill>
                  <a:srgbClr val="FECE0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grpSp>
            <p:nvGrpSpPr>
              <p:cNvPr id="6" name="Gruppo 11">
                <a:extLst>
                  <a:ext uri="{FF2B5EF4-FFF2-40B4-BE49-F238E27FC236}">
                    <a16:creationId xmlns:a16="http://schemas.microsoft.com/office/drawing/2014/main" id="{6377007D-D4C5-42FB-AFDA-889AF2C779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2951" y="4004507"/>
                <a:ext cx="3299039" cy="2406438"/>
                <a:chOff x="106927" y="3974890"/>
                <a:chExt cx="3299039" cy="2406438"/>
              </a:xfrm>
            </p:grpSpPr>
            <p:sp>
              <p:nvSpPr>
                <p:cNvPr id="7" name="Rettangolo 6">
                  <a:extLst>
                    <a:ext uri="{FF2B5EF4-FFF2-40B4-BE49-F238E27FC236}">
                      <a16:creationId xmlns:a16="http://schemas.microsoft.com/office/drawing/2014/main" id="{5111BBE3-1451-7D6B-416E-D8F0B3C89ADA}"/>
                    </a:ext>
                  </a:extLst>
                </p:cNvPr>
                <p:cNvSpPr/>
                <p:nvPr/>
              </p:nvSpPr>
              <p:spPr>
                <a:xfrm>
                  <a:off x="106927" y="3974890"/>
                  <a:ext cx="3299039" cy="83114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600" b="1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/>
                      <a:ea typeface="Osaka" charset="0"/>
                      <a:cs typeface="Arial"/>
                    </a:rPr>
                    <a:t>Non </a:t>
                  </a:r>
                  <a:r>
                    <a:rPr lang="en-US" sz="1600" b="1" dirty="0" err="1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/>
                      <a:ea typeface="Osaka" charset="0"/>
                      <a:cs typeface="Arial"/>
                    </a:rPr>
                    <a:t>funziona</a:t>
                  </a:r>
                  <a:r>
                    <a:rPr lang="en-US" sz="1600" b="1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/>
                      <a:ea typeface="Osaka" charset="0"/>
                      <a:cs typeface="Arial"/>
                    </a:rPr>
                    <a:t> </a:t>
                  </a:r>
                  <a:r>
                    <a:rPr lang="en-US" sz="1600" b="1" dirty="0" err="1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/>
                      <a:ea typeface="Osaka" charset="0"/>
                      <a:cs typeface="Arial"/>
                    </a:rPr>
                    <a:t>nel</a:t>
                  </a:r>
                  <a:r>
                    <a:rPr lang="en-US" sz="1600" b="1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/>
                      <a:ea typeface="Osaka" charset="0"/>
                      <a:cs typeface="Arial"/>
                    </a:rPr>
                    <a:t> 1-10% </a:t>
                  </a:r>
                  <a:r>
                    <a:rPr lang="en-US" sz="1600" b="1" dirty="0" err="1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/>
                      <a:ea typeface="Osaka" charset="0"/>
                      <a:cs typeface="Arial"/>
                    </a:rPr>
                    <a:t>dei</a:t>
                  </a:r>
                  <a:r>
                    <a:rPr lang="en-US" sz="1600" b="1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/>
                      <a:ea typeface="Osaka" charset="0"/>
                      <a:cs typeface="Arial"/>
                    </a:rPr>
                    <a:t> </a:t>
                  </a:r>
                  <a:r>
                    <a:rPr lang="en-US" sz="1600" b="1" dirty="0" err="1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/>
                      <a:ea typeface="Osaka" charset="0"/>
                      <a:cs typeface="Arial"/>
                    </a:rPr>
                    <a:t>casi</a:t>
                  </a:r>
                  <a:endParaRPr lang="en-US" sz="1600" b="1" dirty="0"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Osaka" charset="0"/>
                    <a:cs typeface="Arial"/>
                  </a:endParaRPr>
                </a:p>
                <a:p>
                  <a:pPr>
                    <a:defRPr/>
                  </a:pPr>
                  <a:endParaRPr lang="en-US" sz="1600" dirty="0"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Osaka" charset="0"/>
                    <a:cs typeface="Arial"/>
                  </a:endParaRPr>
                </a:p>
                <a:p>
                  <a:pPr>
                    <a:defRPr/>
                  </a:pPr>
                  <a:r>
                    <a:rPr lang="en-US" sz="1600" dirty="0" err="1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/>
                      <a:ea typeface="Osaka" charset="0"/>
                      <a:cs typeface="Arial"/>
                    </a:rPr>
                    <a:t>Es</a:t>
                  </a:r>
                  <a:r>
                    <a:rPr lang="en-US" sz="16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/>
                      <a:ea typeface="Osaka" charset="0"/>
                      <a:cs typeface="Arial"/>
                    </a:rPr>
                    <a:t>: Salmonella  </a:t>
                  </a:r>
                  <a:r>
                    <a:rPr lang="en-US" sz="1600" dirty="0" err="1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/>
                      <a:ea typeface="Osaka" charset="0"/>
                      <a:cs typeface="Arial"/>
                    </a:rPr>
                    <a:t>Lattosio</a:t>
                  </a:r>
                  <a:r>
                    <a:rPr lang="en-US" sz="1600" dirty="0">
                      <a:solidFill>
                        <a:srgbClr val="FFCC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/>
                      <a:ea typeface="Osaka" charset="0"/>
                      <a:cs typeface="Arial"/>
                    </a:rPr>
                    <a:t> pos. </a:t>
                  </a:r>
                  <a:endParaRPr lang="it-IT" sz="1600" dirty="0">
                    <a:latin typeface="Times" charset="0"/>
                    <a:ea typeface="Osaka" charset="0"/>
                  </a:endParaRPr>
                </a:p>
              </p:txBody>
            </p:sp>
            <p:pic>
              <p:nvPicPr>
                <p:cNvPr id="8" name="Immagine 6">
                  <a:extLst>
                    <a:ext uri="{FF2B5EF4-FFF2-40B4-BE49-F238E27FC236}">
                      <a16:creationId xmlns:a16="http://schemas.microsoft.com/office/drawing/2014/main" id="{A174E20E-4C22-6DB7-B05C-5CD04A5E73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9592" y="4839543"/>
                  <a:ext cx="1403648" cy="7836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9" name="Connettore 2 8">
                  <a:extLst>
                    <a:ext uri="{FF2B5EF4-FFF2-40B4-BE49-F238E27FC236}">
                      <a16:creationId xmlns:a16="http://schemas.microsoft.com/office/drawing/2014/main" id="{D18A80BA-8C7A-CC4D-B351-D961EA2E095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540325" y="5632533"/>
                  <a:ext cx="0" cy="215938"/>
                </a:xfrm>
                <a:prstGeom prst="straightConnector1">
                  <a:avLst/>
                </a:prstGeom>
                <a:noFill/>
                <a:ln w="28575" algn="ctr">
                  <a:solidFill>
                    <a:srgbClr val="FECE0D"/>
                  </a:solidFill>
                  <a:round/>
                  <a:headEnd/>
                  <a:tailEnd type="arrow" w="med" len="med"/>
                </a:ln>
              </p:spPr>
            </p:cxnSp>
            <p:sp>
              <p:nvSpPr>
                <p:cNvPr id="10" name="CasellaDiTesto 10">
                  <a:extLst>
                    <a:ext uri="{FF2B5EF4-FFF2-40B4-BE49-F238E27FC236}">
                      <a16:creationId xmlns:a16="http://schemas.microsoft.com/office/drawing/2014/main" id="{B3E3390B-BA48-CBB6-54D4-CE3292428A1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5536" y="5919663"/>
                  <a:ext cx="2236760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pitchFamily="2" charset="0"/>
                      <a:ea typeface="Osaka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pitchFamily="2" charset="0"/>
                      <a:ea typeface="Osaka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pitchFamily="2" charset="0"/>
                      <a:ea typeface="Osaka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Osaka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Osaka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Osaka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Osaka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Osaka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pitchFamily="2" charset="0"/>
                      <a:ea typeface="Osaka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2400" b="1">
                      <a:solidFill>
                        <a:srgbClr val="FFCC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NON ESISTE !</a:t>
                  </a:r>
                </a:p>
              </p:txBody>
            </p:sp>
          </p:grpSp>
        </p:grpSp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42DDCB75-3430-8092-4695-3E59E05A65C8}"/>
                </a:ext>
              </a:extLst>
            </p:cNvPr>
            <p:cNvSpPr/>
            <p:nvPr/>
          </p:nvSpPr>
          <p:spPr>
            <a:xfrm>
              <a:off x="3652754" y="7462989"/>
              <a:ext cx="4897048" cy="430289"/>
            </a:xfrm>
            <a:prstGeom prst="rect">
              <a:avLst/>
            </a:prstGeom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>
                <a:defRPr/>
              </a:pPr>
              <a:r>
                <a:rPr lang="mr-IN" altLang="it-IT" sz="2200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  <a:r>
                <a:rPr lang="it-IT" altLang="it-IT" sz="2200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.cosa fare in questo caso?</a:t>
              </a:r>
              <a:endParaRPr lang="it-IT" altLang="it-IT" dirty="0"/>
            </a:p>
          </p:txBody>
        </p:sp>
      </p:grpSp>
      <p:sp>
        <p:nvSpPr>
          <p:cNvPr id="11" name="Rectangle 2">
            <a:extLst>
              <a:ext uri="{FF2B5EF4-FFF2-40B4-BE49-F238E27FC236}">
                <a16:creationId xmlns:a16="http://schemas.microsoft.com/office/drawing/2014/main" id="{A19D0F78-63E3-1E4B-BEF9-D8D2D6CE7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79" y="226665"/>
            <a:ext cx="8852042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en-US" altLang="it-IT" sz="22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Problemi</a:t>
            </a:r>
            <a:r>
              <a:rPr lang="en-US" altLang="it-IT" sz="2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2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dell’identificazione</a:t>
            </a:r>
            <a:r>
              <a:rPr lang="en-US" altLang="it-IT" sz="2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2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mediante</a:t>
            </a:r>
            <a:r>
              <a:rPr lang="en-US" altLang="it-IT" sz="2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2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analisi</a:t>
            </a:r>
            <a:r>
              <a:rPr lang="en-US" altLang="it-IT" sz="2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altLang="it-IT" sz="22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metabolismo</a:t>
            </a:r>
            <a:endParaRPr lang="en-US" altLang="it-IT" sz="22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288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3753A59-CD7C-397D-4D7B-75A386F9B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904" y="116632"/>
            <a:ext cx="1872208" cy="433387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en-US" altLang="it-IT" sz="22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MALDITOFF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1B7D9C0-1FC6-3816-A807-657533171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9" y="692696"/>
            <a:ext cx="8890187" cy="4392488"/>
          </a:xfrm>
          <a:prstGeom prst="rect">
            <a:avLst/>
          </a:prstGeom>
        </p:spPr>
      </p:pic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97B851AD-F6D5-E05B-8DE0-1F494FED06FF}"/>
              </a:ext>
            </a:extLst>
          </p:cNvPr>
          <p:cNvSpPr/>
          <p:nvPr/>
        </p:nvSpPr>
        <p:spPr bwMode="auto">
          <a:xfrm>
            <a:off x="3512024" y="1641558"/>
            <a:ext cx="2902424" cy="2606796"/>
          </a:xfrm>
          <a:custGeom>
            <a:avLst/>
            <a:gdLst>
              <a:gd name="connsiteX0" fmla="*/ 586854 w 2902424"/>
              <a:gd name="connsiteY0" fmla="*/ 477745 h 2606796"/>
              <a:gd name="connsiteX1" fmla="*/ 568657 w 2902424"/>
              <a:gd name="connsiteY1" fmla="*/ 454999 h 2606796"/>
              <a:gd name="connsiteX2" fmla="*/ 559558 w 2902424"/>
              <a:gd name="connsiteY2" fmla="*/ 441351 h 2606796"/>
              <a:gd name="connsiteX3" fmla="*/ 536812 w 2902424"/>
              <a:gd name="connsiteY3" fmla="*/ 409506 h 2606796"/>
              <a:gd name="connsiteX4" fmla="*/ 495869 w 2902424"/>
              <a:gd name="connsiteY4" fmla="*/ 418605 h 2606796"/>
              <a:gd name="connsiteX5" fmla="*/ 482221 w 2902424"/>
              <a:gd name="connsiteY5" fmla="*/ 427703 h 2606796"/>
              <a:gd name="connsiteX6" fmla="*/ 459475 w 2902424"/>
              <a:gd name="connsiteY6" fmla="*/ 459548 h 2606796"/>
              <a:gd name="connsiteX7" fmla="*/ 418531 w 2902424"/>
              <a:gd name="connsiteY7" fmla="*/ 495942 h 2606796"/>
              <a:gd name="connsiteX8" fmla="*/ 409433 w 2902424"/>
              <a:gd name="connsiteY8" fmla="*/ 509590 h 2606796"/>
              <a:gd name="connsiteX9" fmla="*/ 382137 w 2902424"/>
              <a:gd name="connsiteY9" fmla="*/ 527787 h 2606796"/>
              <a:gd name="connsiteX10" fmla="*/ 373039 w 2902424"/>
              <a:gd name="connsiteY10" fmla="*/ 541435 h 2606796"/>
              <a:gd name="connsiteX11" fmla="*/ 350292 w 2902424"/>
              <a:gd name="connsiteY11" fmla="*/ 568730 h 2606796"/>
              <a:gd name="connsiteX12" fmla="*/ 341194 w 2902424"/>
              <a:gd name="connsiteY12" fmla="*/ 586927 h 2606796"/>
              <a:gd name="connsiteX13" fmla="*/ 336645 w 2902424"/>
              <a:gd name="connsiteY13" fmla="*/ 600575 h 2606796"/>
              <a:gd name="connsiteX14" fmla="*/ 327546 w 2902424"/>
              <a:gd name="connsiteY14" fmla="*/ 614223 h 2606796"/>
              <a:gd name="connsiteX15" fmla="*/ 313898 w 2902424"/>
              <a:gd name="connsiteY15" fmla="*/ 677912 h 2606796"/>
              <a:gd name="connsiteX16" fmla="*/ 309349 w 2902424"/>
              <a:gd name="connsiteY16" fmla="*/ 723405 h 2606796"/>
              <a:gd name="connsiteX17" fmla="*/ 300251 w 2902424"/>
              <a:gd name="connsiteY17" fmla="*/ 750701 h 2606796"/>
              <a:gd name="connsiteX18" fmla="*/ 259307 w 2902424"/>
              <a:gd name="connsiteY18" fmla="*/ 773447 h 2606796"/>
              <a:gd name="connsiteX19" fmla="*/ 245660 w 2902424"/>
              <a:gd name="connsiteY19" fmla="*/ 782545 h 2606796"/>
              <a:gd name="connsiteX20" fmla="*/ 218364 w 2902424"/>
              <a:gd name="connsiteY20" fmla="*/ 791644 h 2606796"/>
              <a:gd name="connsiteX21" fmla="*/ 191069 w 2902424"/>
              <a:gd name="connsiteY21" fmla="*/ 818939 h 2606796"/>
              <a:gd name="connsiteX22" fmla="*/ 177421 w 2902424"/>
              <a:gd name="connsiteY22" fmla="*/ 832587 h 2606796"/>
              <a:gd name="connsiteX23" fmla="*/ 168322 w 2902424"/>
              <a:gd name="connsiteY23" fmla="*/ 850784 h 2606796"/>
              <a:gd name="connsiteX24" fmla="*/ 150125 w 2902424"/>
              <a:gd name="connsiteY24" fmla="*/ 878080 h 2606796"/>
              <a:gd name="connsiteX25" fmla="*/ 141027 w 2902424"/>
              <a:gd name="connsiteY25" fmla="*/ 891727 h 2606796"/>
              <a:gd name="connsiteX26" fmla="*/ 131928 w 2902424"/>
              <a:gd name="connsiteY26" fmla="*/ 955417 h 2606796"/>
              <a:gd name="connsiteX27" fmla="*/ 122830 w 2902424"/>
              <a:gd name="connsiteY27" fmla="*/ 978163 h 2606796"/>
              <a:gd name="connsiteX28" fmla="*/ 95534 w 2902424"/>
              <a:gd name="connsiteY28" fmla="*/ 1014557 h 2606796"/>
              <a:gd name="connsiteX29" fmla="*/ 68239 w 2902424"/>
              <a:gd name="connsiteY29" fmla="*/ 1055501 h 2606796"/>
              <a:gd name="connsiteX30" fmla="*/ 36394 w 2902424"/>
              <a:gd name="connsiteY30" fmla="*/ 1091895 h 2606796"/>
              <a:gd name="connsiteX31" fmla="*/ 27295 w 2902424"/>
              <a:gd name="connsiteY31" fmla="*/ 1105542 h 2606796"/>
              <a:gd name="connsiteX32" fmla="*/ 13648 w 2902424"/>
              <a:gd name="connsiteY32" fmla="*/ 1132838 h 2606796"/>
              <a:gd name="connsiteX33" fmla="*/ 9098 w 2902424"/>
              <a:gd name="connsiteY33" fmla="*/ 1151035 h 2606796"/>
              <a:gd name="connsiteX34" fmla="*/ 0 w 2902424"/>
              <a:gd name="connsiteY34" fmla="*/ 1178330 h 2606796"/>
              <a:gd name="connsiteX35" fmla="*/ 13648 w 2902424"/>
              <a:gd name="connsiteY35" fmla="*/ 1396695 h 2606796"/>
              <a:gd name="connsiteX36" fmla="*/ 4549 w 2902424"/>
              <a:gd name="connsiteY36" fmla="*/ 1492229 h 2606796"/>
              <a:gd name="connsiteX37" fmla="*/ 0 w 2902424"/>
              <a:gd name="connsiteY37" fmla="*/ 1519524 h 2606796"/>
              <a:gd name="connsiteX38" fmla="*/ 4549 w 2902424"/>
              <a:gd name="connsiteY38" fmla="*/ 1737889 h 2606796"/>
              <a:gd name="connsiteX39" fmla="*/ 13648 w 2902424"/>
              <a:gd name="connsiteY39" fmla="*/ 1765184 h 2606796"/>
              <a:gd name="connsiteX40" fmla="*/ 18197 w 2902424"/>
              <a:gd name="connsiteY40" fmla="*/ 1797029 h 2606796"/>
              <a:gd name="connsiteX41" fmla="*/ 31845 w 2902424"/>
              <a:gd name="connsiteY41" fmla="*/ 1842521 h 2606796"/>
              <a:gd name="connsiteX42" fmla="*/ 40943 w 2902424"/>
              <a:gd name="connsiteY42" fmla="*/ 1956253 h 2606796"/>
              <a:gd name="connsiteX43" fmla="*/ 50042 w 2902424"/>
              <a:gd name="connsiteY43" fmla="*/ 1992647 h 2606796"/>
              <a:gd name="connsiteX44" fmla="*/ 54591 w 2902424"/>
              <a:gd name="connsiteY44" fmla="*/ 2083632 h 2606796"/>
              <a:gd name="connsiteX45" fmla="*/ 59140 w 2902424"/>
              <a:gd name="connsiteY45" fmla="*/ 2097280 h 2606796"/>
              <a:gd name="connsiteX46" fmla="*/ 72788 w 2902424"/>
              <a:gd name="connsiteY46" fmla="*/ 2110927 h 2606796"/>
              <a:gd name="connsiteX47" fmla="*/ 95534 w 2902424"/>
              <a:gd name="connsiteY47" fmla="*/ 2124575 h 2606796"/>
              <a:gd name="connsiteX48" fmla="*/ 109182 w 2902424"/>
              <a:gd name="connsiteY48" fmla="*/ 2129124 h 2606796"/>
              <a:gd name="connsiteX49" fmla="*/ 127379 w 2902424"/>
              <a:gd name="connsiteY49" fmla="*/ 2142772 h 2606796"/>
              <a:gd name="connsiteX50" fmla="*/ 159224 w 2902424"/>
              <a:gd name="connsiteY50" fmla="*/ 2156420 h 2606796"/>
              <a:gd name="connsiteX51" fmla="*/ 195618 w 2902424"/>
              <a:gd name="connsiteY51" fmla="*/ 2174617 h 2606796"/>
              <a:gd name="connsiteX52" fmla="*/ 209266 w 2902424"/>
              <a:gd name="connsiteY52" fmla="*/ 2179166 h 2606796"/>
              <a:gd name="connsiteX53" fmla="*/ 245660 w 2902424"/>
              <a:gd name="connsiteY53" fmla="*/ 2188265 h 2606796"/>
              <a:gd name="connsiteX54" fmla="*/ 282054 w 2902424"/>
              <a:gd name="connsiteY54" fmla="*/ 2206462 h 2606796"/>
              <a:gd name="connsiteX55" fmla="*/ 295701 w 2902424"/>
              <a:gd name="connsiteY55" fmla="*/ 2211011 h 2606796"/>
              <a:gd name="connsiteX56" fmla="*/ 309349 w 2902424"/>
              <a:gd name="connsiteY56" fmla="*/ 2220109 h 2606796"/>
              <a:gd name="connsiteX57" fmla="*/ 322997 w 2902424"/>
              <a:gd name="connsiteY57" fmla="*/ 2224659 h 2606796"/>
              <a:gd name="connsiteX58" fmla="*/ 345743 w 2902424"/>
              <a:gd name="connsiteY58" fmla="*/ 2233757 h 2606796"/>
              <a:gd name="connsiteX59" fmla="*/ 363940 w 2902424"/>
              <a:gd name="connsiteY59" fmla="*/ 2238306 h 2606796"/>
              <a:gd name="connsiteX60" fmla="*/ 377588 w 2902424"/>
              <a:gd name="connsiteY60" fmla="*/ 2242856 h 2606796"/>
              <a:gd name="connsiteX61" fmla="*/ 404883 w 2902424"/>
              <a:gd name="connsiteY61" fmla="*/ 2247405 h 2606796"/>
              <a:gd name="connsiteX62" fmla="*/ 423080 w 2902424"/>
              <a:gd name="connsiteY62" fmla="*/ 2251954 h 2606796"/>
              <a:gd name="connsiteX63" fmla="*/ 436728 w 2902424"/>
              <a:gd name="connsiteY63" fmla="*/ 2256503 h 2606796"/>
              <a:gd name="connsiteX64" fmla="*/ 468573 w 2902424"/>
              <a:gd name="connsiteY64" fmla="*/ 2261053 h 2606796"/>
              <a:gd name="connsiteX65" fmla="*/ 504967 w 2902424"/>
              <a:gd name="connsiteY65" fmla="*/ 2270151 h 2606796"/>
              <a:gd name="connsiteX66" fmla="*/ 532263 w 2902424"/>
              <a:gd name="connsiteY66" fmla="*/ 2274701 h 2606796"/>
              <a:gd name="connsiteX67" fmla="*/ 545910 w 2902424"/>
              <a:gd name="connsiteY67" fmla="*/ 2279250 h 2606796"/>
              <a:gd name="connsiteX68" fmla="*/ 564107 w 2902424"/>
              <a:gd name="connsiteY68" fmla="*/ 2283799 h 2606796"/>
              <a:gd name="connsiteX69" fmla="*/ 586854 w 2902424"/>
              <a:gd name="connsiteY69" fmla="*/ 2292898 h 2606796"/>
              <a:gd name="connsiteX70" fmla="*/ 618698 w 2902424"/>
              <a:gd name="connsiteY70" fmla="*/ 2297447 h 2606796"/>
              <a:gd name="connsiteX71" fmla="*/ 650543 w 2902424"/>
              <a:gd name="connsiteY71" fmla="*/ 2306545 h 2606796"/>
              <a:gd name="connsiteX72" fmla="*/ 727880 w 2902424"/>
              <a:gd name="connsiteY72" fmla="*/ 2324742 h 2606796"/>
              <a:gd name="connsiteX73" fmla="*/ 768824 w 2902424"/>
              <a:gd name="connsiteY73" fmla="*/ 2329292 h 2606796"/>
              <a:gd name="connsiteX74" fmla="*/ 805218 w 2902424"/>
              <a:gd name="connsiteY74" fmla="*/ 2333841 h 2606796"/>
              <a:gd name="connsiteX75" fmla="*/ 855260 w 2902424"/>
              <a:gd name="connsiteY75" fmla="*/ 2342939 h 2606796"/>
              <a:gd name="connsiteX76" fmla="*/ 991737 w 2902424"/>
              <a:gd name="connsiteY76" fmla="*/ 2352038 h 2606796"/>
              <a:gd name="connsiteX77" fmla="*/ 1032680 w 2902424"/>
              <a:gd name="connsiteY77" fmla="*/ 2365686 h 2606796"/>
              <a:gd name="connsiteX78" fmla="*/ 1055427 w 2902424"/>
              <a:gd name="connsiteY78" fmla="*/ 2370235 h 2606796"/>
              <a:gd name="connsiteX79" fmla="*/ 1110018 w 2902424"/>
              <a:gd name="connsiteY79" fmla="*/ 2388432 h 2606796"/>
              <a:gd name="connsiteX80" fmla="*/ 1137313 w 2902424"/>
              <a:gd name="connsiteY80" fmla="*/ 2397530 h 2606796"/>
              <a:gd name="connsiteX81" fmla="*/ 1173707 w 2902424"/>
              <a:gd name="connsiteY81" fmla="*/ 2411178 h 2606796"/>
              <a:gd name="connsiteX82" fmla="*/ 1191904 w 2902424"/>
              <a:gd name="connsiteY82" fmla="*/ 2420277 h 2606796"/>
              <a:gd name="connsiteX83" fmla="*/ 1210101 w 2902424"/>
              <a:gd name="connsiteY83" fmla="*/ 2424826 h 2606796"/>
              <a:gd name="connsiteX84" fmla="*/ 1223749 w 2902424"/>
              <a:gd name="connsiteY84" fmla="*/ 2433924 h 2606796"/>
              <a:gd name="connsiteX85" fmla="*/ 1241946 w 2902424"/>
              <a:gd name="connsiteY85" fmla="*/ 2438474 h 2606796"/>
              <a:gd name="connsiteX86" fmla="*/ 1282889 w 2902424"/>
              <a:gd name="connsiteY86" fmla="*/ 2452121 h 2606796"/>
              <a:gd name="connsiteX87" fmla="*/ 1323833 w 2902424"/>
              <a:gd name="connsiteY87" fmla="*/ 2470318 h 2606796"/>
              <a:gd name="connsiteX88" fmla="*/ 1337480 w 2902424"/>
              <a:gd name="connsiteY88" fmla="*/ 2474868 h 2606796"/>
              <a:gd name="connsiteX89" fmla="*/ 1401170 w 2902424"/>
              <a:gd name="connsiteY89" fmla="*/ 2502163 h 2606796"/>
              <a:gd name="connsiteX90" fmla="*/ 1419367 w 2902424"/>
              <a:gd name="connsiteY90" fmla="*/ 2506712 h 2606796"/>
              <a:gd name="connsiteX91" fmla="*/ 1464860 w 2902424"/>
              <a:gd name="connsiteY91" fmla="*/ 2520360 h 2606796"/>
              <a:gd name="connsiteX92" fmla="*/ 1487606 w 2902424"/>
              <a:gd name="connsiteY92" fmla="*/ 2529459 h 2606796"/>
              <a:gd name="connsiteX93" fmla="*/ 1510352 w 2902424"/>
              <a:gd name="connsiteY93" fmla="*/ 2534008 h 2606796"/>
              <a:gd name="connsiteX94" fmla="*/ 1560394 w 2902424"/>
              <a:gd name="connsiteY94" fmla="*/ 2547656 h 2606796"/>
              <a:gd name="connsiteX95" fmla="*/ 1578591 w 2902424"/>
              <a:gd name="connsiteY95" fmla="*/ 2552205 h 2606796"/>
              <a:gd name="connsiteX96" fmla="*/ 1605886 w 2902424"/>
              <a:gd name="connsiteY96" fmla="*/ 2561303 h 2606796"/>
              <a:gd name="connsiteX97" fmla="*/ 1624083 w 2902424"/>
              <a:gd name="connsiteY97" fmla="*/ 2570402 h 2606796"/>
              <a:gd name="connsiteX98" fmla="*/ 1646830 w 2902424"/>
              <a:gd name="connsiteY98" fmla="*/ 2574951 h 2606796"/>
              <a:gd name="connsiteX99" fmla="*/ 1674125 w 2902424"/>
              <a:gd name="connsiteY99" fmla="*/ 2584050 h 2606796"/>
              <a:gd name="connsiteX100" fmla="*/ 1705970 w 2902424"/>
              <a:gd name="connsiteY100" fmla="*/ 2588599 h 2606796"/>
              <a:gd name="connsiteX101" fmla="*/ 1742364 w 2902424"/>
              <a:gd name="connsiteY101" fmla="*/ 2593148 h 2606796"/>
              <a:gd name="connsiteX102" fmla="*/ 1769660 w 2902424"/>
              <a:gd name="connsiteY102" fmla="*/ 2597698 h 2606796"/>
              <a:gd name="connsiteX103" fmla="*/ 1828800 w 2902424"/>
              <a:gd name="connsiteY103" fmla="*/ 2606796 h 2606796"/>
              <a:gd name="connsiteX104" fmla="*/ 1992573 w 2902424"/>
              <a:gd name="connsiteY104" fmla="*/ 2602247 h 2606796"/>
              <a:gd name="connsiteX105" fmla="*/ 2028967 w 2902424"/>
              <a:gd name="connsiteY105" fmla="*/ 2597698 h 2606796"/>
              <a:gd name="connsiteX106" fmla="*/ 2256430 w 2902424"/>
              <a:gd name="connsiteY106" fmla="*/ 2588599 h 2606796"/>
              <a:gd name="connsiteX107" fmla="*/ 2270077 w 2902424"/>
              <a:gd name="connsiteY107" fmla="*/ 2584050 h 2606796"/>
              <a:gd name="connsiteX108" fmla="*/ 2288275 w 2902424"/>
              <a:gd name="connsiteY108" fmla="*/ 2574951 h 2606796"/>
              <a:gd name="connsiteX109" fmla="*/ 2361063 w 2902424"/>
              <a:gd name="connsiteY109" fmla="*/ 2570402 h 2606796"/>
              <a:gd name="connsiteX110" fmla="*/ 2402006 w 2902424"/>
              <a:gd name="connsiteY110" fmla="*/ 2561303 h 2606796"/>
              <a:gd name="connsiteX111" fmla="*/ 2420203 w 2902424"/>
              <a:gd name="connsiteY111" fmla="*/ 2556754 h 2606796"/>
              <a:gd name="connsiteX112" fmla="*/ 2433851 w 2902424"/>
              <a:gd name="connsiteY112" fmla="*/ 2552205 h 2606796"/>
              <a:gd name="connsiteX113" fmla="*/ 2456597 w 2902424"/>
              <a:gd name="connsiteY113" fmla="*/ 2547656 h 2606796"/>
              <a:gd name="connsiteX114" fmla="*/ 2492991 w 2902424"/>
              <a:gd name="connsiteY114" fmla="*/ 2538557 h 2606796"/>
              <a:gd name="connsiteX115" fmla="*/ 2511188 w 2902424"/>
              <a:gd name="connsiteY115" fmla="*/ 2534008 h 2606796"/>
              <a:gd name="connsiteX116" fmla="*/ 2524836 w 2902424"/>
              <a:gd name="connsiteY116" fmla="*/ 2529459 h 2606796"/>
              <a:gd name="connsiteX117" fmla="*/ 2570328 w 2902424"/>
              <a:gd name="connsiteY117" fmla="*/ 2515811 h 2606796"/>
              <a:gd name="connsiteX118" fmla="*/ 2593075 w 2902424"/>
              <a:gd name="connsiteY118" fmla="*/ 2497614 h 2606796"/>
              <a:gd name="connsiteX119" fmla="*/ 2606722 w 2902424"/>
              <a:gd name="connsiteY119" fmla="*/ 2488515 h 2606796"/>
              <a:gd name="connsiteX120" fmla="*/ 2634018 w 2902424"/>
              <a:gd name="connsiteY120" fmla="*/ 2465769 h 2606796"/>
              <a:gd name="connsiteX121" fmla="*/ 2656764 w 2902424"/>
              <a:gd name="connsiteY121" fmla="*/ 2438474 h 2606796"/>
              <a:gd name="connsiteX122" fmla="*/ 2674961 w 2902424"/>
              <a:gd name="connsiteY122" fmla="*/ 2424826 h 2606796"/>
              <a:gd name="connsiteX123" fmla="*/ 2706806 w 2902424"/>
              <a:gd name="connsiteY123" fmla="*/ 2392981 h 2606796"/>
              <a:gd name="connsiteX124" fmla="*/ 2720454 w 2902424"/>
              <a:gd name="connsiteY124" fmla="*/ 2383883 h 2606796"/>
              <a:gd name="connsiteX125" fmla="*/ 2738651 w 2902424"/>
              <a:gd name="connsiteY125" fmla="*/ 2370235 h 2606796"/>
              <a:gd name="connsiteX126" fmla="*/ 2756848 w 2902424"/>
              <a:gd name="connsiteY126" fmla="*/ 2361136 h 2606796"/>
              <a:gd name="connsiteX127" fmla="*/ 2779594 w 2902424"/>
              <a:gd name="connsiteY127" fmla="*/ 2333841 h 2606796"/>
              <a:gd name="connsiteX128" fmla="*/ 2793242 w 2902424"/>
              <a:gd name="connsiteY128" fmla="*/ 2320193 h 2606796"/>
              <a:gd name="connsiteX129" fmla="*/ 2825086 w 2902424"/>
              <a:gd name="connsiteY129" fmla="*/ 2283799 h 2606796"/>
              <a:gd name="connsiteX130" fmla="*/ 2852382 w 2902424"/>
              <a:gd name="connsiteY130" fmla="*/ 2229208 h 2606796"/>
              <a:gd name="connsiteX131" fmla="*/ 2856931 w 2902424"/>
              <a:gd name="connsiteY131" fmla="*/ 2215560 h 2606796"/>
              <a:gd name="connsiteX132" fmla="*/ 2866030 w 2902424"/>
              <a:gd name="connsiteY132" fmla="*/ 2092730 h 2606796"/>
              <a:gd name="connsiteX133" fmla="*/ 2875128 w 2902424"/>
              <a:gd name="connsiteY133" fmla="*/ 2001745 h 2606796"/>
              <a:gd name="connsiteX134" fmla="*/ 2879677 w 2902424"/>
              <a:gd name="connsiteY134" fmla="*/ 1751536 h 2606796"/>
              <a:gd name="connsiteX135" fmla="*/ 2884227 w 2902424"/>
              <a:gd name="connsiteY135" fmla="*/ 1651453 h 2606796"/>
              <a:gd name="connsiteX136" fmla="*/ 2875128 w 2902424"/>
              <a:gd name="connsiteY136" fmla="*/ 1578665 h 2606796"/>
              <a:gd name="connsiteX137" fmla="*/ 2879677 w 2902424"/>
              <a:gd name="connsiteY137" fmla="*/ 1555918 h 2606796"/>
              <a:gd name="connsiteX138" fmla="*/ 2875128 w 2902424"/>
              <a:gd name="connsiteY138" fmla="*/ 1542271 h 2606796"/>
              <a:gd name="connsiteX139" fmla="*/ 2870579 w 2902424"/>
              <a:gd name="connsiteY139" fmla="*/ 1478581 h 2606796"/>
              <a:gd name="connsiteX140" fmla="*/ 2879677 w 2902424"/>
              <a:gd name="connsiteY140" fmla="*/ 1410342 h 2606796"/>
              <a:gd name="connsiteX141" fmla="*/ 2888776 w 2902424"/>
              <a:gd name="connsiteY141" fmla="*/ 1210175 h 2606796"/>
              <a:gd name="connsiteX142" fmla="*/ 2897875 w 2902424"/>
              <a:gd name="connsiteY142" fmla="*/ 909924 h 2606796"/>
              <a:gd name="connsiteX143" fmla="*/ 2893325 w 2902424"/>
              <a:gd name="connsiteY143" fmla="*/ 755250 h 2606796"/>
              <a:gd name="connsiteX144" fmla="*/ 2897875 w 2902424"/>
              <a:gd name="connsiteY144" fmla="*/ 723405 h 2606796"/>
              <a:gd name="connsiteX145" fmla="*/ 2902424 w 2902424"/>
              <a:gd name="connsiteY145" fmla="*/ 650617 h 2606796"/>
              <a:gd name="connsiteX146" fmla="*/ 2893325 w 2902424"/>
              <a:gd name="connsiteY146" fmla="*/ 386760 h 2606796"/>
              <a:gd name="connsiteX147" fmla="*/ 2884227 w 2902424"/>
              <a:gd name="connsiteY147" fmla="*/ 268480 h 2606796"/>
              <a:gd name="connsiteX148" fmla="*/ 2879677 w 2902424"/>
              <a:gd name="connsiteY148" fmla="*/ 232086 h 2606796"/>
              <a:gd name="connsiteX149" fmla="*/ 2866030 w 2902424"/>
              <a:gd name="connsiteY149" fmla="*/ 150199 h 2606796"/>
              <a:gd name="connsiteX150" fmla="*/ 2861480 w 2902424"/>
              <a:gd name="connsiteY150" fmla="*/ 136551 h 2606796"/>
              <a:gd name="connsiteX151" fmla="*/ 2843283 w 2902424"/>
              <a:gd name="connsiteY151" fmla="*/ 109256 h 2606796"/>
              <a:gd name="connsiteX152" fmla="*/ 2838734 w 2902424"/>
              <a:gd name="connsiteY152" fmla="*/ 95608 h 2606796"/>
              <a:gd name="connsiteX153" fmla="*/ 2825086 w 2902424"/>
              <a:gd name="connsiteY153" fmla="*/ 63763 h 2606796"/>
              <a:gd name="connsiteX154" fmla="*/ 2806889 w 2902424"/>
              <a:gd name="connsiteY154" fmla="*/ 54665 h 2606796"/>
              <a:gd name="connsiteX155" fmla="*/ 2793242 w 2902424"/>
              <a:gd name="connsiteY155" fmla="*/ 41017 h 2606796"/>
              <a:gd name="connsiteX156" fmla="*/ 2779594 w 2902424"/>
              <a:gd name="connsiteY156" fmla="*/ 36468 h 2606796"/>
              <a:gd name="connsiteX157" fmla="*/ 2738651 w 2902424"/>
              <a:gd name="connsiteY157" fmla="*/ 27369 h 2606796"/>
              <a:gd name="connsiteX158" fmla="*/ 2565779 w 2902424"/>
              <a:gd name="connsiteY158" fmla="*/ 22820 h 2606796"/>
              <a:gd name="connsiteX159" fmla="*/ 2524836 w 2902424"/>
              <a:gd name="connsiteY159" fmla="*/ 18271 h 2606796"/>
              <a:gd name="connsiteX160" fmla="*/ 2470245 w 2902424"/>
              <a:gd name="connsiteY160" fmla="*/ 13721 h 2606796"/>
              <a:gd name="connsiteX161" fmla="*/ 2447498 w 2902424"/>
              <a:gd name="connsiteY161" fmla="*/ 9172 h 2606796"/>
              <a:gd name="connsiteX162" fmla="*/ 2402006 w 2902424"/>
              <a:gd name="connsiteY162" fmla="*/ 4623 h 2606796"/>
              <a:gd name="connsiteX163" fmla="*/ 2365612 w 2902424"/>
              <a:gd name="connsiteY163" fmla="*/ 74 h 2606796"/>
              <a:gd name="connsiteX164" fmla="*/ 2292824 w 2902424"/>
              <a:gd name="connsiteY164" fmla="*/ 4623 h 2606796"/>
              <a:gd name="connsiteX165" fmla="*/ 2247331 w 2902424"/>
              <a:gd name="connsiteY165" fmla="*/ 74 h 2606796"/>
              <a:gd name="connsiteX166" fmla="*/ 2201839 w 2902424"/>
              <a:gd name="connsiteY166" fmla="*/ 9172 h 2606796"/>
              <a:gd name="connsiteX167" fmla="*/ 2156346 w 2902424"/>
              <a:gd name="connsiteY167" fmla="*/ 18271 h 2606796"/>
              <a:gd name="connsiteX168" fmla="*/ 2110854 w 2902424"/>
              <a:gd name="connsiteY168" fmla="*/ 27369 h 2606796"/>
              <a:gd name="connsiteX169" fmla="*/ 2097206 w 2902424"/>
              <a:gd name="connsiteY169" fmla="*/ 36468 h 2606796"/>
              <a:gd name="connsiteX170" fmla="*/ 2083558 w 2902424"/>
              <a:gd name="connsiteY170" fmla="*/ 50115 h 2606796"/>
              <a:gd name="connsiteX171" fmla="*/ 2069910 w 2902424"/>
              <a:gd name="connsiteY171" fmla="*/ 54665 h 2606796"/>
              <a:gd name="connsiteX172" fmla="*/ 2028967 w 2902424"/>
              <a:gd name="connsiteY172" fmla="*/ 50115 h 2606796"/>
              <a:gd name="connsiteX173" fmla="*/ 1992573 w 2902424"/>
              <a:gd name="connsiteY173" fmla="*/ 45566 h 2606796"/>
              <a:gd name="connsiteX174" fmla="*/ 1924334 w 2902424"/>
              <a:gd name="connsiteY174" fmla="*/ 41017 h 2606796"/>
              <a:gd name="connsiteX175" fmla="*/ 1869743 w 2902424"/>
              <a:gd name="connsiteY175" fmla="*/ 36468 h 2606796"/>
              <a:gd name="connsiteX176" fmla="*/ 1719618 w 2902424"/>
              <a:gd name="connsiteY176" fmla="*/ 45566 h 2606796"/>
              <a:gd name="connsiteX177" fmla="*/ 1687773 w 2902424"/>
              <a:gd name="connsiteY177" fmla="*/ 54665 h 2606796"/>
              <a:gd name="connsiteX178" fmla="*/ 1674125 w 2902424"/>
              <a:gd name="connsiteY178" fmla="*/ 63763 h 2606796"/>
              <a:gd name="connsiteX179" fmla="*/ 1642280 w 2902424"/>
              <a:gd name="connsiteY179" fmla="*/ 72862 h 2606796"/>
              <a:gd name="connsiteX180" fmla="*/ 1614985 w 2902424"/>
              <a:gd name="connsiteY180" fmla="*/ 81960 h 2606796"/>
              <a:gd name="connsiteX181" fmla="*/ 1601337 w 2902424"/>
              <a:gd name="connsiteY181" fmla="*/ 86509 h 2606796"/>
              <a:gd name="connsiteX182" fmla="*/ 1583140 w 2902424"/>
              <a:gd name="connsiteY182" fmla="*/ 91059 h 2606796"/>
              <a:gd name="connsiteX183" fmla="*/ 1560394 w 2902424"/>
              <a:gd name="connsiteY183" fmla="*/ 95608 h 2606796"/>
              <a:gd name="connsiteX184" fmla="*/ 1514901 w 2902424"/>
              <a:gd name="connsiteY184" fmla="*/ 113805 h 2606796"/>
              <a:gd name="connsiteX185" fmla="*/ 1483057 w 2902424"/>
              <a:gd name="connsiteY185" fmla="*/ 127453 h 2606796"/>
              <a:gd name="connsiteX186" fmla="*/ 1464860 w 2902424"/>
              <a:gd name="connsiteY186" fmla="*/ 141101 h 2606796"/>
              <a:gd name="connsiteX187" fmla="*/ 1446663 w 2902424"/>
              <a:gd name="connsiteY187" fmla="*/ 150199 h 2606796"/>
              <a:gd name="connsiteX188" fmla="*/ 1433015 w 2902424"/>
              <a:gd name="connsiteY188" fmla="*/ 159298 h 2606796"/>
              <a:gd name="connsiteX189" fmla="*/ 1410269 w 2902424"/>
              <a:gd name="connsiteY189" fmla="*/ 172945 h 2606796"/>
              <a:gd name="connsiteX190" fmla="*/ 1396621 w 2902424"/>
              <a:gd name="connsiteY190" fmla="*/ 186593 h 2606796"/>
              <a:gd name="connsiteX191" fmla="*/ 1360227 w 2902424"/>
              <a:gd name="connsiteY191" fmla="*/ 209339 h 2606796"/>
              <a:gd name="connsiteX192" fmla="*/ 1332931 w 2902424"/>
              <a:gd name="connsiteY192" fmla="*/ 236635 h 2606796"/>
              <a:gd name="connsiteX193" fmla="*/ 1301086 w 2902424"/>
              <a:gd name="connsiteY193" fmla="*/ 263930 h 2606796"/>
              <a:gd name="connsiteX194" fmla="*/ 1291988 w 2902424"/>
              <a:gd name="connsiteY194" fmla="*/ 277578 h 2606796"/>
              <a:gd name="connsiteX195" fmla="*/ 1273791 w 2902424"/>
              <a:gd name="connsiteY195" fmla="*/ 291226 h 2606796"/>
              <a:gd name="connsiteX196" fmla="*/ 1260143 w 2902424"/>
              <a:gd name="connsiteY196" fmla="*/ 309423 h 2606796"/>
              <a:gd name="connsiteX197" fmla="*/ 1228298 w 2902424"/>
              <a:gd name="connsiteY197" fmla="*/ 341268 h 2606796"/>
              <a:gd name="connsiteX198" fmla="*/ 1210101 w 2902424"/>
              <a:gd name="connsiteY198" fmla="*/ 364014 h 2606796"/>
              <a:gd name="connsiteX199" fmla="*/ 1169158 w 2902424"/>
              <a:gd name="connsiteY199" fmla="*/ 404957 h 2606796"/>
              <a:gd name="connsiteX200" fmla="*/ 1150961 w 2902424"/>
              <a:gd name="connsiteY200" fmla="*/ 423154 h 2606796"/>
              <a:gd name="connsiteX201" fmla="*/ 1119116 w 2902424"/>
              <a:gd name="connsiteY201" fmla="*/ 459548 h 2606796"/>
              <a:gd name="connsiteX202" fmla="*/ 1100919 w 2902424"/>
              <a:gd name="connsiteY202" fmla="*/ 482295 h 2606796"/>
              <a:gd name="connsiteX203" fmla="*/ 1082722 w 2902424"/>
              <a:gd name="connsiteY203" fmla="*/ 500492 h 2606796"/>
              <a:gd name="connsiteX204" fmla="*/ 1059976 w 2902424"/>
              <a:gd name="connsiteY204" fmla="*/ 532336 h 2606796"/>
              <a:gd name="connsiteX205" fmla="*/ 1046328 w 2902424"/>
              <a:gd name="connsiteY205" fmla="*/ 545984 h 2606796"/>
              <a:gd name="connsiteX206" fmla="*/ 1032680 w 2902424"/>
              <a:gd name="connsiteY206" fmla="*/ 564181 h 2606796"/>
              <a:gd name="connsiteX207" fmla="*/ 1019033 w 2902424"/>
              <a:gd name="connsiteY207" fmla="*/ 573280 h 2606796"/>
              <a:gd name="connsiteX208" fmla="*/ 1005385 w 2902424"/>
              <a:gd name="connsiteY208" fmla="*/ 591477 h 2606796"/>
              <a:gd name="connsiteX209" fmla="*/ 991737 w 2902424"/>
              <a:gd name="connsiteY209" fmla="*/ 605124 h 2606796"/>
              <a:gd name="connsiteX210" fmla="*/ 982639 w 2902424"/>
              <a:gd name="connsiteY210" fmla="*/ 618772 h 2606796"/>
              <a:gd name="connsiteX211" fmla="*/ 955343 w 2902424"/>
              <a:gd name="connsiteY211" fmla="*/ 641518 h 2606796"/>
              <a:gd name="connsiteX212" fmla="*/ 941695 w 2902424"/>
              <a:gd name="connsiteY212" fmla="*/ 646068 h 2606796"/>
              <a:gd name="connsiteX213" fmla="*/ 818866 w 2902424"/>
              <a:gd name="connsiteY213" fmla="*/ 650617 h 2606796"/>
              <a:gd name="connsiteX214" fmla="*/ 723331 w 2902424"/>
              <a:gd name="connsiteY214" fmla="*/ 659715 h 2606796"/>
              <a:gd name="connsiteX215" fmla="*/ 686937 w 2902424"/>
              <a:gd name="connsiteY215" fmla="*/ 655166 h 2606796"/>
              <a:gd name="connsiteX216" fmla="*/ 641445 w 2902424"/>
              <a:gd name="connsiteY216" fmla="*/ 646068 h 2606796"/>
              <a:gd name="connsiteX217" fmla="*/ 600501 w 2902424"/>
              <a:gd name="connsiteY217" fmla="*/ 636969 h 2606796"/>
              <a:gd name="connsiteX218" fmla="*/ 591403 w 2902424"/>
              <a:gd name="connsiteY218" fmla="*/ 623321 h 2606796"/>
              <a:gd name="connsiteX219" fmla="*/ 582304 w 2902424"/>
              <a:gd name="connsiteY219" fmla="*/ 596026 h 2606796"/>
              <a:gd name="connsiteX220" fmla="*/ 582304 w 2902424"/>
              <a:gd name="connsiteY220" fmla="*/ 523238 h 2606796"/>
              <a:gd name="connsiteX221" fmla="*/ 586854 w 2902424"/>
              <a:gd name="connsiteY221" fmla="*/ 500492 h 2606796"/>
              <a:gd name="connsiteX222" fmla="*/ 586854 w 2902424"/>
              <a:gd name="connsiteY222" fmla="*/ 477745 h 2606796"/>
              <a:gd name="connsiteX0" fmla="*/ 586854 w 2902424"/>
              <a:gd name="connsiteY0" fmla="*/ 477745 h 2606796"/>
              <a:gd name="connsiteX1" fmla="*/ 568657 w 2902424"/>
              <a:gd name="connsiteY1" fmla="*/ 454999 h 2606796"/>
              <a:gd name="connsiteX2" fmla="*/ 565908 w 2902424"/>
              <a:gd name="connsiteY2" fmla="*/ 415951 h 2606796"/>
              <a:gd name="connsiteX3" fmla="*/ 536812 w 2902424"/>
              <a:gd name="connsiteY3" fmla="*/ 409506 h 2606796"/>
              <a:gd name="connsiteX4" fmla="*/ 495869 w 2902424"/>
              <a:gd name="connsiteY4" fmla="*/ 418605 h 2606796"/>
              <a:gd name="connsiteX5" fmla="*/ 482221 w 2902424"/>
              <a:gd name="connsiteY5" fmla="*/ 427703 h 2606796"/>
              <a:gd name="connsiteX6" fmla="*/ 459475 w 2902424"/>
              <a:gd name="connsiteY6" fmla="*/ 459548 h 2606796"/>
              <a:gd name="connsiteX7" fmla="*/ 418531 w 2902424"/>
              <a:gd name="connsiteY7" fmla="*/ 495942 h 2606796"/>
              <a:gd name="connsiteX8" fmla="*/ 409433 w 2902424"/>
              <a:gd name="connsiteY8" fmla="*/ 509590 h 2606796"/>
              <a:gd name="connsiteX9" fmla="*/ 382137 w 2902424"/>
              <a:gd name="connsiteY9" fmla="*/ 527787 h 2606796"/>
              <a:gd name="connsiteX10" fmla="*/ 373039 w 2902424"/>
              <a:gd name="connsiteY10" fmla="*/ 541435 h 2606796"/>
              <a:gd name="connsiteX11" fmla="*/ 350292 w 2902424"/>
              <a:gd name="connsiteY11" fmla="*/ 568730 h 2606796"/>
              <a:gd name="connsiteX12" fmla="*/ 341194 w 2902424"/>
              <a:gd name="connsiteY12" fmla="*/ 586927 h 2606796"/>
              <a:gd name="connsiteX13" fmla="*/ 336645 w 2902424"/>
              <a:gd name="connsiteY13" fmla="*/ 600575 h 2606796"/>
              <a:gd name="connsiteX14" fmla="*/ 327546 w 2902424"/>
              <a:gd name="connsiteY14" fmla="*/ 614223 h 2606796"/>
              <a:gd name="connsiteX15" fmla="*/ 313898 w 2902424"/>
              <a:gd name="connsiteY15" fmla="*/ 677912 h 2606796"/>
              <a:gd name="connsiteX16" fmla="*/ 309349 w 2902424"/>
              <a:gd name="connsiteY16" fmla="*/ 723405 h 2606796"/>
              <a:gd name="connsiteX17" fmla="*/ 300251 w 2902424"/>
              <a:gd name="connsiteY17" fmla="*/ 750701 h 2606796"/>
              <a:gd name="connsiteX18" fmla="*/ 259307 w 2902424"/>
              <a:gd name="connsiteY18" fmla="*/ 773447 h 2606796"/>
              <a:gd name="connsiteX19" fmla="*/ 245660 w 2902424"/>
              <a:gd name="connsiteY19" fmla="*/ 782545 h 2606796"/>
              <a:gd name="connsiteX20" fmla="*/ 218364 w 2902424"/>
              <a:gd name="connsiteY20" fmla="*/ 791644 h 2606796"/>
              <a:gd name="connsiteX21" fmla="*/ 191069 w 2902424"/>
              <a:gd name="connsiteY21" fmla="*/ 818939 h 2606796"/>
              <a:gd name="connsiteX22" fmla="*/ 177421 w 2902424"/>
              <a:gd name="connsiteY22" fmla="*/ 832587 h 2606796"/>
              <a:gd name="connsiteX23" fmla="*/ 168322 w 2902424"/>
              <a:gd name="connsiteY23" fmla="*/ 850784 h 2606796"/>
              <a:gd name="connsiteX24" fmla="*/ 150125 w 2902424"/>
              <a:gd name="connsiteY24" fmla="*/ 878080 h 2606796"/>
              <a:gd name="connsiteX25" fmla="*/ 141027 w 2902424"/>
              <a:gd name="connsiteY25" fmla="*/ 891727 h 2606796"/>
              <a:gd name="connsiteX26" fmla="*/ 131928 w 2902424"/>
              <a:gd name="connsiteY26" fmla="*/ 955417 h 2606796"/>
              <a:gd name="connsiteX27" fmla="*/ 122830 w 2902424"/>
              <a:gd name="connsiteY27" fmla="*/ 978163 h 2606796"/>
              <a:gd name="connsiteX28" fmla="*/ 95534 w 2902424"/>
              <a:gd name="connsiteY28" fmla="*/ 1014557 h 2606796"/>
              <a:gd name="connsiteX29" fmla="*/ 68239 w 2902424"/>
              <a:gd name="connsiteY29" fmla="*/ 1055501 h 2606796"/>
              <a:gd name="connsiteX30" fmla="*/ 36394 w 2902424"/>
              <a:gd name="connsiteY30" fmla="*/ 1091895 h 2606796"/>
              <a:gd name="connsiteX31" fmla="*/ 27295 w 2902424"/>
              <a:gd name="connsiteY31" fmla="*/ 1105542 h 2606796"/>
              <a:gd name="connsiteX32" fmla="*/ 13648 w 2902424"/>
              <a:gd name="connsiteY32" fmla="*/ 1132838 h 2606796"/>
              <a:gd name="connsiteX33" fmla="*/ 9098 w 2902424"/>
              <a:gd name="connsiteY33" fmla="*/ 1151035 h 2606796"/>
              <a:gd name="connsiteX34" fmla="*/ 0 w 2902424"/>
              <a:gd name="connsiteY34" fmla="*/ 1178330 h 2606796"/>
              <a:gd name="connsiteX35" fmla="*/ 13648 w 2902424"/>
              <a:gd name="connsiteY35" fmla="*/ 1396695 h 2606796"/>
              <a:gd name="connsiteX36" fmla="*/ 4549 w 2902424"/>
              <a:gd name="connsiteY36" fmla="*/ 1492229 h 2606796"/>
              <a:gd name="connsiteX37" fmla="*/ 0 w 2902424"/>
              <a:gd name="connsiteY37" fmla="*/ 1519524 h 2606796"/>
              <a:gd name="connsiteX38" fmla="*/ 4549 w 2902424"/>
              <a:gd name="connsiteY38" fmla="*/ 1737889 h 2606796"/>
              <a:gd name="connsiteX39" fmla="*/ 13648 w 2902424"/>
              <a:gd name="connsiteY39" fmla="*/ 1765184 h 2606796"/>
              <a:gd name="connsiteX40" fmla="*/ 18197 w 2902424"/>
              <a:gd name="connsiteY40" fmla="*/ 1797029 h 2606796"/>
              <a:gd name="connsiteX41" fmla="*/ 31845 w 2902424"/>
              <a:gd name="connsiteY41" fmla="*/ 1842521 h 2606796"/>
              <a:gd name="connsiteX42" fmla="*/ 40943 w 2902424"/>
              <a:gd name="connsiteY42" fmla="*/ 1956253 h 2606796"/>
              <a:gd name="connsiteX43" fmla="*/ 50042 w 2902424"/>
              <a:gd name="connsiteY43" fmla="*/ 1992647 h 2606796"/>
              <a:gd name="connsiteX44" fmla="*/ 54591 w 2902424"/>
              <a:gd name="connsiteY44" fmla="*/ 2083632 h 2606796"/>
              <a:gd name="connsiteX45" fmla="*/ 59140 w 2902424"/>
              <a:gd name="connsiteY45" fmla="*/ 2097280 h 2606796"/>
              <a:gd name="connsiteX46" fmla="*/ 72788 w 2902424"/>
              <a:gd name="connsiteY46" fmla="*/ 2110927 h 2606796"/>
              <a:gd name="connsiteX47" fmla="*/ 95534 w 2902424"/>
              <a:gd name="connsiteY47" fmla="*/ 2124575 h 2606796"/>
              <a:gd name="connsiteX48" fmla="*/ 109182 w 2902424"/>
              <a:gd name="connsiteY48" fmla="*/ 2129124 h 2606796"/>
              <a:gd name="connsiteX49" fmla="*/ 127379 w 2902424"/>
              <a:gd name="connsiteY49" fmla="*/ 2142772 h 2606796"/>
              <a:gd name="connsiteX50" fmla="*/ 159224 w 2902424"/>
              <a:gd name="connsiteY50" fmla="*/ 2156420 h 2606796"/>
              <a:gd name="connsiteX51" fmla="*/ 195618 w 2902424"/>
              <a:gd name="connsiteY51" fmla="*/ 2174617 h 2606796"/>
              <a:gd name="connsiteX52" fmla="*/ 209266 w 2902424"/>
              <a:gd name="connsiteY52" fmla="*/ 2179166 h 2606796"/>
              <a:gd name="connsiteX53" fmla="*/ 245660 w 2902424"/>
              <a:gd name="connsiteY53" fmla="*/ 2188265 h 2606796"/>
              <a:gd name="connsiteX54" fmla="*/ 282054 w 2902424"/>
              <a:gd name="connsiteY54" fmla="*/ 2206462 h 2606796"/>
              <a:gd name="connsiteX55" fmla="*/ 295701 w 2902424"/>
              <a:gd name="connsiteY55" fmla="*/ 2211011 h 2606796"/>
              <a:gd name="connsiteX56" fmla="*/ 309349 w 2902424"/>
              <a:gd name="connsiteY56" fmla="*/ 2220109 h 2606796"/>
              <a:gd name="connsiteX57" fmla="*/ 322997 w 2902424"/>
              <a:gd name="connsiteY57" fmla="*/ 2224659 h 2606796"/>
              <a:gd name="connsiteX58" fmla="*/ 345743 w 2902424"/>
              <a:gd name="connsiteY58" fmla="*/ 2233757 h 2606796"/>
              <a:gd name="connsiteX59" fmla="*/ 363940 w 2902424"/>
              <a:gd name="connsiteY59" fmla="*/ 2238306 h 2606796"/>
              <a:gd name="connsiteX60" fmla="*/ 377588 w 2902424"/>
              <a:gd name="connsiteY60" fmla="*/ 2242856 h 2606796"/>
              <a:gd name="connsiteX61" fmla="*/ 404883 w 2902424"/>
              <a:gd name="connsiteY61" fmla="*/ 2247405 h 2606796"/>
              <a:gd name="connsiteX62" fmla="*/ 423080 w 2902424"/>
              <a:gd name="connsiteY62" fmla="*/ 2251954 h 2606796"/>
              <a:gd name="connsiteX63" fmla="*/ 436728 w 2902424"/>
              <a:gd name="connsiteY63" fmla="*/ 2256503 h 2606796"/>
              <a:gd name="connsiteX64" fmla="*/ 468573 w 2902424"/>
              <a:gd name="connsiteY64" fmla="*/ 2261053 h 2606796"/>
              <a:gd name="connsiteX65" fmla="*/ 504967 w 2902424"/>
              <a:gd name="connsiteY65" fmla="*/ 2270151 h 2606796"/>
              <a:gd name="connsiteX66" fmla="*/ 532263 w 2902424"/>
              <a:gd name="connsiteY66" fmla="*/ 2274701 h 2606796"/>
              <a:gd name="connsiteX67" fmla="*/ 545910 w 2902424"/>
              <a:gd name="connsiteY67" fmla="*/ 2279250 h 2606796"/>
              <a:gd name="connsiteX68" fmla="*/ 564107 w 2902424"/>
              <a:gd name="connsiteY68" fmla="*/ 2283799 h 2606796"/>
              <a:gd name="connsiteX69" fmla="*/ 586854 w 2902424"/>
              <a:gd name="connsiteY69" fmla="*/ 2292898 h 2606796"/>
              <a:gd name="connsiteX70" fmla="*/ 618698 w 2902424"/>
              <a:gd name="connsiteY70" fmla="*/ 2297447 h 2606796"/>
              <a:gd name="connsiteX71" fmla="*/ 650543 w 2902424"/>
              <a:gd name="connsiteY71" fmla="*/ 2306545 h 2606796"/>
              <a:gd name="connsiteX72" fmla="*/ 727880 w 2902424"/>
              <a:gd name="connsiteY72" fmla="*/ 2324742 h 2606796"/>
              <a:gd name="connsiteX73" fmla="*/ 768824 w 2902424"/>
              <a:gd name="connsiteY73" fmla="*/ 2329292 h 2606796"/>
              <a:gd name="connsiteX74" fmla="*/ 805218 w 2902424"/>
              <a:gd name="connsiteY74" fmla="*/ 2333841 h 2606796"/>
              <a:gd name="connsiteX75" fmla="*/ 855260 w 2902424"/>
              <a:gd name="connsiteY75" fmla="*/ 2342939 h 2606796"/>
              <a:gd name="connsiteX76" fmla="*/ 991737 w 2902424"/>
              <a:gd name="connsiteY76" fmla="*/ 2352038 h 2606796"/>
              <a:gd name="connsiteX77" fmla="*/ 1032680 w 2902424"/>
              <a:gd name="connsiteY77" fmla="*/ 2365686 h 2606796"/>
              <a:gd name="connsiteX78" fmla="*/ 1055427 w 2902424"/>
              <a:gd name="connsiteY78" fmla="*/ 2370235 h 2606796"/>
              <a:gd name="connsiteX79" fmla="*/ 1110018 w 2902424"/>
              <a:gd name="connsiteY79" fmla="*/ 2388432 h 2606796"/>
              <a:gd name="connsiteX80" fmla="*/ 1137313 w 2902424"/>
              <a:gd name="connsiteY80" fmla="*/ 2397530 h 2606796"/>
              <a:gd name="connsiteX81" fmla="*/ 1173707 w 2902424"/>
              <a:gd name="connsiteY81" fmla="*/ 2411178 h 2606796"/>
              <a:gd name="connsiteX82" fmla="*/ 1191904 w 2902424"/>
              <a:gd name="connsiteY82" fmla="*/ 2420277 h 2606796"/>
              <a:gd name="connsiteX83" fmla="*/ 1210101 w 2902424"/>
              <a:gd name="connsiteY83" fmla="*/ 2424826 h 2606796"/>
              <a:gd name="connsiteX84" fmla="*/ 1223749 w 2902424"/>
              <a:gd name="connsiteY84" fmla="*/ 2433924 h 2606796"/>
              <a:gd name="connsiteX85" fmla="*/ 1241946 w 2902424"/>
              <a:gd name="connsiteY85" fmla="*/ 2438474 h 2606796"/>
              <a:gd name="connsiteX86" fmla="*/ 1282889 w 2902424"/>
              <a:gd name="connsiteY86" fmla="*/ 2452121 h 2606796"/>
              <a:gd name="connsiteX87" fmla="*/ 1323833 w 2902424"/>
              <a:gd name="connsiteY87" fmla="*/ 2470318 h 2606796"/>
              <a:gd name="connsiteX88" fmla="*/ 1337480 w 2902424"/>
              <a:gd name="connsiteY88" fmla="*/ 2474868 h 2606796"/>
              <a:gd name="connsiteX89" fmla="*/ 1401170 w 2902424"/>
              <a:gd name="connsiteY89" fmla="*/ 2502163 h 2606796"/>
              <a:gd name="connsiteX90" fmla="*/ 1419367 w 2902424"/>
              <a:gd name="connsiteY90" fmla="*/ 2506712 h 2606796"/>
              <a:gd name="connsiteX91" fmla="*/ 1464860 w 2902424"/>
              <a:gd name="connsiteY91" fmla="*/ 2520360 h 2606796"/>
              <a:gd name="connsiteX92" fmla="*/ 1487606 w 2902424"/>
              <a:gd name="connsiteY92" fmla="*/ 2529459 h 2606796"/>
              <a:gd name="connsiteX93" fmla="*/ 1510352 w 2902424"/>
              <a:gd name="connsiteY93" fmla="*/ 2534008 h 2606796"/>
              <a:gd name="connsiteX94" fmla="*/ 1560394 w 2902424"/>
              <a:gd name="connsiteY94" fmla="*/ 2547656 h 2606796"/>
              <a:gd name="connsiteX95" fmla="*/ 1578591 w 2902424"/>
              <a:gd name="connsiteY95" fmla="*/ 2552205 h 2606796"/>
              <a:gd name="connsiteX96" fmla="*/ 1605886 w 2902424"/>
              <a:gd name="connsiteY96" fmla="*/ 2561303 h 2606796"/>
              <a:gd name="connsiteX97" fmla="*/ 1624083 w 2902424"/>
              <a:gd name="connsiteY97" fmla="*/ 2570402 h 2606796"/>
              <a:gd name="connsiteX98" fmla="*/ 1646830 w 2902424"/>
              <a:gd name="connsiteY98" fmla="*/ 2574951 h 2606796"/>
              <a:gd name="connsiteX99" fmla="*/ 1674125 w 2902424"/>
              <a:gd name="connsiteY99" fmla="*/ 2584050 h 2606796"/>
              <a:gd name="connsiteX100" fmla="*/ 1705970 w 2902424"/>
              <a:gd name="connsiteY100" fmla="*/ 2588599 h 2606796"/>
              <a:gd name="connsiteX101" fmla="*/ 1742364 w 2902424"/>
              <a:gd name="connsiteY101" fmla="*/ 2593148 h 2606796"/>
              <a:gd name="connsiteX102" fmla="*/ 1769660 w 2902424"/>
              <a:gd name="connsiteY102" fmla="*/ 2597698 h 2606796"/>
              <a:gd name="connsiteX103" fmla="*/ 1828800 w 2902424"/>
              <a:gd name="connsiteY103" fmla="*/ 2606796 h 2606796"/>
              <a:gd name="connsiteX104" fmla="*/ 1992573 w 2902424"/>
              <a:gd name="connsiteY104" fmla="*/ 2602247 h 2606796"/>
              <a:gd name="connsiteX105" fmla="*/ 2028967 w 2902424"/>
              <a:gd name="connsiteY105" fmla="*/ 2597698 h 2606796"/>
              <a:gd name="connsiteX106" fmla="*/ 2256430 w 2902424"/>
              <a:gd name="connsiteY106" fmla="*/ 2588599 h 2606796"/>
              <a:gd name="connsiteX107" fmla="*/ 2270077 w 2902424"/>
              <a:gd name="connsiteY107" fmla="*/ 2584050 h 2606796"/>
              <a:gd name="connsiteX108" fmla="*/ 2288275 w 2902424"/>
              <a:gd name="connsiteY108" fmla="*/ 2574951 h 2606796"/>
              <a:gd name="connsiteX109" fmla="*/ 2361063 w 2902424"/>
              <a:gd name="connsiteY109" fmla="*/ 2570402 h 2606796"/>
              <a:gd name="connsiteX110" fmla="*/ 2402006 w 2902424"/>
              <a:gd name="connsiteY110" fmla="*/ 2561303 h 2606796"/>
              <a:gd name="connsiteX111" fmla="*/ 2420203 w 2902424"/>
              <a:gd name="connsiteY111" fmla="*/ 2556754 h 2606796"/>
              <a:gd name="connsiteX112" fmla="*/ 2433851 w 2902424"/>
              <a:gd name="connsiteY112" fmla="*/ 2552205 h 2606796"/>
              <a:gd name="connsiteX113" fmla="*/ 2456597 w 2902424"/>
              <a:gd name="connsiteY113" fmla="*/ 2547656 h 2606796"/>
              <a:gd name="connsiteX114" fmla="*/ 2492991 w 2902424"/>
              <a:gd name="connsiteY114" fmla="*/ 2538557 h 2606796"/>
              <a:gd name="connsiteX115" fmla="*/ 2511188 w 2902424"/>
              <a:gd name="connsiteY115" fmla="*/ 2534008 h 2606796"/>
              <a:gd name="connsiteX116" fmla="*/ 2524836 w 2902424"/>
              <a:gd name="connsiteY116" fmla="*/ 2529459 h 2606796"/>
              <a:gd name="connsiteX117" fmla="*/ 2570328 w 2902424"/>
              <a:gd name="connsiteY117" fmla="*/ 2515811 h 2606796"/>
              <a:gd name="connsiteX118" fmla="*/ 2593075 w 2902424"/>
              <a:gd name="connsiteY118" fmla="*/ 2497614 h 2606796"/>
              <a:gd name="connsiteX119" fmla="*/ 2606722 w 2902424"/>
              <a:gd name="connsiteY119" fmla="*/ 2488515 h 2606796"/>
              <a:gd name="connsiteX120" fmla="*/ 2634018 w 2902424"/>
              <a:gd name="connsiteY120" fmla="*/ 2465769 h 2606796"/>
              <a:gd name="connsiteX121" fmla="*/ 2656764 w 2902424"/>
              <a:gd name="connsiteY121" fmla="*/ 2438474 h 2606796"/>
              <a:gd name="connsiteX122" fmla="*/ 2674961 w 2902424"/>
              <a:gd name="connsiteY122" fmla="*/ 2424826 h 2606796"/>
              <a:gd name="connsiteX123" fmla="*/ 2706806 w 2902424"/>
              <a:gd name="connsiteY123" fmla="*/ 2392981 h 2606796"/>
              <a:gd name="connsiteX124" fmla="*/ 2720454 w 2902424"/>
              <a:gd name="connsiteY124" fmla="*/ 2383883 h 2606796"/>
              <a:gd name="connsiteX125" fmla="*/ 2738651 w 2902424"/>
              <a:gd name="connsiteY125" fmla="*/ 2370235 h 2606796"/>
              <a:gd name="connsiteX126" fmla="*/ 2756848 w 2902424"/>
              <a:gd name="connsiteY126" fmla="*/ 2361136 h 2606796"/>
              <a:gd name="connsiteX127" fmla="*/ 2779594 w 2902424"/>
              <a:gd name="connsiteY127" fmla="*/ 2333841 h 2606796"/>
              <a:gd name="connsiteX128" fmla="*/ 2793242 w 2902424"/>
              <a:gd name="connsiteY128" fmla="*/ 2320193 h 2606796"/>
              <a:gd name="connsiteX129" fmla="*/ 2825086 w 2902424"/>
              <a:gd name="connsiteY129" fmla="*/ 2283799 h 2606796"/>
              <a:gd name="connsiteX130" fmla="*/ 2852382 w 2902424"/>
              <a:gd name="connsiteY130" fmla="*/ 2229208 h 2606796"/>
              <a:gd name="connsiteX131" fmla="*/ 2856931 w 2902424"/>
              <a:gd name="connsiteY131" fmla="*/ 2215560 h 2606796"/>
              <a:gd name="connsiteX132" fmla="*/ 2866030 w 2902424"/>
              <a:gd name="connsiteY132" fmla="*/ 2092730 h 2606796"/>
              <a:gd name="connsiteX133" fmla="*/ 2875128 w 2902424"/>
              <a:gd name="connsiteY133" fmla="*/ 2001745 h 2606796"/>
              <a:gd name="connsiteX134" fmla="*/ 2879677 w 2902424"/>
              <a:gd name="connsiteY134" fmla="*/ 1751536 h 2606796"/>
              <a:gd name="connsiteX135" fmla="*/ 2884227 w 2902424"/>
              <a:gd name="connsiteY135" fmla="*/ 1651453 h 2606796"/>
              <a:gd name="connsiteX136" fmla="*/ 2875128 w 2902424"/>
              <a:gd name="connsiteY136" fmla="*/ 1578665 h 2606796"/>
              <a:gd name="connsiteX137" fmla="*/ 2879677 w 2902424"/>
              <a:gd name="connsiteY137" fmla="*/ 1555918 h 2606796"/>
              <a:gd name="connsiteX138" fmla="*/ 2875128 w 2902424"/>
              <a:gd name="connsiteY138" fmla="*/ 1542271 h 2606796"/>
              <a:gd name="connsiteX139" fmla="*/ 2870579 w 2902424"/>
              <a:gd name="connsiteY139" fmla="*/ 1478581 h 2606796"/>
              <a:gd name="connsiteX140" fmla="*/ 2879677 w 2902424"/>
              <a:gd name="connsiteY140" fmla="*/ 1410342 h 2606796"/>
              <a:gd name="connsiteX141" fmla="*/ 2888776 w 2902424"/>
              <a:gd name="connsiteY141" fmla="*/ 1210175 h 2606796"/>
              <a:gd name="connsiteX142" fmla="*/ 2897875 w 2902424"/>
              <a:gd name="connsiteY142" fmla="*/ 909924 h 2606796"/>
              <a:gd name="connsiteX143" fmla="*/ 2893325 w 2902424"/>
              <a:gd name="connsiteY143" fmla="*/ 755250 h 2606796"/>
              <a:gd name="connsiteX144" fmla="*/ 2897875 w 2902424"/>
              <a:gd name="connsiteY144" fmla="*/ 723405 h 2606796"/>
              <a:gd name="connsiteX145" fmla="*/ 2902424 w 2902424"/>
              <a:gd name="connsiteY145" fmla="*/ 650617 h 2606796"/>
              <a:gd name="connsiteX146" fmla="*/ 2893325 w 2902424"/>
              <a:gd name="connsiteY146" fmla="*/ 386760 h 2606796"/>
              <a:gd name="connsiteX147" fmla="*/ 2884227 w 2902424"/>
              <a:gd name="connsiteY147" fmla="*/ 268480 h 2606796"/>
              <a:gd name="connsiteX148" fmla="*/ 2879677 w 2902424"/>
              <a:gd name="connsiteY148" fmla="*/ 232086 h 2606796"/>
              <a:gd name="connsiteX149" fmla="*/ 2866030 w 2902424"/>
              <a:gd name="connsiteY149" fmla="*/ 150199 h 2606796"/>
              <a:gd name="connsiteX150" fmla="*/ 2861480 w 2902424"/>
              <a:gd name="connsiteY150" fmla="*/ 136551 h 2606796"/>
              <a:gd name="connsiteX151" fmla="*/ 2843283 w 2902424"/>
              <a:gd name="connsiteY151" fmla="*/ 109256 h 2606796"/>
              <a:gd name="connsiteX152" fmla="*/ 2838734 w 2902424"/>
              <a:gd name="connsiteY152" fmla="*/ 95608 h 2606796"/>
              <a:gd name="connsiteX153" fmla="*/ 2825086 w 2902424"/>
              <a:gd name="connsiteY153" fmla="*/ 63763 h 2606796"/>
              <a:gd name="connsiteX154" fmla="*/ 2806889 w 2902424"/>
              <a:gd name="connsiteY154" fmla="*/ 54665 h 2606796"/>
              <a:gd name="connsiteX155" fmla="*/ 2793242 w 2902424"/>
              <a:gd name="connsiteY155" fmla="*/ 41017 h 2606796"/>
              <a:gd name="connsiteX156" fmla="*/ 2779594 w 2902424"/>
              <a:gd name="connsiteY156" fmla="*/ 36468 h 2606796"/>
              <a:gd name="connsiteX157" fmla="*/ 2738651 w 2902424"/>
              <a:gd name="connsiteY157" fmla="*/ 27369 h 2606796"/>
              <a:gd name="connsiteX158" fmla="*/ 2565779 w 2902424"/>
              <a:gd name="connsiteY158" fmla="*/ 22820 h 2606796"/>
              <a:gd name="connsiteX159" fmla="*/ 2524836 w 2902424"/>
              <a:gd name="connsiteY159" fmla="*/ 18271 h 2606796"/>
              <a:gd name="connsiteX160" fmla="*/ 2470245 w 2902424"/>
              <a:gd name="connsiteY160" fmla="*/ 13721 h 2606796"/>
              <a:gd name="connsiteX161" fmla="*/ 2447498 w 2902424"/>
              <a:gd name="connsiteY161" fmla="*/ 9172 h 2606796"/>
              <a:gd name="connsiteX162" fmla="*/ 2402006 w 2902424"/>
              <a:gd name="connsiteY162" fmla="*/ 4623 h 2606796"/>
              <a:gd name="connsiteX163" fmla="*/ 2365612 w 2902424"/>
              <a:gd name="connsiteY163" fmla="*/ 74 h 2606796"/>
              <a:gd name="connsiteX164" fmla="*/ 2292824 w 2902424"/>
              <a:gd name="connsiteY164" fmla="*/ 4623 h 2606796"/>
              <a:gd name="connsiteX165" fmla="*/ 2247331 w 2902424"/>
              <a:gd name="connsiteY165" fmla="*/ 74 h 2606796"/>
              <a:gd name="connsiteX166" fmla="*/ 2201839 w 2902424"/>
              <a:gd name="connsiteY166" fmla="*/ 9172 h 2606796"/>
              <a:gd name="connsiteX167" fmla="*/ 2156346 w 2902424"/>
              <a:gd name="connsiteY167" fmla="*/ 18271 h 2606796"/>
              <a:gd name="connsiteX168" fmla="*/ 2110854 w 2902424"/>
              <a:gd name="connsiteY168" fmla="*/ 27369 h 2606796"/>
              <a:gd name="connsiteX169" fmla="*/ 2097206 w 2902424"/>
              <a:gd name="connsiteY169" fmla="*/ 36468 h 2606796"/>
              <a:gd name="connsiteX170" fmla="*/ 2083558 w 2902424"/>
              <a:gd name="connsiteY170" fmla="*/ 50115 h 2606796"/>
              <a:gd name="connsiteX171" fmla="*/ 2069910 w 2902424"/>
              <a:gd name="connsiteY171" fmla="*/ 54665 h 2606796"/>
              <a:gd name="connsiteX172" fmla="*/ 2028967 w 2902424"/>
              <a:gd name="connsiteY172" fmla="*/ 50115 h 2606796"/>
              <a:gd name="connsiteX173" fmla="*/ 1992573 w 2902424"/>
              <a:gd name="connsiteY173" fmla="*/ 45566 h 2606796"/>
              <a:gd name="connsiteX174" fmla="*/ 1924334 w 2902424"/>
              <a:gd name="connsiteY174" fmla="*/ 41017 h 2606796"/>
              <a:gd name="connsiteX175" fmla="*/ 1869743 w 2902424"/>
              <a:gd name="connsiteY175" fmla="*/ 36468 h 2606796"/>
              <a:gd name="connsiteX176" fmla="*/ 1719618 w 2902424"/>
              <a:gd name="connsiteY176" fmla="*/ 45566 h 2606796"/>
              <a:gd name="connsiteX177" fmla="*/ 1687773 w 2902424"/>
              <a:gd name="connsiteY177" fmla="*/ 54665 h 2606796"/>
              <a:gd name="connsiteX178" fmla="*/ 1674125 w 2902424"/>
              <a:gd name="connsiteY178" fmla="*/ 63763 h 2606796"/>
              <a:gd name="connsiteX179" fmla="*/ 1642280 w 2902424"/>
              <a:gd name="connsiteY179" fmla="*/ 72862 h 2606796"/>
              <a:gd name="connsiteX180" fmla="*/ 1614985 w 2902424"/>
              <a:gd name="connsiteY180" fmla="*/ 81960 h 2606796"/>
              <a:gd name="connsiteX181" fmla="*/ 1601337 w 2902424"/>
              <a:gd name="connsiteY181" fmla="*/ 86509 h 2606796"/>
              <a:gd name="connsiteX182" fmla="*/ 1583140 w 2902424"/>
              <a:gd name="connsiteY182" fmla="*/ 91059 h 2606796"/>
              <a:gd name="connsiteX183" fmla="*/ 1560394 w 2902424"/>
              <a:gd name="connsiteY183" fmla="*/ 95608 h 2606796"/>
              <a:gd name="connsiteX184" fmla="*/ 1514901 w 2902424"/>
              <a:gd name="connsiteY184" fmla="*/ 113805 h 2606796"/>
              <a:gd name="connsiteX185" fmla="*/ 1483057 w 2902424"/>
              <a:gd name="connsiteY185" fmla="*/ 127453 h 2606796"/>
              <a:gd name="connsiteX186" fmla="*/ 1464860 w 2902424"/>
              <a:gd name="connsiteY186" fmla="*/ 141101 h 2606796"/>
              <a:gd name="connsiteX187" fmla="*/ 1446663 w 2902424"/>
              <a:gd name="connsiteY187" fmla="*/ 150199 h 2606796"/>
              <a:gd name="connsiteX188" fmla="*/ 1433015 w 2902424"/>
              <a:gd name="connsiteY188" fmla="*/ 159298 h 2606796"/>
              <a:gd name="connsiteX189" fmla="*/ 1410269 w 2902424"/>
              <a:gd name="connsiteY189" fmla="*/ 172945 h 2606796"/>
              <a:gd name="connsiteX190" fmla="*/ 1396621 w 2902424"/>
              <a:gd name="connsiteY190" fmla="*/ 186593 h 2606796"/>
              <a:gd name="connsiteX191" fmla="*/ 1360227 w 2902424"/>
              <a:gd name="connsiteY191" fmla="*/ 209339 h 2606796"/>
              <a:gd name="connsiteX192" fmla="*/ 1332931 w 2902424"/>
              <a:gd name="connsiteY192" fmla="*/ 236635 h 2606796"/>
              <a:gd name="connsiteX193" fmla="*/ 1301086 w 2902424"/>
              <a:gd name="connsiteY193" fmla="*/ 263930 h 2606796"/>
              <a:gd name="connsiteX194" fmla="*/ 1291988 w 2902424"/>
              <a:gd name="connsiteY194" fmla="*/ 277578 h 2606796"/>
              <a:gd name="connsiteX195" fmla="*/ 1273791 w 2902424"/>
              <a:gd name="connsiteY195" fmla="*/ 291226 h 2606796"/>
              <a:gd name="connsiteX196" fmla="*/ 1260143 w 2902424"/>
              <a:gd name="connsiteY196" fmla="*/ 309423 h 2606796"/>
              <a:gd name="connsiteX197" fmla="*/ 1228298 w 2902424"/>
              <a:gd name="connsiteY197" fmla="*/ 341268 h 2606796"/>
              <a:gd name="connsiteX198" fmla="*/ 1210101 w 2902424"/>
              <a:gd name="connsiteY198" fmla="*/ 364014 h 2606796"/>
              <a:gd name="connsiteX199" fmla="*/ 1169158 w 2902424"/>
              <a:gd name="connsiteY199" fmla="*/ 404957 h 2606796"/>
              <a:gd name="connsiteX200" fmla="*/ 1150961 w 2902424"/>
              <a:gd name="connsiteY200" fmla="*/ 423154 h 2606796"/>
              <a:gd name="connsiteX201" fmla="*/ 1119116 w 2902424"/>
              <a:gd name="connsiteY201" fmla="*/ 459548 h 2606796"/>
              <a:gd name="connsiteX202" fmla="*/ 1100919 w 2902424"/>
              <a:gd name="connsiteY202" fmla="*/ 482295 h 2606796"/>
              <a:gd name="connsiteX203" fmla="*/ 1082722 w 2902424"/>
              <a:gd name="connsiteY203" fmla="*/ 500492 h 2606796"/>
              <a:gd name="connsiteX204" fmla="*/ 1059976 w 2902424"/>
              <a:gd name="connsiteY204" fmla="*/ 532336 h 2606796"/>
              <a:gd name="connsiteX205" fmla="*/ 1046328 w 2902424"/>
              <a:gd name="connsiteY205" fmla="*/ 545984 h 2606796"/>
              <a:gd name="connsiteX206" fmla="*/ 1032680 w 2902424"/>
              <a:gd name="connsiteY206" fmla="*/ 564181 h 2606796"/>
              <a:gd name="connsiteX207" fmla="*/ 1019033 w 2902424"/>
              <a:gd name="connsiteY207" fmla="*/ 573280 h 2606796"/>
              <a:gd name="connsiteX208" fmla="*/ 1005385 w 2902424"/>
              <a:gd name="connsiteY208" fmla="*/ 591477 h 2606796"/>
              <a:gd name="connsiteX209" fmla="*/ 991737 w 2902424"/>
              <a:gd name="connsiteY209" fmla="*/ 605124 h 2606796"/>
              <a:gd name="connsiteX210" fmla="*/ 982639 w 2902424"/>
              <a:gd name="connsiteY210" fmla="*/ 618772 h 2606796"/>
              <a:gd name="connsiteX211" fmla="*/ 955343 w 2902424"/>
              <a:gd name="connsiteY211" fmla="*/ 641518 h 2606796"/>
              <a:gd name="connsiteX212" fmla="*/ 941695 w 2902424"/>
              <a:gd name="connsiteY212" fmla="*/ 646068 h 2606796"/>
              <a:gd name="connsiteX213" fmla="*/ 818866 w 2902424"/>
              <a:gd name="connsiteY213" fmla="*/ 650617 h 2606796"/>
              <a:gd name="connsiteX214" fmla="*/ 723331 w 2902424"/>
              <a:gd name="connsiteY214" fmla="*/ 659715 h 2606796"/>
              <a:gd name="connsiteX215" fmla="*/ 686937 w 2902424"/>
              <a:gd name="connsiteY215" fmla="*/ 655166 h 2606796"/>
              <a:gd name="connsiteX216" fmla="*/ 641445 w 2902424"/>
              <a:gd name="connsiteY216" fmla="*/ 646068 h 2606796"/>
              <a:gd name="connsiteX217" fmla="*/ 600501 w 2902424"/>
              <a:gd name="connsiteY217" fmla="*/ 636969 h 2606796"/>
              <a:gd name="connsiteX218" fmla="*/ 591403 w 2902424"/>
              <a:gd name="connsiteY218" fmla="*/ 623321 h 2606796"/>
              <a:gd name="connsiteX219" fmla="*/ 582304 w 2902424"/>
              <a:gd name="connsiteY219" fmla="*/ 596026 h 2606796"/>
              <a:gd name="connsiteX220" fmla="*/ 582304 w 2902424"/>
              <a:gd name="connsiteY220" fmla="*/ 523238 h 2606796"/>
              <a:gd name="connsiteX221" fmla="*/ 586854 w 2902424"/>
              <a:gd name="connsiteY221" fmla="*/ 500492 h 2606796"/>
              <a:gd name="connsiteX222" fmla="*/ 586854 w 2902424"/>
              <a:gd name="connsiteY222" fmla="*/ 477745 h 2606796"/>
              <a:gd name="connsiteX0" fmla="*/ 586854 w 2902424"/>
              <a:gd name="connsiteY0" fmla="*/ 477745 h 2606796"/>
              <a:gd name="connsiteX1" fmla="*/ 578182 w 2902424"/>
              <a:gd name="connsiteY1" fmla="*/ 445474 h 2606796"/>
              <a:gd name="connsiteX2" fmla="*/ 565908 w 2902424"/>
              <a:gd name="connsiteY2" fmla="*/ 415951 h 2606796"/>
              <a:gd name="connsiteX3" fmla="*/ 536812 w 2902424"/>
              <a:gd name="connsiteY3" fmla="*/ 409506 h 2606796"/>
              <a:gd name="connsiteX4" fmla="*/ 495869 w 2902424"/>
              <a:gd name="connsiteY4" fmla="*/ 418605 h 2606796"/>
              <a:gd name="connsiteX5" fmla="*/ 482221 w 2902424"/>
              <a:gd name="connsiteY5" fmla="*/ 427703 h 2606796"/>
              <a:gd name="connsiteX6" fmla="*/ 459475 w 2902424"/>
              <a:gd name="connsiteY6" fmla="*/ 459548 h 2606796"/>
              <a:gd name="connsiteX7" fmla="*/ 418531 w 2902424"/>
              <a:gd name="connsiteY7" fmla="*/ 495942 h 2606796"/>
              <a:gd name="connsiteX8" fmla="*/ 409433 w 2902424"/>
              <a:gd name="connsiteY8" fmla="*/ 509590 h 2606796"/>
              <a:gd name="connsiteX9" fmla="*/ 382137 w 2902424"/>
              <a:gd name="connsiteY9" fmla="*/ 527787 h 2606796"/>
              <a:gd name="connsiteX10" fmla="*/ 373039 w 2902424"/>
              <a:gd name="connsiteY10" fmla="*/ 541435 h 2606796"/>
              <a:gd name="connsiteX11" fmla="*/ 350292 w 2902424"/>
              <a:gd name="connsiteY11" fmla="*/ 568730 h 2606796"/>
              <a:gd name="connsiteX12" fmla="*/ 341194 w 2902424"/>
              <a:gd name="connsiteY12" fmla="*/ 586927 h 2606796"/>
              <a:gd name="connsiteX13" fmla="*/ 336645 w 2902424"/>
              <a:gd name="connsiteY13" fmla="*/ 600575 h 2606796"/>
              <a:gd name="connsiteX14" fmla="*/ 327546 w 2902424"/>
              <a:gd name="connsiteY14" fmla="*/ 614223 h 2606796"/>
              <a:gd name="connsiteX15" fmla="*/ 313898 w 2902424"/>
              <a:gd name="connsiteY15" fmla="*/ 677912 h 2606796"/>
              <a:gd name="connsiteX16" fmla="*/ 309349 w 2902424"/>
              <a:gd name="connsiteY16" fmla="*/ 723405 h 2606796"/>
              <a:gd name="connsiteX17" fmla="*/ 300251 w 2902424"/>
              <a:gd name="connsiteY17" fmla="*/ 750701 h 2606796"/>
              <a:gd name="connsiteX18" fmla="*/ 259307 w 2902424"/>
              <a:gd name="connsiteY18" fmla="*/ 773447 h 2606796"/>
              <a:gd name="connsiteX19" fmla="*/ 245660 w 2902424"/>
              <a:gd name="connsiteY19" fmla="*/ 782545 h 2606796"/>
              <a:gd name="connsiteX20" fmla="*/ 218364 w 2902424"/>
              <a:gd name="connsiteY20" fmla="*/ 791644 h 2606796"/>
              <a:gd name="connsiteX21" fmla="*/ 191069 w 2902424"/>
              <a:gd name="connsiteY21" fmla="*/ 818939 h 2606796"/>
              <a:gd name="connsiteX22" fmla="*/ 177421 w 2902424"/>
              <a:gd name="connsiteY22" fmla="*/ 832587 h 2606796"/>
              <a:gd name="connsiteX23" fmla="*/ 168322 w 2902424"/>
              <a:gd name="connsiteY23" fmla="*/ 850784 h 2606796"/>
              <a:gd name="connsiteX24" fmla="*/ 150125 w 2902424"/>
              <a:gd name="connsiteY24" fmla="*/ 878080 h 2606796"/>
              <a:gd name="connsiteX25" fmla="*/ 141027 w 2902424"/>
              <a:gd name="connsiteY25" fmla="*/ 891727 h 2606796"/>
              <a:gd name="connsiteX26" fmla="*/ 131928 w 2902424"/>
              <a:gd name="connsiteY26" fmla="*/ 955417 h 2606796"/>
              <a:gd name="connsiteX27" fmla="*/ 122830 w 2902424"/>
              <a:gd name="connsiteY27" fmla="*/ 978163 h 2606796"/>
              <a:gd name="connsiteX28" fmla="*/ 95534 w 2902424"/>
              <a:gd name="connsiteY28" fmla="*/ 1014557 h 2606796"/>
              <a:gd name="connsiteX29" fmla="*/ 68239 w 2902424"/>
              <a:gd name="connsiteY29" fmla="*/ 1055501 h 2606796"/>
              <a:gd name="connsiteX30" fmla="*/ 36394 w 2902424"/>
              <a:gd name="connsiteY30" fmla="*/ 1091895 h 2606796"/>
              <a:gd name="connsiteX31" fmla="*/ 27295 w 2902424"/>
              <a:gd name="connsiteY31" fmla="*/ 1105542 h 2606796"/>
              <a:gd name="connsiteX32" fmla="*/ 13648 w 2902424"/>
              <a:gd name="connsiteY32" fmla="*/ 1132838 h 2606796"/>
              <a:gd name="connsiteX33" fmla="*/ 9098 w 2902424"/>
              <a:gd name="connsiteY33" fmla="*/ 1151035 h 2606796"/>
              <a:gd name="connsiteX34" fmla="*/ 0 w 2902424"/>
              <a:gd name="connsiteY34" fmla="*/ 1178330 h 2606796"/>
              <a:gd name="connsiteX35" fmla="*/ 13648 w 2902424"/>
              <a:gd name="connsiteY35" fmla="*/ 1396695 h 2606796"/>
              <a:gd name="connsiteX36" fmla="*/ 4549 w 2902424"/>
              <a:gd name="connsiteY36" fmla="*/ 1492229 h 2606796"/>
              <a:gd name="connsiteX37" fmla="*/ 0 w 2902424"/>
              <a:gd name="connsiteY37" fmla="*/ 1519524 h 2606796"/>
              <a:gd name="connsiteX38" fmla="*/ 4549 w 2902424"/>
              <a:gd name="connsiteY38" fmla="*/ 1737889 h 2606796"/>
              <a:gd name="connsiteX39" fmla="*/ 13648 w 2902424"/>
              <a:gd name="connsiteY39" fmla="*/ 1765184 h 2606796"/>
              <a:gd name="connsiteX40" fmla="*/ 18197 w 2902424"/>
              <a:gd name="connsiteY40" fmla="*/ 1797029 h 2606796"/>
              <a:gd name="connsiteX41" fmla="*/ 31845 w 2902424"/>
              <a:gd name="connsiteY41" fmla="*/ 1842521 h 2606796"/>
              <a:gd name="connsiteX42" fmla="*/ 40943 w 2902424"/>
              <a:gd name="connsiteY42" fmla="*/ 1956253 h 2606796"/>
              <a:gd name="connsiteX43" fmla="*/ 50042 w 2902424"/>
              <a:gd name="connsiteY43" fmla="*/ 1992647 h 2606796"/>
              <a:gd name="connsiteX44" fmla="*/ 54591 w 2902424"/>
              <a:gd name="connsiteY44" fmla="*/ 2083632 h 2606796"/>
              <a:gd name="connsiteX45" fmla="*/ 59140 w 2902424"/>
              <a:gd name="connsiteY45" fmla="*/ 2097280 h 2606796"/>
              <a:gd name="connsiteX46" fmla="*/ 72788 w 2902424"/>
              <a:gd name="connsiteY46" fmla="*/ 2110927 h 2606796"/>
              <a:gd name="connsiteX47" fmla="*/ 95534 w 2902424"/>
              <a:gd name="connsiteY47" fmla="*/ 2124575 h 2606796"/>
              <a:gd name="connsiteX48" fmla="*/ 109182 w 2902424"/>
              <a:gd name="connsiteY48" fmla="*/ 2129124 h 2606796"/>
              <a:gd name="connsiteX49" fmla="*/ 127379 w 2902424"/>
              <a:gd name="connsiteY49" fmla="*/ 2142772 h 2606796"/>
              <a:gd name="connsiteX50" fmla="*/ 159224 w 2902424"/>
              <a:gd name="connsiteY50" fmla="*/ 2156420 h 2606796"/>
              <a:gd name="connsiteX51" fmla="*/ 195618 w 2902424"/>
              <a:gd name="connsiteY51" fmla="*/ 2174617 h 2606796"/>
              <a:gd name="connsiteX52" fmla="*/ 209266 w 2902424"/>
              <a:gd name="connsiteY52" fmla="*/ 2179166 h 2606796"/>
              <a:gd name="connsiteX53" fmla="*/ 245660 w 2902424"/>
              <a:gd name="connsiteY53" fmla="*/ 2188265 h 2606796"/>
              <a:gd name="connsiteX54" fmla="*/ 282054 w 2902424"/>
              <a:gd name="connsiteY54" fmla="*/ 2206462 h 2606796"/>
              <a:gd name="connsiteX55" fmla="*/ 295701 w 2902424"/>
              <a:gd name="connsiteY55" fmla="*/ 2211011 h 2606796"/>
              <a:gd name="connsiteX56" fmla="*/ 309349 w 2902424"/>
              <a:gd name="connsiteY56" fmla="*/ 2220109 h 2606796"/>
              <a:gd name="connsiteX57" fmla="*/ 322997 w 2902424"/>
              <a:gd name="connsiteY57" fmla="*/ 2224659 h 2606796"/>
              <a:gd name="connsiteX58" fmla="*/ 345743 w 2902424"/>
              <a:gd name="connsiteY58" fmla="*/ 2233757 h 2606796"/>
              <a:gd name="connsiteX59" fmla="*/ 363940 w 2902424"/>
              <a:gd name="connsiteY59" fmla="*/ 2238306 h 2606796"/>
              <a:gd name="connsiteX60" fmla="*/ 377588 w 2902424"/>
              <a:gd name="connsiteY60" fmla="*/ 2242856 h 2606796"/>
              <a:gd name="connsiteX61" fmla="*/ 404883 w 2902424"/>
              <a:gd name="connsiteY61" fmla="*/ 2247405 h 2606796"/>
              <a:gd name="connsiteX62" fmla="*/ 423080 w 2902424"/>
              <a:gd name="connsiteY62" fmla="*/ 2251954 h 2606796"/>
              <a:gd name="connsiteX63" fmla="*/ 436728 w 2902424"/>
              <a:gd name="connsiteY63" fmla="*/ 2256503 h 2606796"/>
              <a:gd name="connsiteX64" fmla="*/ 468573 w 2902424"/>
              <a:gd name="connsiteY64" fmla="*/ 2261053 h 2606796"/>
              <a:gd name="connsiteX65" fmla="*/ 504967 w 2902424"/>
              <a:gd name="connsiteY65" fmla="*/ 2270151 h 2606796"/>
              <a:gd name="connsiteX66" fmla="*/ 532263 w 2902424"/>
              <a:gd name="connsiteY66" fmla="*/ 2274701 h 2606796"/>
              <a:gd name="connsiteX67" fmla="*/ 545910 w 2902424"/>
              <a:gd name="connsiteY67" fmla="*/ 2279250 h 2606796"/>
              <a:gd name="connsiteX68" fmla="*/ 564107 w 2902424"/>
              <a:gd name="connsiteY68" fmla="*/ 2283799 h 2606796"/>
              <a:gd name="connsiteX69" fmla="*/ 586854 w 2902424"/>
              <a:gd name="connsiteY69" fmla="*/ 2292898 h 2606796"/>
              <a:gd name="connsiteX70" fmla="*/ 618698 w 2902424"/>
              <a:gd name="connsiteY70" fmla="*/ 2297447 h 2606796"/>
              <a:gd name="connsiteX71" fmla="*/ 650543 w 2902424"/>
              <a:gd name="connsiteY71" fmla="*/ 2306545 h 2606796"/>
              <a:gd name="connsiteX72" fmla="*/ 727880 w 2902424"/>
              <a:gd name="connsiteY72" fmla="*/ 2324742 h 2606796"/>
              <a:gd name="connsiteX73" fmla="*/ 768824 w 2902424"/>
              <a:gd name="connsiteY73" fmla="*/ 2329292 h 2606796"/>
              <a:gd name="connsiteX74" fmla="*/ 805218 w 2902424"/>
              <a:gd name="connsiteY74" fmla="*/ 2333841 h 2606796"/>
              <a:gd name="connsiteX75" fmla="*/ 855260 w 2902424"/>
              <a:gd name="connsiteY75" fmla="*/ 2342939 h 2606796"/>
              <a:gd name="connsiteX76" fmla="*/ 991737 w 2902424"/>
              <a:gd name="connsiteY76" fmla="*/ 2352038 h 2606796"/>
              <a:gd name="connsiteX77" fmla="*/ 1032680 w 2902424"/>
              <a:gd name="connsiteY77" fmla="*/ 2365686 h 2606796"/>
              <a:gd name="connsiteX78" fmla="*/ 1055427 w 2902424"/>
              <a:gd name="connsiteY78" fmla="*/ 2370235 h 2606796"/>
              <a:gd name="connsiteX79" fmla="*/ 1110018 w 2902424"/>
              <a:gd name="connsiteY79" fmla="*/ 2388432 h 2606796"/>
              <a:gd name="connsiteX80" fmla="*/ 1137313 w 2902424"/>
              <a:gd name="connsiteY80" fmla="*/ 2397530 h 2606796"/>
              <a:gd name="connsiteX81" fmla="*/ 1173707 w 2902424"/>
              <a:gd name="connsiteY81" fmla="*/ 2411178 h 2606796"/>
              <a:gd name="connsiteX82" fmla="*/ 1191904 w 2902424"/>
              <a:gd name="connsiteY82" fmla="*/ 2420277 h 2606796"/>
              <a:gd name="connsiteX83" fmla="*/ 1210101 w 2902424"/>
              <a:gd name="connsiteY83" fmla="*/ 2424826 h 2606796"/>
              <a:gd name="connsiteX84" fmla="*/ 1223749 w 2902424"/>
              <a:gd name="connsiteY84" fmla="*/ 2433924 h 2606796"/>
              <a:gd name="connsiteX85" fmla="*/ 1241946 w 2902424"/>
              <a:gd name="connsiteY85" fmla="*/ 2438474 h 2606796"/>
              <a:gd name="connsiteX86" fmla="*/ 1282889 w 2902424"/>
              <a:gd name="connsiteY86" fmla="*/ 2452121 h 2606796"/>
              <a:gd name="connsiteX87" fmla="*/ 1323833 w 2902424"/>
              <a:gd name="connsiteY87" fmla="*/ 2470318 h 2606796"/>
              <a:gd name="connsiteX88" fmla="*/ 1337480 w 2902424"/>
              <a:gd name="connsiteY88" fmla="*/ 2474868 h 2606796"/>
              <a:gd name="connsiteX89" fmla="*/ 1401170 w 2902424"/>
              <a:gd name="connsiteY89" fmla="*/ 2502163 h 2606796"/>
              <a:gd name="connsiteX90" fmla="*/ 1419367 w 2902424"/>
              <a:gd name="connsiteY90" fmla="*/ 2506712 h 2606796"/>
              <a:gd name="connsiteX91" fmla="*/ 1464860 w 2902424"/>
              <a:gd name="connsiteY91" fmla="*/ 2520360 h 2606796"/>
              <a:gd name="connsiteX92" fmla="*/ 1487606 w 2902424"/>
              <a:gd name="connsiteY92" fmla="*/ 2529459 h 2606796"/>
              <a:gd name="connsiteX93" fmla="*/ 1510352 w 2902424"/>
              <a:gd name="connsiteY93" fmla="*/ 2534008 h 2606796"/>
              <a:gd name="connsiteX94" fmla="*/ 1560394 w 2902424"/>
              <a:gd name="connsiteY94" fmla="*/ 2547656 h 2606796"/>
              <a:gd name="connsiteX95" fmla="*/ 1578591 w 2902424"/>
              <a:gd name="connsiteY95" fmla="*/ 2552205 h 2606796"/>
              <a:gd name="connsiteX96" fmla="*/ 1605886 w 2902424"/>
              <a:gd name="connsiteY96" fmla="*/ 2561303 h 2606796"/>
              <a:gd name="connsiteX97" fmla="*/ 1624083 w 2902424"/>
              <a:gd name="connsiteY97" fmla="*/ 2570402 h 2606796"/>
              <a:gd name="connsiteX98" fmla="*/ 1646830 w 2902424"/>
              <a:gd name="connsiteY98" fmla="*/ 2574951 h 2606796"/>
              <a:gd name="connsiteX99" fmla="*/ 1674125 w 2902424"/>
              <a:gd name="connsiteY99" fmla="*/ 2584050 h 2606796"/>
              <a:gd name="connsiteX100" fmla="*/ 1705970 w 2902424"/>
              <a:gd name="connsiteY100" fmla="*/ 2588599 h 2606796"/>
              <a:gd name="connsiteX101" fmla="*/ 1742364 w 2902424"/>
              <a:gd name="connsiteY101" fmla="*/ 2593148 h 2606796"/>
              <a:gd name="connsiteX102" fmla="*/ 1769660 w 2902424"/>
              <a:gd name="connsiteY102" fmla="*/ 2597698 h 2606796"/>
              <a:gd name="connsiteX103" fmla="*/ 1828800 w 2902424"/>
              <a:gd name="connsiteY103" fmla="*/ 2606796 h 2606796"/>
              <a:gd name="connsiteX104" fmla="*/ 1992573 w 2902424"/>
              <a:gd name="connsiteY104" fmla="*/ 2602247 h 2606796"/>
              <a:gd name="connsiteX105" fmla="*/ 2028967 w 2902424"/>
              <a:gd name="connsiteY105" fmla="*/ 2597698 h 2606796"/>
              <a:gd name="connsiteX106" fmla="*/ 2256430 w 2902424"/>
              <a:gd name="connsiteY106" fmla="*/ 2588599 h 2606796"/>
              <a:gd name="connsiteX107" fmla="*/ 2270077 w 2902424"/>
              <a:gd name="connsiteY107" fmla="*/ 2584050 h 2606796"/>
              <a:gd name="connsiteX108" fmla="*/ 2288275 w 2902424"/>
              <a:gd name="connsiteY108" fmla="*/ 2574951 h 2606796"/>
              <a:gd name="connsiteX109" fmla="*/ 2361063 w 2902424"/>
              <a:gd name="connsiteY109" fmla="*/ 2570402 h 2606796"/>
              <a:gd name="connsiteX110" fmla="*/ 2402006 w 2902424"/>
              <a:gd name="connsiteY110" fmla="*/ 2561303 h 2606796"/>
              <a:gd name="connsiteX111" fmla="*/ 2420203 w 2902424"/>
              <a:gd name="connsiteY111" fmla="*/ 2556754 h 2606796"/>
              <a:gd name="connsiteX112" fmla="*/ 2433851 w 2902424"/>
              <a:gd name="connsiteY112" fmla="*/ 2552205 h 2606796"/>
              <a:gd name="connsiteX113" fmla="*/ 2456597 w 2902424"/>
              <a:gd name="connsiteY113" fmla="*/ 2547656 h 2606796"/>
              <a:gd name="connsiteX114" fmla="*/ 2492991 w 2902424"/>
              <a:gd name="connsiteY114" fmla="*/ 2538557 h 2606796"/>
              <a:gd name="connsiteX115" fmla="*/ 2511188 w 2902424"/>
              <a:gd name="connsiteY115" fmla="*/ 2534008 h 2606796"/>
              <a:gd name="connsiteX116" fmla="*/ 2524836 w 2902424"/>
              <a:gd name="connsiteY116" fmla="*/ 2529459 h 2606796"/>
              <a:gd name="connsiteX117" fmla="*/ 2570328 w 2902424"/>
              <a:gd name="connsiteY117" fmla="*/ 2515811 h 2606796"/>
              <a:gd name="connsiteX118" fmla="*/ 2593075 w 2902424"/>
              <a:gd name="connsiteY118" fmla="*/ 2497614 h 2606796"/>
              <a:gd name="connsiteX119" fmla="*/ 2606722 w 2902424"/>
              <a:gd name="connsiteY119" fmla="*/ 2488515 h 2606796"/>
              <a:gd name="connsiteX120" fmla="*/ 2634018 w 2902424"/>
              <a:gd name="connsiteY120" fmla="*/ 2465769 h 2606796"/>
              <a:gd name="connsiteX121" fmla="*/ 2656764 w 2902424"/>
              <a:gd name="connsiteY121" fmla="*/ 2438474 h 2606796"/>
              <a:gd name="connsiteX122" fmla="*/ 2674961 w 2902424"/>
              <a:gd name="connsiteY122" fmla="*/ 2424826 h 2606796"/>
              <a:gd name="connsiteX123" fmla="*/ 2706806 w 2902424"/>
              <a:gd name="connsiteY123" fmla="*/ 2392981 h 2606796"/>
              <a:gd name="connsiteX124" fmla="*/ 2720454 w 2902424"/>
              <a:gd name="connsiteY124" fmla="*/ 2383883 h 2606796"/>
              <a:gd name="connsiteX125" fmla="*/ 2738651 w 2902424"/>
              <a:gd name="connsiteY125" fmla="*/ 2370235 h 2606796"/>
              <a:gd name="connsiteX126" fmla="*/ 2756848 w 2902424"/>
              <a:gd name="connsiteY126" fmla="*/ 2361136 h 2606796"/>
              <a:gd name="connsiteX127" fmla="*/ 2779594 w 2902424"/>
              <a:gd name="connsiteY127" fmla="*/ 2333841 h 2606796"/>
              <a:gd name="connsiteX128" fmla="*/ 2793242 w 2902424"/>
              <a:gd name="connsiteY128" fmla="*/ 2320193 h 2606796"/>
              <a:gd name="connsiteX129" fmla="*/ 2825086 w 2902424"/>
              <a:gd name="connsiteY129" fmla="*/ 2283799 h 2606796"/>
              <a:gd name="connsiteX130" fmla="*/ 2852382 w 2902424"/>
              <a:gd name="connsiteY130" fmla="*/ 2229208 h 2606796"/>
              <a:gd name="connsiteX131" fmla="*/ 2856931 w 2902424"/>
              <a:gd name="connsiteY131" fmla="*/ 2215560 h 2606796"/>
              <a:gd name="connsiteX132" fmla="*/ 2866030 w 2902424"/>
              <a:gd name="connsiteY132" fmla="*/ 2092730 h 2606796"/>
              <a:gd name="connsiteX133" fmla="*/ 2875128 w 2902424"/>
              <a:gd name="connsiteY133" fmla="*/ 2001745 h 2606796"/>
              <a:gd name="connsiteX134" fmla="*/ 2879677 w 2902424"/>
              <a:gd name="connsiteY134" fmla="*/ 1751536 h 2606796"/>
              <a:gd name="connsiteX135" fmla="*/ 2884227 w 2902424"/>
              <a:gd name="connsiteY135" fmla="*/ 1651453 h 2606796"/>
              <a:gd name="connsiteX136" fmla="*/ 2875128 w 2902424"/>
              <a:gd name="connsiteY136" fmla="*/ 1578665 h 2606796"/>
              <a:gd name="connsiteX137" fmla="*/ 2879677 w 2902424"/>
              <a:gd name="connsiteY137" fmla="*/ 1555918 h 2606796"/>
              <a:gd name="connsiteX138" fmla="*/ 2875128 w 2902424"/>
              <a:gd name="connsiteY138" fmla="*/ 1542271 h 2606796"/>
              <a:gd name="connsiteX139" fmla="*/ 2870579 w 2902424"/>
              <a:gd name="connsiteY139" fmla="*/ 1478581 h 2606796"/>
              <a:gd name="connsiteX140" fmla="*/ 2879677 w 2902424"/>
              <a:gd name="connsiteY140" fmla="*/ 1410342 h 2606796"/>
              <a:gd name="connsiteX141" fmla="*/ 2888776 w 2902424"/>
              <a:gd name="connsiteY141" fmla="*/ 1210175 h 2606796"/>
              <a:gd name="connsiteX142" fmla="*/ 2897875 w 2902424"/>
              <a:gd name="connsiteY142" fmla="*/ 909924 h 2606796"/>
              <a:gd name="connsiteX143" fmla="*/ 2893325 w 2902424"/>
              <a:gd name="connsiteY143" fmla="*/ 755250 h 2606796"/>
              <a:gd name="connsiteX144" fmla="*/ 2897875 w 2902424"/>
              <a:gd name="connsiteY144" fmla="*/ 723405 h 2606796"/>
              <a:gd name="connsiteX145" fmla="*/ 2902424 w 2902424"/>
              <a:gd name="connsiteY145" fmla="*/ 650617 h 2606796"/>
              <a:gd name="connsiteX146" fmla="*/ 2893325 w 2902424"/>
              <a:gd name="connsiteY146" fmla="*/ 386760 h 2606796"/>
              <a:gd name="connsiteX147" fmla="*/ 2884227 w 2902424"/>
              <a:gd name="connsiteY147" fmla="*/ 268480 h 2606796"/>
              <a:gd name="connsiteX148" fmla="*/ 2879677 w 2902424"/>
              <a:gd name="connsiteY148" fmla="*/ 232086 h 2606796"/>
              <a:gd name="connsiteX149" fmla="*/ 2866030 w 2902424"/>
              <a:gd name="connsiteY149" fmla="*/ 150199 h 2606796"/>
              <a:gd name="connsiteX150" fmla="*/ 2861480 w 2902424"/>
              <a:gd name="connsiteY150" fmla="*/ 136551 h 2606796"/>
              <a:gd name="connsiteX151" fmla="*/ 2843283 w 2902424"/>
              <a:gd name="connsiteY151" fmla="*/ 109256 h 2606796"/>
              <a:gd name="connsiteX152" fmla="*/ 2838734 w 2902424"/>
              <a:gd name="connsiteY152" fmla="*/ 95608 h 2606796"/>
              <a:gd name="connsiteX153" fmla="*/ 2825086 w 2902424"/>
              <a:gd name="connsiteY153" fmla="*/ 63763 h 2606796"/>
              <a:gd name="connsiteX154" fmla="*/ 2806889 w 2902424"/>
              <a:gd name="connsiteY154" fmla="*/ 54665 h 2606796"/>
              <a:gd name="connsiteX155" fmla="*/ 2793242 w 2902424"/>
              <a:gd name="connsiteY155" fmla="*/ 41017 h 2606796"/>
              <a:gd name="connsiteX156" fmla="*/ 2779594 w 2902424"/>
              <a:gd name="connsiteY156" fmla="*/ 36468 h 2606796"/>
              <a:gd name="connsiteX157" fmla="*/ 2738651 w 2902424"/>
              <a:gd name="connsiteY157" fmla="*/ 27369 h 2606796"/>
              <a:gd name="connsiteX158" fmla="*/ 2565779 w 2902424"/>
              <a:gd name="connsiteY158" fmla="*/ 22820 h 2606796"/>
              <a:gd name="connsiteX159" fmla="*/ 2524836 w 2902424"/>
              <a:gd name="connsiteY159" fmla="*/ 18271 h 2606796"/>
              <a:gd name="connsiteX160" fmla="*/ 2470245 w 2902424"/>
              <a:gd name="connsiteY160" fmla="*/ 13721 h 2606796"/>
              <a:gd name="connsiteX161" fmla="*/ 2447498 w 2902424"/>
              <a:gd name="connsiteY161" fmla="*/ 9172 h 2606796"/>
              <a:gd name="connsiteX162" fmla="*/ 2402006 w 2902424"/>
              <a:gd name="connsiteY162" fmla="*/ 4623 h 2606796"/>
              <a:gd name="connsiteX163" fmla="*/ 2365612 w 2902424"/>
              <a:gd name="connsiteY163" fmla="*/ 74 h 2606796"/>
              <a:gd name="connsiteX164" fmla="*/ 2292824 w 2902424"/>
              <a:gd name="connsiteY164" fmla="*/ 4623 h 2606796"/>
              <a:gd name="connsiteX165" fmla="*/ 2247331 w 2902424"/>
              <a:gd name="connsiteY165" fmla="*/ 74 h 2606796"/>
              <a:gd name="connsiteX166" fmla="*/ 2201839 w 2902424"/>
              <a:gd name="connsiteY166" fmla="*/ 9172 h 2606796"/>
              <a:gd name="connsiteX167" fmla="*/ 2156346 w 2902424"/>
              <a:gd name="connsiteY167" fmla="*/ 18271 h 2606796"/>
              <a:gd name="connsiteX168" fmla="*/ 2110854 w 2902424"/>
              <a:gd name="connsiteY168" fmla="*/ 27369 h 2606796"/>
              <a:gd name="connsiteX169" fmla="*/ 2097206 w 2902424"/>
              <a:gd name="connsiteY169" fmla="*/ 36468 h 2606796"/>
              <a:gd name="connsiteX170" fmla="*/ 2083558 w 2902424"/>
              <a:gd name="connsiteY170" fmla="*/ 50115 h 2606796"/>
              <a:gd name="connsiteX171" fmla="*/ 2069910 w 2902424"/>
              <a:gd name="connsiteY171" fmla="*/ 54665 h 2606796"/>
              <a:gd name="connsiteX172" fmla="*/ 2028967 w 2902424"/>
              <a:gd name="connsiteY172" fmla="*/ 50115 h 2606796"/>
              <a:gd name="connsiteX173" fmla="*/ 1992573 w 2902424"/>
              <a:gd name="connsiteY173" fmla="*/ 45566 h 2606796"/>
              <a:gd name="connsiteX174" fmla="*/ 1924334 w 2902424"/>
              <a:gd name="connsiteY174" fmla="*/ 41017 h 2606796"/>
              <a:gd name="connsiteX175" fmla="*/ 1869743 w 2902424"/>
              <a:gd name="connsiteY175" fmla="*/ 36468 h 2606796"/>
              <a:gd name="connsiteX176" fmla="*/ 1719618 w 2902424"/>
              <a:gd name="connsiteY176" fmla="*/ 45566 h 2606796"/>
              <a:gd name="connsiteX177" fmla="*/ 1687773 w 2902424"/>
              <a:gd name="connsiteY177" fmla="*/ 54665 h 2606796"/>
              <a:gd name="connsiteX178" fmla="*/ 1674125 w 2902424"/>
              <a:gd name="connsiteY178" fmla="*/ 63763 h 2606796"/>
              <a:gd name="connsiteX179" fmla="*/ 1642280 w 2902424"/>
              <a:gd name="connsiteY179" fmla="*/ 72862 h 2606796"/>
              <a:gd name="connsiteX180" fmla="*/ 1614985 w 2902424"/>
              <a:gd name="connsiteY180" fmla="*/ 81960 h 2606796"/>
              <a:gd name="connsiteX181" fmla="*/ 1601337 w 2902424"/>
              <a:gd name="connsiteY181" fmla="*/ 86509 h 2606796"/>
              <a:gd name="connsiteX182" fmla="*/ 1583140 w 2902424"/>
              <a:gd name="connsiteY182" fmla="*/ 91059 h 2606796"/>
              <a:gd name="connsiteX183" fmla="*/ 1560394 w 2902424"/>
              <a:gd name="connsiteY183" fmla="*/ 95608 h 2606796"/>
              <a:gd name="connsiteX184" fmla="*/ 1514901 w 2902424"/>
              <a:gd name="connsiteY184" fmla="*/ 113805 h 2606796"/>
              <a:gd name="connsiteX185" fmla="*/ 1483057 w 2902424"/>
              <a:gd name="connsiteY185" fmla="*/ 127453 h 2606796"/>
              <a:gd name="connsiteX186" fmla="*/ 1464860 w 2902424"/>
              <a:gd name="connsiteY186" fmla="*/ 141101 h 2606796"/>
              <a:gd name="connsiteX187" fmla="*/ 1446663 w 2902424"/>
              <a:gd name="connsiteY187" fmla="*/ 150199 h 2606796"/>
              <a:gd name="connsiteX188" fmla="*/ 1433015 w 2902424"/>
              <a:gd name="connsiteY188" fmla="*/ 159298 h 2606796"/>
              <a:gd name="connsiteX189" fmla="*/ 1410269 w 2902424"/>
              <a:gd name="connsiteY189" fmla="*/ 172945 h 2606796"/>
              <a:gd name="connsiteX190" fmla="*/ 1396621 w 2902424"/>
              <a:gd name="connsiteY190" fmla="*/ 186593 h 2606796"/>
              <a:gd name="connsiteX191" fmla="*/ 1360227 w 2902424"/>
              <a:gd name="connsiteY191" fmla="*/ 209339 h 2606796"/>
              <a:gd name="connsiteX192" fmla="*/ 1332931 w 2902424"/>
              <a:gd name="connsiteY192" fmla="*/ 236635 h 2606796"/>
              <a:gd name="connsiteX193" fmla="*/ 1301086 w 2902424"/>
              <a:gd name="connsiteY193" fmla="*/ 263930 h 2606796"/>
              <a:gd name="connsiteX194" fmla="*/ 1291988 w 2902424"/>
              <a:gd name="connsiteY194" fmla="*/ 277578 h 2606796"/>
              <a:gd name="connsiteX195" fmla="*/ 1273791 w 2902424"/>
              <a:gd name="connsiteY195" fmla="*/ 291226 h 2606796"/>
              <a:gd name="connsiteX196" fmla="*/ 1260143 w 2902424"/>
              <a:gd name="connsiteY196" fmla="*/ 309423 h 2606796"/>
              <a:gd name="connsiteX197" fmla="*/ 1228298 w 2902424"/>
              <a:gd name="connsiteY197" fmla="*/ 341268 h 2606796"/>
              <a:gd name="connsiteX198" fmla="*/ 1210101 w 2902424"/>
              <a:gd name="connsiteY198" fmla="*/ 364014 h 2606796"/>
              <a:gd name="connsiteX199" fmla="*/ 1169158 w 2902424"/>
              <a:gd name="connsiteY199" fmla="*/ 404957 h 2606796"/>
              <a:gd name="connsiteX200" fmla="*/ 1150961 w 2902424"/>
              <a:gd name="connsiteY200" fmla="*/ 423154 h 2606796"/>
              <a:gd name="connsiteX201" fmla="*/ 1119116 w 2902424"/>
              <a:gd name="connsiteY201" fmla="*/ 459548 h 2606796"/>
              <a:gd name="connsiteX202" fmla="*/ 1100919 w 2902424"/>
              <a:gd name="connsiteY202" fmla="*/ 482295 h 2606796"/>
              <a:gd name="connsiteX203" fmla="*/ 1082722 w 2902424"/>
              <a:gd name="connsiteY203" fmla="*/ 500492 h 2606796"/>
              <a:gd name="connsiteX204" fmla="*/ 1059976 w 2902424"/>
              <a:gd name="connsiteY204" fmla="*/ 532336 h 2606796"/>
              <a:gd name="connsiteX205" fmla="*/ 1046328 w 2902424"/>
              <a:gd name="connsiteY205" fmla="*/ 545984 h 2606796"/>
              <a:gd name="connsiteX206" fmla="*/ 1032680 w 2902424"/>
              <a:gd name="connsiteY206" fmla="*/ 564181 h 2606796"/>
              <a:gd name="connsiteX207" fmla="*/ 1019033 w 2902424"/>
              <a:gd name="connsiteY207" fmla="*/ 573280 h 2606796"/>
              <a:gd name="connsiteX208" fmla="*/ 1005385 w 2902424"/>
              <a:gd name="connsiteY208" fmla="*/ 591477 h 2606796"/>
              <a:gd name="connsiteX209" fmla="*/ 991737 w 2902424"/>
              <a:gd name="connsiteY209" fmla="*/ 605124 h 2606796"/>
              <a:gd name="connsiteX210" fmla="*/ 982639 w 2902424"/>
              <a:gd name="connsiteY210" fmla="*/ 618772 h 2606796"/>
              <a:gd name="connsiteX211" fmla="*/ 955343 w 2902424"/>
              <a:gd name="connsiteY211" fmla="*/ 641518 h 2606796"/>
              <a:gd name="connsiteX212" fmla="*/ 941695 w 2902424"/>
              <a:gd name="connsiteY212" fmla="*/ 646068 h 2606796"/>
              <a:gd name="connsiteX213" fmla="*/ 818866 w 2902424"/>
              <a:gd name="connsiteY213" fmla="*/ 650617 h 2606796"/>
              <a:gd name="connsiteX214" fmla="*/ 723331 w 2902424"/>
              <a:gd name="connsiteY214" fmla="*/ 659715 h 2606796"/>
              <a:gd name="connsiteX215" fmla="*/ 686937 w 2902424"/>
              <a:gd name="connsiteY215" fmla="*/ 655166 h 2606796"/>
              <a:gd name="connsiteX216" fmla="*/ 641445 w 2902424"/>
              <a:gd name="connsiteY216" fmla="*/ 646068 h 2606796"/>
              <a:gd name="connsiteX217" fmla="*/ 600501 w 2902424"/>
              <a:gd name="connsiteY217" fmla="*/ 636969 h 2606796"/>
              <a:gd name="connsiteX218" fmla="*/ 591403 w 2902424"/>
              <a:gd name="connsiteY218" fmla="*/ 623321 h 2606796"/>
              <a:gd name="connsiteX219" fmla="*/ 582304 w 2902424"/>
              <a:gd name="connsiteY219" fmla="*/ 596026 h 2606796"/>
              <a:gd name="connsiteX220" fmla="*/ 582304 w 2902424"/>
              <a:gd name="connsiteY220" fmla="*/ 523238 h 2606796"/>
              <a:gd name="connsiteX221" fmla="*/ 586854 w 2902424"/>
              <a:gd name="connsiteY221" fmla="*/ 500492 h 2606796"/>
              <a:gd name="connsiteX222" fmla="*/ 586854 w 2902424"/>
              <a:gd name="connsiteY222" fmla="*/ 477745 h 2606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2902424" h="2606796">
                <a:moveTo>
                  <a:pt x="586854" y="477745"/>
                </a:moveTo>
                <a:cubicBezTo>
                  <a:pt x="585409" y="468575"/>
                  <a:pt x="581673" y="455773"/>
                  <a:pt x="578182" y="445474"/>
                </a:cubicBezTo>
                <a:cubicBezTo>
                  <a:pt x="574691" y="435175"/>
                  <a:pt x="568941" y="420500"/>
                  <a:pt x="565908" y="415951"/>
                </a:cubicBezTo>
                <a:cubicBezTo>
                  <a:pt x="555294" y="384107"/>
                  <a:pt x="548485" y="409064"/>
                  <a:pt x="536812" y="409506"/>
                </a:cubicBezTo>
                <a:cubicBezTo>
                  <a:pt x="525139" y="409948"/>
                  <a:pt x="507068" y="413006"/>
                  <a:pt x="495869" y="418605"/>
                </a:cubicBezTo>
                <a:cubicBezTo>
                  <a:pt x="490979" y="421050"/>
                  <a:pt x="486770" y="424670"/>
                  <a:pt x="482221" y="427703"/>
                </a:cubicBezTo>
                <a:cubicBezTo>
                  <a:pt x="477057" y="435449"/>
                  <a:pt x="465114" y="453909"/>
                  <a:pt x="459475" y="459548"/>
                </a:cubicBezTo>
                <a:cubicBezTo>
                  <a:pt x="432130" y="486894"/>
                  <a:pt x="456731" y="438638"/>
                  <a:pt x="418531" y="495942"/>
                </a:cubicBezTo>
                <a:cubicBezTo>
                  <a:pt x="415498" y="500491"/>
                  <a:pt x="413548" y="505990"/>
                  <a:pt x="409433" y="509590"/>
                </a:cubicBezTo>
                <a:cubicBezTo>
                  <a:pt x="401203" y="516791"/>
                  <a:pt x="382137" y="527787"/>
                  <a:pt x="382137" y="527787"/>
                </a:cubicBezTo>
                <a:cubicBezTo>
                  <a:pt x="379104" y="532336"/>
                  <a:pt x="376539" y="537235"/>
                  <a:pt x="373039" y="541435"/>
                </a:cubicBezTo>
                <a:cubicBezTo>
                  <a:pt x="355934" y="561961"/>
                  <a:pt x="362612" y="547170"/>
                  <a:pt x="350292" y="568730"/>
                </a:cubicBezTo>
                <a:cubicBezTo>
                  <a:pt x="346927" y="574618"/>
                  <a:pt x="343865" y="580694"/>
                  <a:pt x="341194" y="586927"/>
                </a:cubicBezTo>
                <a:cubicBezTo>
                  <a:pt x="339305" y="591335"/>
                  <a:pt x="338790" y="596286"/>
                  <a:pt x="336645" y="600575"/>
                </a:cubicBezTo>
                <a:cubicBezTo>
                  <a:pt x="334200" y="605465"/>
                  <a:pt x="330579" y="609674"/>
                  <a:pt x="327546" y="614223"/>
                </a:cubicBezTo>
                <a:cubicBezTo>
                  <a:pt x="320691" y="641644"/>
                  <a:pt x="317199" y="651502"/>
                  <a:pt x="313898" y="677912"/>
                </a:cubicBezTo>
                <a:cubicBezTo>
                  <a:pt x="312008" y="693034"/>
                  <a:pt x="312157" y="708426"/>
                  <a:pt x="309349" y="723405"/>
                </a:cubicBezTo>
                <a:cubicBezTo>
                  <a:pt x="307582" y="732832"/>
                  <a:pt x="309350" y="747668"/>
                  <a:pt x="300251" y="750701"/>
                </a:cubicBezTo>
                <a:cubicBezTo>
                  <a:pt x="276229" y="758708"/>
                  <a:pt x="290593" y="752590"/>
                  <a:pt x="259307" y="773447"/>
                </a:cubicBezTo>
                <a:cubicBezTo>
                  <a:pt x="254758" y="776480"/>
                  <a:pt x="250847" y="780816"/>
                  <a:pt x="245660" y="782545"/>
                </a:cubicBezTo>
                <a:lnTo>
                  <a:pt x="218364" y="791644"/>
                </a:lnTo>
                <a:lnTo>
                  <a:pt x="191069" y="818939"/>
                </a:lnTo>
                <a:cubicBezTo>
                  <a:pt x="186520" y="823488"/>
                  <a:pt x="180298" y="826833"/>
                  <a:pt x="177421" y="832587"/>
                </a:cubicBezTo>
                <a:cubicBezTo>
                  <a:pt x="174388" y="838653"/>
                  <a:pt x="171811" y="844969"/>
                  <a:pt x="168322" y="850784"/>
                </a:cubicBezTo>
                <a:cubicBezTo>
                  <a:pt x="162696" y="860161"/>
                  <a:pt x="156191" y="868981"/>
                  <a:pt x="150125" y="878080"/>
                </a:cubicBezTo>
                <a:lnTo>
                  <a:pt x="141027" y="891727"/>
                </a:lnTo>
                <a:cubicBezTo>
                  <a:pt x="139407" y="906305"/>
                  <a:pt x="137039" y="938379"/>
                  <a:pt x="131928" y="955417"/>
                </a:cubicBezTo>
                <a:cubicBezTo>
                  <a:pt x="129582" y="963239"/>
                  <a:pt x="127110" y="971208"/>
                  <a:pt x="122830" y="978163"/>
                </a:cubicBezTo>
                <a:cubicBezTo>
                  <a:pt x="114882" y="991078"/>
                  <a:pt x="103336" y="1001554"/>
                  <a:pt x="95534" y="1014557"/>
                </a:cubicBezTo>
                <a:cubicBezTo>
                  <a:pt x="69150" y="1058529"/>
                  <a:pt x="94767" y="1017602"/>
                  <a:pt x="68239" y="1055501"/>
                </a:cubicBezTo>
                <a:cubicBezTo>
                  <a:pt x="45021" y="1088671"/>
                  <a:pt x="60134" y="1076068"/>
                  <a:pt x="36394" y="1091895"/>
                </a:cubicBezTo>
                <a:cubicBezTo>
                  <a:pt x="33361" y="1096444"/>
                  <a:pt x="29740" y="1100652"/>
                  <a:pt x="27295" y="1105542"/>
                </a:cubicBezTo>
                <a:cubicBezTo>
                  <a:pt x="8453" y="1143224"/>
                  <a:pt x="39731" y="1093711"/>
                  <a:pt x="13648" y="1132838"/>
                </a:cubicBezTo>
                <a:cubicBezTo>
                  <a:pt x="12131" y="1138904"/>
                  <a:pt x="10895" y="1145046"/>
                  <a:pt x="9098" y="1151035"/>
                </a:cubicBezTo>
                <a:cubicBezTo>
                  <a:pt x="6342" y="1160221"/>
                  <a:pt x="0" y="1178330"/>
                  <a:pt x="0" y="1178330"/>
                </a:cubicBezTo>
                <a:cubicBezTo>
                  <a:pt x="10002" y="1363378"/>
                  <a:pt x="4010" y="1290694"/>
                  <a:pt x="13648" y="1396695"/>
                </a:cubicBezTo>
                <a:cubicBezTo>
                  <a:pt x="10869" y="1430033"/>
                  <a:pt x="8925" y="1459410"/>
                  <a:pt x="4549" y="1492229"/>
                </a:cubicBezTo>
                <a:cubicBezTo>
                  <a:pt x="3330" y="1501372"/>
                  <a:pt x="1516" y="1510426"/>
                  <a:pt x="0" y="1519524"/>
                </a:cubicBezTo>
                <a:cubicBezTo>
                  <a:pt x="1516" y="1592312"/>
                  <a:pt x="510" y="1665197"/>
                  <a:pt x="4549" y="1737889"/>
                </a:cubicBezTo>
                <a:cubicBezTo>
                  <a:pt x="5081" y="1747465"/>
                  <a:pt x="11491" y="1755839"/>
                  <a:pt x="13648" y="1765184"/>
                </a:cubicBezTo>
                <a:cubicBezTo>
                  <a:pt x="16059" y="1775632"/>
                  <a:pt x="15950" y="1786544"/>
                  <a:pt x="18197" y="1797029"/>
                </a:cubicBezTo>
                <a:cubicBezTo>
                  <a:pt x="21325" y="1811629"/>
                  <a:pt x="26968" y="1827894"/>
                  <a:pt x="31845" y="1842521"/>
                </a:cubicBezTo>
                <a:cubicBezTo>
                  <a:pt x="34878" y="1880432"/>
                  <a:pt x="28917" y="1920173"/>
                  <a:pt x="40943" y="1956253"/>
                </a:cubicBezTo>
                <a:cubicBezTo>
                  <a:pt x="47937" y="1977236"/>
                  <a:pt x="44551" y="1965199"/>
                  <a:pt x="50042" y="1992647"/>
                </a:cubicBezTo>
                <a:cubicBezTo>
                  <a:pt x="51558" y="2022975"/>
                  <a:pt x="51961" y="2053380"/>
                  <a:pt x="54591" y="2083632"/>
                </a:cubicBezTo>
                <a:cubicBezTo>
                  <a:pt x="55006" y="2088409"/>
                  <a:pt x="56480" y="2093290"/>
                  <a:pt x="59140" y="2097280"/>
                </a:cubicBezTo>
                <a:cubicBezTo>
                  <a:pt x="62709" y="2102633"/>
                  <a:pt x="67641" y="2107067"/>
                  <a:pt x="72788" y="2110927"/>
                </a:cubicBezTo>
                <a:cubicBezTo>
                  <a:pt x="79862" y="2116232"/>
                  <a:pt x="87625" y="2120621"/>
                  <a:pt x="95534" y="2124575"/>
                </a:cubicBezTo>
                <a:cubicBezTo>
                  <a:pt x="99823" y="2126720"/>
                  <a:pt x="104633" y="2127608"/>
                  <a:pt x="109182" y="2129124"/>
                </a:cubicBezTo>
                <a:cubicBezTo>
                  <a:pt x="115248" y="2133673"/>
                  <a:pt x="120949" y="2138753"/>
                  <a:pt x="127379" y="2142772"/>
                </a:cubicBezTo>
                <a:cubicBezTo>
                  <a:pt x="153574" y="2159144"/>
                  <a:pt x="136520" y="2146100"/>
                  <a:pt x="159224" y="2156420"/>
                </a:cubicBezTo>
                <a:cubicBezTo>
                  <a:pt x="171572" y="2162032"/>
                  <a:pt x="182751" y="2170328"/>
                  <a:pt x="195618" y="2174617"/>
                </a:cubicBezTo>
                <a:cubicBezTo>
                  <a:pt x="200167" y="2176133"/>
                  <a:pt x="204614" y="2178003"/>
                  <a:pt x="209266" y="2179166"/>
                </a:cubicBezTo>
                <a:cubicBezTo>
                  <a:pt x="223382" y="2182695"/>
                  <a:pt x="232946" y="2182486"/>
                  <a:pt x="245660" y="2188265"/>
                </a:cubicBezTo>
                <a:cubicBezTo>
                  <a:pt x="258007" y="2193878"/>
                  <a:pt x="269187" y="2202173"/>
                  <a:pt x="282054" y="2206462"/>
                </a:cubicBezTo>
                <a:cubicBezTo>
                  <a:pt x="286603" y="2207978"/>
                  <a:pt x="291412" y="2208867"/>
                  <a:pt x="295701" y="2211011"/>
                </a:cubicBezTo>
                <a:cubicBezTo>
                  <a:pt x="300591" y="2213456"/>
                  <a:pt x="304459" y="2217664"/>
                  <a:pt x="309349" y="2220109"/>
                </a:cubicBezTo>
                <a:cubicBezTo>
                  <a:pt x="313638" y="2222254"/>
                  <a:pt x="318507" y="2222975"/>
                  <a:pt x="322997" y="2224659"/>
                </a:cubicBezTo>
                <a:cubicBezTo>
                  <a:pt x="330643" y="2227526"/>
                  <a:pt x="337996" y="2231175"/>
                  <a:pt x="345743" y="2233757"/>
                </a:cubicBezTo>
                <a:cubicBezTo>
                  <a:pt x="351675" y="2235734"/>
                  <a:pt x="357928" y="2236588"/>
                  <a:pt x="363940" y="2238306"/>
                </a:cubicBezTo>
                <a:cubicBezTo>
                  <a:pt x="368551" y="2239623"/>
                  <a:pt x="372907" y="2241816"/>
                  <a:pt x="377588" y="2242856"/>
                </a:cubicBezTo>
                <a:cubicBezTo>
                  <a:pt x="386592" y="2244857"/>
                  <a:pt x="395838" y="2245596"/>
                  <a:pt x="404883" y="2247405"/>
                </a:cubicBezTo>
                <a:cubicBezTo>
                  <a:pt x="411014" y="2248631"/>
                  <a:pt x="417068" y="2250236"/>
                  <a:pt x="423080" y="2251954"/>
                </a:cubicBezTo>
                <a:cubicBezTo>
                  <a:pt x="427691" y="2253271"/>
                  <a:pt x="432026" y="2255563"/>
                  <a:pt x="436728" y="2256503"/>
                </a:cubicBezTo>
                <a:cubicBezTo>
                  <a:pt x="447243" y="2258606"/>
                  <a:pt x="458058" y="2258950"/>
                  <a:pt x="468573" y="2261053"/>
                </a:cubicBezTo>
                <a:cubicBezTo>
                  <a:pt x="480835" y="2263505"/>
                  <a:pt x="492633" y="2268095"/>
                  <a:pt x="504967" y="2270151"/>
                </a:cubicBezTo>
                <a:cubicBezTo>
                  <a:pt x="514066" y="2271668"/>
                  <a:pt x="523258" y="2272700"/>
                  <a:pt x="532263" y="2274701"/>
                </a:cubicBezTo>
                <a:cubicBezTo>
                  <a:pt x="536944" y="2275741"/>
                  <a:pt x="541299" y="2277933"/>
                  <a:pt x="545910" y="2279250"/>
                </a:cubicBezTo>
                <a:cubicBezTo>
                  <a:pt x="551922" y="2280968"/>
                  <a:pt x="558176" y="2281822"/>
                  <a:pt x="564107" y="2283799"/>
                </a:cubicBezTo>
                <a:cubicBezTo>
                  <a:pt x="571854" y="2286381"/>
                  <a:pt x="578931" y="2290917"/>
                  <a:pt x="586854" y="2292898"/>
                </a:cubicBezTo>
                <a:cubicBezTo>
                  <a:pt x="597256" y="2295499"/>
                  <a:pt x="608214" y="2295200"/>
                  <a:pt x="618698" y="2297447"/>
                </a:cubicBezTo>
                <a:cubicBezTo>
                  <a:pt x="629493" y="2299760"/>
                  <a:pt x="639876" y="2303700"/>
                  <a:pt x="650543" y="2306545"/>
                </a:cubicBezTo>
                <a:cubicBezTo>
                  <a:pt x="665776" y="2310607"/>
                  <a:pt x="713553" y="2322354"/>
                  <a:pt x="727880" y="2324742"/>
                </a:cubicBezTo>
                <a:cubicBezTo>
                  <a:pt x="741425" y="2327000"/>
                  <a:pt x="755186" y="2327687"/>
                  <a:pt x="768824" y="2329292"/>
                </a:cubicBezTo>
                <a:lnTo>
                  <a:pt x="805218" y="2333841"/>
                </a:lnTo>
                <a:cubicBezTo>
                  <a:pt x="829915" y="2342073"/>
                  <a:pt x="815508" y="2338262"/>
                  <a:pt x="855260" y="2342939"/>
                </a:cubicBezTo>
                <a:cubicBezTo>
                  <a:pt x="921124" y="2350688"/>
                  <a:pt x="898194" y="2347584"/>
                  <a:pt x="991737" y="2352038"/>
                </a:cubicBezTo>
                <a:cubicBezTo>
                  <a:pt x="1056927" y="2365075"/>
                  <a:pt x="976173" y="2346850"/>
                  <a:pt x="1032680" y="2365686"/>
                </a:cubicBezTo>
                <a:cubicBezTo>
                  <a:pt x="1040016" y="2368131"/>
                  <a:pt x="1047845" y="2368719"/>
                  <a:pt x="1055427" y="2370235"/>
                </a:cubicBezTo>
                <a:cubicBezTo>
                  <a:pt x="1095412" y="2386228"/>
                  <a:pt x="1060873" y="2373310"/>
                  <a:pt x="1110018" y="2388432"/>
                </a:cubicBezTo>
                <a:cubicBezTo>
                  <a:pt x="1119184" y="2391252"/>
                  <a:pt x="1128735" y="2393241"/>
                  <a:pt x="1137313" y="2397530"/>
                </a:cubicBezTo>
                <a:cubicBezTo>
                  <a:pt x="1161102" y="2409425"/>
                  <a:pt x="1148931" y="2404984"/>
                  <a:pt x="1173707" y="2411178"/>
                </a:cubicBezTo>
                <a:cubicBezTo>
                  <a:pt x="1179773" y="2414211"/>
                  <a:pt x="1185554" y="2417896"/>
                  <a:pt x="1191904" y="2420277"/>
                </a:cubicBezTo>
                <a:cubicBezTo>
                  <a:pt x="1197758" y="2422472"/>
                  <a:pt x="1204354" y="2422363"/>
                  <a:pt x="1210101" y="2424826"/>
                </a:cubicBezTo>
                <a:cubicBezTo>
                  <a:pt x="1215126" y="2426980"/>
                  <a:pt x="1218724" y="2431770"/>
                  <a:pt x="1223749" y="2433924"/>
                </a:cubicBezTo>
                <a:cubicBezTo>
                  <a:pt x="1229496" y="2436387"/>
                  <a:pt x="1236014" y="2436497"/>
                  <a:pt x="1241946" y="2438474"/>
                </a:cubicBezTo>
                <a:cubicBezTo>
                  <a:pt x="1293323" y="2455600"/>
                  <a:pt x="1239293" y="2441223"/>
                  <a:pt x="1282889" y="2452121"/>
                </a:cubicBezTo>
                <a:cubicBezTo>
                  <a:pt x="1303575" y="2462465"/>
                  <a:pt x="1300587" y="2461601"/>
                  <a:pt x="1323833" y="2470318"/>
                </a:cubicBezTo>
                <a:cubicBezTo>
                  <a:pt x="1328323" y="2472002"/>
                  <a:pt x="1333073" y="2472979"/>
                  <a:pt x="1337480" y="2474868"/>
                </a:cubicBezTo>
                <a:cubicBezTo>
                  <a:pt x="1365336" y="2486807"/>
                  <a:pt x="1361301" y="2492196"/>
                  <a:pt x="1401170" y="2502163"/>
                </a:cubicBezTo>
                <a:cubicBezTo>
                  <a:pt x="1407236" y="2503679"/>
                  <a:pt x="1413436" y="2504735"/>
                  <a:pt x="1419367" y="2506712"/>
                </a:cubicBezTo>
                <a:cubicBezTo>
                  <a:pt x="1464256" y="2521675"/>
                  <a:pt x="1419936" y="2511376"/>
                  <a:pt x="1464860" y="2520360"/>
                </a:cubicBezTo>
                <a:cubicBezTo>
                  <a:pt x="1472442" y="2523393"/>
                  <a:pt x="1479784" y="2527112"/>
                  <a:pt x="1487606" y="2529459"/>
                </a:cubicBezTo>
                <a:cubicBezTo>
                  <a:pt x="1495012" y="2531681"/>
                  <a:pt x="1502818" y="2532269"/>
                  <a:pt x="1510352" y="2534008"/>
                </a:cubicBezTo>
                <a:cubicBezTo>
                  <a:pt x="1594709" y="2553474"/>
                  <a:pt x="1518274" y="2535621"/>
                  <a:pt x="1560394" y="2547656"/>
                </a:cubicBezTo>
                <a:cubicBezTo>
                  <a:pt x="1566406" y="2549374"/>
                  <a:pt x="1572602" y="2550408"/>
                  <a:pt x="1578591" y="2552205"/>
                </a:cubicBezTo>
                <a:cubicBezTo>
                  <a:pt x="1587777" y="2554961"/>
                  <a:pt x="1597308" y="2557014"/>
                  <a:pt x="1605886" y="2561303"/>
                </a:cubicBezTo>
                <a:cubicBezTo>
                  <a:pt x="1611952" y="2564336"/>
                  <a:pt x="1617649" y="2568257"/>
                  <a:pt x="1624083" y="2570402"/>
                </a:cubicBezTo>
                <a:cubicBezTo>
                  <a:pt x="1631419" y="2572847"/>
                  <a:pt x="1639370" y="2572916"/>
                  <a:pt x="1646830" y="2574951"/>
                </a:cubicBezTo>
                <a:cubicBezTo>
                  <a:pt x="1656083" y="2577474"/>
                  <a:pt x="1664631" y="2582694"/>
                  <a:pt x="1674125" y="2584050"/>
                </a:cubicBezTo>
                <a:lnTo>
                  <a:pt x="1705970" y="2588599"/>
                </a:lnTo>
                <a:lnTo>
                  <a:pt x="1742364" y="2593148"/>
                </a:lnTo>
                <a:cubicBezTo>
                  <a:pt x="1751495" y="2594453"/>
                  <a:pt x="1760529" y="2596393"/>
                  <a:pt x="1769660" y="2597698"/>
                </a:cubicBezTo>
                <a:cubicBezTo>
                  <a:pt x="1827511" y="2605963"/>
                  <a:pt x="1785347" y="2598106"/>
                  <a:pt x="1828800" y="2606796"/>
                </a:cubicBezTo>
                <a:lnTo>
                  <a:pt x="1992573" y="2602247"/>
                </a:lnTo>
                <a:cubicBezTo>
                  <a:pt x="2004786" y="2601692"/>
                  <a:pt x="2016758" y="2598330"/>
                  <a:pt x="2028967" y="2597698"/>
                </a:cubicBezTo>
                <a:cubicBezTo>
                  <a:pt x="2104747" y="2593778"/>
                  <a:pt x="2256430" y="2588599"/>
                  <a:pt x="2256430" y="2588599"/>
                </a:cubicBezTo>
                <a:cubicBezTo>
                  <a:pt x="2260979" y="2587083"/>
                  <a:pt x="2265670" y="2585939"/>
                  <a:pt x="2270077" y="2584050"/>
                </a:cubicBezTo>
                <a:cubicBezTo>
                  <a:pt x="2276311" y="2581378"/>
                  <a:pt x="2281568" y="2575957"/>
                  <a:pt x="2288275" y="2574951"/>
                </a:cubicBezTo>
                <a:cubicBezTo>
                  <a:pt x="2312316" y="2571345"/>
                  <a:pt x="2336800" y="2571918"/>
                  <a:pt x="2361063" y="2570402"/>
                </a:cubicBezTo>
                <a:cubicBezTo>
                  <a:pt x="2405442" y="2559308"/>
                  <a:pt x="2350027" y="2572855"/>
                  <a:pt x="2402006" y="2561303"/>
                </a:cubicBezTo>
                <a:cubicBezTo>
                  <a:pt x="2408109" y="2559947"/>
                  <a:pt x="2414191" y="2558472"/>
                  <a:pt x="2420203" y="2556754"/>
                </a:cubicBezTo>
                <a:cubicBezTo>
                  <a:pt x="2424814" y="2555437"/>
                  <a:pt x="2429199" y="2553368"/>
                  <a:pt x="2433851" y="2552205"/>
                </a:cubicBezTo>
                <a:cubicBezTo>
                  <a:pt x="2441352" y="2550330"/>
                  <a:pt x="2449063" y="2549395"/>
                  <a:pt x="2456597" y="2547656"/>
                </a:cubicBezTo>
                <a:cubicBezTo>
                  <a:pt x="2468781" y="2544844"/>
                  <a:pt x="2480860" y="2541590"/>
                  <a:pt x="2492991" y="2538557"/>
                </a:cubicBezTo>
                <a:cubicBezTo>
                  <a:pt x="2499057" y="2537041"/>
                  <a:pt x="2505256" y="2535985"/>
                  <a:pt x="2511188" y="2534008"/>
                </a:cubicBezTo>
                <a:cubicBezTo>
                  <a:pt x="2515737" y="2532492"/>
                  <a:pt x="2520184" y="2530622"/>
                  <a:pt x="2524836" y="2529459"/>
                </a:cubicBezTo>
                <a:cubicBezTo>
                  <a:pt x="2565838" y="2519208"/>
                  <a:pt x="2529579" y="2532110"/>
                  <a:pt x="2570328" y="2515811"/>
                </a:cubicBezTo>
                <a:cubicBezTo>
                  <a:pt x="2577910" y="2509745"/>
                  <a:pt x="2585307" y="2503440"/>
                  <a:pt x="2593075" y="2497614"/>
                </a:cubicBezTo>
                <a:cubicBezTo>
                  <a:pt x="2597449" y="2494334"/>
                  <a:pt x="2602522" y="2492015"/>
                  <a:pt x="2606722" y="2488515"/>
                </a:cubicBezTo>
                <a:cubicBezTo>
                  <a:pt x="2641744" y="2459330"/>
                  <a:pt x="2600137" y="2488357"/>
                  <a:pt x="2634018" y="2465769"/>
                </a:cubicBezTo>
                <a:cubicBezTo>
                  <a:pt x="2643379" y="2451727"/>
                  <a:pt x="2643140" y="2450152"/>
                  <a:pt x="2656764" y="2438474"/>
                </a:cubicBezTo>
                <a:cubicBezTo>
                  <a:pt x="2662521" y="2433540"/>
                  <a:pt x="2669351" y="2429926"/>
                  <a:pt x="2674961" y="2424826"/>
                </a:cubicBezTo>
                <a:cubicBezTo>
                  <a:pt x="2686069" y="2414728"/>
                  <a:pt x="2694315" y="2401308"/>
                  <a:pt x="2706806" y="2392981"/>
                </a:cubicBezTo>
                <a:cubicBezTo>
                  <a:pt x="2711355" y="2389948"/>
                  <a:pt x="2716005" y="2387061"/>
                  <a:pt x="2720454" y="2383883"/>
                </a:cubicBezTo>
                <a:cubicBezTo>
                  <a:pt x="2726624" y="2379476"/>
                  <a:pt x="2732221" y="2374254"/>
                  <a:pt x="2738651" y="2370235"/>
                </a:cubicBezTo>
                <a:cubicBezTo>
                  <a:pt x="2744402" y="2366641"/>
                  <a:pt x="2751330" y="2365078"/>
                  <a:pt x="2756848" y="2361136"/>
                </a:cubicBezTo>
                <a:cubicBezTo>
                  <a:pt x="2773264" y="2349410"/>
                  <a:pt x="2767859" y="2347923"/>
                  <a:pt x="2779594" y="2333841"/>
                </a:cubicBezTo>
                <a:cubicBezTo>
                  <a:pt x="2783713" y="2328899"/>
                  <a:pt x="2789292" y="2325271"/>
                  <a:pt x="2793242" y="2320193"/>
                </a:cubicBezTo>
                <a:cubicBezTo>
                  <a:pt x="2821821" y="2283449"/>
                  <a:pt x="2798666" y="2301414"/>
                  <a:pt x="2825086" y="2283799"/>
                </a:cubicBezTo>
                <a:cubicBezTo>
                  <a:pt x="2848601" y="2248525"/>
                  <a:pt x="2839826" y="2266875"/>
                  <a:pt x="2852382" y="2229208"/>
                </a:cubicBezTo>
                <a:lnTo>
                  <a:pt x="2856931" y="2215560"/>
                </a:lnTo>
                <a:cubicBezTo>
                  <a:pt x="2859964" y="2174617"/>
                  <a:pt x="2862959" y="2133671"/>
                  <a:pt x="2866030" y="2092730"/>
                </a:cubicBezTo>
                <a:cubicBezTo>
                  <a:pt x="2871119" y="2024873"/>
                  <a:pt x="2867936" y="2052092"/>
                  <a:pt x="2875128" y="2001745"/>
                </a:cubicBezTo>
                <a:cubicBezTo>
                  <a:pt x="2876644" y="1918342"/>
                  <a:pt x="2877511" y="1834925"/>
                  <a:pt x="2879677" y="1751536"/>
                </a:cubicBezTo>
                <a:cubicBezTo>
                  <a:pt x="2880544" y="1718152"/>
                  <a:pt x="2884227" y="1684848"/>
                  <a:pt x="2884227" y="1651453"/>
                </a:cubicBezTo>
                <a:cubicBezTo>
                  <a:pt x="2884227" y="1639993"/>
                  <a:pt x="2877141" y="1592759"/>
                  <a:pt x="2875128" y="1578665"/>
                </a:cubicBezTo>
                <a:cubicBezTo>
                  <a:pt x="2876644" y="1571083"/>
                  <a:pt x="2879677" y="1563650"/>
                  <a:pt x="2879677" y="1555918"/>
                </a:cubicBezTo>
                <a:cubicBezTo>
                  <a:pt x="2879677" y="1551123"/>
                  <a:pt x="2875688" y="1547033"/>
                  <a:pt x="2875128" y="1542271"/>
                </a:cubicBezTo>
                <a:cubicBezTo>
                  <a:pt x="2872641" y="1521133"/>
                  <a:pt x="2872095" y="1499811"/>
                  <a:pt x="2870579" y="1478581"/>
                </a:cubicBezTo>
                <a:cubicBezTo>
                  <a:pt x="2872560" y="1464712"/>
                  <a:pt x="2878697" y="1423081"/>
                  <a:pt x="2879677" y="1410342"/>
                </a:cubicBezTo>
                <a:cubicBezTo>
                  <a:pt x="2883354" y="1362543"/>
                  <a:pt x="2887596" y="1249715"/>
                  <a:pt x="2888776" y="1210175"/>
                </a:cubicBezTo>
                <a:cubicBezTo>
                  <a:pt x="2899077" y="865071"/>
                  <a:pt x="2887894" y="1159405"/>
                  <a:pt x="2897875" y="909924"/>
                </a:cubicBezTo>
                <a:cubicBezTo>
                  <a:pt x="2896358" y="858366"/>
                  <a:pt x="2893325" y="806830"/>
                  <a:pt x="2893325" y="755250"/>
                </a:cubicBezTo>
                <a:cubicBezTo>
                  <a:pt x="2893325" y="744527"/>
                  <a:pt x="2896946" y="734087"/>
                  <a:pt x="2897875" y="723405"/>
                </a:cubicBezTo>
                <a:cubicBezTo>
                  <a:pt x="2899981" y="699186"/>
                  <a:pt x="2900908" y="674880"/>
                  <a:pt x="2902424" y="650617"/>
                </a:cubicBezTo>
                <a:cubicBezTo>
                  <a:pt x="2886458" y="538847"/>
                  <a:pt x="2901538" y="653662"/>
                  <a:pt x="2893325" y="386760"/>
                </a:cubicBezTo>
                <a:cubicBezTo>
                  <a:pt x="2892940" y="374232"/>
                  <a:pt x="2885855" y="284762"/>
                  <a:pt x="2884227" y="268480"/>
                </a:cubicBezTo>
                <a:cubicBezTo>
                  <a:pt x="2883010" y="256315"/>
                  <a:pt x="2881329" y="244200"/>
                  <a:pt x="2879677" y="232086"/>
                </a:cubicBezTo>
                <a:cubicBezTo>
                  <a:pt x="2874927" y="197252"/>
                  <a:pt x="2874255" y="178984"/>
                  <a:pt x="2866030" y="150199"/>
                </a:cubicBezTo>
                <a:cubicBezTo>
                  <a:pt x="2864713" y="145588"/>
                  <a:pt x="2863809" y="140743"/>
                  <a:pt x="2861480" y="136551"/>
                </a:cubicBezTo>
                <a:cubicBezTo>
                  <a:pt x="2856169" y="126992"/>
                  <a:pt x="2843283" y="109256"/>
                  <a:pt x="2843283" y="109256"/>
                </a:cubicBezTo>
                <a:cubicBezTo>
                  <a:pt x="2841767" y="104707"/>
                  <a:pt x="2840051" y="100219"/>
                  <a:pt x="2838734" y="95608"/>
                </a:cubicBezTo>
                <a:cubicBezTo>
                  <a:pt x="2835350" y="83762"/>
                  <a:pt x="2835475" y="72420"/>
                  <a:pt x="2825086" y="63763"/>
                </a:cubicBezTo>
                <a:cubicBezTo>
                  <a:pt x="2819876" y="59422"/>
                  <a:pt x="2812955" y="57698"/>
                  <a:pt x="2806889" y="54665"/>
                </a:cubicBezTo>
                <a:cubicBezTo>
                  <a:pt x="2802340" y="50116"/>
                  <a:pt x="2798595" y="44586"/>
                  <a:pt x="2793242" y="41017"/>
                </a:cubicBezTo>
                <a:cubicBezTo>
                  <a:pt x="2789252" y="38357"/>
                  <a:pt x="2784205" y="37785"/>
                  <a:pt x="2779594" y="36468"/>
                </a:cubicBezTo>
                <a:cubicBezTo>
                  <a:pt x="2772711" y="34501"/>
                  <a:pt x="2744260" y="27630"/>
                  <a:pt x="2738651" y="27369"/>
                </a:cubicBezTo>
                <a:cubicBezTo>
                  <a:pt x="2681069" y="24691"/>
                  <a:pt x="2623403" y="24336"/>
                  <a:pt x="2565779" y="22820"/>
                </a:cubicBezTo>
                <a:lnTo>
                  <a:pt x="2524836" y="18271"/>
                </a:lnTo>
                <a:cubicBezTo>
                  <a:pt x="2506658" y="16540"/>
                  <a:pt x="2488380" y="15855"/>
                  <a:pt x="2470245" y="13721"/>
                </a:cubicBezTo>
                <a:cubicBezTo>
                  <a:pt x="2462566" y="12817"/>
                  <a:pt x="2455163" y="10194"/>
                  <a:pt x="2447498" y="9172"/>
                </a:cubicBezTo>
                <a:cubicBezTo>
                  <a:pt x="2432392" y="7158"/>
                  <a:pt x="2417152" y="6306"/>
                  <a:pt x="2402006" y="4623"/>
                </a:cubicBezTo>
                <a:cubicBezTo>
                  <a:pt x="2389855" y="3273"/>
                  <a:pt x="2377743" y="1590"/>
                  <a:pt x="2365612" y="74"/>
                </a:cubicBezTo>
                <a:cubicBezTo>
                  <a:pt x="2341349" y="1590"/>
                  <a:pt x="2317134" y="4623"/>
                  <a:pt x="2292824" y="4623"/>
                </a:cubicBezTo>
                <a:cubicBezTo>
                  <a:pt x="2277584" y="4623"/>
                  <a:pt x="2262552" y="-687"/>
                  <a:pt x="2247331" y="74"/>
                </a:cubicBezTo>
                <a:cubicBezTo>
                  <a:pt x="2231886" y="846"/>
                  <a:pt x="2217093" y="6630"/>
                  <a:pt x="2201839" y="9172"/>
                </a:cubicBezTo>
                <a:cubicBezTo>
                  <a:pt x="2138321" y="19758"/>
                  <a:pt x="2203864" y="8088"/>
                  <a:pt x="2156346" y="18271"/>
                </a:cubicBezTo>
                <a:cubicBezTo>
                  <a:pt x="2141225" y="21511"/>
                  <a:pt x="2110854" y="27369"/>
                  <a:pt x="2110854" y="27369"/>
                </a:cubicBezTo>
                <a:cubicBezTo>
                  <a:pt x="2106305" y="30402"/>
                  <a:pt x="2101406" y="32968"/>
                  <a:pt x="2097206" y="36468"/>
                </a:cubicBezTo>
                <a:cubicBezTo>
                  <a:pt x="2092264" y="40587"/>
                  <a:pt x="2088911" y="46546"/>
                  <a:pt x="2083558" y="50115"/>
                </a:cubicBezTo>
                <a:cubicBezTo>
                  <a:pt x="2079568" y="52775"/>
                  <a:pt x="2074459" y="53148"/>
                  <a:pt x="2069910" y="54665"/>
                </a:cubicBezTo>
                <a:lnTo>
                  <a:pt x="2028967" y="50115"/>
                </a:lnTo>
                <a:cubicBezTo>
                  <a:pt x="2016825" y="48686"/>
                  <a:pt x="2004753" y="46625"/>
                  <a:pt x="1992573" y="45566"/>
                </a:cubicBezTo>
                <a:cubicBezTo>
                  <a:pt x="1969862" y="43591"/>
                  <a:pt x="1947069" y="42701"/>
                  <a:pt x="1924334" y="41017"/>
                </a:cubicBezTo>
                <a:lnTo>
                  <a:pt x="1869743" y="36468"/>
                </a:lnTo>
                <a:cubicBezTo>
                  <a:pt x="1811656" y="38702"/>
                  <a:pt x="1771252" y="36179"/>
                  <a:pt x="1719618" y="45566"/>
                </a:cubicBezTo>
                <a:cubicBezTo>
                  <a:pt x="1715032" y="46400"/>
                  <a:pt x="1693345" y="51879"/>
                  <a:pt x="1687773" y="54665"/>
                </a:cubicBezTo>
                <a:cubicBezTo>
                  <a:pt x="1682883" y="57110"/>
                  <a:pt x="1679015" y="61318"/>
                  <a:pt x="1674125" y="63763"/>
                </a:cubicBezTo>
                <a:cubicBezTo>
                  <a:pt x="1666485" y="67583"/>
                  <a:pt x="1649562" y="70677"/>
                  <a:pt x="1642280" y="72862"/>
                </a:cubicBezTo>
                <a:cubicBezTo>
                  <a:pt x="1633094" y="75618"/>
                  <a:pt x="1624083" y="78927"/>
                  <a:pt x="1614985" y="81960"/>
                </a:cubicBezTo>
                <a:cubicBezTo>
                  <a:pt x="1610436" y="83476"/>
                  <a:pt x="1605989" y="85346"/>
                  <a:pt x="1601337" y="86509"/>
                </a:cubicBezTo>
                <a:cubicBezTo>
                  <a:pt x="1595271" y="88026"/>
                  <a:pt x="1589244" y="89703"/>
                  <a:pt x="1583140" y="91059"/>
                </a:cubicBezTo>
                <a:cubicBezTo>
                  <a:pt x="1575592" y="92736"/>
                  <a:pt x="1567854" y="93574"/>
                  <a:pt x="1560394" y="95608"/>
                </a:cubicBezTo>
                <a:cubicBezTo>
                  <a:pt x="1522423" y="105963"/>
                  <a:pt x="1544675" y="101044"/>
                  <a:pt x="1514901" y="113805"/>
                </a:cubicBezTo>
                <a:cubicBezTo>
                  <a:pt x="1495199" y="122249"/>
                  <a:pt x="1505007" y="113734"/>
                  <a:pt x="1483057" y="127453"/>
                </a:cubicBezTo>
                <a:cubicBezTo>
                  <a:pt x="1476627" y="131472"/>
                  <a:pt x="1471290" y="137083"/>
                  <a:pt x="1464860" y="141101"/>
                </a:cubicBezTo>
                <a:cubicBezTo>
                  <a:pt x="1459109" y="144695"/>
                  <a:pt x="1452551" y="146834"/>
                  <a:pt x="1446663" y="150199"/>
                </a:cubicBezTo>
                <a:cubicBezTo>
                  <a:pt x="1441916" y="152912"/>
                  <a:pt x="1437652" y="156400"/>
                  <a:pt x="1433015" y="159298"/>
                </a:cubicBezTo>
                <a:cubicBezTo>
                  <a:pt x="1425517" y="163984"/>
                  <a:pt x="1417343" y="167640"/>
                  <a:pt x="1410269" y="172945"/>
                </a:cubicBezTo>
                <a:cubicBezTo>
                  <a:pt x="1405122" y="176805"/>
                  <a:pt x="1401506" y="182406"/>
                  <a:pt x="1396621" y="186593"/>
                </a:cubicBezTo>
                <a:cubicBezTo>
                  <a:pt x="1380084" y="200767"/>
                  <a:pt x="1378868" y="200019"/>
                  <a:pt x="1360227" y="209339"/>
                </a:cubicBezTo>
                <a:cubicBezTo>
                  <a:pt x="1351128" y="218438"/>
                  <a:pt x="1343225" y="228914"/>
                  <a:pt x="1332931" y="236635"/>
                </a:cubicBezTo>
                <a:cubicBezTo>
                  <a:pt x="1319548" y="246672"/>
                  <a:pt x="1311644" y="251261"/>
                  <a:pt x="1301086" y="263930"/>
                </a:cubicBezTo>
                <a:cubicBezTo>
                  <a:pt x="1297586" y="268130"/>
                  <a:pt x="1295854" y="273712"/>
                  <a:pt x="1291988" y="277578"/>
                </a:cubicBezTo>
                <a:cubicBezTo>
                  <a:pt x="1286627" y="282939"/>
                  <a:pt x="1279152" y="285865"/>
                  <a:pt x="1273791" y="291226"/>
                </a:cubicBezTo>
                <a:cubicBezTo>
                  <a:pt x="1268430" y="296587"/>
                  <a:pt x="1265243" y="303813"/>
                  <a:pt x="1260143" y="309423"/>
                </a:cubicBezTo>
                <a:cubicBezTo>
                  <a:pt x="1250045" y="320531"/>
                  <a:pt x="1237676" y="329546"/>
                  <a:pt x="1228298" y="341268"/>
                </a:cubicBezTo>
                <a:cubicBezTo>
                  <a:pt x="1222232" y="348850"/>
                  <a:pt x="1216708" y="356899"/>
                  <a:pt x="1210101" y="364014"/>
                </a:cubicBezTo>
                <a:cubicBezTo>
                  <a:pt x="1196968" y="378157"/>
                  <a:pt x="1182806" y="391309"/>
                  <a:pt x="1169158" y="404957"/>
                </a:cubicBezTo>
                <a:cubicBezTo>
                  <a:pt x="1163092" y="411023"/>
                  <a:pt x="1156108" y="416292"/>
                  <a:pt x="1150961" y="423154"/>
                </a:cubicBezTo>
                <a:cubicBezTo>
                  <a:pt x="1119667" y="464878"/>
                  <a:pt x="1156815" y="417136"/>
                  <a:pt x="1119116" y="459548"/>
                </a:cubicBezTo>
                <a:cubicBezTo>
                  <a:pt x="1112665" y="466805"/>
                  <a:pt x="1107370" y="475038"/>
                  <a:pt x="1100919" y="482295"/>
                </a:cubicBezTo>
                <a:cubicBezTo>
                  <a:pt x="1095220" y="488706"/>
                  <a:pt x="1088371" y="494036"/>
                  <a:pt x="1082722" y="500492"/>
                </a:cubicBezTo>
                <a:cubicBezTo>
                  <a:pt x="1025337" y="566076"/>
                  <a:pt x="1102455" y="481363"/>
                  <a:pt x="1059976" y="532336"/>
                </a:cubicBezTo>
                <a:cubicBezTo>
                  <a:pt x="1055857" y="537278"/>
                  <a:pt x="1050515" y="541099"/>
                  <a:pt x="1046328" y="545984"/>
                </a:cubicBezTo>
                <a:cubicBezTo>
                  <a:pt x="1041394" y="551741"/>
                  <a:pt x="1038041" y="558820"/>
                  <a:pt x="1032680" y="564181"/>
                </a:cubicBezTo>
                <a:cubicBezTo>
                  <a:pt x="1028814" y="568047"/>
                  <a:pt x="1022899" y="569414"/>
                  <a:pt x="1019033" y="573280"/>
                </a:cubicBezTo>
                <a:cubicBezTo>
                  <a:pt x="1013672" y="578641"/>
                  <a:pt x="1010320" y="585720"/>
                  <a:pt x="1005385" y="591477"/>
                </a:cubicBezTo>
                <a:cubicBezTo>
                  <a:pt x="1001198" y="596362"/>
                  <a:pt x="995856" y="600182"/>
                  <a:pt x="991737" y="605124"/>
                </a:cubicBezTo>
                <a:cubicBezTo>
                  <a:pt x="988237" y="609324"/>
                  <a:pt x="986139" y="614572"/>
                  <a:pt x="982639" y="618772"/>
                </a:cubicBezTo>
                <a:cubicBezTo>
                  <a:pt x="975451" y="627397"/>
                  <a:pt x="965569" y="636405"/>
                  <a:pt x="955343" y="641518"/>
                </a:cubicBezTo>
                <a:cubicBezTo>
                  <a:pt x="951054" y="643663"/>
                  <a:pt x="946480" y="645749"/>
                  <a:pt x="941695" y="646068"/>
                </a:cubicBezTo>
                <a:cubicBezTo>
                  <a:pt x="900815" y="648794"/>
                  <a:pt x="859809" y="649101"/>
                  <a:pt x="818866" y="650617"/>
                </a:cubicBezTo>
                <a:cubicBezTo>
                  <a:pt x="781618" y="656825"/>
                  <a:pt x="769796" y="659715"/>
                  <a:pt x="723331" y="659715"/>
                </a:cubicBezTo>
                <a:cubicBezTo>
                  <a:pt x="711105" y="659715"/>
                  <a:pt x="698996" y="657176"/>
                  <a:pt x="686937" y="655166"/>
                </a:cubicBezTo>
                <a:cubicBezTo>
                  <a:pt x="671683" y="652624"/>
                  <a:pt x="656609" y="649101"/>
                  <a:pt x="641445" y="646068"/>
                </a:cubicBezTo>
                <a:cubicBezTo>
                  <a:pt x="612581" y="640295"/>
                  <a:pt x="626189" y="643391"/>
                  <a:pt x="600501" y="636969"/>
                </a:cubicBezTo>
                <a:cubicBezTo>
                  <a:pt x="597468" y="632420"/>
                  <a:pt x="593624" y="628317"/>
                  <a:pt x="591403" y="623321"/>
                </a:cubicBezTo>
                <a:cubicBezTo>
                  <a:pt x="587508" y="614557"/>
                  <a:pt x="582304" y="596026"/>
                  <a:pt x="582304" y="596026"/>
                </a:cubicBezTo>
                <a:cubicBezTo>
                  <a:pt x="592563" y="544740"/>
                  <a:pt x="582304" y="607227"/>
                  <a:pt x="582304" y="523238"/>
                </a:cubicBezTo>
                <a:cubicBezTo>
                  <a:pt x="582304" y="515506"/>
                  <a:pt x="585337" y="508074"/>
                  <a:pt x="586854" y="500492"/>
                </a:cubicBezTo>
                <a:cubicBezTo>
                  <a:pt x="581936" y="480824"/>
                  <a:pt x="588299" y="486915"/>
                  <a:pt x="586854" y="477745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7" name="Figura a mano libera 6">
            <a:extLst>
              <a:ext uri="{FF2B5EF4-FFF2-40B4-BE49-F238E27FC236}">
                <a16:creationId xmlns:a16="http://schemas.microsoft.com/office/drawing/2014/main" id="{1A4B70F3-5BA9-7C62-5FBD-F183DBF86A3A}"/>
              </a:ext>
            </a:extLst>
          </p:cNvPr>
          <p:cNvSpPr/>
          <p:nvPr/>
        </p:nvSpPr>
        <p:spPr bwMode="auto">
          <a:xfrm>
            <a:off x="5495925" y="751210"/>
            <a:ext cx="3499625" cy="1273175"/>
          </a:xfrm>
          <a:custGeom>
            <a:avLst/>
            <a:gdLst>
              <a:gd name="connsiteX0" fmla="*/ 104775 w 3499625"/>
              <a:gd name="connsiteY0" fmla="*/ 946150 h 1273175"/>
              <a:gd name="connsiteX1" fmla="*/ 53975 w 3499625"/>
              <a:gd name="connsiteY1" fmla="*/ 939800 h 1273175"/>
              <a:gd name="connsiteX2" fmla="*/ 44450 w 3499625"/>
              <a:gd name="connsiteY2" fmla="*/ 936625 h 1273175"/>
              <a:gd name="connsiteX3" fmla="*/ 34925 w 3499625"/>
              <a:gd name="connsiteY3" fmla="*/ 930275 h 1273175"/>
              <a:gd name="connsiteX4" fmla="*/ 28575 w 3499625"/>
              <a:gd name="connsiteY4" fmla="*/ 898525 h 1273175"/>
              <a:gd name="connsiteX5" fmla="*/ 25400 w 3499625"/>
              <a:gd name="connsiteY5" fmla="*/ 869950 h 1273175"/>
              <a:gd name="connsiteX6" fmla="*/ 12700 w 3499625"/>
              <a:gd name="connsiteY6" fmla="*/ 841375 h 1273175"/>
              <a:gd name="connsiteX7" fmla="*/ 9525 w 3499625"/>
              <a:gd name="connsiteY7" fmla="*/ 831850 h 1273175"/>
              <a:gd name="connsiteX8" fmla="*/ 3175 w 3499625"/>
              <a:gd name="connsiteY8" fmla="*/ 701675 h 1273175"/>
              <a:gd name="connsiteX9" fmla="*/ 0 w 3499625"/>
              <a:gd name="connsiteY9" fmla="*/ 657225 h 1273175"/>
              <a:gd name="connsiteX10" fmla="*/ 6350 w 3499625"/>
              <a:gd name="connsiteY10" fmla="*/ 600075 h 1273175"/>
              <a:gd name="connsiteX11" fmla="*/ 12700 w 3499625"/>
              <a:gd name="connsiteY11" fmla="*/ 581025 h 1273175"/>
              <a:gd name="connsiteX12" fmla="*/ 15875 w 3499625"/>
              <a:gd name="connsiteY12" fmla="*/ 571500 h 1273175"/>
              <a:gd name="connsiteX13" fmla="*/ 25400 w 3499625"/>
              <a:gd name="connsiteY13" fmla="*/ 561975 h 1273175"/>
              <a:gd name="connsiteX14" fmla="*/ 41275 w 3499625"/>
              <a:gd name="connsiteY14" fmla="*/ 539750 h 1273175"/>
              <a:gd name="connsiteX15" fmla="*/ 50800 w 3499625"/>
              <a:gd name="connsiteY15" fmla="*/ 533400 h 1273175"/>
              <a:gd name="connsiteX16" fmla="*/ 57150 w 3499625"/>
              <a:gd name="connsiteY16" fmla="*/ 523875 h 1273175"/>
              <a:gd name="connsiteX17" fmla="*/ 82550 w 3499625"/>
              <a:gd name="connsiteY17" fmla="*/ 520700 h 1273175"/>
              <a:gd name="connsiteX18" fmla="*/ 130175 w 3499625"/>
              <a:gd name="connsiteY18" fmla="*/ 517525 h 1273175"/>
              <a:gd name="connsiteX19" fmla="*/ 139700 w 3499625"/>
              <a:gd name="connsiteY19" fmla="*/ 514350 h 1273175"/>
              <a:gd name="connsiteX20" fmla="*/ 365125 w 3499625"/>
              <a:gd name="connsiteY20" fmla="*/ 504825 h 1273175"/>
              <a:gd name="connsiteX21" fmla="*/ 431800 w 3499625"/>
              <a:gd name="connsiteY21" fmla="*/ 498475 h 1273175"/>
              <a:gd name="connsiteX22" fmla="*/ 520700 w 3499625"/>
              <a:gd name="connsiteY22" fmla="*/ 488950 h 1273175"/>
              <a:gd name="connsiteX23" fmla="*/ 622300 w 3499625"/>
              <a:gd name="connsiteY23" fmla="*/ 488950 h 1273175"/>
              <a:gd name="connsiteX24" fmla="*/ 755650 w 3499625"/>
              <a:gd name="connsiteY24" fmla="*/ 495300 h 1273175"/>
              <a:gd name="connsiteX25" fmla="*/ 787400 w 3499625"/>
              <a:gd name="connsiteY25" fmla="*/ 498475 h 1273175"/>
              <a:gd name="connsiteX26" fmla="*/ 854075 w 3499625"/>
              <a:gd name="connsiteY26" fmla="*/ 501650 h 1273175"/>
              <a:gd name="connsiteX27" fmla="*/ 882650 w 3499625"/>
              <a:gd name="connsiteY27" fmla="*/ 498475 h 1273175"/>
              <a:gd name="connsiteX28" fmla="*/ 981075 w 3499625"/>
              <a:gd name="connsiteY28" fmla="*/ 495300 h 1273175"/>
              <a:gd name="connsiteX29" fmla="*/ 1003300 w 3499625"/>
              <a:gd name="connsiteY29" fmla="*/ 482600 h 1273175"/>
              <a:gd name="connsiteX30" fmla="*/ 1019175 w 3499625"/>
              <a:gd name="connsiteY30" fmla="*/ 476250 h 1273175"/>
              <a:gd name="connsiteX31" fmla="*/ 1028700 w 3499625"/>
              <a:gd name="connsiteY31" fmla="*/ 473075 h 1273175"/>
              <a:gd name="connsiteX32" fmla="*/ 1047750 w 3499625"/>
              <a:gd name="connsiteY32" fmla="*/ 460375 h 1273175"/>
              <a:gd name="connsiteX33" fmla="*/ 1066800 w 3499625"/>
              <a:gd name="connsiteY33" fmla="*/ 444500 h 1273175"/>
              <a:gd name="connsiteX34" fmla="*/ 1073150 w 3499625"/>
              <a:gd name="connsiteY34" fmla="*/ 434975 h 1273175"/>
              <a:gd name="connsiteX35" fmla="*/ 1095375 w 3499625"/>
              <a:gd name="connsiteY35" fmla="*/ 415925 h 1273175"/>
              <a:gd name="connsiteX36" fmla="*/ 1101725 w 3499625"/>
              <a:gd name="connsiteY36" fmla="*/ 406400 h 1273175"/>
              <a:gd name="connsiteX37" fmla="*/ 1120775 w 3499625"/>
              <a:gd name="connsiteY37" fmla="*/ 387350 h 1273175"/>
              <a:gd name="connsiteX38" fmla="*/ 1130300 w 3499625"/>
              <a:gd name="connsiteY38" fmla="*/ 377825 h 1273175"/>
              <a:gd name="connsiteX39" fmla="*/ 1149350 w 3499625"/>
              <a:gd name="connsiteY39" fmla="*/ 368300 h 1273175"/>
              <a:gd name="connsiteX40" fmla="*/ 1158875 w 3499625"/>
              <a:gd name="connsiteY40" fmla="*/ 365125 h 1273175"/>
              <a:gd name="connsiteX41" fmla="*/ 1184275 w 3499625"/>
              <a:gd name="connsiteY41" fmla="*/ 349250 h 1273175"/>
              <a:gd name="connsiteX42" fmla="*/ 1203325 w 3499625"/>
              <a:gd name="connsiteY42" fmla="*/ 342900 h 1273175"/>
              <a:gd name="connsiteX43" fmla="*/ 1222375 w 3499625"/>
              <a:gd name="connsiteY43" fmla="*/ 333375 h 1273175"/>
              <a:gd name="connsiteX44" fmla="*/ 1238250 w 3499625"/>
              <a:gd name="connsiteY44" fmla="*/ 314325 h 1273175"/>
              <a:gd name="connsiteX45" fmla="*/ 1260475 w 3499625"/>
              <a:gd name="connsiteY45" fmla="*/ 285750 h 1273175"/>
              <a:gd name="connsiteX46" fmla="*/ 1270000 w 3499625"/>
              <a:gd name="connsiteY46" fmla="*/ 269875 h 1273175"/>
              <a:gd name="connsiteX47" fmla="*/ 1282700 w 3499625"/>
              <a:gd name="connsiteY47" fmla="*/ 257175 h 1273175"/>
              <a:gd name="connsiteX48" fmla="*/ 1295400 w 3499625"/>
              <a:gd name="connsiteY48" fmla="*/ 238125 h 1273175"/>
              <a:gd name="connsiteX49" fmla="*/ 1301750 w 3499625"/>
              <a:gd name="connsiteY49" fmla="*/ 228600 h 1273175"/>
              <a:gd name="connsiteX50" fmla="*/ 1317625 w 3499625"/>
              <a:gd name="connsiteY50" fmla="*/ 200025 h 1273175"/>
              <a:gd name="connsiteX51" fmla="*/ 1330325 w 3499625"/>
              <a:gd name="connsiteY51" fmla="*/ 180975 h 1273175"/>
              <a:gd name="connsiteX52" fmla="*/ 1339850 w 3499625"/>
              <a:gd name="connsiteY52" fmla="*/ 168275 h 1273175"/>
              <a:gd name="connsiteX53" fmla="*/ 1362075 w 3499625"/>
              <a:gd name="connsiteY53" fmla="*/ 149225 h 1273175"/>
              <a:gd name="connsiteX54" fmla="*/ 1374775 w 3499625"/>
              <a:gd name="connsiteY54" fmla="*/ 130175 h 1273175"/>
              <a:gd name="connsiteX55" fmla="*/ 1387475 w 3499625"/>
              <a:gd name="connsiteY55" fmla="*/ 120650 h 1273175"/>
              <a:gd name="connsiteX56" fmla="*/ 1393825 w 3499625"/>
              <a:gd name="connsiteY56" fmla="*/ 111125 h 1273175"/>
              <a:gd name="connsiteX57" fmla="*/ 1412875 w 3499625"/>
              <a:gd name="connsiteY57" fmla="*/ 95250 h 1273175"/>
              <a:gd name="connsiteX58" fmla="*/ 1422400 w 3499625"/>
              <a:gd name="connsiteY58" fmla="*/ 85725 h 1273175"/>
              <a:gd name="connsiteX59" fmla="*/ 1435100 w 3499625"/>
              <a:gd name="connsiteY59" fmla="*/ 76200 h 1273175"/>
              <a:gd name="connsiteX60" fmla="*/ 1444625 w 3499625"/>
              <a:gd name="connsiteY60" fmla="*/ 66675 h 1273175"/>
              <a:gd name="connsiteX61" fmla="*/ 1454150 w 3499625"/>
              <a:gd name="connsiteY61" fmla="*/ 63500 h 1273175"/>
              <a:gd name="connsiteX62" fmla="*/ 1473200 w 3499625"/>
              <a:gd name="connsiteY62" fmla="*/ 50800 h 1273175"/>
              <a:gd name="connsiteX63" fmla="*/ 1498600 w 3499625"/>
              <a:gd name="connsiteY63" fmla="*/ 44450 h 1273175"/>
              <a:gd name="connsiteX64" fmla="*/ 1508125 w 3499625"/>
              <a:gd name="connsiteY64" fmla="*/ 41275 h 1273175"/>
              <a:gd name="connsiteX65" fmla="*/ 1543050 w 3499625"/>
              <a:gd name="connsiteY65" fmla="*/ 38100 h 1273175"/>
              <a:gd name="connsiteX66" fmla="*/ 1565275 w 3499625"/>
              <a:gd name="connsiteY66" fmla="*/ 34925 h 1273175"/>
              <a:gd name="connsiteX67" fmla="*/ 1762125 w 3499625"/>
              <a:gd name="connsiteY67" fmla="*/ 34925 h 1273175"/>
              <a:gd name="connsiteX68" fmla="*/ 1790700 w 3499625"/>
              <a:gd name="connsiteY68" fmla="*/ 28575 h 1273175"/>
              <a:gd name="connsiteX69" fmla="*/ 1803400 w 3499625"/>
              <a:gd name="connsiteY69" fmla="*/ 22225 h 1273175"/>
              <a:gd name="connsiteX70" fmla="*/ 1844675 w 3499625"/>
              <a:gd name="connsiteY70" fmla="*/ 12700 h 1273175"/>
              <a:gd name="connsiteX71" fmla="*/ 1873250 w 3499625"/>
              <a:gd name="connsiteY71" fmla="*/ 6350 h 1273175"/>
              <a:gd name="connsiteX72" fmla="*/ 1892300 w 3499625"/>
              <a:gd name="connsiteY72" fmla="*/ 9525 h 1273175"/>
              <a:gd name="connsiteX73" fmla="*/ 1901825 w 3499625"/>
              <a:gd name="connsiteY73" fmla="*/ 12700 h 1273175"/>
              <a:gd name="connsiteX74" fmla="*/ 1946275 w 3499625"/>
              <a:gd name="connsiteY74" fmla="*/ 15875 h 1273175"/>
              <a:gd name="connsiteX75" fmla="*/ 2006600 w 3499625"/>
              <a:gd name="connsiteY75" fmla="*/ 12700 h 1273175"/>
              <a:gd name="connsiteX76" fmla="*/ 2022475 w 3499625"/>
              <a:gd name="connsiteY76" fmla="*/ 9525 h 1273175"/>
              <a:gd name="connsiteX77" fmla="*/ 2082800 w 3499625"/>
              <a:gd name="connsiteY77" fmla="*/ 19050 h 1273175"/>
              <a:gd name="connsiteX78" fmla="*/ 2105025 w 3499625"/>
              <a:gd name="connsiteY78" fmla="*/ 22225 h 1273175"/>
              <a:gd name="connsiteX79" fmla="*/ 2130425 w 3499625"/>
              <a:gd name="connsiteY79" fmla="*/ 25400 h 1273175"/>
              <a:gd name="connsiteX80" fmla="*/ 2174875 w 3499625"/>
              <a:gd name="connsiteY80" fmla="*/ 34925 h 1273175"/>
              <a:gd name="connsiteX81" fmla="*/ 2222500 w 3499625"/>
              <a:gd name="connsiteY81" fmla="*/ 41275 h 1273175"/>
              <a:gd name="connsiteX82" fmla="*/ 2254250 w 3499625"/>
              <a:gd name="connsiteY82" fmla="*/ 38100 h 1273175"/>
              <a:gd name="connsiteX83" fmla="*/ 2270125 w 3499625"/>
              <a:gd name="connsiteY83" fmla="*/ 34925 h 1273175"/>
              <a:gd name="connsiteX84" fmla="*/ 2352675 w 3499625"/>
              <a:gd name="connsiteY84" fmla="*/ 25400 h 1273175"/>
              <a:gd name="connsiteX85" fmla="*/ 2378075 w 3499625"/>
              <a:gd name="connsiteY85" fmla="*/ 19050 h 1273175"/>
              <a:gd name="connsiteX86" fmla="*/ 2393950 w 3499625"/>
              <a:gd name="connsiteY86" fmla="*/ 15875 h 1273175"/>
              <a:gd name="connsiteX87" fmla="*/ 2416175 w 3499625"/>
              <a:gd name="connsiteY87" fmla="*/ 22225 h 1273175"/>
              <a:gd name="connsiteX88" fmla="*/ 2438400 w 3499625"/>
              <a:gd name="connsiteY88" fmla="*/ 25400 h 1273175"/>
              <a:gd name="connsiteX89" fmla="*/ 2447925 w 3499625"/>
              <a:gd name="connsiteY89" fmla="*/ 28575 h 1273175"/>
              <a:gd name="connsiteX90" fmla="*/ 2495550 w 3499625"/>
              <a:gd name="connsiteY90" fmla="*/ 34925 h 1273175"/>
              <a:gd name="connsiteX91" fmla="*/ 2546350 w 3499625"/>
              <a:gd name="connsiteY91" fmla="*/ 38100 h 1273175"/>
              <a:gd name="connsiteX92" fmla="*/ 2568575 w 3499625"/>
              <a:gd name="connsiteY92" fmla="*/ 34925 h 1273175"/>
              <a:gd name="connsiteX93" fmla="*/ 2587625 w 3499625"/>
              <a:gd name="connsiteY93" fmla="*/ 28575 h 1273175"/>
              <a:gd name="connsiteX94" fmla="*/ 2609850 w 3499625"/>
              <a:gd name="connsiteY94" fmla="*/ 28575 h 1273175"/>
              <a:gd name="connsiteX95" fmla="*/ 2654300 w 3499625"/>
              <a:gd name="connsiteY95" fmla="*/ 22225 h 1273175"/>
              <a:gd name="connsiteX96" fmla="*/ 2657475 w 3499625"/>
              <a:gd name="connsiteY96" fmla="*/ 9525 h 1273175"/>
              <a:gd name="connsiteX97" fmla="*/ 2689225 w 3499625"/>
              <a:gd name="connsiteY97" fmla="*/ 3175 h 1273175"/>
              <a:gd name="connsiteX98" fmla="*/ 2698750 w 3499625"/>
              <a:gd name="connsiteY98" fmla="*/ 0 h 1273175"/>
              <a:gd name="connsiteX99" fmla="*/ 2733675 w 3499625"/>
              <a:gd name="connsiteY99" fmla="*/ 3175 h 1273175"/>
              <a:gd name="connsiteX100" fmla="*/ 2749550 w 3499625"/>
              <a:gd name="connsiteY100" fmla="*/ 0 h 1273175"/>
              <a:gd name="connsiteX101" fmla="*/ 2778125 w 3499625"/>
              <a:gd name="connsiteY101" fmla="*/ 3175 h 1273175"/>
              <a:gd name="connsiteX102" fmla="*/ 2813050 w 3499625"/>
              <a:gd name="connsiteY102" fmla="*/ 0 h 1273175"/>
              <a:gd name="connsiteX103" fmla="*/ 2847975 w 3499625"/>
              <a:gd name="connsiteY103" fmla="*/ 9525 h 1273175"/>
              <a:gd name="connsiteX104" fmla="*/ 2860675 w 3499625"/>
              <a:gd name="connsiteY104" fmla="*/ 15875 h 1273175"/>
              <a:gd name="connsiteX105" fmla="*/ 2873375 w 3499625"/>
              <a:gd name="connsiteY105" fmla="*/ 19050 h 1273175"/>
              <a:gd name="connsiteX106" fmla="*/ 2882900 w 3499625"/>
              <a:gd name="connsiteY106" fmla="*/ 22225 h 1273175"/>
              <a:gd name="connsiteX107" fmla="*/ 2895600 w 3499625"/>
              <a:gd name="connsiteY107" fmla="*/ 25400 h 1273175"/>
              <a:gd name="connsiteX108" fmla="*/ 2905125 w 3499625"/>
              <a:gd name="connsiteY108" fmla="*/ 28575 h 1273175"/>
              <a:gd name="connsiteX109" fmla="*/ 2930525 w 3499625"/>
              <a:gd name="connsiteY109" fmla="*/ 31750 h 1273175"/>
              <a:gd name="connsiteX110" fmla="*/ 2940050 w 3499625"/>
              <a:gd name="connsiteY110" fmla="*/ 34925 h 1273175"/>
              <a:gd name="connsiteX111" fmla="*/ 2952750 w 3499625"/>
              <a:gd name="connsiteY111" fmla="*/ 38100 h 1273175"/>
              <a:gd name="connsiteX112" fmla="*/ 2965450 w 3499625"/>
              <a:gd name="connsiteY112" fmla="*/ 44450 h 1273175"/>
              <a:gd name="connsiteX113" fmla="*/ 2990850 w 3499625"/>
              <a:gd name="connsiteY113" fmla="*/ 50800 h 1273175"/>
              <a:gd name="connsiteX114" fmla="*/ 3000375 w 3499625"/>
              <a:gd name="connsiteY114" fmla="*/ 53975 h 1273175"/>
              <a:gd name="connsiteX115" fmla="*/ 3028950 w 3499625"/>
              <a:gd name="connsiteY115" fmla="*/ 66675 h 1273175"/>
              <a:gd name="connsiteX116" fmla="*/ 3038475 w 3499625"/>
              <a:gd name="connsiteY116" fmla="*/ 69850 h 1273175"/>
              <a:gd name="connsiteX117" fmla="*/ 3063875 w 3499625"/>
              <a:gd name="connsiteY117" fmla="*/ 85725 h 1273175"/>
              <a:gd name="connsiteX118" fmla="*/ 3086100 w 3499625"/>
              <a:gd name="connsiteY118" fmla="*/ 95250 h 1273175"/>
              <a:gd name="connsiteX119" fmla="*/ 3095625 w 3499625"/>
              <a:gd name="connsiteY119" fmla="*/ 101600 h 1273175"/>
              <a:gd name="connsiteX120" fmla="*/ 3105150 w 3499625"/>
              <a:gd name="connsiteY120" fmla="*/ 104775 h 1273175"/>
              <a:gd name="connsiteX121" fmla="*/ 3114675 w 3499625"/>
              <a:gd name="connsiteY121" fmla="*/ 111125 h 1273175"/>
              <a:gd name="connsiteX122" fmla="*/ 3133725 w 3499625"/>
              <a:gd name="connsiteY122" fmla="*/ 117475 h 1273175"/>
              <a:gd name="connsiteX123" fmla="*/ 3143250 w 3499625"/>
              <a:gd name="connsiteY123" fmla="*/ 120650 h 1273175"/>
              <a:gd name="connsiteX124" fmla="*/ 3155950 w 3499625"/>
              <a:gd name="connsiteY124" fmla="*/ 127000 h 1273175"/>
              <a:gd name="connsiteX125" fmla="*/ 3168650 w 3499625"/>
              <a:gd name="connsiteY125" fmla="*/ 130175 h 1273175"/>
              <a:gd name="connsiteX126" fmla="*/ 3178175 w 3499625"/>
              <a:gd name="connsiteY126" fmla="*/ 133350 h 1273175"/>
              <a:gd name="connsiteX127" fmla="*/ 3203575 w 3499625"/>
              <a:gd name="connsiteY127" fmla="*/ 139700 h 1273175"/>
              <a:gd name="connsiteX128" fmla="*/ 3213100 w 3499625"/>
              <a:gd name="connsiteY128" fmla="*/ 142875 h 1273175"/>
              <a:gd name="connsiteX129" fmla="*/ 3232150 w 3499625"/>
              <a:gd name="connsiteY129" fmla="*/ 152400 h 1273175"/>
              <a:gd name="connsiteX130" fmla="*/ 3254375 w 3499625"/>
              <a:gd name="connsiteY130" fmla="*/ 165100 h 1273175"/>
              <a:gd name="connsiteX131" fmla="*/ 3263900 w 3499625"/>
              <a:gd name="connsiteY131" fmla="*/ 171450 h 1273175"/>
              <a:gd name="connsiteX132" fmla="*/ 3282950 w 3499625"/>
              <a:gd name="connsiteY132" fmla="*/ 177800 h 1273175"/>
              <a:gd name="connsiteX133" fmla="*/ 3238500 w 3499625"/>
              <a:gd name="connsiteY133" fmla="*/ 180975 h 1273175"/>
              <a:gd name="connsiteX134" fmla="*/ 3257550 w 3499625"/>
              <a:gd name="connsiteY134" fmla="*/ 187325 h 1273175"/>
              <a:gd name="connsiteX135" fmla="*/ 3267075 w 3499625"/>
              <a:gd name="connsiteY135" fmla="*/ 190500 h 1273175"/>
              <a:gd name="connsiteX136" fmla="*/ 3276600 w 3499625"/>
              <a:gd name="connsiteY136" fmla="*/ 193675 h 1273175"/>
              <a:gd name="connsiteX137" fmla="*/ 3311525 w 3499625"/>
              <a:gd name="connsiteY137" fmla="*/ 196850 h 1273175"/>
              <a:gd name="connsiteX138" fmla="*/ 3324225 w 3499625"/>
              <a:gd name="connsiteY138" fmla="*/ 200025 h 1273175"/>
              <a:gd name="connsiteX139" fmla="*/ 3340100 w 3499625"/>
              <a:gd name="connsiteY139" fmla="*/ 203200 h 1273175"/>
              <a:gd name="connsiteX140" fmla="*/ 3349625 w 3499625"/>
              <a:gd name="connsiteY140" fmla="*/ 206375 h 1273175"/>
              <a:gd name="connsiteX141" fmla="*/ 3355975 w 3499625"/>
              <a:gd name="connsiteY141" fmla="*/ 215900 h 1273175"/>
              <a:gd name="connsiteX142" fmla="*/ 3359150 w 3499625"/>
              <a:gd name="connsiteY142" fmla="*/ 225425 h 1273175"/>
              <a:gd name="connsiteX143" fmla="*/ 3368675 w 3499625"/>
              <a:gd name="connsiteY143" fmla="*/ 231775 h 1273175"/>
              <a:gd name="connsiteX144" fmla="*/ 3384550 w 3499625"/>
              <a:gd name="connsiteY144" fmla="*/ 250825 h 1273175"/>
              <a:gd name="connsiteX145" fmla="*/ 3394075 w 3499625"/>
              <a:gd name="connsiteY145" fmla="*/ 254000 h 1273175"/>
              <a:gd name="connsiteX146" fmla="*/ 3413125 w 3499625"/>
              <a:gd name="connsiteY146" fmla="*/ 263525 h 1273175"/>
              <a:gd name="connsiteX147" fmla="*/ 3425825 w 3499625"/>
              <a:gd name="connsiteY147" fmla="*/ 282575 h 1273175"/>
              <a:gd name="connsiteX148" fmla="*/ 3432175 w 3499625"/>
              <a:gd name="connsiteY148" fmla="*/ 292100 h 1273175"/>
              <a:gd name="connsiteX149" fmla="*/ 3441700 w 3499625"/>
              <a:gd name="connsiteY149" fmla="*/ 298450 h 1273175"/>
              <a:gd name="connsiteX150" fmla="*/ 3467100 w 3499625"/>
              <a:gd name="connsiteY150" fmla="*/ 320675 h 1273175"/>
              <a:gd name="connsiteX151" fmla="*/ 3476625 w 3499625"/>
              <a:gd name="connsiteY151" fmla="*/ 327025 h 1273175"/>
              <a:gd name="connsiteX152" fmla="*/ 3482975 w 3499625"/>
              <a:gd name="connsiteY152" fmla="*/ 349250 h 1273175"/>
              <a:gd name="connsiteX153" fmla="*/ 3495675 w 3499625"/>
              <a:gd name="connsiteY153" fmla="*/ 368300 h 1273175"/>
              <a:gd name="connsiteX154" fmla="*/ 3495675 w 3499625"/>
              <a:gd name="connsiteY154" fmla="*/ 447675 h 1273175"/>
              <a:gd name="connsiteX155" fmla="*/ 3492500 w 3499625"/>
              <a:gd name="connsiteY155" fmla="*/ 457200 h 1273175"/>
              <a:gd name="connsiteX156" fmla="*/ 3489325 w 3499625"/>
              <a:gd name="connsiteY156" fmla="*/ 549275 h 1273175"/>
              <a:gd name="connsiteX157" fmla="*/ 3486150 w 3499625"/>
              <a:gd name="connsiteY157" fmla="*/ 584200 h 1273175"/>
              <a:gd name="connsiteX158" fmla="*/ 3479800 w 3499625"/>
              <a:gd name="connsiteY158" fmla="*/ 638175 h 1273175"/>
              <a:gd name="connsiteX159" fmla="*/ 3482975 w 3499625"/>
              <a:gd name="connsiteY159" fmla="*/ 657225 h 1273175"/>
              <a:gd name="connsiteX160" fmla="*/ 3486150 w 3499625"/>
              <a:gd name="connsiteY160" fmla="*/ 682625 h 1273175"/>
              <a:gd name="connsiteX161" fmla="*/ 3489325 w 3499625"/>
              <a:gd name="connsiteY161" fmla="*/ 704850 h 1273175"/>
              <a:gd name="connsiteX162" fmla="*/ 3492500 w 3499625"/>
              <a:gd name="connsiteY162" fmla="*/ 752475 h 1273175"/>
              <a:gd name="connsiteX163" fmla="*/ 3486150 w 3499625"/>
              <a:gd name="connsiteY163" fmla="*/ 812800 h 1273175"/>
              <a:gd name="connsiteX164" fmla="*/ 3482975 w 3499625"/>
              <a:gd name="connsiteY164" fmla="*/ 825500 h 1273175"/>
              <a:gd name="connsiteX165" fmla="*/ 3479800 w 3499625"/>
              <a:gd name="connsiteY165" fmla="*/ 844550 h 1273175"/>
              <a:gd name="connsiteX166" fmla="*/ 3482975 w 3499625"/>
              <a:gd name="connsiteY166" fmla="*/ 898525 h 1273175"/>
              <a:gd name="connsiteX167" fmla="*/ 3486150 w 3499625"/>
              <a:gd name="connsiteY167" fmla="*/ 936625 h 1273175"/>
              <a:gd name="connsiteX168" fmla="*/ 3482975 w 3499625"/>
              <a:gd name="connsiteY168" fmla="*/ 1022350 h 1273175"/>
              <a:gd name="connsiteX169" fmla="*/ 3479800 w 3499625"/>
              <a:gd name="connsiteY169" fmla="*/ 1076325 h 1273175"/>
              <a:gd name="connsiteX170" fmla="*/ 3476625 w 3499625"/>
              <a:gd name="connsiteY170" fmla="*/ 1111250 h 1273175"/>
              <a:gd name="connsiteX171" fmla="*/ 3457575 w 3499625"/>
              <a:gd name="connsiteY171" fmla="*/ 1123950 h 1273175"/>
              <a:gd name="connsiteX172" fmla="*/ 3425825 w 3499625"/>
              <a:gd name="connsiteY172" fmla="*/ 1130300 h 1273175"/>
              <a:gd name="connsiteX173" fmla="*/ 3387725 w 3499625"/>
              <a:gd name="connsiteY173" fmla="*/ 1136650 h 1273175"/>
              <a:gd name="connsiteX174" fmla="*/ 3378200 w 3499625"/>
              <a:gd name="connsiteY174" fmla="*/ 1139825 h 1273175"/>
              <a:gd name="connsiteX175" fmla="*/ 3368675 w 3499625"/>
              <a:gd name="connsiteY175" fmla="*/ 1146175 h 1273175"/>
              <a:gd name="connsiteX176" fmla="*/ 3190875 w 3499625"/>
              <a:gd name="connsiteY176" fmla="*/ 1139825 h 1273175"/>
              <a:gd name="connsiteX177" fmla="*/ 3013075 w 3499625"/>
              <a:gd name="connsiteY177" fmla="*/ 1143000 h 1273175"/>
              <a:gd name="connsiteX178" fmla="*/ 2959100 w 3499625"/>
              <a:gd name="connsiteY178" fmla="*/ 1139825 h 1273175"/>
              <a:gd name="connsiteX179" fmla="*/ 2863850 w 3499625"/>
              <a:gd name="connsiteY179" fmla="*/ 1136650 h 1273175"/>
              <a:gd name="connsiteX180" fmla="*/ 2727325 w 3499625"/>
              <a:gd name="connsiteY180" fmla="*/ 1139825 h 1273175"/>
              <a:gd name="connsiteX181" fmla="*/ 2628900 w 3499625"/>
              <a:gd name="connsiteY181" fmla="*/ 1133475 h 1273175"/>
              <a:gd name="connsiteX182" fmla="*/ 2584450 w 3499625"/>
              <a:gd name="connsiteY182" fmla="*/ 1130300 h 1273175"/>
              <a:gd name="connsiteX183" fmla="*/ 2555875 w 3499625"/>
              <a:gd name="connsiteY183" fmla="*/ 1133475 h 1273175"/>
              <a:gd name="connsiteX184" fmla="*/ 2543175 w 3499625"/>
              <a:gd name="connsiteY184" fmla="*/ 1136650 h 1273175"/>
              <a:gd name="connsiteX185" fmla="*/ 2520950 w 3499625"/>
              <a:gd name="connsiteY185" fmla="*/ 1139825 h 1273175"/>
              <a:gd name="connsiteX186" fmla="*/ 2501900 w 3499625"/>
              <a:gd name="connsiteY186" fmla="*/ 1143000 h 1273175"/>
              <a:gd name="connsiteX187" fmla="*/ 2476500 w 3499625"/>
              <a:gd name="connsiteY187" fmla="*/ 1139825 h 1273175"/>
              <a:gd name="connsiteX188" fmla="*/ 2460625 w 3499625"/>
              <a:gd name="connsiteY188" fmla="*/ 1143000 h 1273175"/>
              <a:gd name="connsiteX189" fmla="*/ 2444750 w 3499625"/>
              <a:gd name="connsiteY189" fmla="*/ 1139825 h 1273175"/>
              <a:gd name="connsiteX190" fmla="*/ 2425700 w 3499625"/>
              <a:gd name="connsiteY190" fmla="*/ 1136650 h 1273175"/>
              <a:gd name="connsiteX191" fmla="*/ 2403475 w 3499625"/>
              <a:gd name="connsiteY191" fmla="*/ 1133475 h 1273175"/>
              <a:gd name="connsiteX192" fmla="*/ 2378075 w 3499625"/>
              <a:gd name="connsiteY192" fmla="*/ 1130300 h 1273175"/>
              <a:gd name="connsiteX193" fmla="*/ 2365375 w 3499625"/>
              <a:gd name="connsiteY193" fmla="*/ 1127125 h 1273175"/>
              <a:gd name="connsiteX194" fmla="*/ 2346325 w 3499625"/>
              <a:gd name="connsiteY194" fmla="*/ 1123950 h 1273175"/>
              <a:gd name="connsiteX195" fmla="*/ 2330450 w 3499625"/>
              <a:gd name="connsiteY195" fmla="*/ 1120775 h 1273175"/>
              <a:gd name="connsiteX196" fmla="*/ 2295525 w 3499625"/>
              <a:gd name="connsiteY196" fmla="*/ 1114425 h 1273175"/>
              <a:gd name="connsiteX197" fmla="*/ 2276475 w 3499625"/>
              <a:gd name="connsiteY197" fmla="*/ 1108075 h 1273175"/>
              <a:gd name="connsiteX198" fmla="*/ 2247900 w 3499625"/>
              <a:gd name="connsiteY198" fmla="*/ 1111250 h 1273175"/>
              <a:gd name="connsiteX199" fmla="*/ 2219325 w 3499625"/>
              <a:gd name="connsiteY199" fmla="*/ 1120775 h 1273175"/>
              <a:gd name="connsiteX200" fmla="*/ 2206625 w 3499625"/>
              <a:gd name="connsiteY200" fmla="*/ 1123950 h 1273175"/>
              <a:gd name="connsiteX201" fmla="*/ 2184400 w 3499625"/>
              <a:gd name="connsiteY201" fmla="*/ 1130300 h 1273175"/>
              <a:gd name="connsiteX202" fmla="*/ 2165350 w 3499625"/>
              <a:gd name="connsiteY202" fmla="*/ 1146175 h 1273175"/>
              <a:gd name="connsiteX203" fmla="*/ 2146300 w 3499625"/>
              <a:gd name="connsiteY203" fmla="*/ 1162050 h 1273175"/>
              <a:gd name="connsiteX204" fmla="*/ 2120900 w 3499625"/>
              <a:gd name="connsiteY204" fmla="*/ 1168400 h 1273175"/>
              <a:gd name="connsiteX205" fmla="*/ 2111375 w 3499625"/>
              <a:gd name="connsiteY205" fmla="*/ 1171575 h 1273175"/>
              <a:gd name="connsiteX206" fmla="*/ 2079625 w 3499625"/>
              <a:gd name="connsiteY206" fmla="*/ 1181100 h 1273175"/>
              <a:gd name="connsiteX207" fmla="*/ 2070100 w 3499625"/>
              <a:gd name="connsiteY207" fmla="*/ 1184275 h 1273175"/>
              <a:gd name="connsiteX208" fmla="*/ 1990725 w 3499625"/>
              <a:gd name="connsiteY208" fmla="*/ 1190625 h 1273175"/>
              <a:gd name="connsiteX209" fmla="*/ 1936750 w 3499625"/>
              <a:gd name="connsiteY209" fmla="*/ 1193800 h 1273175"/>
              <a:gd name="connsiteX210" fmla="*/ 1920875 w 3499625"/>
              <a:gd name="connsiteY210" fmla="*/ 1196975 h 1273175"/>
              <a:gd name="connsiteX211" fmla="*/ 1901825 w 3499625"/>
              <a:gd name="connsiteY211" fmla="*/ 1200150 h 1273175"/>
              <a:gd name="connsiteX212" fmla="*/ 1879600 w 3499625"/>
              <a:gd name="connsiteY212" fmla="*/ 1206500 h 1273175"/>
              <a:gd name="connsiteX213" fmla="*/ 1863725 w 3499625"/>
              <a:gd name="connsiteY213" fmla="*/ 1209675 h 1273175"/>
              <a:gd name="connsiteX214" fmla="*/ 1825625 w 3499625"/>
              <a:gd name="connsiteY214" fmla="*/ 1216025 h 1273175"/>
              <a:gd name="connsiteX215" fmla="*/ 1806575 w 3499625"/>
              <a:gd name="connsiteY215" fmla="*/ 1222375 h 1273175"/>
              <a:gd name="connsiteX216" fmla="*/ 1768475 w 3499625"/>
              <a:gd name="connsiteY216" fmla="*/ 1231900 h 1273175"/>
              <a:gd name="connsiteX217" fmla="*/ 1755775 w 3499625"/>
              <a:gd name="connsiteY217" fmla="*/ 1235075 h 1273175"/>
              <a:gd name="connsiteX218" fmla="*/ 1746250 w 3499625"/>
              <a:gd name="connsiteY218" fmla="*/ 1238250 h 1273175"/>
              <a:gd name="connsiteX219" fmla="*/ 1666875 w 3499625"/>
              <a:gd name="connsiteY219" fmla="*/ 1241425 h 1273175"/>
              <a:gd name="connsiteX220" fmla="*/ 1638300 w 3499625"/>
              <a:gd name="connsiteY220" fmla="*/ 1247775 h 1273175"/>
              <a:gd name="connsiteX221" fmla="*/ 1622425 w 3499625"/>
              <a:gd name="connsiteY221" fmla="*/ 1250950 h 1273175"/>
              <a:gd name="connsiteX222" fmla="*/ 1609725 w 3499625"/>
              <a:gd name="connsiteY222" fmla="*/ 1254125 h 1273175"/>
              <a:gd name="connsiteX223" fmla="*/ 1590675 w 3499625"/>
              <a:gd name="connsiteY223" fmla="*/ 1257300 h 1273175"/>
              <a:gd name="connsiteX224" fmla="*/ 1581150 w 3499625"/>
              <a:gd name="connsiteY224" fmla="*/ 1260475 h 1273175"/>
              <a:gd name="connsiteX225" fmla="*/ 1562100 w 3499625"/>
              <a:gd name="connsiteY225" fmla="*/ 1263650 h 1273175"/>
              <a:gd name="connsiteX226" fmla="*/ 1549400 w 3499625"/>
              <a:gd name="connsiteY226" fmla="*/ 1266825 h 1273175"/>
              <a:gd name="connsiteX227" fmla="*/ 1485900 w 3499625"/>
              <a:gd name="connsiteY227" fmla="*/ 1273175 h 1273175"/>
              <a:gd name="connsiteX228" fmla="*/ 1352550 w 3499625"/>
              <a:gd name="connsiteY228" fmla="*/ 1260475 h 1273175"/>
              <a:gd name="connsiteX229" fmla="*/ 1301750 w 3499625"/>
              <a:gd name="connsiteY229" fmla="*/ 1254125 h 1273175"/>
              <a:gd name="connsiteX230" fmla="*/ 1225550 w 3499625"/>
              <a:gd name="connsiteY230" fmla="*/ 1247775 h 1273175"/>
              <a:gd name="connsiteX231" fmla="*/ 1149350 w 3499625"/>
              <a:gd name="connsiteY231" fmla="*/ 1244600 h 1273175"/>
              <a:gd name="connsiteX232" fmla="*/ 1130300 w 3499625"/>
              <a:gd name="connsiteY232" fmla="*/ 1241425 h 1273175"/>
              <a:gd name="connsiteX233" fmla="*/ 1114425 w 3499625"/>
              <a:gd name="connsiteY233" fmla="*/ 1238250 h 1273175"/>
              <a:gd name="connsiteX234" fmla="*/ 1076325 w 3499625"/>
              <a:gd name="connsiteY234" fmla="*/ 1231900 h 1273175"/>
              <a:gd name="connsiteX235" fmla="*/ 1060450 w 3499625"/>
              <a:gd name="connsiteY235" fmla="*/ 1228725 h 1273175"/>
              <a:gd name="connsiteX236" fmla="*/ 1047750 w 3499625"/>
              <a:gd name="connsiteY236" fmla="*/ 1225550 h 1273175"/>
              <a:gd name="connsiteX237" fmla="*/ 1022350 w 3499625"/>
              <a:gd name="connsiteY237" fmla="*/ 1222375 h 1273175"/>
              <a:gd name="connsiteX238" fmla="*/ 984250 w 3499625"/>
              <a:gd name="connsiteY238" fmla="*/ 1212850 h 1273175"/>
              <a:gd name="connsiteX239" fmla="*/ 974725 w 3499625"/>
              <a:gd name="connsiteY239" fmla="*/ 1209675 h 1273175"/>
              <a:gd name="connsiteX240" fmla="*/ 958850 w 3499625"/>
              <a:gd name="connsiteY240" fmla="*/ 1184275 h 1273175"/>
              <a:gd name="connsiteX241" fmla="*/ 952500 w 3499625"/>
              <a:gd name="connsiteY241" fmla="*/ 1165225 h 1273175"/>
              <a:gd name="connsiteX242" fmla="*/ 949325 w 3499625"/>
              <a:gd name="connsiteY242" fmla="*/ 1155700 h 1273175"/>
              <a:gd name="connsiteX243" fmla="*/ 949325 w 3499625"/>
              <a:gd name="connsiteY243" fmla="*/ 1089025 h 1273175"/>
              <a:gd name="connsiteX244" fmla="*/ 942975 w 3499625"/>
              <a:gd name="connsiteY244" fmla="*/ 1041400 h 1273175"/>
              <a:gd name="connsiteX245" fmla="*/ 939800 w 3499625"/>
              <a:gd name="connsiteY245" fmla="*/ 1031875 h 1273175"/>
              <a:gd name="connsiteX246" fmla="*/ 923925 w 3499625"/>
              <a:gd name="connsiteY246" fmla="*/ 1012825 h 1273175"/>
              <a:gd name="connsiteX247" fmla="*/ 901700 w 3499625"/>
              <a:gd name="connsiteY247" fmla="*/ 987425 h 1273175"/>
              <a:gd name="connsiteX248" fmla="*/ 873125 w 3499625"/>
              <a:gd name="connsiteY248" fmla="*/ 977900 h 1273175"/>
              <a:gd name="connsiteX249" fmla="*/ 850900 w 3499625"/>
              <a:gd name="connsiteY249" fmla="*/ 971550 h 1273175"/>
              <a:gd name="connsiteX250" fmla="*/ 825500 w 3499625"/>
              <a:gd name="connsiteY250" fmla="*/ 958850 h 1273175"/>
              <a:gd name="connsiteX251" fmla="*/ 812800 w 3499625"/>
              <a:gd name="connsiteY251" fmla="*/ 949325 h 1273175"/>
              <a:gd name="connsiteX252" fmla="*/ 781050 w 3499625"/>
              <a:gd name="connsiteY252" fmla="*/ 936625 h 1273175"/>
              <a:gd name="connsiteX253" fmla="*/ 762000 w 3499625"/>
              <a:gd name="connsiteY253" fmla="*/ 933450 h 1273175"/>
              <a:gd name="connsiteX254" fmla="*/ 746125 w 3499625"/>
              <a:gd name="connsiteY254" fmla="*/ 927100 h 1273175"/>
              <a:gd name="connsiteX255" fmla="*/ 717550 w 3499625"/>
              <a:gd name="connsiteY255" fmla="*/ 920750 h 1273175"/>
              <a:gd name="connsiteX256" fmla="*/ 698500 w 3499625"/>
              <a:gd name="connsiteY256" fmla="*/ 914400 h 1273175"/>
              <a:gd name="connsiteX257" fmla="*/ 685800 w 3499625"/>
              <a:gd name="connsiteY257" fmla="*/ 911225 h 1273175"/>
              <a:gd name="connsiteX258" fmla="*/ 650875 w 3499625"/>
              <a:gd name="connsiteY258" fmla="*/ 904875 h 1273175"/>
              <a:gd name="connsiteX259" fmla="*/ 625475 w 3499625"/>
              <a:gd name="connsiteY259" fmla="*/ 901700 h 1273175"/>
              <a:gd name="connsiteX260" fmla="*/ 561975 w 3499625"/>
              <a:gd name="connsiteY260" fmla="*/ 898525 h 1273175"/>
              <a:gd name="connsiteX261" fmla="*/ 527050 w 3499625"/>
              <a:gd name="connsiteY261" fmla="*/ 895350 h 1273175"/>
              <a:gd name="connsiteX262" fmla="*/ 409575 w 3499625"/>
              <a:gd name="connsiteY262" fmla="*/ 898525 h 1273175"/>
              <a:gd name="connsiteX263" fmla="*/ 396875 w 3499625"/>
              <a:gd name="connsiteY263" fmla="*/ 901700 h 1273175"/>
              <a:gd name="connsiteX264" fmla="*/ 323850 w 3499625"/>
              <a:gd name="connsiteY264" fmla="*/ 908050 h 1273175"/>
              <a:gd name="connsiteX265" fmla="*/ 288925 w 3499625"/>
              <a:gd name="connsiteY265" fmla="*/ 911225 h 1273175"/>
              <a:gd name="connsiteX266" fmla="*/ 263525 w 3499625"/>
              <a:gd name="connsiteY266" fmla="*/ 914400 h 1273175"/>
              <a:gd name="connsiteX267" fmla="*/ 190500 w 3499625"/>
              <a:gd name="connsiteY267" fmla="*/ 911225 h 1273175"/>
              <a:gd name="connsiteX268" fmla="*/ 146050 w 3499625"/>
              <a:gd name="connsiteY268" fmla="*/ 920750 h 1273175"/>
              <a:gd name="connsiteX269" fmla="*/ 117475 w 3499625"/>
              <a:gd name="connsiteY269" fmla="*/ 933450 h 1273175"/>
              <a:gd name="connsiteX270" fmla="*/ 107950 w 3499625"/>
              <a:gd name="connsiteY270" fmla="*/ 936625 h 1273175"/>
              <a:gd name="connsiteX271" fmla="*/ 98425 w 3499625"/>
              <a:gd name="connsiteY271" fmla="*/ 942975 h 1273175"/>
              <a:gd name="connsiteX272" fmla="*/ 104775 w 3499625"/>
              <a:gd name="connsiteY272" fmla="*/ 946150 h 1273175"/>
              <a:gd name="connsiteX0" fmla="*/ 104775 w 3499625"/>
              <a:gd name="connsiteY0" fmla="*/ 946150 h 1273175"/>
              <a:gd name="connsiteX1" fmla="*/ 53975 w 3499625"/>
              <a:gd name="connsiteY1" fmla="*/ 939800 h 1273175"/>
              <a:gd name="connsiteX2" fmla="*/ 44450 w 3499625"/>
              <a:gd name="connsiteY2" fmla="*/ 936625 h 1273175"/>
              <a:gd name="connsiteX3" fmla="*/ 34925 w 3499625"/>
              <a:gd name="connsiteY3" fmla="*/ 930275 h 1273175"/>
              <a:gd name="connsiteX4" fmla="*/ 28575 w 3499625"/>
              <a:gd name="connsiteY4" fmla="*/ 898525 h 1273175"/>
              <a:gd name="connsiteX5" fmla="*/ 25400 w 3499625"/>
              <a:gd name="connsiteY5" fmla="*/ 869950 h 1273175"/>
              <a:gd name="connsiteX6" fmla="*/ 12700 w 3499625"/>
              <a:gd name="connsiteY6" fmla="*/ 841375 h 1273175"/>
              <a:gd name="connsiteX7" fmla="*/ 9525 w 3499625"/>
              <a:gd name="connsiteY7" fmla="*/ 831850 h 1273175"/>
              <a:gd name="connsiteX8" fmla="*/ 3175 w 3499625"/>
              <a:gd name="connsiteY8" fmla="*/ 701675 h 1273175"/>
              <a:gd name="connsiteX9" fmla="*/ 0 w 3499625"/>
              <a:gd name="connsiteY9" fmla="*/ 657225 h 1273175"/>
              <a:gd name="connsiteX10" fmla="*/ 6350 w 3499625"/>
              <a:gd name="connsiteY10" fmla="*/ 600075 h 1273175"/>
              <a:gd name="connsiteX11" fmla="*/ 12700 w 3499625"/>
              <a:gd name="connsiteY11" fmla="*/ 581025 h 1273175"/>
              <a:gd name="connsiteX12" fmla="*/ 15875 w 3499625"/>
              <a:gd name="connsiteY12" fmla="*/ 571500 h 1273175"/>
              <a:gd name="connsiteX13" fmla="*/ 25400 w 3499625"/>
              <a:gd name="connsiteY13" fmla="*/ 561975 h 1273175"/>
              <a:gd name="connsiteX14" fmla="*/ 41275 w 3499625"/>
              <a:gd name="connsiteY14" fmla="*/ 539750 h 1273175"/>
              <a:gd name="connsiteX15" fmla="*/ 50800 w 3499625"/>
              <a:gd name="connsiteY15" fmla="*/ 533400 h 1273175"/>
              <a:gd name="connsiteX16" fmla="*/ 57150 w 3499625"/>
              <a:gd name="connsiteY16" fmla="*/ 523875 h 1273175"/>
              <a:gd name="connsiteX17" fmla="*/ 82550 w 3499625"/>
              <a:gd name="connsiteY17" fmla="*/ 520700 h 1273175"/>
              <a:gd name="connsiteX18" fmla="*/ 130175 w 3499625"/>
              <a:gd name="connsiteY18" fmla="*/ 517525 h 1273175"/>
              <a:gd name="connsiteX19" fmla="*/ 139700 w 3499625"/>
              <a:gd name="connsiteY19" fmla="*/ 514350 h 1273175"/>
              <a:gd name="connsiteX20" fmla="*/ 365125 w 3499625"/>
              <a:gd name="connsiteY20" fmla="*/ 504825 h 1273175"/>
              <a:gd name="connsiteX21" fmla="*/ 431800 w 3499625"/>
              <a:gd name="connsiteY21" fmla="*/ 498475 h 1273175"/>
              <a:gd name="connsiteX22" fmla="*/ 520700 w 3499625"/>
              <a:gd name="connsiteY22" fmla="*/ 488950 h 1273175"/>
              <a:gd name="connsiteX23" fmla="*/ 622300 w 3499625"/>
              <a:gd name="connsiteY23" fmla="*/ 488950 h 1273175"/>
              <a:gd name="connsiteX24" fmla="*/ 755650 w 3499625"/>
              <a:gd name="connsiteY24" fmla="*/ 495300 h 1273175"/>
              <a:gd name="connsiteX25" fmla="*/ 787400 w 3499625"/>
              <a:gd name="connsiteY25" fmla="*/ 498475 h 1273175"/>
              <a:gd name="connsiteX26" fmla="*/ 854075 w 3499625"/>
              <a:gd name="connsiteY26" fmla="*/ 501650 h 1273175"/>
              <a:gd name="connsiteX27" fmla="*/ 882650 w 3499625"/>
              <a:gd name="connsiteY27" fmla="*/ 498475 h 1273175"/>
              <a:gd name="connsiteX28" fmla="*/ 981075 w 3499625"/>
              <a:gd name="connsiteY28" fmla="*/ 495300 h 1273175"/>
              <a:gd name="connsiteX29" fmla="*/ 1003300 w 3499625"/>
              <a:gd name="connsiteY29" fmla="*/ 482600 h 1273175"/>
              <a:gd name="connsiteX30" fmla="*/ 1019175 w 3499625"/>
              <a:gd name="connsiteY30" fmla="*/ 476250 h 1273175"/>
              <a:gd name="connsiteX31" fmla="*/ 1028700 w 3499625"/>
              <a:gd name="connsiteY31" fmla="*/ 473075 h 1273175"/>
              <a:gd name="connsiteX32" fmla="*/ 1047750 w 3499625"/>
              <a:gd name="connsiteY32" fmla="*/ 460375 h 1273175"/>
              <a:gd name="connsiteX33" fmla="*/ 1066800 w 3499625"/>
              <a:gd name="connsiteY33" fmla="*/ 444500 h 1273175"/>
              <a:gd name="connsiteX34" fmla="*/ 1073150 w 3499625"/>
              <a:gd name="connsiteY34" fmla="*/ 434975 h 1273175"/>
              <a:gd name="connsiteX35" fmla="*/ 1095375 w 3499625"/>
              <a:gd name="connsiteY35" fmla="*/ 415925 h 1273175"/>
              <a:gd name="connsiteX36" fmla="*/ 1101725 w 3499625"/>
              <a:gd name="connsiteY36" fmla="*/ 406400 h 1273175"/>
              <a:gd name="connsiteX37" fmla="*/ 1120775 w 3499625"/>
              <a:gd name="connsiteY37" fmla="*/ 387350 h 1273175"/>
              <a:gd name="connsiteX38" fmla="*/ 1130300 w 3499625"/>
              <a:gd name="connsiteY38" fmla="*/ 377825 h 1273175"/>
              <a:gd name="connsiteX39" fmla="*/ 1149350 w 3499625"/>
              <a:gd name="connsiteY39" fmla="*/ 368300 h 1273175"/>
              <a:gd name="connsiteX40" fmla="*/ 1158875 w 3499625"/>
              <a:gd name="connsiteY40" fmla="*/ 365125 h 1273175"/>
              <a:gd name="connsiteX41" fmla="*/ 1184275 w 3499625"/>
              <a:gd name="connsiteY41" fmla="*/ 349250 h 1273175"/>
              <a:gd name="connsiteX42" fmla="*/ 1203325 w 3499625"/>
              <a:gd name="connsiteY42" fmla="*/ 342900 h 1273175"/>
              <a:gd name="connsiteX43" fmla="*/ 1222375 w 3499625"/>
              <a:gd name="connsiteY43" fmla="*/ 333375 h 1273175"/>
              <a:gd name="connsiteX44" fmla="*/ 1238250 w 3499625"/>
              <a:gd name="connsiteY44" fmla="*/ 314325 h 1273175"/>
              <a:gd name="connsiteX45" fmla="*/ 1260475 w 3499625"/>
              <a:gd name="connsiteY45" fmla="*/ 285750 h 1273175"/>
              <a:gd name="connsiteX46" fmla="*/ 1270000 w 3499625"/>
              <a:gd name="connsiteY46" fmla="*/ 269875 h 1273175"/>
              <a:gd name="connsiteX47" fmla="*/ 1282700 w 3499625"/>
              <a:gd name="connsiteY47" fmla="*/ 257175 h 1273175"/>
              <a:gd name="connsiteX48" fmla="*/ 1295400 w 3499625"/>
              <a:gd name="connsiteY48" fmla="*/ 238125 h 1273175"/>
              <a:gd name="connsiteX49" fmla="*/ 1301750 w 3499625"/>
              <a:gd name="connsiteY49" fmla="*/ 228600 h 1273175"/>
              <a:gd name="connsiteX50" fmla="*/ 1317625 w 3499625"/>
              <a:gd name="connsiteY50" fmla="*/ 200025 h 1273175"/>
              <a:gd name="connsiteX51" fmla="*/ 1330325 w 3499625"/>
              <a:gd name="connsiteY51" fmla="*/ 180975 h 1273175"/>
              <a:gd name="connsiteX52" fmla="*/ 1339850 w 3499625"/>
              <a:gd name="connsiteY52" fmla="*/ 168275 h 1273175"/>
              <a:gd name="connsiteX53" fmla="*/ 1362075 w 3499625"/>
              <a:gd name="connsiteY53" fmla="*/ 149225 h 1273175"/>
              <a:gd name="connsiteX54" fmla="*/ 1374775 w 3499625"/>
              <a:gd name="connsiteY54" fmla="*/ 130175 h 1273175"/>
              <a:gd name="connsiteX55" fmla="*/ 1387475 w 3499625"/>
              <a:gd name="connsiteY55" fmla="*/ 120650 h 1273175"/>
              <a:gd name="connsiteX56" fmla="*/ 1393825 w 3499625"/>
              <a:gd name="connsiteY56" fmla="*/ 111125 h 1273175"/>
              <a:gd name="connsiteX57" fmla="*/ 1412875 w 3499625"/>
              <a:gd name="connsiteY57" fmla="*/ 95250 h 1273175"/>
              <a:gd name="connsiteX58" fmla="*/ 1422400 w 3499625"/>
              <a:gd name="connsiteY58" fmla="*/ 85725 h 1273175"/>
              <a:gd name="connsiteX59" fmla="*/ 1435100 w 3499625"/>
              <a:gd name="connsiteY59" fmla="*/ 76200 h 1273175"/>
              <a:gd name="connsiteX60" fmla="*/ 1444625 w 3499625"/>
              <a:gd name="connsiteY60" fmla="*/ 66675 h 1273175"/>
              <a:gd name="connsiteX61" fmla="*/ 1454150 w 3499625"/>
              <a:gd name="connsiteY61" fmla="*/ 63500 h 1273175"/>
              <a:gd name="connsiteX62" fmla="*/ 1473200 w 3499625"/>
              <a:gd name="connsiteY62" fmla="*/ 50800 h 1273175"/>
              <a:gd name="connsiteX63" fmla="*/ 1498600 w 3499625"/>
              <a:gd name="connsiteY63" fmla="*/ 44450 h 1273175"/>
              <a:gd name="connsiteX64" fmla="*/ 1508125 w 3499625"/>
              <a:gd name="connsiteY64" fmla="*/ 41275 h 1273175"/>
              <a:gd name="connsiteX65" fmla="*/ 1543050 w 3499625"/>
              <a:gd name="connsiteY65" fmla="*/ 38100 h 1273175"/>
              <a:gd name="connsiteX66" fmla="*/ 1565275 w 3499625"/>
              <a:gd name="connsiteY66" fmla="*/ 34925 h 1273175"/>
              <a:gd name="connsiteX67" fmla="*/ 1762125 w 3499625"/>
              <a:gd name="connsiteY67" fmla="*/ 34925 h 1273175"/>
              <a:gd name="connsiteX68" fmla="*/ 1790700 w 3499625"/>
              <a:gd name="connsiteY68" fmla="*/ 28575 h 1273175"/>
              <a:gd name="connsiteX69" fmla="*/ 1803400 w 3499625"/>
              <a:gd name="connsiteY69" fmla="*/ 22225 h 1273175"/>
              <a:gd name="connsiteX70" fmla="*/ 1844675 w 3499625"/>
              <a:gd name="connsiteY70" fmla="*/ 12700 h 1273175"/>
              <a:gd name="connsiteX71" fmla="*/ 1873250 w 3499625"/>
              <a:gd name="connsiteY71" fmla="*/ 6350 h 1273175"/>
              <a:gd name="connsiteX72" fmla="*/ 1892300 w 3499625"/>
              <a:gd name="connsiteY72" fmla="*/ 9525 h 1273175"/>
              <a:gd name="connsiteX73" fmla="*/ 1901825 w 3499625"/>
              <a:gd name="connsiteY73" fmla="*/ 12700 h 1273175"/>
              <a:gd name="connsiteX74" fmla="*/ 1946275 w 3499625"/>
              <a:gd name="connsiteY74" fmla="*/ 15875 h 1273175"/>
              <a:gd name="connsiteX75" fmla="*/ 2006600 w 3499625"/>
              <a:gd name="connsiteY75" fmla="*/ 12700 h 1273175"/>
              <a:gd name="connsiteX76" fmla="*/ 2022475 w 3499625"/>
              <a:gd name="connsiteY76" fmla="*/ 9525 h 1273175"/>
              <a:gd name="connsiteX77" fmla="*/ 2082800 w 3499625"/>
              <a:gd name="connsiteY77" fmla="*/ 19050 h 1273175"/>
              <a:gd name="connsiteX78" fmla="*/ 2105025 w 3499625"/>
              <a:gd name="connsiteY78" fmla="*/ 22225 h 1273175"/>
              <a:gd name="connsiteX79" fmla="*/ 2130425 w 3499625"/>
              <a:gd name="connsiteY79" fmla="*/ 25400 h 1273175"/>
              <a:gd name="connsiteX80" fmla="*/ 2174875 w 3499625"/>
              <a:gd name="connsiteY80" fmla="*/ 34925 h 1273175"/>
              <a:gd name="connsiteX81" fmla="*/ 2222500 w 3499625"/>
              <a:gd name="connsiteY81" fmla="*/ 41275 h 1273175"/>
              <a:gd name="connsiteX82" fmla="*/ 2254250 w 3499625"/>
              <a:gd name="connsiteY82" fmla="*/ 38100 h 1273175"/>
              <a:gd name="connsiteX83" fmla="*/ 2270125 w 3499625"/>
              <a:gd name="connsiteY83" fmla="*/ 34925 h 1273175"/>
              <a:gd name="connsiteX84" fmla="*/ 2352675 w 3499625"/>
              <a:gd name="connsiteY84" fmla="*/ 25400 h 1273175"/>
              <a:gd name="connsiteX85" fmla="*/ 2378075 w 3499625"/>
              <a:gd name="connsiteY85" fmla="*/ 19050 h 1273175"/>
              <a:gd name="connsiteX86" fmla="*/ 2393950 w 3499625"/>
              <a:gd name="connsiteY86" fmla="*/ 15875 h 1273175"/>
              <a:gd name="connsiteX87" fmla="*/ 2416175 w 3499625"/>
              <a:gd name="connsiteY87" fmla="*/ 22225 h 1273175"/>
              <a:gd name="connsiteX88" fmla="*/ 2438400 w 3499625"/>
              <a:gd name="connsiteY88" fmla="*/ 25400 h 1273175"/>
              <a:gd name="connsiteX89" fmla="*/ 2447925 w 3499625"/>
              <a:gd name="connsiteY89" fmla="*/ 28575 h 1273175"/>
              <a:gd name="connsiteX90" fmla="*/ 2495550 w 3499625"/>
              <a:gd name="connsiteY90" fmla="*/ 34925 h 1273175"/>
              <a:gd name="connsiteX91" fmla="*/ 2546350 w 3499625"/>
              <a:gd name="connsiteY91" fmla="*/ 38100 h 1273175"/>
              <a:gd name="connsiteX92" fmla="*/ 2568575 w 3499625"/>
              <a:gd name="connsiteY92" fmla="*/ 34925 h 1273175"/>
              <a:gd name="connsiteX93" fmla="*/ 2587625 w 3499625"/>
              <a:gd name="connsiteY93" fmla="*/ 28575 h 1273175"/>
              <a:gd name="connsiteX94" fmla="*/ 2609850 w 3499625"/>
              <a:gd name="connsiteY94" fmla="*/ 28575 h 1273175"/>
              <a:gd name="connsiteX95" fmla="*/ 2654300 w 3499625"/>
              <a:gd name="connsiteY95" fmla="*/ 22225 h 1273175"/>
              <a:gd name="connsiteX96" fmla="*/ 2657475 w 3499625"/>
              <a:gd name="connsiteY96" fmla="*/ 9525 h 1273175"/>
              <a:gd name="connsiteX97" fmla="*/ 2689225 w 3499625"/>
              <a:gd name="connsiteY97" fmla="*/ 3175 h 1273175"/>
              <a:gd name="connsiteX98" fmla="*/ 2698750 w 3499625"/>
              <a:gd name="connsiteY98" fmla="*/ 0 h 1273175"/>
              <a:gd name="connsiteX99" fmla="*/ 2733675 w 3499625"/>
              <a:gd name="connsiteY99" fmla="*/ 3175 h 1273175"/>
              <a:gd name="connsiteX100" fmla="*/ 2749550 w 3499625"/>
              <a:gd name="connsiteY100" fmla="*/ 0 h 1273175"/>
              <a:gd name="connsiteX101" fmla="*/ 2778125 w 3499625"/>
              <a:gd name="connsiteY101" fmla="*/ 3175 h 1273175"/>
              <a:gd name="connsiteX102" fmla="*/ 2813050 w 3499625"/>
              <a:gd name="connsiteY102" fmla="*/ 0 h 1273175"/>
              <a:gd name="connsiteX103" fmla="*/ 2847975 w 3499625"/>
              <a:gd name="connsiteY103" fmla="*/ 9525 h 1273175"/>
              <a:gd name="connsiteX104" fmla="*/ 2860675 w 3499625"/>
              <a:gd name="connsiteY104" fmla="*/ 15875 h 1273175"/>
              <a:gd name="connsiteX105" fmla="*/ 2873375 w 3499625"/>
              <a:gd name="connsiteY105" fmla="*/ 19050 h 1273175"/>
              <a:gd name="connsiteX106" fmla="*/ 2882900 w 3499625"/>
              <a:gd name="connsiteY106" fmla="*/ 22225 h 1273175"/>
              <a:gd name="connsiteX107" fmla="*/ 2895600 w 3499625"/>
              <a:gd name="connsiteY107" fmla="*/ 25400 h 1273175"/>
              <a:gd name="connsiteX108" fmla="*/ 2905125 w 3499625"/>
              <a:gd name="connsiteY108" fmla="*/ 28575 h 1273175"/>
              <a:gd name="connsiteX109" fmla="*/ 2930525 w 3499625"/>
              <a:gd name="connsiteY109" fmla="*/ 31750 h 1273175"/>
              <a:gd name="connsiteX110" fmla="*/ 2940050 w 3499625"/>
              <a:gd name="connsiteY110" fmla="*/ 34925 h 1273175"/>
              <a:gd name="connsiteX111" fmla="*/ 2952750 w 3499625"/>
              <a:gd name="connsiteY111" fmla="*/ 38100 h 1273175"/>
              <a:gd name="connsiteX112" fmla="*/ 2965450 w 3499625"/>
              <a:gd name="connsiteY112" fmla="*/ 44450 h 1273175"/>
              <a:gd name="connsiteX113" fmla="*/ 2990850 w 3499625"/>
              <a:gd name="connsiteY113" fmla="*/ 50800 h 1273175"/>
              <a:gd name="connsiteX114" fmla="*/ 3000375 w 3499625"/>
              <a:gd name="connsiteY114" fmla="*/ 53975 h 1273175"/>
              <a:gd name="connsiteX115" fmla="*/ 3028950 w 3499625"/>
              <a:gd name="connsiteY115" fmla="*/ 66675 h 1273175"/>
              <a:gd name="connsiteX116" fmla="*/ 3038475 w 3499625"/>
              <a:gd name="connsiteY116" fmla="*/ 69850 h 1273175"/>
              <a:gd name="connsiteX117" fmla="*/ 3063875 w 3499625"/>
              <a:gd name="connsiteY117" fmla="*/ 85725 h 1273175"/>
              <a:gd name="connsiteX118" fmla="*/ 3086100 w 3499625"/>
              <a:gd name="connsiteY118" fmla="*/ 95250 h 1273175"/>
              <a:gd name="connsiteX119" fmla="*/ 3095625 w 3499625"/>
              <a:gd name="connsiteY119" fmla="*/ 101600 h 1273175"/>
              <a:gd name="connsiteX120" fmla="*/ 3105150 w 3499625"/>
              <a:gd name="connsiteY120" fmla="*/ 104775 h 1273175"/>
              <a:gd name="connsiteX121" fmla="*/ 3114675 w 3499625"/>
              <a:gd name="connsiteY121" fmla="*/ 111125 h 1273175"/>
              <a:gd name="connsiteX122" fmla="*/ 3133725 w 3499625"/>
              <a:gd name="connsiteY122" fmla="*/ 117475 h 1273175"/>
              <a:gd name="connsiteX123" fmla="*/ 3143250 w 3499625"/>
              <a:gd name="connsiteY123" fmla="*/ 120650 h 1273175"/>
              <a:gd name="connsiteX124" fmla="*/ 3155950 w 3499625"/>
              <a:gd name="connsiteY124" fmla="*/ 127000 h 1273175"/>
              <a:gd name="connsiteX125" fmla="*/ 3168650 w 3499625"/>
              <a:gd name="connsiteY125" fmla="*/ 130175 h 1273175"/>
              <a:gd name="connsiteX126" fmla="*/ 3178175 w 3499625"/>
              <a:gd name="connsiteY126" fmla="*/ 133350 h 1273175"/>
              <a:gd name="connsiteX127" fmla="*/ 3203575 w 3499625"/>
              <a:gd name="connsiteY127" fmla="*/ 139700 h 1273175"/>
              <a:gd name="connsiteX128" fmla="*/ 3213100 w 3499625"/>
              <a:gd name="connsiteY128" fmla="*/ 142875 h 1273175"/>
              <a:gd name="connsiteX129" fmla="*/ 3232150 w 3499625"/>
              <a:gd name="connsiteY129" fmla="*/ 152400 h 1273175"/>
              <a:gd name="connsiteX130" fmla="*/ 3254375 w 3499625"/>
              <a:gd name="connsiteY130" fmla="*/ 165100 h 1273175"/>
              <a:gd name="connsiteX131" fmla="*/ 3263900 w 3499625"/>
              <a:gd name="connsiteY131" fmla="*/ 171450 h 1273175"/>
              <a:gd name="connsiteX132" fmla="*/ 3282950 w 3499625"/>
              <a:gd name="connsiteY132" fmla="*/ 177800 h 1273175"/>
              <a:gd name="connsiteX133" fmla="*/ 3238500 w 3499625"/>
              <a:gd name="connsiteY133" fmla="*/ 180975 h 1273175"/>
              <a:gd name="connsiteX134" fmla="*/ 3257550 w 3499625"/>
              <a:gd name="connsiteY134" fmla="*/ 187325 h 1273175"/>
              <a:gd name="connsiteX135" fmla="*/ 3267075 w 3499625"/>
              <a:gd name="connsiteY135" fmla="*/ 190500 h 1273175"/>
              <a:gd name="connsiteX136" fmla="*/ 3276600 w 3499625"/>
              <a:gd name="connsiteY136" fmla="*/ 193675 h 1273175"/>
              <a:gd name="connsiteX137" fmla="*/ 3311525 w 3499625"/>
              <a:gd name="connsiteY137" fmla="*/ 196850 h 1273175"/>
              <a:gd name="connsiteX138" fmla="*/ 3324225 w 3499625"/>
              <a:gd name="connsiteY138" fmla="*/ 200025 h 1273175"/>
              <a:gd name="connsiteX139" fmla="*/ 3340100 w 3499625"/>
              <a:gd name="connsiteY139" fmla="*/ 203200 h 1273175"/>
              <a:gd name="connsiteX140" fmla="*/ 3349625 w 3499625"/>
              <a:gd name="connsiteY140" fmla="*/ 206375 h 1273175"/>
              <a:gd name="connsiteX141" fmla="*/ 3355975 w 3499625"/>
              <a:gd name="connsiteY141" fmla="*/ 215900 h 1273175"/>
              <a:gd name="connsiteX142" fmla="*/ 3359150 w 3499625"/>
              <a:gd name="connsiteY142" fmla="*/ 225425 h 1273175"/>
              <a:gd name="connsiteX143" fmla="*/ 3368675 w 3499625"/>
              <a:gd name="connsiteY143" fmla="*/ 231775 h 1273175"/>
              <a:gd name="connsiteX144" fmla="*/ 3384550 w 3499625"/>
              <a:gd name="connsiteY144" fmla="*/ 250825 h 1273175"/>
              <a:gd name="connsiteX145" fmla="*/ 3394075 w 3499625"/>
              <a:gd name="connsiteY145" fmla="*/ 254000 h 1273175"/>
              <a:gd name="connsiteX146" fmla="*/ 3413125 w 3499625"/>
              <a:gd name="connsiteY146" fmla="*/ 263525 h 1273175"/>
              <a:gd name="connsiteX147" fmla="*/ 3425825 w 3499625"/>
              <a:gd name="connsiteY147" fmla="*/ 282575 h 1273175"/>
              <a:gd name="connsiteX148" fmla="*/ 3432175 w 3499625"/>
              <a:gd name="connsiteY148" fmla="*/ 292100 h 1273175"/>
              <a:gd name="connsiteX149" fmla="*/ 3441700 w 3499625"/>
              <a:gd name="connsiteY149" fmla="*/ 298450 h 1273175"/>
              <a:gd name="connsiteX150" fmla="*/ 3467100 w 3499625"/>
              <a:gd name="connsiteY150" fmla="*/ 320675 h 1273175"/>
              <a:gd name="connsiteX151" fmla="*/ 3476625 w 3499625"/>
              <a:gd name="connsiteY151" fmla="*/ 327025 h 1273175"/>
              <a:gd name="connsiteX152" fmla="*/ 3482975 w 3499625"/>
              <a:gd name="connsiteY152" fmla="*/ 349250 h 1273175"/>
              <a:gd name="connsiteX153" fmla="*/ 3495675 w 3499625"/>
              <a:gd name="connsiteY153" fmla="*/ 368300 h 1273175"/>
              <a:gd name="connsiteX154" fmla="*/ 3495675 w 3499625"/>
              <a:gd name="connsiteY154" fmla="*/ 447675 h 1273175"/>
              <a:gd name="connsiteX155" fmla="*/ 3492500 w 3499625"/>
              <a:gd name="connsiteY155" fmla="*/ 457200 h 1273175"/>
              <a:gd name="connsiteX156" fmla="*/ 3489325 w 3499625"/>
              <a:gd name="connsiteY156" fmla="*/ 549275 h 1273175"/>
              <a:gd name="connsiteX157" fmla="*/ 3495675 w 3499625"/>
              <a:gd name="connsiteY157" fmla="*/ 584200 h 1273175"/>
              <a:gd name="connsiteX158" fmla="*/ 3479800 w 3499625"/>
              <a:gd name="connsiteY158" fmla="*/ 638175 h 1273175"/>
              <a:gd name="connsiteX159" fmla="*/ 3482975 w 3499625"/>
              <a:gd name="connsiteY159" fmla="*/ 657225 h 1273175"/>
              <a:gd name="connsiteX160" fmla="*/ 3486150 w 3499625"/>
              <a:gd name="connsiteY160" fmla="*/ 682625 h 1273175"/>
              <a:gd name="connsiteX161" fmla="*/ 3489325 w 3499625"/>
              <a:gd name="connsiteY161" fmla="*/ 704850 h 1273175"/>
              <a:gd name="connsiteX162" fmla="*/ 3492500 w 3499625"/>
              <a:gd name="connsiteY162" fmla="*/ 752475 h 1273175"/>
              <a:gd name="connsiteX163" fmla="*/ 3486150 w 3499625"/>
              <a:gd name="connsiteY163" fmla="*/ 812800 h 1273175"/>
              <a:gd name="connsiteX164" fmla="*/ 3482975 w 3499625"/>
              <a:gd name="connsiteY164" fmla="*/ 825500 h 1273175"/>
              <a:gd name="connsiteX165" fmla="*/ 3479800 w 3499625"/>
              <a:gd name="connsiteY165" fmla="*/ 844550 h 1273175"/>
              <a:gd name="connsiteX166" fmla="*/ 3482975 w 3499625"/>
              <a:gd name="connsiteY166" fmla="*/ 898525 h 1273175"/>
              <a:gd name="connsiteX167" fmla="*/ 3486150 w 3499625"/>
              <a:gd name="connsiteY167" fmla="*/ 936625 h 1273175"/>
              <a:gd name="connsiteX168" fmla="*/ 3482975 w 3499625"/>
              <a:gd name="connsiteY168" fmla="*/ 1022350 h 1273175"/>
              <a:gd name="connsiteX169" fmla="*/ 3479800 w 3499625"/>
              <a:gd name="connsiteY169" fmla="*/ 1076325 h 1273175"/>
              <a:gd name="connsiteX170" fmla="*/ 3476625 w 3499625"/>
              <a:gd name="connsiteY170" fmla="*/ 1111250 h 1273175"/>
              <a:gd name="connsiteX171" fmla="*/ 3457575 w 3499625"/>
              <a:gd name="connsiteY171" fmla="*/ 1123950 h 1273175"/>
              <a:gd name="connsiteX172" fmla="*/ 3425825 w 3499625"/>
              <a:gd name="connsiteY172" fmla="*/ 1130300 h 1273175"/>
              <a:gd name="connsiteX173" fmla="*/ 3387725 w 3499625"/>
              <a:gd name="connsiteY173" fmla="*/ 1136650 h 1273175"/>
              <a:gd name="connsiteX174" fmla="*/ 3378200 w 3499625"/>
              <a:gd name="connsiteY174" fmla="*/ 1139825 h 1273175"/>
              <a:gd name="connsiteX175" fmla="*/ 3368675 w 3499625"/>
              <a:gd name="connsiteY175" fmla="*/ 1146175 h 1273175"/>
              <a:gd name="connsiteX176" fmla="*/ 3190875 w 3499625"/>
              <a:gd name="connsiteY176" fmla="*/ 1139825 h 1273175"/>
              <a:gd name="connsiteX177" fmla="*/ 3013075 w 3499625"/>
              <a:gd name="connsiteY177" fmla="*/ 1143000 h 1273175"/>
              <a:gd name="connsiteX178" fmla="*/ 2959100 w 3499625"/>
              <a:gd name="connsiteY178" fmla="*/ 1139825 h 1273175"/>
              <a:gd name="connsiteX179" fmla="*/ 2863850 w 3499625"/>
              <a:gd name="connsiteY179" fmla="*/ 1136650 h 1273175"/>
              <a:gd name="connsiteX180" fmla="*/ 2727325 w 3499625"/>
              <a:gd name="connsiteY180" fmla="*/ 1139825 h 1273175"/>
              <a:gd name="connsiteX181" fmla="*/ 2628900 w 3499625"/>
              <a:gd name="connsiteY181" fmla="*/ 1133475 h 1273175"/>
              <a:gd name="connsiteX182" fmla="*/ 2584450 w 3499625"/>
              <a:gd name="connsiteY182" fmla="*/ 1130300 h 1273175"/>
              <a:gd name="connsiteX183" fmla="*/ 2555875 w 3499625"/>
              <a:gd name="connsiteY183" fmla="*/ 1133475 h 1273175"/>
              <a:gd name="connsiteX184" fmla="*/ 2543175 w 3499625"/>
              <a:gd name="connsiteY184" fmla="*/ 1136650 h 1273175"/>
              <a:gd name="connsiteX185" fmla="*/ 2520950 w 3499625"/>
              <a:gd name="connsiteY185" fmla="*/ 1139825 h 1273175"/>
              <a:gd name="connsiteX186" fmla="*/ 2501900 w 3499625"/>
              <a:gd name="connsiteY186" fmla="*/ 1143000 h 1273175"/>
              <a:gd name="connsiteX187" fmla="*/ 2476500 w 3499625"/>
              <a:gd name="connsiteY187" fmla="*/ 1139825 h 1273175"/>
              <a:gd name="connsiteX188" fmla="*/ 2460625 w 3499625"/>
              <a:gd name="connsiteY188" fmla="*/ 1143000 h 1273175"/>
              <a:gd name="connsiteX189" fmla="*/ 2444750 w 3499625"/>
              <a:gd name="connsiteY189" fmla="*/ 1139825 h 1273175"/>
              <a:gd name="connsiteX190" fmla="*/ 2425700 w 3499625"/>
              <a:gd name="connsiteY190" fmla="*/ 1136650 h 1273175"/>
              <a:gd name="connsiteX191" fmla="*/ 2403475 w 3499625"/>
              <a:gd name="connsiteY191" fmla="*/ 1133475 h 1273175"/>
              <a:gd name="connsiteX192" fmla="*/ 2378075 w 3499625"/>
              <a:gd name="connsiteY192" fmla="*/ 1130300 h 1273175"/>
              <a:gd name="connsiteX193" fmla="*/ 2365375 w 3499625"/>
              <a:gd name="connsiteY193" fmla="*/ 1127125 h 1273175"/>
              <a:gd name="connsiteX194" fmla="*/ 2346325 w 3499625"/>
              <a:gd name="connsiteY194" fmla="*/ 1123950 h 1273175"/>
              <a:gd name="connsiteX195" fmla="*/ 2330450 w 3499625"/>
              <a:gd name="connsiteY195" fmla="*/ 1120775 h 1273175"/>
              <a:gd name="connsiteX196" fmla="*/ 2295525 w 3499625"/>
              <a:gd name="connsiteY196" fmla="*/ 1114425 h 1273175"/>
              <a:gd name="connsiteX197" fmla="*/ 2276475 w 3499625"/>
              <a:gd name="connsiteY197" fmla="*/ 1108075 h 1273175"/>
              <a:gd name="connsiteX198" fmla="*/ 2247900 w 3499625"/>
              <a:gd name="connsiteY198" fmla="*/ 1111250 h 1273175"/>
              <a:gd name="connsiteX199" fmla="*/ 2219325 w 3499625"/>
              <a:gd name="connsiteY199" fmla="*/ 1120775 h 1273175"/>
              <a:gd name="connsiteX200" fmla="*/ 2206625 w 3499625"/>
              <a:gd name="connsiteY200" fmla="*/ 1123950 h 1273175"/>
              <a:gd name="connsiteX201" fmla="*/ 2184400 w 3499625"/>
              <a:gd name="connsiteY201" fmla="*/ 1130300 h 1273175"/>
              <a:gd name="connsiteX202" fmla="*/ 2165350 w 3499625"/>
              <a:gd name="connsiteY202" fmla="*/ 1146175 h 1273175"/>
              <a:gd name="connsiteX203" fmla="*/ 2146300 w 3499625"/>
              <a:gd name="connsiteY203" fmla="*/ 1162050 h 1273175"/>
              <a:gd name="connsiteX204" fmla="*/ 2120900 w 3499625"/>
              <a:gd name="connsiteY204" fmla="*/ 1168400 h 1273175"/>
              <a:gd name="connsiteX205" fmla="*/ 2111375 w 3499625"/>
              <a:gd name="connsiteY205" fmla="*/ 1171575 h 1273175"/>
              <a:gd name="connsiteX206" fmla="*/ 2079625 w 3499625"/>
              <a:gd name="connsiteY206" fmla="*/ 1181100 h 1273175"/>
              <a:gd name="connsiteX207" fmla="*/ 2070100 w 3499625"/>
              <a:gd name="connsiteY207" fmla="*/ 1184275 h 1273175"/>
              <a:gd name="connsiteX208" fmla="*/ 1990725 w 3499625"/>
              <a:gd name="connsiteY208" fmla="*/ 1190625 h 1273175"/>
              <a:gd name="connsiteX209" fmla="*/ 1936750 w 3499625"/>
              <a:gd name="connsiteY209" fmla="*/ 1193800 h 1273175"/>
              <a:gd name="connsiteX210" fmla="*/ 1920875 w 3499625"/>
              <a:gd name="connsiteY210" fmla="*/ 1196975 h 1273175"/>
              <a:gd name="connsiteX211" fmla="*/ 1901825 w 3499625"/>
              <a:gd name="connsiteY211" fmla="*/ 1200150 h 1273175"/>
              <a:gd name="connsiteX212" fmla="*/ 1879600 w 3499625"/>
              <a:gd name="connsiteY212" fmla="*/ 1206500 h 1273175"/>
              <a:gd name="connsiteX213" fmla="*/ 1863725 w 3499625"/>
              <a:gd name="connsiteY213" fmla="*/ 1209675 h 1273175"/>
              <a:gd name="connsiteX214" fmla="*/ 1825625 w 3499625"/>
              <a:gd name="connsiteY214" fmla="*/ 1216025 h 1273175"/>
              <a:gd name="connsiteX215" fmla="*/ 1806575 w 3499625"/>
              <a:gd name="connsiteY215" fmla="*/ 1222375 h 1273175"/>
              <a:gd name="connsiteX216" fmla="*/ 1768475 w 3499625"/>
              <a:gd name="connsiteY216" fmla="*/ 1231900 h 1273175"/>
              <a:gd name="connsiteX217" fmla="*/ 1755775 w 3499625"/>
              <a:gd name="connsiteY217" fmla="*/ 1235075 h 1273175"/>
              <a:gd name="connsiteX218" fmla="*/ 1746250 w 3499625"/>
              <a:gd name="connsiteY218" fmla="*/ 1238250 h 1273175"/>
              <a:gd name="connsiteX219" fmla="*/ 1666875 w 3499625"/>
              <a:gd name="connsiteY219" fmla="*/ 1241425 h 1273175"/>
              <a:gd name="connsiteX220" fmla="*/ 1638300 w 3499625"/>
              <a:gd name="connsiteY220" fmla="*/ 1247775 h 1273175"/>
              <a:gd name="connsiteX221" fmla="*/ 1622425 w 3499625"/>
              <a:gd name="connsiteY221" fmla="*/ 1250950 h 1273175"/>
              <a:gd name="connsiteX222" fmla="*/ 1609725 w 3499625"/>
              <a:gd name="connsiteY222" fmla="*/ 1254125 h 1273175"/>
              <a:gd name="connsiteX223" fmla="*/ 1590675 w 3499625"/>
              <a:gd name="connsiteY223" fmla="*/ 1257300 h 1273175"/>
              <a:gd name="connsiteX224" fmla="*/ 1581150 w 3499625"/>
              <a:gd name="connsiteY224" fmla="*/ 1260475 h 1273175"/>
              <a:gd name="connsiteX225" fmla="*/ 1562100 w 3499625"/>
              <a:gd name="connsiteY225" fmla="*/ 1263650 h 1273175"/>
              <a:gd name="connsiteX226" fmla="*/ 1549400 w 3499625"/>
              <a:gd name="connsiteY226" fmla="*/ 1266825 h 1273175"/>
              <a:gd name="connsiteX227" fmla="*/ 1485900 w 3499625"/>
              <a:gd name="connsiteY227" fmla="*/ 1273175 h 1273175"/>
              <a:gd name="connsiteX228" fmla="*/ 1352550 w 3499625"/>
              <a:gd name="connsiteY228" fmla="*/ 1260475 h 1273175"/>
              <a:gd name="connsiteX229" fmla="*/ 1301750 w 3499625"/>
              <a:gd name="connsiteY229" fmla="*/ 1254125 h 1273175"/>
              <a:gd name="connsiteX230" fmla="*/ 1225550 w 3499625"/>
              <a:gd name="connsiteY230" fmla="*/ 1247775 h 1273175"/>
              <a:gd name="connsiteX231" fmla="*/ 1149350 w 3499625"/>
              <a:gd name="connsiteY231" fmla="*/ 1244600 h 1273175"/>
              <a:gd name="connsiteX232" fmla="*/ 1130300 w 3499625"/>
              <a:gd name="connsiteY232" fmla="*/ 1241425 h 1273175"/>
              <a:gd name="connsiteX233" fmla="*/ 1114425 w 3499625"/>
              <a:gd name="connsiteY233" fmla="*/ 1238250 h 1273175"/>
              <a:gd name="connsiteX234" fmla="*/ 1076325 w 3499625"/>
              <a:gd name="connsiteY234" fmla="*/ 1231900 h 1273175"/>
              <a:gd name="connsiteX235" fmla="*/ 1060450 w 3499625"/>
              <a:gd name="connsiteY235" fmla="*/ 1228725 h 1273175"/>
              <a:gd name="connsiteX236" fmla="*/ 1047750 w 3499625"/>
              <a:gd name="connsiteY236" fmla="*/ 1225550 h 1273175"/>
              <a:gd name="connsiteX237" fmla="*/ 1022350 w 3499625"/>
              <a:gd name="connsiteY237" fmla="*/ 1222375 h 1273175"/>
              <a:gd name="connsiteX238" fmla="*/ 984250 w 3499625"/>
              <a:gd name="connsiteY238" fmla="*/ 1212850 h 1273175"/>
              <a:gd name="connsiteX239" fmla="*/ 974725 w 3499625"/>
              <a:gd name="connsiteY239" fmla="*/ 1209675 h 1273175"/>
              <a:gd name="connsiteX240" fmla="*/ 958850 w 3499625"/>
              <a:gd name="connsiteY240" fmla="*/ 1184275 h 1273175"/>
              <a:gd name="connsiteX241" fmla="*/ 952500 w 3499625"/>
              <a:gd name="connsiteY241" fmla="*/ 1165225 h 1273175"/>
              <a:gd name="connsiteX242" fmla="*/ 949325 w 3499625"/>
              <a:gd name="connsiteY242" fmla="*/ 1155700 h 1273175"/>
              <a:gd name="connsiteX243" fmla="*/ 949325 w 3499625"/>
              <a:gd name="connsiteY243" fmla="*/ 1089025 h 1273175"/>
              <a:gd name="connsiteX244" fmla="*/ 942975 w 3499625"/>
              <a:gd name="connsiteY244" fmla="*/ 1041400 h 1273175"/>
              <a:gd name="connsiteX245" fmla="*/ 939800 w 3499625"/>
              <a:gd name="connsiteY245" fmla="*/ 1031875 h 1273175"/>
              <a:gd name="connsiteX246" fmla="*/ 923925 w 3499625"/>
              <a:gd name="connsiteY246" fmla="*/ 1012825 h 1273175"/>
              <a:gd name="connsiteX247" fmla="*/ 901700 w 3499625"/>
              <a:gd name="connsiteY247" fmla="*/ 987425 h 1273175"/>
              <a:gd name="connsiteX248" fmla="*/ 873125 w 3499625"/>
              <a:gd name="connsiteY248" fmla="*/ 977900 h 1273175"/>
              <a:gd name="connsiteX249" fmla="*/ 850900 w 3499625"/>
              <a:gd name="connsiteY249" fmla="*/ 971550 h 1273175"/>
              <a:gd name="connsiteX250" fmla="*/ 825500 w 3499625"/>
              <a:gd name="connsiteY250" fmla="*/ 958850 h 1273175"/>
              <a:gd name="connsiteX251" fmla="*/ 812800 w 3499625"/>
              <a:gd name="connsiteY251" fmla="*/ 949325 h 1273175"/>
              <a:gd name="connsiteX252" fmla="*/ 781050 w 3499625"/>
              <a:gd name="connsiteY252" fmla="*/ 936625 h 1273175"/>
              <a:gd name="connsiteX253" fmla="*/ 762000 w 3499625"/>
              <a:gd name="connsiteY253" fmla="*/ 933450 h 1273175"/>
              <a:gd name="connsiteX254" fmla="*/ 746125 w 3499625"/>
              <a:gd name="connsiteY254" fmla="*/ 927100 h 1273175"/>
              <a:gd name="connsiteX255" fmla="*/ 717550 w 3499625"/>
              <a:gd name="connsiteY255" fmla="*/ 920750 h 1273175"/>
              <a:gd name="connsiteX256" fmla="*/ 698500 w 3499625"/>
              <a:gd name="connsiteY256" fmla="*/ 914400 h 1273175"/>
              <a:gd name="connsiteX257" fmla="*/ 685800 w 3499625"/>
              <a:gd name="connsiteY257" fmla="*/ 911225 h 1273175"/>
              <a:gd name="connsiteX258" fmla="*/ 650875 w 3499625"/>
              <a:gd name="connsiteY258" fmla="*/ 904875 h 1273175"/>
              <a:gd name="connsiteX259" fmla="*/ 625475 w 3499625"/>
              <a:gd name="connsiteY259" fmla="*/ 901700 h 1273175"/>
              <a:gd name="connsiteX260" fmla="*/ 561975 w 3499625"/>
              <a:gd name="connsiteY260" fmla="*/ 898525 h 1273175"/>
              <a:gd name="connsiteX261" fmla="*/ 527050 w 3499625"/>
              <a:gd name="connsiteY261" fmla="*/ 895350 h 1273175"/>
              <a:gd name="connsiteX262" fmla="*/ 409575 w 3499625"/>
              <a:gd name="connsiteY262" fmla="*/ 898525 h 1273175"/>
              <a:gd name="connsiteX263" fmla="*/ 396875 w 3499625"/>
              <a:gd name="connsiteY263" fmla="*/ 901700 h 1273175"/>
              <a:gd name="connsiteX264" fmla="*/ 323850 w 3499625"/>
              <a:gd name="connsiteY264" fmla="*/ 908050 h 1273175"/>
              <a:gd name="connsiteX265" fmla="*/ 288925 w 3499625"/>
              <a:gd name="connsiteY265" fmla="*/ 911225 h 1273175"/>
              <a:gd name="connsiteX266" fmla="*/ 263525 w 3499625"/>
              <a:gd name="connsiteY266" fmla="*/ 914400 h 1273175"/>
              <a:gd name="connsiteX267" fmla="*/ 190500 w 3499625"/>
              <a:gd name="connsiteY267" fmla="*/ 911225 h 1273175"/>
              <a:gd name="connsiteX268" fmla="*/ 146050 w 3499625"/>
              <a:gd name="connsiteY268" fmla="*/ 920750 h 1273175"/>
              <a:gd name="connsiteX269" fmla="*/ 117475 w 3499625"/>
              <a:gd name="connsiteY269" fmla="*/ 933450 h 1273175"/>
              <a:gd name="connsiteX270" fmla="*/ 107950 w 3499625"/>
              <a:gd name="connsiteY270" fmla="*/ 936625 h 1273175"/>
              <a:gd name="connsiteX271" fmla="*/ 98425 w 3499625"/>
              <a:gd name="connsiteY271" fmla="*/ 942975 h 1273175"/>
              <a:gd name="connsiteX272" fmla="*/ 104775 w 3499625"/>
              <a:gd name="connsiteY272" fmla="*/ 946150 h 1273175"/>
              <a:gd name="connsiteX0" fmla="*/ 104775 w 3499625"/>
              <a:gd name="connsiteY0" fmla="*/ 946150 h 1273175"/>
              <a:gd name="connsiteX1" fmla="*/ 53975 w 3499625"/>
              <a:gd name="connsiteY1" fmla="*/ 939800 h 1273175"/>
              <a:gd name="connsiteX2" fmla="*/ 44450 w 3499625"/>
              <a:gd name="connsiteY2" fmla="*/ 936625 h 1273175"/>
              <a:gd name="connsiteX3" fmla="*/ 34925 w 3499625"/>
              <a:gd name="connsiteY3" fmla="*/ 930275 h 1273175"/>
              <a:gd name="connsiteX4" fmla="*/ 28575 w 3499625"/>
              <a:gd name="connsiteY4" fmla="*/ 898525 h 1273175"/>
              <a:gd name="connsiteX5" fmla="*/ 25400 w 3499625"/>
              <a:gd name="connsiteY5" fmla="*/ 869950 h 1273175"/>
              <a:gd name="connsiteX6" fmla="*/ 12700 w 3499625"/>
              <a:gd name="connsiteY6" fmla="*/ 841375 h 1273175"/>
              <a:gd name="connsiteX7" fmla="*/ 9525 w 3499625"/>
              <a:gd name="connsiteY7" fmla="*/ 831850 h 1273175"/>
              <a:gd name="connsiteX8" fmla="*/ 3175 w 3499625"/>
              <a:gd name="connsiteY8" fmla="*/ 701675 h 1273175"/>
              <a:gd name="connsiteX9" fmla="*/ 0 w 3499625"/>
              <a:gd name="connsiteY9" fmla="*/ 657225 h 1273175"/>
              <a:gd name="connsiteX10" fmla="*/ 6350 w 3499625"/>
              <a:gd name="connsiteY10" fmla="*/ 600075 h 1273175"/>
              <a:gd name="connsiteX11" fmla="*/ 12700 w 3499625"/>
              <a:gd name="connsiteY11" fmla="*/ 581025 h 1273175"/>
              <a:gd name="connsiteX12" fmla="*/ 15875 w 3499625"/>
              <a:gd name="connsiteY12" fmla="*/ 571500 h 1273175"/>
              <a:gd name="connsiteX13" fmla="*/ 25400 w 3499625"/>
              <a:gd name="connsiteY13" fmla="*/ 561975 h 1273175"/>
              <a:gd name="connsiteX14" fmla="*/ 41275 w 3499625"/>
              <a:gd name="connsiteY14" fmla="*/ 539750 h 1273175"/>
              <a:gd name="connsiteX15" fmla="*/ 50800 w 3499625"/>
              <a:gd name="connsiteY15" fmla="*/ 533400 h 1273175"/>
              <a:gd name="connsiteX16" fmla="*/ 57150 w 3499625"/>
              <a:gd name="connsiteY16" fmla="*/ 523875 h 1273175"/>
              <a:gd name="connsiteX17" fmla="*/ 82550 w 3499625"/>
              <a:gd name="connsiteY17" fmla="*/ 520700 h 1273175"/>
              <a:gd name="connsiteX18" fmla="*/ 130175 w 3499625"/>
              <a:gd name="connsiteY18" fmla="*/ 517525 h 1273175"/>
              <a:gd name="connsiteX19" fmla="*/ 139700 w 3499625"/>
              <a:gd name="connsiteY19" fmla="*/ 514350 h 1273175"/>
              <a:gd name="connsiteX20" fmla="*/ 365125 w 3499625"/>
              <a:gd name="connsiteY20" fmla="*/ 504825 h 1273175"/>
              <a:gd name="connsiteX21" fmla="*/ 431800 w 3499625"/>
              <a:gd name="connsiteY21" fmla="*/ 498475 h 1273175"/>
              <a:gd name="connsiteX22" fmla="*/ 520700 w 3499625"/>
              <a:gd name="connsiteY22" fmla="*/ 488950 h 1273175"/>
              <a:gd name="connsiteX23" fmla="*/ 622300 w 3499625"/>
              <a:gd name="connsiteY23" fmla="*/ 488950 h 1273175"/>
              <a:gd name="connsiteX24" fmla="*/ 755650 w 3499625"/>
              <a:gd name="connsiteY24" fmla="*/ 495300 h 1273175"/>
              <a:gd name="connsiteX25" fmla="*/ 787400 w 3499625"/>
              <a:gd name="connsiteY25" fmla="*/ 498475 h 1273175"/>
              <a:gd name="connsiteX26" fmla="*/ 854075 w 3499625"/>
              <a:gd name="connsiteY26" fmla="*/ 501650 h 1273175"/>
              <a:gd name="connsiteX27" fmla="*/ 882650 w 3499625"/>
              <a:gd name="connsiteY27" fmla="*/ 498475 h 1273175"/>
              <a:gd name="connsiteX28" fmla="*/ 981075 w 3499625"/>
              <a:gd name="connsiteY28" fmla="*/ 495300 h 1273175"/>
              <a:gd name="connsiteX29" fmla="*/ 1003300 w 3499625"/>
              <a:gd name="connsiteY29" fmla="*/ 482600 h 1273175"/>
              <a:gd name="connsiteX30" fmla="*/ 1019175 w 3499625"/>
              <a:gd name="connsiteY30" fmla="*/ 476250 h 1273175"/>
              <a:gd name="connsiteX31" fmla="*/ 1028700 w 3499625"/>
              <a:gd name="connsiteY31" fmla="*/ 473075 h 1273175"/>
              <a:gd name="connsiteX32" fmla="*/ 1047750 w 3499625"/>
              <a:gd name="connsiteY32" fmla="*/ 460375 h 1273175"/>
              <a:gd name="connsiteX33" fmla="*/ 1066800 w 3499625"/>
              <a:gd name="connsiteY33" fmla="*/ 444500 h 1273175"/>
              <a:gd name="connsiteX34" fmla="*/ 1073150 w 3499625"/>
              <a:gd name="connsiteY34" fmla="*/ 434975 h 1273175"/>
              <a:gd name="connsiteX35" fmla="*/ 1095375 w 3499625"/>
              <a:gd name="connsiteY35" fmla="*/ 415925 h 1273175"/>
              <a:gd name="connsiteX36" fmla="*/ 1101725 w 3499625"/>
              <a:gd name="connsiteY36" fmla="*/ 406400 h 1273175"/>
              <a:gd name="connsiteX37" fmla="*/ 1120775 w 3499625"/>
              <a:gd name="connsiteY37" fmla="*/ 387350 h 1273175"/>
              <a:gd name="connsiteX38" fmla="*/ 1130300 w 3499625"/>
              <a:gd name="connsiteY38" fmla="*/ 377825 h 1273175"/>
              <a:gd name="connsiteX39" fmla="*/ 1149350 w 3499625"/>
              <a:gd name="connsiteY39" fmla="*/ 368300 h 1273175"/>
              <a:gd name="connsiteX40" fmla="*/ 1158875 w 3499625"/>
              <a:gd name="connsiteY40" fmla="*/ 365125 h 1273175"/>
              <a:gd name="connsiteX41" fmla="*/ 1184275 w 3499625"/>
              <a:gd name="connsiteY41" fmla="*/ 349250 h 1273175"/>
              <a:gd name="connsiteX42" fmla="*/ 1203325 w 3499625"/>
              <a:gd name="connsiteY42" fmla="*/ 342900 h 1273175"/>
              <a:gd name="connsiteX43" fmla="*/ 1222375 w 3499625"/>
              <a:gd name="connsiteY43" fmla="*/ 333375 h 1273175"/>
              <a:gd name="connsiteX44" fmla="*/ 1238250 w 3499625"/>
              <a:gd name="connsiteY44" fmla="*/ 314325 h 1273175"/>
              <a:gd name="connsiteX45" fmla="*/ 1260475 w 3499625"/>
              <a:gd name="connsiteY45" fmla="*/ 285750 h 1273175"/>
              <a:gd name="connsiteX46" fmla="*/ 1270000 w 3499625"/>
              <a:gd name="connsiteY46" fmla="*/ 269875 h 1273175"/>
              <a:gd name="connsiteX47" fmla="*/ 1282700 w 3499625"/>
              <a:gd name="connsiteY47" fmla="*/ 257175 h 1273175"/>
              <a:gd name="connsiteX48" fmla="*/ 1295400 w 3499625"/>
              <a:gd name="connsiteY48" fmla="*/ 238125 h 1273175"/>
              <a:gd name="connsiteX49" fmla="*/ 1301750 w 3499625"/>
              <a:gd name="connsiteY49" fmla="*/ 228600 h 1273175"/>
              <a:gd name="connsiteX50" fmla="*/ 1317625 w 3499625"/>
              <a:gd name="connsiteY50" fmla="*/ 200025 h 1273175"/>
              <a:gd name="connsiteX51" fmla="*/ 1330325 w 3499625"/>
              <a:gd name="connsiteY51" fmla="*/ 180975 h 1273175"/>
              <a:gd name="connsiteX52" fmla="*/ 1339850 w 3499625"/>
              <a:gd name="connsiteY52" fmla="*/ 168275 h 1273175"/>
              <a:gd name="connsiteX53" fmla="*/ 1362075 w 3499625"/>
              <a:gd name="connsiteY53" fmla="*/ 149225 h 1273175"/>
              <a:gd name="connsiteX54" fmla="*/ 1374775 w 3499625"/>
              <a:gd name="connsiteY54" fmla="*/ 130175 h 1273175"/>
              <a:gd name="connsiteX55" fmla="*/ 1387475 w 3499625"/>
              <a:gd name="connsiteY55" fmla="*/ 120650 h 1273175"/>
              <a:gd name="connsiteX56" fmla="*/ 1393825 w 3499625"/>
              <a:gd name="connsiteY56" fmla="*/ 111125 h 1273175"/>
              <a:gd name="connsiteX57" fmla="*/ 1412875 w 3499625"/>
              <a:gd name="connsiteY57" fmla="*/ 95250 h 1273175"/>
              <a:gd name="connsiteX58" fmla="*/ 1422400 w 3499625"/>
              <a:gd name="connsiteY58" fmla="*/ 85725 h 1273175"/>
              <a:gd name="connsiteX59" fmla="*/ 1435100 w 3499625"/>
              <a:gd name="connsiteY59" fmla="*/ 76200 h 1273175"/>
              <a:gd name="connsiteX60" fmla="*/ 1444625 w 3499625"/>
              <a:gd name="connsiteY60" fmla="*/ 66675 h 1273175"/>
              <a:gd name="connsiteX61" fmla="*/ 1454150 w 3499625"/>
              <a:gd name="connsiteY61" fmla="*/ 63500 h 1273175"/>
              <a:gd name="connsiteX62" fmla="*/ 1473200 w 3499625"/>
              <a:gd name="connsiteY62" fmla="*/ 50800 h 1273175"/>
              <a:gd name="connsiteX63" fmla="*/ 1498600 w 3499625"/>
              <a:gd name="connsiteY63" fmla="*/ 44450 h 1273175"/>
              <a:gd name="connsiteX64" fmla="*/ 1508125 w 3499625"/>
              <a:gd name="connsiteY64" fmla="*/ 41275 h 1273175"/>
              <a:gd name="connsiteX65" fmla="*/ 1543050 w 3499625"/>
              <a:gd name="connsiteY65" fmla="*/ 38100 h 1273175"/>
              <a:gd name="connsiteX66" fmla="*/ 1565275 w 3499625"/>
              <a:gd name="connsiteY66" fmla="*/ 34925 h 1273175"/>
              <a:gd name="connsiteX67" fmla="*/ 1762125 w 3499625"/>
              <a:gd name="connsiteY67" fmla="*/ 34925 h 1273175"/>
              <a:gd name="connsiteX68" fmla="*/ 1790700 w 3499625"/>
              <a:gd name="connsiteY68" fmla="*/ 28575 h 1273175"/>
              <a:gd name="connsiteX69" fmla="*/ 1803400 w 3499625"/>
              <a:gd name="connsiteY69" fmla="*/ 22225 h 1273175"/>
              <a:gd name="connsiteX70" fmla="*/ 1844675 w 3499625"/>
              <a:gd name="connsiteY70" fmla="*/ 12700 h 1273175"/>
              <a:gd name="connsiteX71" fmla="*/ 1873250 w 3499625"/>
              <a:gd name="connsiteY71" fmla="*/ 6350 h 1273175"/>
              <a:gd name="connsiteX72" fmla="*/ 1892300 w 3499625"/>
              <a:gd name="connsiteY72" fmla="*/ 9525 h 1273175"/>
              <a:gd name="connsiteX73" fmla="*/ 1901825 w 3499625"/>
              <a:gd name="connsiteY73" fmla="*/ 12700 h 1273175"/>
              <a:gd name="connsiteX74" fmla="*/ 1946275 w 3499625"/>
              <a:gd name="connsiteY74" fmla="*/ 15875 h 1273175"/>
              <a:gd name="connsiteX75" fmla="*/ 2006600 w 3499625"/>
              <a:gd name="connsiteY75" fmla="*/ 12700 h 1273175"/>
              <a:gd name="connsiteX76" fmla="*/ 2022475 w 3499625"/>
              <a:gd name="connsiteY76" fmla="*/ 9525 h 1273175"/>
              <a:gd name="connsiteX77" fmla="*/ 2082800 w 3499625"/>
              <a:gd name="connsiteY77" fmla="*/ 19050 h 1273175"/>
              <a:gd name="connsiteX78" fmla="*/ 2105025 w 3499625"/>
              <a:gd name="connsiteY78" fmla="*/ 22225 h 1273175"/>
              <a:gd name="connsiteX79" fmla="*/ 2130425 w 3499625"/>
              <a:gd name="connsiteY79" fmla="*/ 25400 h 1273175"/>
              <a:gd name="connsiteX80" fmla="*/ 2174875 w 3499625"/>
              <a:gd name="connsiteY80" fmla="*/ 34925 h 1273175"/>
              <a:gd name="connsiteX81" fmla="*/ 2222500 w 3499625"/>
              <a:gd name="connsiteY81" fmla="*/ 41275 h 1273175"/>
              <a:gd name="connsiteX82" fmla="*/ 2254250 w 3499625"/>
              <a:gd name="connsiteY82" fmla="*/ 38100 h 1273175"/>
              <a:gd name="connsiteX83" fmla="*/ 2270125 w 3499625"/>
              <a:gd name="connsiteY83" fmla="*/ 34925 h 1273175"/>
              <a:gd name="connsiteX84" fmla="*/ 2352675 w 3499625"/>
              <a:gd name="connsiteY84" fmla="*/ 25400 h 1273175"/>
              <a:gd name="connsiteX85" fmla="*/ 2378075 w 3499625"/>
              <a:gd name="connsiteY85" fmla="*/ 19050 h 1273175"/>
              <a:gd name="connsiteX86" fmla="*/ 2393950 w 3499625"/>
              <a:gd name="connsiteY86" fmla="*/ 15875 h 1273175"/>
              <a:gd name="connsiteX87" fmla="*/ 2416175 w 3499625"/>
              <a:gd name="connsiteY87" fmla="*/ 22225 h 1273175"/>
              <a:gd name="connsiteX88" fmla="*/ 2438400 w 3499625"/>
              <a:gd name="connsiteY88" fmla="*/ 25400 h 1273175"/>
              <a:gd name="connsiteX89" fmla="*/ 2447925 w 3499625"/>
              <a:gd name="connsiteY89" fmla="*/ 28575 h 1273175"/>
              <a:gd name="connsiteX90" fmla="*/ 2495550 w 3499625"/>
              <a:gd name="connsiteY90" fmla="*/ 34925 h 1273175"/>
              <a:gd name="connsiteX91" fmla="*/ 2546350 w 3499625"/>
              <a:gd name="connsiteY91" fmla="*/ 38100 h 1273175"/>
              <a:gd name="connsiteX92" fmla="*/ 2568575 w 3499625"/>
              <a:gd name="connsiteY92" fmla="*/ 34925 h 1273175"/>
              <a:gd name="connsiteX93" fmla="*/ 2587625 w 3499625"/>
              <a:gd name="connsiteY93" fmla="*/ 28575 h 1273175"/>
              <a:gd name="connsiteX94" fmla="*/ 2609850 w 3499625"/>
              <a:gd name="connsiteY94" fmla="*/ 28575 h 1273175"/>
              <a:gd name="connsiteX95" fmla="*/ 2654300 w 3499625"/>
              <a:gd name="connsiteY95" fmla="*/ 22225 h 1273175"/>
              <a:gd name="connsiteX96" fmla="*/ 2657475 w 3499625"/>
              <a:gd name="connsiteY96" fmla="*/ 9525 h 1273175"/>
              <a:gd name="connsiteX97" fmla="*/ 2689225 w 3499625"/>
              <a:gd name="connsiteY97" fmla="*/ 3175 h 1273175"/>
              <a:gd name="connsiteX98" fmla="*/ 2698750 w 3499625"/>
              <a:gd name="connsiteY98" fmla="*/ 0 h 1273175"/>
              <a:gd name="connsiteX99" fmla="*/ 2733675 w 3499625"/>
              <a:gd name="connsiteY99" fmla="*/ 3175 h 1273175"/>
              <a:gd name="connsiteX100" fmla="*/ 2749550 w 3499625"/>
              <a:gd name="connsiteY100" fmla="*/ 0 h 1273175"/>
              <a:gd name="connsiteX101" fmla="*/ 2778125 w 3499625"/>
              <a:gd name="connsiteY101" fmla="*/ 3175 h 1273175"/>
              <a:gd name="connsiteX102" fmla="*/ 2813050 w 3499625"/>
              <a:gd name="connsiteY102" fmla="*/ 0 h 1273175"/>
              <a:gd name="connsiteX103" fmla="*/ 2847975 w 3499625"/>
              <a:gd name="connsiteY103" fmla="*/ 9525 h 1273175"/>
              <a:gd name="connsiteX104" fmla="*/ 2860675 w 3499625"/>
              <a:gd name="connsiteY104" fmla="*/ 15875 h 1273175"/>
              <a:gd name="connsiteX105" fmla="*/ 2873375 w 3499625"/>
              <a:gd name="connsiteY105" fmla="*/ 19050 h 1273175"/>
              <a:gd name="connsiteX106" fmla="*/ 2882900 w 3499625"/>
              <a:gd name="connsiteY106" fmla="*/ 22225 h 1273175"/>
              <a:gd name="connsiteX107" fmla="*/ 2895600 w 3499625"/>
              <a:gd name="connsiteY107" fmla="*/ 25400 h 1273175"/>
              <a:gd name="connsiteX108" fmla="*/ 2905125 w 3499625"/>
              <a:gd name="connsiteY108" fmla="*/ 28575 h 1273175"/>
              <a:gd name="connsiteX109" fmla="*/ 2930525 w 3499625"/>
              <a:gd name="connsiteY109" fmla="*/ 31750 h 1273175"/>
              <a:gd name="connsiteX110" fmla="*/ 2940050 w 3499625"/>
              <a:gd name="connsiteY110" fmla="*/ 34925 h 1273175"/>
              <a:gd name="connsiteX111" fmla="*/ 2952750 w 3499625"/>
              <a:gd name="connsiteY111" fmla="*/ 38100 h 1273175"/>
              <a:gd name="connsiteX112" fmla="*/ 2965450 w 3499625"/>
              <a:gd name="connsiteY112" fmla="*/ 44450 h 1273175"/>
              <a:gd name="connsiteX113" fmla="*/ 2990850 w 3499625"/>
              <a:gd name="connsiteY113" fmla="*/ 50800 h 1273175"/>
              <a:gd name="connsiteX114" fmla="*/ 3000375 w 3499625"/>
              <a:gd name="connsiteY114" fmla="*/ 53975 h 1273175"/>
              <a:gd name="connsiteX115" fmla="*/ 3028950 w 3499625"/>
              <a:gd name="connsiteY115" fmla="*/ 66675 h 1273175"/>
              <a:gd name="connsiteX116" fmla="*/ 3038475 w 3499625"/>
              <a:gd name="connsiteY116" fmla="*/ 69850 h 1273175"/>
              <a:gd name="connsiteX117" fmla="*/ 3063875 w 3499625"/>
              <a:gd name="connsiteY117" fmla="*/ 85725 h 1273175"/>
              <a:gd name="connsiteX118" fmla="*/ 3086100 w 3499625"/>
              <a:gd name="connsiteY118" fmla="*/ 95250 h 1273175"/>
              <a:gd name="connsiteX119" fmla="*/ 3095625 w 3499625"/>
              <a:gd name="connsiteY119" fmla="*/ 101600 h 1273175"/>
              <a:gd name="connsiteX120" fmla="*/ 3105150 w 3499625"/>
              <a:gd name="connsiteY120" fmla="*/ 104775 h 1273175"/>
              <a:gd name="connsiteX121" fmla="*/ 3114675 w 3499625"/>
              <a:gd name="connsiteY121" fmla="*/ 111125 h 1273175"/>
              <a:gd name="connsiteX122" fmla="*/ 3133725 w 3499625"/>
              <a:gd name="connsiteY122" fmla="*/ 117475 h 1273175"/>
              <a:gd name="connsiteX123" fmla="*/ 3143250 w 3499625"/>
              <a:gd name="connsiteY123" fmla="*/ 120650 h 1273175"/>
              <a:gd name="connsiteX124" fmla="*/ 3155950 w 3499625"/>
              <a:gd name="connsiteY124" fmla="*/ 127000 h 1273175"/>
              <a:gd name="connsiteX125" fmla="*/ 3168650 w 3499625"/>
              <a:gd name="connsiteY125" fmla="*/ 130175 h 1273175"/>
              <a:gd name="connsiteX126" fmla="*/ 3178175 w 3499625"/>
              <a:gd name="connsiteY126" fmla="*/ 133350 h 1273175"/>
              <a:gd name="connsiteX127" fmla="*/ 3203575 w 3499625"/>
              <a:gd name="connsiteY127" fmla="*/ 139700 h 1273175"/>
              <a:gd name="connsiteX128" fmla="*/ 3213100 w 3499625"/>
              <a:gd name="connsiteY128" fmla="*/ 142875 h 1273175"/>
              <a:gd name="connsiteX129" fmla="*/ 3232150 w 3499625"/>
              <a:gd name="connsiteY129" fmla="*/ 152400 h 1273175"/>
              <a:gd name="connsiteX130" fmla="*/ 3254375 w 3499625"/>
              <a:gd name="connsiteY130" fmla="*/ 165100 h 1273175"/>
              <a:gd name="connsiteX131" fmla="*/ 3263900 w 3499625"/>
              <a:gd name="connsiteY131" fmla="*/ 171450 h 1273175"/>
              <a:gd name="connsiteX132" fmla="*/ 3282950 w 3499625"/>
              <a:gd name="connsiteY132" fmla="*/ 177800 h 1273175"/>
              <a:gd name="connsiteX133" fmla="*/ 3238500 w 3499625"/>
              <a:gd name="connsiteY133" fmla="*/ 180975 h 1273175"/>
              <a:gd name="connsiteX134" fmla="*/ 3257550 w 3499625"/>
              <a:gd name="connsiteY134" fmla="*/ 187325 h 1273175"/>
              <a:gd name="connsiteX135" fmla="*/ 3267075 w 3499625"/>
              <a:gd name="connsiteY135" fmla="*/ 190500 h 1273175"/>
              <a:gd name="connsiteX136" fmla="*/ 3276600 w 3499625"/>
              <a:gd name="connsiteY136" fmla="*/ 193675 h 1273175"/>
              <a:gd name="connsiteX137" fmla="*/ 3311525 w 3499625"/>
              <a:gd name="connsiteY137" fmla="*/ 196850 h 1273175"/>
              <a:gd name="connsiteX138" fmla="*/ 3324225 w 3499625"/>
              <a:gd name="connsiteY138" fmla="*/ 200025 h 1273175"/>
              <a:gd name="connsiteX139" fmla="*/ 3340100 w 3499625"/>
              <a:gd name="connsiteY139" fmla="*/ 203200 h 1273175"/>
              <a:gd name="connsiteX140" fmla="*/ 3349625 w 3499625"/>
              <a:gd name="connsiteY140" fmla="*/ 206375 h 1273175"/>
              <a:gd name="connsiteX141" fmla="*/ 3355975 w 3499625"/>
              <a:gd name="connsiteY141" fmla="*/ 215900 h 1273175"/>
              <a:gd name="connsiteX142" fmla="*/ 3359150 w 3499625"/>
              <a:gd name="connsiteY142" fmla="*/ 225425 h 1273175"/>
              <a:gd name="connsiteX143" fmla="*/ 3368675 w 3499625"/>
              <a:gd name="connsiteY143" fmla="*/ 231775 h 1273175"/>
              <a:gd name="connsiteX144" fmla="*/ 3384550 w 3499625"/>
              <a:gd name="connsiteY144" fmla="*/ 250825 h 1273175"/>
              <a:gd name="connsiteX145" fmla="*/ 3394075 w 3499625"/>
              <a:gd name="connsiteY145" fmla="*/ 254000 h 1273175"/>
              <a:gd name="connsiteX146" fmla="*/ 3413125 w 3499625"/>
              <a:gd name="connsiteY146" fmla="*/ 263525 h 1273175"/>
              <a:gd name="connsiteX147" fmla="*/ 3425825 w 3499625"/>
              <a:gd name="connsiteY147" fmla="*/ 282575 h 1273175"/>
              <a:gd name="connsiteX148" fmla="*/ 3432175 w 3499625"/>
              <a:gd name="connsiteY148" fmla="*/ 292100 h 1273175"/>
              <a:gd name="connsiteX149" fmla="*/ 3441700 w 3499625"/>
              <a:gd name="connsiteY149" fmla="*/ 298450 h 1273175"/>
              <a:gd name="connsiteX150" fmla="*/ 3467100 w 3499625"/>
              <a:gd name="connsiteY150" fmla="*/ 320675 h 1273175"/>
              <a:gd name="connsiteX151" fmla="*/ 3476625 w 3499625"/>
              <a:gd name="connsiteY151" fmla="*/ 327025 h 1273175"/>
              <a:gd name="connsiteX152" fmla="*/ 3482975 w 3499625"/>
              <a:gd name="connsiteY152" fmla="*/ 349250 h 1273175"/>
              <a:gd name="connsiteX153" fmla="*/ 3495675 w 3499625"/>
              <a:gd name="connsiteY153" fmla="*/ 368300 h 1273175"/>
              <a:gd name="connsiteX154" fmla="*/ 3495675 w 3499625"/>
              <a:gd name="connsiteY154" fmla="*/ 447675 h 1273175"/>
              <a:gd name="connsiteX155" fmla="*/ 3492500 w 3499625"/>
              <a:gd name="connsiteY155" fmla="*/ 457200 h 1273175"/>
              <a:gd name="connsiteX156" fmla="*/ 3489325 w 3499625"/>
              <a:gd name="connsiteY156" fmla="*/ 549275 h 1273175"/>
              <a:gd name="connsiteX157" fmla="*/ 3495675 w 3499625"/>
              <a:gd name="connsiteY157" fmla="*/ 584200 h 1273175"/>
              <a:gd name="connsiteX158" fmla="*/ 3482975 w 3499625"/>
              <a:gd name="connsiteY158" fmla="*/ 657225 h 1273175"/>
              <a:gd name="connsiteX159" fmla="*/ 3486150 w 3499625"/>
              <a:gd name="connsiteY159" fmla="*/ 682625 h 1273175"/>
              <a:gd name="connsiteX160" fmla="*/ 3489325 w 3499625"/>
              <a:gd name="connsiteY160" fmla="*/ 704850 h 1273175"/>
              <a:gd name="connsiteX161" fmla="*/ 3492500 w 3499625"/>
              <a:gd name="connsiteY161" fmla="*/ 752475 h 1273175"/>
              <a:gd name="connsiteX162" fmla="*/ 3486150 w 3499625"/>
              <a:gd name="connsiteY162" fmla="*/ 812800 h 1273175"/>
              <a:gd name="connsiteX163" fmla="*/ 3482975 w 3499625"/>
              <a:gd name="connsiteY163" fmla="*/ 825500 h 1273175"/>
              <a:gd name="connsiteX164" fmla="*/ 3479800 w 3499625"/>
              <a:gd name="connsiteY164" fmla="*/ 844550 h 1273175"/>
              <a:gd name="connsiteX165" fmla="*/ 3482975 w 3499625"/>
              <a:gd name="connsiteY165" fmla="*/ 898525 h 1273175"/>
              <a:gd name="connsiteX166" fmla="*/ 3486150 w 3499625"/>
              <a:gd name="connsiteY166" fmla="*/ 936625 h 1273175"/>
              <a:gd name="connsiteX167" fmla="*/ 3482975 w 3499625"/>
              <a:gd name="connsiteY167" fmla="*/ 1022350 h 1273175"/>
              <a:gd name="connsiteX168" fmla="*/ 3479800 w 3499625"/>
              <a:gd name="connsiteY168" fmla="*/ 1076325 h 1273175"/>
              <a:gd name="connsiteX169" fmla="*/ 3476625 w 3499625"/>
              <a:gd name="connsiteY169" fmla="*/ 1111250 h 1273175"/>
              <a:gd name="connsiteX170" fmla="*/ 3457575 w 3499625"/>
              <a:gd name="connsiteY170" fmla="*/ 1123950 h 1273175"/>
              <a:gd name="connsiteX171" fmla="*/ 3425825 w 3499625"/>
              <a:gd name="connsiteY171" fmla="*/ 1130300 h 1273175"/>
              <a:gd name="connsiteX172" fmla="*/ 3387725 w 3499625"/>
              <a:gd name="connsiteY172" fmla="*/ 1136650 h 1273175"/>
              <a:gd name="connsiteX173" fmla="*/ 3378200 w 3499625"/>
              <a:gd name="connsiteY173" fmla="*/ 1139825 h 1273175"/>
              <a:gd name="connsiteX174" fmla="*/ 3368675 w 3499625"/>
              <a:gd name="connsiteY174" fmla="*/ 1146175 h 1273175"/>
              <a:gd name="connsiteX175" fmla="*/ 3190875 w 3499625"/>
              <a:gd name="connsiteY175" fmla="*/ 1139825 h 1273175"/>
              <a:gd name="connsiteX176" fmla="*/ 3013075 w 3499625"/>
              <a:gd name="connsiteY176" fmla="*/ 1143000 h 1273175"/>
              <a:gd name="connsiteX177" fmla="*/ 2959100 w 3499625"/>
              <a:gd name="connsiteY177" fmla="*/ 1139825 h 1273175"/>
              <a:gd name="connsiteX178" fmla="*/ 2863850 w 3499625"/>
              <a:gd name="connsiteY178" fmla="*/ 1136650 h 1273175"/>
              <a:gd name="connsiteX179" fmla="*/ 2727325 w 3499625"/>
              <a:gd name="connsiteY179" fmla="*/ 1139825 h 1273175"/>
              <a:gd name="connsiteX180" fmla="*/ 2628900 w 3499625"/>
              <a:gd name="connsiteY180" fmla="*/ 1133475 h 1273175"/>
              <a:gd name="connsiteX181" fmla="*/ 2584450 w 3499625"/>
              <a:gd name="connsiteY181" fmla="*/ 1130300 h 1273175"/>
              <a:gd name="connsiteX182" fmla="*/ 2555875 w 3499625"/>
              <a:gd name="connsiteY182" fmla="*/ 1133475 h 1273175"/>
              <a:gd name="connsiteX183" fmla="*/ 2543175 w 3499625"/>
              <a:gd name="connsiteY183" fmla="*/ 1136650 h 1273175"/>
              <a:gd name="connsiteX184" fmla="*/ 2520950 w 3499625"/>
              <a:gd name="connsiteY184" fmla="*/ 1139825 h 1273175"/>
              <a:gd name="connsiteX185" fmla="*/ 2501900 w 3499625"/>
              <a:gd name="connsiteY185" fmla="*/ 1143000 h 1273175"/>
              <a:gd name="connsiteX186" fmla="*/ 2476500 w 3499625"/>
              <a:gd name="connsiteY186" fmla="*/ 1139825 h 1273175"/>
              <a:gd name="connsiteX187" fmla="*/ 2460625 w 3499625"/>
              <a:gd name="connsiteY187" fmla="*/ 1143000 h 1273175"/>
              <a:gd name="connsiteX188" fmla="*/ 2444750 w 3499625"/>
              <a:gd name="connsiteY188" fmla="*/ 1139825 h 1273175"/>
              <a:gd name="connsiteX189" fmla="*/ 2425700 w 3499625"/>
              <a:gd name="connsiteY189" fmla="*/ 1136650 h 1273175"/>
              <a:gd name="connsiteX190" fmla="*/ 2403475 w 3499625"/>
              <a:gd name="connsiteY190" fmla="*/ 1133475 h 1273175"/>
              <a:gd name="connsiteX191" fmla="*/ 2378075 w 3499625"/>
              <a:gd name="connsiteY191" fmla="*/ 1130300 h 1273175"/>
              <a:gd name="connsiteX192" fmla="*/ 2365375 w 3499625"/>
              <a:gd name="connsiteY192" fmla="*/ 1127125 h 1273175"/>
              <a:gd name="connsiteX193" fmla="*/ 2346325 w 3499625"/>
              <a:gd name="connsiteY193" fmla="*/ 1123950 h 1273175"/>
              <a:gd name="connsiteX194" fmla="*/ 2330450 w 3499625"/>
              <a:gd name="connsiteY194" fmla="*/ 1120775 h 1273175"/>
              <a:gd name="connsiteX195" fmla="*/ 2295525 w 3499625"/>
              <a:gd name="connsiteY195" fmla="*/ 1114425 h 1273175"/>
              <a:gd name="connsiteX196" fmla="*/ 2276475 w 3499625"/>
              <a:gd name="connsiteY196" fmla="*/ 1108075 h 1273175"/>
              <a:gd name="connsiteX197" fmla="*/ 2247900 w 3499625"/>
              <a:gd name="connsiteY197" fmla="*/ 1111250 h 1273175"/>
              <a:gd name="connsiteX198" fmla="*/ 2219325 w 3499625"/>
              <a:gd name="connsiteY198" fmla="*/ 1120775 h 1273175"/>
              <a:gd name="connsiteX199" fmla="*/ 2206625 w 3499625"/>
              <a:gd name="connsiteY199" fmla="*/ 1123950 h 1273175"/>
              <a:gd name="connsiteX200" fmla="*/ 2184400 w 3499625"/>
              <a:gd name="connsiteY200" fmla="*/ 1130300 h 1273175"/>
              <a:gd name="connsiteX201" fmla="*/ 2165350 w 3499625"/>
              <a:gd name="connsiteY201" fmla="*/ 1146175 h 1273175"/>
              <a:gd name="connsiteX202" fmla="*/ 2146300 w 3499625"/>
              <a:gd name="connsiteY202" fmla="*/ 1162050 h 1273175"/>
              <a:gd name="connsiteX203" fmla="*/ 2120900 w 3499625"/>
              <a:gd name="connsiteY203" fmla="*/ 1168400 h 1273175"/>
              <a:gd name="connsiteX204" fmla="*/ 2111375 w 3499625"/>
              <a:gd name="connsiteY204" fmla="*/ 1171575 h 1273175"/>
              <a:gd name="connsiteX205" fmla="*/ 2079625 w 3499625"/>
              <a:gd name="connsiteY205" fmla="*/ 1181100 h 1273175"/>
              <a:gd name="connsiteX206" fmla="*/ 2070100 w 3499625"/>
              <a:gd name="connsiteY206" fmla="*/ 1184275 h 1273175"/>
              <a:gd name="connsiteX207" fmla="*/ 1990725 w 3499625"/>
              <a:gd name="connsiteY207" fmla="*/ 1190625 h 1273175"/>
              <a:gd name="connsiteX208" fmla="*/ 1936750 w 3499625"/>
              <a:gd name="connsiteY208" fmla="*/ 1193800 h 1273175"/>
              <a:gd name="connsiteX209" fmla="*/ 1920875 w 3499625"/>
              <a:gd name="connsiteY209" fmla="*/ 1196975 h 1273175"/>
              <a:gd name="connsiteX210" fmla="*/ 1901825 w 3499625"/>
              <a:gd name="connsiteY210" fmla="*/ 1200150 h 1273175"/>
              <a:gd name="connsiteX211" fmla="*/ 1879600 w 3499625"/>
              <a:gd name="connsiteY211" fmla="*/ 1206500 h 1273175"/>
              <a:gd name="connsiteX212" fmla="*/ 1863725 w 3499625"/>
              <a:gd name="connsiteY212" fmla="*/ 1209675 h 1273175"/>
              <a:gd name="connsiteX213" fmla="*/ 1825625 w 3499625"/>
              <a:gd name="connsiteY213" fmla="*/ 1216025 h 1273175"/>
              <a:gd name="connsiteX214" fmla="*/ 1806575 w 3499625"/>
              <a:gd name="connsiteY214" fmla="*/ 1222375 h 1273175"/>
              <a:gd name="connsiteX215" fmla="*/ 1768475 w 3499625"/>
              <a:gd name="connsiteY215" fmla="*/ 1231900 h 1273175"/>
              <a:gd name="connsiteX216" fmla="*/ 1755775 w 3499625"/>
              <a:gd name="connsiteY216" fmla="*/ 1235075 h 1273175"/>
              <a:gd name="connsiteX217" fmla="*/ 1746250 w 3499625"/>
              <a:gd name="connsiteY217" fmla="*/ 1238250 h 1273175"/>
              <a:gd name="connsiteX218" fmla="*/ 1666875 w 3499625"/>
              <a:gd name="connsiteY218" fmla="*/ 1241425 h 1273175"/>
              <a:gd name="connsiteX219" fmla="*/ 1638300 w 3499625"/>
              <a:gd name="connsiteY219" fmla="*/ 1247775 h 1273175"/>
              <a:gd name="connsiteX220" fmla="*/ 1622425 w 3499625"/>
              <a:gd name="connsiteY220" fmla="*/ 1250950 h 1273175"/>
              <a:gd name="connsiteX221" fmla="*/ 1609725 w 3499625"/>
              <a:gd name="connsiteY221" fmla="*/ 1254125 h 1273175"/>
              <a:gd name="connsiteX222" fmla="*/ 1590675 w 3499625"/>
              <a:gd name="connsiteY222" fmla="*/ 1257300 h 1273175"/>
              <a:gd name="connsiteX223" fmla="*/ 1581150 w 3499625"/>
              <a:gd name="connsiteY223" fmla="*/ 1260475 h 1273175"/>
              <a:gd name="connsiteX224" fmla="*/ 1562100 w 3499625"/>
              <a:gd name="connsiteY224" fmla="*/ 1263650 h 1273175"/>
              <a:gd name="connsiteX225" fmla="*/ 1549400 w 3499625"/>
              <a:gd name="connsiteY225" fmla="*/ 1266825 h 1273175"/>
              <a:gd name="connsiteX226" fmla="*/ 1485900 w 3499625"/>
              <a:gd name="connsiteY226" fmla="*/ 1273175 h 1273175"/>
              <a:gd name="connsiteX227" fmla="*/ 1352550 w 3499625"/>
              <a:gd name="connsiteY227" fmla="*/ 1260475 h 1273175"/>
              <a:gd name="connsiteX228" fmla="*/ 1301750 w 3499625"/>
              <a:gd name="connsiteY228" fmla="*/ 1254125 h 1273175"/>
              <a:gd name="connsiteX229" fmla="*/ 1225550 w 3499625"/>
              <a:gd name="connsiteY229" fmla="*/ 1247775 h 1273175"/>
              <a:gd name="connsiteX230" fmla="*/ 1149350 w 3499625"/>
              <a:gd name="connsiteY230" fmla="*/ 1244600 h 1273175"/>
              <a:gd name="connsiteX231" fmla="*/ 1130300 w 3499625"/>
              <a:gd name="connsiteY231" fmla="*/ 1241425 h 1273175"/>
              <a:gd name="connsiteX232" fmla="*/ 1114425 w 3499625"/>
              <a:gd name="connsiteY232" fmla="*/ 1238250 h 1273175"/>
              <a:gd name="connsiteX233" fmla="*/ 1076325 w 3499625"/>
              <a:gd name="connsiteY233" fmla="*/ 1231900 h 1273175"/>
              <a:gd name="connsiteX234" fmla="*/ 1060450 w 3499625"/>
              <a:gd name="connsiteY234" fmla="*/ 1228725 h 1273175"/>
              <a:gd name="connsiteX235" fmla="*/ 1047750 w 3499625"/>
              <a:gd name="connsiteY235" fmla="*/ 1225550 h 1273175"/>
              <a:gd name="connsiteX236" fmla="*/ 1022350 w 3499625"/>
              <a:gd name="connsiteY236" fmla="*/ 1222375 h 1273175"/>
              <a:gd name="connsiteX237" fmla="*/ 984250 w 3499625"/>
              <a:gd name="connsiteY237" fmla="*/ 1212850 h 1273175"/>
              <a:gd name="connsiteX238" fmla="*/ 974725 w 3499625"/>
              <a:gd name="connsiteY238" fmla="*/ 1209675 h 1273175"/>
              <a:gd name="connsiteX239" fmla="*/ 958850 w 3499625"/>
              <a:gd name="connsiteY239" fmla="*/ 1184275 h 1273175"/>
              <a:gd name="connsiteX240" fmla="*/ 952500 w 3499625"/>
              <a:gd name="connsiteY240" fmla="*/ 1165225 h 1273175"/>
              <a:gd name="connsiteX241" fmla="*/ 949325 w 3499625"/>
              <a:gd name="connsiteY241" fmla="*/ 1155700 h 1273175"/>
              <a:gd name="connsiteX242" fmla="*/ 949325 w 3499625"/>
              <a:gd name="connsiteY242" fmla="*/ 1089025 h 1273175"/>
              <a:gd name="connsiteX243" fmla="*/ 942975 w 3499625"/>
              <a:gd name="connsiteY243" fmla="*/ 1041400 h 1273175"/>
              <a:gd name="connsiteX244" fmla="*/ 939800 w 3499625"/>
              <a:gd name="connsiteY244" fmla="*/ 1031875 h 1273175"/>
              <a:gd name="connsiteX245" fmla="*/ 923925 w 3499625"/>
              <a:gd name="connsiteY245" fmla="*/ 1012825 h 1273175"/>
              <a:gd name="connsiteX246" fmla="*/ 901700 w 3499625"/>
              <a:gd name="connsiteY246" fmla="*/ 987425 h 1273175"/>
              <a:gd name="connsiteX247" fmla="*/ 873125 w 3499625"/>
              <a:gd name="connsiteY247" fmla="*/ 977900 h 1273175"/>
              <a:gd name="connsiteX248" fmla="*/ 850900 w 3499625"/>
              <a:gd name="connsiteY248" fmla="*/ 971550 h 1273175"/>
              <a:gd name="connsiteX249" fmla="*/ 825500 w 3499625"/>
              <a:gd name="connsiteY249" fmla="*/ 958850 h 1273175"/>
              <a:gd name="connsiteX250" fmla="*/ 812800 w 3499625"/>
              <a:gd name="connsiteY250" fmla="*/ 949325 h 1273175"/>
              <a:gd name="connsiteX251" fmla="*/ 781050 w 3499625"/>
              <a:gd name="connsiteY251" fmla="*/ 936625 h 1273175"/>
              <a:gd name="connsiteX252" fmla="*/ 762000 w 3499625"/>
              <a:gd name="connsiteY252" fmla="*/ 933450 h 1273175"/>
              <a:gd name="connsiteX253" fmla="*/ 746125 w 3499625"/>
              <a:gd name="connsiteY253" fmla="*/ 927100 h 1273175"/>
              <a:gd name="connsiteX254" fmla="*/ 717550 w 3499625"/>
              <a:gd name="connsiteY254" fmla="*/ 920750 h 1273175"/>
              <a:gd name="connsiteX255" fmla="*/ 698500 w 3499625"/>
              <a:gd name="connsiteY255" fmla="*/ 914400 h 1273175"/>
              <a:gd name="connsiteX256" fmla="*/ 685800 w 3499625"/>
              <a:gd name="connsiteY256" fmla="*/ 911225 h 1273175"/>
              <a:gd name="connsiteX257" fmla="*/ 650875 w 3499625"/>
              <a:gd name="connsiteY257" fmla="*/ 904875 h 1273175"/>
              <a:gd name="connsiteX258" fmla="*/ 625475 w 3499625"/>
              <a:gd name="connsiteY258" fmla="*/ 901700 h 1273175"/>
              <a:gd name="connsiteX259" fmla="*/ 561975 w 3499625"/>
              <a:gd name="connsiteY259" fmla="*/ 898525 h 1273175"/>
              <a:gd name="connsiteX260" fmla="*/ 527050 w 3499625"/>
              <a:gd name="connsiteY260" fmla="*/ 895350 h 1273175"/>
              <a:gd name="connsiteX261" fmla="*/ 409575 w 3499625"/>
              <a:gd name="connsiteY261" fmla="*/ 898525 h 1273175"/>
              <a:gd name="connsiteX262" fmla="*/ 396875 w 3499625"/>
              <a:gd name="connsiteY262" fmla="*/ 901700 h 1273175"/>
              <a:gd name="connsiteX263" fmla="*/ 323850 w 3499625"/>
              <a:gd name="connsiteY263" fmla="*/ 908050 h 1273175"/>
              <a:gd name="connsiteX264" fmla="*/ 288925 w 3499625"/>
              <a:gd name="connsiteY264" fmla="*/ 911225 h 1273175"/>
              <a:gd name="connsiteX265" fmla="*/ 263525 w 3499625"/>
              <a:gd name="connsiteY265" fmla="*/ 914400 h 1273175"/>
              <a:gd name="connsiteX266" fmla="*/ 190500 w 3499625"/>
              <a:gd name="connsiteY266" fmla="*/ 911225 h 1273175"/>
              <a:gd name="connsiteX267" fmla="*/ 146050 w 3499625"/>
              <a:gd name="connsiteY267" fmla="*/ 920750 h 1273175"/>
              <a:gd name="connsiteX268" fmla="*/ 117475 w 3499625"/>
              <a:gd name="connsiteY268" fmla="*/ 933450 h 1273175"/>
              <a:gd name="connsiteX269" fmla="*/ 107950 w 3499625"/>
              <a:gd name="connsiteY269" fmla="*/ 936625 h 1273175"/>
              <a:gd name="connsiteX270" fmla="*/ 98425 w 3499625"/>
              <a:gd name="connsiteY270" fmla="*/ 942975 h 1273175"/>
              <a:gd name="connsiteX271" fmla="*/ 104775 w 3499625"/>
              <a:gd name="connsiteY271" fmla="*/ 946150 h 1273175"/>
              <a:gd name="connsiteX0" fmla="*/ 104775 w 3499625"/>
              <a:gd name="connsiteY0" fmla="*/ 946150 h 1273175"/>
              <a:gd name="connsiteX1" fmla="*/ 53975 w 3499625"/>
              <a:gd name="connsiteY1" fmla="*/ 939800 h 1273175"/>
              <a:gd name="connsiteX2" fmla="*/ 44450 w 3499625"/>
              <a:gd name="connsiteY2" fmla="*/ 936625 h 1273175"/>
              <a:gd name="connsiteX3" fmla="*/ 34925 w 3499625"/>
              <a:gd name="connsiteY3" fmla="*/ 930275 h 1273175"/>
              <a:gd name="connsiteX4" fmla="*/ 28575 w 3499625"/>
              <a:gd name="connsiteY4" fmla="*/ 898525 h 1273175"/>
              <a:gd name="connsiteX5" fmla="*/ 25400 w 3499625"/>
              <a:gd name="connsiteY5" fmla="*/ 869950 h 1273175"/>
              <a:gd name="connsiteX6" fmla="*/ 12700 w 3499625"/>
              <a:gd name="connsiteY6" fmla="*/ 841375 h 1273175"/>
              <a:gd name="connsiteX7" fmla="*/ 9525 w 3499625"/>
              <a:gd name="connsiteY7" fmla="*/ 831850 h 1273175"/>
              <a:gd name="connsiteX8" fmla="*/ 3175 w 3499625"/>
              <a:gd name="connsiteY8" fmla="*/ 701675 h 1273175"/>
              <a:gd name="connsiteX9" fmla="*/ 0 w 3499625"/>
              <a:gd name="connsiteY9" fmla="*/ 657225 h 1273175"/>
              <a:gd name="connsiteX10" fmla="*/ 6350 w 3499625"/>
              <a:gd name="connsiteY10" fmla="*/ 600075 h 1273175"/>
              <a:gd name="connsiteX11" fmla="*/ 12700 w 3499625"/>
              <a:gd name="connsiteY11" fmla="*/ 581025 h 1273175"/>
              <a:gd name="connsiteX12" fmla="*/ 15875 w 3499625"/>
              <a:gd name="connsiteY12" fmla="*/ 571500 h 1273175"/>
              <a:gd name="connsiteX13" fmla="*/ 25400 w 3499625"/>
              <a:gd name="connsiteY13" fmla="*/ 561975 h 1273175"/>
              <a:gd name="connsiteX14" fmla="*/ 41275 w 3499625"/>
              <a:gd name="connsiteY14" fmla="*/ 539750 h 1273175"/>
              <a:gd name="connsiteX15" fmla="*/ 50800 w 3499625"/>
              <a:gd name="connsiteY15" fmla="*/ 533400 h 1273175"/>
              <a:gd name="connsiteX16" fmla="*/ 57150 w 3499625"/>
              <a:gd name="connsiteY16" fmla="*/ 523875 h 1273175"/>
              <a:gd name="connsiteX17" fmla="*/ 82550 w 3499625"/>
              <a:gd name="connsiteY17" fmla="*/ 520700 h 1273175"/>
              <a:gd name="connsiteX18" fmla="*/ 130175 w 3499625"/>
              <a:gd name="connsiteY18" fmla="*/ 517525 h 1273175"/>
              <a:gd name="connsiteX19" fmla="*/ 139700 w 3499625"/>
              <a:gd name="connsiteY19" fmla="*/ 514350 h 1273175"/>
              <a:gd name="connsiteX20" fmla="*/ 365125 w 3499625"/>
              <a:gd name="connsiteY20" fmla="*/ 504825 h 1273175"/>
              <a:gd name="connsiteX21" fmla="*/ 431800 w 3499625"/>
              <a:gd name="connsiteY21" fmla="*/ 498475 h 1273175"/>
              <a:gd name="connsiteX22" fmla="*/ 520700 w 3499625"/>
              <a:gd name="connsiteY22" fmla="*/ 488950 h 1273175"/>
              <a:gd name="connsiteX23" fmla="*/ 622300 w 3499625"/>
              <a:gd name="connsiteY23" fmla="*/ 488950 h 1273175"/>
              <a:gd name="connsiteX24" fmla="*/ 755650 w 3499625"/>
              <a:gd name="connsiteY24" fmla="*/ 495300 h 1273175"/>
              <a:gd name="connsiteX25" fmla="*/ 787400 w 3499625"/>
              <a:gd name="connsiteY25" fmla="*/ 498475 h 1273175"/>
              <a:gd name="connsiteX26" fmla="*/ 854075 w 3499625"/>
              <a:gd name="connsiteY26" fmla="*/ 501650 h 1273175"/>
              <a:gd name="connsiteX27" fmla="*/ 882650 w 3499625"/>
              <a:gd name="connsiteY27" fmla="*/ 498475 h 1273175"/>
              <a:gd name="connsiteX28" fmla="*/ 981075 w 3499625"/>
              <a:gd name="connsiteY28" fmla="*/ 495300 h 1273175"/>
              <a:gd name="connsiteX29" fmla="*/ 1003300 w 3499625"/>
              <a:gd name="connsiteY29" fmla="*/ 482600 h 1273175"/>
              <a:gd name="connsiteX30" fmla="*/ 1019175 w 3499625"/>
              <a:gd name="connsiteY30" fmla="*/ 476250 h 1273175"/>
              <a:gd name="connsiteX31" fmla="*/ 1028700 w 3499625"/>
              <a:gd name="connsiteY31" fmla="*/ 473075 h 1273175"/>
              <a:gd name="connsiteX32" fmla="*/ 1047750 w 3499625"/>
              <a:gd name="connsiteY32" fmla="*/ 460375 h 1273175"/>
              <a:gd name="connsiteX33" fmla="*/ 1066800 w 3499625"/>
              <a:gd name="connsiteY33" fmla="*/ 444500 h 1273175"/>
              <a:gd name="connsiteX34" fmla="*/ 1073150 w 3499625"/>
              <a:gd name="connsiteY34" fmla="*/ 434975 h 1273175"/>
              <a:gd name="connsiteX35" fmla="*/ 1095375 w 3499625"/>
              <a:gd name="connsiteY35" fmla="*/ 415925 h 1273175"/>
              <a:gd name="connsiteX36" fmla="*/ 1101725 w 3499625"/>
              <a:gd name="connsiteY36" fmla="*/ 406400 h 1273175"/>
              <a:gd name="connsiteX37" fmla="*/ 1120775 w 3499625"/>
              <a:gd name="connsiteY37" fmla="*/ 387350 h 1273175"/>
              <a:gd name="connsiteX38" fmla="*/ 1130300 w 3499625"/>
              <a:gd name="connsiteY38" fmla="*/ 377825 h 1273175"/>
              <a:gd name="connsiteX39" fmla="*/ 1149350 w 3499625"/>
              <a:gd name="connsiteY39" fmla="*/ 368300 h 1273175"/>
              <a:gd name="connsiteX40" fmla="*/ 1158875 w 3499625"/>
              <a:gd name="connsiteY40" fmla="*/ 365125 h 1273175"/>
              <a:gd name="connsiteX41" fmla="*/ 1184275 w 3499625"/>
              <a:gd name="connsiteY41" fmla="*/ 349250 h 1273175"/>
              <a:gd name="connsiteX42" fmla="*/ 1203325 w 3499625"/>
              <a:gd name="connsiteY42" fmla="*/ 342900 h 1273175"/>
              <a:gd name="connsiteX43" fmla="*/ 1222375 w 3499625"/>
              <a:gd name="connsiteY43" fmla="*/ 333375 h 1273175"/>
              <a:gd name="connsiteX44" fmla="*/ 1238250 w 3499625"/>
              <a:gd name="connsiteY44" fmla="*/ 314325 h 1273175"/>
              <a:gd name="connsiteX45" fmla="*/ 1260475 w 3499625"/>
              <a:gd name="connsiteY45" fmla="*/ 285750 h 1273175"/>
              <a:gd name="connsiteX46" fmla="*/ 1270000 w 3499625"/>
              <a:gd name="connsiteY46" fmla="*/ 269875 h 1273175"/>
              <a:gd name="connsiteX47" fmla="*/ 1282700 w 3499625"/>
              <a:gd name="connsiteY47" fmla="*/ 257175 h 1273175"/>
              <a:gd name="connsiteX48" fmla="*/ 1295400 w 3499625"/>
              <a:gd name="connsiteY48" fmla="*/ 238125 h 1273175"/>
              <a:gd name="connsiteX49" fmla="*/ 1301750 w 3499625"/>
              <a:gd name="connsiteY49" fmla="*/ 228600 h 1273175"/>
              <a:gd name="connsiteX50" fmla="*/ 1317625 w 3499625"/>
              <a:gd name="connsiteY50" fmla="*/ 200025 h 1273175"/>
              <a:gd name="connsiteX51" fmla="*/ 1330325 w 3499625"/>
              <a:gd name="connsiteY51" fmla="*/ 180975 h 1273175"/>
              <a:gd name="connsiteX52" fmla="*/ 1339850 w 3499625"/>
              <a:gd name="connsiteY52" fmla="*/ 168275 h 1273175"/>
              <a:gd name="connsiteX53" fmla="*/ 1362075 w 3499625"/>
              <a:gd name="connsiteY53" fmla="*/ 149225 h 1273175"/>
              <a:gd name="connsiteX54" fmla="*/ 1374775 w 3499625"/>
              <a:gd name="connsiteY54" fmla="*/ 130175 h 1273175"/>
              <a:gd name="connsiteX55" fmla="*/ 1387475 w 3499625"/>
              <a:gd name="connsiteY55" fmla="*/ 120650 h 1273175"/>
              <a:gd name="connsiteX56" fmla="*/ 1393825 w 3499625"/>
              <a:gd name="connsiteY56" fmla="*/ 111125 h 1273175"/>
              <a:gd name="connsiteX57" fmla="*/ 1412875 w 3499625"/>
              <a:gd name="connsiteY57" fmla="*/ 95250 h 1273175"/>
              <a:gd name="connsiteX58" fmla="*/ 1422400 w 3499625"/>
              <a:gd name="connsiteY58" fmla="*/ 85725 h 1273175"/>
              <a:gd name="connsiteX59" fmla="*/ 1435100 w 3499625"/>
              <a:gd name="connsiteY59" fmla="*/ 76200 h 1273175"/>
              <a:gd name="connsiteX60" fmla="*/ 1444625 w 3499625"/>
              <a:gd name="connsiteY60" fmla="*/ 66675 h 1273175"/>
              <a:gd name="connsiteX61" fmla="*/ 1454150 w 3499625"/>
              <a:gd name="connsiteY61" fmla="*/ 63500 h 1273175"/>
              <a:gd name="connsiteX62" fmla="*/ 1473200 w 3499625"/>
              <a:gd name="connsiteY62" fmla="*/ 50800 h 1273175"/>
              <a:gd name="connsiteX63" fmla="*/ 1498600 w 3499625"/>
              <a:gd name="connsiteY63" fmla="*/ 44450 h 1273175"/>
              <a:gd name="connsiteX64" fmla="*/ 1508125 w 3499625"/>
              <a:gd name="connsiteY64" fmla="*/ 41275 h 1273175"/>
              <a:gd name="connsiteX65" fmla="*/ 1543050 w 3499625"/>
              <a:gd name="connsiteY65" fmla="*/ 38100 h 1273175"/>
              <a:gd name="connsiteX66" fmla="*/ 1565275 w 3499625"/>
              <a:gd name="connsiteY66" fmla="*/ 34925 h 1273175"/>
              <a:gd name="connsiteX67" fmla="*/ 1762125 w 3499625"/>
              <a:gd name="connsiteY67" fmla="*/ 34925 h 1273175"/>
              <a:gd name="connsiteX68" fmla="*/ 1790700 w 3499625"/>
              <a:gd name="connsiteY68" fmla="*/ 28575 h 1273175"/>
              <a:gd name="connsiteX69" fmla="*/ 1803400 w 3499625"/>
              <a:gd name="connsiteY69" fmla="*/ 22225 h 1273175"/>
              <a:gd name="connsiteX70" fmla="*/ 1844675 w 3499625"/>
              <a:gd name="connsiteY70" fmla="*/ 12700 h 1273175"/>
              <a:gd name="connsiteX71" fmla="*/ 1873250 w 3499625"/>
              <a:gd name="connsiteY71" fmla="*/ 6350 h 1273175"/>
              <a:gd name="connsiteX72" fmla="*/ 1892300 w 3499625"/>
              <a:gd name="connsiteY72" fmla="*/ 9525 h 1273175"/>
              <a:gd name="connsiteX73" fmla="*/ 1901825 w 3499625"/>
              <a:gd name="connsiteY73" fmla="*/ 12700 h 1273175"/>
              <a:gd name="connsiteX74" fmla="*/ 1946275 w 3499625"/>
              <a:gd name="connsiteY74" fmla="*/ 15875 h 1273175"/>
              <a:gd name="connsiteX75" fmla="*/ 2006600 w 3499625"/>
              <a:gd name="connsiteY75" fmla="*/ 12700 h 1273175"/>
              <a:gd name="connsiteX76" fmla="*/ 2022475 w 3499625"/>
              <a:gd name="connsiteY76" fmla="*/ 9525 h 1273175"/>
              <a:gd name="connsiteX77" fmla="*/ 2082800 w 3499625"/>
              <a:gd name="connsiteY77" fmla="*/ 19050 h 1273175"/>
              <a:gd name="connsiteX78" fmla="*/ 2105025 w 3499625"/>
              <a:gd name="connsiteY78" fmla="*/ 22225 h 1273175"/>
              <a:gd name="connsiteX79" fmla="*/ 2130425 w 3499625"/>
              <a:gd name="connsiteY79" fmla="*/ 25400 h 1273175"/>
              <a:gd name="connsiteX80" fmla="*/ 2174875 w 3499625"/>
              <a:gd name="connsiteY80" fmla="*/ 34925 h 1273175"/>
              <a:gd name="connsiteX81" fmla="*/ 2222500 w 3499625"/>
              <a:gd name="connsiteY81" fmla="*/ 41275 h 1273175"/>
              <a:gd name="connsiteX82" fmla="*/ 2254250 w 3499625"/>
              <a:gd name="connsiteY82" fmla="*/ 38100 h 1273175"/>
              <a:gd name="connsiteX83" fmla="*/ 2270125 w 3499625"/>
              <a:gd name="connsiteY83" fmla="*/ 34925 h 1273175"/>
              <a:gd name="connsiteX84" fmla="*/ 2352675 w 3499625"/>
              <a:gd name="connsiteY84" fmla="*/ 25400 h 1273175"/>
              <a:gd name="connsiteX85" fmla="*/ 2378075 w 3499625"/>
              <a:gd name="connsiteY85" fmla="*/ 19050 h 1273175"/>
              <a:gd name="connsiteX86" fmla="*/ 2393950 w 3499625"/>
              <a:gd name="connsiteY86" fmla="*/ 15875 h 1273175"/>
              <a:gd name="connsiteX87" fmla="*/ 2416175 w 3499625"/>
              <a:gd name="connsiteY87" fmla="*/ 22225 h 1273175"/>
              <a:gd name="connsiteX88" fmla="*/ 2438400 w 3499625"/>
              <a:gd name="connsiteY88" fmla="*/ 25400 h 1273175"/>
              <a:gd name="connsiteX89" fmla="*/ 2447925 w 3499625"/>
              <a:gd name="connsiteY89" fmla="*/ 28575 h 1273175"/>
              <a:gd name="connsiteX90" fmla="*/ 2495550 w 3499625"/>
              <a:gd name="connsiteY90" fmla="*/ 34925 h 1273175"/>
              <a:gd name="connsiteX91" fmla="*/ 2546350 w 3499625"/>
              <a:gd name="connsiteY91" fmla="*/ 38100 h 1273175"/>
              <a:gd name="connsiteX92" fmla="*/ 2568575 w 3499625"/>
              <a:gd name="connsiteY92" fmla="*/ 34925 h 1273175"/>
              <a:gd name="connsiteX93" fmla="*/ 2587625 w 3499625"/>
              <a:gd name="connsiteY93" fmla="*/ 28575 h 1273175"/>
              <a:gd name="connsiteX94" fmla="*/ 2609850 w 3499625"/>
              <a:gd name="connsiteY94" fmla="*/ 28575 h 1273175"/>
              <a:gd name="connsiteX95" fmla="*/ 2654300 w 3499625"/>
              <a:gd name="connsiteY95" fmla="*/ 22225 h 1273175"/>
              <a:gd name="connsiteX96" fmla="*/ 2657475 w 3499625"/>
              <a:gd name="connsiteY96" fmla="*/ 9525 h 1273175"/>
              <a:gd name="connsiteX97" fmla="*/ 2689225 w 3499625"/>
              <a:gd name="connsiteY97" fmla="*/ 3175 h 1273175"/>
              <a:gd name="connsiteX98" fmla="*/ 2698750 w 3499625"/>
              <a:gd name="connsiteY98" fmla="*/ 0 h 1273175"/>
              <a:gd name="connsiteX99" fmla="*/ 2733675 w 3499625"/>
              <a:gd name="connsiteY99" fmla="*/ 3175 h 1273175"/>
              <a:gd name="connsiteX100" fmla="*/ 2749550 w 3499625"/>
              <a:gd name="connsiteY100" fmla="*/ 0 h 1273175"/>
              <a:gd name="connsiteX101" fmla="*/ 2778125 w 3499625"/>
              <a:gd name="connsiteY101" fmla="*/ 3175 h 1273175"/>
              <a:gd name="connsiteX102" fmla="*/ 2813050 w 3499625"/>
              <a:gd name="connsiteY102" fmla="*/ 0 h 1273175"/>
              <a:gd name="connsiteX103" fmla="*/ 2847975 w 3499625"/>
              <a:gd name="connsiteY103" fmla="*/ 9525 h 1273175"/>
              <a:gd name="connsiteX104" fmla="*/ 2860675 w 3499625"/>
              <a:gd name="connsiteY104" fmla="*/ 15875 h 1273175"/>
              <a:gd name="connsiteX105" fmla="*/ 2873375 w 3499625"/>
              <a:gd name="connsiteY105" fmla="*/ 19050 h 1273175"/>
              <a:gd name="connsiteX106" fmla="*/ 2882900 w 3499625"/>
              <a:gd name="connsiteY106" fmla="*/ 22225 h 1273175"/>
              <a:gd name="connsiteX107" fmla="*/ 2895600 w 3499625"/>
              <a:gd name="connsiteY107" fmla="*/ 25400 h 1273175"/>
              <a:gd name="connsiteX108" fmla="*/ 2905125 w 3499625"/>
              <a:gd name="connsiteY108" fmla="*/ 28575 h 1273175"/>
              <a:gd name="connsiteX109" fmla="*/ 2930525 w 3499625"/>
              <a:gd name="connsiteY109" fmla="*/ 31750 h 1273175"/>
              <a:gd name="connsiteX110" fmla="*/ 2940050 w 3499625"/>
              <a:gd name="connsiteY110" fmla="*/ 34925 h 1273175"/>
              <a:gd name="connsiteX111" fmla="*/ 2952750 w 3499625"/>
              <a:gd name="connsiteY111" fmla="*/ 38100 h 1273175"/>
              <a:gd name="connsiteX112" fmla="*/ 2965450 w 3499625"/>
              <a:gd name="connsiteY112" fmla="*/ 44450 h 1273175"/>
              <a:gd name="connsiteX113" fmla="*/ 2990850 w 3499625"/>
              <a:gd name="connsiteY113" fmla="*/ 50800 h 1273175"/>
              <a:gd name="connsiteX114" fmla="*/ 3000375 w 3499625"/>
              <a:gd name="connsiteY114" fmla="*/ 53975 h 1273175"/>
              <a:gd name="connsiteX115" fmla="*/ 3028950 w 3499625"/>
              <a:gd name="connsiteY115" fmla="*/ 66675 h 1273175"/>
              <a:gd name="connsiteX116" fmla="*/ 3038475 w 3499625"/>
              <a:gd name="connsiteY116" fmla="*/ 69850 h 1273175"/>
              <a:gd name="connsiteX117" fmla="*/ 3063875 w 3499625"/>
              <a:gd name="connsiteY117" fmla="*/ 85725 h 1273175"/>
              <a:gd name="connsiteX118" fmla="*/ 3086100 w 3499625"/>
              <a:gd name="connsiteY118" fmla="*/ 95250 h 1273175"/>
              <a:gd name="connsiteX119" fmla="*/ 3095625 w 3499625"/>
              <a:gd name="connsiteY119" fmla="*/ 101600 h 1273175"/>
              <a:gd name="connsiteX120" fmla="*/ 3105150 w 3499625"/>
              <a:gd name="connsiteY120" fmla="*/ 104775 h 1273175"/>
              <a:gd name="connsiteX121" fmla="*/ 3114675 w 3499625"/>
              <a:gd name="connsiteY121" fmla="*/ 111125 h 1273175"/>
              <a:gd name="connsiteX122" fmla="*/ 3133725 w 3499625"/>
              <a:gd name="connsiteY122" fmla="*/ 117475 h 1273175"/>
              <a:gd name="connsiteX123" fmla="*/ 3143250 w 3499625"/>
              <a:gd name="connsiteY123" fmla="*/ 120650 h 1273175"/>
              <a:gd name="connsiteX124" fmla="*/ 3155950 w 3499625"/>
              <a:gd name="connsiteY124" fmla="*/ 127000 h 1273175"/>
              <a:gd name="connsiteX125" fmla="*/ 3168650 w 3499625"/>
              <a:gd name="connsiteY125" fmla="*/ 130175 h 1273175"/>
              <a:gd name="connsiteX126" fmla="*/ 3178175 w 3499625"/>
              <a:gd name="connsiteY126" fmla="*/ 133350 h 1273175"/>
              <a:gd name="connsiteX127" fmla="*/ 3203575 w 3499625"/>
              <a:gd name="connsiteY127" fmla="*/ 139700 h 1273175"/>
              <a:gd name="connsiteX128" fmla="*/ 3213100 w 3499625"/>
              <a:gd name="connsiteY128" fmla="*/ 142875 h 1273175"/>
              <a:gd name="connsiteX129" fmla="*/ 3232150 w 3499625"/>
              <a:gd name="connsiteY129" fmla="*/ 152400 h 1273175"/>
              <a:gd name="connsiteX130" fmla="*/ 3254375 w 3499625"/>
              <a:gd name="connsiteY130" fmla="*/ 165100 h 1273175"/>
              <a:gd name="connsiteX131" fmla="*/ 3263900 w 3499625"/>
              <a:gd name="connsiteY131" fmla="*/ 171450 h 1273175"/>
              <a:gd name="connsiteX132" fmla="*/ 3282950 w 3499625"/>
              <a:gd name="connsiteY132" fmla="*/ 177800 h 1273175"/>
              <a:gd name="connsiteX133" fmla="*/ 3238500 w 3499625"/>
              <a:gd name="connsiteY133" fmla="*/ 180975 h 1273175"/>
              <a:gd name="connsiteX134" fmla="*/ 3257550 w 3499625"/>
              <a:gd name="connsiteY134" fmla="*/ 187325 h 1273175"/>
              <a:gd name="connsiteX135" fmla="*/ 3267075 w 3499625"/>
              <a:gd name="connsiteY135" fmla="*/ 190500 h 1273175"/>
              <a:gd name="connsiteX136" fmla="*/ 3276600 w 3499625"/>
              <a:gd name="connsiteY136" fmla="*/ 193675 h 1273175"/>
              <a:gd name="connsiteX137" fmla="*/ 3311525 w 3499625"/>
              <a:gd name="connsiteY137" fmla="*/ 196850 h 1273175"/>
              <a:gd name="connsiteX138" fmla="*/ 3324225 w 3499625"/>
              <a:gd name="connsiteY138" fmla="*/ 200025 h 1273175"/>
              <a:gd name="connsiteX139" fmla="*/ 3340100 w 3499625"/>
              <a:gd name="connsiteY139" fmla="*/ 203200 h 1273175"/>
              <a:gd name="connsiteX140" fmla="*/ 3349625 w 3499625"/>
              <a:gd name="connsiteY140" fmla="*/ 206375 h 1273175"/>
              <a:gd name="connsiteX141" fmla="*/ 3355975 w 3499625"/>
              <a:gd name="connsiteY141" fmla="*/ 215900 h 1273175"/>
              <a:gd name="connsiteX142" fmla="*/ 3359150 w 3499625"/>
              <a:gd name="connsiteY142" fmla="*/ 225425 h 1273175"/>
              <a:gd name="connsiteX143" fmla="*/ 3368675 w 3499625"/>
              <a:gd name="connsiteY143" fmla="*/ 231775 h 1273175"/>
              <a:gd name="connsiteX144" fmla="*/ 3384550 w 3499625"/>
              <a:gd name="connsiteY144" fmla="*/ 250825 h 1273175"/>
              <a:gd name="connsiteX145" fmla="*/ 3394075 w 3499625"/>
              <a:gd name="connsiteY145" fmla="*/ 254000 h 1273175"/>
              <a:gd name="connsiteX146" fmla="*/ 3413125 w 3499625"/>
              <a:gd name="connsiteY146" fmla="*/ 263525 h 1273175"/>
              <a:gd name="connsiteX147" fmla="*/ 3425825 w 3499625"/>
              <a:gd name="connsiteY147" fmla="*/ 282575 h 1273175"/>
              <a:gd name="connsiteX148" fmla="*/ 3432175 w 3499625"/>
              <a:gd name="connsiteY148" fmla="*/ 292100 h 1273175"/>
              <a:gd name="connsiteX149" fmla="*/ 3441700 w 3499625"/>
              <a:gd name="connsiteY149" fmla="*/ 298450 h 1273175"/>
              <a:gd name="connsiteX150" fmla="*/ 3467100 w 3499625"/>
              <a:gd name="connsiteY150" fmla="*/ 320675 h 1273175"/>
              <a:gd name="connsiteX151" fmla="*/ 3476625 w 3499625"/>
              <a:gd name="connsiteY151" fmla="*/ 327025 h 1273175"/>
              <a:gd name="connsiteX152" fmla="*/ 3482975 w 3499625"/>
              <a:gd name="connsiteY152" fmla="*/ 349250 h 1273175"/>
              <a:gd name="connsiteX153" fmla="*/ 3495675 w 3499625"/>
              <a:gd name="connsiteY153" fmla="*/ 368300 h 1273175"/>
              <a:gd name="connsiteX154" fmla="*/ 3495675 w 3499625"/>
              <a:gd name="connsiteY154" fmla="*/ 447675 h 1273175"/>
              <a:gd name="connsiteX155" fmla="*/ 3492500 w 3499625"/>
              <a:gd name="connsiteY155" fmla="*/ 457200 h 1273175"/>
              <a:gd name="connsiteX156" fmla="*/ 3489325 w 3499625"/>
              <a:gd name="connsiteY156" fmla="*/ 549275 h 1273175"/>
              <a:gd name="connsiteX157" fmla="*/ 3495675 w 3499625"/>
              <a:gd name="connsiteY157" fmla="*/ 584200 h 1273175"/>
              <a:gd name="connsiteX158" fmla="*/ 3486150 w 3499625"/>
              <a:gd name="connsiteY158" fmla="*/ 682625 h 1273175"/>
              <a:gd name="connsiteX159" fmla="*/ 3489325 w 3499625"/>
              <a:gd name="connsiteY159" fmla="*/ 704850 h 1273175"/>
              <a:gd name="connsiteX160" fmla="*/ 3492500 w 3499625"/>
              <a:gd name="connsiteY160" fmla="*/ 752475 h 1273175"/>
              <a:gd name="connsiteX161" fmla="*/ 3486150 w 3499625"/>
              <a:gd name="connsiteY161" fmla="*/ 812800 h 1273175"/>
              <a:gd name="connsiteX162" fmla="*/ 3482975 w 3499625"/>
              <a:gd name="connsiteY162" fmla="*/ 825500 h 1273175"/>
              <a:gd name="connsiteX163" fmla="*/ 3479800 w 3499625"/>
              <a:gd name="connsiteY163" fmla="*/ 844550 h 1273175"/>
              <a:gd name="connsiteX164" fmla="*/ 3482975 w 3499625"/>
              <a:gd name="connsiteY164" fmla="*/ 898525 h 1273175"/>
              <a:gd name="connsiteX165" fmla="*/ 3486150 w 3499625"/>
              <a:gd name="connsiteY165" fmla="*/ 936625 h 1273175"/>
              <a:gd name="connsiteX166" fmla="*/ 3482975 w 3499625"/>
              <a:gd name="connsiteY166" fmla="*/ 1022350 h 1273175"/>
              <a:gd name="connsiteX167" fmla="*/ 3479800 w 3499625"/>
              <a:gd name="connsiteY167" fmla="*/ 1076325 h 1273175"/>
              <a:gd name="connsiteX168" fmla="*/ 3476625 w 3499625"/>
              <a:gd name="connsiteY168" fmla="*/ 1111250 h 1273175"/>
              <a:gd name="connsiteX169" fmla="*/ 3457575 w 3499625"/>
              <a:gd name="connsiteY169" fmla="*/ 1123950 h 1273175"/>
              <a:gd name="connsiteX170" fmla="*/ 3425825 w 3499625"/>
              <a:gd name="connsiteY170" fmla="*/ 1130300 h 1273175"/>
              <a:gd name="connsiteX171" fmla="*/ 3387725 w 3499625"/>
              <a:gd name="connsiteY171" fmla="*/ 1136650 h 1273175"/>
              <a:gd name="connsiteX172" fmla="*/ 3378200 w 3499625"/>
              <a:gd name="connsiteY172" fmla="*/ 1139825 h 1273175"/>
              <a:gd name="connsiteX173" fmla="*/ 3368675 w 3499625"/>
              <a:gd name="connsiteY173" fmla="*/ 1146175 h 1273175"/>
              <a:gd name="connsiteX174" fmla="*/ 3190875 w 3499625"/>
              <a:gd name="connsiteY174" fmla="*/ 1139825 h 1273175"/>
              <a:gd name="connsiteX175" fmla="*/ 3013075 w 3499625"/>
              <a:gd name="connsiteY175" fmla="*/ 1143000 h 1273175"/>
              <a:gd name="connsiteX176" fmla="*/ 2959100 w 3499625"/>
              <a:gd name="connsiteY176" fmla="*/ 1139825 h 1273175"/>
              <a:gd name="connsiteX177" fmla="*/ 2863850 w 3499625"/>
              <a:gd name="connsiteY177" fmla="*/ 1136650 h 1273175"/>
              <a:gd name="connsiteX178" fmla="*/ 2727325 w 3499625"/>
              <a:gd name="connsiteY178" fmla="*/ 1139825 h 1273175"/>
              <a:gd name="connsiteX179" fmla="*/ 2628900 w 3499625"/>
              <a:gd name="connsiteY179" fmla="*/ 1133475 h 1273175"/>
              <a:gd name="connsiteX180" fmla="*/ 2584450 w 3499625"/>
              <a:gd name="connsiteY180" fmla="*/ 1130300 h 1273175"/>
              <a:gd name="connsiteX181" fmla="*/ 2555875 w 3499625"/>
              <a:gd name="connsiteY181" fmla="*/ 1133475 h 1273175"/>
              <a:gd name="connsiteX182" fmla="*/ 2543175 w 3499625"/>
              <a:gd name="connsiteY182" fmla="*/ 1136650 h 1273175"/>
              <a:gd name="connsiteX183" fmla="*/ 2520950 w 3499625"/>
              <a:gd name="connsiteY183" fmla="*/ 1139825 h 1273175"/>
              <a:gd name="connsiteX184" fmla="*/ 2501900 w 3499625"/>
              <a:gd name="connsiteY184" fmla="*/ 1143000 h 1273175"/>
              <a:gd name="connsiteX185" fmla="*/ 2476500 w 3499625"/>
              <a:gd name="connsiteY185" fmla="*/ 1139825 h 1273175"/>
              <a:gd name="connsiteX186" fmla="*/ 2460625 w 3499625"/>
              <a:gd name="connsiteY186" fmla="*/ 1143000 h 1273175"/>
              <a:gd name="connsiteX187" fmla="*/ 2444750 w 3499625"/>
              <a:gd name="connsiteY187" fmla="*/ 1139825 h 1273175"/>
              <a:gd name="connsiteX188" fmla="*/ 2425700 w 3499625"/>
              <a:gd name="connsiteY188" fmla="*/ 1136650 h 1273175"/>
              <a:gd name="connsiteX189" fmla="*/ 2403475 w 3499625"/>
              <a:gd name="connsiteY189" fmla="*/ 1133475 h 1273175"/>
              <a:gd name="connsiteX190" fmla="*/ 2378075 w 3499625"/>
              <a:gd name="connsiteY190" fmla="*/ 1130300 h 1273175"/>
              <a:gd name="connsiteX191" fmla="*/ 2365375 w 3499625"/>
              <a:gd name="connsiteY191" fmla="*/ 1127125 h 1273175"/>
              <a:gd name="connsiteX192" fmla="*/ 2346325 w 3499625"/>
              <a:gd name="connsiteY192" fmla="*/ 1123950 h 1273175"/>
              <a:gd name="connsiteX193" fmla="*/ 2330450 w 3499625"/>
              <a:gd name="connsiteY193" fmla="*/ 1120775 h 1273175"/>
              <a:gd name="connsiteX194" fmla="*/ 2295525 w 3499625"/>
              <a:gd name="connsiteY194" fmla="*/ 1114425 h 1273175"/>
              <a:gd name="connsiteX195" fmla="*/ 2276475 w 3499625"/>
              <a:gd name="connsiteY195" fmla="*/ 1108075 h 1273175"/>
              <a:gd name="connsiteX196" fmla="*/ 2247900 w 3499625"/>
              <a:gd name="connsiteY196" fmla="*/ 1111250 h 1273175"/>
              <a:gd name="connsiteX197" fmla="*/ 2219325 w 3499625"/>
              <a:gd name="connsiteY197" fmla="*/ 1120775 h 1273175"/>
              <a:gd name="connsiteX198" fmla="*/ 2206625 w 3499625"/>
              <a:gd name="connsiteY198" fmla="*/ 1123950 h 1273175"/>
              <a:gd name="connsiteX199" fmla="*/ 2184400 w 3499625"/>
              <a:gd name="connsiteY199" fmla="*/ 1130300 h 1273175"/>
              <a:gd name="connsiteX200" fmla="*/ 2165350 w 3499625"/>
              <a:gd name="connsiteY200" fmla="*/ 1146175 h 1273175"/>
              <a:gd name="connsiteX201" fmla="*/ 2146300 w 3499625"/>
              <a:gd name="connsiteY201" fmla="*/ 1162050 h 1273175"/>
              <a:gd name="connsiteX202" fmla="*/ 2120900 w 3499625"/>
              <a:gd name="connsiteY202" fmla="*/ 1168400 h 1273175"/>
              <a:gd name="connsiteX203" fmla="*/ 2111375 w 3499625"/>
              <a:gd name="connsiteY203" fmla="*/ 1171575 h 1273175"/>
              <a:gd name="connsiteX204" fmla="*/ 2079625 w 3499625"/>
              <a:gd name="connsiteY204" fmla="*/ 1181100 h 1273175"/>
              <a:gd name="connsiteX205" fmla="*/ 2070100 w 3499625"/>
              <a:gd name="connsiteY205" fmla="*/ 1184275 h 1273175"/>
              <a:gd name="connsiteX206" fmla="*/ 1990725 w 3499625"/>
              <a:gd name="connsiteY206" fmla="*/ 1190625 h 1273175"/>
              <a:gd name="connsiteX207" fmla="*/ 1936750 w 3499625"/>
              <a:gd name="connsiteY207" fmla="*/ 1193800 h 1273175"/>
              <a:gd name="connsiteX208" fmla="*/ 1920875 w 3499625"/>
              <a:gd name="connsiteY208" fmla="*/ 1196975 h 1273175"/>
              <a:gd name="connsiteX209" fmla="*/ 1901825 w 3499625"/>
              <a:gd name="connsiteY209" fmla="*/ 1200150 h 1273175"/>
              <a:gd name="connsiteX210" fmla="*/ 1879600 w 3499625"/>
              <a:gd name="connsiteY210" fmla="*/ 1206500 h 1273175"/>
              <a:gd name="connsiteX211" fmla="*/ 1863725 w 3499625"/>
              <a:gd name="connsiteY211" fmla="*/ 1209675 h 1273175"/>
              <a:gd name="connsiteX212" fmla="*/ 1825625 w 3499625"/>
              <a:gd name="connsiteY212" fmla="*/ 1216025 h 1273175"/>
              <a:gd name="connsiteX213" fmla="*/ 1806575 w 3499625"/>
              <a:gd name="connsiteY213" fmla="*/ 1222375 h 1273175"/>
              <a:gd name="connsiteX214" fmla="*/ 1768475 w 3499625"/>
              <a:gd name="connsiteY214" fmla="*/ 1231900 h 1273175"/>
              <a:gd name="connsiteX215" fmla="*/ 1755775 w 3499625"/>
              <a:gd name="connsiteY215" fmla="*/ 1235075 h 1273175"/>
              <a:gd name="connsiteX216" fmla="*/ 1746250 w 3499625"/>
              <a:gd name="connsiteY216" fmla="*/ 1238250 h 1273175"/>
              <a:gd name="connsiteX217" fmla="*/ 1666875 w 3499625"/>
              <a:gd name="connsiteY217" fmla="*/ 1241425 h 1273175"/>
              <a:gd name="connsiteX218" fmla="*/ 1638300 w 3499625"/>
              <a:gd name="connsiteY218" fmla="*/ 1247775 h 1273175"/>
              <a:gd name="connsiteX219" fmla="*/ 1622425 w 3499625"/>
              <a:gd name="connsiteY219" fmla="*/ 1250950 h 1273175"/>
              <a:gd name="connsiteX220" fmla="*/ 1609725 w 3499625"/>
              <a:gd name="connsiteY220" fmla="*/ 1254125 h 1273175"/>
              <a:gd name="connsiteX221" fmla="*/ 1590675 w 3499625"/>
              <a:gd name="connsiteY221" fmla="*/ 1257300 h 1273175"/>
              <a:gd name="connsiteX222" fmla="*/ 1581150 w 3499625"/>
              <a:gd name="connsiteY222" fmla="*/ 1260475 h 1273175"/>
              <a:gd name="connsiteX223" fmla="*/ 1562100 w 3499625"/>
              <a:gd name="connsiteY223" fmla="*/ 1263650 h 1273175"/>
              <a:gd name="connsiteX224" fmla="*/ 1549400 w 3499625"/>
              <a:gd name="connsiteY224" fmla="*/ 1266825 h 1273175"/>
              <a:gd name="connsiteX225" fmla="*/ 1485900 w 3499625"/>
              <a:gd name="connsiteY225" fmla="*/ 1273175 h 1273175"/>
              <a:gd name="connsiteX226" fmla="*/ 1352550 w 3499625"/>
              <a:gd name="connsiteY226" fmla="*/ 1260475 h 1273175"/>
              <a:gd name="connsiteX227" fmla="*/ 1301750 w 3499625"/>
              <a:gd name="connsiteY227" fmla="*/ 1254125 h 1273175"/>
              <a:gd name="connsiteX228" fmla="*/ 1225550 w 3499625"/>
              <a:gd name="connsiteY228" fmla="*/ 1247775 h 1273175"/>
              <a:gd name="connsiteX229" fmla="*/ 1149350 w 3499625"/>
              <a:gd name="connsiteY229" fmla="*/ 1244600 h 1273175"/>
              <a:gd name="connsiteX230" fmla="*/ 1130300 w 3499625"/>
              <a:gd name="connsiteY230" fmla="*/ 1241425 h 1273175"/>
              <a:gd name="connsiteX231" fmla="*/ 1114425 w 3499625"/>
              <a:gd name="connsiteY231" fmla="*/ 1238250 h 1273175"/>
              <a:gd name="connsiteX232" fmla="*/ 1076325 w 3499625"/>
              <a:gd name="connsiteY232" fmla="*/ 1231900 h 1273175"/>
              <a:gd name="connsiteX233" fmla="*/ 1060450 w 3499625"/>
              <a:gd name="connsiteY233" fmla="*/ 1228725 h 1273175"/>
              <a:gd name="connsiteX234" fmla="*/ 1047750 w 3499625"/>
              <a:gd name="connsiteY234" fmla="*/ 1225550 h 1273175"/>
              <a:gd name="connsiteX235" fmla="*/ 1022350 w 3499625"/>
              <a:gd name="connsiteY235" fmla="*/ 1222375 h 1273175"/>
              <a:gd name="connsiteX236" fmla="*/ 984250 w 3499625"/>
              <a:gd name="connsiteY236" fmla="*/ 1212850 h 1273175"/>
              <a:gd name="connsiteX237" fmla="*/ 974725 w 3499625"/>
              <a:gd name="connsiteY237" fmla="*/ 1209675 h 1273175"/>
              <a:gd name="connsiteX238" fmla="*/ 958850 w 3499625"/>
              <a:gd name="connsiteY238" fmla="*/ 1184275 h 1273175"/>
              <a:gd name="connsiteX239" fmla="*/ 952500 w 3499625"/>
              <a:gd name="connsiteY239" fmla="*/ 1165225 h 1273175"/>
              <a:gd name="connsiteX240" fmla="*/ 949325 w 3499625"/>
              <a:gd name="connsiteY240" fmla="*/ 1155700 h 1273175"/>
              <a:gd name="connsiteX241" fmla="*/ 949325 w 3499625"/>
              <a:gd name="connsiteY241" fmla="*/ 1089025 h 1273175"/>
              <a:gd name="connsiteX242" fmla="*/ 942975 w 3499625"/>
              <a:gd name="connsiteY242" fmla="*/ 1041400 h 1273175"/>
              <a:gd name="connsiteX243" fmla="*/ 939800 w 3499625"/>
              <a:gd name="connsiteY243" fmla="*/ 1031875 h 1273175"/>
              <a:gd name="connsiteX244" fmla="*/ 923925 w 3499625"/>
              <a:gd name="connsiteY244" fmla="*/ 1012825 h 1273175"/>
              <a:gd name="connsiteX245" fmla="*/ 901700 w 3499625"/>
              <a:gd name="connsiteY245" fmla="*/ 987425 h 1273175"/>
              <a:gd name="connsiteX246" fmla="*/ 873125 w 3499625"/>
              <a:gd name="connsiteY246" fmla="*/ 977900 h 1273175"/>
              <a:gd name="connsiteX247" fmla="*/ 850900 w 3499625"/>
              <a:gd name="connsiteY247" fmla="*/ 971550 h 1273175"/>
              <a:gd name="connsiteX248" fmla="*/ 825500 w 3499625"/>
              <a:gd name="connsiteY248" fmla="*/ 958850 h 1273175"/>
              <a:gd name="connsiteX249" fmla="*/ 812800 w 3499625"/>
              <a:gd name="connsiteY249" fmla="*/ 949325 h 1273175"/>
              <a:gd name="connsiteX250" fmla="*/ 781050 w 3499625"/>
              <a:gd name="connsiteY250" fmla="*/ 936625 h 1273175"/>
              <a:gd name="connsiteX251" fmla="*/ 762000 w 3499625"/>
              <a:gd name="connsiteY251" fmla="*/ 933450 h 1273175"/>
              <a:gd name="connsiteX252" fmla="*/ 746125 w 3499625"/>
              <a:gd name="connsiteY252" fmla="*/ 927100 h 1273175"/>
              <a:gd name="connsiteX253" fmla="*/ 717550 w 3499625"/>
              <a:gd name="connsiteY253" fmla="*/ 920750 h 1273175"/>
              <a:gd name="connsiteX254" fmla="*/ 698500 w 3499625"/>
              <a:gd name="connsiteY254" fmla="*/ 914400 h 1273175"/>
              <a:gd name="connsiteX255" fmla="*/ 685800 w 3499625"/>
              <a:gd name="connsiteY255" fmla="*/ 911225 h 1273175"/>
              <a:gd name="connsiteX256" fmla="*/ 650875 w 3499625"/>
              <a:gd name="connsiteY256" fmla="*/ 904875 h 1273175"/>
              <a:gd name="connsiteX257" fmla="*/ 625475 w 3499625"/>
              <a:gd name="connsiteY257" fmla="*/ 901700 h 1273175"/>
              <a:gd name="connsiteX258" fmla="*/ 561975 w 3499625"/>
              <a:gd name="connsiteY258" fmla="*/ 898525 h 1273175"/>
              <a:gd name="connsiteX259" fmla="*/ 527050 w 3499625"/>
              <a:gd name="connsiteY259" fmla="*/ 895350 h 1273175"/>
              <a:gd name="connsiteX260" fmla="*/ 409575 w 3499625"/>
              <a:gd name="connsiteY260" fmla="*/ 898525 h 1273175"/>
              <a:gd name="connsiteX261" fmla="*/ 396875 w 3499625"/>
              <a:gd name="connsiteY261" fmla="*/ 901700 h 1273175"/>
              <a:gd name="connsiteX262" fmla="*/ 323850 w 3499625"/>
              <a:gd name="connsiteY262" fmla="*/ 908050 h 1273175"/>
              <a:gd name="connsiteX263" fmla="*/ 288925 w 3499625"/>
              <a:gd name="connsiteY263" fmla="*/ 911225 h 1273175"/>
              <a:gd name="connsiteX264" fmla="*/ 263525 w 3499625"/>
              <a:gd name="connsiteY264" fmla="*/ 914400 h 1273175"/>
              <a:gd name="connsiteX265" fmla="*/ 190500 w 3499625"/>
              <a:gd name="connsiteY265" fmla="*/ 911225 h 1273175"/>
              <a:gd name="connsiteX266" fmla="*/ 146050 w 3499625"/>
              <a:gd name="connsiteY266" fmla="*/ 920750 h 1273175"/>
              <a:gd name="connsiteX267" fmla="*/ 117475 w 3499625"/>
              <a:gd name="connsiteY267" fmla="*/ 933450 h 1273175"/>
              <a:gd name="connsiteX268" fmla="*/ 107950 w 3499625"/>
              <a:gd name="connsiteY268" fmla="*/ 936625 h 1273175"/>
              <a:gd name="connsiteX269" fmla="*/ 98425 w 3499625"/>
              <a:gd name="connsiteY269" fmla="*/ 942975 h 1273175"/>
              <a:gd name="connsiteX270" fmla="*/ 104775 w 3499625"/>
              <a:gd name="connsiteY270" fmla="*/ 946150 h 1273175"/>
              <a:gd name="connsiteX0" fmla="*/ 104775 w 3499625"/>
              <a:gd name="connsiteY0" fmla="*/ 946150 h 1273175"/>
              <a:gd name="connsiteX1" fmla="*/ 53975 w 3499625"/>
              <a:gd name="connsiteY1" fmla="*/ 939800 h 1273175"/>
              <a:gd name="connsiteX2" fmla="*/ 44450 w 3499625"/>
              <a:gd name="connsiteY2" fmla="*/ 936625 h 1273175"/>
              <a:gd name="connsiteX3" fmla="*/ 34925 w 3499625"/>
              <a:gd name="connsiteY3" fmla="*/ 930275 h 1273175"/>
              <a:gd name="connsiteX4" fmla="*/ 28575 w 3499625"/>
              <a:gd name="connsiteY4" fmla="*/ 898525 h 1273175"/>
              <a:gd name="connsiteX5" fmla="*/ 25400 w 3499625"/>
              <a:gd name="connsiteY5" fmla="*/ 869950 h 1273175"/>
              <a:gd name="connsiteX6" fmla="*/ 12700 w 3499625"/>
              <a:gd name="connsiteY6" fmla="*/ 841375 h 1273175"/>
              <a:gd name="connsiteX7" fmla="*/ 9525 w 3499625"/>
              <a:gd name="connsiteY7" fmla="*/ 831850 h 1273175"/>
              <a:gd name="connsiteX8" fmla="*/ 3175 w 3499625"/>
              <a:gd name="connsiteY8" fmla="*/ 701675 h 1273175"/>
              <a:gd name="connsiteX9" fmla="*/ 0 w 3499625"/>
              <a:gd name="connsiteY9" fmla="*/ 657225 h 1273175"/>
              <a:gd name="connsiteX10" fmla="*/ 6350 w 3499625"/>
              <a:gd name="connsiteY10" fmla="*/ 600075 h 1273175"/>
              <a:gd name="connsiteX11" fmla="*/ 12700 w 3499625"/>
              <a:gd name="connsiteY11" fmla="*/ 581025 h 1273175"/>
              <a:gd name="connsiteX12" fmla="*/ 15875 w 3499625"/>
              <a:gd name="connsiteY12" fmla="*/ 571500 h 1273175"/>
              <a:gd name="connsiteX13" fmla="*/ 25400 w 3499625"/>
              <a:gd name="connsiteY13" fmla="*/ 561975 h 1273175"/>
              <a:gd name="connsiteX14" fmla="*/ 41275 w 3499625"/>
              <a:gd name="connsiteY14" fmla="*/ 539750 h 1273175"/>
              <a:gd name="connsiteX15" fmla="*/ 50800 w 3499625"/>
              <a:gd name="connsiteY15" fmla="*/ 533400 h 1273175"/>
              <a:gd name="connsiteX16" fmla="*/ 57150 w 3499625"/>
              <a:gd name="connsiteY16" fmla="*/ 523875 h 1273175"/>
              <a:gd name="connsiteX17" fmla="*/ 82550 w 3499625"/>
              <a:gd name="connsiteY17" fmla="*/ 520700 h 1273175"/>
              <a:gd name="connsiteX18" fmla="*/ 130175 w 3499625"/>
              <a:gd name="connsiteY18" fmla="*/ 517525 h 1273175"/>
              <a:gd name="connsiteX19" fmla="*/ 139700 w 3499625"/>
              <a:gd name="connsiteY19" fmla="*/ 514350 h 1273175"/>
              <a:gd name="connsiteX20" fmla="*/ 365125 w 3499625"/>
              <a:gd name="connsiteY20" fmla="*/ 504825 h 1273175"/>
              <a:gd name="connsiteX21" fmla="*/ 431800 w 3499625"/>
              <a:gd name="connsiteY21" fmla="*/ 498475 h 1273175"/>
              <a:gd name="connsiteX22" fmla="*/ 520700 w 3499625"/>
              <a:gd name="connsiteY22" fmla="*/ 488950 h 1273175"/>
              <a:gd name="connsiteX23" fmla="*/ 622300 w 3499625"/>
              <a:gd name="connsiteY23" fmla="*/ 488950 h 1273175"/>
              <a:gd name="connsiteX24" fmla="*/ 755650 w 3499625"/>
              <a:gd name="connsiteY24" fmla="*/ 495300 h 1273175"/>
              <a:gd name="connsiteX25" fmla="*/ 787400 w 3499625"/>
              <a:gd name="connsiteY25" fmla="*/ 498475 h 1273175"/>
              <a:gd name="connsiteX26" fmla="*/ 854075 w 3499625"/>
              <a:gd name="connsiteY26" fmla="*/ 501650 h 1273175"/>
              <a:gd name="connsiteX27" fmla="*/ 882650 w 3499625"/>
              <a:gd name="connsiteY27" fmla="*/ 498475 h 1273175"/>
              <a:gd name="connsiteX28" fmla="*/ 981075 w 3499625"/>
              <a:gd name="connsiteY28" fmla="*/ 495300 h 1273175"/>
              <a:gd name="connsiteX29" fmla="*/ 1003300 w 3499625"/>
              <a:gd name="connsiteY29" fmla="*/ 482600 h 1273175"/>
              <a:gd name="connsiteX30" fmla="*/ 1019175 w 3499625"/>
              <a:gd name="connsiteY30" fmla="*/ 476250 h 1273175"/>
              <a:gd name="connsiteX31" fmla="*/ 1028700 w 3499625"/>
              <a:gd name="connsiteY31" fmla="*/ 473075 h 1273175"/>
              <a:gd name="connsiteX32" fmla="*/ 1047750 w 3499625"/>
              <a:gd name="connsiteY32" fmla="*/ 460375 h 1273175"/>
              <a:gd name="connsiteX33" fmla="*/ 1066800 w 3499625"/>
              <a:gd name="connsiteY33" fmla="*/ 444500 h 1273175"/>
              <a:gd name="connsiteX34" fmla="*/ 1073150 w 3499625"/>
              <a:gd name="connsiteY34" fmla="*/ 434975 h 1273175"/>
              <a:gd name="connsiteX35" fmla="*/ 1095375 w 3499625"/>
              <a:gd name="connsiteY35" fmla="*/ 415925 h 1273175"/>
              <a:gd name="connsiteX36" fmla="*/ 1101725 w 3499625"/>
              <a:gd name="connsiteY36" fmla="*/ 406400 h 1273175"/>
              <a:gd name="connsiteX37" fmla="*/ 1120775 w 3499625"/>
              <a:gd name="connsiteY37" fmla="*/ 387350 h 1273175"/>
              <a:gd name="connsiteX38" fmla="*/ 1130300 w 3499625"/>
              <a:gd name="connsiteY38" fmla="*/ 377825 h 1273175"/>
              <a:gd name="connsiteX39" fmla="*/ 1149350 w 3499625"/>
              <a:gd name="connsiteY39" fmla="*/ 368300 h 1273175"/>
              <a:gd name="connsiteX40" fmla="*/ 1158875 w 3499625"/>
              <a:gd name="connsiteY40" fmla="*/ 365125 h 1273175"/>
              <a:gd name="connsiteX41" fmla="*/ 1184275 w 3499625"/>
              <a:gd name="connsiteY41" fmla="*/ 349250 h 1273175"/>
              <a:gd name="connsiteX42" fmla="*/ 1203325 w 3499625"/>
              <a:gd name="connsiteY42" fmla="*/ 342900 h 1273175"/>
              <a:gd name="connsiteX43" fmla="*/ 1222375 w 3499625"/>
              <a:gd name="connsiteY43" fmla="*/ 333375 h 1273175"/>
              <a:gd name="connsiteX44" fmla="*/ 1238250 w 3499625"/>
              <a:gd name="connsiteY44" fmla="*/ 314325 h 1273175"/>
              <a:gd name="connsiteX45" fmla="*/ 1260475 w 3499625"/>
              <a:gd name="connsiteY45" fmla="*/ 285750 h 1273175"/>
              <a:gd name="connsiteX46" fmla="*/ 1270000 w 3499625"/>
              <a:gd name="connsiteY46" fmla="*/ 269875 h 1273175"/>
              <a:gd name="connsiteX47" fmla="*/ 1282700 w 3499625"/>
              <a:gd name="connsiteY47" fmla="*/ 257175 h 1273175"/>
              <a:gd name="connsiteX48" fmla="*/ 1295400 w 3499625"/>
              <a:gd name="connsiteY48" fmla="*/ 238125 h 1273175"/>
              <a:gd name="connsiteX49" fmla="*/ 1301750 w 3499625"/>
              <a:gd name="connsiteY49" fmla="*/ 228600 h 1273175"/>
              <a:gd name="connsiteX50" fmla="*/ 1317625 w 3499625"/>
              <a:gd name="connsiteY50" fmla="*/ 200025 h 1273175"/>
              <a:gd name="connsiteX51" fmla="*/ 1330325 w 3499625"/>
              <a:gd name="connsiteY51" fmla="*/ 180975 h 1273175"/>
              <a:gd name="connsiteX52" fmla="*/ 1339850 w 3499625"/>
              <a:gd name="connsiteY52" fmla="*/ 168275 h 1273175"/>
              <a:gd name="connsiteX53" fmla="*/ 1362075 w 3499625"/>
              <a:gd name="connsiteY53" fmla="*/ 149225 h 1273175"/>
              <a:gd name="connsiteX54" fmla="*/ 1374775 w 3499625"/>
              <a:gd name="connsiteY54" fmla="*/ 130175 h 1273175"/>
              <a:gd name="connsiteX55" fmla="*/ 1387475 w 3499625"/>
              <a:gd name="connsiteY55" fmla="*/ 120650 h 1273175"/>
              <a:gd name="connsiteX56" fmla="*/ 1393825 w 3499625"/>
              <a:gd name="connsiteY56" fmla="*/ 111125 h 1273175"/>
              <a:gd name="connsiteX57" fmla="*/ 1412875 w 3499625"/>
              <a:gd name="connsiteY57" fmla="*/ 95250 h 1273175"/>
              <a:gd name="connsiteX58" fmla="*/ 1422400 w 3499625"/>
              <a:gd name="connsiteY58" fmla="*/ 85725 h 1273175"/>
              <a:gd name="connsiteX59" fmla="*/ 1435100 w 3499625"/>
              <a:gd name="connsiteY59" fmla="*/ 76200 h 1273175"/>
              <a:gd name="connsiteX60" fmla="*/ 1444625 w 3499625"/>
              <a:gd name="connsiteY60" fmla="*/ 66675 h 1273175"/>
              <a:gd name="connsiteX61" fmla="*/ 1454150 w 3499625"/>
              <a:gd name="connsiteY61" fmla="*/ 63500 h 1273175"/>
              <a:gd name="connsiteX62" fmla="*/ 1473200 w 3499625"/>
              <a:gd name="connsiteY62" fmla="*/ 50800 h 1273175"/>
              <a:gd name="connsiteX63" fmla="*/ 1498600 w 3499625"/>
              <a:gd name="connsiteY63" fmla="*/ 44450 h 1273175"/>
              <a:gd name="connsiteX64" fmla="*/ 1508125 w 3499625"/>
              <a:gd name="connsiteY64" fmla="*/ 41275 h 1273175"/>
              <a:gd name="connsiteX65" fmla="*/ 1543050 w 3499625"/>
              <a:gd name="connsiteY65" fmla="*/ 38100 h 1273175"/>
              <a:gd name="connsiteX66" fmla="*/ 1565275 w 3499625"/>
              <a:gd name="connsiteY66" fmla="*/ 34925 h 1273175"/>
              <a:gd name="connsiteX67" fmla="*/ 1762125 w 3499625"/>
              <a:gd name="connsiteY67" fmla="*/ 34925 h 1273175"/>
              <a:gd name="connsiteX68" fmla="*/ 1790700 w 3499625"/>
              <a:gd name="connsiteY68" fmla="*/ 28575 h 1273175"/>
              <a:gd name="connsiteX69" fmla="*/ 1803400 w 3499625"/>
              <a:gd name="connsiteY69" fmla="*/ 22225 h 1273175"/>
              <a:gd name="connsiteX70" fmla="*/ 1844675 w 3499625"/>
              <a:gd name="connsiteY70" fmla="*/ 12700 h 1273175"/>
              <a:gd name="connsiteX71" fmla="*/ 1873250 w 3499625"/>
              <a:gd name="connsiteY71" fmla="*/ 6350 h 1273175"/>
              <a:gd name="connsiteX72" fmla="*/ 1892300 w 3499625"/>
              <a:gd name="connsiteY72" fmla="*/ 9525 h 1273175"/>
              <a:gd name="connsiteX73" fmla="*/ 1901825 w 3499625"/>
              <a:gd name="connsiteY73" fmla="*/ 12700 h 1273175"/>
              <a:gd name="connsiteX74" fmla="*/ 1946275 w 3499625"/>
              <a:gd name="connsiteY74" fmla="*/ 15875 h 1273175"/>
              <a:gd name="connsiteX75" fmla="*/ 2006600 w 3499625"/>
              <a:gd name="connsiteY75" fmla="*/ 12700 h 1273175"/>
              <a:gd name="connsiteX76" fmla="*/ 2022475 w 3499625"/>
              <a:gd name="connsiteY76" fmla="*/ 9525 h 1273175"/>
              <a:gd name="connsiteX77" fmla="*/ 2082800 w 3499625"/>
              <a:gd name="connsiteY77" fmla="*/ 19050 h 1273175"/>
              <a:gd name="connsiteX78" fmla="*/ 2105025 w 3499625"/>
              <a:gd name="connsiteY78" fmla="*/ 22225 h 1273175"/>
              <a:gd name="connsiteX79" fmla="*/ 2130425 w 3499625"/>
              <a:gd name="connsiteY79" fmla="*/ 25400 h 1273175"/>
              <a:gd name="connsiteX80" fmla="*/ 2174875 w 3499625"/>
              <a:gd name="connsiteY80" fmla="*/ 34925 h 1273175"/>
              <a:gd name="connsiteX81" fmla="*/ 2222500 w 3499625"/>
              <a:gd name="connsiteY81" fmla="*/ 41275 h 1273175"/>
              <a:gd name="connsiteX82" fmla="*/ 2254250 w 3499625"/>
              <a:gd name="connsiteY82" fmla="*/ 38100 h 1273175"/>
              <a:gd name="connsiteX83" fmla="*/ 2270125 w 3499625"/>
              <a:gd name="connsiteY83" fmla="*/ 34925 h 1273175"/>
              <a:gd name="connsiteX84" fmla="*/ 2352675 w 3499625"/>
              <a:gd name="connsiteY84" fmla="*/ 25400 h 1273175"/>
              <a:gd name="connsiteX85" fmla="*/ 2378075 w 3499625"/>
              <a:gd name="connsiteY85" fmla="*/ 19050 h 1273175"/>
              <a:gd name="connsiteX86" fmla="*/ 2393950 w 3499625"/>
              <a:gd name="connsiteY86" fmla="*/ 15875 h 1273175"/>
              <a:gd name="connsiteX87" fmla="*/ 2416175 w 3499625"/>
              <a:gd name="connsiteY87" fmla="*/ 22225 h 1273175"/>
              <a:gd name="connsiteX88" fmla="*/ 2438400 w 3499625"/>
              <a:gd name="connsiteY88" fmla="*/ 25400 h 1273175"/>
              <a:gd name="connsiteX89" fmla="*/ 2447925 w 3499625"/>
              <a:gd name="connsiteY89" fmla="*/ 28575 h 1273175"/>
              <a:gd name="connsiteX90" fmla="*/ 2495550 w 3499625"/>
              <a:gd name="connsiteY90" fmla="*/ 34925 h 1273175"/>
              <a:gd name="connsiteX91" fmla="*/ 2546350 w 3499625"/>
              <a:gd name="connsiteY91" fmla="*/ 38100 h 1273175"/>
              <a:gd name="connsiteX92" fmla="*/ 2568575 w 3499625"/>
              <a:gd name="connsiteY92" fmla="*/ 34925 h 1273175"/>
              <a:gd name="connsiteX93" fmla="*/ 2587625 w 3499625"/>
              <a:gd name="connsiteY93" fmla="*/ 28575 h 1273175"/>
              <a:gd name="connsiteX94" fmla="*/ 2609850 w 3499625"/>
              <a:gd name="connsiteY94" fmla="*/ 28575 h 1273175"/>
              <a:gd name="connsiteX95" fmla="*/ 2654300 w 3499625"/>
              <a:gd name="connsiteY95" fmla="*/ 22225 h 1273175"/>
              <a:gd name="connsiteX96" fmla="*/ 2657475 w 3499625"/>
              <a:gd name="connsiteY96" fmla="*/ 9525 h 1273175"/>
              <a:gd name="connsiteX97" fmla="*/ 2689225 w 3499625"/>
              <a:gd name="connsiteY97" fmla="*/ 3175 h 1273175"/>
              <a:gd name="connsiteX98" fmla="*/ 2698750 w 3499625"/>
              <a:gd name="connsiteY98" fmla="*/ 0 h 1273175"/>
              <a:gd name="connsiteX99" fmla="*/ 2733675 w 3499625"/>
              <a:gd name="connsiteY99" fmla="*/ 3175 h 1273175"/>
              <a:gd name="connsiteX100" fmla="*/ 2749550 w 3499625"/>
              <a:gd name="connsiteY100" fmla="*/ 0 h 1273175"/>
              <a:gd name="connsiteX101" fmla="*/ 2778125 w 3499625"/>
              <a:gd name="connsiteY101" fmla="*/ 3175 h 1273175"/>
              <a:gd name="connsiteX102" fmla="*/ 2813050 w 3499625"/>
              <a:gd name="connsiteY102" fmla="*/ 0 h 1273175"/>
              <a:gd name="connsiteX103" fmla="*/ 2847975 w 3499625"/>
              <a:gd name="connsiteY103" fmla="*/ 9525 h 1273175"/>
              <a:gd name="connsiteX104" fmla="*/ 2860675 w 3499625"/>
              <a:gd name="connsiteY104" fmla="*/ 15875 h 1273175"/>
              <a:gd name="connsiteX105" fmla="*/ 2873375 w 3499625"/>
              <a:gd name="connsiteY105" fmla="*/ 19050 h 1273175"/>
              <a:gd name="connsiteX106" fmla="*/ 2882900 w 3499625"/>
              <a:gd name="connsiteY106" fmla="*/ 22225 h 1273175"/>
              <a:gd name="connsiteX107" fmla="*/ 2895600 w 3499625"/>
              <a:gd name="connsiteY107" fmla="*/ 25400 h 1273175"/>
              <a:gd name="connsiteX108" fmla="*/ 2905125 w 3499625"/>
              <a:gd name="connsiteY108" fmla="*/ 28575 h 1273175"/>
              <a:gd name="connsiteX109" fmla="*/ 2930525 w 3499625"/>
              <a:gd name="connsiteY109" fmla="*/ 31750 h 1273175"/>
              <a:gd name="connsiteX110" fmla="*/ 2940050 w 3499625"/>
              <a:gd name="connsiteY110" fmla="*/ 34925 h 1273175"/>
              <a:gd name="connsiteX111" fmla="*/ 2952750 w 3499625"/>
              <a:gd name="connsiteY111" fmla="*/ 38100 h 1273175"/>
              <a:gd name="connsiteX112" fmla="*/ 2965450 w 3499625"/>
              <a:gd name="connsiteY112" fmla="*/ 44450 h 1273175"/>
              <a:gd name="connsiteX113" fmla="*/ 2990850 w 3499625"/>
              <a:gd name="connsiteY113" fmla="*/ 50800 h 1273175"/>
              <a:gd name="connsiteX114" fmla="*/ 3000375 w 3499625"/>
              <a:gd name="connsiteY114" fmla="*/ 53975 h 1273175"/>
              <a:gd name="connsiteX115" fmla="*/ 3028950 w 3499625"/>
              <a:gd name="connsiteY115" fmla="*/ 66675 h 1273175"/>
              <a:gd name="connsiteX116" fmla="*/ 3038475 w 3499625"/>
              <a:gd name="connsiteY116" fmla="*/ 69850 h 1273175"/>
              <a:gd name="connsiteX117" fmla="*/ 3063875 w 3499625"/>
              <a:gd name="connsiteY117" fmla="*/ 85725 h 1273175"/>
              <a:gd name="connsiteX118" fmla="*/ 3086100 w 3499625"/>
              <a:gd name="connsiteY118" fmla="*/ 95250 h 1273175"/>
              <a:gd name="connsiteX119" fmla="*/ 3095625 w 3499625"/>
              <a:gd name="connsiteY119" fmla="*/ 101600 h 1273175"/>
              <a:gd name="connsiteX120" fmla="*/ 3105150 w 3499625"/>
              <a:gd name="connsiteY120" fmla="*/ 104775 h 1273175"/>
              <a:gd name="connsiteX121" fmla="*/ 3114675 w 3499625"/>
              <a:gd name="connsiteY121" fmla="*/ 111125 h 1273175"/>
              <a:gd name="connsiteX122" fmla="*/ 3133725 w 3499625"/>
              <a:gd name="connsiteY122" fmla="*/ 117475 h 1273175"/>
              <a:gd name="connsiteX123" fmla="*/ 3143250 w 3499625"/>
              <a:gd name="connsiteY123" fmla="*/ 120650 h 1273175"/>
              <a:gd name="connsiteX124" fmla="*/ 3155950 w 3499625"/>
              <a:gd name="connsiteY124" fmla="*/ 127000 h 1273175"/>
              <a:gd name="connsiteX125" fmla="*/ 3168650 w 3499625"/>
              <a:gd name="connsiteY125" fmla="*/ 130175 h 1273175"/>
              <a:gd name="connsiteX126" fmla="*/ 3178175 w 3499625"/>
              <a:gd name="connsiteY126" fmla="*/ 133350 h 1273175"/>
              <a:gd name="connsiteX127" fmla="*/ 3203575 w 3499625"/>
              <a:gd name="connsiteY127" fmla="*/ 139700 h 1273175"/>
              <a:gd name="connsiteX128" fmla="*/ 3213100 w 3499625"/>
              <a:gd name="connsiteY128" fmla="*/ 142875 h 1273175"/>
              <a:gd name="connsiteX129" fmla="*/ 3232150 w 3499625"/>
              <a:gd name="connsiteY129" fmla="*/ 152400 h 1273175"/>
              <a:gd name="connsiteX130" fmla="*/ 3254375 w 3499625"/>
              <a:gd name="connsiteY130" fmla="*/ 165100 h 1273175"/>
              <a:gd name="connsiteX131" fmla="*/ 3263900 w 3499625"/>
              <a:gd name="connsiteY131" fmla="*/ 171450 h 1273175"/>
              <a:gd name="connsiteX132" fmla="*/ 3282950 w 3499625"/>
              <a:gd name="connsiteY132" fmla="*/ 177800 h 1273175"/>
              <a:gd name="connsiteX133" fmla="*/ 3238500 w 3499625"/>
              <a:gd name="connsiteY133" fmla="*/ 180975 h 1273175"/>
              <a:gd name="connsiteX134" fmla="*/ 3257550 w 3499625"/>
              <a:gd name="connsiteY134" fmla="*/ 187325 h 1273175"/>
              <a:gd name="connsiteX135" fmla="*/ 3267075 w 3499625"/>
              <a:gd name="connsiteY135" fmla="*/ 190500 h 1273175"/>
              <a:gd name="connsiteX136" fmla="*/ 3276600 w 3499625"/>
              <a:gd name="connsiteY136" fmla="*/ 193675 h 1273175"/>
              <a:gd name="connsiteX137" fmla="*/ 3311525 w 3499625"/>
              <a:gd name="connsiteY137" fmla="*/ 196850 h 1273175"/>
              <a:gd name="connsiteX138" fmla="*/ 3324225 w 3499625"/>
              <a:gd name="connsiteY138" fmla="*/ 200025 h 1273175"/>
              <a:gd name="connsiteX139" fmla="*/ 3340100 w 3499625"/>
              <a:gd name="connsiteY139" fmla="*/ 203200 h 1273175"/>
              <a:gd name="connsiteX140" fmla="*/ 3349625 w 3499625"/>
              <a:gd name="connsiteY140" fmla="*/ 206375 h 1273175"/>
              <a:gd name="connsiteX141" fmla="*/ 3355975 w 3499625"/>
              <a:gd name="connsiteY141" fmla="*/ 215900 h 1273175"/>
              <a:gd name="connsiteX142" fmla="*/ 3359150 w 3499625"/>
              <a:gd name="connsiteY142" fmla="*/ 225425 h 1273175"/>
              <a:gd name="connsiteX143" fmla="*/ 3368675 w 3499625"/>
              <a:gd name="connsiteY143" fmla="*/ 231775 h 1273175"/>
              <a:gd name="connsiteX144" fmla="*/ 3384550 w 3499625"/>
              <a:gd name="connsiteY144" fmla="*/ 250825 h 1273175"/>
              <a:gd name="connsiteX145" fmla="*/ 3394075 w 3499625"/>
              <a:gd name="connsiteY145" fmla="*/ 254000 h 1273175"/>
              <a:gd name="connsiteX146" fmla="*/ 3413125 w 3499625"/>
              <a:gd name="connsiteY146" fmla="*/ 263525 h 1273175"/>
              <a:gd name="connsiteX147" fmla="*/ 3425825 w 3499625"/>
              <a:gd name="connsiteY147" fmla="*/ 282575 h 1273175"/>
              <a:gd name="connsiteX148" fmla="*/ 3432175 w 3499625"/>
              <a:gd name="connsiteY148" fmla="*/ 292100 h 1273175"/>
              <a:gd name="connsiteX149" fmla="*/ 3441700 w 3499625"/>
              <a:gd name="connsiteY149" fmla="*/ 298450 h 1273175"/>
              <a:gd name="connsiteX150" fmla="*/ 3467100 w 3499625"/>
              <a:gd name="connsiteY150" fmla="*/ 320675 h 1273175"/>
              <a:gd name="connsiteX151" fmla="*/ 3476625 w 3499625"/>
              <a:gd name="connsiteY151" fmla="*/ 327025 h 1273175"/>
              <a:gd name="connsiteX152" fmla="*/ 3482975 w 3499625"/>
              <a:gd name="connsiteY152" fmla="*/ 349250 h 1273175"/>
              <a:gd name="connsiteX153" fmla="*/ 3495675 w 3499625"/>
              <a:gd name="connsiteY153" fmla="*/ 368300 h 1273175"/>
              <a:gd name="connsiteX154" fmla="*/ 3495675 w 3499625"/>
              <a:gd name="connsiteY154" fmla="*/ 447675 h 1273175"/>
              <a:gd name="connsiteX155" fmla="*/ 3492500 w 3499625"/>
              <a:gd name="connsiteY155" fmla="*/ 457200 h 1273175"/>
              <a:gd name="connsiteX156" fmla="*/ 3489325 w 3499625"/>
              <a:gd name="connsiteY156" fmla="*/ 549275 h 1273175"/>
              <a:gd name="connsiteX157" fmla="*/ 3495675 w 3499625"/>
              <a:gd name="connsiteY157" fmla="*/ 584200 h 1273175"/>
              <a:gd name="connsiteX158" fmla="*/ 3489325 w 3499625"/>
              <a:gd name="connsiteY158" fmla="*/ 704850 h 1273175"/>
              <a:gd name="connsiteX159" fmla="*/ 3492500 w 3499625"/>
              <a:gd name="connsiteY159" fmla="*/ 752475 h 1273175"/>
              <a:gd name="connsiteX160" fmla="*/ 3486150 w 3499625"/>
              <a:gd name="connsiteY160" fmla="*/ 812800 h 1273175"/>
              <a:gd name="connsiteX161" fmla="*/ 3482975 w 3499625"/>
              <a:gd name="connsiteY161" fmla="*/ 825500 h 1273175"/>
              <a:gd name="connsiteX162" fmla="*/ 3479800 w 3499625"/>
              <a:gd name="connsiteY162" fmla="*/ 844550 h 1273175"/>
              <a:gd name="connsiteX163" fmla="*/ 3482975 w 3499625"/>
              <a:gd name="connsiteY163" fmla="*/ 898525 h 1273175"/>
              <a:gd name="connsiteX164" fmla="*/ 3486150 w 3499625"/>
              <a:gd name="connsiteY164" fmla="*/ 936625 h 1273175"/>
              <a:gd name="connsiteX165" fmla="*/ 3482975 w 3499625"/>
              <a:gd name="connsiteY165" fmla="*/ 1022350 h 1273175"/>
              <a:gd name="connsiteX166" fmla="*/ 3479800 w 3499625"/>
              <a:gd name="connsiteY166" fmla="*/ 1076325 h 1273175"/>
              <a:gd name="connsiteX167" fmla="*/ 3476625 w 3499625"/>
              <a:gd name="connsiteY167" fmla="*/ 1111250 h 1273175"/>
              <a:gd name="connsiteX168" fmla="*/ 3457575 w 3499625"/>
              <a:gd name="connsiteY168" fmla="*/ 1123950 h 1273175"/>
              <a:gd name="connsiteX169" fmla="*/ 3425825 w 3499625"/>
              <a:gd name="connsiteY169" fmla="*/ 1130300 h 1273175"/>
              <a:gd name="connsiteX170" fmla="*/ 3387725 w 3499625"/>
              <a:gd name="connsiteY170" fmla="*/ 1136650 h 1273175"/>
              <a:gd name="connsiteX171" fmla="*/ 3378200 w 3499625"/>
              <a:gd name="connsiteY171" fmla="*/ 1139825 h 1273175"/>
              <a:gd name="connsiteX172" fmla="*/ 3368675 w 3499625"/>
              <a:gd name="connsiteY172" fmla="*/ 1146175 h 1273175"/>
              <a:gd name="connsiteX173" fmla="*/ 3190875 w 3499625"/>
              <a:gd name="connsiteY173" fmla="*/ 1139825 h 1273175"/>
              <a:gd name="connsiteX174" fmla="*/ 3013075 w 3499625"/>
              <a:gd name="connsiteY174" fmla="*/ 1143000 h 1273175"/>
              <a:gd name="connsiteX175" fmla="*/ 2959100 w 3499625"/>
              <a:gd name="connsiteY175" fmla="*/ 1139825 h 1273175"/>
              <a:gd name="connsiteX176" fmla="*/ 2863850 w 3499625"/>
              <a:gd name="connsiteY176" fmla="*/ 1136650 h 1273175"/>
              <a:gd name="connsiteX177" fmla="*/ 2727325 w 3499625"/>
              <a:gd name="connsiteY177" fmla="*/ 1139825 h 1273175"/>
              <a:gd name="connsiteX178" fmla="*/ 2628900 w 3499625"/>
              <a:gd name="connsiteY178" fmla="*/ 1133475 h 1273175"/>
              <a:gd name="connsiteX179" fmla="*/ 2584450 w 3499625"/>
              <a:gd name="connsiteY179" fmla="*/ 1130300 h 1273175"/>
              <a:gd name="connsiteX180" fmla="*/ 2555875 w 3499625"/>
              <a:gd name="connsiteY180" fmla="*/ 1133475 h 1273175"/>
              <a:gd name="connsiteX181" fmla="*/ 2543175 w 3499625"/>
              <a:gd name="connsiteY181" fmla="*/ 1136650 h 1273175"/>
              <a:gd name="connsiteX182" fmla="*/ 2520950 w 3499625"/>
              <a:gd name="connsiteY182" fmla="*/ 1139825 h 1273175"/>
              <a:gd name="connsiteX183" fmla="*/ 2501900 w 3499625"/>
              <a:gd name="connsiteY183" fmla="*/ 1143000 h 1273175"/>
              <a:gd name="connsiteX184" fmla="*/ 2476500 w 3499625"/>
              <a:gd name="connsiteY184" fmla="*/ 1139825 h 1273175"/>
              <a:gd name="connsiteX185" fmla="*/ 2460625 w 3499625"/>
              <a:gd name="connsiteY185" fmla="*/ 1143000 h 1273175"/>
              <a:gd name="connsiteX186" fmla="*/ 2444750 w 3499625"/>
              <a:gd name="connsiteY186" fmla="*/ 1139825 h 1273175"/>
              <a:gd name="connsiteX187" fmla="*/ 2425700 w 3499625"/>
              <a:gd name="connsiteY187" fmla="*/ 1136650 h 1273175"/>
              <a:gd name="connsiteX188" fmla="*/ 2403475 w 3499625"/>
              <a:gd name="connsiteY188" fmla="*/ 1133475 h 1273175"/>
              <a:gd name="connsiteX189" fmla="*/ 2378075 w 3499625"/>
              <a:gd name="connsiteY189" fmla="*/ 1130300 h 1273175"/>
              <a:gd name="connsiteX190" fmla="*/ 2365375 w 3499625"/>
              <a:gd name="connsiteY190" fmla="*/ 1127125 h 1273175"/>
              <a:gd name="connsiteX191" fmla="*/ 2346325 w 3499625"/>
              <a:gd name="connsiteY191" fmla="*/ 1123950 h 1273175"/>
              <a:gd name="connsiteX192" fmla="*/ 2330450 w 3499625"/>
              <a:gd name="connsiteY192" fmla="*/ 1120775 h 1273175"/>
              <a:gd name="connsiteX193" fmla="*/ 2295525 w 3499625"/>
              <a:gd name="connsiteY193" fmla="*/ 1114425 h 1273175"/>
              <a:gd name="connsiteX194" fmla="*/ 2276475 w 3499625"/>
              <a:gd name="connsiteY194" fmla="*/ 1108075 h 1273175"/>
              <a:gd name="connsiteX195" fmla="*/ 2247900 w 3499625"/>
              <a:gd name="connsiteY195" fmla="*/ 1111250 h 1273175"/>
              <a:gd name="connsiteX196" fmla="*/ 2219325 w 3499625"/>
              <a:gd name="connsiteY196" fmla="*/ 1120775 h 1273175"/>
              <a:gd name="connsiteX197" fmla="*/ 2206625 w 3499625"/>
              <a:gd name="connsiteY197" fmla="*/ 1123950 h 1273175"/>
              <a:gd name="connsiteX198" fmla="*/ 2184400 w 3499625"/>
              <a:gd name="connsiteY198" fmla="*/ 1130300 h 1273175"/>
              <a:gd name="connsiteX199" fmla="*/ 2165350 w 3499625"/>
              <a:gd name="connsiteY199" fmla="*/ 1146175 h 1273175"/>
              <a:gd name="connsiteX200" fmla="*/ 2146300 w 3499625"/>
              <a:gd name="connsiteY200" fmla="*/ 1162050 h 1273175"/>
              <a:gd name="connsiteX201" fmla="*/ 2120900 w 3499625"/>
              <a:gd name="connsiteY201" fmla="*/ 1168400 h 1273175"/>
              <a:gd name="connsiteX202" fmla="*/ 2111375 w 3499625"/>
              <a:gd name="connsiteY202" fmla="*/ 1171575 h 1273175"/>
              <a:gd name="connsiteX203" fmla="*/ 2079625 w 3499625"/>
              <a:gd name="connsiteY203" fmla="*/ 1181100 h 1273175"/>
              <a:gd name="connsiteX204" fmla="*/ 2070100 w 3499625"/>
              <a:gd name="connsiteY204" fmla="*/ 1184275 h 1273175"/>
              <a:gd name="connsiteX205" fmla="*/ 1990725 w 3499625"/>
              <a:gd name="connsiteY205" fmla="*/ 1190625 h 1273175"/>
              <a:gd name="connsiteX206" fmla="*/ 1936750 w 3499625"/>
              <a:gd name="connsiteY206" fmla="*/ 1193800 h 1273175"/>
              <a:gd name="connsiteX207" fmla="*/ 1920875 w 3499625"/>
              <a:gd name="connsiteY207" fmla="*/ 1196975 h 1273175"/>
              <a:gd name="connsiteX208" fmla="*/ 1901825 w 3499625"/>
              <a:gd name="connsiteY208" fmla="*/ 1200150 h 1273175"/>
              <a:gd name="connsiteX209" fmla="*/ 1879600 w 3499625"/>
              <a:gd name="connsiteY209" fmla="*/ 1206500 h 1273175"/>
              <a:gd name="connsiteX210" fmla="*/ 1863725 w 3499625"/>
              <a:gd name="connsiteY210" fmla="*/ 1209675 h 1273175"/>
              <a:gd name="connsiteX211" fmla="*/ 1825625 w 3499625"/>
              <a:gd name="connsiteY211" fmla="*/ 1216025 h 1273175"/>
              <a:gd name="connsiteX212" fmla="*/ 1806575 w 3499625"/>
              <a:gd name="connsiteY212" fmla="*/ 1222375 h 1273175"/>
              <a:gd name="connsiteX213" fmla="*/ 1768475 w 3499625"/>
              <a:gd name="connsiteY213" fmla="*/ 1231900 h 1273175"/>
              <a:gd name="connsiteX214" fmla="*/ 1755775 w 3499625"/>
              <a:gd name="connsiteY214" fmla="*/ 1235075 h 1273175"/>
              <a:gd name="connsiteX215" fmla="*/ 1746250 w 3499625"/>
              <a:gd name="connsiteY215" fmla="*/ 1238250 h 1273175"/>
              <a:gd name="connsiteX216" fmla="*/ 1666875 w 3499625"/>
              <a:gd name="connsiteY216" fmla="*/ 1241425 h 1273175"/>
              <a:gd name="connsiteX217" fmla="*/ 1638300 w 3499625"/>
              <a:gd name="connsiteY217" fmla="*/ 1247775 h 1273175"/>
              <a:gd name="connsiteX218" fmla="*/ 1622425 w 3499625"/>
              <a:gd name="connsiteY218" fmla="*/ 1250950 h 1273175"/>
              <a:gd name="connsiteX219" fmla="*/ 1609725 w 3499625"/>
              <a:gd name="connsiteY219" fmla="*/ 1254125 h 1273175"/>
              <a:gd name="connsiteX220" fmla="*/ 1590675 w 3499625"/>
              <a:gd name="connsiteY220" fmla="*/ 1257300 h 1273175"/>
              <a:gd name="connsiteX221" fmla="*/ 1581150 w 3499625"/>
              <a:gd name="connsiteY221" fmla="*/ 1260475 h 1273175"/>
              <a:gd name="connsiteX222" fmla="*/ 1562100 w 3499625"/>
              <a:gd name="connsiteY222" fmla="*/ 1263650 h 1273175"/>
              <a:gd name="connsiteX223" fmla="*/ 1549400 w 3499625"/>
              <a:gd name="connsiteY223" fmla="*/ 1266825 h 1273175"/>
              <a:gd name="connsiteX224" fmla="*/ 1485900 w 3499625"/>
              <a:gd name="connsiteY224" fmla="*/ 1273175 h 1273175"/>
              <a:gd name="connsiteX225" fmla="*/ 1352550 w 3499625"/>
              <a:gd name="connsiteY225" fmla="*/ 1260475 h 1273175"/>
              <a:gd name="connsiteX226" fmla="*/ 1301750 w 3499625"/>
              <a:gd name="connsiteY226" fmla="*/ 1254125 h 1273175"/>
              <a:gd name="connsiteX227" fmla="*/ 1225550 w 3499625"/>
              <a:gd name="connsiteY227" fmla="*/ 1247775 h 1273175"/>
              <a:gd name="connsiteX228" fmla="*/ 1149350 w 3499625"/>
              <a:gd name="connsiteY228" fmla="*/ 1244600 h 1273175"/>
              <a:gd name="connsiteX229" fmla="*/ 1130300 w 3499625"/>
              <a:gd name="connsiteY229" fmla="*/ 1241425 h 1273175"/>
              <a:gd name="connsiteX230" fmla="*/ 1114425 w 3499625"/>
              <a:gd name="connsiteY230" fmla="*/ 1238250 h 1273175"/>
              <a:gd name="connsiteX231" fmla="*/ 1076325 w 3499625"/>
              <a:gd name="connsiteY231" fmla="*/ 1231900 h 1273175"/>
              <a:gd name="connsiteX232" fmla="*/ 1060450 w 3499625"/>
              <a:gd name="connsiteY232" fmla="*/ 1228725 h 1273175"/>
              <a:gd name="connsiteX233" fmla="*/ 1047750 w 3499625"/>
              <a:gd name="connsiteY233" fmla="*/ 1225550 h 1273175"/>
              <a:gd name="connsiteX234" fmla="*/ 1022350 w 3499625"/>
              <a:gd name="connsiteY234" fmla="*/ 1222375 h 1273175"/>
              <a:gd name="connsiteX235" fmla="*/ 984250 w 3499625"/>
              <a:gd name="connsiteY235" fmla="*/ 1212850 h 1273175"/>
              <a:gd name="connsiteX236" fmla="*/ 974725 w 3499625"/>
              <a:gd name="connsiteY236" fmla="*/ 1209675 h 1273175"/>
              <a:gd name="connsiteX237" fmla="*/ 958850 w 3499625"/>
              <a:gd name="connsiteY237" fmla="*/ 1184275 h 1273175"/>
              <a:gd name="connsiteX238" fmla="*/ 952500 w 3499625"/>
              <a:gd name="connsiteY238" fmla="*/ 1165225 h 1273175"/>
              <a:gd name="connsiteX239" fmla="*/ 949325 w 3499625"/>
              <a:gd name="connsiteY239" fmla="*/ 1155700 h 1273175"/>
              <a:gd name="connsiteX240" fmla="*/ 949325 w 3499625"/>
              <a:gd name="connsiteY240" fmla="*/ 1089025 h 1273175"/>
              <a:gd name="connsiteX241" fmla="*/ 942975 w 3499625"/>
              <a:gd name="connsiteY241" fmla="*/ 1041400 h 1273175"/>
              <a:gd name="connsiteX242" fmla="*/ 939800 w 3499625"/>
              <a:gd name="connsiteY242" fmla="*/ 1031875 h 1273175"/>
              <a:gd name="connsiteX243" fmla="*/ 923925 w 3499625"/>
              <a:gd name="connsiteY243" fmla="*/ 1012825 h 1273175"/>
              <a:gd name="connsiteX244" fmla="*/ 901700 w 3499625"/>
              <a:gd name="connsiteY244" fmla="*/ 987425 h 1273175"/>
              <a:gd name="connsiteX245" fmla="*/ 873125 w 3499625"/>
              <a:gd name="connsiteY245" fmla="*/ 977900 h 1273175"/>
              <a:gd name="connsiteX246" fmla="*/ 850900 w 3499625"/>
              <a:gd name="connsiteY246" fmla="*/ 971550 h 1273175"/>
              <a:gd name="connsiteX247" fmla="*/ 825500 w 3499625"/>
              <a:gd name="connsiteY247" fmla="*/ 958850 h 1273175"/>
              <a:gd name="connsiteX248" fmla="*/ 812800 w 3499625"/>
              <a:gd name="connsiteY248" fmla="*/ 949325 h 1273175"/>
              <a:gd name="connsiteX249" fmla="*/ 781050 w 3499625"/>
              <a:gd name="connsiteY249" fmla="*/ 936625 h 1273175"/>
              <a:gd name="connsiteX250" fmla="*/ 762000 w 3499625"/>
              <a:gd name="connsiteY250" fmla="*/ 933450 h 1273175"/>
              <a:gd name="connsiteX251" fmla="*/ 746125 w 3499625"/>
              <a:gd name="connsiteY251" fmla="*/ 927100 h 1273175"/>
              <a:gd name="connsiteX252" fmla="*/ 717550 w 3499625"/>
              <a:gd name="connsiteY252" fmla="*/ 920750 h 1273175"/>
              <a:gd name="connsiteX253" fmla="*/ 698500 w 3499625"/>
              <a:gd name="connsiteY253" fmla="*/ 914400 h 1273175"/>
              <a:gd name="connsiteX254" fmla="*/ 685800 w 3499625"/>
              <a:gd name="connsiteY254" fmla="*/ 911225 h 1273175"/>
              <a:gd name="connsiteX255" fmla="*/ 650875 w 3499625"/>
              <a:gd name="connsiteY255" fmla="*/ 904875 h 1273175"/>
              <a:gd name="connsiteX256" fmla="*/ 625475 w 3499625"/>
              <a:gd name="connsiteY256" fmla="*/ 901700 h 1273175"/>
              <a:gd name="connsiteX257" fmla="*/ 561975 w 3499625"/>
              <a:gd name="connsiteY257" fmla="*/ 898525 h 1273175"/>
              <a:gd name="connsiteX258" fmla="*/ 527050 w 3499625"/>
              <a:gd name="connsiteY258" fmla="*/ 895350 h 1273175"/>
              <a:gd name="connsiteX259" fmla="*/ 409575 w 3499625"/>
              <a:gd name="connsiteY259" fmla="*/ 898525 h 1273175"/>
              <a:gd name="connsiteX260" fmla="*/ 396875 w 3499625"/>
              <a:gd name="connsiteY260" fmla="*/ 901700 h 1273175"/>
              <a:gd name="connsiteX261" fmla="*/ 323850 w 3499625"/>
              <a:gd name="connsiteY261" fmla="*/ 908050 h 1273175"/>
              <a:gd name="connsiteX262" fmla="*/ 288925 w 3499625"/>
              <a:gd name="connsiteY262" fmla="*/ 911225 h 1273175"/>
              <a:gd name="connsiteX263" fmla="*/ 263525 w 3499625"/>
              <a:gd name="connsiteY263" fmla="*/ 914400 h 1273175"/>
              <a:gd name="connsiteX264" fmla="*/ 190500 w 3499625"/>
              <a:gd name="connsiteY264" fmla="*/ 911225 h 1273175"/>
              <a:gd name="connsiteX265" fmla="*/ 146050 w 3499625"/>
              <a:gd name="connsiteY265" fmla="*/ 920750 h 1273175"/>
              <a:gd name="connsiteX266" fmla="*/ 117475 w 3499625"/>
              <a:gd name="connsiteY266" fmla="*/ 933450 h 1273175"/>
              <a:gd name="connsiteX267" fmla="*/ 107950 w 3499625"/>
              <a:gd name="connsiteY267" fmla="*/ 936625 h 1273175"/>
              <a:gd name="connsiteX268" fmla="*/ 98425 w 3499625"/>
              <a:gd name="connsiteY268" fmla="*/ 942975 h 1273175"/>
              <a:gd name="connsiteX269" fmla="*/ 104775 w 3499625"/>
              <a:gd name="connsiteY269" fmla="*/ 946150 h 1273175"/>
              <a:gd name="connsiteX0" fmla="*/ 104775 w 3499625"/>
              <a:gd name="connsiteY0" fmla="*/ 946150 h 1273175"/>
              <a:gd name="connsiteX1" fmla="*/ 53975 w 3499625"/>
              <a:gd name="connsiteY1" fmla="*/ 939800 h 1273175"/>
              <a:gd name="connsiteX2" fmla="*/ 44450 w 3499625"/>
              <a:gd name="connsiteY2" fmla="*/ 936625 h 1273175"/>
              <a:gd name="connsiteX3" fmla="*/ 34925 w 3499625"/>
              <a:gd name="connsiteY3" fmla="*/ 930275 h 1273175"/>
              <a:gd name="connsiteX4" fmla="*/ 28575 w 3499625"/>
              <a:gd name="connsiteY4" fmla="*/ 898525 h 1273175"/>
              <a:gd name="connsiteX5" fmla="*/ 25400 w 3499625"/>
              <a:gd name="connsiteY5" fmla="*/ 869950 h 1273175"/>
              <a:gd name="connsiteX6" fmla="*/ 12700 w 3499625"/>
              <a:gd name="connsiteY6" fmla="*/ 841375 h 1273175"/>
              <a:gd name="connsiteX7" fmla="*/ 9525 w 3499625"/>
              <a:gd name="connsiteY7" fmla="*/ 831850 h 1273175"/>
              <a:gd name="connsiteX8" fmla="*/ 3175 w 3499625"/>
              <a:gd name="connsiteY8" fmla="*/ 701675 h 1273175"/>
              <a:gd name="connsiteX9" fmla="*/ 0 w 3499625"/>
              <a:gd name="connsiteY9" fmla="*/ 657225 h 1273175"/>
              <a:gd name="connsiteX10" fmla="*/ 6350 w 3499625"/>
              <a:gd name="connsiteY10" fmla="*/ 600075 h 1273175"/>
              <a:gd name="connsiteX11" fmla="*/ 12700 w 3499625"/>
              <a:gd name="connsiteY11" fmla="*/ 581025 h 1273175"/>
              <a:gd name="connsiteX12" fmla="*/ 15875 w 3499625"/>
              <a:gd name="connsiteY12" fmla="*/ 571500 h 1273175"/>
              <a:gd name="connsiteX13" fmla="*/ 25400 w 3499625"/>
              <a:gd name="connsiteY13" fmla="*/ 561975 h 1273175"/>
              <a:gd name="connsiteX14" fmla="*/ 41275 w 3499625"/>
              <a:gd name="connsiteY14" fmla="*/ 539750 h 1273175"/>
              <a:gd name="connsiteX15" fmla="*/ 50800 w 3499625"/>
              <a:gd name="connsiteY15" fmla="*/ 533400 h 1273175"/>
              <a:gd name="connsiteX16" fmla="*/ 57150 w 3499625"/>
              <a:gd name="connsiteY16" fmla="*/ 523875 h 1273175"/>
              <a:gd name="connsiteX17" fmla="*/ 82550 w 3499625"/>
              <a:gd name="connsiteY17" fmla="*/ 520700 h 1273175"/>
              <a:gd name="connsiteX18" fmla="*/ 130175 w 3499625"/>
              <a:gd name="connsiteY18" fmla="*/ 517525 h 1273175"/>
              <a:gd name="connsiteX19" fmla="*/ 139700 w 3499625"/>
              <a:gd name="connsiteY19" fmla="*/ 514350 h 1273175"/>
              <a:gd name="connsiteX20" fmla="*/ 365125 w 3499625"/>
              <a:gd name="connsiteY20" fmla="*/ 504825 h 1273175"/>
              <a:gd name="connsiteX21" fmla="*/ 431800 w 3499625"/>
              <a:gd name="connsiteY21" fmla="*/ 498475 h 1273175"/>
              <a:gd name="connsiteX22" fmla="*/ 520700 w 3499625"/>
              <a:gd name="connsiteY22" fmla="*/ 488950 h 1273175"/>
              <a:gd name="connsiteX23" fmla="*/ 622300 w 3499625"/>
              <a:gd name="connsiteY23" fmla="*/ 488950 h 1273175"/>
              <a:gd name="connsiteX24" fmla="*/ 755650 w 3499625"/>
              <a:gd name="connsiteY24" fmla="*/ 495300 h 1273175"/>
              <a:gd name="connsiteX25" fmla="*/ 787400 w 3499625"/>
              <a:gd name="connsiteY25" fmla="*/ 498475 h 1273175"/>
              <a:gd name="connsiteX26" fmla="*/ 854075 w 3499625"/>
              <a:gd name="connsiteY26" fmla="*/ 501650 h 1273175"/>
              <a:gd name="connsiteX27" fmla="*/ 882650 w 3499625"/>
              <a:gd name="connsiteY27" fmla="*/ 498475 h 1273175"/>
              <a:gd name="connsiteX28" fmla="*/ 981075 w 3499625"/>
              <a:gd name="connsiteY28" fmla="*/ 495300 h 1273175"/>
              <a:gd name="connsiteX29" fmla="*/ 1003300 w 3499625"/>
              <a:gd name="connsiteY29" fmla="*/ 482600 h 1273175"/>
              <a:gd name="connsiteX30" fmla="*/ 1019175 w 3499625"/>
              <a:gd name="connsiteY30" fmla="*/ 476250 h 1273175"/>
              <a:gd name="connsiteX31" fmla="*/ 1028700 w 3499625"/>
              <a:gd name="connsiteY31" fmla="*/ 473075 h 1273175"/>
              <a:gd name="connsiteX32" fmla="*/ 1047750 w 3499625"/>
              <a:gd name="connsiteY32" fmla="*/ 460375 h 1273175"/>
              <a:gd name="connsiteX33" fmla="*/ 1066800 w 3499625"/>
              <a:gd name="connsiteY33" fmla="*/ 444500 h 1273175"/>
              <a:gd name="connsiteX34" fmla="*/ 1073150 w 3499625"/>
              <a:gd name="connsiteY34" fmla="*/ 434975 h 1273175"/>
              <a:gd name="connsiteX35" fmla="*/ 1095375 w 3499625"/>
              <a:gd name="connsiteY35" fmla="*/ 415925 h 1273175"/>
              <a:gd name="connsiteX36" fmla="*/ 1101725 w 3499625"/>
              <a:gd name="connsiteY36" fmla="*/ 406400 h 1273175"/>
              <a:gd name="connsiteX37" fmla="*/ 1120775 w 3499625"/>
              <a:gd name="connsiteY37" fmla="*/ 387350 h 1273175"/>
              <a:gd name="connsiteX38" fmla="*/ 1130300 w 3499625"/>
              <a:gd name="connsiteY38" fmla="*/ 377825 h 1273175"/>
              <a:gd name="connsiteX39" fmla="*/ 1149350 w 3499625"/>
              <a:gd name="connsiteY39" fmla="*/ 368300 h 1273175"/>
              <a:gd name="connsiteX40" fmla="*/ 1158875 w 3499625"/>
              <a:gd name="connsiteY40" fmla="*/ 365125 h 1273175"/>
              <a:gd name="connsiteX41" fmla="*/ 1184275 w 3499625"/>
              <a:gd name="connsiteY41" fmla="*/ 349250 h 1273175"/>
              <a:gd name="connsiteX42" fmla="*/ 1203325 w 3499625"/>
              <a:gd name="connsiteY42" fmla="*/ 342900 h 1273175"/>
              <a:gd name="connsiteX43" fmla="*/ 1222375 w 3499625"/>
              <a:gd name="connsiteY43" fmla="*/ 333375 h 1273175"/>
              <a:gd name="connsiteX44" fmla="*/ 1238250 w 3499625"/>
              <a:gd name="connsiteY44" fmla="*/ 314325 h 1273175"/>
              <a:gd name="connsiteX45" fmla="*/ 1260475 w 3499625"/>
              <a:gd name="connsiteY45" fmla="*/ 285750 h 1273175"/>
              <a:gd name="connsiteX46" fmla="*/ 1270000 w 3499625"/>
              <a:gd name="connsiteY46" fmla="*/ 269875 h 1273175"/>
              <a:gd name="connsiteX47" fmla="*/ 1282700 w 3499625"/>
              <a:gd name="connsiteY47" fmla="*/ 257175 h 1273175"/>
              <a:gd name="connsiteX48" fmla="*/ 1295400 w 3499625"/>
              <a:gd name="connsiteY48" fmla="*/ 238125 h 1273175"/>
              <a:gd name="connsiteX49" fmla="*/ 1301750 w 3499625"/>
              <a:gd name="connsiteY49" fmla="*/ 228600 h 1273175"/>
              <a:gd name="connsiteX50" fmla="*/ 1317625 w 3499625"/>
              <a:gd name="connsiteY50" fmla="*/ 200025 h 1273175"/>
              <a:gd name="connsiteX51" fmla="*/ 1330325 w 3499625"/>
              <a:gd name="connsiteY51" fmla="*/ 180975 h 1273175"/>
              <a:gd name="connsiteX52" fmla="*/ 1339850 w 3499625"/>
              <a:gd name="connsiteY52" fmla="*/ 168275 h 1273175"/>
              <a:gd name="connsiteX53" fmla="*/ 1362075 w 3499625"/>
              <a:gd name="connsiteY53" fmla="*/ 149225 h 1273175"/>
              <a:gd name="connsiteX54" fmla="*/ 1374775 w 3499625"/>
              <a:gd name="connsiteY54" fmla="*/ 130175 h 1273175"/>
              <a:gd name="connsiteX55" fmla="*/ 1387475 w 3499625"/>
              <a:gd name="connsiteY55" fmla="*/ 120650 h 1273175"/>
              <a:gd name="connsiteX56" fmla="*/ 1393825 w 3499625"/>
              <a:gd name="connsiteY56" fmla="*/ 111125 h 1273175"/>
              <a:gd name="connsiteX57" fmla="*/ 1412875 w 3499625"/>
              <a:gd name="connsiteY57" fmla="*/ 95250 h 1273175"/>
              <a:gd name="connsiteX58" fmla="*/ 1422400 w 3499625"/>
              <a:gd name="connsiteY58" fmla="*/ 85725 h 1273175"/>
              <a:gd name="connsiteX59" fmla="*/ 1435100 w 3499625"/>
              <a:gd name="connsiteY59" fmla="*/ 76200 h 1273175"/>
              <a:gd name="connsiteX60" fmla="*/ 1444625 w 3499625"/>
              <a:gd name="connsiteY60" fmla="*/ 66675 h 1273175"/>
              <a:gd name="connsiteX61" fmla="*/ 1454150 w 3499625"/>
              <a:gd name="connsiteY61" fmla="*/ 63500 h 1273175"/>
              <a:gd name="connsiteX62" fmla="*/ 1473200 w 3499625"/>
              <a:gd name="connsiteY62" fmla="*/ 50800 h 1273175"/>
              <a:gd name="connsiteX63" fmla="*/ 1498600 w 3499625"/>
              <a:gd name="connsiteY63" fmla="*/ 44450 h 1273175"/>
              <a:gd name="connsiteX64" fmla="*/ 1508125 w 3499625"/>
              <a:gd name="connsiteY64" fmla="*/ 41275 h 1273175"/>
              <a:gd name="connsiteX65" fmla="*/ 1543050 w 3499625"/>
              <a:gd name="connsiteY65" fmla="*/ 38100 h 1273175"/>
              <a:gd name="connsiteX66" fmla="*/ 1565275 w 3499625"/>
              <a:gd name="connsiteY66" fmla="*/ 34925 h 1273175"/>
              <a:gd name="connsiteX67" fmla="*/ 1762125 w 3499625"/>
              <a:gd name="connsiteY67" fmla="*/ 34925 h 1273175"/>
              <a:gd name="connsiteX68" fmla="*/ 1790700 w 3499625"/>
              <a:gd name="connsiteY68" fmla="*/ 28575 h 1273175"/>
              <a:gd name="connsiteX69" fmla="*/ 1803400 w 3499625"/>
              <a:gd name="connsiteY69" fmla="*/ 22225 h 1273175"/>
              <a:gd name="connsiteX70" fmla="*/ 1844675 w 3499625"/>
              <a:gd name="connsiteY70" fmla="*/ 12700 h 1273175"/>
              <a:gd name="connsiteX71" fmla="*/ 1873250 w 3499625"/>
              <a:gd name="connsiteY71" fmla="*/ 6350 h 1273175"/>
              <a:gd name="connsiteX72" fmla="*/ 1892300 w 3499625"/>
              <a:gd name="connsiteY72" fmla="*/ 9525 h 1273175"/>
              <a:gd name="connsiteX73" fmla="*/ 1901825 w 3499625"/>
              <a:gd name="connsiteY73" fmla="*/ 12700 h 1273175"/>
              <a:gd name="connsiteX74" fmla="*/ 1946275 w 3499625"/>
              <a:gd name="connsiteY74" fmla="*/ 15875 h 1273175"/>
              <a:gd name="connsiteX75" fmla="*/ 2006600 w 3499625"/>
              <a:gd name="connsiteY75" fmla="*/ 12700 h 1273175"/>
              <a:gd name="connsiteX76" fmla="*/ 2022475 w 3499625"/>
              <a:gd name="connsiteY76" fmla="*/ 9525 h 1273175"/>
              <a:gd name="connsiteX77" fmla="*/ 2082800 w 3499625"/>
              <a:gd name="connsiteY77" fmla="*/ 19050 h 1273175"/>
              <a:gd name="connsiteX78" fmla="*/ 2105025 w 3499625"/>
              <a:gd name="connsiteY78" fmla="*/ 22225 h 1273175"/>
              <a:gd name="connsiteX79" fmla="*/ 2130425 w 3499625"/>
              <a:gd name="connsiteY79" fmla="*/ 25400 h 1273175"/>
              <a:gd name="connsiteX80" fmla="*/ 2174875 w 3499625"/>
              <a:gd name="connsiteY80" fmla="*/ 34925 h 1273175"/>
              <a:gd name="connsiteX81" fmla="*/ 2222500 w 3499625"/>
              <a:gd name="connsiteY81" fmla="*/ 41275 h 1273175"/>
              <a:gd name="connsiteX82" fmla="*/ 2254250 w 3499625"/>
              <a:gd name="connsiteY82" fmla="*/ 38100 h 1273175"/>
              <a:gd name="connsiteX83" fmla="*/ 2270125 w 3499625"/>
              <a:gd name="connsiteY83" fmla="*/ 34925 h 1273175"/>
              <a:gd name="connsiteX84" fmla="*/ 2352675 w 3499625"/>
              <a:gd name="connsiteY84" fmla="*/ 25400 h 1273175"/>
              <a:gd name="connsiteX85" fmla="*/ 2378075 w 3499625"/>
              <a:gd name="connsiteY85" fmla="*/ 19050 h 1273175"/>
              <a:gd name="connsiteX86" fmla="*/ 2393950 w 3499625"/>
              <a:gd name="connsiteY86" fmla="*/ 15875 h 1273175"/>
              <a:gd name="connsiteX87" fmla="*/ 2416175 w 3499625"/>
              <a:gd name="connsiteY87" fmla="*/ 22225 h 1273175"/>
              <a:gd name="connsiteX88" fmla="*/ 2438400 w 3499625"/>
              <a:gd name="connsiteY88" fmla="*/ 25400 h 1273175"/>
              <a:gd name="connsiteX89" fmla="*/ 2447925 w 3499625"/>
              <a:gd name="connsiteY89" fmla="*/ 28575 h 1273175"/>
              <a:gd name="connsiteX90" fmla="*/ 2495550 w 3499625"/>
              <a:gd name="connsiteY90" fmla="*/ 34925 h 1273175"/>
              <a:gd name="connsiteX91" fmla="*/ 2546350 w 3499625"/>
              <a:gd name="connsiteY91" fmla="*/ 38100 h 1273175"/>
              <a:gd name="connsiteX92" fmla="*/ 2568575 w 3499625"/>
              <a:gd name="connsiteY92" fmla="*/ 34925 h 1273175"/>
              <a:gd name="connsiteX93" fmla="*/ 2587625 w 3499625"/>
              <a:gd name="connsiteY93" fmla="*/ 28575 h 1273175"/>
              <a:gd name="connsiteX94" fmla="*/ 2609850 w 3499625"/>
              <a:gd name="connsiteY94" fmla="*/ 28575 h 1273175"/>
              <a:gd name="connsiteX95" fmla="*/ 2654300 w 3499625"/>
              <a:gd name="connsiteY95" fmla="*/ 22225 h 1273175"/>
              <a:gd name="connsiteX96" fmla="*/ 2657475 w 3499625"/>
              <a:gd name="connsiteY96" fmla="*/ 9525 h 1273175"/>
              <a:gd name="connsiteX97" fmla="*/ 2689225 w 3499625"/>
              <a:gd name="connsiteY97" fmla="*/ 3175 h 1273175"/>
              <a:gd name="connsiteX98" fmla="*/ 2698750 w 3499625"/>
              <a:gd name="connsiteY98" fmla="*/ 0 h 1273175"/>
              <a:gd name="connsiteX99" fmla="*/ 2733675 w 3499625"/>
              <a:gd name="connsiteY99" fmla="*/ 3175 h 1273175"/>
              <a:gd name="connsiteX100" fmla="*/ 2749550 w 3499625"/>
              <a:gd name="connsiteY100" fmla="*/ 0 h 1273175"/>
              <a:gd name="connsiteX101" fmla="*/ 2778125 w 3499625"/>
              <a:gd name="connsiteY101" fmla="*/ 3175 h 1273175"/>
              <a:gd name="connsiteX102" fmla="*/ 2813050 w 3499625"/>
              <a:gd name="connsiteY102" fmla="*/ 0 h 1273175"/>
              <a:gd name="connsiteX103" fmla="*/ 2847975 w 3499625"/>
              <a:gd name="connsiteY103" fmla="*/ 9525 h 1273175"/>
              <a:gd name="connsiteX104" fmla="*/ 2860675 w 3499625"/>
              <a:gd name="connsiteY104" fmla="*/ 15875 h 1273175"/>
              <a:gd name="connsiteX105" fmla="*/ 2873375 w 3499625"/>
              <a:gd name="connsiteY105" fmla="*/ 19050 h 1273175"/>
              <a:gd name="connsiteX106" fmla="*/ 2882900 w 3499625"/>
              <a:gd name="connsiteY106" fmla="*/ 22225 h 1273175"/>
              <a:gd name="connsiteX107" fmla="*/ 2895600 w 3499625"/>
              <a:gd name="connsiteY107" fmla="*/ 25400 h 1273175"/>
              <a:gd name="connsiteX108" fmla="*/ 2905125 w 3499625"/>
              <a:gd name="connsiteY108" fmla="*/ 28575 h 1273175"/>
              <a:gd name="connsiteX109" fmla="*/ 2930525 w 3499625"/>
              <a:gd name="connsiteY109" fmla="*/ 31750 h 1273175"/>
              <a:gd name="connsiteX110" fmla="*/ 2940050 w 3499625"/>
              <a:gd name="connsiteY110" fmla="*/ 34925 h 1273175"/>
              <a:gd name="connsiteX111" fmla="*/ 2952750 w 3499625"/>
              <a:gd name="connsiteY111" fmla="*/ 38100 h 1273175"/>
              <a:gd name="connsiteX112" fmla="*/ 2965450 w 3499625"/>
              <a:gd name="connsiteY112" fmla="*/ 44450 h 1273175"/>
              <a:gd name="connsiteX113" fmla="*/ 2990850 w 3499625"/>
              <a:gd name="connsiteY113" fmla="*/ 50800 h 1273175"/>
              <a:gd name="connsiteX114" fmla="*/ 3000375 w 3499625"/>
              <a:gd name="connsiteY114" fmla="*/ 53975 h 1273175"/>
              <a:gd name="connsiteX115" fmla="*/ 3028950 w 3499625"/>
              <a:gd name="connsiteY115" fmla="*/ 66675 h 1273175"/>
              <a:gd name="connsiteX116" fmla="*/ 3038475 w 3499625"/>
              <a:gd name="connsiteY116" fmla="*/ 69850 h 1273175"/>
              <a:gd name="connsiteX117" fmla="*/ 3063875 w 3499625"/>
              <a:gd name="connsiteY117" fmla="*/ 85725 h 1273175"/>
              <a:gd name="connsiteX118" fmla="*/ 3086100 w 3499625"/>
              <a:gd name="connsiteY118" fmla="*/ 95250 h 1273175"/>
              <a:gd name="connsiteX119" fmla="*/ 3095625 w 3499625"/>
              <a:gd name="connsiteY119" fmla="*/ 101600 h 1273175"/>
              <a:gd name="connsiteX120" fmla="*/ 3105150 w 3499625"/>
              <a:gd name="connsiteY120" fmla="*/ 104775 h 1273175"/>
              <a:gd name="connsiteX121" fmla="*/ 3114675 w 3499625"/>
              <a:gd name="connsiteY121" fmla="*/ 111125 h 1273175"/>
              <a:gd name="connsiteX122" fmla="*/ 3133725 w 3499625"/>
              <a:gd name="connsiteY122" fmla="*/ 117475 h 1273175"/>
              <a:gd name="connsiteX123" fmla="*/ 3143250 w 3499625"/>
              <a:gd name="connsiteY123" fmla="*/ 120650 h 1273175"/>
              <a:gd name="connsiteX124" fmla="*/ 3155950 w 3499625"/>
              <a:gd name="connsiteY124" fmla="*/ 127000 h 1273175"/>
              <a:gd name="connsiteX125" fmla="*/ 3168650 w 3499625"/>
              <a:gd name="connsiteY125" fmla="*/ 130175 h 1273175"/>
              <a:gd name="connsiteX126" fmla="*/ 3178175 w 3499625"/>
              <a:gd name="connsiteY126" fmla="*/ 133350 h 1273175"/>
              <a:gd name="connsiteX127" fmla="*/ 3203575 w 3499625"/>
              <a:gd name="connsiteY127" fmla="*/ 139700 h 1273175"/>
              <a:gd name="connsiteX128" fmla="*/ 3213100 w 3499625"/>
              <a:gd name="connsiteY128" fmla="*/ 142875 h 1273175"/>
              <a:gd name="connsiteX129" fmla="*/ 3232150 w 3499625"/>
              <a:gd name="connsiteY129" fmla="*/ 152400 h 1273175"/>
              <a:gd name="connsiteX130" fmla="*/ 3254375 w 3499625"/>
              <a:gd name="connsiteY130" fmla="*/ 165100 h 1273175"/>
              <a:gd name="connsiteX131" fmla="*/ 3263900 w 3499625"/>
              <a:gd name="connsiteY131" fmla="*/ 171450 h 1273175"/>
              <a:gd name="connsiteX132" fmla="*/ 3282950 w 3499625"/>
              <a:gd name="connsiteY132" fmla="*/ 177800 h 1273175"/>
              <a:gd name="connsiteX133" fmla="*/ 3238500 w 3499625"/>
              <a:gd name="connsiteY133" fmla="*/ 180975 h 1273175"/>
              <a:gd name="connsiteX134" fmla="*/ 3257550 w 3499625"/>
              <a:gd name="connsiteY134" fmla="*/ 187325 h 1273175"/>
              <a:gd name="connsiteX135" fmla="*/ 3267075 w 3499625"/>
              <a:gd name="connsiteY135" fmla="*/ 190500 h 1273175"/>
              <a:gd name="connsiteX136" fmla="*/ 3276600 w 3499625"/>
              <a:gd name="connsiteY136" fmla="*/ 193675 h 1273175"/>
              <a:gd name="connsiteX137" fmla="*/ 3311525 w 3499625"/>
              <a:gd name="connsiteY137" fmla="*/ 196850 h 1273175"/>
              <a:gd name="connsiteX138" fmla="*/ 3324225 w 3499625"/>
              <a:gd name="connsiteY138" fmla="*/ 200025 h 1273175"/>
              <a:gd name="connsiteX139" fmla="*/ 3340100 w 3499625"/>
              <a:gd name="connsiteY139" fmla="*/ 203200 h 1273175"/>
              <a:gd name="connsiteX140" fmla="*/ 3349625 w 3499625"/>
              <a:gd name="connsiteY140" fmla="*/ 206375 h 1273175"/>
              <a:gd name="connsiteX141" fmla="*/ 3355975 w 3499625"/>
              <a:gd name="connsiteY141" fmla="*/ 215900 h 1273175"/>
              <a:gd name="connsiteX142" fmla="*/ 3359150 w 3499625"/>
              <a:gd name="connsiteY142" fmla="*/ 225425 h 1273175"/>
              <a:gd name="connsiteX143" fmla="*/ 3368675 w 3499625"/>
              <a:gd name="connsiteY143" fmla="*/ 231775 h 1273175"/>
              <a:gd name="connsiteX144" fmla="*/ 3384550 w 3499625"/>
              <a:gd name="connsiteY144" fmla="*/ 250825 h 1273175"/>
              <a:gd name="connsiteX145" fmla="*/ 3394075 w 3499625"/>
              <a:gd name="connsiteY145" fmla="*/ 254000 h 1273175"/>
              <a:gd name="connsiteX146" fmla="*/ 3413125 w 3499625"/>
              <a:gd name="connsiteY146" fmla="*/ 263525 h 1273175"/>
              <a:gd name="connsiteX147" fmla="*/ 3425825 w 3499625"/>
              <a:gd name="connsiteY147" fmla="*/ 282575 h 1273175"/>
              <a:gd name="connsiteX148" fmla="*/ 3432175 w 3499625"/>
              <a:gd name="connsiteY148" fmla="*/ 292100 h 1273175"/>
              <a:gd name="connsiteX149" fmla="*/ 3441700 w 3499625"/>
              <a:gd name="connsiteY149" fmla="*/ 298450 h 1273175"/>
              <a:gd name="connsiteX150" fmla="*/ 3467100 w 3499625"/>
              <a:gd name="connsiteY150" fmla="*/ 320675 h 1273175"/>
              <a:gd name="connsiteX151" fmla="*/ 3476625 w 3499625"/>
              <a:gd name="connsiteY151" fmla="*/ 327025 h 1273175"/>
              <a:gd name="connsiteX152" fmla="*/ 3482975 w 3499625"/>
              <a:gd name="connsiteY152" fmla="*/ 349250 h 1273175"/>
              <a:gd name="connsiteX153" fmla="*/ 3495675 w 3499625"/>
              <a:gd name="connsiteY153" fmla="*/ 368300 h 1273175"/>
              <a:gd name="connsiteX154" fmla="*/ 3495675 w 3499625"/>
              <a:gd name="connsiteY154" fmla="*/ 447675 h 1273175"/>
              <a:gd name="connsiteX155" fmla="*/ 3492500 w 3499625"/>
              <a:gd name="connsiteY155" fmla="*/ 457200 h 1273175"/>
              <a:gd name="connsiteX156" fmla="*/ 3489325 w 3499625"/>
              <a:gd name="connsiteY156" fmla="*/ 549275 h 1273175"/>
              <a:gd name="connsiteX157" fmla="*/ 3495675 w 3499625"/>
              <a:gd name="connsiteY157" fmla="*/ 584200 h 1273175"/>
              <a:gd name="connsiteX158" fmla="*/ 3492500 w 3499625"/>
              <a:gd name="connsiteY158" fmla="*/ 752475 h 1273175"/>
              <a:gd name="connsiteX159" fmla="*/ 3486150 w 3499625"/>
              <a:gd name="connsiteY159" fmla="*/ 812800 h 1273175"/>
              <a:gd name="connsiteX160" fmla="*/ 3482975 w 3499625"/>
              <a:gd name="connsiteY160" fmla="*/ 825500 h 1273175"/>
              <a:gd name="connsiteX161" fmla="*/ 3479800 w 3499625"/>
              <a:gd name="connsiteY161" fmla="*/ 844550 h 1273175"/>
              <a:gd name="connsiteX162" fmla="*/ 3482975 w 3499625"/>
              <a:gd name="connsiteY162" fmla="*/ 898525 h 1273175"/>
              <a:gd name="connsiteX163" fmla="*/ 3486150 w 3499625"/>
              <a:gd name="connsiteY163" fmla="*/ 936625 h 1273175"/>
              <a:gd name="connsiteX164" fmla="*/ 3482975 w 3499625"/>
              <a:gd name="connsiteY164" fmla="*/ 1022350 h 1273175"/>
              <a:gd name="connsiteX165" fmla="*/ 3479800 w 3499625"/>
              <a:gd name="connsiteY165" fmla="*/ 1076325 h 1273175"/>
              <a:gd name="connsiteX166" fmla="*/ 3476625 w 3499625"/>
              <a:gd name="connsiteY166" fmla="*/ 1111250 h 1273175"/>
              <a:gd name="connsiteX167" fmla="*/ 3457575 w 3499625"/>
              <a:gd name="connsiteY167" fmla="*/ 1123950 h 1273175"/>
              <a:gd name="connsiteX168" fmla="*/ 3425825 w 3499625"/>
              <a:gd name="connsiteY168" fmla="*/ 1130300 h 1273175"/>
              <a:gd name="connsiteX169" fmla="*/ 3387725 w 3499625"/>
              <a:gd name="connsiteY169" fmla="*/ 1136650 h 1273175"/>
              <a:gd name="connsiteX170" fmla="*/ 3378200 w 3499625"/>
              <a:gd name="connsiteY170" fmla="*/ 1139825 h 1273175"/>
              <a:gd name="connsiteX171" fmla="*/ 3368675 w 3499625"/>
              <a:gd name="connsiteY171" fmla="*/ 1146175 h 1273175"/>
              <a:gd name="connsiteX172" fmla="*/ 3190875 w 3499625"/>
              <a:gd name="connsiteY172" fmla="*/ 1139825 h 1273175"/>
              <a:gd name="connsiteX173" fmla="*/ 3013075 w 3499625"/>
              <a:gd name="connsiteY173" fmla="*/ 1143000 h 1273175"/>
              <a:gd name="connsiteX174" fmla="*/ 2959100 w 3499625"/>
              <a:gd name="connsiteY174" fmla="*/ 1139825 h 1273175"/>
              <a:gd name="connsiteX175" fmla="*/ 2863850 w 3499625"/>
              <a:gd name="connsiteY175" fmla="*/ 1136650 h 1273175"/>
              <a:gd name="connsiteX176" fmla="*/ 2727325 w 3499625"/>
              <a:gd name="connsiteY176" fmla="*/ 1139825 h 1273175"/>
              <a:gd name="connsiteX177" fmla="*/ 2628900 w 3499625"/>
              <a:gd name="connsiteY177" fmla="*/ 1133475 h 1273175"/>
              <a:gd name="connsiteX178" fmla="*/ 2584450 w 3499625"/>
              <a:gd name="connsiteY178" fmla="*/ 1130300 h 1273175"/>
              <a:gd name="connsiteX179" fmla="*/ 2555875 w 3499625"/>
              <a:gd name="connsiteY179" fmla="*/ 1133475 h 1273175"/>
              <a:gd name="connsiteX180" fmla="*/ 2543175 w 3499625"/>
              <a:gd name="connsiteY180" fmla="*/ 1136650 h 1273175"/>
              <a:gd name="connsiteX181" fmla="*/ 2520950 w 3499625"/>
              <a:gd name="connsiteY181" fmla="*/ 1139825 h 1273175"/>
              <a:gd name="connsiteX182" fmla="*/ 2501900 w 3499625"/>
              <a:gd name="connsiteY182" fmla="*/ 1143000 h 1273175"/>
              <a:gd name="connsiteX183" fmla="*/ 2476500 w 3499625"/>
              <a:gd name="connsiteY183" fmla="*/ 1139825 h 1273175"/>
              <a:gd name="connsiteX184" fmla="*/ 2460625 w 3499625"/>
              <a:gd name="connsiteY184" fmla="*/ 1143000 h 1273175"/>
              <a:gd name="connsiteX185" fmla="*/ 2444750 w 3499625"/>
              <a:gd name="connsiteY185" fmla="*/ 1139825 h 1273175"/>
              <a:gd name="connsiteX186" fmla="*/ 2425700 w 3499625"/>
              <a:gd name="connsiteY186" fmla="*/ 1136650 h 1273175"/>
              <a:gd name="connsiteX187" fmla="*/ 2403475 w 3499625"/>
              <a:gd name="connsiteY187" fmla="*/ 1133475 h 1273175"/>
              <a:gd name="connsiteX188" fmla="*/ 2378075 w 3499625"/>
              <a:gd name="connsiteY188" fmla="*/ 1130300 h 1273175"/>
              <a:gd name="connsiteX189" fmla="*/ 2365375 w 3499625"/>
              <a:gd name="connsiteY189" fmla="*/ 1127125 h 1273175"/>
              <a:gd name="connsiteX190" fmla="*/ 2346325 w 3499625"/>
              <a:gd name="connsiteY190" fmla="*/ 1123950 h 1273175"/>
              <a:gd name="connsiteX191" fmla="*/ 2330450 w 3499625"/>
              <a:gd name="connsiteY191" fmla="*/ 1120775 h 1273175"/>
              <a:gd name="connsiteX192" fmla="*/ 2295525 w 3499625"/>
              <a:gd name="connsiteY192" fmla="*/ 1114425 h 1273175"/>
              <a:gd name="connsiteX193" fmla="*/ 2276475 w 3499625"/>
              <a:gd name="connsiteY193" fmla="*/ 1108075 h 1273175"/>
              <a:gd name="connsiteX194" fmla="*/ 2247900 w 3499625"/>
              <a:gd name="connsiteY194" fmla="*/ 1111250 h 1273175"/>
              <a:gd name="connsiteX195" fmla="*/ 2219325 w 3499625"/>
              <a:gd name="connsiteY195" fmla="*/ 1120775 h 1273175"/>
              <a:gd name="connsiteX196" fmla="*/ 2206625 w 3499625"/>
              <a:gd name="connsiteY196" fmla="*/ 1123950 h 1273175"/>
              <a:gd name="connsiteX197" fmla="*/ 2184400 w 3499625"/>
              <a:gd name="connsiteY197" fmla="*/ 1130300 h 1273175"/>
              <a:gd name="connsiteX198" fmla="*/ 2165350 w 3499625"/>
              <a:gd name="connsiteY198" fmla="*/ 1146175 h 1273175"/>
              <a:gd name="connsiteX199" fmla="*/ 2146300 w 3499625"/>
              <a:gd name="connsiteY199" fmla="*/ 1162050 h 1273175"/>
              <a:gd name="connsiteX200" fmla="*/ 2120900 w 3499625"/>
              <a:gd name="connsiteY200" fmla="*/ 1168400 h 1273175"/>
              <a:gd name="connsiteX201" fmla="*/ 2111375 w 3499625"/>
              <a:gd name="connsiteY201" fmla="*/ 1171575 h 1273175"/>
              <a:gd name="connsiteX202" fmla="*/ 2079625 w 3499625"/>
              <a:gd name="connsiteY202" fmla="*/ 1181100 h 1273175"/>
              <a:gd name="connsiteX203" fmla="*/ 2070100 w 3499625"/>
              <a:gd name="connsiteY203" fmla="*/ 1184275 h 1273175"/>
              <a:gd name="connsiteX204" fmla="*/ 1990725 w 3499625"/>
              <a:gd name="connsiteY204" fmla="*/ 1190625 h 1273175"/>
              <a:gd name="connsiteX205" fmla="*/ 1936750 w 3499625"/>
              <a:gd name="connsiteY205" fmla="*/ 1193800 h 1273175"/>
              <a:gd name="connsiteX206" fmla="*/ 1920875 w 3499625"/>
              <a:gd name="connsiteY206" fmla="*/ 1196975 h 1273175"/>
              <a:gd name="connsiteX207" fmla="*/ 1901825 w 3499625"/>
              <a:gd name="connsiteY207" fmla="*/ 1200150 h 1273175"/>
              <a:gd name="connsiteX208" fmla="*/ 1879600 w 3499625"/>
              <a:gd name="connsiteY208" fmla="*/ 1206500 h 1273175"/>
              <a:gd name="connsiteX209" fmla="*/ 1863725 w 3499625"/>
              <a:gd name="connsiteY209" fmla="*/ 1209675 h 1273175"/>
              <a:gd name="connsiteX210" fmla="*/ 1825625 w 3499625"/>
              <a:gd name="connsiteY210" fmla="*/ 1216025 h 1273175"/>
              <a:gd name="connsiteX211" fmla="*/ 1806575 w 3499625"/>
              <a:gd name="connsiteY211" fmla="*/ 1222375 h 1273175"/>
              <a:gd name="connsiteX212" fmla="*/ 1768475 w 3499625"/>
              <a:gd name="connsiteY212" fmla="*/ 1231900 h 1273175"/>
              <a:gd name="connsiteX213" fmla="*/ 1755775 w 3499625"/>
              <a:gd name="connsiteY213" fmla="*/ 1235075 h 1273175"/>
              <a:gd name="connsiteX214" fmla="*/ 1746250 w 3499625"/>
              <a:gd name="connsiteY214" fmla="*/ 1238250 h 1273175"/>
              <a:gd name="connsiteX215" fmla="*/ 1666875 w 3499625"/>
              <a:gd name="connsiteY215" fmla="*/ 1241425 h 1273175"/>
              <a:gd name="connsiteX216" fmla="*/ 1638300 w 3499625"/>
              <a:gd name="connsiteY216" fmla="*/ 1247775 h 1273175"/>
              <a:gd name="connsiteX217" fmla="*/ 1622425 w 3499625"/>
              <a:gd name="connsiteY217" fmla="*/ 1250950 h 1273175"/>
              <a:gd name="connsiteX218" fmla="*/ 1609725 w 3499625"/>
              <a:gd name="connsiteY218" fmla="*/ 1254125 h 1273175"/>
              <a:gd name="connsiteX219" fmla="*/ 1590675 w 3499625"/>
              <a:gd name="connsiteY219" fmla="*/ 1257300 h 1273175"/>
              <a:gd name="connsiteX220" fmla="*/ 1581150 w 3499625"/>
              <a:gd name="connsiteY220" fmla="*/ 1260475 h 1273175"/>
              <a:gd name="connsiteX221" fmla="*/ 1562100 w 3499625"/>
              <a:gd name="connsiteY221" fmla="*/ 1263650 h 1273175"/>
              <a:gd name="connsiteX222" fmla="*/ 1549400 w 3499625"/>
              <a:gd name="connsiteY222" fmla="*/ 1266825 h 1273175"/>
              <a:gd name="connsiteX223" fmla="*/ 1485900 w 3499625"/>
              <a:gd name="connsiteY223" fmla="*/ 1273175 h 1273175"/>
              <a:gd name="connsiteX224" fmla="*/ 1352550 w 3499625"/>
              <a:gd name="connsiteY224" fmla="*/ 1260475 h 1273175"/>
              <a:gd name="connsiteX225" fmla="*/ 1301750 w 3499625"/>
              <a:gd name="connsiteY225" fmla="*/ 1254125 h 1273175"/>
              <a:gd name="connsiteX226" fmla="*/ 1225550 w 3499625"/>
              <a:gd name="connsiteY226" fmla="*/ 1247775 h 1273175"/>
              <a:gd name="connsiteX227" fmla="*/ 1149350 w 3499625"/>
              <a:gd name="connsiteY227" fmla="*/ 1244600 h 1273175"/>
              <a:gd name="connsiteX228" fmla="*/ 1130300 w 3499625"/>
              <a:gd name="connsiteY228" fmla="*/ 1241425 h 1273175"/>
              <a:gd name="connsiteX229" fmla="*/ 1114425 w 3499625"/>
              <a:gd name="connsiteY229" fmla="*/ 1238250 h 1273175"/>
              <a:gd name="connsiteX230" fmla="*/ 1076325 w 3499625"/>
              <a:gd name="connsiteY230" fmla="*/ 1231900 h 1273175"/>
              <a:gd name="connsiteX231" fmla="*/ 1060450 w 3499625"/>
              <a:gd name="connsiteY231" fmla="*/ 1228725 h 1273175"/>
              <a:gd name="connsiteX232" fmla="*/ 1047750 w 3499625"/>
              <a:gd name="connsiteY232" fmla="*/ 1225550 h 1273175"/>
              <a:gd name="connsiteX233" fmla="*/ 1022350 w 3499625"/>
              <a:gd name="connsiteY233" fmla="*/ 1222375 h 1273175"/>
              <a:gd name="connsiteX234" fmla="*/ 984250 w 3499625"/>
              <a:gd name="connsiteY234" fmla="*/ 1212850 h 1273175"/>
              <a:gd name="connsiteX235" fmla="*/ 974725 w 3499625"/>
              <a:gd name="connsiteY235" fmla="*/ 1209675 h 1273175"/>
              <a:gd name="connsiteX236" fmla="*/ 958850 w 3499625"/>
              <a:gd name="connsiteY236" fmla="*/ 1184275 h 1273175"/>
              <a:gd name="connsiteX237" fmla="*/ 952500 w 3499625"/>
              <a:gd name="connsiteY237" fmla="*/ 1165225 h 1273175"/>
              <a:gd name="connsiteX238" fmla="*/ 949325 w 3499625"/>
              <a:gd name="connsiteY238" fmla="*/ 1155700 h 1273175"/>
              <a:gd name="connsiteX239" fmla="*/ 949325 w 3499625"/>
              <a:gd name="connsiteY239" fmla="*/ 1089025 h 1273175"/>
              <a:gd name="connsiteX240" fmla="*/ 942975 w 3499625"/>
              <a:gd name="connsiteY240" fmla="*/ 1041400 h 1273175"/>
              <a:gd name="connsiteX241" fmla="*/ 939800 w 3499625"/>
              <a:gd name="connsiteY241" fmla="*/ 1031875 h 1273175"/>
              <a:gd name="connsiteX242" fmla="*/ 923925 w 3499625"/>
              <a:gd name="connsiteY242" fmla="*/ 1012825 h 1273175"/>
              <a:gd name="connsiteX243" fmla="*/ 901700 w 3499625"/>
              <a:gd name="connsiteY243" fmla="*/ 987425 h 1273175"/>
              <a:gd name="connsiteX244" fmla="*/ 873125 w 3499625"/>
              <a:gd name="connsiteY244" fmla="*/ 977900 h 1273175"/>
              <a:gd name="connsiteX245" fmla="*/ 850900 w 3499625"/>
              <a:gd name="connsiteY245" fmla="*/ 971550 h 1273175"/>
              <a:gd name="connsiteX246" fmla="*/ 825500 w 3499625"/>
              <a:gd name="connsiteY246" fmla="*/ 958850 h 1273175"/>
              <a:gd name="connsiteX247" fmla="*/ 812800 w 3499625"/>
              <a:gd name="connsiteY247" fmla="*/ 949325 h 1273175"/>
              <a:gd name="connsiteX248" fmla="*/ 781050 w 3499625"/>
              <a:gd name="connsiteY248" fmla="*/ 936625 h 1273175"/>
              <a:gd name="connsiteX249" fmla="*/ 762000 w 3499625"/>
              <a:gd name="connsiteY249" fmla="*/ 933450 h 1273175"/>
              <a:gd name="connsiteX250" fmla="*/ 746125 w 3499625"/>
              <a:gd name="connsiteY250" fmla="*/ 927100 h 1273175"/>
              <a:gd name="connsiteX251" fmla="*/ 717550 w 3499625"/>
              <a:gd name="connsiteY251" fmla="*/ 920750 h 1273175"/>
              <a:gd name="connsiteX252" fmla="*/ 698500 w 3499625"/>
              <a:gd name="connsiteY252" fmla="*/ 914400 h 1273175"/>
              <a:gd name="connsiteX253" fmla="*/ 685800 w 3499625"/>
              <a:gd name="connsiteY253" fmla="*/ 911225 h 1273175"/>
              <a:gd name="connsiteX254" fmla="*/ 650875 w 3499625"/>
              <a:gd name="connsiteY254" fmla="*/ 904875 h 1273175"/>
              <a:gd name="connsiteX255" fmla="*/ 625475 w 3499625"/>
              <a:gd name="connsiteY255" fmla="*/ 901700 h 1273175"/>
              <a:gd name="connsiteX256" fmla="*/ 561975 w 3499625"/>
              <a:gd name="connsiteY256" fmla="*/ 898525 h 1273175"/>
              <a:gd name="connsiteX257" fmla="*/ 527050 w 3499625"/>
              <a:gd name="connsiteY257" fmla="*/ 895350 h 1273175"/>
              <a:gd name="connsiteX258" fmla="*/ 409575 w 3499625"/>
              <a:gd name="connsiteY258" fmla="*/ 898525 h 1273175"/>
              <a:gd name="connsiteX259" fmla="*/ 396875 w 3499625"/>
              <a:gd name="connsiteY259" fmla="*/ 901700 h 1273175"/>
              <a:gd name="connsiteX260" fmla="*/ 323850 w 3499625"/>
              <a:gd name="connsiteY260" fmla="*/ 908050 h 1273175"/>
              <a:gd name="connsiteX261" fmla="*/ 288925 w 3499625"/>
              <a:gd name="connsiteY261" fmla="*/ 911225 h 1273175"/>
              <a:gd name="connsiteX262" fmla="*/ 263525 w 3499625"/>
              <a:gd name="connsiteY262" fmla="*/ 914400 h 1273175"/>
              <a:gd name="connsiteX263" fmla="*/ 190500 w 3499625"/>
              <a:gd name="connsiteY263" fmla="*/ 911225 h 1273175"/>
              <a:gd name="connsiteX264" fmla="*/ 146050 w 3499625"/>
              <a:gd name="connsiteY264" fmla="*/ 920750 h 1273175"/>
              <a:gd name="connsiteX265" fmla="*/ 117475 w 3499625"/>
              <a:gd name="connsiteY265" fmla="*/ 933450 h 1273175"/>
              <a:gd name="connsiteX266" fmla="*/ 107950 w 3499625"/>
              <a:gd name="connsiteY266" fmla="*/ 936625 h 1273175"/>
              <a:gd name="connsiteX267" fmla="*/ 98425 w 3499625"/>
              <a:gd name="connsiteY267" fmla="*/ 942975 h 1273175"/>
              <a:gd name="connsiteX268" fmla="*/ 104775 w 3499625"/>
              <a:gd name="connsiteY268" fmla="*/ 946150 h 12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</a:cxnLst>
            <a:rect l="l" t="t" r="r" b="b"/>
            <a:pathLst>
              <a:path w="3499625" h="1273175">
                <a:moveTo>
                  <a:pt x="104775" y="946150"/>
                </a:moveTo>
                <a:cubicBezTo>
                  <a:pt x="97367" y="945621"/>
                  <a:pt x="72721" y="944486"/>
                  <a:pt x="53975" y="939800"/>
                </a:cubicBezTo>
                <a:cubicBezTo>
                  <a:pt x="50728" y="938988"/>
                  <a:pt x="47443" y="938122"/>
                  <a:pt x="44450" y="936625"/>
                </a:cubicBezTo>
                <a:cubicBezTo>
                  <a:pt x="41037" y="934918"/>
                  <a:pt x="38100" y="932392"/>
                  <a:pt x="34925" y="930275"/>
                </a:cubicBezTo>
                <a:cubicBezTo>
                  <a:pt x="32808" y="919692"/>
                  <a:pt x="29767" y="909252"/>
                  <a:pt x="28575" y="898525"/>
                </a:cubicBezTo>
                <a:cubicBezTo>
                  <a:pt x="27517" y="889000"/>
                  <a:pt x="27280" y="879348"/>
                  <a:pt x="25400" y="869950"/>
                </a:cubicBezTo>
                <a:cubicBezTo>
                  <a:pt x="19939" y="842646"/>
                  <a:pt x="21568" y="859111"/>
                  <a:pt x="12700" y="841375"/>
                </a:cubicBezTo>
                <a:cubicBezTo>
                  <a:pt x="11203" y="838382"/>
                  <a:pt x="10583" y="835025"/>
                  <a:pt x="9525" y="831850"/>
                </a:cubicBezTo>
                <a:cubicBezTo>
                  <a:pt x="844" y="771082"/>
                  <a:pt x="8567" y="831085"/>
                  <a:pt x="3175" y="701675"/>
                </a:cubicBezTo>
                <a:cubicBezTo>
                  <a:pt x="2557" y="686833"/>
                  <a:pt x="1058" y="672042"/>
                  <a:pt x="0" y="657225"/>
                </a:cubicBezTo>
                <a:cubicBezTo>
                  <a:pt x="1441" y="638498"/>
                  <a:pt x="1309" y="618559"/>
                  <a:pt x="6350" y="600075"/>
                </a:cubicBezTo>
                <a:cubicBezTo>
                  <a:pt x="8111" y="593617"/>
                  <a:pt x="10583" y="587375"/>
                  <a:pt x="12700" y="581025"/>
                </a:cubicBezTo>
                <a:cubicBezTo>
                  <a:pt x="13758" y="577850"/>
                  <a:pt x="13508" y="573867"/>
                  <a:pt x="15875" y="571500"/>
                </a:cubicBezTo>
                <a:cubicBezTo>
                  <a:pt x="19050" y="568325"/>
                  <a:pt x="22525" y="565424"/>
                  <a:pt x="25400" y="561975"/>
                </a:cubicBezTo>
                <a:cubicBezTo>
                  <a:pt x="34414" y="551158"/>
                  <a:pt x="29837" y="551188"/>
                  <a:pt x="41275" y="539750"/>
                </a:cubicBezTo>
                <a:cubicBezTo>
                  <a:pt x="43973" y="537052"/>
                  <a:pt x="47625" y="535517"/>
                  <a:pt x="50800" y="533400"/>
                </a:cubicBezTo>
                <a:cubicBezTo>
                  <a:pt x="52917" y="530225"/>
                  <a:pt x="53607" y="525292"/>
                  <a:pt x="57150" y="523875"/>
                </a:cubicBezTo>
                <a:cubicBezTo>
                  <a:pt x="65072" y="520706"/>
                  <a:pt x="74050" y="521439"/>
                  <a:pt x="82550" y="520700"/>
                </a:cubicBezTo>
                <a:cubicBezTo>
                  <a:pt x="98400" y="519322"/>
                  <a:pt x="114300" y="518583"/>
                  <a:pt x="130175" y="517525"/>
                </a:cubicBezTo>
                <a:cubicBezTo>
                  <a:pt x="133350" y="516467"/>
                  <a:pt x="136394" y="514872"/>
                  <a:pt x="139700" y="514350"/>
                </a:cubicBezTo>
                <a:cubicBezTo>
                  <a:pt x="222706" y="501244"/>
                  <a:pt x="260643" y="506725"/>
                  <a:pt x="365125" y="504825"/>
                </a:cubicBezTo>
                <a:lnTo>
                  <a:pt x="431800" y="498475"/>
                </a:lnTo>
                <a:cubicBezTo>
                  <a:pt x="514279" y="488958"/>
                  <a:pt x="451380" y="494727"/>
                  <a:pt x="520700" y="488950"/>
                </a:cubicBezTo>
                <a:cubicBezTo>
                  <a:pt x="564402" y="480210"/>
                  <a:pt x="532307" y="485350"/>
                  <a:pt x="622300" y="488950"/>
                </a:cubicBezTo>
                <a:lnTo>
                  <a:pt x="755650" y="495300"/>
                </a:lnTo>
                <a:cubicBezTo>
                  <a:pt x="766261" y="496032"/>
                  <a:pt x="776786" y="497790"/>
                  <a:pt x="787400" y="498475"/>
                </a:cubicBezTo>
                <a:cubicBezTo>
                  <a:pt x="809604" y="499908"/>
                  <a:pt x="831850" y="500592"/>
                  <a:pt x="854075" y="501650"/>
                </a:cubicBezTo>
                <a:cubicBezTo>
                  <a:pt x="863600" y="500592"/>
                  <a:pt x="873078" y="498954"/>
                  <a:pt x="882650" y="498475"/>
                </a:cubicBezTo>
                <a:cubicBezTo>
                  <a:pt x="915434" y="496836"/>
                  <a:pt x="948370" y="498103"/>
                  <a:pt x="981075" y="495300"/>
                </a:cubicBezTo>
                <a:cubicBezTo>
                  <a:pt x="987793" y="494724"/>
                  <a:pt x="997411" y="485544"/>
                  <a:pt x="1003300" y="482600"/>
                </a:cubicBezTo>
                <a:cubicBezTo>
                  <a:pt x="1008398" y="480051"/>
                  <a:pt x="1013839" y="478251"/>
                  <a:pt x="1019175" y="476250"/>
                </a:cubicBezTo>
                <a:cubicBezTo>
                  <a:pt x="1022309" y="475075"/>
                  <a:pt x="1025774" y="474700"/>
                  <a:pt x="1028700" y="473075"/>
                </a:cubicBezTo>
                <a:cubicBezTo>
                  <a:pt x="1035371" y="469369"/>
                  <a:pt x="1042354" y="465771"/>
                  <a:pt x="1047750" y="460375"/>
                </a:cubicBezTo>
                <a:cubicBezTo>
                  <a:pt x="1059973" y="448152"/>
                  <a:pt x="1053539" y="453341"/>
                  <a:pt x="1066800" y="444500"/>
                </a:cubicBezTo>
                <a:cubicBezTo>
                  <a:pt x="1068917" y="441325"/>
                  <a:pt x="1070452" y="437673"/>
                  <a:pt x="1073150" y="434975"/>
                </a:cubicBezTo>
                <a:cubicBezTo>
                  <a:pt x="1094172" y="413953"/>
                  <a:pt x="1078095" y="436661"/>
                  <a:pt x="1095375" y="415925"/>
                </a:cubicBezTo>
                <a:cubicBezTo>
                  <a:pt x="1097818" y="412994"/>
                  <a:pt x="1099190" y="409252"/>
                  <a:pt x="1101725" y="406400"/>
                </a:cubicBezTo>
                <a:cubicBezTo>
                  <a:pt x="1107691" y="399688"/>
                  <a:pt x="1114425" y="393700"/>
                  <a:pt x="1120775" y="387350"/>
                </a:cubicBezTo>
                <a:cubicBezTo>
                  <a:pt x="1123950" y="384175"/>
                  <a:pt x="1126040" y="379245"/>
                  <a:pt x="1130300" y="377825"/>
                </a:cubicBezTo>
                <a:cubicBezTo>
                  <a:pt x="1154241" y="369845"/>
                  <a:pt x="1124731" y="380610"/>
                  <a:pt x="1149350" y="368300"/>
                </a:cubicBezTo>
                <a:cubicBezTo>
                  <a:pt x="1152343" y="366803"/>
                  <a:pt x="1155937" y="366728"/>
                  <a:pt x="1158875" y="365125"/>
                </a:cubicBezTo>
                <a:cubicBezTo>
                  <a:pt x="1167640" y="360344"/>
                  <a:pt x="1174803" y="352407"/>
                  <a:pt x="1184275" y="349250"/>
                </a:cubicBezTo>
                <a:cubicBezTo>
                  <a:pt x="1190625" y="347133"/>
                  <a:pt x="1197756" y="346613"/>
                  <a:pt x="1203325" y="342900"/>
                </a:cubicBezTo>
                <a:cubicBezTo>
                  <a:pt x="1215635" y="334694"/>
                  <a:pt x="1209230" y="337757"/>
                  <a:pt x="1222375" y="333375"/>
                </a:cubicBezTo>
                <a:cubicBezTo>
                  <a:pt x="1239800" y="315950"/>
                  <a:pt x="1224989" y="332006"/>
                  <a:pt x="1238250" y="314325"/>
                </a:cubicBezTo>
                <a:cubicBezTo>
                  <a:pt x="1245490" y="304672"/>
                  <a:pt x="1254267" y="296097"/>
                  <a:pt x="1260475" y="285750"/>
                </a:cubicBezTo>
                <a:cubicBezTo>
                  <a:pt x="1263650" y="280458"/>
                  <a:pt x="1266211" y="274746"/>
                  <a:pt x="1270000" y="269875"/>
                </a:cubicBezTo>
                <a:cubicBezTo>
                  <a:pt x="1273676" y="265149"/>
                  <a:pt x="1278960" y="261850"/>
                  <a:pt x="1282700" y="257175"/>
                </a:cubicBezTo>
                <a:cubicBezTo>
                  <a:pt x="1287468" y="251216"/>
                  <a:pt x="1291167" y="244475"/>
                  <a:pt x="1295400" y="238125"/>
                </a:cubicBezTo>
                <a:cubicBezTo>
                  <a:pt x="1297517" y="234950"/>
                  <a:pt x="1300543" y="232220"/>
                  <a:pt x="1301750" y="228600"/>
                </a:cubicBezTo>
                <a:cubicBezTo>
                  <a:pt x="1307338" y="211835"/>
                  <a:pt x="1303069" y="221860"/>
                  <a:pt x="1317625" y="200025"/>
                </a:cubicBezTo>
                <a:cubicBezTo>
                  <a:pt x="1317640" y="200003"/>
                  <a:pt x="1330325" y="180975"/>
                  <a:pt x="1330325" y="180975"/>
                </a:cubicBezTo>
                <a:cubicBezTo>
                  <a:pt x="1333500" y="176742"/>
                  <a:pt x="1336108" y="172017"/>
                  <a:pt x="1339850" y="168275"/>
                </a:cubicBezTo>
                <a:cubicBezTo>
                  <a:pt x="1354763" y="153362"/>
                  <a:pt x="1349979" y="164777"/>
                  <a:pt x="1362075" y="149225"/>
                </a:cubicBezTo>
                <a:cubicBezTo>
                  <a:pt x="1366760" y="143201"/>
                  <a:pt x="1368670" y="134754"/>
                  <a:pt x="1374775" y="130175"/>
                </a:cubicBezTo>
                <a:cubicBezTo>
                  <a:pt x="1379008" y="127000"/>
                  <a:pt x="1383733" y="124392"/>
                  <a:pt x="1387475" y="120650"/>
                </a:cubicBezTo>
                <a:cubicBezTo>
                  <a:pt x="1390173" y="117952"/>
                  <a:pt x="1391382" y="114056"/>
                  <a:pt x="1393825" y="111125"/>
                </a:cubicBezTo>
                <a:cubicBezTo>
                  <a:pt x="1406474" y="95946"/>
                  <a:pt x="1399252" y="106602"/>
                  <a:pt x="1412875" y="95250"/>
                </a:cubicBezTo>
                <a:cubicBezTo>
                  <a:pt x="1416324" y="92375"/>
                  <a:pt x="1418991" y="88647"/>
                  <a:pt x="1422400" y="85725"/>
                </a:cubicBezTo>
                <a:cubicBezTo>
                  <a:pt x="1426418" y="82281"/>
                  <a:pt x="1431082" y="79644"/>
                  <a:pt x="1435100" y="76200"/>
                </a:cubicBezTo>
                <a:cubicBezTo>
                  <a:pt x="1438509" y="73278"/>
                  <a:pt x="1440889" y="69166"/>
                  <a:pt x="1444625" y="66675"/>
                </a:cubicBezTo>
                <a:cubicBezTo>
                  <a:pt x="1447410" y="64819"/>
                  <a:pt x="1451224" y="65125"/>
                  <a:pt x="1454150" y="63500"/>
                </a:cubicBezTo>
                <a:cubicBezTo>
                  <a:pt x="1460821" y="59794"/>
                  <a:pt x="1465960" y="53213"/>
                  <a:pt x="1473200" y="50800"/>
                </a:cubicBezTo>
                <a:cubicBezTo>
                  <a:pt x="1494973" y="43542"/>
                  <a:pt x="1467949" y="52113"/>
                  <a:pt x="1498600" y="44450"/>
                </a:cubicBezTo>
                <a:cubicBezTo>
                  <a:pt x="1501847" y="43638"/>
                  <a:pt x="1504812" y="41748"/>
                  <a:pt x="1508125" y="41275"/>
                </a:cubicBezTo>
                <a:cubicBezTo>
                  <a:pt x="1519697" y="39622"/>
                  <a:pt x="1531432" y="39391"/>
                  <a:pt x="1543050" y="38100"/>
                </a:cubicBezTo>
                <a:cubicBezTo>
                  <a:pt x="1550488" y="37274"/>
                  <a:pt x="1557867" y="35983"/>
                  <a:pt x="1565275" y="34925"/>
                </a:cubicBezTo>
                <a:cubicBezTo>
                  <a:pt x="1658564" y="37380"/>
                  <a:pt x="1679078" y="40652"/>
                  <a:pt x="1762125" y="34925"/>
                </a:cubicBezTo>
                <a:cubicBezTo>
                  <a:pt x="1764590" y="34755"/>
                  <a:pt x="1787068" y="29937"/>
                  <a:pt x="1790700" y="28575"/>
                </a:cubicBezTo>
                <a:cubicBezTo>
                  <a:pt x="1795132" y="26913"/>
                  <a:pt x="1798910" y="23722"/>
                  <a:pt x="1803400" y="22225"/>
                </a:cubicBezTo>
                <a:cubicBezTo>
                  <a:pt x="1827108" y="14322"/>
                  <a:pt x="1824526" y="17737"/>
                  <a:pt x="1844675" y="12700"/>
                </a:cubicBezTo>
                <a:cubicBezTo>
                  <a:pt x="1875939" y="4884"/>
                  <a:pt x="1820830" y="15087"/>
                  <a:pt x="1873250" y="6350"/>
                </a:cubicBezTo>
                <a:cubicBezTo>
                  <a:pt x="1879600" y="7408"/>
                  <a:pt x="1886016" y="8128"/>
                  <a:pt x="1892300" y="9525"/>
                </a:cubicBezTo>
                <a:cubicBezTo>
                  <a:pt x="1895567" y="10251"/>
                  <a:pt x="1898501" y="12309"/>
                  <a:pt x="1901825" y="12700"/>
                </a:cubicBezTo>
                <a:cubicBezTo>
                  <a:pt x="1916578" y="14436"/>
                  <a:pt x="1931458" y="14817"/>
                  <a:pt x="1946275" y="15875"/>
                </a:cubicBezTo>
                <a:cubicBezTo>
                  <a:pt x="1966383" y="14817"/>
                  <a:pt x="1986533" y="14372"/>
                  <a:pt x="2006600" y="12700"/>
                </a:cubicBezTo>
                <a:cubicBezTo>
                  <a:pt x="2011978" y="12252"/>
                  <a:pt x="2017086" y="9241"/>
                  <a:pt x="2022475" y="9525"/>
                </a:cubicBezTo>
                <a:cubicBezTo>
                  <a:pt x="2057640" y="11376"/>
                  <a:pt x="2057523" y="14837"/>
                  <a:pt x="2082800" y="19050"/>
                </a:cubicBezTo>
                <a:cubicBezTo>
                  <a:pt x="2090182" y="20280"/>
                  <a:pt x="2097607" y="21236"/>
                  <a:pt x="2105025" y="22225"/>
                </a:cubicBezTo>
                <a:cubicBezTo>
                  <a:pt x="2113483" y="23353"/>
                  <a:pt x="2122009" y="23997"/>
                  <a:pt x="2130425" y="25400"/>
                </a:cubicBezTo>
                <a:cubicBezTo>
                  <a:pt x="2173717" y="32615"/>
                  <a:pt x="2089078" y="24200"/>
                  <a:pt x="2174875" y="34925"/>
                </a:cubicBezTo>
                <a:cubicBezTo>
                  <a:pt x="2207701" y="39028"/>
                  <a:pt x="2191828" y="36893"/>
                  <a:pt x="2222500" y="41275"/>
                </a:cubicBezTo>
                <a:cubicBezTo>
                  <a:pt x="2233083" y="40217"/>
                  <a:pt x="2243707" y="39506"/>
                  <a:pt x="2254250" y="38100"/>
                </a:cubicBezTo>
                <a:cubicBezTo>
                  <a:pt x="2259599" y="37387"/>
                  <a:pt x="2264773" y="35616"/>
                  <a:pt x="2270125" y="34925"/>
                </a:cubicBezTo>
                <a:cubicBezTo>
                  <a:pt x="2297596" y="31380"/>
                  <a:pt x="2352675" y="25400"/>
                  <a:pt x="2352675" y="25400"/>
                </a:cubicBezTo>
                <a:lnTo>
                  <a:pt x="2378075" y="19050"/>
                </a:lnTo>
                <a:cubicBezTo>
                  <a:pt x="2383333" y="17837"/>
                  <a:pt x="2388554" y="15875"/>
                  <a:pt x="2393950" y="15875"/>
                </a:cubicBezTo>
                <a:cubicBezTo>
                  <a:pt x="2401841" y="15875"/>
                  <a:pt x="2408689" y="20728"/>
                  <a:pt x="2416175" y="22225"/>
                </a:cubicBezTo>
                <a:cubicBezTo>
                  <a:pt x="2423513" y="23693"/>
                  <a:pt x="2430992" y="24342"/>
                  <a:pt x="2438400" y="25400"/>
                </a:cubicBezTo>
                <a:cubicBezTo>
                  <a:pt x="2441575" y="26458"/>
                  <a:pt x="2444658" y="27849"/>
                  <a:pt x="2447925" y="28575"/>
                </a:cubicBezTo>
                <a:cubicBezTo>
                  <a:pt x="2460155" y="31293"/>
                  <a:pt x="2484802" y="34065"/>
                  <a:pt x="2495550" y="34925"/>
                </a:cubicBezTo>
                <a:cubicBezTo>
                  <a:pt x="2512462" y="36278"/>
                  <a:pt x="2529417" y="37042"/>
                  <a:pt x="2546350" y="38100"/>
                </a:cubicBezTo>
                <a:cubicBezTo>
                  <a:pt x="2553758" y="37042"/>
                  <a:pt x="2561283" y="36608"/>
                  <a:pt x="2568575" y="34925"/>
                </a:cubicBezTo>
                <a:cubicBezTo>
                  <a:pt x="2575097" y="33420"/>
                  <a:pt x="2587625" y="28575"/>
                  <a:pt x="2587625" y="28575"/>
                </a:cubicBezTo>
                <a:cubicBezTo>
                  <a:pt x="2610125" y="34200"/>
                  <a:pt x="2591159" y="31873"/>
                  <a:pt x="2609850" y="28575"/>
                </a:cubicBezTo>
                <a:cubicBezTo>
                  <a:pt x="2624589" y="25974"/>
                  <a:pt x="2654300" y="22225"/>
                  <a:pt x="2654300" y="22225"/>
                </a:cubicBezTo>
                <a:cubicBezTo>
                  <a:pt x="2655358" y="17992"/>
                  <a:pt x="2653644" y="11615"/>
                  <a:pt x="2657475" y="9525"/>
                </a:cubicBezTo>
                <a:cubicBezTo>
                  <a:pt x="2666950" y="4357"/>
                  <a:pt x="2678986" y="6588"/>
                  <a:pt x="2689225" y="3175"/>
                </a:cubicBezTo>
                <a:lnTo>
                  <a:pt x="2698750" y="0"/>
                </a:lnTo>
                <a:cubicBezTo>
                  <a:pt x="2710392" y="1058"/>
                  <a:pt x="2721985" y="3175"/>
                  <a:pt x="2733675" y="3175"/>
                </a:cubicBezTo>
                <a:cubicBezTo>
                  <a:pt x="2739071" y="3175"/>
                  <a:pt x="2744154" y="0"/>
                  <a:pt x="2749550" y="0"/>
                </a:cubicBezTo>
                <a:cubicBezTo>
                  <a:pt x="2759134" y="0"/>
                  <a:pt x="2768600" y="2117"/>
                  <a:pt x="2778125" y="3175"/>
                </a:cubicBezTo>
                <a:cubicBezTo>
                  <a:pt x="2789767" y="2117"/>
                  <a:pt x="2801360" y="0"/>
                  <a:pt x="2813050" y="0"/>
                </a:cubicBezTo>
                <a:cubicBezTo>
                  <a:pt x="2820018" y="0"/>
                  <a:pt x="2842995" y="7035"/>
                  <a:pt x="2847975" y="9525"/>
                </a:cubicBezTo>
                <a:cubicBezTo>
                  <a:pt x="2852208" y="11642"/>
                  <a:pt x="2856243" y="14213"/>
                  <a:pt x="2860675" y="15875"/>
                </a:cubicBezTo>
                <a:cubicBezTo>
                  <a:pt x="2864761" y="17407"/>
                  <a:pt x="2869179" y="17851"/>
                  <a:pt x="2873375" y="19050"/>
                </a:cubicBezTo>
                <a:cubicBezTo>
                  <a:pt x="2876593" y="19969"/>
                  <a:pt x="2879682" y="21306"/>
                  <a:pt x="2882900" y="22225"/>
                </a:cubicBezTo>
                <a:cubicBezTo>
                  <a:pt x="2887096" y="23424"/>
                  <a:pt x="2891404" y="24201"/>
                  <a:pt x="2895600" y="25400"/>
                </a:cubicBezTo>
                <a:cubicBezTo>
                  <a:pt x="2898818" y="26319"/>
                  <a:pt x="2901832" y="27976"/>
                  <a:pt x="2905125" y="28575"/>
                </a:cubicBezTo>
                <a:cubicBezTo>
                  <a:pt x="2913520" y="30101"/>
                  <a:pt x="2922058" y="30692"/>
                  <a:pt x="2930525" y="31750"/>
                </a:cubicBezTo>
                <a:cubicBezTo>
                  <a:pt x="2933700" y="32808"/>
                  <a:pt x="2936832" y="34006"/>
                  <a:pt x="2940050" y="34925"/>
                </a:cubicBezTo>
                <a:cubicBezTo>
                  <a:pt x="2944246" y="36124"/>
                  <a:pt x="2948664" y="36568"/>
                  <a:pt x="2952750" y="38100"/>
                </a:cubicBezTo>
                <a:cubicBezTo>
                  <a:pt x="2957182" y="39762"/>
                  <a:pt x="2960960" y="42953"/>
                  <a:pt x="2965450" y="44450"/>
                </a:cubicBezTo>
                <a:cubicBezTo>
                  <a:pt x="2973729" y="47210"/>
                  <a:pt x="2982571" y="48040"/>
                  <a:pt x="2990850" y="50800"/>
                </a:cubicBezTo>
                <a:cubicBezTo>
                  <a:pt x="2994025" y="51858"/>
                  <a:pt x="2997382" y="52478"/>
                  <a:pt x="3000375" y="53975"/>
                </a:cubicBezTo>
                <a:cubicBezTo>
                  <a:pt x="3030564" y="69069"/>
                  <a:pt x="2979803" y="50293"/>
                  <a:pt x="3028950" y="66675"/>
                </a:cubicBezTo>
                <a:lnTo>
                  <a:pt x="3038475" y="69850"/>
                </a:lnTo>
                <a:cubicBezTo>
                  <a:pt x="3050630" y="78966"/>
                  <a:pt x="3050316" y="79914"/>
                  <a:pt x="3063875" y="85725"/>
                </a:cubicBezTo>
                <a:cubicBezTo>
                  <a:pt x="3081685" y="93358"/>
                  <a:pt x="3065040" y="83216"/>
                  <a:pt x="3086100" y="95250"/>
                </a:cubicBezTo>
                <a:cubicBezTo>
                  <a:pt x="3089413" y="97143"/>
                  <a:pt x="3092212" y="99893"/>
                  <a:pt x="3095625" y="101600"/>
                </a:cubicBezTo>
                <a:cubicBezTo>
                  <a:pt x="3098618" y="103097"/>
                  <a:pt x="3102157" y="103278"/>
                  <a:pt x="3105150" y="104775"/>
                </a:cubicBezTo>
                <a:cubicBezTo>
                  <a:pt x="3108563" y="106482"/>
                  <a:pt x="3111188" y="109575"/>
                  <a:pt x="3114675" y="111125"/>
                </a:cubicBezTo>
                <a:cubicBezTo>
                  <a:pt x="3120792" y="113843"/>
                  <a:pt x="3127375" y="115358"/>
                  <a:pt x="3133725" y="117475"/>
                </a:cubicBezTo>
                <a:cubicBezTo>
                  <a:pt x="3136900" y="118533"/>
                  <a:pt x="3140257" y="119153"/>
                  <a:pt x="3143250" y="120650"/>
                </a:cubicBezTo>
                <a:cubicBezTo>
                  <a:pt x="3147483" y="122767"/>
                  <a:pt x="3151518" y="125338"/>
                  <a:pt x="3155950" y="127000"/>
                </a:cubicBezTo>
                <a:cubicBezTo>
                  <a:pt x="3160036" y="128532"/>
                  <a:pt x="3164454" y="128976"/>
                  <a:pt x="3168650" y="130175"/>
                </a:cubicBezTo>
                <a:cubicBezTo>
                  <a:pt x="3171868" y="131094"/>
                  <a:pt x="3174946" y="132469"/>
                  <a:pt x="3178175" y="133350"/>
                </a:cubicBezTo>
                <a:cubicBezTo>
                  <a:pt x="3186595" y="135646"/>
                  <a:pt x="3195296" y="136940"/>
                  <a:pt x="3203575" y="139700"/>
                </a:cubicBezTo>
                <a:cubicBezTo>
                  <a:pt x="3206750" y="140758"/>
                  <a:pt x="3210107" y="141378"/>
                  <a:pt x="3213100" y="142875"/>
                </a:cubicBezTo>
                <a:cubicBezTo>
                  <a:pt x="3237719" y="155185"/>
                  <a:pt x="3208209" y="144420"/>
                  <a:pt x="3232150" y="152400"/>
                </a:cubicBezTo>
                <a:cubicBezTo>
                  <a:pt x="3250245" y="170495"/>
                  <a:pt x="3231989" y="155506"/>
                  <a:pt x="3254375" y="165100"/>
                </a:cubicBezTo>
                <a:cubicBezTo>
                  <a:pt x="3257882" y="166603"/>
                  <a:pt x="3260413" y="169900"/>
                  <a:pt x="3263900" y="171450"/>
                </a:cubicBezTo>
                <a:cubicBezTo>
                  <a:pt x="3270017" y="174168"/>
                  <a:pt x="3282950" y="177800"/>
                  <a:pt x="3282950" y="177800"/>
                </a:cubicBezTo>
                <a:cubicBezTo>
                  <a:pt x="3255818" y="195888"/>
                  <a:pt x="3301366" y="168402"/>
                  <a:pt x="3238500" y="180975"/>
                </a:cubicBezTo>
                <a:cubicBezTo>
                  <a:pt x="3231936" y="182288"/>
                  <a:pt x="3251200" y="185208"/>
                  <a:pt x="3257550" y="187325"/>
                </a:cubicBezTo>
                <a:lnTo>
                  <a:pt x="3267075" y="190500"/>
                </a:lnTo>
                <a:cubicBezTo>
                  <a:pt x="3270250" y="191558"/>
                  <a:pt x="3273267" y="193372"/>
                  <a:pt x="3276600" y="193675"/>
                </a:cubicBezTo>
                <a:lnTo>
                  <a:pt x="3311525" y="196850"/>
                </a:lnTo>
                <a:cubicBezTo>
                  <a:pt x="3315758" y="197908"/>
                  <a:pt x="3319965" y="199078"/>
                  <a:pt x="3324225" y="200025"/>
                </a:cubicBezTo>
                <a:cubicBezTo>
                  <a:pt x="3329493" y="201196"/>
                  <a:pt x="3334865" y="201891"/>
                  <a:pt x="3340100" y="203200"/>
                </a:cubicBezTo>
                <a:cubicBezTo>
                  <a:pt x="3343347" y="204012"/>
                  <a:pt x="3346450" y="205317"/>
                  <a:pt x="3349625" y="206375"/>
                </a:cubicBezTo>
                <a:cubicBezTo>
                  <a:pt x="3351742" y="209550"/>
                  <a:pt x="3354268" y="212487"/>
                  <a:pt x="3355975" y="215900"/>
                </a:cubicBezTo>
                <a:cubicBezTo>
                  <a:pt x="3357472" y="218893"/>
                  <a:pt x="3357059" y="222812"/>
                  <a:pt x="3359150" y="225425"/>
                </a:cubicBezTo>
                <a:cubicBezTo>
                  <a:pt x="3361534" y="228405"/>
                  <a:pt x="3365500" y="229658"/>
                  <a:pt x="3368675" y="231775"/>
                </a:cubicBezTo>
                <a:cubicBezTo>
                  <a:pt x="3373361" y="238803"/>
                  <a:pt x="3377216" y="245936"/>
                  <a:pt x="3384550" y="250825"/>
                </a:cubicBezTo>
                <a:cubicBezTo>
                  <a:pt x="3387335" y="252681"/>
                  <a:pt x="3391082" y="252503"/>
                  <a:pt x="3394075" y="254000"/>
                </a:cubicBezTo>
                <a:cubicBezTo>
                  <a:pt x="3418694" y="266310"/>
                  <a:pt x="3389184" y="255545"/>
                  <a:pt x="3413125" y="263525"/>
                </a:cubicBezTo>
                <a:lnTo>
                  <a:pt x="3425825" y="282575"/>
                </a:lnTo>
                <a:cubicBezTo>
                  <a:pt x="3427942" y="285750"/>
                  <a:pt x="3429000" y="289983"/>
                  <a:pt x="3432175" y="292100"/>
                </a:cubicBezTo>
                <a:lnTo>
                  <a:pt x="3441700" y="298450"/>
                </a:lnTo>
                <a:cubicBezTo>
                  <a:pt x="3452283" y="314325"/>
                  <a:pt x="3444875" y="305858"/>
                  <a:pt x="3467100" y="320675"/>
                </a:cubicBezTo>
                <a:lnTo>
                  <a:pt x="3476625" y="327025"/>
                </a:lnTo>
                <a:cubicBezTo>
                  <a:pt x="3477372" y="330014"/>
                  <a:pt x="3480905" y="345523"/>
                  <a:pt x="3482975" y="349250"/>
                </a:cubicBezTo>
                <a:cubicBezTo>
                  <a:pt x="3486681" y="355921"/>
                  <a:pt x="3495675" y="368300"/>
                  <a:pt x="3495675" y="368300"/>
                </a:cubicBezTo>
                <a:cubicBezTo>
                  <a:pt x="3497920" y="413197"/>
                  <a:pt x="3503312" y="417128"/>
                  <a:pt x="3495675" y="447675"/>
                </a:cubicBezTo>
                <a:cubicBezTo>
                  <a:pt x="3494863" y="450922"/>
                  <a:pt x="3493558" y="454025"/>
                  <a:pt x="3492500" y="457200"/>
                </a:cubicBezTo>
                <a:cubicBezTo>
                  <a:pt x="3491442" y="487892"/>
                  <a:pt x="3488796" y="528108"/>
                  <a:pt x="3489325" y="549275"/>
                </a:cubicBezTo>
                <a:cubicBezTo>
                  <a:pt x="3489854" y="570442"/>
                  <a:pt x="3495146" y="550333"/>
                  <a:pt x="3495675" y="584200"/>
                </a:cubicBezTo>
                <a:cubicBezTo>
                  <a:pt x="3496204" y="618067"/>
                  <a:pt x="3494088" y="714375"/>
                  <a:pt x="3492500" y="752475"/>
                </a:cubicBezTo>
                <a:cubicBezTo>
                  <a:pt x="3490912" y="790575"/>
                  <a:pt x="3488898" y="797686"/>
                  <a:pt x="3486150" y="812800"/>
                </a:cubicBezTo>
                <a:cubicBezTo>
                  <a:pt x="3485369" y="817093"/>
                  <a:pt x="3483831" y="821221"/>
                  <a:pt x="3482975" y="825500"/>
                </a:cubicBezTo>
                <a:cubicBezTo>
                  <a:pt x="3481712" y="831813"/>
                  <a:pt x="3480858" y="838200"/>
                  <a:pt x="3479800" y="844550"/>
                </a:cubicBezTo>
                <a:cubicBezTo>
                  <a:pt x="3480858" y="862542"/>
                  <a:pt x="3481735" y="880545"/>
                  <a:pt x="3482975" y="898525"/>
                </a:cubicBezTo>
                <a:cubicBezTo>
                  <a:pt x="3483852" y="911239"/>
                  <a:pt x="3486150" y="923881"/>
                  <a:pt x="3486150" y="936625"/>
                </a:cubicBezTo>
                <a:cubicBezTo>
                  <a:pt x="3486150" y="965220"/>
                  <a:pt x="3484273" y="993785"/>
                  <a:pt x="3482975" y="1022350"/>
                </a:cubicBezTo>
                <a:cubicBezTo>
                  <a:pt x="3482157" y="1040354"/>
                  <a:pt x="3481084" y="1058348"/>
                  <a:pt x="3479800" y="1076325"/>
                </a:cubicBezTo>
                <a:cubicBezTo>
                  <a:pt x="3478967" y="1087985"/>
                  <a:pt x="3481568" y="1100657"/>
                  <a:pt x="3476625" y="1111250"/>
                </a:cubicBezTo>
                <a:cubicBezTo>
                  <a:pt x="3473398" y="1118166"/>
                  <a:pt x="3464979" y="1122099"/>
                  <a:pt x="3457575" y="1123950"/>
                </a:cubicBezTo>
                <a:cubicBezTo>
                  <a:pt x="3428076" y="1131325"/>
                  <a:pt x="3464749" y="1122515"/>
                  <a:pt x="3425825" y="1130300"/>
                </a:cubicBezTo>
                <a:cubicBezTo>
                  <a:pt x="3390862" y="1137293"/>
                  <a:pt x="3444801" y="1129515"/>
                  <a:pt x="3387725" y="1136650"/>
                </a:cubicBezTo>
                <a:cubicBezTo>
                  <a:pt x="3384550" y="1137708"/>
                  <a:pt x="3381193" y="1138328"/>
                  <a:pt x="3378200" y="1139825"/>
                </a:cubicBezTo>
                <a:cubicBezTo>
                  <a:pt x="3374787" y="1141532"/>
                  <a:pt x="3372491" y="1146175"/>
                  <a:pt x="3368675" y="1146175"/>
                </a:cubicBezTo>
                <a:cubicBezTo>
                  <a:pt x="3309371" y="1146175"/>
                  <a:pt x="3190875" y="1139825"/>
                  <a:pt x="3190875" y="1139825"/>
                </a:cubicBezTo>
                <a:lnTo>
                  <a:pt x="3013075" y="1143000"/>
                </a:lnTo>
                <a:cubicBezTo>
                  <a:pt x="2995052" y="1143000"/>
                  <a:pt x="2977106" y="1140591"/>
                  <a:pt x="2959100" y="1139825"/>
                </a:cubicBezTo>
                <a:lnTo>
                  <a:pt x="2863850" y="1136650"/>
                </a:lnTo>
                <a:cubicBezTo>
                  <a:pt x="2818342" y="1137708"/>
                  <a:pt x="2772846" y="1139825"/>
                  <a:pt x="2727325" y="1139825"/>
                </a:cubicBezTo>
                <a:cubicBezTo>
                  <a:pt x="2671650" y="1139825"/>
                  <a:pt x="2672453" y="1137104"/>
                  <a:pt x="2628900" y="1133475"/>
                </a:cubicBezTo>
                <a:cubicBezTo>
                  <a:pt x="2614097" y="1132241"/>
                  <a:pt x="2599267" y="1131358"/>
                  <a:pt x="2584450" y="1130300"/>
                </a:cubicBezTo>
                <a:cubicBezTo>
                  <a:pt x="2574925" y="1131358"/>
                  <a:pt x="2565347" y="1132018"/>
                  <a:pt x="2555875" y="1133475"/>
                </a:cubicBezTo>
                <a:cubicBezTo>
                  <a:pt x="2551562" y="1134139"/>
                  <a:pt x="2547468" y="1135869"/>
                  <a:pt x="2543175" y="1136650"/>
                </a:cubicBezTo>
                <a:cubicBezTo>
                  <a:pt x="2535812" y="1137989"/>
                  <a:pt x="2528347" y="1138687"/>
                  <a:pt x="2520950" y="1139825"/>
                </a:cubicBezTo>
                <a:cubicBezTo>
                  <a:pt x="2514587" y="1140804"/>
                  <a:pt x="2508250" y="1141942"/>
                  <a:pt x="2501900" y="1143000"/>
                </a:cubicBezTo>
                <a:cubicBezTo>
                  <a:pt x="2493433" y="1141942"/>
                  <a:pt x="2485033" y="1139825"/>
                  <a:pt x="2476500" y="1139825"/>
                </a:cubicBezTo>
                <a:cubicBezTo>
                  <a:pt x="2471104" y="1139825"/>
                  <a:pt x="2466021" y="1143000"/>
                  <a:pt x="2460625" y="1143000"/>
                </a:cubicBezTo>
                <a:cubicBezTo>
                  <a:pt x="2455229" y="1143000"/>
                  <a:pt x="2450059" y="1140790"/>
                  <a:pt x="2444750" y="1139825"/>
                </a:cubicBezTo>
                <a:cubicBezTo>
                  <a:pt x="2438416" y="1138673"/>
                  <a:pt x="2432063" y="1137629"/>
                  <a:pt x="2425700" y="1136650"/>
                </a:cubicBezTo>
                <a:cubicBezTo>
                  <a:pt x="2418303" y="1135512"/>
                  <a:pt x="2410893" y="1134464"/>
                  <a:pt x="2403475" y="1133475"/>
                </a:cubicBezTo>
                <a:cubicBezTo>
                  <a:pt x="2395017" y="1132347"/>
                  <a:pt x="2386491" y="1131703"/>
                  <a:pt x="2378075" y="1130300"/>
                </a:cubicBezTo>
                <a:cubicBezTo>
                  <a:pt x="2373771" y="1129583"/>
                  <a:pt x="2369654" y="1127981"/>
                  <a:pt x="2365375" y="1127125"/>
                </a:cubicBezTo>
                <a:cubicBezTo>
                  <a:pt x="2359062" y="1125862"/>
                  <a:pt x="2352659" y="1125102"/>
                  <a:pt x="2346325" y="1123950"/>
                </a:cubicBezTo>
                <a:cubicBezTo>
                  <a:pt x="2341016" y="1122985"/>
                  <a:pt x="2335759" y="1121740"/>
                  <a:pt x="2330450" y="1120775"/>
                </a:cubicBezTo>
                <a:cubicBezTo>
                  <a:pt x="2323189" y="1119455"/>
                  <a:pt x="2303368" y="1116564"/>
                  <a:pt x="2295525" y="1114425"/>
                </a:cubicBezTo>
                <a:cubicBezTo>
                  <a:pt x="2289067" y="1112664"/>
                  <a:pt x="2276475" y="1108075"/>
                  <a:pt x="2276475" y="1108075"/>
                </a:cubicBezTo>
                <a:cubicBezTo>
                  <a:pt x="2266950" y="1109133"/>
                  <a:pt x="2257372" y="1109793"/>
                  <a:pt x="2247900" y="1111250"/>
                </a:cubicBezTo>
                <a:cubicBezTo>
                  <a:pt x="2233770" y="1113424"/>
                  <a:pt x="2233898" y="1115917"/>
                  <a:pt x="2219325" y="1120775"/>
                </a:cubicBezTo>
                <a:cubicBezTo>
                  <a:pt x="2215185" y="1122155"/>
                  <a:pt x="2210821" y="1122751"/>
                  <a:pt x="2206625" y="1123950"/>
                </a:cubicBezTo>
                <a:cubicBezTo>
                  <a:pt x="2174741" y="1133060"/>
                  <a:pt x="2224102" y="1120374"/>
                  <a:pt x="2184400" y="1130300"/>
                </a:cubicBezTo>
                <a:cubicBezTo>
                  <a:pt x="2156573" y="1158127"/>
                  <a:pt x="2191872" y="1124073"/>
                  <a:pt x="2165350" y="1146175"/>
                </a:cubicBezTo>
                <a:cubicBezTo>
                  <a:pt x="2154817" y="1154952"/>
                  <a:pt x="2158124" y="1156138"/>
                  <a:pt x="2146300" y="1162050"/>
                </a:cubicBezTo>
                <a:cubicBezTo>
                  <a:pt x="2139042" y="1165679"/>
                  <a:pt x="2128146" y="1166589"/>
                  <a:pt x="2120900" y="1168400"/>
                </a:cubicBezTo>
                <a:cubicBezTo>
                  <a:pt x="2117653" y="1169212"/>
                  <a:pt x="2114593" y="1170656"/>
                  <a:pt x="2111375" y="1171575"/>
                </a:cubicBezTo>
                <a:cubicBezTo>
                  <a:pt x="2077786" y="1181172"/>
                  <a:pt x="2124896" y="1166010"/>
                  <a:pt x="2079625" y="1181100"/>
                </a:cubicBezTo>
                <a:lnTo>
                  <a:pt x="2070100" y="1184275"/>
                </a:lnTo>
                <a:cubicBezTo>
                  <a:pt x="2038513" y="1207965"/>
                  <a:pt x="2067255" y="1190625"/>
                  <a:pt x="1990725" y="1190625"/>
                </a:cubicBezTo>
                <a:cubicBezTo>
                  <a:pt x="1972702" y="1190625"/>
                  <a:pt x="1954742" y="1192742"/>
                  <a:pt x="1936750" y="1193800"/>
                </a:cubicBezTo>
                <a:lnTo>
                  <a:pt x="1920875" y="1196975"/>
                </a:lnTo>
                <a:cubicBezTo>
                  <a:pt x="1914541" y="1198127"/>
                  <a:pt x="1908138" y="1198887"/>
                  <a:pt x="1901825" y="1200150"/>
                </a:cubicBezTo>
                <a:cubicBezTo>
                  <a:pt x="1872131" y="1206089"/>
                  <a:pt x="1903809" y="1200448"/>
                  <a:pt x="1879600" y="1206500"/>
                </a:cubicBezTo>
                <a:cubicBezTo>
                  <a:pt x="1874365" y="1207809"/>
                  <a:pt x="1869048" y="1208788"/>
                  <a:pt x="1863725" y="1209675"/>
                </a:cubicBezTo>
                <a:cubicBezTo>
                  <a:pt x="1852043" y="1211622"/>
                  <a:pt x="1837383" y="1212818"/>
                  <a:pt x="1825625" y="1216025"/>
                </a:cubicBezTo>
                <a:cubicBezTo>
                  <a:pt x="1819167" y="1217786"/>
                  <a:pt x="1813069" y="1220752"/>
                  <a:pt x="1806575" y="1222375"/>
                </a:cubicBezTo>
                <a:lnTo>
                  <a:pt x="1768475" y="1231900"/>
                </a:lnTo>
                <a:cubicBezTo>
                  <a:pt x="1764242" y="1232958"/>
                  <a:pt x="1759915" y="1233695"/>
                  <a:pt x="1755775" y="1235075"/>
                </a:cubicBezTo>
                <a:cubicBezTo>
                  <a:pt x="1752600" y="1236133"/>
                  <a:pt x="1749588" y="1238012"/>
                  <a:pt x="1746250" y="1238250"/>
                </a:cubicBezTo>
                <a:cubicBezTo>
                  <a:pt x="1719838" y="1240137"/>
                  <a:pt x="1693333" y="1240367"/>
                  <a:pt x="1666875" y="1241425"/>
                </a:cubicBezTo>
                <a:cubicBezTo>
                  <a:pt x="1614455" y="1250162"/>
                  <a:pt x="1669564" y="1239959"/>
                  <a:pt x="1638300" y="1247775"/>
                </a:cubicBezTo>
                <a:cubicBezTo>
                  <a:pt x="1633065" y="1249084"/>
                  <a:pt x="1627693" y="1249779"/>
                  <a:pt x="1622425" y="1250950"/>
                </a:cubicBezTo>
                <a:cubicBezTo>
                  <a:pt x="1618165" y="1251897"/>
                  <a:pt x="1614004" y="1253269"/>
                  <a:pt x="1609725" y="1254125"/>
                </a:cubicBezTo>
                <a:cubicBezTo>
                  <a:pt x="1603412" y="1255388"/>
                  <a:pt x="1596959" y="1255903"/>
                  <a:pt x="1590675" y="1257300"/>
                </a:cubicBezTo>
                <a:cubicBezTo>
                  <a:pt x="1587408" y="1258026"/>
                  <a:pt x="1584417" y="1259749"/>
                  <a:pt x="1581150" y="1260475"/>
                </a:cubicBezTo>
                <a:cubicBezTo>
                  <a:pt x="1574866" y="1261872"/>
                  <a:pt x="1568413" y="1262387"/>
                  <a:pt x="1562100" y="1263650"/>
                </a:cubicBezTo>
                <a:cubicBezTo>
                  <a:pt x="1557821" y="1264506"/>
                  <a:pt x="1553693" y="1266044"/>
                  <a:pt x="1549400" y="1266825"/>
                </a:cubicBezTo>
                <a:cubicBezTo>
                  <a:pt x="1526844" y="1270926"/>
                  <a:pt x="1510059" y="1271317"/>
                  <a:pt x="1485900" y="1273175"/>
                </a:cubicBezTo>
                <a:cubicBezTo>
                  <a:pt x="1441377" y="1269750"/>
                  <a:pt x="1396892" y="1265796"/>
                  <a:pt x="1352550" y="1260475"/>
                </a:cubicBezTo>
                <a:cubicBezTo>
                  <a:pt x="1335606" y="1258442"/>
                  <a:pt x="1318745" y="1255670"/>
                  <a:pt x="1301750" y="1254125"/>
                </a:cubicBezTo>
                <a:cubicBezTo>
                  <a:pt x="1280906" y="1252230"/>
                  <a:pt x="1245636" y="1248861"/>
                  <a:pt x="1225550" y="1247775"/>
                </a:cubicBezTo>
                <a:cubicBezTo>
                  <a:pt x="1200165" y="1246403"/>
                  <a:pt x="1174750" y="1245658"/>
                  <a:pt x="1149350" y="1244600"/>
                </a:cubicBezTo>
                <a:lnTo>
                  <a:pt x="1130300" y="1241425"/>
                </a:lnTo>
                <a:cubicBezTo>
                  <a:pt x="1124991" y="1240460"/>
                  <a:pt x="1119739" y="1239188"/>
                  <a:pt x="1114425" y="1238250"/>
                </a:cubicBezTo>
                <a:cubicBezTo>
                  <a:pt x="1101746" y="1236012"/>
                  <a:pt x="1088950" y="1234425"/>
                  <a:pt x="1076325" y="1231900"/>
                </a:cubicBezTo>
                <a:cubicBezTo>
                  <a:pt x="1071033" y="1230842"/>
                  <a:pt x="1065718" y="1229896"/>
                  <a:pt x="1060450" y="1228725"/>
                </a:cubicBezTo>
                <a:cubicBezTo>
                  <a:pt x="1056190" y="1227778"/>
                  <a:pt x="1052054" y="1226267"/>
                  <a:pt x="1047750" y="1225550"/>
                </a:cubicBezTo>
                <a:cubicBezTo>
                  <a:pt x="1039334" y="1224147"/>
                  <a:pt x="1030797" y="1223582"/>
                  <a:pt x="1022350" y="1222375"/>
                </a:cubicBezTo>
                <a:cubicBezTo>
                  <a:pt x="999904" y="1219168"/>
                  <a:pt x="1006073" y="1220124"/>
                  <a:pt x="984250" y="1212850"/>
                </a:cubicBezTo>
                <a:lnTo>
                  <a:pt x="974725" y="1209675"/>
                </a:lnTo>
                <a:cubicBezTo>
                  <a:pt x="967168" y="1187005"/>
                  <a:pt x="973944" y="1194338"/>
                  <a:pt x="958850" y="1184275"/>
                </a:cubicBezTo>
                <a:lnTo>
                  <a:pt x="952500" y="1165225"/>
                </a:lnTo>
                <a:lnTo>
                  <a:pt x="949325" y="1155700"/>
                </a:lnTo>
                <a:cubicBezTo>
                  <a:pt x="958395" y="1128491"/>
                  <a:pt x="953476" y="1147144"/>
                  <a:pt x="949325" y="1089025"/>
                </a:cubicBezTo>
                <a:cubicBezTo>
                  <a:pt x="948135" y="1072361"/>
                  <a:pt x="946956" y="1057326"/>
                  <a:pt x="942975" y="1041400"/>
                </a:cubicBezTo>
                <a:cubicBezTo>
                  <a:pt x="942163" y="1038153"/>
                  <a:pt x="941297" y="1034868"/>
                  <a:pt x="939800" y="1031875"/>
                </a:cubicBezTo>
                <a:cubicBezTo>
                  <a:pt x="932993" y="1018260"/>
                  <a:pt x="933756" y="1025464"/>
                  <a:pt x="923925" y="1012825"/>
                </a:cubicBezTo>
                <a:cubicBezTo>
                  <a:pt x="914588" y="1000821"/>
                  <a:pt x="914835" y="992898"/>
                  <a:pt x="901700" y="987425"/>
                </a:cubicBezTo>
                <a:cubicBezTo>
                  <a:pt x="892432" y="983563"/>
                  <a:pt x="882650" y="981075"/>
                  <a:pt x="873125" y="977900"/>
                </a:cubicBezTo>
                <a:cubicBezTo>
                  <a:pt x="859460" y="973345"/>
                  <a:pt x="866847" y="975537"/>
                  <a:pt x="850900" y="971550"/>
                </a:cubicBezTo>
                <a:cubicBezTo>
                  <a:pt x="813083" y="943187"/>
                  <a:pt x="861167" y="976684"/>
                  <a:pt x="825500" y="958850"/>
                </a:cubicBezTo>
                <a:cubicBezTo>
                  <a:pt x="820767" y="956483"/>
                  <a:pt x="817287" y="952130"/>
                  <a:pt x="812800" y="949325"/>
                </a:cubicBezTo>
                <a:cubicBezTo>
                  <a:pt x="805262" y="944614"/>
                  <a:pt x="788823" y="937920"/>
                  <a:pt x="781050" y="936625"/>
                </a:cubicBezTo>
                <a:lnTo>
                  <a:pt x="762000" y="933450"/>
                </a:lnTo>
                <a:cubicBezTo>
                  <a:pt x="756708" y="931333"/>
                  <a:pt x="751532" y="928902"/>
                  <a:pt x="746125" y="927100"/>
                </a:cubicBezTo>
                <a:cubicBezTo>
                  <a:pt x="733295" y="922823"/>
                  <a:pt x="731390" y="924525"/>
                  <a:pt x="717550" y="920750"/>
                </a:cubicBezTo>
                <a:cubicBezTo>
                  <a:pt x="711092" y="918989"/>
                  <a:pt x="704994" y="916023"/>
                  <a:pt x="698500" y="914400"/>
                </a:cubicBezTo>
                <a:cubicBezTo>
                  <a:pt x="694267" y="913342"/>
                  <a:pt x="690060" y="912172"/>
                  <a:pt x="685800" y="911225"/>
                </a:cubicBezTo>
                <a:cubicBezTo>
                  <a:pt x="675954" y="909037"/>
                  <a:pt x="660525" y="906254"/>
                  <a:pt x="650875" y="904875"/>
                </a:cubicBezTo>
                <a:cubicBezTo>
                  <a:pt x="642428" y="903668"/>
                  <a:pt x="633986" y="902308"/>
                  <a:pt x="625475" y="901700"/>
                </a:cubicBezTo>
                <a:cubicBezTo>
                  <a:pt x="604336" y="900190"/>
                  <a:pt x="583124" y="899889"/>
                  <a:pt x="561975" y="898525"/>
                </a:cubicBezTo>
                <a:cubicBezTo>
                  <a:pt x="550310" y="897772"/>
                  <a:pt x="538692" y="896408"/>
                  <a:pt x="527050" y="895350"/>
                </a:cubicBezTo>
                <a:cubicBezTo>
                  <a:pt x="487892" y="896408"/>
                  <a:pt x="448701" y="896616"/>
                  <a:pt x="409575" y="898525"/>
                </a:cubicBezTo>
                <a:cubicBezTo>
                  <a:pt x="405217" y="898738"/>
                  <a:pt x="401212" y="901218"/>
                  <a:pt x="396875" y="901700"/>
                </a:cubicBezTo>
                <a:cubicBezTo>
                  <a:pt x="372591" y="904398"/>
                  <a:pt x="348189" y="905902"/>
                  <a:pt x="323850" y="908050"/>
                </a:cubicBezTo>
                <a:cubicBezTo>
                  <a:pt x="312206" y="909077"/>
                  <a:pt x="300524" y="909775"/>
                  <a:pt x="288925" y="911225"/>
                </a:cubicBezTo>
                <a:lnTo>
                  <a:pt x="263525" y="914400"/>
                </a:lnTo>
                <a:cubicBezTo>
                  <a:pt x="239183" y="913342"/>
                  <a:pt x="214853" y="910487"/>
                  <a:pt x="190500" y="911225"/>
                </a:cubicBezTo>
                <a:cubicBezTo>
                  <a:pt x="182300" y="911473"/>
                  <a:pt x="157969" y="917770"/>
                  <a:pt x="146050" y="920750"/>
                </a:cubicBezTo>
                <a:cubicBezTo>
                  <a:pt x="130956" y="930813"/>
                  <a:pt x="140145" y="925893"/>
                  <a:pt x="117475" y="933450"/>
                </a:cubicBezTo>
                <a:cubicBezTo>
                  <a:pt x="114300" y="934508"/>
                  <a:pt x="110735" y="934769"/>
                  <a:pt x="107950" y="936625"/>
                </a:cubicBezTo>
                <a:cubicBezTo>
                  <a:pt x="104775" y="938742"/>
                  <a:pt x="99632" y="939355"/>
                  <a:pt x="98425" y="942975"/>
                </a:cubicBezTo>
                <a:cubicBezTo>
                  <a:pt x="97677" y="945220"/>
                  <a:pt x="112183" y="946679"/>
                  <a:pt x="104775" y="946150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BCDAABBC-2316-07FA-C570-21BCD2E755C7}"/>
              </a:ext>
            </a:extLst>
          </p:cNvPr>
          <p:cNvSpPr/>
          <p:nvPr/>
        </p:nvSpPr>
        <p:spPr bwMode="auto">
          <a:xfrm>
            <a:off x="6409900" y="1937333"/>
            <a:ext cx="2589838" cy="3052550"/>
          </a:xfrm>
          <a:custGeom>
            <a:avLst/>
            <a:gdLst>
              <a:gd name="connsiteX0" fmla="*/ 1369325 w 2588525"/>
              <a:gd name="connsiteY0" fmla="*/ 0 h 3048000"/>
              <a:gd name="connsiteX1" fmla="*/ 1369325 w 2588525"/>
              <a:gd name="connsiteY1" fmla="*/ 0 h 3048000"/>
              <a:gd name="connsiteX2" fmla="*/ 1419367 w 2588525"/>
              <a:gd name="connsiteY2" fmla="*/ 9099 h 3048000"/>
              <a:gd name="connsiteX3" fmla="*/ 1433014 w 2588525"/>
              <a:gd name="connsiteY3" fmla="*/ 13648 h 3048000"/>
              <a:gd name="connsiteX4" fmla="*/ 1446662 w 2588525"/>
              <a:gd name="connsiteY4" fmla="*/ 22746 h 3048000"/>
              <a:gd name="connsiteX5" fmla="*/ 1460310 w 2588525"/>
              <a:gd name="connsiteY5" fmla="*/ 50042 h 3048000"/>
              <a:gd name="connsiteX6" fmla="*/ 1478507 w 2588525"/>
              <a:gd name="connsiteY6" fmla="*/ 77337 h 3048000"/>
              <a:gd name="connsiteX7" fmla="*/ 1487605 w 2588525"/>
              <a:gd name="connsiteY7" fmla="*/ 90985 h 3048000"/>
              <a:gd name="connsiteX8" fmla="*/ 1501253 w 2588525"/>
              <a:gd name="connsiteY8" fmla="*/ 100084 h 3048000"/>
              <a:gd name="connsiteX9" fmla="*/ 1542197 w 2588525"/>
              <a:gd name="connsiteY9" fmla="*/ 113731 h 3048000"/>
              <a:gd name="connsiteX10" fmla="*/ 1569492 w 2588525"/>
              <a:gd name="connsiteY10" fmla="*/ 122830 h 3048000"/>
              <a:gd name="connsiteX11" fmla="*/ 1583140 w 2588525"/>
              <a:gd name="connsiteY11" fmla="*/ 127379 h 3048000"/>
              <a:gd name="connsiteX12" fmla="*/ 1601337 w 2588525"/>
              <a:gd name="connsiteY12" fmla="*/ 131928 h 3048000"/>
              <a:gd name="connsiteX13" fmla="*/ 1642280 w 2588525"/>
              <a:gd name="connsiteY13" fmla="*/ 141027 h 3048000"/>
              <a:gd name="connsiteX14" fmla="*/ 1655928 w 2588525"/>
              <a:gd name="connsiteY14" fmla="*/ 145576 h 3048000"/>
              <a:gd name="connsiteX15" fmla="*/ 1674125 w 2588525"/>
              <a:gd name="connsiteY15" fmla="*/ 150126 h 3048000"/>
              <a:gd name="connsiteX16" fmla="*/ 1687773 w 2588525"/>
              <a:gd name="connsiteY16" fmla="*/ 154675 h 3048000"/>
              <a:gd name="connsiteX17" fmla="*/ 1705970 w 2588525"/>
              <a:gd name="connsiteY17" fmla="*/ 159224 h 3048000"/>
              <a:gd name="connsiteX18" fmla="*/ 1728716 w 2588525"/>
              <a:gd name="connsiteY18" fmla="*/ 163773 h 3048000"/>
              <a:gd name="connsiteX19" fmla="*/ 1756011 w 2588525"/>
              <a:gd name="connsiteY19" fmla="*/ 172872 h 3048000"/>
              <a:gd name="connsiteX20" fmla="*/ 1787856 w 2588525"/>
              <a:gd name="connsiteY20" fmla="*/ 177421 h 3048000"/>
              <a:gd name="connsiteX21" fmla="*/ 1819701 w 2588525"/>
              <a:gd name="connsiteY21" fmla="*/ 186520 h 3048000"/>
              <a:gd name="connsiteX22" fmla="*/ 1869743 w 2588525"/>
              <a:gd name="connsiteY22" fmla="*/ 195618 h 3048000"/>
              <a:gd name="connsiteX23" fmla="*/ 1883391 w 2588525"/>
              <a:gd name="connsiteY23" fmla="*/ 200167 h 3048000"/>
              <a:gd name="connsiteX24" fmla="*/ 2015319 w 2588525"/>
              <a:gd name="connsiteY24" fmla="*/ 213815 h 3048000"/>
              <a:gd name="connsiteX25" fmla="*/ 2088107 w 2588525"/>
              <a:gd name="connsiteY25" fmla="*/ 218364 h 3048000"/>
              <a:gd name="connsiteX26" fmla="*/ 2160895 w 2588525"/>
              <a:gd name="connsiteY26" fmla="*/ 227463 h 3048000"/>
              <a:gd name="connsiteX27" fmla="*/ 2220035 w 2588525"/>
              <a:gd name="connsiteY27" fmla="*/ 232012 h 3048000"/>
              <a:gd name="connsiteX28" fmla="*/ 2256429 w 2588525"/>
              <a:gd name="connsiteY28" fmla="*/ 236561 h 3048000"/>
              <a:gd name="connsiteX29" fmla="*/ 2356513 w 2588525"/>
              <a:gd name="connsiteY29" fmla="*/ 241111 h 3048000"/>
              <a:gd name="connsiteX30" fmla="*/ 2392907 w 2588525"/>
              <a:gd name="connsiteY30" fmla="*/ 245660 h 3048000"/>
              <a:gd name="connsiteX31" fmla="*/ 2424752 w 2588525"/>
              <a:gd name="connsiteY31" fmla="*/ 250209 h 3048000"/>
              <a:gd name="connsiteX32" fmla="*/ 2483892 w 2588525"/>
              <a:gd name="connsiteY32" fmla="*/ 254758 h 3048000"/>
              <a:gd name="connsiteX33" fmla="*/ 2520286 w 2588525"/>
              <a:gd name="connsiteY33" fmla="*/ 263857 h 3048000"/>
              <a:gd name="connsiteX34" fmla="*/ 2533934 w 2588525"/>
              <a:gd name="connsiteY34" fmla="*/ 272955 h 3048000"/>
              <a:gd name="connsiteX35" fmla="*/ 2561229 w 2588525"/>
              <a:gd name="connsiteY35" fmla="*/ 286603 h 3048000"/>
              <a:gd name="connsiteX36" fmla="*/ 2574877 w 2588525"/>
              <a:gd name="connsiteY36" fmla="*/ 309349 h 3048000"/>
              <a:gd name="connsiteX37" fmla="*/ 2588525 w 2588525"/>
              <a:gd name="connsiteY37" fmla="*/ 3043451 h 3048000"/>
              <a:gd name="connsiteX38" fmla="*/ 141026 w 2588525"/>
              <a:gd name="connsiteY38" fmla="*/ 3048000 h 3048000"/>
              <a:gd name="connsiteX39" fmla="*/ 0 w 2588525"/>
              <a:gd name="connsiteY39" fmla="*/ 232012 h 3048000"/>
              <a:gd name="connsiteX40" fmla="*/ 1369325 w 2588525"/>
              <a:gd name="connsiteY40" fmla="*/ 0 h 3048000"/>
              <a:gd name="connsiteX0" fmla="*/ 1369325 w 2588525"/>
              <a:gd name="connsiteY0" fmla="*/ 0 h 3052550"/>
              <a:gd name="connsiteX1" fmla="*/ 1369325 w 2588525"/>
              <a:gd name="connsiteY1" fmla="*/ 0 h 3052550"/>
              <a:gd name="connsiteX2" fmla="*/ 1419367 w 2588525"/>
              <a:gd name="connsiteY2" fmla="*/ 9099 h 3052550"/>
              <a:gd name="connsiteX3" fmla="*/ 1433014 w 2588525"/>
              <a:gd name="connsiteY3" fmla="*/ 13648 h 3052550"/>
              <a:gd name="connsiteX4" fmla="*/ 1446662 w 2588525"/>
              <a:gd name="connsiteY4" fmla="*/ 22746 h 3052550"/>
              <a:gd name="connsiteX5" fmla="*/ 1460310 w 2588525"/>
              <a:gd name="connsiteY5" fmla="*/ 50042 h 3052550"/>
              <a:gd name="connsiteX6" fmla="*/ 1478507 w 2588525"/>
              <a:gd name="connsiteY6" fmla="*/ 77337 h 3052550"/>
              <a:gd name="connsiteX7" fmla="*/ 1487605 w 2588525"/>
              <a:gd name="connsiteY7" fmla="*/ 90985 h 3052550"/>
              <a:gd name="connsiteX8" fmla="*/ 1501253 w 2588525"/>
              <a:gd name="connsiteY8" fmla="*/ 100084 h 3052550"/>
              <a:gd name="connsiteX9" fmla="*/ 1542197 w 2588525"/>
              <a:gd name="connsiteY9" fmla="*/ 113731 h 3052550"/>
              <a:gd name="connsiteX10" fmla="*/ 1569492 w 2588525"/>
              <a:gd name="connsiteY10" fmla="*/ 122830 h 3052550"/>
              <a:gd name="connsiteX11" fmla="*/ 1583140 w 2588525"/>
              <a:gd name="connsiteY11" fmla="*/ 127379 h 3052550"/>
              <a:gd name="connsiteX12" fmla="*/ 1601337 w 2588525"/>
              <a:gd name="connsiteY12" fmla="*/ 131928 h 3052550"/>
              <a:gd name="connsiteX13" fmla="*/ 1642280 w 2588525"/>
              <a:gd name="connsiteY13" fmla="*/ 141027 h 3052550"/>
              <a:gd name="connsiteX14" fmla="*/ 1655928 w 2588525"/>
              <a:gd name="connsiteY14" fmla="*/ 145576 h 3052550"/>
              <a:gd name="connsiteX15" fmla="*/ 1674125 w 2588525"/>
              <a:gd name="connsiteY15" fmla="*/ 150126 h 3052550"/>
              <a:gd name="connsiteX16" fmla="*/ 1687773 w 2588525"/>
              <a:gd name="connsiteY16" fmla="*/ 154675 h 3052550"/>
              <a:gd name="connsiteX17" fmla="*/ 1705970 w 2588525"/>
              <a:gd name="connsiteY17" fmla="*/ 159224 h 3052550"/>
              <a:gd name="connsiteX18" fmla="*/ 1728716 w 2588525"/>
              <a:gd name="connsiteY18" fmla="*/ 163773 h 3052550"/>
              <a:gd name="connsiteX19" fmla="*/ 1756011 w 2588525"/>
              <a:gd name="connsiteY19" fmla="*/ 172872 h 3052550"/>
              <a:gd name="connsiteX20" fmla="*/ 1787856 w 2588525"/>
              <a:gd name="connsiteY20" fmla="*/ 177421 h 3052550"/>
              <a:gd name="connsiteX21" fmla="*/ 1819701 w 2588525"/>
              <a:gd name="connsiteY21" fmla="*/ 186520 h 3052550"/>
              <a:gd name="connsiteX22" fmla="*/ 1869743 w 2588525"/>
              <a:gd name="connsiteY22" fmla="*/ 195618 h 3052550"/>
              <a:gd name="connsiteX23" fmla="*/ 1883391 w 2588525"/>
              <a:gd name="connsiteY23" fmla="*/ 200167 h 3052550"/>
              <a:gd name="connsiteX24" fmla="*/ 2015319 w 2588525"/>
              <a:gd name="connsiteY24" fmla="*/ 213815 h 3052550"/>
              <a:gd name="connsiteX25" fmla="*/ 2088107 w 2588525"/>
              <a:gd name="connsiteY25" fmla="*/ 218364 h 3052550"/>
              <a:gd name="connsiteX26" fmla="*/ 2160895 w 2588525"/>
              <a:gd name="connsiteY26" fmla="*/ 227463 h 3052550"/>
              <a:gd name="connsiteX27" fmla="*/ 2220035 w 2588525"/>
              <a:gd name="connsiteY27" fmla="*/ 232012 h 3052550"/>
              <a:gd name="connsiteX28" fmla="*/ 2256429 w 2588525"/>
              <a:gd name="connsiteY28" fmla="*/ 236561 h 3052550"/>
              <a:gd name="connsiteX29" fmla="*/ 2356513 w 2588525"/>
              <a:gd name="connsiteY29" fmla="*/ 241111 h 3052550"/>
              <a:gd name="connsiteX30" fmla="*/ 2392907 w 2588525"/>
              <a:gd name="connsiteY30" fmla="*/ 245660 h 3052550"/>
              <a:gd name="connsiteX31" fmla="*/ 2424752 w 2588525"/>
              <a:gd name="connsiteY31" fmla="*/ 250209 h 3052550"/>
              <a:gd name="connsiteX32" fmla="*/ 2483892 w 2588525"/>
              <a:gd name="connsiteY32" fmla="*/ 254758 h 3052550"/>
              <a:gd name="connsiteX33" fmla="*/ 2520286 w 2588525"/>
              <a:gd name="connsiteY33" fmla="*/ 263857 h 3052550"/>
              <a:gd name="connsiteX34" fmla="*/ 2533934 w 2588525"/>
              <a:gd name="connsiteY34" fmla="*/ 272955 h 3052550"/>
              <a:gd name="connsiteX35" fmla="*/ 2561229 w 2588525"/>
              <a:gd name="connsiteY35" fmla="*/ 286603 h 3052550"/>
              <a:gd name="connsiteX36" fmla="*/ 2574877 w 2588525"/>
              <a:gd name="connsiteY36" fmla="*/ 309349 h 3052550"/>
              <a:gd name="connsiteX37" fmla="*/ 2588525 w 2588525"/>
              <a:gd name="connsiteY37" fmla="*/ 3043451 h 3052550"/>
              <a:gd name="connsiteX38" fmla="*/ 109181 w 2588525"/>
              <a:gd name="connsiteY38" fmla="*/ 3052550 h 3052550"/>
              <a:gd name="connsiteX39" fmla="*/ 0 w 2588525"/>
              <a:gd name="connsiteY39" fmla="*/ 232012 h 3052550"/>
              <a:gd name="connsiteX40" fmla="*/ 1369325 w 2588525"/>
              <a:gd name="connsiteY40" fmla="*/ 0 h 3052550"/>
              <a:gd name="connsiteX0" fmla="*/ 1369325 w 2589838"/>
              <a:gd name="connsiteY0" fmla="*/ 0 h 3052550"/>
              <a:gd name="connsiteX1" fmla="*/ 1369325 w 2589838"/>
              <a:gd name="connsiteY1" fmla="*/ 0 h 3052550"/>
              <a:gd name="connsiteX2" fmla="*/ 1419367 w 2589838"/>
              <a:gd name="connsiteY2" fmla="*/ 9099 h 3052550"/>
              <a:gd name="connsiteX3" fmla="*/ 1433014 w 2589838"/>
              <a:gd name="connsiteY3" fmla="*/ 13648 h 3052550"/>
              <a:gd name="connsiteX4" fmla="*/ 1446662 w 2589838"/>
              <a:gd name="connsiteY4" fmla="*/ 22746 h 3052550"/>
              <a:gd name="connsiteX5" fmla="*/ 1460310 w 2589838"/>
              <a:gd name="connsiteY5" fmla="*/ 50042 h 3052550"/>
              <a:gd name="connsiteX6" fmla="*/ 1478507 w 2589838"/>
              <a:gd name="connsiteY6" fmla="*/ 77337 h 3052550"/>
              <a:gd name="connsiteX7" fmla="*/ 1487605 w 2589838"/>
              <a:gd name="connsiteY7" fmla="*/ 90985 h 3052550"/>
              <a:gd name="connsiteX8" fmla="*/ 1501253 w 2589838"/>
              <a:gd name="connsiteY8" fmla="*/ 100084 h 3052550"/>
              <a:gd name="connsiteX9" fmla="*/ 1542197 w 2589838"/>
              <a:gd name="connsiteY9" fmla="*/ 113731 h 3052550"/>
              <a:gd name="connsiteX10" fmla="*/ 1569492 w 2589838"/>
              <a:gd name="connsiteY10" fmla="*/ 122830 h 3052550"/>
              <a:gd name="connsiteX11" fmla="*/ 1583140 w 2589838"/>
              <a:gd name="connsiteY11" fmla="*/ 127379 h 3052550"/>
              <a:gd name="connsiteX12" fmla="*/ 1601337 w 2589838"/>
              <a:gd name="connsiteY12" fmla="*/ 131928 h 3052550"/>
              <a:gd name="connsiteX13" fmla="*/ 1642280 w 2589838"/>
              <a:gd name="connsiteY13" fmla="*/ 141027 h 3052550"/>
              <a:gd name="connsiteX14" fmla="*/ 1655928 w 2589838"/>
              <a:gd name="connsiteY14" fmla="*/ 145576 h 3052550"/>
              <a:gd name="connsiteX15" fmla="*/ 1674125 w 2589838"/>
              <a:gd name="connsiteY15" fmla="*/ 150126 h 3052550"/>
              <a:gd name="connsiteX16" fmla="*/ 1687773 w 2589838"/>
              <a:gd name="connsiteY16" fmla="*/ 154675 h 3052550"/>
              <a:gd name="connsiteX17" fmla="*/ 1705970 w 2589838"/>
              <a:gd name="connsiteY17" fmla="*/ 159224 h 3052550"/>
              <a:gd name="connsiteX18" fmla="*/ 1728716 w 2589838"/>
              <a:gd name="connsiteY18" fmla="*/ 163773 h 3052550"/>
              <a:gd name="connsiteX19" fmla="*/ 1756011 w 2589838"/>
              <a:gd name="connsiteY19" fmla="*/ 172872 h 3052550"/>
              <a:gd name="connsiteX20" fmla="*/ 1787856 w 2589838"/>
              <a:gd name="connsiteY20" fmla="*/ 177421 h 3052550"/>
              <a:gd name="connsiteX21" fmla="*/ 1819701 w 2589838"/>
              <a:gd name="connsiteY21" fmla="*/ 186520 h 3052550"/>
              <a:gd name="connsiteX22" fmla="*/ 1869743 w 2589838"/>
              <a:gd name="connsiteY22" fmla="*/ 195618 h 3052550"/>
              <a:gd name="connsiteX23" fmla="*/ 1883391 w 2589838"/>
              <a:gd name="connsiteY23" fmla="*/ 200167 h 3052550"/>
              <a:gd name="connsiteX24" fmla="*/ 2015319 w 2589838"/>
              <a:gd name="connsiteY24" fmla="*/ 213815 h 3052550"/>
              <a:gd name="connsiteX25" fmla="*/ 2088107 w 2589838"/>
              <a:gd name="connsiteY25" fmla="*/ 218364 h 3052550"/>
              <a:gd name="connsiteX26" fmla="*/ 2160895 w 2589838"/>
              <a:gd name="connsiteY26" fmla="*/ 227463 h 3052550"/>
              <a:gd name="connsiteX27" fmla="*/ 2220035 w 2589838"/>
              <a:gd name="connsiteY27" fmla="*/ 232012 h 3052550"/>
              <a:gd name="connsiteX28" fmla="*/ 2256429 w 2589838"/>
              <a:gd name="connsiteY28" fmla="*/ 236561 h 3052550"/>
              <a:gd name="connsiteX29" fmla="*/ 2356513 w 2589838"/>
              <a:gd name="connsiteY29" fmla="*/ 241111 h 3052550"/>
              <a:gd name="connsiteX30" fmla="*/ 2392907 w 2589838"/>
              <a:gd name="connsiteY30" fmla="*/ 245660 h 3052550"/>
              <a:gd name="connsiteX31" fmla="*/ 2424752 w 2589838"/>
              <a:gd name="connsiteY31" fmla="*/ 250209 h 3052550"/>
              <a:gd name="connsiteX32" fmla="*/ 2483892 w 2589838"/>
              <a:gd name="connsiteY32" fmla="*/ 254758 h 3052550"/>
              <a:gd name="connsiteX33" fmla="*/ 2520286 w 2589838"/>
              <a:gd name="connsiteY33" fmla="*/ 263857 h 3052550"/>
              <a:gd name="connsiteX34" fmla="*/ 2533934 w 2589838"/>
              <a:gd name="connsiteY34" fmla="*/ 272955 h 3052550"/>
              <a:gd name="connsiteX35" fmla="*/ 2561229 w 2589838"/>
              <a:gd name="connsiteY35" fmla="*/ 286603 h 3052550"/>
              <a:gd name="connsiteX36" fmla="*/ 2588525 w 2589838"/>
              <a:gd name="connsiteY36" fmla="*/ 309349 h 3052550"/>
              <a:gd name="connsiteX37" fmla="*/ 2588525 w 2589838"/>
              <a:gd name="connsiteY37" fmla="*/ 3043451 h 3052550"/>
              <a:gd name="connsiteX38" fmla="*/ 109181 w 2589838"/>
              <a:gd name="connsiteY38" fmla="*/ 3052550 h 3052550"/>
              <a:gd name="connsiteX39" fmla="*/ 0 w 2589838"/>
              <a:gd name="connsiteY39" fmla="*/ 232012 h 3052550"/>
              <a:gd name="connsiteX40" fmla="*/ 1369325 w 2589838"/>
              <a:gd name="connsiteY40" fmla="*/ 0 h 30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589838" h="3052550">
                <a:moveTo>
                  <a:pt x="1369325" y="0"/>
                </a:moveTo>
                <a:lnTo>
                  <a:pt x="1369325" y="0"/>
                </a:lnTo>
                <a:cubicBezTo>
                  <a:pt x="1386006" y="3033"/>
                  <a:pt x="1402789" y="5547"/>
                  <a:pt x="1419367" y="9099"/>
                </a:cubicBezTo>
                <a:cubicBezTo>
                  <a:pt x="1424056" y="10104"/>
                  <a:pt x="1428725" y="11504"/>
                  <a:pt x="1433014" y="13648"/>
                </a:cubicBezTo>
                <a:cubicBezTo>
                  <a:pt x="1437904" y="16093"/>
                  <a:pt x="1442113" y="19713"/>
                  <a:pt x="1446662" y="22746"/>
                </a:cubicBezTo>
                <a:cubicBezTo>
                  <a:pt x="1487052" y="83329"/>
                  <a:pt x="1428921" y="-6458"/>
                  <a:pt x="1460310" y="50042"/>
                </a:cubicBezTo>
                <a:cubicBezTo>
                  <a:pt x="1465620" y="59601"/>
                  <a:pt x="1472441" y="68239"/>
                  <a:pt x="1478507" y="77337"/>
                </a:cubicBezTo>
                <a:cubicBezTo>
                  <a:pt x="1481540" y="81886"/>
                  <a:pt x="1483056" y="87952"/>
                  <a:pt x="1487605" y="90985"/>
                </a:cubicBezTo>
                <a:cubicBezTo>
                  <a:pt x="1492154" y="94018"/>
                  <a:pt x="1496257" y="97863"/>
                  <a:pt x="1501253" y="100084"/>
                </a:cubicBezTo>
                <a:cubicBezTo>
                  <a:pt x="1501259" y="100087"/>
                  <a:pt x="1535370" y="111455"/>
                  <a:pt x="1542197" y="113731"/>
                </a:cubicBezTo>
                <a:lnTo>
                  <a:pt x="1569492" y="122830"/>
                </a:lnTo>
                <a:cubicBezTo>
                  <a:pt x="1574041" y="124346"/>
                  <a:pt x="1578488" y="126216"/>
                  <a:pt x="1583140" y="127379"/>
                </a:cubicBezTo>
                <a:cubicBezTo>
                  <a:pt x="1589206" y="128895"/>
                  <a:pt x="1595234" y="130572"/>
                  <a:pt x="1601337" y="131928"/>
                </a:cubicBezTo>
                <a:cubicBezTo>
                  <a:pt x="1622432" y="136616"/>
                  <a:pt x="1622874" y="135483"/>
                  <a:pt x="1642280" y="141027"/>
                </a:cubicBezTo>
                <a:cubicBezTo>
                  <a:pt x="1646891" y="142344"/>
                  <a:pt x="1651317" y="144259"/>
                  <a:pt x="1655928" y="145576"/>
                </a:cubicBezTo>
                <a:cubicBezTo>
                  <a:pt x="1661940" y="147294"/>
                  <a:pt x="1668113" y="148408"/>
                  <a:pt x="1674125" y="150126"/>
                </a:cubicBezTo>
                <a:cubicBezTo>
                  <a:pt x="1678736" y="151443"/>
                  <a:pt x="1683162" y="153358"/>
                  <a:pt x="1687773" y="154675"/>
                </a:cubicBezTo>
                <a:cubicBezTo>
                  <a:pt x="1693785" y="156393"/>
                  <a:pt x="1699867" y="157868"/>
                  <a:pt x="1705970" y="159224"/>
                </a:cubicBezTo>
                <a:cubicBezTo>
                  <a:pt x="1713518" y="160901"/>
                  <a:pt x="1721256" y="161738"/>
                  <a:pt x="1728716" y="163773"/>
                </a:cubicBezTo>
                <a:cubicBezTo>
                  <a:pt x="1737969" y="166297"/>
                  <a:pt x="1746666" y="170715"/>
                  <a:pt x="1756011" y="172872"/>
                </a:cubicBezTo>
                <a:cubicBezTo>
                  <a:pt x="1766459" y="175283"/>
                  <a:pt x="1777306" y="175503"/>
                  <a:pt x="1787856" y="177421"/>
                </a:cubicBezTo>
                <a:cubicBezTo>
                  <a:pt x="1807421" y="180978"/>
                  <a:pt x="1802641" y="181645"/>
                  <a:pt x="1819701" y="186520"/>
                </a:cubicBezTo>
                <a:cubicBezTo>
                  <a:pt x="1841146" y="192648"/>
                  <a:pt x="1843978" y="191938"/>
                  <a:pt x="1869743" y="195618"/>
                </a:cubicBezTo>
                <a:cubicBezTo>
                  <a:pt x="1874292" y="197134"/>
                  <a:pt x="1878739" y="199004"/>
                  <a:pt x="1883391" y="200167"/>
                </a:cubicBezTo>
                <a:cubicBezTo>
                  <a:pt x="1923591" y="210218"/>
                  <a:pt x="1985131" y="211928"/>
                  <a:pt x="2015319" y="213815"/>
                </a:cubicBezTo>
                <a:lnTo>
                  <a:pt x="2088107" y="218364"/>
                </a:lnTo>
                <a:cubicBezTo>
                  <a:pt x="2249795" y="230802"/>
                  <a:pt x="2053797" y="216190"/>
                  <a:pt x="2160895" y="227463"/>
                </a:cubicBezTo>
                <a:cubicBezTo>
                  <a:pt x="2180558" y="229533"/>
                  <a:pt x="2200352" y="230138"/>
                  <a:pt x="2220035" y="232012"/>
                </a:cubicBezTo>
                <a:cubicBezTo>
                  <a:pt x="2232206" y="233171"/>
                  <a:pt x="2244230" y="235748"/>
                  <a:pt x="2256429" y="236561"/>
                </a:cubicBezTo>
                <a:cubicBezTo>
                  <a:pt x="2289751" y="238783"/>
                  <a:pt x="2323152" y="239594"/>
                  <a:pt x="2356513" y="241111"/>
                </a:cubicBezTo>
                <a:lnTo>
                  <a:pt x="2392907" y="245660"/>
                </a:lnTo>
                <a:cubicBezTo>
                  <a:pt x="2403536" y="247077"/>
                  <a:pt x="2414082" y="249142"/>
                  <a:pt x="2424752" y="250209"/>
                </a:cubicBezTo>
                <a:cubicBezTo>
                  <a:pt x="2444425" y="252176"/>
                  <a:pt x="2464179" y="253242"/>
                  <a:pt x="2483892" y="254758"/>
                </a:cubicBezTo>
                <a:cubicBezTo>
                  <a:pt x="2492540" y="256488"/>
                  <a:pt x="2510962" y="259195"/>
                  <a:pt x="2520286" y="263857"/>
                </a:cubicBezTo>
                <a:cubicBezTo>
                  <a:pt x="2525176" y="266302"/>
                  <a:pt x="2529044" y="270510"/>
                  <a:pt x="2533934" y="272955"/>
                </a:cubicBezTo>
                <a:cubicBezTo>
                  <a:pt x="2571598" y="291787"/>
                  <a:pt x="2522125" y="260534"/>
                  <a:pt x="2561229" y="286603"/>
                </a:cubicBezTo>
                <a:cubicBezTo>
                  <a:pt x="2572209" y="303072"/>
                  <a:pt x="2581531" y="295361"/>
                  <a:pt x="2588525" y="309349"/>
                </a:cubicBezTo>
                <a:cubicBezTo>
                  <a:pt x="2593074" y="1220716"/>
                  <a:pt x="2583976" y="2132084"/>
                  <a:pt x="2588525" y="3043451"/>
                </a:cubicBezTo>
                <a:lnTo>
                  <a:pt x="109181" y="3052550"/>
                </a:lnTo>
                <a:lnTo>
                  <a:pt x="0" y="232012"/>
                </a:lnTo>
                <a:lnTo>
                  <a:pt x="1369325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50550EA-5925-0696-B74A-DB098F94E039}"/>
              </a:ext>
            </a:extLst>
          </p:cNvPr>
          <p:cNvSpPr txBox="1"/>
          <p:nvPr/>
        </p:nvSpPr>
        <p:spPr>
          <a:xfrm>
            <a:off x="118821" y="5229948"/>
            <a:ext cx="889018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0" i="0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 batteri ottenuti da una colonia batterica sono assorbiti su una matrice.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miscela matrice-analita è depositata su un supporto d’argento (MALDI </a:t>
            </a:r>
            <a:r>
              <a:rPr lang="it-IT" sz="1400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</a:t>
            </a:r>
            <a:r>
              <a:rPr lang="it-IT" sz="14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e lasciata cristallizzare per lenta evaporazione dei solventi della matrice.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Gli analiti vengono bombardati </a:t>
            </a:r>
            <a:r>
              <a:rPr lang="it-IT" sz="1400" b="0" i="0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 un fascio laser pulsato, generando ioni che vengono accelerati in un campo elettrico.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0" i="0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 «Tempo di volo» (TOF) degli ioni </a:t>
            </a:r>
            <a:r>
              <a:rPr lang="it-IT" sz="14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</a:t>
            </a:r>
            <a:r>
              <a:rPr lang="it-IT" sz="1400" b="0" i="0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campo elettrico varia </a:t>
            </a:r>
            <a:r>
              <a:rPr lang="it-IT" sz="14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seconda della proteina di partenza.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risultati ottenuti da un rilevatore vengono confrontati con una banca dati</a:t>
            </a:r>
          </a:p>
        </p:txBody>
      </p:sp>
    </p:spTree>
    <p:extLst>
      <p:ext uri="{BB962C8B-B14F-4D97-AF65-F5344CB8AC3E}">
        <p14:creationId xmlns:p14="http://schemas.microsoft.com/office/powerpoint/2010/main" val="166203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0D968EA-D723-63E2-6FC3-BF2427B02029}"/>
              </a:ext>
            </a:extLst>
          </p:cNvPr>
          <p:cNvSpPr/>
          <p:nvPr/>
        </p:nvSpPr>
        <p:spPr>
          <a:xfrm>
            <a:off x="506802" y="5517232"/>
            <a:ext cx="8789742" cy="83099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defRPr/>
            </a:pPr>
            <a:r>
              <a:rPr lang="it-IT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Ma....Se le tecniche di identificazione AUTOMATIZZATE  danno risultati ambigui? </a:t>
            </a:r>
            <a:endParaRPr lang="it-IT" alt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576964B-210A-07DA-2464-4AE81F8BC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1052736"/>
            <a:ext cx="2592288" cy="3143281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8F2D5C33-196A-2902-B9F7-65E7E7A9A070}"/>
              </a:ext>
            </a:extLst>
          </p:cNvPr>
          <p:cNvGrpSpPr/>
          <p:nvPr/>
        </p:nvGrpSpPr>
        <p:grpSpPr>
          <a:xfrm rot="20949987">
            <a:off x="532786" y="1202755"/>
            <a:ext cx="1823864" cy="2399618"/>
            <a:chOff x="467544" y="1613651"/>
            <a:chExt cx="1823864" cy="2399618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22DB49FB-D794-91FD-A0E0-431B26E65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544" y="1613651"/>
              <a:ext cx="1823864" cy="1010725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AD43885D-4721-D97B-03F9-C639F4058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462" y="2624376"/>
              <a:ext cx="1817946" cy="1388893"/>
            </a:xfrm>
            <a:prstGeom prst="rect">
              <a:avLst/>
            </a:prstGeom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7A1D153B-FAF7-ABDF-7EAC-A8E56F97F739}"/>
                </a:ext>
              </a:extLst>
            </p:cNvPr>
            <p:cNvSpPr/>
            <p:nvPr/>
          </p:nvSpPr>
          <p:spPr bwMode="auto">
            <a:xfrm>
              <a:off x="467544" y="1613651"/>
              <a:ext cx="1823864" cy="2399618"/>
            </a:xfrm>
            <a:prstGeom prst="rect">
              <a:avLst/>
            </a:prstGeom>
            <a:noFill/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579586">
                <a:srgbClr val="00B0F0">
                  <a:alpha val="49605"/>
                </a:srgbClr>
              </a:glo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</p:grpSp>
      <p:pic>
        <p:nvPicPr>
          <p:cNvPr id="15" name="Immagine 14">
            <a:extLst>
              <a:ext uri="{FF2B5EF4-FFF2-40B4-BE49-F238E27FC236}">
                <a16:creationId xmlns:a16="http://schemas.microsoft.com/office/drawing/2014/main" id="{4A3EB332-2003-900E-527E-3644EF733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1777">
            <a:off x="6310000" y="2496856"/>
            <a:ext cx="2253103" cy="2523103"/>
          </a:xfrm>
          <a:prstGeom prst="rect">
            <a:avLst/>
          </a:prstGeom>
          <a:effectLst>
            <a:glow rad="374724">
              <a:srgbClr val="00B0F0">
                <a:alpha val="68063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24176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1E"/>
            </a:gs>
            <a:gs pos="100000">
              <a:srgbClr val="00004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585477A8-96EE-EF49-847F-4B4A0CDB46E5}"/>
              </a:ext>
            </a:extLst>
          </p:cNvPr>
          <p:cNvSpPr txBox="1">
            <a:spLocks noChangeArrowheads="1"/>
          </p:cNvSpPr>
          <p:nvPr/>
        </p:nvSpPr>
        <p:spPr>
          <a:xfrm>
            <a:off x="215900" y="1412875"/>
            <a:ext cx="8748713" cy="4256088"/>
          </a:xfrm>
          <a:prstGeom prst="rect">
            <a:avLst/>
          </a:prstGeom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ü"/>
              <a:defRPr/>
            </a:pP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it-IT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Ceppo</a:t>
            </a: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:      un </a:t>
            </a:r>
            <a:r>
              <a:rPr lang="en-US" altLang="it-IT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singolo</a:t>
            </a: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it-IT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isolato</a:t>
            </a: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o la </a:t>
            </a:r>
            <a:r>
              <a:rPr lang="en-US" altLang="it-IT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linea</a:t>
            </a: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r>
              <a:rPr lang="en-US" altLang="it-IT" dirty="0">
                <a:solidFill>
                  <a:srgbClr val="25FF4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(USA 300)</a:t>
            </a:r>
          </a:p>
          <a:p>
            <a:pPr eaLnBrk="1" hangingPunct="1">
              <a:lnSpc>
                <a:spcPct val="20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ü"/>
              <a:defRPr/>
            </a:pP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 Tipo:       sotto-</a:t>
            </a:r>
            <a:r>
              <a:rPr lang="en-US" altLang="it-IT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gruppo</a:t>
            </a: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di una specie </a:t>
            </a:r>
            <a:r>
              <a:rPr lang="en-US" altLang="it-IT" i="1" dirty="0">
                <a:solidFill>
                  <a:srgbClr val="25FF4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S. aureus </a:t>
            </a:r>
            <a:r>
              <a:rPr lang="en-US" altLang="it-IT" dirty="0" err="1">
                <a:solidFill>
                  <a:srgbClr val="25FF4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tipo</a:t>
            </a:r>
            <a:r>
              <a:rPr lang="en-US" altLang="it-IT" dirty="0">
                <a:solidFill>
                  <a:srgbClr val="25FF4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I, II</a:t>
            </a:r>
          </a:p>
          <a:p>
            <a:pPr eaLnBrk="1" hangingPunct="1">
              <a:lnSpc>
                <a:spcPct val="20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ü"/>
              <a:defRPr/>
            </a:pP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Specie:      </a:t>
            </a:r>
            <a:r>
              <a:rPr lang="en-US" altLang="it-IT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ceppi</a:t>
            </a: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it-IT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correlati</a:t>
            </a: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it-IT" i="1" dirty="0">
                <a:solidFill>
                  <a:srgbClr val="25FF4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(</a:t>
            </a:r>
            <a:r>
              <a:rPr lang="en-US" altLang="it-IT" i="1" dirty="0" err="1">
                <a:solidFill>
                  <a:srgbClr val="25FF4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Staphilococcus</a:t>
            </a:r>
            <a:r>
              <a:rPr lang="en-US" altLang="it-IT" i="1" dirty="0">
                <a:solidFill>
                  <a:srgbClr val="25FF4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aureus)</a:t>
            </a:r>
          </a:p>
          <a:p>
            <a:pPr eaLnBrk="1" hangingPunct="1">
              <a:lnSpc>
                <a:spcPct val="20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ü"/>
              <a:defRPr/>
            </a:pP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it-IT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Genere</a:t>
            </a: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:     specie correlate </a:t>
            </a:r>
            <a:r>
              <a:rPr lang="en-US" altLang="it-IT" dirty="0">
                <a:solidFill>
                  <a:srgbClr val="25FF4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(Staphylococcus)</a:t>
            </a:r>
          </a:p>
          <a:p>
            <a:pPr eaLnBrk="1" hangingPunct="1">
              <a:lnSpc>
                <a:spcPct val="20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ü"/>
              <a:defRPr/>
            </a:pP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it-IT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Famiglia</a:t>
            </a: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:   </a:t>
            </a:r>
            <a:r>
              <a:rPr lang="en-US" altLang="it-IT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generi</a:t>
            </a: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it-IT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correlati</a:t>
            </a: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 </a:t>
            </a:r>
            <a:r>
              <a:rPr lang="en-US" altLang="it-IT" dirty="0">
                <a:solidFill>
                  <a:srgbClr val="25FF4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(</a:t>
            </a:r>
            <a:r>
              <a:rPr lang="en-US" altLang="it-IT" dirty="0" err="1">
                <a:solidFill>
                  <a:srgbClr val="25FF4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Staphylococcaceae</a:t>
            </a:r>
            <a:r>
              <a:rPr lang="en-US" altLang="it-IT" dirty="0">
                <a:solidFill>
                  <a:srgbClr val="25FF4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699826A4-AA49-0C4D-BF26-951F9FB5B566}"/>
              </a:ext>
            </a:extLst>
          </p:cNvPr>
          <p:cNvSpPr txBox="1">
            <a:spLocks noChangeArrowheads="1"/>
          </p:cNvSpPr>
          <p:nvPr/>
        </p:nvSpPr>
        <p:spPr>
          <a:xfrm>
            <a:off x="2843213" y="333375"/>
            <a:ext cx="3241675" cy="574675"/>
          </a:xfrm>
          <a:prstGeom prst="rect">
            <a:avLst/>
          </a:prstGeom>
          <a:ln>
            <a:solidFill>
              <a:srgbClr val="FFCC00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Classificazione</a:t>
            </a:r>
            <a:endParaRPr lang="en-US" sz="3200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6388" name="AutoShape 7">
            <a:extLst>
              <a:ext uri="{FF2B5EF4-FFF2-40B4-BE49-F238E27FC236}">
                <a16:creationId xmlns:a16="http://schemas.microsoft.com/office/drawing/2014/main" id="{C4A7B5EC-213B-C34B-BB2E-83F14B91E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13" y="1484313"/>
            <a:ext cx="2087562" cy="3889375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CC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93"/>
    </mc:Choice>
    <mc:Fallback xmlns="">
      <p:transition spd="slow" advTm="29493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Immagine 1">
            <a:extLst>
              <a:ext uri="{FF2B5EF4-FFF2-40B4-BE49-F238E27FC236}">
                <a16:creationId xmlns:a16="http://schemas.microsoft.com/office/drawing/2014/main" id="{A4807F00-AD8B-B648-843A-8BFA07B9D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33375"/>
            <a:ext cx="3125788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7CDC4EE0-579D-3141-BF73-32F8D72D1F22}"/>
              </a:ext>
            </a:extLst>
          </p:cNvPr>
          <p:cNvSpPr/>
          <p:nvPr/>
        </p:nvSpPr>
        <p:spPr>
          <a:xfrm>
            <a:off x="304413" y="1372614"/>
            <a:ext cx="4267587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defRPr/>
            </a:pPr>
            <a:r>
              <a:rPr lang="mr-IN" altLang="it-IT" sz="20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it-IT" altLang="it-IT" sz="20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si torna ad usare le tecniche di identificazione tradizionali</a:t>
            </a:r>
            <a:r>
              <a:rPr lang="mr-IN" altLang="it-IT" sz="20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it-IT" altLang="it-IT" sz="20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altLang="it-IT" sz="2000" dirty="0"/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19A65AB2-5873-B34B-B7E0-DF76388B5E5D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3511550"/>
            <a:ext cx="8856662" cy="2870200"/>
            <a:chOff x="179512" y="2996952"/>
            <a:chExt cx="8856984" cy="2869287"/>
          </a:xfrm>
        </p:grpSpPr>
        <p:pic>
          <p:nvPicPr>
            <p:cNvPr id="44036" name="Immagine 2">
              <a:extLst>
                <a:ext uri="{FF2B5EF4-FFF2-40B4-BE49-F238E27FC236}">
                  <a16:creationId xmlns:a16="http://schemas.microsoft.com/office/drawing/2014/main" id="{363F7F16-C897-9F4F-9DA3-791E4EF09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600201" y="4024535"/>
              <a:ext cx="1296144" cy="969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7" name="Immagine 2">
              <a:extLst>
                <a:ext uri="{FF2B5EF4-FFF2-40B4-BE49-F238E27FC236}">
                  <a16:creationId xmlns:a16="http://schemas.microsoft.com/office/drawing/2014/main" id="{8D0D6A92-09FB-B441-B3A6-A1DD723E8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58702" y="3795206"/>
              <a:ext cx="1800200" cy="923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04BB15CC-D4E5-B64E-8D60-BDD362A53B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203809" y="2996952"/>
              <a:ext cx="711226" cy="936327"/>
            </a:xfrm>
            <a:prstGeom prst="rect">
              <a:avLst/>
            </a:prstGeom>
            <a:noFill/>
            <a:ln w="9525">
              <a:solidFill>
                <a:schemeClr val="accent2">
                  <a:lumMod val="40000"/>
                  <a:lumOff val="60000"/>
                </a:schemeClr>
              </a:solidFill>
              <a:miter lim="800000"/>
              <a:headEnd/>
              <a:tailEnd/>
            </a:ln>
          </p:spPr>
        </p:pic>
        <p:pic>
          <p:nvPicPr>
            <p:cNvPr id="44039" name="Picture 3" descr="coagul">
              <a:extLst>
                <a:ext uri="{FF2B5EF4-FFF2-40B4-BE49-F238E27FC236}">
                  <a16:creationId xmlns:a16="http://schemas.microsoft.com/office/drawing/2014/main" id="{EFCA7DBC-4942-DF4E-B7A7-FC257B4FE9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4149080"/>
              <a:ext cx="739258" cy="100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0" name="CasellaDiTesto 8">
              <a:extLst>
                <a:ext uri="{FF2B5EF4-FFF2-40B4-BE49-F238E27FC236}">
                  <a16:creationId xmlns:a16="http://schemas.microsoft.com/office/drawing/2014/main" id="{496488D8-9CD2-A14C-AC25-A0B647A786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512" y="5373216"/>
              <a:ext cx="885698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200">
                  <a:solidFill>
                    <a:srgbClr val="FFCC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Osservazione             e microscopica         test enzimatici                         caratteristiche                                caratteristiche</a:t>
              </a:r>
            </a:p>
          </p:txBody>
        </p:sp>
        <p:sp>
          <p:nvSpPr>
            <p:cNvPr id="44041" name="Rettangolo 9">
              <a:extLst>
                <a:ext uri="{FF2B5EF4-FFF2-40B4-BE49-F238E27FC236}">
                  <a16:creationId xmlns:a16="http://schemas.microsoft.com/office/drawing/2014/main" id="{464AD422-74FD-734B-AC4E-A64018B84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512" y="5589240"/>
              <a:ext cx="113399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200">
                  <a:solidFill>
                    <a:srgbClr val="FFCC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macroscopica</a:t>
              </a:r>
              <a:endParaRPr lang="it-IT" altLang="it-IT" sz="1200"/>
            </a:p>
          </p:txBody>
        </p:sp>
        <p:pic>
          <p:nvPicPr>
            <p:cNvPr id="44042" name="Immagine 10">
              <a:extLst>
                <a:ext uri="{FF2B5EF4-FFF2-40B4-BE49-F238E27FC236}">
                  <a16:creationId xmlns:a16="http://schemas.microsoft.com/office/drawing/2014/main" id="{E796F10A-E380-CD45-8325-18F22347F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432" y="4149080"/>
              <a:ext cx="2425824" cy="982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3" name="Rettangolo 11">
              <a:extLst>
                <a:ext uri="{FF2B5EF4-FFF2-40B4-BE49-F238E27FC236}">
                  <a16:creationId xmlns:a16="http://schemas.microsoft.com/office/drawing/2014/main" id="{B255F335-AA1C-BF48-A0C1-C69E87FCE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8064" y="5589240"/>
              <a:ext cx="100587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200">
                  <a:solidFill>
                    <a:srgbClr val="FFCC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sierologiche</a:t>
              </a:r>
              <a:endParaRPr lang="it-IT" altLang="it-IT" sz="1200"/>
            </a:p>
          </p:txBody>
        </p:sp>
        <p:pic>
          <p:nvPicPr>
            <p:cNvPr id="44044" name="Immagine 12">
              <a:extLst>
                <a:ext uri="{FF2B5EF4-FFF2-40B4-BE49-F238E27FC236}">
                  <a16:creationId xmlns:a16="http://schemas.microsoft.com/office/drawing/2014/main" id="{7E303ECE-85E0-4A4D-AB25-754F81049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2606" y="3212976"/>
              <a:ext cx="1047826" cy="1916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5" name="Rettangolo 13">
              <a:extLst>
                <a:ext uri="{FF2B5EF4-FFF2-40B4-BE49-F238E27FC236}">
                  <a16:creationId xmlns:a16="http://schemas.microsoft.com/office/drawing/2014/main" id="{B5DCFD8C-53E2-DC4B-B45C-966965EC0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2320" y="5589240"/>
              <a:ext cx="97184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200">
                  <a:solidFill>
                    <a:srgbClr val="FFCC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genotipiche</a:t>
              </a:r>
              <a:endParaRPr lang="it-IT" altLang="it-IT" sz="1200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332A0971-F250-CF4D-8A2D-03BCD70BCF8C}"/>
                </a:ext>
              </a:extLst>
            </p:cNvPr>
            <p:cNvSpPr/>
            <p:nvPr/>
          </p:nvSpPr>
          <p:spPr>
            <a:xfrm>
              <a:off x="1259051" y="4436357"/>
              <a:ext cx="365138" cy="4618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Osaka" charset="0"/>
                  <a:cs typeface="Arial"/>
                </a:rPr>
                <a:t>+</a:t>
              </a:r>
              <a:endParaRPr lang="it-IT" dirty="0">
                <a:latin typeface="Times" charset="0"/>
                <a:ea typeface="Osaka" charset="0"/>
              </a:endParaRPr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74EB64C4-210F-A943-8B29-27A10C84A389}"/>
                </a:ext>
              </a:extLst>
            </p:cNvPr>
            <p:cNvSpPr/>
            <p:nvPr/>
          </p:nvSpPr>
          <p:spPr>
            <a:xfrm>
              <a:off x="2786282" y="4479205"/>
              <a:ext cx="365138" cy="4618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Osaka" charset="0"/>
                  <a:cs typeface="Arial"/>
                </a:rPr>
                <a:t>+</a:t>
              </a:r>
              <a:endParaRPr lang="it-IT" dirty="0">
                <a:latin typeface="Times" charset="0"/>
                <a:ea typeface="Osaka" charset="0"/>
              </a:endParaRPr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95467B93-379F-1940-A2D1-C9AEE33B26D7}"/>
                </a:ext>
              </a:extLst>
            </p:cNvPr>
            <p:cNvSpPr/>
            <p:nvPr/>
          </p:nvSpPr>
          <p:spPr>
            <a:xfrm>
              <a:off x="3996001" y="4509359"/>
              <a:ext cx="363550" cy="4618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Osaka" charset="0"/>
                  <a:cs typeface="Arial"/>
                </a:rPr>
                <a:t>+</a:t>
              </a:r>
              <a:endParaRPr lang="it-IT" dirty="0">
                <a:latin typeface="Times" charset="0"/>
                <a:ea typeface="Osaka" charset="0"/>
              </a:endParaRPr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E02F0D80-11F2-AF40-938A-B78B09E20CC3}"/>
                </a:ext>
              </a:extLst>
            </p:cNvPr>
            <p:cNvSpPr/>
            <p:nvPr/>
          </p:nvSpPr>
          <p:spPr>
            <a:xfrm>
              <a:off x="6944095" y="4501423"/>
              <a:ext cx="363551" cy="4618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Osaka" charset="0"/>
                  <a:cs typeface="Arial"/>
                </a:rPr>
                <a:t>+ </a:t>
              </a:r>
              <a:endParaRPr lang="it-IT" dirty="0">
                <a:solidFill>
                  <a:srgbClr val="000000"/>
                </a:solidFill>
                <a:latin typeface="Times" charset="0"/>
                <a:ea typeface="Osaka" charset="0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4"/>
    </mc:Choice>
    <mc:Fallback xmlns="">
      <p:transition spd="slow" advTm="12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F4FE26D-A4BC-C44A-B7A4-D1EB783E0B8C}"/>
              </a:ext>
            </a:extLst>
          </p:cNvPr>
          <p:cNvSpPr/>
          <p:nvPr/>
        </p:nvSpPr>
        <p:spPr>
          <a:xfrm>
            <a:off x="611188" y="765175"/>
            <a:ext cx="7708900" cy="461963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defRPr/>
            </a:pPr>
            <a:r>
              <a:rPr lang="mr-IN" altLang="it-IT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it-IT" altLang="it-IT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Il tutto sempre in stretta collaborazione con..</a:t>
            </a:r>
            <a:r>
              <a:rPr lang="mr-IN" altLang="it-IT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it-IT" altLang="it-IT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it-IT" altLang="it-IT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C7DAE05D-A7F3-0245-8B3D-C727C382B92F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1620838"/>
            <a:ext cx="8280400" cy="4594225"/>
            <a:chOff x="467544" y="1620794"/>
            <a:chExt cx="8280920" cy="4594444"/>
          </a:xfrm>
        </p:grpSpPr>
        <p:grpSp>
          <p:nvGrpSpPr>
            <p:cNvPr id="45059" name="Gruppo 3">
              <a:extLst>
                <a:ext uri="{FF2B5EF4-FFF2-40B4-BE49-F238E27FC236}">
                  <a16:creationId xmlns:a16="http://schemas.microsoft.com/office/drawing/2014/main" id="{8AE09FAA-1B9E-E54D-9FD3-C6B8EE1547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544" y="1620794"/>
              <a:ext cx="8280920" cy="4594444"/>
              <a:chOff x="467544" y="1620794"/>
              <a:chExt cx="8280920" cy="4594444"/>
            </a:xfrm>
          </p:grpSpPr>
          <p:sp>
            <p:nvSpPr>
              <p:cNvPr id="45061" name="Freccia circolare in giù 6">
                <a:extLst>
                  <a:ext uri="{FF2B5EF4-FFF2-40B4-BE49-F238E27FC236}">
                    <a16:creationId xmlns:a16="http://schemas.microsoft.com/office/drawing/2014/main" id="{371B86CA-93F7-C944-9285-C4C233CCE4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542356">
                <a:off x="3646499" y="5325468"/>
                <a:ext cx="2313155" cy="889770"/>
              </a:xfrm>
              <a:prstGeom prst="curvedDownArrow">
                <a:avLst>
                  <a:gd name="adj1" fmla="val 24986"/>
                  <a:gd name="adj2" fmla="val 70193"/>
                  <a:gd name="adj3" fmla="val 34727"/>
                </a:avLst>
              </a:prstGeom>
              <a:solidFill>
                <a:srgbClr val="FECE0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45062" name="Freccia circolare in giù 6">
                <a:extLst>
                  <a:ext uri="{FF2B5EF4-FFF2-40B4-BE49-F238E27FC236}">
                    <a16:creationId xmlns:a16="http://schemas.microsoft.com/office/drawing/2014/main" id="{6DF5F4AD-2E0A-D24E-AA3D-AB60BDB8F2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39313">
                <a:off x="3214111" y="1620794"/>
                <a:ext cx="2313155" cy="889770"/>
              </a:xfrm>
              <a:prstGeom prst="curvedDownArrow">
                <a:avLst>
                  <a:gd name="adj1" fmla="val 24986"/>
                  <a:gd name="adj2" fmla="val 70193"/>
                  <a:gd name="adj3" fmla="val 34727"/>
                </a:avLst>
              </a:prstGeom>
              <a:solidFill>
                <a:srgbClr val="FECE0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pic>
            <p:nvPicPr>
              <p:cNvPr id="45063" name="Immagine 3">
                <a:extLst>
                  <a:ext uri="{FF2B5EF4-FFF2-40B4-BE49-F238E27FC236}">
                    <a16:creationId xmlns:a16="http://schemas.microsoft.com/office/drawing/2014/main" id="{C4107948-6C51-3348-8907-EC1518246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544" y="2548331"/>
                <a:ext cx="8280920" cy="275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45060" name="Connettore 1 5">
              <a:extLst>
                <a:ext uri="{FF2B5EF4-FFF2-40B4-BE49-F238E27FC236}">
                  <a16:creationId xmlns:a16="http://schemas.microsoft.com/office/drawing/2014/main" id="{28316BFB-2530-CF4A-BC8F-9258DADA20AA}"/>
                </a:ext>
              </a:extLst>
            </p:cNvPr>
            <p:cNvCxnSpPr>
              <a:cxnSpLocks noChangeShapeType="1"/>
              <a:stCxn id="45063" idx="0"/>
              <a:endCxn id="45063" idx="2"/>
            </p:cNvCxnSpPr>
            <p:nvPr/>
          </p:nvCxnSpPr>
          <p:spPr bwMode="auto">
            <a:xfrm>
              <a:off x="4608004" y="2547938"/>
              <a:ext cx="0" cy="2752856"/>
            </a:xfrm>
            <a:prstGeom prst="line">
              <a:avLst/>
            </a:prstGeom>
            <a:noFill/>
            <a:ln w="28575" algn="ctr">
              <a:solidFill>
                <a:srgbClr val="00003C"/>
              </a:solidFill>
              <a:round/>
              <a:headEnd/>
              <a:tailEnd/>
            </a:ln>
          </p:spPr>
        </p:cxn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3"/>
    </mc:Choice>
    <mc:Fallback xmlns="">
      <p:transition spd="slow" advTm="6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94F5A0FE-6C0D-AEFF-CB0C-D140BD92C172}"/>
              </a:ext>
            </a:extLst>
          </p:cNvPr>
          <p:cNvSpPr/>
          <p:nvPr/>
        </p:nvSpPr>
        <p:spPr>
          <a:xfrm>
            <a:off x="755576" y="2492896"/>
            <a:ext cx="748982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Osaka" charset="0"/>
                <a:cs typeface="Arial"/>
              </a:rPr>
              <a:t>TECNICHE DI IDENTIFICAZIONE MEDIANTE</a:t>
            </a:r>
          </a:p>
          <a:p>
            <a:pPr algn="ctr">
              <a:defRPr/>
            </a:pPr>
            <a:endParaRPr lang="it-IT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Osaka" charset="0"/>
              <a:cs typeface="Arial"/>
            </a:endParaRPr>
          </a:p>
          <a:p>
            <a:pPr algn="ctr">
              <a:defRPr/>
            </a:pPr>
            <a:r>
              <a:rPr 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Osaka" charset="0"/>
                <a:cs typeface="Arial"/>
              </a:rPr>
              <a:t> ANALISI DELLA SEQUENZA GENOMICA</a:t>
            </a:r>
            <a:endParaRPr lang="it-IT" dirty="0">
              <a:latin typeface="Times" charset="0"/>
              <a:ea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9428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53099B2-702A-EC0B-DA68-488502F09DA4}"/>
              </a:ext>
            </a:extLst>
          </p:cNvPr>
          <p:cNvSpPr/>
          <p:nvPr/>
        </p:nvSpPr>
        <p:spPr>
          <a:xfrm>
            <a:off x="611188" y="188913"/>
            <a:ext cx="7489825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Osaka" charset="0"/>
                <a:cs typeface="Arial"/>
              </a:rPr>
              <a:t>Tecniche di identificazione mediante analisi della sequenza genomica</a:t>
            </a:r>
            <a:endParaRPr lang="it-IT" dirty="0">
              <a:latin typeface="Times" charset="0"/>
              <a:ea typeface="Osaka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F3E8351-6970-F1EF-8D17-9CAD0259DB2B}"/>
              </a:ext>
            </a:extLst>
          </p:cNvPr>
          <p:cNvSpPr/>
          <p:nvPr/>
        </p:nvSpPr>
        <p:spPr>
          <a:xfrm>
            <a:off x="107950" y="1412875"/>
            <a:ext cx="8567738" cy="83026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r>
              <a:rPr lang="it-IT" altLang="it-IT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 Identificazione di regioni “ben conservate” negli operoni che codificano per RNA ribosomiali</a:t>
            </a:r>
            <a:endParaRPr lang="it-IT" altLang="it-IT"/>
          </a:p>
        </p:txBody>
      </p:sp>
      <p:pic>
        <p:nvPicPr>
          <p:cNvPr id="47107" name="Immagine 3">
            <a:extLst>
              <a:ext uri="{FF2B5EF4-FFF2-40B4-BE49-F238E27FC236}">
                <a16:creationId xmlns:a16="http://schemas.microsoft.com/office/drawing/2014/main" id="{7768E320-CB7D-21F7-29EC-9D56B0CD5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20938"/>
            <a:ext cx="3208337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56CCFDC-3C1B-0D61-4429-8B9CA2CBC96C}"/>
              </a:ext>
            </a:extLst>
          </p:cNvPr>
          <p:cNvSpPr/>
          <p:nvPr/>
        </p:nvSpPr>
        <p:spPr>
          <a:xfrm>
            <a:off x="1055688" y="6381750"/>
            <a:ext cx="1865312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Osaka" charset="0"/>
                <a:cs typeface="Arial"/>
              </a:rPr>
              <a:t>RNA 16s di </a:t>
            </a:r>
            <a:r>
              <a:rPr lang="it-IT" sz="1600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Osaka" charset="0"/>
                <a:cs typeface="Arial"/>
              </a:rPr>
              <a:t>E. coli </a:t>
            </a:r>
            <a:endParaRPr lang="it-IT" sz="1600" i="1" dirty="0">
              <a:latin typeface="Times" charset="0"/>
              <a:ea typeface="Osaka" charset="0"/>
            </a:endParaRPr>
          </a:p>
        </p:txBody>
      </p:sp>
      <p:pic>
        <p:nvPicPr>
          <p:cNvPr id="47109" name="Immagine 5">
            <a:extLst>
              <a:ext uri="{FF2B5EF4-FFF2-40B4-BE49-F238E27FC236}">
                <a16:creationId xmlns:a16="http://schemas.microsoft.com/office/drawing/2014/main" id="{2E66B7FB-EA4A-E384-1244-F31C38271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420938"/>
            <a:ext cx="270827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EBC98A7E-E854-8BE5-8F5D-E81F74E8E527}"/>
              </a:ext>
            </a:extLst>
          </p:cNvPr>
          <p:cNvSpPr/>
          <p:nvPr/>
        </p:nvSpPr>
        <p:spPr>
          <a:xfrm>
            <a:off x="4932363" y="5805488"/>
            <a:ext cx="329882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6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Osaka" charset="0"/>
                <a:cs typeface="Arial"/>
              </a:rPr>
              <a:t>Nove regioni variabili nel </a:t>
            </a:r>
            <a:r>
              <a:rPr lang="it-IT" sz="1600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Osaka" charset="0"/>
                <a:cs typeface="Arial"/>
              </a:rPr>
              <a:t>rRNA</a:t>
            </a:r>
            <a:r>
              <a:rPr lang="it-IT" sz="16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Osaka" charset="0"/>
                <a:cs typeface="Arial"/>
              </a:rPr>
              <a:t>  16s amplificabile mediante PCR</a:t>
            </a:r>
            <a:endParaRPr lang="it-IT" sz="1600" dirty="0">
              <a:latin typeface="Times" charset="0"/>
              <a:ea typeface="Osaka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CasellaDiTesto 1">
            <a:extLst>
              <a:ext uri="{FF2B5EF4-FFF2-40B4-BE49-F238E27FC236}">
                <a16:creationId xmlns:a16="http://schemas.microsoft.com/office/drawing/2014/main" id="{E6DCB5D7-8AB1-C10D-080E-55050EAD2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188913"/>
            <a:ext cx="5349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r>
              <a:rPr lang="it-IT" altLang="it-IT" b="1" dirty="0" err="1">
                <a:solidFill>
                  <a:srgbClr val="FEC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Polymerase</a:t>
            </a:r>
            <a:r>
              <a:rPr lang="it-IT" altLang="it-IT" b="1" dirty="0">
                <a:solidFill>
                  <a:srgbClr val="FEC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Chain Reaction   (PCR)</a:t>
            </a:r>
          </a:p>
        </p:txBody>
      </p:sp>
      <p:pic>
        <p:nvPicPr>
          <p:cNvPr id="48130" name="Immagine 2">
            <a:extLst>
              <a:ext uri="{FF2B5EF4-FFF2-40B4-BE49-F238E27FC236}">
                <a16:creationId xmlns:a16="http://schemas.microsoft.com/office/drawing/2014/main" id="{17E7D568-D04F-D912-E354-74F896CCF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981075"/>
            <a:ext cx="5180012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5F533AB-4383-DC03-91C0-ED8B1FA88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933825"/>
            <a:ext cx="6119812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9C775FB-5F4C-B2BC-19A4-0FB4C4CBE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581525"/>
            <a:ext cx="3635375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Immagine 2">
            <a:extLst>
              <a:ext uri="{FF2B5EF4-FFF2-40B4-BE49-F238E27FC236}">
                <a16:creationId xmlns:a16="http://schemas.microsoft.com/office/drawing/2014/main" id="{243DE3C6-2171-91B7-12C6-4DD416B8E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5764213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A6A5C1A4-6194-5678-3A7C-A194C3B84008}"/>
              </a:ext>
            </a:extLst>
          </p:cNvPr>
          <p:cNvGrpSpPr/>
          <p:nvPr/>
        </p:nvGrpSpPr>
        <p:grpSpPr>
          <a:xfrm>
            <a:off x="927740" y="1700808"/>
            <a:ext cx="7288520" cy="2959805"/>
            <a:chOff x="451832" y="2567683"/>
            <a:chExt cx="7288520" cy="2959805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127E49D5-AE4E-ADE8-FDB2-7D95EC439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1832" y="2567683"/>
              <a:ext cx="7288520" cy="2959805"/>
            </a:xfrm>
            <a:prstGeom prst="rect">
              <a:avLst/>
            </a:prstGeom>
          </p:spPr>
        </p:pic>
        <p:sp>
          <p:nvSpPr>
            <p:cNvPr id="3" name="Figura a mano libera 2">
              <a:extLst>
                <a:ext uri="{FF2B5EF4-FFF2-40B4-BE49-F238E27FC236}">
                  <a16:creationId xmlns:a16="http://schemas.microsoft.com/office/drawing/2014/main" id="{B68EAE38-4C7F-4961-9B25-C14D187579E3}"/>
                </a:ext>
              </a:extLst>
            </p:cNvPr>
            <p:cNvSpPr/>
            <p:nvPr/>
          </p:nvSpPr>
          <p:spPr bwMode="auto">
            <a:xfrm>
              <a:off x="6588224" y="2636912"/>
              <a:ext cx="923109" cy="966652"/>
            </a:xfrm>
            <a:custGeom>
              <a:avLst/>
              <a:gdLst>
                <a:gd name="connsiteX0" fmla="*/ 653143 w 923109"/>
                <a:gd name="connsiteY0" fmla="*/ 26126 h 966652"/>
                <a:gd name="connsiteX1" fmla="*/ 609600 w 923109"/>
                <a:gd name="connsiteY1" fmla="*/ 17418 h 966652"/>
                <a:gd name="connsiteX2" fmla="*/ 583474 w 923109"/>
                <a:gd name="connsiteY2" fmla="*/ 8709 h 966652"/>
                <a:gd name="connsiteX3" fmla="*/ 496389 w 923109"/>
                <a:gd name="connsiteY3" fmla="*/ 0 h 966652"/>
                <a:gd name="connsiteX4" fmla="*/ 374469 w 923109"/>
                <a:gd name="connsiteY4" fmla="*/ 26126 h 966652"/>
                <a:gd name="connsiteX5" fmla="*/ 357051 w 923109"/>
                <a:gd name="connsiteY5" fmla="*/ 43543 h 966652"/>
                <a:gd name="connsiteX6" fmla="*/ 313509 w 923109"/>
                <a:gd name="connsiteY6" fmla="*/ 121920 h 966652"/>
                <a:gd name="connsiteX7" fmla="*/ 296091 w 923109"/>
                <a:gd name="connsiteY7" fmla="*/ 148046 h 966652"/>
                <a:gd name="connsiteX8" fmla="*/ 269966 w 923109"/>
                <a:gd name="connsiteY8" fmla="*/ 200298 h 966652"/>
                <a:gd name="connsiteX9" fmla="*/ 252549 w 923109"/>
                <a:gd name="connsiteY9" fmla="*/ 252549 h 966652"/>
                <a:gd name="connsiteX10" fmla="*/ 243840 w 923109"/>
                <a:gd name="connsiteY10" fmla="*/ 278675 h 966652"/>
                <a:gd name="connsiteX11" fmla="*/ 226423 w 923109"/>
                <a:gd name="connsiteY11" fmla="*/ 304800 h 966652"/>
                <a:gd name="connsiteX12" fmla="*/ 209006 w 923109"/>
                <a:gd name="connsiteY12" fmla="*/ 357052 h 966652"/>
                <a:gd name="connsiteX13" fmla="*/ 200297 w 923109"/>
                <a:gd name="connsiteY13" fmla="*/ 383178 h 966652"/>
                <a:gd name="connsiteX14" fmla="*/ 191589 w 923109"/>
                <a:gd name="connsiteY14" fmla="*/ 409303 h 966652"/>
                <a:gd name="connsiteX15" fmla="*/ 174171 w 923109"/>
                <a:gd name="connsiteY15" fmla="*/ 426720 h 966652"/>
                <a:gd name="connsiteX16" fmla="*/ 165463 w 923109"/>
                <a:gd name="connsiteY16" fmla="*/ 452846 h 966652"/>
                <a:gd name="connsiteX17" fmla="*/ 156754 w 923109"/>
                <a:gd name="connsiteY17" fmla="*/ 539932 h 966652"/>
                <a:gd name="connsiteX18" fmla="*/ 130629 w 923109"/>
                <a:gd name="connsiteY18" fmla="*/ 557349 h 966652"/>
                <a:gd name="connsiteX19" fmla="*/ 121920 w 923109"/>
                <a:gd name="connsiteY19" fmla="*/ 583475 h 966652"/>
                <a:gd name="connsiteX20" fmla="*/ 113211 w 923109"/>
                <a:gd name="connsiteY20" fmla="*/ 618309 h 966652"/>
                <a:gd name="connsiteX21" fmla="*/ 87086 w 923109"/>
                <a:gd name="connsiteY21" fmla="*/ 627018 h 966652"/>
                <a:gd name="connsiteX22" fmla="*/ 43543 w 923109"/>
                <a:gd name="connsiteY22" fmla="*/ 635726 h 966652"/>
                <a:gd name="connsiteX23" fmla="*/ 34834 w 923109"/>
                <a:gd name="connsiteY23" fmla="*/ 661852 h 966652"/>
                <a:gd name="connsiteX24" fmla="*/ 0 w 923109"/>
                <a:gd name="connsiteY24" fmla="*/ 714103 h 966652"/>
                <a:gd name="connsiteX25" fmla="*/ 8709 w 923109"/>
                <a:gd name="connsiteY25" fmla="*/ 766355 h 966652"/>
                <a:gd name="connsiteX26" fmla="*/ 34834 w 923109"/>
                <a:gd name="connsiteY26" fmla="*/ 801189 h 966652"/>
                <a:gd name="connsiteX27" fmla="*/ 52251 w 923109"/>
                <a:gd name="connsiteY27" fmla="*/ 827315 h 966652"/>
                <a:gd name="connsiteX28" fmla="*/ 148046 w 923109"/>
                <a:gd name="connsiteY28" fmla="*/ 905692 h 966652"/>
                <a:gd name="connsiteX29" fmla="*/ 174171 w 923109"/>
                <a:gd name="connsiteY29" fmla="*/ 914400 h 966652"/>
                <a:gd name="connsiteX30" fmla="*/ 235131 w 923109"/>
                <a:gd name="connsiteY30" fmla="*/ 949235 h 966652"/>
                <a:gd name="connsiteX31" fmla="*/ 313509 w 923109"/>
                <a:gd name="connsiteY31" fmla="*/ 966652 h 966652"/>
                <a:gd name="connsiteX32" fmla="*/ 418011 w 923109"/>
                <a:gd name="connsiteY32" fmla="*/ 957943 h 966652"/>
                <a:gd name="connsiteX33" fmla="*/ 470263 w 923109"/>
                <a:gd name="connsiteY33" fmla="*/ 966652 h 966652"/>
                <a:gd name="connsiteX34" fmla="*/ 557349 w 923109"/>
                <a:gd name="connsiteY34" fmla="*/ 957943 h 966652"/>
                <a:gd name="connsiteX35" fmla="*/ 766354 w 923109"/>
                <a:gd name="connsiteY35" fmla="*/ 949235 h 966652"/>
                <a:gd name="connsiteX36" fmla="*/ 827314 w 923109"/>
                <a:gd name="connsiteY36" fmla="*/ 905692 h 966652"/>
                <a:gd name="connsiteX37" fmla="*/ 844731 w 923109"/>
                <a:gd name="connsiteY37" fmla="*/ 879566 h 966652"/>
                <a:gd name="connsiteX38" fmla="*/ 862149 w 923109"/>
                <a:gd name="connsiteY38" fmla="*/ 801189 h 966652"/>
                <a:gd name="connsiteX39" fmla="*/ 879566 w 923109"/>
                <a:gd name="connsiteY39" fmla="*/ 775063 h 966652"/>
                <a:gd name="connsiteX40" fmla="*/ 905691 w 923109"/>
                <a:gd name="connsiteY40" fmla="*/ 696686 h 966652"/>
                <a:gd name="connsiteX41" fmla="*/ 914400 w 923109"/>
                <a:gd name="connsiteY41" fmla="*/ 670560 h 966652"/>
                <a:gd name="connsiteX42" fmla="*/ 923109 w 923109"/>
                <a:gd name="connsiteY42" fmla="*/ 566058 h 966652"/>
                <a:gd name="connsiteX43" fmla="*/ 905691 w 923109"/>
                <a:gd name="connsiteY43" fmla="*/ 478972 h 966652"/>
                <a:gd name="connsiteX44" fmla="*/ 853440 w 923109"/>
                <a:gd name="connsiteY44" fmla="*/ 365760 h 966652"/>
                <a:gd name="connsiteX45" fmla="*/ 827314 w 923109"/>
                <a:gd name="connsiteY45" fmla="*/ 243840 h 966652"/>
                <a:gd name="connsiteX46" fmla="*/ 818606 w 923109"/>
                <a:gd name="connsiteY46" fmla="*/ 165463 h 966652"/>
                <a:gd name="connsiteX47" fmla="*/ 801189 w 923109"/>
                <a:gd name="connsiteY47" fmla="*/ 113212 h 966652"/>
                <a:gd name="connsiteX48" fmla="*/ 757646 w 923109"/>
                <a:gd name="connsiteY48" fmla="*/ 60960 h 966652"/>
                <a:gd name="connsiteX49" fmla="*/ 705394 w 923109"/>
                <a:gd name="connsiteY49" fmla="*/ 26126 h 966652"/>
                <a:gd name="connsiteX50" fmla="*/ 679269 w 923109"/>
                <a:gd name="connsiteY50" fmla="*/ 8709 h 966652"/>
                <a:gd name="connsiteX51" fmla="*/ 653143 w 923109"/>
                <a:gd name="connsiteY51" fmla="*/ 26126 h 966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23109" h="966652">
                  <a:moveTo>
                    <a:pt x="653143" y="26126"/>
                  </a:moveTo>
                  <a:cubicBezTo>
                    <a:pt x="641531" y="27578"/>
                    <a:pt x="623960" y="21008"/>
                    <a:pt x="609600" y="17418"/>
                  </a:cubicBezTo>
                  <a:cubicBezTo>
                    <a:pt x="600694" y="15192"/>
                    <a:pt x="592547" y="10105"/>
                    <a:pt x="583474" y="8709"/>
                  </a:cubicBezTo>
                  <a:cubicBezTo>
                    <a:pt x="554640" y="4273"/>
                    <a:pt x="525417" y="2903"/>
                    <a:pt x="496389" y="0"/>
                  </a:cubicBezTo>
                  <a:cubicBezTo>
                    <a:pt x="420583" y="6892"/>
                    <a:pt x="417345" y="-8174"/>
                    <a:pt x="374469" y="26126"/>
                  </a:cubicBezTo>
                  <a:cubicBezTo>
                    <a:pt x="368058" y="31255"/>
                    <a:pt x="362857" y="37737"/>
                    <a:pt x="357051" y="43543"/>
                  </a:cubicBezTo>
                  <a:cubicBezTo>
                    <a:pt x="341724" y="89527"/>
                    <a:pt x="353434" y="62033"/>
                    <a:pt x="313509" y="121920"/>
                  </a:cubicBezTo>
                  <a:lnTo>
                    <a:pt x="296091" y="148046"/>
                  </a:lnTo>
                  <a:cubicBezTo>
                    <a:pt x="264338" y="243313"/>
                    <a:pt x="314977" y="99023"/>
                    <a:pt x="269966" y="200298"/>
                  </a:cubicBezTo>
                  <a:cubicBezTo>
                    <a:pt x="262510" y="217075"/>
                    <a:pt x="258355" y="235132"/>
                    <a:pt x="252549" y="252549"/>
                  </a:cubicBezTo>
                  <a:cubicBezTo>
                    <a:pt x="249646" y="261258"/>
                    <a:pt x="248932" y="271037"/>
                    <a:pt x="243840" y="278675"/>
                  </a:cubicBezTo>
                  <a:cubicBezTo>
                    <a:pt x="238034" y="287383"/>
                    <a:pt x="230674" y="295236"/>
                    <a:pt x="226423" y="304800"/>
                  </a:cubicBezTo>
                  <a:cubicBezTo>
                    <a:pt x="218967" y="321577"/>
                    <a:pt x="214812" y="339635"/>
                    <a:pt x="209006" y="357052"/>
                  </a:cubicBezTo>
                  <a:lnTo>
                    <a:pt x="200297" y="383178"/>
                  </a:lnTo>
                  <a:cubicBezTo>
                    <a:pt x="197394" y="391886"/>
                    <a:pt x="198080" y="402812"/>
                    <a:pt x="191589" y="409303"/>
                  </a:cubicBezTo>
                  <a:lnTo>
                    <a:pt x="174171" y="426720"/>
                  </a:lnTo>
                  <a:cubicBezTo>
                    <a:pt x="171268" y="435429"/>
                    <a:pt x="166859" y="443773"/>
                    <a:pt x="165463" y="452846"/>
                  </a:cubicBezTo>
                  <a:cubicBezTo>
                    <a:pt x="161027" y="481680"/>
                    <a:pt x="165979" y="512256"/>
                    <a:pt x="156754" y="539932"/>
                  </a:cubicBezTo>
                  <a:cubicBezTo>
                    <a:pt x="153444" y="549861"/>
                    <a:pt x="139337" y="551543"/>
                    <a:pt x="130629" y="557349"/>
                  </a:cubicBezTo>
                  <a:cubicBezTo>
                    <a:pt x="127726" y="566058"/>
                    <a:pt x="124442" y="574648"/>
                    <a:pt x="121920" y="583475"/>
                  </a:cubicBezTo>
                  <a:cubicBezTo>
                    <a:pt x="118632" y="594983"/>
                    <a:pt x="120688" y="608963"/>
                    <a:pt x="113211" y="618309"/>
                  </a:cubicBezTo>
                  <a:cubicBezTo>
                    <a:pt x="107477" y="625477"/>
                    <a:pt x="95991" y="624792"/>
                    <a:pt x="87086" y="627018"/>
                  </a:cubicBezTo>
                  <a:cubicBezTo>
                    <a:pt x="72726" y="630608"/>
                    <a:pt x="58057" y="632823"/>
                    <a:pt x="43543" y="635726"/>
                  </a:cubicBezTo>
                  <a:cubicBezTo>
                    <a:pt x="40640" y="644435"/>
                    <a:pt x="39292" y="653827"/>
                    <a:pt x="34834" y="661852"/>
                  </a:cubicBezTo>
                  <a:cubicBezTo>
                    <a:pt x="24668" y="680150"/>
                    <a:pt x="0" y="714103"/>
                    <a:pt x="0" y="714103"/>
                  </a:cubicBezTo>
                  <a:cubicBezTo>
                    <a:pt x="2903" y="731520"/>
                    <a:pt x="2151" y="749960"/>
                    <a:pt x="8709" y="766355"/>
                  </a:cubicBezTo>
                  <a:cubicBezTo>
                    <a:pt x="14099" y="779831"/>
                    <a:pt x="26398" y="789378"/>
                    <a:pt x="34834" y="801189"/>
                  </a:cubicBezTo>
                  <a:cubicBezTo>
                    <a:pt x="40917" y="809706"/>
                    <a:pt x="45359" y="819438"/>
                    <a:pt x="52251" y="827315"/>
                  </a:cubicBezTo>
                  <a:cubicBezTo>
                    <a:pt x="72306" y="850236"/>
                    <a:pt x="117763" y="895598"/>
                    <a:pt x="148046" y="905692"/>
                  </a:cubicBezTo>
                  <a:lnTo>
                    <a:pt x="174171" y="914400"/>
                  </a:lnTo>
                  <a:cubicBezTo>
                    <a:pt x="195828" y="928838"/>
                    <a:pt x="209876" y="939765"/>
                    <a:pt x="235131" y="949235"/>
                  </a:cubicBezTo>
                  <a:cubicBezTo>
                    <a:pt x="249180" y="954503"/>
                    <a:pt x="301694" y="964289"/>
                    <a:pt x="313509" y="966652"/>
                  </a:cubicBezTo>
                  <a:cubicBezTo>
                    <a:pt x="348343" y="963749"/>
                    <a:pt x="383056" y="957943"/>
                    <a:pt x="418011" y="957943"/>
                  </a:cubicBezTo>
                  <a:cubicBezTo>
                    <a:pt x="435669" y="957943"/>
                    <a:pt x="452605" y="966652"/>
                    <a:pt x="470263" y="966652"/>
                  </a:cubicBezTo>
                  <a:cubicBezTo>
                    <a:pt x="499436" y="966652"/>
                    <a:pt x="528226" y="959656"/>
                    <a:pt x="557349" y="957943"/>
                  </a:cubicBezTo>
                  <a:cubicBezTo>
                    <a:pt x="626957" y="953848"/>
                    <a:pt x="696686" y="952138"/>
                    <a:pt x="766354" y="949235"/>
                  </a:cubicBezTo>
                  <a:cubicBezTo>
                    <a:pt x="844733" y="923109"/>
                    <a:pt x="804092" y="952138"/>
                    <a:pt x="827314" y="905692"/>
                  </a:cubicBezTo>
                  <a:cubicBezTo>
                    <a:pt x="831995" y="896330"/>
                    <a:pt x="838925" y="888275"/>
                    <a:pt x="844731" y="879566"/>
                  </a:cubicBezTo>
                  <a:cubicBezTo>
                    <a:pt x="846281" y="871815"/>
                    <a:pt x="857536" y="811951"/>
                    <a:pt x="862149" y="801189"/>
                  </a:cubicBezTo>
                  <a:cubicBezTo>
                    <a:pt x="866272" y="791569"/>
                    <a:pt x="873760" y="783772"/>
                    <a:pt x="879566" y="775063"/>
                  </a:cubicBezTo>
                  <a:lnTo>
                    <a:pt x="905691" y="696686"/>
                  </a:lnTo>
                  <a:lnTo>
                    <a:pt x="914400" y="670560"/>
                  </a:lnTo>
                  <a:cubicBezTo>
                    <a:pt x="917303" y="635726"/>
                    <a:pt x="923109" y="601013"/>
                    <a:pt x="923109" y="566058"/>
                  </a:cubicBezTo>
                  <a:cubicBezTo>
                    <a:pt x="923109" y="558287"/>
                    <a:pt x="911446" y="492784"/>
                    <a:pt x="905691" y="478972"/>
                  </a:cubicBezTo>
                  <a:cubicBezTo>
                    <a:pt x="873434" y="401555"/>
                    <a:pt x="874739" y="429657"/>
                    <a:pt x="853440" y="365760"/>
                  </a:cubicBezTo>
                  <a:cubicBezTo>
                    <a:pt x="845525" y="342017"/>
                    <a:pt x="827354" y="244196"/>
                    <a:pt x="827314" y="243840"/>
                  </a:cubicBezTo>
                  <a:cubicBezTo>
                    <a:pt x="824411" y="217714"/>
                    <a:pt x="823761" y="191239"/>
                    <a:pt x="818606" y="165463"/>
                  </a:cubicBezTo>
                  <a:cubicBezTo>
                    <a:pt x="815006" y="147460"/>
                    <a:pt x="806995" y="130629"/>
                    <a:pt x="801189" y="113212"/>
                  </a:cubicBezTo>
                  <a:cubicBezTo>
                    <a:pt x="788471" y="75057"/>
                    <a:pt x="798906" y="89842"/>
                    <a:pt x="757646" y="60960"/>
                  </a:cubicBezTo>
                  <a:cubicBezTo>
                    <a:pt x="740497" y="48956"/>
                    <a:pt x="722811" y="37737"/>
                    <a:pt x="705394" y="26126"/>
                  </a:cubicBezTo>
                  <a:lnTo>
                    <a:pt x="679269" y="8709"/>
                  </a:lnTo>
                  <a:cubicBezTo>
                    <a:pt x="646985" y="19471"/>
                    <a:pt x="664755" y="24674"/>
                    <a:pt x="653143" y="26126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</p:grp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73A2D66F-802B-2A2C-1FF5-97A140AF1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332656"/>
            <a:ext cx="78836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r>
              <a:rPr lang="it-IT" altLang="it-IT" b="1" dirty="0">
                <a:solidFill>
                  <a:srgbClr val="FEC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Sequenziamento del DNA amplificato mediante PCR</a:t>
            </a:r>
          </a:p>
        </p:txBody>
      </p:sp>
    </p:spTree>
    <p:extLst>
      <p:ext uri="{BB962C8B-B14F-4D97-AF65-F5344CB8AC3E}">
        <p14:creationId xmlns:p14="http://schemas.microsoft.com/office/powerpoint/2010/main" val="19985727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B1268ABB-B38A-BFCA-FBCD-80DC4052E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968" y="908720"/>
            <a:ext cx="6361995" cy="4608512"/>
          </a:xfrm>
          <a:prstGeom prst="rect">
            <a:avLst/>
          </a:prstGeom>
        </p:spPr>
      </p:pic>
      <p:sp>
        <p:nvSpPr>
          <p:cNvPr id="4" name="CasellaDiTesto 1">
            <a:extLst>
              <a:ext uri="{FF2B5EF4-FFF2-40B4-BE49-F238E27FC236}">
                <a16:creationId xmlns:a16="http://schemas.microsoft.com/office/drawing/2014/main" id="{526E7A85-2F6D-C005-9036-131A0D953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880" y="116632"/>
            <a:ext cx="22701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r>
              <a:rPr lang="it-IT" altLang="it-IT" b="1" dirty="0">
                <a:solidFill>
                  <a:srgbClr val="FECE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PCR multiplex</a:t>
            </a:r>
          </a:p>
        </p:txBody>
      </p:sp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B9908D00-94FC-A627-C8F1-4009AE2F37B0}"/>
              </a:ext>
            </a:extLst>
          </p:cNvPr>
          <p:cNvSpPr/>
          <p:nvPr/>
        </p:nvSpPr>
        <p:spPr bwMode="auto">
          <a:xfrm>
            <a:off x="2998177" y="905608"/>
            <a:ext cx="1565031" cy="2039815"/>
          </a:xfrm>
          <a:custGeom>
            <a:avLst/>
            <a:gdLst>
              <a:gd name="connsiteX0" fmla="*/ 52754 w 1565031"/>
              <a:gd name="connsiteY0" fmla="*/ 246184 h 2039815"/>
              <a:gd name="connsiteX1" fmla="*/ 52754 w 1565031"/>
              <a:gd name="connsiteY1" fmla="*/ 246184 h 2039815"/>
              <a:gd name="connsiteX2" fmla="*/ 61546 w 1565031"/>
              <a:gd name="connsiteY2" fmla="*/ 167054 h 2039815"/>
              <a:gd name="connsiteX3" fmla="*/ 70338 w 1565031"/>
              <a:gd name="connsiteY3" fmla="*/ 131884 h 2039815"/>
              <a:gd name="connsiteX4" fmla="*/ 96715 w 1565031"/>
              <a:gd name="connsiteY4" fmla="*/ 114300 h 2039815"/>
              <a:gd name="connsiteX5" fmla="*/ 193431 w 1565031"/>
              <a:gd name="connsiteY5" fmla="*/ 0 h 2039815"/>
              <a:gd name="connsiteX6" fmla="*/ 1521069 w 1565031"/>
              <a:gd name="connsiteY6" fmla="*/ 8792 h 2039815"/>
              <a:gd name="connsiteX7" fmla="*/ 1565031 w 1565031"/>
              <a:gd name="connsiteY7" fmla="*/ 1529861 h 2039815"/>
              <a:gd name="connsiteX8" fmla="*/ 1169377 w 1565031"/>
              <a:gd name="connsiteY8" fmla="*/ 2039815 h 2039815"/>
              <a:gd name="connsiteX9" fmla="*/ 1063869 w 1565031"/>
              <a:gd name="connsiteY9" fmla="*/ 2022230 h 2039815"/>
              <a:gd name="connsiteX10" fmla="*/ 0 w 1565031"/>
              <a:gd name="connsiteY10" fmla="*/ 1107830 h 2039815"/>
              <a:gd name="connsiteX11" fmla="*/ 52754 w 1565031"/>
              <a:gd name="connsiteY11" fmla="*/ 246184 h 2039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65031" h="2039815">
                <a:moveTo>
                  <a:pt x="52754" y="246184"/>
                </a:moveTo>
                <a:lnTo>
                  <a:pt x="52754" y="246184"/>
                </a:lnTo>
                <a:cubicBezTo>
                  <a:pt x="55685" y="219807"/>
                  <a:pt x="57511" y="193284"/>
                  <a:pt x="61546" y="167054"/>
                </a:cubicBezTo>
                <a:cubicBezTo>
                  <a:pt x="63383" y="155110"/>
                  <a:pt x="63635" y="141939"/>
                  <a:pt x="70338" y="131884"/>
                </a:cubicBezTo>
                <a:cubicBezTo>
                  <a:pt x="76199" y="123092"/>
                  <a:pt x="96715" y="114300"/>
                  <a:pt x="96715" y="114300"/>
                </a:cubicBezTo>
                <a:lnTo>
                  <a:pt x="193431" y="0"/>
                </a:lnTo>
                <a:lnTo>
                  <a:pt x="1521069" y="8792"/>
                </a:lnTo>
                <a:lnTo>
                  <a:pt x="1565031" y="1529861"/>
                </a:lnTo>
                <a:lnTo>
                  <a:pt x="1169377" y="2039815"/>
                </a:lnTo>
                <a:lnTo>
                  <a:pt x="1063869" y="2022230"/>
                </a:lnTo>
                <a:lnTo>
                  <a:pt x="0" y="1107830"/>
                </a:lnTo>
                <a:lnTo>
                  <a:pt x="52754" y="246184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FBAE39F8-5B3D-3600-AC70-4E9D59482632}"/>
              </a:ext>
            </a:extLst>
          </p:cNvPr>
          <p:cNvSpPr/>
          <p:nvPr/>
        </p:nvSpPr>
        <p:spPr bwMode="auto">
          <a:xfrm>
            <a:off x="4651131" y="914400"/>
            <a:ext cx="1565031" cy="2074985"/>
          </a:xfrm>
          <a:custGeom>
            <a:avLst/>
            <a:gdLst>
              <a:gd name="connsiteX0" fmla="*/ 43961 w 1565031"/>
              <a:gd name="connsiteY0" fmla="*/ 219808 h 2074985"/>
              <a:gd name="connsiteX1" fmla="*/ 43961 w 1565031"/>
              <a:gd name="connsiteY1" fmla="*/ 219808 h 2074985"/>
              <a:gd name="connsiteX2" fmla="*/ 61546 w 1565031"/>
              <a:gd name="connsiteY2" fmla="*/ 140677 h 2074985"/>
              <a:gd name="connsiteX3" fmla="*/ 87923 w 1565031"/>
              <a:gd name="connsiteY3" fmla="*/ 123092 h 2074985"/>
              <a:gd name="connsiteX4" fmla="*/ 105507 w 1565031"/>
              <a:gd name="connsiteY4" fmla="*/ 70338 h 2074985"/>
              <a:gd name="connsiteX5" fmla="*/ 114300 w 1565031"/>
              <a:gd name="connsiteY5" fmla="*/ 35169 h 2074985"/>
              <a:gd name="connsiteX6" fmla="*/ 114300 w 1565031"/>
              <a:gd name="connsiteY6" fmla="*/ 35169 h 2074985"/>
              <a:gd name="connsiteX7" fmla="*/ 184638 w 1565031"/>
              <a:gd name="connsiteY7" fmla="*/ 0 h 2074985"/>
              <a:gd name="connsiteX8" fmla="*/ 1415561 w 1565031"/>
              <a:gd name="connsiteY8" fmla="*/ 0 h 2074985"/>
              <a:gd name="connsiteX9" fmla="*/ 1556238 w 1565031"/>
              <a:gd name="connsiteY9" fmla="*/ 228600 h 2074985"/>
              <a:gd name="connsiteX10" fmla="*/ 1565031 w 1565031"/>
              <a:gd name="connsiteY10" fmla="*/ 940777 h 2074985"/>
              <a:gd name="connsiteX11" fmla="*/ 158261 w 1565031"/>
              <a:gd name="connsiteY11" fmla="*/ 2074985 h 2074985"/>
              <a:gd name="connsiteX12" fmla="*/ 0 w 1565031"/>
              <a:gd name="connsiteY12" fmla="*/ 1995854 h 2074985"/>
              <a:gd name="connsiteX13" fmla="*/ 43961 w 1565031"/>
              <a:gd name="connsiteY13" fmla="*/ 219808 h 2074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65031" h="2074985">
                <a:moveTo>
                  <a:pt x="43961" y="219808"/>
                </a:moveTo>
                <a:lnTo>
                  <a:pt x="43961" y="219808"/>
                </a:lnTo>
                <a:cubicBezTo>
                  <a:pt x="49823" y="193431"/>
                  <a:pt x="50365" y="165276"/>
                  <a:pt x="61546" y="140677"/>
                </a:cubicBezTo>
                <a:cubicBezTo>
                  <a:pt x="65919" y="131057"/>
                  <a:pt x="82323" y="132053"/>
                  <a:pt x="87923" y="123092"/>
                </a:cubicBezTo>
                <a:cubicBezTo>
                  <a:pt x="97747" y="107374"/>
                  <a:pt x="99645" y="87923"/>
                  <a:pt x="105507" y="70338"/>
                </a:cubicBezTo>
                <a:cubicBezTo>
                  <a:pt x="115227" y="41178"/>
                  <a:pt x="114300" y="53231"/>
                  <a:pt x="114300" y="35169"/>
                </a:cubicBezTo>
                <a:lnTo>
                  <a:pt x="114300" y="35169"/>
                </a:lnTo>
                <a:lnTo>
                  <a:pt x="184638" y="0"/>
                </a:lnTo>
                <a:lnTo>
                  <a:pt x="1415561" y="0"/>
                </a:lnTo>
                <a:lnTo>
                  <a:pt x="1556238" y="228600"/>
                </a:lnTo>
                <a:lnTo>
                  <a:pt x="1565031" y="940777"/>
                </a:lnTo>
                <a:lnTo>
                  <a:pt x="158261" y="2074985"/>
                </a:lnTo>
                <a:lnTo>
                  <a:pt x="0" y="1995854"/>
                </a:lnTo>
                <a:lnTo>
                  <a:pt x="43961" y="219808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571C2DE-B775-605B-B924-0F980036BAF9}"/>
              </a:ext>
            </a:extLst>
          </p:cNvPr>
          <p:cNvSpPr/>
          <p:nvPr/>
        </p:nvSpPr>
        <p:spPr bwMode="auto">
          <a:xfrm>
            <a:off x="3491880" y="4221088"/>
            <a:ext cx="2088232" cy="129614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ED760981-E414-998F-4E5F-5CDAA3D2557A}"/>
              </a:ext>
            </a:extLst>
          </p:cNvPr>
          <p:cNvGrpSpPr/>
          <p:nvPr/>
        </p:nvGrpSpPr>
        <p:grpSpPr>
          <a:xfrm>
            <a:off x="4788024" y="896815"/>
            <a:ext cx="3019545" cy="2892225"/>
            <a:chOff x="4788024" y="896815"/>
            <a:chExt cx="3019545" cy="2892225"/>
          </a:xfrm>
        </p:grpSpPr>
        <p:sp>
          <p:nvSpPr>
            <p:cNvPr id="9" name="Figura a mano libera 8">
              <a:extLst>
                <a:ext uri="{FF2B5EF4-FFF2-40B4-BE49-F238E27FC236}">
                  <a16:creationId xmlns:a16="http://schemas.microsoft.com/office/drawing/2014/main" id="{C58ABA06-E6F9-80BF-1DBD-F123C8D17854}"/>
                </a:ext>
              </a:extLst>
            </p:cNvPr>
            <p:cNvSpPr/>
            <p:nvPr/>
          </p:nvSpPr>
          <p:spPr bwMode="auto">
            <a:xfrm>
              <a:off x="5503985" y="896815"/>
              <a:ext cx="2303584" cy="2118947"/>
            </a:xfrm>
            <a:custGeom>
              <a:avLst/>
              <a:gdLst>
                <a:gd name="connsiteX0" fmla="*/ 826477 w 2303584"/>
                <a:gd name="connsiteY0" fmla="*/ 334108 h 2118947"/>
                <a:gd name="connsiteX1" fmla="*/ 826477 w 2303584"/>
                <a:gd name="connsiteY1" fmla="*/ 334108 h 2118947"/>
                <a:gd name="connsiteX2" fmla="*/ 844061 w 2303584"/>
                <a:gd name="connsiteY2" fmla="*/ 254977 h 2118947"/>
                <a:gd name="connsiteX3" fmla="*/ 844061 w 2303584"/>
                <a:gd name="connsiteY3" fmla="*/ 175847 h 2118947"/>
                <a:gd name="connsiteX4" fmla="*/ 870438 w 2303584"/>
                <a:gd name="connsiteY4" fmla="*/ 158262 h 2118947"/>
                <a:gd name="connsiteX5" fmla="*/ 888023 w 2303584"/>
                <a:gd name="connsiteY5" fmla="*/ 131885 h 2118947"/>
                <a:gd name="connsiteX6" fmla="*/ 967153 w 2303584"/>
                <a:gd name="connsiteY6" fmla="*/ 0 h 2118947"/>
                <a:gd name="connsiteX7" fmla="*/ 2145323 w 2303584"/>
                <a:gd name="connsiteY7" fmla="*/ 17585 h 2118947"/>
                <a:gd name="connsiteX8" fmla="*/ 2303584 w 2303584"/>
                <a:gd name="connsiteY8" fmla="*/ 307731 h 2118947"/>
                <a:gd name="connsiteX9" fmla="*/ 2294792 w 2303584"/>
                <a:gd name="connsiteY9" fmla="*/ 1081454 h 2118947"/>
                <a:gd name="connsiteX10" fmla="*/ 413238 w 2303584"/>
                <a:gd name="connsiteY10" fmla="*/ 2118947 h 2118947"/>
                <a:gd name="connsiteX11" fmla="*/ 0 w 2303584"/>
                <a:gd name="connsiteY11" fmla="*/ 2092570 h 2118947"/>
                <a:gd name="connsiteX12" fmla="*/ 808892 w 2303584"/>
                <a:gd name="connsiteY12" fmla="*/ 993531 h 2118947"/>
                <a:gd name="connsiteX13" fmla="*/ 826477 w 2303584"/>
                <a:gd name="connsiteY13" fmla="*/ 334108 h 21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03584" h="2118947">
                  <a:moveTo>
                    <a:pt x="826477" y="334108"/>
                  </a:moveTo>
                  <a:lnTo>
                    <a:pt x="826477" y="334108"/>
                  </a:lnTo>
                  <a:cubicBezTo>
                    <a:pt x="832338" y="307731"/>
                    <a:pt x="842264" y="281938"/>
                    <a:pt x="844061" y="254977"/>
                  </a:cubicBezTo>
                  <a:cubicBezTo>
                    <a:pt x="845968" y="226378"/>
                    <a:pt x="823278" y="201826"/>
                    <a:pt x="844061" y="175847"/>
                  </a:cubicBezTo>
                  <a:cubicBezTo>
                    <a:pt x="850662" y="167595"/>
                    <a:pt x="861646" y="164124"/>
                    <a:pt x="870438" y="158262"/>
                  </a:cubicBezTo>
                  <a:cubicBezTo>
                    <a:pt x="880157" y="129104"/>
                    <a:pt x="869962" y="131885"/>
                    <a:pt x="888023" y="131885"/>
                  </a:cubicBezTo>
                  <a:lnTo>
                    <a:pt x="967153" y="0"/>
                  </a:lnTo>
                  <a:lnTo>
                    <a:pt x="2145323" y="17585"/>
                  </a:lnTo>
                  <a:lnTo>
                    <a:pt x="2303584" y="307731"/>
                  </a:lnTo>
                  <a:lnTo>
                    <a:pt x="2294792" y="1081454"/>
                  </a:lnTo>
                  <a:lnTo>
                    <a:pt x="413238" y="2118947"/>
                  </a:lnTo>
                  <a:lnTo>
                    <a:pt x="0" y="2092570"/>
                  </a:lnTo>
                  <a:lnTo>
                    <a:pt x="808892" y="993531"/>
                  </a:lnTo>
                  <a:lnTo>
                    <a:pt x="826477" y="334108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806065A0-89A1-ADCC-BF5B-7696569A54F5}"/>
                </a:ext>
              </a:extLst>
            </p:cNvPr>
            <p:cNvSpPr/>
            <p:nvPr/>
          </p:nvSpPr>
          <p:spPr bwMode="auto">
            <a:xfrm>
              <a:off x="4788024" y="3284984"/>
              <a:ext cx="1656184" cy="5040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212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9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4B1675AB-641E-24E2-ABF5-2AF4829647FA}"/>
              </a:ext>
            </a:extLst>
          </p:cNvPr>
          <p:cNvGrpSpPr>
            <a:grpSpLocks/>
          </p:cNvGrpSpPr>
          <p:nvPr/>
        </p:nvGrpSpPr>
        <p:grpSpPr bwMode="auto">
          <a:xfrm>
            <a:off x="443094" y="149225"/>
            <a:ext cx="8337369" cy="5943749"/>
            <a:chOff x="443094" y="149225"/>
            <a:chExt cx="8337369" cy="5943749"/>
          </a:xfrm>
        </p:grpSpPr>
        <p:pic>
          <p:nvPicPr>
            <p:cNvPr id="50179" name="Immagine 2">
              <a:extLst>
                <a:ext uri="{FF2B5EF4-FFF2-40B4-BE49-F238E27FC236}">
                  <a16:creationId xmlns:a16="http://schemas.microsoft.com/office/drawing/2014/main" id="{20B64CC8-5909-70A7-1C26-77576AEC5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575" y="1844824"/>
              <a:ext cx="4967287" cy="424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0" name="Rettangolo 3">
              <a:extLst>
                <a:ext uri="{FF2B5EF4-FFF2-40B4-BE49-F238E27FC236}">
                  <a16:creationId xmlns:a16="http://schemas.microsoft.com/office/drawing/2014/main" id="{152896BA-8505-5A04-F364-C5C463261E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094" y="149225"/>
              <a:ext cx="8102600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r>
                <a:rPr lang="it-IT" altLang="it-IT" dirty="0">
                  <a:solidFill>
                    <a:srgbClr val="FFCC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Calcolo della percentuale di C+G attraverso lo studio della denaturazione termica del DNA del ceppo in esame</a:t>
              </a:r>
              <a:endParaRPr lang="it-IT" altLang="it-IT" dirty="0"/>
            </a:p>
          </p:txBody>
        </p:sp>
        <p:pic>
          <p:nvPicPr>
            <p:cNvPr id="50181" name="Immagine 4">
              <a:extLst>
                <a:ext uri="{FF2B5EF4-FFF2-40B4-BE49-F238E27FC236}">
                  <a16:creationId xmlns:a16="http://schemas.microsoft.com/office/drawing/2014/main" id="{BDA11AE0-4B60-B676-77DB-88B958CE3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5963" y="3068638"/>
              <a:ext cx="2984500" cy="1439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2" name="Rettangolo 2">
              <a:extLst>
                <a:ext uri="{FF2B5EF4-FFF2-40B4-BE49-F238E27FC236}">
                  <a16:creationId xmlns:a16="http://schemas.microsoft.com/office/drawing/2014/main" id="{BEB00071-6CE5-DE74-11B3-E794B9611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2120" y="1844824"/>
              <a:ext cx="3096343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 algn="ctr"/>
              <a:r>
                <a:rPr lang="it-IT" altLang="it-IT" sz="2000">
                  <a:solidFill>
                    <a:srgbClr val="FFCC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Algoritmo per il calcolo della percentuale di G+C a partire dalla Tm </a:t>
              </a:r>
              <a:endParaRPr lang="it-IT" altLang="it-IT" sz="2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magine 1">
            <a:extLst>
              <a:ext uri="{FF2B5EF4-FFF2-40B4-BE49-F238E27FC236}">
                <a16:creationId xmlns:a16="http://schemas.microsoft.com/office/drawing/2014/main" id="{1C60E6F4-2823-04C0-0A2A-041835605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65175"/>
            <a:ext cx="2089150" cy="1733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Immagine 2">
            <a:extLst>
              <a:ext uri="{FF2B5EF4-FFF2-40B4-BE49-F238E27FC236}">
                <a16:creationId xmlns:a16="http://schemas.microsoft.com/office/drawing/2014/main" id="{64579C3D-D05E-985A-1809-6BC396FAB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628775"/>
            <a:ext cx="4175125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CasellaDiTesto 3">
            <a:extLst>
              <a:ext uri="{FF2B5EF4-FFF2-40B4-BE49-F238E27FC236}">
                <a16:creationId xmlns:a16="http://schemas.microsoft.com/office/drawing/2014/main" id="{C16FEA4E-1A34-1BF2-6A52-551D2E31F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716338"/>
            <a:ext cx="44656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r>
              <a:rPr lang="it-IT" altLang="it-IT" sz="1600" dirty="0">
                <a:solidFill>
                  <a:srgbClr val="FFD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un frammento di DNA a doppia catena, la quantità di calore necessaria per denaturare le due catene aumenta con l’aumentare del numero delle coppie C-G che sono unite da un triplo legame a idrogeno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026">
            <a:extLst>
              <a:ext uri="{FF2B5EF4-FFF2-40B4-BE49-F238E27FC236}">
                <a16:creationId xmlns:a16="http://schemas.microsoft.com/office/drawing/2014/main" id="{384353ED-67D0-894E-90B9-7EE7B0CBA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188913"/>
            <a:ext cx="19558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rgbClr val="FFCC00"/>
                </a:solidFill>
                <a:latin typeface="Arial" panose="020B0604020202020204" pitchFamily="34" charset="0"/>
              </a:rPr>
              <a:t>Ceppo</a:t>
            </a:r>
          </a:p>
        </p:txBody>
      </p:sp>
      <p:sp>
        <p:nvSpPr>
          <p:cNvPr id="17410" name="Rectangle 1027">
            <a:extLst>
              <a:ext uri="{FF2B5EF4-FFF2-40B4-BE49-F238E27FC236}">
                <a16:creationId xmlns:a16="http://schemas.microsoft.com/office/drawing/2014/main" id="{0B67CA8B-E895-AD4C-A7C4-2A5F0DC03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600200"/>
            <a:ext cx="8686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just" eaLnBrk="1" hangingPunct="1">
              <a:lnSpc>
                <a:spcPct val="90000"/>
              </a:lnSpc>
            </a:pPr>
            <a:r>
              <a:rPr lang="it-IT" altLang="it-IT">
                <a:solidFill>
                  <a:srgbClr val="FFCC00"/>
                </a:solidFill>
                <a:latin typeface="Arial" panose="020B0604020202020204" pitchFamily="34" charset="0"/>
              </a:rPr>
              <a:t>Per una specie si riconoscono differenti ceppi.</a:t>
            </a:r>
          </a:p>
          <a:p>
            <a:pPr algn="just" eaLnBrk="1" hangingPunct="1">
              <a:lnSpc>
                <a:spcPct val="90000"/>
              </a:lnSpc>
            </a:pPr>
            <a:endParaRPr lang="it-IT" altLang="it-IT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it-IT" altLang="it-IT">
                <a:solidFill>
                  <a:srgbClr val="FFCC00"/>
                </a:solidFill>
                <a:latin typeface="Arial" panose="020B0604020202020204" pitchFamily="34" charset="0"/>
              </a:rPr>
              <a:t>Tutti i membri di un ceppo sono indistinguibili usando i metodi scelti per identificarlo.</a:t>
            </a:r>
          </a:p>
          <a:p>
            <a:pPr algn="just" eaLnBrk="1" hangingPunct="1">
              <a:lnSpc>
                <a:spcPct val="90000"/>
              </a:lnSpc>
            </a:pPr>
            <a:endParaRPr lang="it-IT" altLang="it-IT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it-IT" altLang="it-IT">
                <a:solidFill>
                  <a:srgbClr val="FFCC00"/>
                </a:solidFill>
                <a:latin typeface="Arial" panose="020B0604020202020204" pitchFamily="34" charset="0"/>
              </a:rPr>
              <a:t>Ceppi diversi possono differire quando esaminati con metodi adeguati.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28"/>
    </mc:Choice>
    <mc:Fallback xmlns="">
      <p:transition spd="slow" advTm="1812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028">
            <a:extLst>
              <a:ext uri="{FF2B5EF4-FFF2-40B4-BE49-F238E27FC236}">
                <a16:creationId xmlns:a16="http://schemas.microsoft.com/office/drawing/2014/main" id="{9D88FC0D-1814-9548-BEF3-60FCA35EE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188913"/>
            <a:ext cx="6705600" cy="56197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rgbClr val="FFCC00"/>
                </a:solidFill>
                <a:latin typeface="Arial" panose="020B0604020202020204" pitchFamily="34" charset="0"/>
              </a:rPr>
              <a:t>IDENTIFICAZIONE DEI BATTERI</a:t>
            </a:r>
          </a:p>
        </p:txBody>
      </p:sp>
      <p:pic>
        <p:nvPicPr>
          <p:cNvPr id="18434" name="Immagine 2">
            <a:extLst>
              <a:ext uri="{FF2B5EF4-FFF2-40B4-BE49-F238E27FC236}">
                <a16:creationId xmlns:a16="http://schemas.microsoft.com/office/drawing/2014/main" id="{A47749A8-7B40-8A4F-BF59-590258769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239838"/>
            <a:ext cx="4421187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CasellaDiTesto 3">
            <a:extLst>
              <a:ext uri="{FF2B5EF4-FFF2-40B4-BE49-F238E27FC236}">
                <a16:creationId xmlns:a16="http://schemas.microsoft.com/office/drawing/2014/main" id="{02720DF3-361C-F844-859B-E5E633D3F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6207125"/>
            <a:ext cx="3270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F9933"/>
                </a:solidFill>
              </a:rPr>
              <a:t>….ma chi è il colpevole?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78"/>
    </mc:Choice>
    <mc:Fallback xmlns="">
      <p:transition spd="slow" advTm="1327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028">
            <a:extLst>
              <a:ext uri="{FF2B5EF4-FFF2-40B4-BE49-F238E27FC236}">
                <a16:creationId xmlns:a16="http://schemas.microsoft.com/office/drawing/2014/main" id="{6118AA47-9351-5F49-BBAF-3FF901787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188913"/>
            <a:ext cx="6705600" cy="56197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rgbClr val="FFCC00"/>
                </a:solidFill>
                <a:latin typeface="Arial" panose="020B0604020202020204" pitchFamily="34" charset="0"/>
              </a:rPr>
              <a:t>IDENTIFICAZIONE DEI BATTERI</a:t>
            </a:r>
          </a:p>
        </p:txBody>
      </p:sp>
      <p:sp>
        <p:nvSpPr>
          <p:cNvPr id="19458" name="Rectangle 1029">
            <a:extLst>
              <a:ext uri="{FF2B5EF4-FFF2-40B4-BE49-F238E27FC236}">
                <a16:creationId xmlns:a16="http://schemas.microsoft.com/office/drawing/2014/main" id="{233C9E37-3DF5-C041-853C-59647F1C8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052513"/>
            <a:ext cx="822960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it-IT" altLang="it-IT" sz="2400" b="1">
                <a:solidFill>
                  <a:srgbClr val="FFCC00"/>
                </a:solidFill>
                <a:latin typeface="Arial" panose="020B0604020202020204" pitchFamily="34" charset="0"/>
              </a:rPr>
              <a:t>Inizialmente si basava su pochi caratteri fenotipici: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it-IT" altLang="it-IT" sz="240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just" eaLnBrk="1" hangingPunct="1">
              <a:lnSpc>
                <a:spcPct val="110000"/>
              </a:lnSpc>
              <a:buFont typeface="Wingdings" pitchFamily="2" charset="2"/>
              <a:buAutoNum type="arabicPlain"/>
            </a:pPr>
            <a:r>
              <a:rPr lang="it-IT" altLang="it-IT" sz="2400">
                <a:solidFill>
                  <a:srgbClr val="25FF4C"/>
                </a:solidFill>
                <a:latin typeface="Arial" panose="020B0604020202020204" pitchFamily="34" charset="0"/>
              </a:rPr>
              <a:t>Forma</a:t>
            </a:r>
          </a:p>
          <a:p>
            <a:pPr algn="just" eaLnBrk="1" hangingPunct="1">
              <a:lnSpc>
                <a:spcPct val="110000"/>
              </a:lnSpc>
              <a:buFont typeface="Wingdings" pitchFamily="2" charset="2"/>
              <a:buAutoNum type="arabicPlain"/>
            </a:pPr>
            <a:r>
              <a:rPr lang="it-IT" altLang="it-IT" sz="2400">
                <a:solidFill>
                  <a:srgbClr val="25FF4C"/>
                </a:solidFill>
                <a:latin typeface="Arial" panose="020B0604020202020204" pitchFamily="34" charset="0"/>
              </a:rPr>
              <a:t>disposizione delle cellule</a:t>
            </a:r>
          </a:p>
          <a:p>
            <a:pPr algn="just" eaLnBrk="1" hangingPunct="1">
              <a:lnSpc>
                <a:spcPct val="110000"/>
              </a:lnSpc>
              <a:buFont typeface="Wingdings" pitchFamily="2" charset="2"/>
              <a:buAutoNum type="arabicPlain"/>
            </a:pPr>
            <a:r>
              <a:rPr lang="it-IT" altLang="it-IT" sz="2400">
                <a:solidFill>
                  <a:srgbClr val="25FF4C"/>
                </a:solidFill>
                <a:latin typeface="Arial" panose="020B0604020202020204" pitchFamily="34" charset="0"/>
              </a:rPr>
              <a:t>morfologia delle colonie</a:t>
            </a:r>
          </a:p>
          <a:p>
            <a:pPr algn="just" eaLnBrk="1" hangingPunct="1">
              <a:lnSpc>
                <a:spcPct val="110000"/>
              </a:lnSpc>
              <a:buFont typeface="Wingdings" pitchFamily="2" charset="2"/>
              <a:buAutoNum type="arabicPlain"/>
            </a:pPr>
            <a:endParaRPr lang="it-IT" altLang="it-IT" sz="2400">
              <a:solidFill>
                <a:srgbClr val="25FF4C"/>
              </a:solidFill>
              <a:latin typeface="Arial" panose="020B0604020202020204" pitchFamily="34" charset="0"/>
            </a:endParaRPr>
          </a:p>
          <a:p>
            <a:pPr algn="just" eaLnBrk="1" hangingPunct="1">
              <a:lnSpc>
                <a:spcPct val="110000"/>
              </a:lnSpc>
              <a:buFont typeface="Wingdings" pitchFamily="2" charset="2"/>
              <a:buAutoNum type="arabicPlain"/>
            </a:pPr>
            <a:r>
              <a:rPr lang="it-IT" altLang="it-IT" sz="2400">
                <a:solidFill>
                  <a:srgbClr val="F669B3"/>
                </a:solidFill>
                <a:latin typeface="Arial" panose="020B0604020202020204" pitchFamily="34" charset="0"/>
              </a:rPr>
              <a:t>Struttura della parete batterica</a:t>
            </a:r>
          </a:p>
          <a:p>
            <a:pPr algn="just" eaLnBrk="1" hangingPunct="1">
              <a:lnSpc>
                <a:spcPct val="110000"/>
              </a:lnSpc>
              <a:buFont typeface="Wingdings" pitchFamily="2" charset="2"/>
              <a:buAutoNum type="arabicPlain"/>
            </a:pPr>
            <a:r>
              <a:rPr lang="it-IT" altLang="it-IT" sz="2400">
                <a:solidFill>
                  <a:srgbClr val="F669B3"/>
                </a:solidFill>
                <a:latin typeface="Arial" panose="020B0604020202020204" pitchFamily="34" charset="0"/>
              </a:rPr>
              <a:t>capacità di metabolizzare substrati particolari</a:t>
            </a:r>
          </a:p>
          <a:p>
            <a:pPr algn="just" eaLnBrk="1" hangingPunct="1">
              <a:lnSpc>
                <a:spcPct val="110000"/>
              </a:lnSpc>
              <a:buFont typeface="Wingdings" pitchFamily="2" charset="2"/>
              <a:buAutoNum type="arabicPlain"/>
            </a:pPr>
            <a:r>
              <a:rPr lang="it-IT" altLang="it-IT" sz="2400">
                <a:solidFill>
                  <a:srgbClr val="F669B3"/>
                </a:solidFill>
                <a:latin typeface="Arial" panose="020B0604020202020204" pitchFamily="34" charset="0"/>
              </a:rPr>
              <a:t>Metabolismo</a:t>
            </a:r>
          </a:p>
          <a:p>
            <a:pPr algn="just" eaLnBrk="1" hangingPunct="1">
              <a:lnSpc>
                <a:spcPct val="110000"/>
              </a:lnSpc>
              <a:buFont typeface="Wingdings" pitchFamily="2" charset="2"/>
              <a:buAutoNum type="arabicPlain"/>
            </a:pPr>
            <a:endParaRPr lang="it-IT" altLang="it-IT" sz="2400">
              <a:solidFill>
                <a:srgbClr val="F669B3"/>
              </a:solidFill>
              <a:latin typeface="Arial" panose="020B0604020202020204" pitchFamily="34" charset="0"/>
            </a:endParaRPr>
          </a:p>
          <a:p>
            <a:pPr algn="just" eaLnBrk="1" hangingPunct="1">
              <a:lnSpc>
                <a:spcPct val="110000"/>
              </a:lnSpc>
              <a:buFont typeface="Wingdings" pitchFamily="2" charset="2"/>
              <a:buAutoNum type="arabicPlain"/>
            </a:pPr>
            <a:r>
              <a:rPr lang="it-IT" altLang="it-IT" sz="2400">
                <a:solidFill>
                  <a:srgbClr val="FFCC00"/>
                </a:solidFill>
                <a:latin typeface="Arial" panose="020B0604020202020204" pitchFamily="34" charset="0"/>
              </a:rPr>
              <a:t>Altre (antibiogramma, tipizzazione fagica, tipizzazione immunologica</a:t>
            </a:r>
            <a:r>
              <a:rPr lang="mr-IN" altLang="it-IT" sz="2400">
                <a:solidFill>
                  <a:srgbClr val="FFCC00"/>
                </a:solidFill>
                <a:latin typeface="Arial" panose="020B0604020202020204" pitchFamily="34" charset="0"/>
              </a:rPr>
              <a:t>…</a:t>
            </a:r>
            <a:r>
              <a:rPr lang="it-IT" altLang="it-IT" sz="2400">
                <a:solidFill>
                  <a:srgbClr val="FFCC00"/>
                </a:solidFill>
                <a:latin typeface="Arial" panose="020B0604020202020204" pitchFamily="34" charset="0"/>
              </a:rPr>
              <a:t>.etc)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it-IT" altLang="it-IT">
                <a:solidFill>
                  <a:srgbClr val="FFCC00"/>
                </a:solidFill>
                <a:latin typeface="Arial" panose="020B0604020202020204" pitchFamily="34" charset="0"/>
              </a:rPr>
              <a:t> 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it-IT" altLang="it-IT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19459" name="Rettangolo 1">
            <a:extLst>
              <a:ext uri="{FF2B5EF4-FFF2-40B4-BE49-F238E27FC236}">
                <a16:creationId xmlns:a16="http://schemas.microsoft.com/office/drawing/2014/main" id="{DA42D3CA-84EE-A64C-974D-F874CDAEF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2205038"/>
            <a:ext cx="1666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25FF4C"/>
                </a:solidFill>
                <a:latin typeface="Arial" panose="020B0604020202020204" pitchFamily="34" charset="0"/>
              </a:rPr>
              <a:t>Esame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25FF4C"/>
                </a:solidFill>
                <a:latin typeface="Arial" panose="020B0604020202020204" pitchFamily="34" charset="0"/>
              </a:rPr>
              <a:t>morfologico</a:t>
            </a:r>
            <a:endParaRPr lang="it-IT" altLang="it-IT" sz="2000" b="1">
              <a:solidFill>
                <a:srgbClr val="25FF4C"/>
              </a:solidFill>
            </a:endParaRPr>
          </a:p>
        </p:txBody>
      </p:sp>
      <p:sp>
        <p:nvSpPr>
          <p:cNvPr id="19460" name="Parentesi graffa chiusa 3">
            <a:extLst>
              <a:ext uri="{FF2B5EF4-FFF2-40B4-BE49-F238E27FC236}">
                <a16:creationId xmlns:a16="http://schemas.microsoft.com/office/drawing/2014/main" id="{81642253-76FD-9342-BAEA-93F88DBB907B}"/>
              </a:ext>
            </a:extLst>
          </p:cNvPr>
          <p:cNvSpPr>
            <a:spLocks/>
          </p:cNvSpPr>
          <p:nvPr/>
        </p:nvSpPr>
        <p:spPr bwMode="auto">
          <a:xfrm>
            <a:off x="4356100" y="1916113"/>
            <a:ext cx="576263" cy="1296987"/>
          </a:xfrm>
          <a:prstGeom prst="rightBrace">
            <a:avLst>
              <a:gd name="adj1" fmla="val 8336"/>
              <a:gd name="adj2" fmla="val 50000"/>
            </a:avLst>
          </a:prstGeom>
          <a:noFill/>
          <a:ln w="38100">
            <a:solidFill>
              <a:srgbClr val="25FF4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9461" name="Rettangolo 5">
            <a:extLst>
              <a:ext uri="{FF2B5EF4-FFF2-40B4-BE49-F238E27FC236}">
                <a16:creationId xmlns:a16="http://schemas.microsoft.com/office/drawing/2014/main" id="{6E38E7E6-2996-D149-AB29-3D9C83416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0" y="4221163"/>
            <a:ext cx="15382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F669B3"/>
                </a:solidFill>
                <a:latin typeface="Arial" panose="020B0604020202020204" pitchFamily="34" charset="0"/>
              </a:rPr>
              <a:t>Esame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F669B3"/>
                </a:solidFill>
                <a:latin typeface="Arial" panose="020B0604020202020204" pitchFamily="34" charset="0"/>
              </a:rPr>
              <a:t>biochimico</a:t>
            </a:r>
            <a:endParaRPr lang="it-IT" altLang="it-IT" sz="2400">
              <a:solidFill>
                <a:srgbClr val="F669B3"/>
              </a:solidFill>
            </a:endParaRPr>
          </a:p>
        </p:txBody>
      </p:sp>
      <p:sp>
        <p:nvSpPr>
          <p:cNvPr id="19462" name="Parentesi graffa chiusa 7">
            <a:extLst>
              <a:ext uri="{FF2B5EF4-FFF2-40B4-BE49-F238E27FC236}">
                <a16:creationId xmlns:a16="http://schemas.microsoft.com/office/drawing/2014/main" id="{1DEFC4E1-6D64-AF4B-A8F3-6D70518E7810}"/>
              </a:ext>
            </a:extLst>
          </p:cNvPr>
          <p:cNvSpPr>
            <a:spLocks/>
          </p:cNvSpPr>
          <p:nvPr/>
        </p:nvSpPr>
        <p:spPr bwMode="auto">
          <a:xfrm>
            <a:off x="6948488" y="3932238"/>
            <a:ext cx="576262" cy="1296987"/>
          </a:xfrm>
          <a:prstGeom prst="rightBrace">
            <a:avLst>
              <a:gd name="adj1" fmla="val 8336"/>
              <a:gd name="adj2" fmla="val 50000"/>
            </a:avLst>
          </a:prstGeom>
          <a:noFill/>
          <a:ln w="38100">
            <a:solidFill>
              <a:srgbClr val="F669B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33"/>
    </mc:Choice>
    <mc:Fallback xmlns="">
      <p:transition spd="slow" advTm="7193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magine 1">
            <a:extLst>
              <a:ext uri="{FF2B5EF4-FFF2-40B4-BE49-F238E27FC236}">
                <a16:creationId xmlns:a16="http://schemas.microsoft.com/office/drawing/2014/main" id="{DCC0C8D5-D138-CA4A-B003-724DA56A6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557338"/>
            <a:ext cx="7516813" cy="510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6BAC246-1916-C646-A965-C765FCA1A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88913"/>
            <a:ext cx="7885112" cy="115252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en-US" altLang="it-IT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e 2. MORFOLOGIA DELLE CELLULE BATTERICHE</a:t>
            </a:r>
          </a:p>
          <a:p>
            <a:pPr algn="ctr">
              <a:defRPr/>
            </a:pPr>
            <a:endParaRPr lang="en-US" altLang="it-IT" b="1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altLang="it-IT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COLORAZIONE GRAM</a:t>
            </a:r>
          </a:p>
        </p:txBody>
      </p:sp>
      <p:cxnSp>
        <p:nvCxnSpPr>
          <p:cNvPr id="20483" name="Connettore 2 4">
            <a:extLst>
              <a:ext uri="{FF2B5EF4-FFF2-40B4-BE49-F238E27FC236}">
                <a16:creationId xmlns:a16="http://schemas.microsoft.com/office/drawing/2014/main" id="{550428CE-739B-A745-90F4-74522BCDFA0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00563" y="549275"/>
            <a:ext cx="0" cy="431800"/>
          </a:xfrm>
          <a:prstGeom prst="straightConnector1">
            <a:avLst/>
          </a:prstGeom>
          <a:noFill/>
          <a:ln w="76200" algn="ctr">
            <a:solidFill>
              <a:srgbClr val="FFCC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48"/>
    </mc:Choice>
    <mc:Fallback xmlns="">
      <p:transition spd="slow" advTm="2534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magine 2">
            <a:extLst>
              <a:ext uri="{FF2B5EF4-FFF2-40B4-BE49-F238E27FC236}">
                <a16:creationId xmlns:a16="http://schemas.microsoft.com/office/drawing/2014/main" id="{60231FB5-D3F2-2240-A884-4F82B801B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5776912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CasellaDiTesto 1">
            <a:extLst>
              <a:ext uri="{FF2B5EF4-FFF2-40B4-BE49-F238E27FC236}">
                <a16:creationId xmlns:a16="http://schemas.microsoft.com/office/drawing/2014/main" id="{5F76A97A-CC60-9543-923D-6FA01F1CA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549275"/>
            <a:ext cx="2416175" cy="3683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COCCHI GRAM POS</a:t>
            </a:r>
          </a:p>
        </p:txBody>
      </p:sp>
      <p:sp>
        <p:nvSpPr>
          <p:cNvPr id="21507" name="Rettangolo 2">
            <a:extLst>
              <a:ext uri="{FF2B5EF4-FFF2-40B4-BE49-F238E27FC236}">
                <a16:creationId xmlns:a16="http://schemas.microsoft.com/office/drawing/2014/main" id="{5A3C13A8-48F0-B340-A403-637AF1D8A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2997200"/>
            <a:ext cx="2520950" cy="3683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BATTERI GRAM NEG</a:t>
            </a:r>
          </a:p>
        </p:txBody>
      </p:sp>
      <p:cxnSp>
        <p:nvCxnSpPr>
          <p:cNvPr id="21508" name="Connettore 2 4">
            <a:extLst>
              <a:ext uri="{FF2B5EF4-FFF2-40B4-BE49-F238E27FC236}">
                <a16:creationId xmlns:a16="http://schemas.microsoft.com/office/drawing/2014/main" id="{2E4A74E5-4F00-384D-9AA6-A6EBC7D98D89}"/>
              </a:ext>
            </a:extLst>
          </p:cNvPr>
          <p:cNvCxnSpPr>
            <a:cxnSpLocks noChangeShapeType="1"/>
            <a:stCxn id="21506" idx="2"/>
          </p:cNvCxnSpPr>
          <p:nvPr/>
        </p:nvCxnSpPr>
        <p:spPr bwMode="auto">
          <a:xfrm flipH="1">
            <a:off x="5292725" y="917575"/>
            <a:ext cx="415925" cy="1143000"/>
          </a:xfrm>
          <a:prstGeom prst="straightConnector1">
            <a:avLst/>
          </a:prstGeom>
          <a:noFill/>
          <a:ln w="28575" algn="ctr">
            <a:solidFill>
              <a:srgbClr val="FF3300"/>
            </a:solidFill>
            <a:round/>
            <a:headEnd/>
            <a:tailEnd type="arrow" w="med" len="med"/>
          </a:ln>
        </p:spPr>
      </p:cxnSp>
      <p:cxnSp>
        <p:nvCxnSpPr>
          <p:cNvPr id="21509" name="Connettore 2 6">
            <a:extLst>
              <a:ext uri="{FF2B5EF4-FFF2-40B4-BE49-F238E27FC236}">
                <a16:creationId xmlns:a16="http://schemas.microsoft.com/office/drawing/2014/main" id="{E2E8E320-5887-7649-BC33-CE873EB2B745}"/>
              </a:ext>
            </a:extLst>
          </p:cNvPr>
          <p:cNvCxnSpPr>
            <a:cxnSpLocks noChangeShapeType="1"/>
            <a:stCxn id="21507" idx="2"/>
          </p:cNvCxnSpPr>
          <p:nvPr/>
        </p:nvCxnSpPr>
        <p:spPr bwMode="auto">
          <a:xfrm flipH="1">
            <a:off x="6227763" y="3365500"/>
            <a:ext cx="1404937" cy="711200"/>
          </a:xfrm>
          <a:prstGeom prst="straightConnector1">
            <a:avLst/>
          </a:prstGeom>
          <a:noFill/>
          <a:ln w="28575" algn="ctr">
            <a:solidFill>
              <a:srgbClr val="FF3300"/>
            </a:solidFill>
            <a:round/>
            <a:headEnd/>
            <a:tailEnd type="arrow" w="med" len="med"/>
          </a:ln>
        </p:spPr>
      </p:cxnSp>
      <p:cxnSp>
        <p:nvCxnSpPr>
          <p:cNvPr id="21510" name="Connettore 2 9">
            <a:extLst>
              <a:ext uri="{FF2B5EF4-FFF2-40B4-BE49-F238E27FC236}">
                <a16:creationId xmlns:a16="http://schemas.microsoft.com/office/drawing/2014/main" id="{E42EEF0B-1F90-C145-9F2A-9D59BD1F4E88}"/>
              </a:ext>
            </a:extLst>
          </p:cNvPr>
          <p:cNvCxnSpPr>
            <a:cxnSpLocks noChangeShapeType="1"/>
            <a:stCxn id="21506" idx="2"/>
          </p:cNvCxnSpPr>
          <p:nvPr/>
        </p:nvCxnSpPr>
        <p:spPr bwMode="auto">
          <a:xfrm flipH="1">
            <a:off x="3779838" y="917575"/>
            <a:ext cx="1928812" cy="927100"/>
          </a:xfrm>
          <a:prstGeom prst="straightConnector1">
            <a:avLst/>
          </a:prstGeom>
          <a:noFill/>
          <a:ln w="28575" algn="ctr">
            <a:solidFill>
              <a:srgbClr val="FF33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6"/>
    </mc:Choice>
    <mc:Fallback xmlns="">
      <p:transition spd="slow" advTm="447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188CD7D-6B53-C747-9255-1A4B4B031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88913"/>
            <a:ext cx="7885112" cy="576262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Osaka" charset="-128"/>
              </a:defRPr>
            </a:lvl9pPr>
          </a:lstStyle>
          <a:p>
            <a:pPr algn="ctr">
              <a:defRPr/>
            </a:pPr>
            <a:r>
              <a:rPr lang="en-US" altLang="it-IT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MORFOLOGIA DELLE CELLULE BATTERICHE</a:t>
            </a:r>
          </a:p>
        </p:txBody>
      </p:sp>
      <p:pic>
        <p:nvPicPr>
          <p:cNvPr id="22530" name="Immagine 3">
            <a:extLst>
              <a:ext uri="{FF2B5EF4-FFF2-40B4-BE49-F238E27FC236}">
                <a16:creationId xmlns:a16="http://schemas.microsoft.com/office/drawing/2014/main" id="{133E9D13-56C9-4C45-850D-CDECBE1B3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196975"/>
            <a:ext cx="14398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Immagine 4">
            <a:extLst>
              <a:ext uri="{FF2B5EF4-FFF2-40B4-BE49-F238E27FC236}">
                <a16:creationId xmlns:a16="http://schemas.microsoft.com/office/drawing/2014/main" id="{B3AE4DAD-98A8-884C-A7CE-71786A997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1439862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Immagine 6">
            <a:extLst>
              <a:ext uri="{FF2B5EF4-FFF2-40B4-BE49-F238E27FC236}">
                <a16:creationId xmlns:a16="http://schemas.microsoft.com/office/drawing/2014/main" id="{96709AC8-93B3-5846-93E5-396A91DC98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196975"/>
            <a:ext cx="14398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Immagine 8">
            <a:extLst>
              <a:ext uri="{FF2B5EF4-FFF2-40B4-BE49-F238E27FC236}">
                <a16:creationId xmlns:a16="http://schemas.microsoft.com/office/drawing/2014/main" id="{7C28408D-BDA0-AD42-8E12-245B99ADD7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196975"/>
            <a:ext cx="143986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Immagine 16">
            <a:extLst>
              <a:ext uri="{FF2B5EF4-FFF2-40B4-BE49-F238E27FC236}">
                <a16:creationId xmlns:a16="http://schemas.microsoft.com/office/drawing/2014/main" id="{F5B10E51-450A-A946-B7ED-EBD802E1F3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64387" y="1484313"/>
            <a:ext cx="201612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5824226B-A082-2544-88AE-35E8DD62BBC1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3357563"/>
            <a:ext cx="8605837" cy="2611437"/>
            <a:chOff x="395288" y="3357563"/>
            <a:chExt cx="8605837" cy="2611437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E683AFE7-E38F-1E4C-AF38-4CEB87466BE8}"/>
                </a:ext>
              </a:extLst>
            </p:cNvPr>
            <p:cNvSpPr/>
            <p:nvPr/>
          </p:nvSpPr>
          <p:spPr>
            <a:xfrm>
              <a:off x="395288" y="3357563"/>
              <a:ext cx="835025" cy="3381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 err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Osaka" charset="0"/>
                  <a:cs typeface="Arial"/>
                </a:rPr>
                <a:t>cocchi</a:t>
              </a:r>
              <a:endParaRPr lang="it-IT" sz="1600" dirty="0">
                <a:latin typeface="Times" charset="0"/>
                <a:ea typeface="Osaka" charset="0"/>
              </a:endParaRP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72D7F547-93A5-D045-A90C-C3A121B619F6}"/>
                </a:ext>
              </a:extLst>
            </p:cNvPr>
            <p:cNvSpPr/>
            <p:nvPr/>
          </p:nvSpPr>
          <p:spPr>
            <a:xfrm>
              <a:off x="2411413" y="3429000"/>
              <a:ext cx="766762" cy="3381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Osaka" charset="0"/>
                  <a:cs typeface="Arial"/>
                </a:rPr>
                <a:t>bacilli</a:t>
              </a:r>
              <a:endParaRPr lang="it-IT" dirty="0">
                <a:latin typeface="Times" charset="0"/>
                <a:ea typeface="Osaka" charset="0"/>
              </a:endParaRP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03A89500-8B1B-8A46-9D78-AA981FD99F6E}"/>
                </a:ext>
              </a:extLst>
            </p:cNvPr>
            <p:cNvSpPr/>
            <p:nvPr/>
          </p:nvSpPr>
          <p:spPr>
            <a:xfrm>
              <a:off x="4211638" y="3429000"/>
              <a:ext cx="925512" cy="3381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 err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Osaka" charset="0"/>
                  <a:cs typeface="Arial"/>
                </a:rPr>
                <a:t>vibrioni</a:t>
              </a:r>
              <a:endParaRPr lang="it-IT" dirty="0">
                <a:latin typeface="Times" charset="0"/>
                <a:ea typeface="Osaka" charset="0"/>
              </a:endParaRPr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DBE2C53F-696A-3049-A1D7-A5AE889A5D77}"/>
                </a:ext>
              </a:extLst>
            </p:cNvPr>
            <p:cNvSpPr/>
            <p:nvPr/>
          </p:nvSpPr>
          <p:spPr>
            <a:xfrm>
              <a:off x="5867400" y="3429000"/>
              <a:ext cx="1222375" cy="3381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Osaka" charset="0"/>
                  <a:cs typeface="Arial"/>
                </a:rPr>
                <a:t>spirochete</a:t>
              </a:r>
              <a:endParaRPr lang="it-IT" dirty="0">
                <a:latin typeface="Times" charset="0"/>
                <a:ea typeface="Osaka" charset="0"/>
              </a:endParaRPr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9EFC16D2-AB5C-254C-B07A-6A6813D433BC}"/>
                </a:ext>
              </a:extLst>
            </p:cNvPr>
            <p:cNvSpPr/>
            <p:nvPr/>
          </p:nvSpPr>
          <p:spPr>
            <a:xfrm>
              <a:off x="7740650" y="3429000"/>
              <a:ext cx="982663" cy="3381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 err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Osaka" charset="0"/>
                  <a:cs typeface="Arial"/>
                </a:rPr>
                <a:t>clostridi</a:t>
              </a:r>
              <a:endParaRPr lang="it-IT" dirty="0">
                <a:latin typeface="Times" charset="0"/>
                <a:ea typeface="Osaka" charset="0"/>
              </a:endParaRPr>
            </a:p>
          </p:txBody>
        </p:sp>
        <p:grpSp>
          <p:nvGrpSpPr>
            <p:cNvPr id="22549" name="Gruppo 52">
              <a:extLst>
                <a:ext uri="{FF2B5EF4-FFF2-40B4-BE49-F238E27FC236}">
                  <a16:creationId xmlns:a16="http://schemas.microsoft.com/office/drawing/2014/main" id="{A0221261-569A-4B40-9868-31D5FD5C46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80288" y="4149725"/>
              <a:ext cx="1620837" cy="1819275"/>
              <a:chOff x="7380312" y="4149080"/>
              <a:chExt cx="1621483" cy="1819364"/>
            </a:xfrm>
          </p:grpSpPr>
          <p:pic>
            <p:nvPicPr>
              <p:cNvPr id="22550" name="Immagine 17">
                <a:extLst>
                  <a:ext uri="{FF2B5EF4-FFF2-40B4-BE49-F238E27FC236}">
                    <a16:creationId xmlns:a16="http://schemas.microsoft.com/office/drawing/2014/main" id="{A8ADE856-D41C-0142-A68F-AF6E7B5FCB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96336" y="4149080"/>
                <a:ext cx="1121609" cy="1296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51" name="CasellaDiTesto 18">
                <a:extLst>
                  <a:ext uri="{FF2B5EF4-FFF2-40B4-BE49-F238E27FC236}">
                    <a16:creationId xmlns:a16="http://schemas.microsoft.com/office/drawing/2014/main" id="{CCF9AC08-0694-B841-90BB-0E80D02729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80312" y="5445224"/>
                <a:ext cx="1621483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Osaka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it-IT" sz="1400">
                    <a:solidFill>
                      <a:srgbClr val="FFCC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dal </a:t>
                </a:r>
                <a:r>
                  <a:rPr lang="mr-IN" altLang="it-IT" sz="1400">
                    <a:solidFill>
                      <a:srgbClr val="FFCC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greco “</a:t>
                </a:r>
                <a:r>
                  <a:rPr lang="mr-IN" altLang="ja-JP" sz="1400" i="1">
                    <a:solidFill>
                      <a:srgbClr val="FFCC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kloster</a:t>
                </a:r>
                <a:r>
                  <a:rPr lang="mr-IN" altLang="it-IT" sz="1400">
                    <a:solidFill>
                      <a:srgbClr val="FFCC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  <a:endParaRPr lang="it-IT" altLang="ja-JP" sz="1400">
                  <a:solidFill>
                    <a:srgbClr val="FFCC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mr-IN" altLang="it-IT" sz="1400">
                    <a:solidFill>
                      <a:srgbClr val="FFCC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mr-IN" altLang="it-IT" sz="1400">
                    <a:solidFill>
                      <a:srgbClr val="FFCC00"/>
                    </a:solidFill>
                  </a:rPr>
                  <a:t>(</a:t>
                </a:r>
                <a:r>
                  <a:rPr lang="mr-IN" altLang="it-IT" sz="1400" i="1">
                    <a:solidFill>
                      <a:srgbClr val="FFCC00"/>
                    </a:solidFill>
                  </a:rPr>
                  <a:t>κλωστήρ</a:t>
                </a:r>
                <a:r>
                  <a:rPr lang="mr-IN" altLang="it-IT" sz="1400">
                    <a:solidFill>
                      <a:srgbClr val="FFCC00"/>
                    </a:solidFill>
                  </a:rPr>
                  <a:t>)</a:t>
                </a:r>
                <a:r>
                  <a:rPr lang="it-IT" altLang="it-IT" sz="1400">
                    <a:solidFill>
                      <a:srgbClr val="FFCC00"/>
                    </a:solidFill>
                  </a:rPr>
                  <a:t>: fuso</a:t>
                </a:r>
                <a:endParaRPr lang="mr-IN" altLang="it-IT" sz="1400">
                  <a:solidFill>
                    <a:srgbClr val="FFCC00"/>
                  </a:solidFill>
                </a:endParaRPr>
              </a:p>
            </p:txBody>
          </p:sp>
        </p:grpSp>
      </p:grp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99D10B2C-763E-6147-9305-7E7451C88BBD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3716338"/>
            <a:ext cx="5616575" cy="3025775"/>
            <a:chOff x="179512" y="3717032"/>
            <a:chExt cx="5616624" cy="3024336"/>
          </a:xfrm>
        </p:grpSpPr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3927A752-557E-A04F-A5FC-E3EA7ACFF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512" y="6236783"/>
              <a:ext cx="5616624" cy="504585"/>
            </a:xfrm>
            <a:prstGeom prst="rect">
              <a:avLst/>
            </a:prstGeom>
            <a:noFill/>
            <a:ln w="9525">
              <a:solidFill>
                <a:srgbClr val="FFCC00"/>
              </a:solidFill>
              <a:miter lim="800000"/>
              <a:headEnd/>
              <a:tailEnd/>
            </a:ln>
            <a:effectLst/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Osaka" charset="-128"/>
                </a:defRPr>
              </a:lvl9pPr>
            </a:lstStyle>
            <a:p>
              <a:pPr algn="ctr">
                <a:defRPr/>
              </a:pPr>
              <a:r>
                <a:rPr lang="en-US" altLang="it-IT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2. DISPOSIZIONE DELLE CELLULE </a:t>
              </a:r>
            </a:p>
          </p:txBody>
        </p:sp>
        <p:pic>
          <p:nvPicPr>
            <p:cNvPr id="22538" name="Immagine 20">
              <a:extLst>
                <a:ext uri="{FF2B5EF4-FFF2-40B4-BE49-F238E27FC236}">
                  <a16:creationId xmlns:a16="http://schemas.microsoft.com/office/drawing/2014/main" id="{2014C5D3-D673-BC44-B608-B30419FEB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437112"/>
              <a:ext cx="1197293" cy="1639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9" name="Immagine 21">
              <a:extLst>
                <a:ext uri="{FF2B5EF4-FFF2-40B4-BE49-F238E27FC236}">
                  <a16:creationId xmlns:a16="http://schemas.microsoft.com/office/drawing/2014/main" id="{AA94C898-1D20-CB49-AFCC-34B02A128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5140" y="4437112"/>
              <a:ext cx="1176660" cy="1609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0" name="Immagine 22">
              <a:extLst>
                <a:ext uri="{FF2B5EF4-FFF2-40B4-BE49-F238E27FC236}">
                  <a16:creationId xmlns:a16="http://schemas.microsoft.com/office/drawing/2014/main" id="{D39B45F8-7FB2-8E42-9AD4-5D9D495BF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9478" y="4437112"/>
              <a:ext cx="1170474" cy="1584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2541" name="Connettore 2 32">
              <a:extLst>
                <a:ext uri="{FF2B5EF4-FFF2-40B4-BE49-F238E27FC236}">
                  <a16:creationId xmlns:a16="http://schemas.microsoft.com/office/drawing/2014/main" id="{580F5E91-E69F-C246-B914-7311EA8C01B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55779" y="3717032"/>
              <a:ext cx="0" cy="647392"/>
            </a:xfrm>
            <a:prstGeom prst="straightConnector1">
              <a:avLst/>
            </a:prstGeom>
            <a:noFill/>
            <a:ln w="28575" algn="ctr">
              <a:solidFill>
                <a:srgbClr val="FFCC00"/>
              </a:solidFill>
              <a:round/>
              <a:headEnd/>
              <a:tailEnd type="arrow" w="med" len="med"/>
            </a:ln>
          </p:spPr>
        </p:cxnSp>
        <p:cxnSp>
          <p:nvCxnSpPr>
            <p:cNvPr id="22542" name="Connettore 2 34">
              <a:extLst>
                <a:ext uri="{FF2B5EF4-FFF2-40B4-BE49-F238E27FC236}">
                  <a16:creationId xmlns:a16="http://schemas.microsoft.com/office/drawing/2014/main" id="{F2D20B06-1E85-3E4D-A375-B71976BC31E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55779" y="3717032"/>
              <a:ext cx="1008072" cy="647392"/>
            </a:xfrm>
            <a:prstGeom prst="straightConnector1">
              <a:avLst/>
            </a:prstGeom>
            <a:noFill/>
            <a:ln w="28575" algn="ctr">
              <a:solidFill>
                <a:srgbClr val="FFCC00"/>
              </a:solidFill>
              <a:round/>
              <a:headEnd/>
              <a:tailEnd type="arrow" w="med" len="med"/>
            </a:ln>
          </p:spPr>
        </p:cxnSp>
        <p:cxnSp>
          <p:nvCxnSpPr>
            <p:cNvPr id="22543" name="Connettore 2 35">
              <a:extLst>
                <a:ext uri="{FF2B5EF4-FFF2-40B4-BE49-F238E27FC236}">
                  <a16:creationId xmlns:a16="http://schemas.microsoft.com/office/drawing/2014/main" id="{22FA5B0B-3529-9A48-915B-87D60324268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55779" y="3717032"/>
              <a:ext cx="2160607" cy="647392"/>
            </a:xfrm>
            <a:prstGeom prst="straightConnector1">
              <a:avLst/>
            </a:prstGeom>
            <a:noFill/>
            <a:ln w="28575" algn="ctr">
              <a:solidFill>
                <a:srgbClr val="FFCC00"/>
              </a:solidFill>
              <a:round/>
              <a:headEnd/>
              <a:tailEnd type="arrow" w="med" len="med"/>
            </a:ln>
          </p:spPr>
        </p:cxn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31"/>
    </mc:Choice>
    <mc:Fallback xmlns="">
      <p:transition spd="slow" advTm="28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"/>
        <a:ea typeface="Osaka"/>
        <a:cs typeface="Osaka"/>
      </a:majorFont>
      <a:minorFont>
        <a:latin typeface="Time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Osaka" charset="0"/>
            <a:cs typeface="Osak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Osaka" charset="0"/>
            <a:cs typeface="Osaka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6605</TotalTime>
  <Words>1156</Words>
  <Application>Microsoft Macintosh PowerPoint</Application>
  <PresentationFormat>Presentazione su schermo (4:3)</PresentationFormat>
  <Paragraphs>223</Paragraphs>
  <Slides>39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4" baseType="lpstr">
      <vt:lpstr>Arial</vt:lpstr>
      <vt:lpstr>Calibri</vt:lpstr>
      <vt:lpstr>Times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Fondazione Andrea Cesalpino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Fondazione Andrea Cesalpino</dc:creator>
  <cp:lastModifiedBy>marco artini</cp:lastModifiedBy>
  <cp:revision>145</cp:revision>
  <dcterms:created xsi:type="dcterms:W3CDTF">2002-12-10T19:56:23Z</dcterms:created>
  <dcterms:modified xsi:type="dcterms:W3CDTF">2025-12-01T21:50:38Z</dcterms:modified>
</cp:coreProperties>
</file>