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333" r:id="rId2"/>
    <p:sldId id="285" r:id="rId3"/>
    <p:sldId id="329" r:id="rId4"/>
    <p:sldId id="328" r:id="rId5"/>
    <p:sldId id="301" r:id="rId6"/>
    <p:sldId id="287" r:id="rId7"/>
    <p:sldId id="334" r:id="rId8"/>
    <p:sldId id="288" r:id="rId9"/>
    <p:sldId id="304" r:id="rId10"/>
    <p:sldId id="302" r:id="rId11"/>
    <p:sldId id="286" r:id="rId12"/>
    <p:sldId id="305" r:id="rId13"/>
    <p:sldId id="306" r:id="rId14"/>
    <p:sldId id="308" r:id="rId15"/>
    <p:sldId id="332" r:id="rId16"/>
    <p:sldId id="330" r:id="rId17"/>
    <p:sldId id="289" r:id="rId18"/>
    <p:sldId id="256" r:id="rId19"/>
    <p:sldId id="331" r:id="rId20"/>
    <p:sldId id="307" r:id="rId21"/>
    <p:sldId id="260" r:id="rId22"/>
    <p:sldId id="261" r:id="rId23"/>
    <p:sldId id="299" r:id="rId24"/>
    <p:sldId id="292" r:id="rId25"/>
    <p:sldId id="300" r:id="rId26"/>
    <p:sldId id="293" r:id="rId27"/>
    <p:sldId id="294" r:id="rId28"/>
    <p:sldId id="295" r:id="rId29"/>
    <p:sldId id="323" r:id="rId30"/>
    <p:sldId id="324" r:id="rId31"/>
    <p:sldId id="314" r:id="rId32"/>
    <p:sldId id="316" r:id="rId33"/>
    <p:sldId id="315" r:id="rId34"/>
    <p:sldId id="325" r:id="rId35"/>
    <p:sldId id="326" r:id="rId36"/>
    <p:sldId id="296" r:id="rId37"/>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Times" pitchFamily="2" charset="0"/>
        <a:ea typeface="Osaka"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Osaka"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Osaka"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Osaka"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Osaka" charset="-128"/>
        <a:cs typeface="+mn-cs"/>
      </a:defRPr>
    </a:lvl5pPr>
    <a:lvl6pPr marL="2286000" algn="l" defTabSz="914400" rtl="0" eaLnBrk="1" latinLnBrk="0" hangingPunct="1">
      <a:defRPr sz="2400" kern="1200">
        <a:solidFill>
          <a:schemeClr val="tx1"/>
        </a:solidFill>
        <a:latin typeface="Times" pitchFamily="2" charset="0"/>
        <a:ea typeface="Osaka" charset="-128"/>
        <a:cs typeface="+mn-cs"/>
      </a:defRPr>
    </a:lvl6pPr>
    <a:lvl7pPr marL="2743200" algn="l" defTabSz="914400" rtl="0" eaLnBrk="1" latinLnBrk="0" hangingPunct="1">
      <a:defRPr sz="2400" kern="1200">
        <a:solidFill>
          <a:schemeClr val="tx1"/>
        </a:solidFill>
        <a:latin typeface="Times" pitchFamily="2" charset="0"/>
        <a:ea typeface="Osaka" charset="-128"/>
        <a:cs typeface="+mn-cs"/>
      </a:defRPr>
    </a:lvl7pPr>
    <a:lvl8pPr marL="3200400" algn="l" defTabSz="914400" rtl="0" eaLnBrk="1" latinLnBrk="0" hangingPunct="1">
      <a:defRPr sz="2400" kern="1200">
        <a:solidFill>
          <a:schemeClr val="tx1"/>
        </a:solidFill>
        <a:latin typeface="Times" pitchFamily="2" charset="0"/>
        <a:ea typeface="Osaka" charset="-128"/>
        <a:cs typeface="+mn-cs"/>
      </a:defRPr>
    </a:lvl8pPr>
    <a:lvl9pPr marL="3657600" algn="l" defTabSz="914400" rtl="0" eaLnBrk="1" latinLnBrk="0" hangingPunct="1">
      <a:defRPr sz="2400" kern="1200">
        <a:solidFill>
          <a:schemeClr val="tx1"/>
        </a:solidFill>
        <a:latin typeface="Times" pitchFamily="2"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5"/>
    <p:restoredTop sz="81894"/>
  </p:normalViewPr>
  <p:slideViewPr>
    <p:cSldViewPr>
      <p:cViewPr varScale="1">
        <p:scale>
          <a:sx n="101" d="100"/>
          <a:sy n="101" d="100"/>
        </p:scale>
        <p:origin x="21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45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C118AA-AAD3-8B4B-A8C2-DC56E8B580E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charset="0"/>
                <a:ea typeface="Osaka" charset="0"/>
                <a:cs typeface="Osaka" charset="0"/>
              </a:defRPr>
            </a:lvl1pPr>
          </a:lstStyle>
          <a:p>
            <a:pPr>
              <a:defRPr/>
            </a:pPr>
            <a:endParaRPr lang="it-IT"/>
          </a:p>
        </p:txBody>
      </p:sp>
      <p:sp>
        <p:nvSpPr>
          <p:cNvPr id="24579" name="Rectangle 3">
            <a:extLst>
              <a:ext uri="{FF2B5EF4-FFF2-40B4-BE49-F238E27FC236}">
                <a16:creationId xmlns:a16="http://schemas.microsoft.com/office/drawing/2014/main" id="{A27A030A-C1C7-D74E-805C-F7261027183B}"/>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charset="0"/>
                <a:ea typeface="Osaka" charset="0"/>
                <a:cs typeface="Osaka" charset="0"/>
              </a:defRPr>
            </a:lvl1pPr>
          </a:lstStyle>
          <a:p>
            <a:pPr>
              <a:defRPr/>
            </a:pPr>
            <a:endParaRPr lang="it-IT"/>
          </a:p>
        </p:txBody>
      </p:sp>
      <p:sp>
        <p:nvSpPr>
          <p:cNvPr id="13316" name="Rectangle 4">
            <a:extLst>
              <a:ext uri="{FF2B5EF4-FFF2-40B4-BE49-F238E27FC236}">
                <a16:creationId xmlns:a16="http://schemas.microsoft.com/office/drawing/2014/main" id="{64228948-8109-1F48-9F15-5C63502C946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a:extLst>
              <a:ext uri="{FF2B5EF4-FFF2-40B4-BE49-F238E27FC236}">
                <a16:creationId xmlns:a16="http://schemas.microsoft.com/office/drawing/2014/main" id="{2745525E-ABA1-4B49-8B00-4E80275D3E67}"/>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24582" name="Rectangle 6">
            <a:extLst>
              <a:ext uri="{FF2B5EF4-FFF2-40B4-BE49-F238E27FC236}">
                <a16:creationId xmlns:a16="http://schemas.microsoft.com/office/drawing/2014/main" id="{D4B94E46-F1E2-3B47-BC79-42BAFCD1467A}"/>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charset="0"/>
                <a:ea typeface="Osaka" charset="0"/>
                <a:cs typeface="Osaka" charset="0"/>
              </a:defRPr>
            </a:lvl1pPr>
          </a:lstStyle>
          <a:p>
            <a:pPr>
              <a:defRPr/>
            </a:pPr>
            <a:endParaRPr lang="it-IT"/>
          </a:p>
        </p:txBody>
      </p:sp>
      <p:sp>
        <p:nvSpPr>
          <p:cNvPr id="24583" name="Rectangle 7">
            <a:extLst>
              <a:ext uri="{FF2B5EF4-FFF2-40B4-BE49-F238E27FC236}">
                <a16:creationId xmlns:a16="http://schemas.microsoft.com/office/drawing/2014/main" id="{C32BAB44-2BC0-4749-BBD3-6E5CA9B92D2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7E47AB34-8E0B-5641-9CD0-4E46F869316F}"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Osaka" charset="0"/>
        <a:cs typeface="Osaka" charset="0"/>
      </a:defRPr>
    </a:lvl1pPr>
    <a:lvl2pPr marL="457200" algn="l" rtl="0" eaLnBrk="0" fontAlgn="base" hangingPunct="0">
      <a:spcBef>
        <a:spcPct val="30000"/>
      </a:spcBef>
      <a:spcAft>
        <a:spcPct val="0"/>
      </a:spcAft>
      <a:defRPr sz="1200" kern="1200">
        <a:solidFill>
          <a:schemeClr val="tx1"/>
        </a:solidFill>
        <a:latin typeface="Times" charset="0"/>
        <a:ea typeface="Osaka" charset="0"/>
        <a:cs typeface="Osaka" charset="0"/>
      </a:defRPr>
    </a:lvl2pPr>
    <a:lvl3pPr marL="914400" algn="l" rtl="0" eaLnBrk="0" fontAlgn="base" hangingPunct="0">
      <a:spcBef>
        <a:spcPct val="30000"/>
      </a:spcBef>
      <a:spcAft>
        <a:spcPct val="0"/>
      </a:spcAft>
      <a:defRPr sz="1200" kern="1200">
        <a:solidFill>
          <a:schemeClr val="tx1"/>
        </a:solidFill>
        <a:latin typeface="Times" charset="0"/>
        <a:ea typeface="Osaka" charset="0"/>
        <a:cs typeface="Osaka" charset="0"/>
      </a:defRPr>
    </a:lvl3pPr>
    <a:lvl4pPr marL="1371600" algn="l" rtl="0" eaLnBrk="0" fontAlgn="base" hangingPunct="0">
      <a:spcBef>
        <a:spcPct val="30000"/>
      </a:spcBef>
      <a:spcAft>
        <a:spcPct val="0"/>
      </a:spcAft>
      <a:defRPr sz="1200" kern="1200">
        <a:solidFill>
          <a:schemeClr val="tx1"/>
        </a:solidFill>
        <a:latin typeface="Times" charset="0"/>
        <a:ea typeface="Osaka" charset="0"/>
        <a:cs typeface="Osaka" charset="0"/>
      </a:defRPr>
    </a:lvl4pPr>
    <a:lvl5pPr marL="1828800" algn="l" rtl="0" eaLnBrk="0" fontAlgn="base" hangingPunct="0">
      <a:spcBef>
        <a:spcPct val="30000"/>
      </a:spcBef>
      <a:spcAft>
        <a:spcPct val="0"/>
      </a:spcAft>
      <a:defRPr sz="1200" kern="1200">
        <a:solidFill>
          <a:schemeClr val="tx1"/>
        </a:solidFill>
        <a:latin typeface="Times" charset="0"/>
        <a:ea typeface="Osaka" charset="0"/>
        <a:cs typeface="Osak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t.wikipedia.org/wiki/143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t.wikipedia.org/wiki/140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egnaposto immagine diapositiva 1">
            <a:extLst>
              <a:ext uri="{FF2B5EF4-FFF2-40B4-BE49-F238E27FC236}">
                <a16:creationId xmlns:a16="http://schemas.microsoft.com/office/drawing/2014/main" id="{749C7341-895C-D847-A909-7DC4BB00BA3A}"/>
              </a:ext>
            </a:extLst>
          </p:cNvPr>
          <p:cNvSpPr>
            <a:spLocks noGrp="1" noRot="1" noChangeAspect="1" noChangeArrowheads="1" noTextEdit="1"/>
          </p:cNvSpPr>
          <p:nvPr>
            <p:ph type="sldImg"/>
          </p:nvPr>
        </p:nvSpPr>
        <p:spPr>
          <a:ln/>
        </p:spPr>
      </p:sp>
      <p:sp>
        <p:nvSpPr>
          <p:cNvPr id="16386" name="Segnaposto note 2">
            <a:extLst>
              <a:ext uri="{FF2B5EF4-FFF2-40B4-BE49-F238E27FC236}">
                <a16:creationId xmlns:a16="http://schemas.microsoft.com/office/drawing/2014/main" id="{B137EBD8-276E-544F-B9CD-572CD7A509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latin typeface="Times" pitchFamily="2" charset="0"/>
                <a:ea typeface="Osaka" charset="-128"/>
              </a:rPr>
              <a:t>Seconda delle quattro mogli di Paolo Guinigi, signore di Lucca tra il 1400 e il </a:t>
            </a:r>
            <a:r>
              <a:rPr lang="it-IT" altLang="it-IT" dirty="0">
                <a:latin typeface="Times" pitchFamily="2" charset="0"/>
                <a:ea typeface="Osaka" charset="-128"/>
                <a:hlinkClick r:id="rId3"/>
              </a:rPr>
              <a:t>1430</a:t>
            </a:r>
            <a:r>
              <a:rPr lang="it-IT" altLang="it-IT" dirty="0">
                <a:latin typeface="Times" pitchFamily="2" charset="0"/>
                <a:ea typeface="Osaka" charset="-128"/>
              </a:rPr>
              <a:t>, si sposò nel </a:t>
            </a:r>
            <a:r>
              <a:rPr lang="it-IT" altLang="it-IT" dirty="0">
                <a:latin typeface="Times" pitchFamily="2" charset="0"/>
                <a:ea typeface="Osaka" charset="-128"/>
                <a:hlinkClick r:id="rId4"/>
              </a:rPr>
              <a:t>1403</a:t>
            </a:r>
            <a:r>
              <a:rPr lang="it-IT" altLang="it-IT" dirty="0">
                <a:latin typeface="Times" pitchFamily="2" charset="0"/>
                <a:ea typeface="Osaka" charset="-128"/>
              </a:rPr>
              <a:t> e dette alla luce due figli, Morì durante il parto della figlia Ilaria, nel 1405.</a:t>
            </a:r>
          </a:p>
          <a:p>
            <a:endParaRPr lang="it-IT" altLang="it-IT" dirty="0">
              <a:latin typeface="Times" pitchFamily="2" charset="0"/>
              <a:ea typeface="Osaka" charset="-128"/>
            </a:endParaRPr>
          </a:p>
        </p:txBody>
      </p:sp>
      <p:sp>
        <p:nvSpPr>
          <p:cNvPr id="16387" name="Segnaposto numero diapositiva 3">
            <a:extLst>
              <a:ext uri="{FF2B5EF4-FFF2-40B4-BE49-F238E27FC236}">
                <a16:creationId xmlns:a16="http://schemas.microsoft.com/office/drawing/2014/main" id="{BBD1ADA3-D3DB-DB45-B353-29F7DC1A6A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fld id="{F8B1340A-5710-B247-A24B-FE8D8DDEAE15}" type="slidenum">
              <a:rPr lang="it-IT" altLang="it-IT" sz="1200"/>
              <a:pPr/>
              <a:t>2</a:t>
            </a:fld>
            <a:endParaRPr lang="it-IT" alt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a:extLst>
              <a:ext uri="{FF2B5EF4-FFF2-40B4-BE49-F238E27FC236}">
                <a16:creationId xmlns:a16="http://schemas.microsoft.com/office/drawing/2014/main" id="{BAB3C424-C1CC-1741-B3F4-7D2F22B0B3ED}"/>
              </a:ext>
            </a:extLst>
          </p:cNvPr>
          <p:cNvSpPr>
            <a:spLocks noGrp="1" noRot="1" noChangeAspect="1" noChangeArrowheads="1" noTextEdit="1"/>
          </p:cNvSpPr>
          <p:nvPr>
            <p:ph type="sldImg"/>
          </p:nvPr>
        </p:nvSpPr>
        <p:spPr>
          <a:ln/>
        </p:spPr>
      </p:sp>
      <p:sp>
        <p:nvSpPr>
          <p:cNvPr id="18434" name="Segnaposto note 2">
            <a:extLst>
              <a:ext uri="{FF2B5EF4-FFF2-40B4-BE49-F238E27FC236}">
                <a16:creationId xmlns:a16="http://schemas.microsoft.com/office/drawing/2014/main" id="{1555DC31-4792-EB4D-98BB-4946B65A3D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pitchFamily="2" charset="0"/>
                <a:ea typeface="Osaka" charset="-128"/>
              </a:rPr>
              <a:t>Cassone adimari 1450</a:t>
            </a:r>
          </a:p>
        </p:txBody>
      </p:sp>
      <p:sp>
        <p:nvSpPr>
          <p:cNvPr id="18435" name="Segnaposto numero diapositiva 3">
            <a:extLst>
              <a:ext uri="{FF2B5EF4-FFF2-40B4-BE49-F238E27FC236}">
                <a16:creationId xmlns:a16="http://schemas.microsoft.com/office/drawing/2014/main" id="{DC912CD4-E186-7745-849C-64E15A23DC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fld id="{DA58F535-EF94-2643-9AE9-2D1E6689E3E8}" type="slidenum">
              <a:rPr lang="it-IT" altLang="it-IT" sz="1200"/>
              <a:pPr/>
              <a:t>3</a:t>
            </a:fld>
            <a:endParaRPr lang="it-IT" alt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febbre puerperale era molto comune, era molto frequente la mortalità infantile.... E nella coscienza collettiva pesava sempre il terrore della ricomparsa di pestilenze che falcidiavano la popolazione</a:t>
            </a:r>
          </a:p>
          <a:p>
            <a:r>
              <a:rPr lang="it-IT" dirty="0"/>
              <a:t>Nessuno ha mai pensato di attribuire queste sventure a microrganismi.... Faceva parte della vita o peggio si attribuiva alla volontà divina di punire gli uomini...</a:t>
            </a:r>
          </a:p>
        </p:txBody>
      </p:sp>
      <p:sp>
        <p:nvSpPr>
          <p:cNvPr id="4" name="Segnaposto numero diapositiva 3"/>
          <p:cNvSpPr>
            <a:spLocks noGrp="1"/>
          </p:cNvSpPr>
          <p:nvPr>
            <p:ph type="sldNum" sz="quarter" idx="5"/>
          </p:nvPr>
        </p:nvSpPr>
        <p:spPr/>
        <p:txBody>
          <a:bodyPr/>
          <a:lstStyle/>
          <a:p>
            <a:fld id="{7E47AB34-8E0B-5641-9CD0-4E46F869316F}" type="slidenum">
              <a:rPr lang="it-IT" altLang="it-IT" smtClean="0"/>
              <a:pPr/>
              <a:t>4</a:t>
            </a:fld>
            <a:endParaRPr lang="it-IT" altLang="it-IT"/>
          </a:p>
        </p:txBody>
      </p:sp>
    </p:spTree>
    <p:extLst>
      <p:ext uri="{BB962C8B-B14F-4D97-AF65-F5344CB8AC3E}">
        <p14:creationId xmlns:p14="http://schemas.microsoft.com/office/powerpoint/2010/main" val="3262566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a:extLst>
              <a:ext uri="{FF2B5EF4-FFF2-40B4-BE49-F238E27FC236}">
                <a16:creationId xmlns:a16="http://schemas.microsoft.com/office/drawing/2014/main" id="{EB9717B3-DAE7-7C45-9920-55BC660C29E6}"/>
              </a:ext>
            </a:extLst>
          </p:cNvPr>
          <p:cNvSpPr>
            <a:spLocks noGrp="1" noRot="1" noChangeAspect="1" noChangeArrowheads="1" noTextEdit="1"/>
          </p:cNvSpPr>
          <p:nvPr>
            <p:ph type="sldImg"/>
          </p:nvPr>
        </p:nvSpPr>
        <p:spPr>
          <a:ln/>
        </p:spPr>
      </p:sp>
      <p:sp>
        <p:nvSpPr>
          <p:cNvPr id="21506" name="Segnaposto note 2">
            <a:extLst>
              <a:ext uri="{FF2B5EF4-FFF2-40B4-BE49-F238E27FC236}">
                <a16:creationId xmlns:a16="http://schemas.microsoft.com/office/drawing/2014/main" id="{7DB6B791-AC2E-1D41-8439-FE638A27189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latin typeface="Times" pitchFamily="2" charset="0"/>
                <a:ea typeface="Osaka" charset="-128"/>
              </a:rPr>
              <a:t>Umanista medico e filosofo nato a Verona e formato a Padova. Vastità dei suoi interessi che, conformemente a un modello umanistico d'ispirazione classica improntato all'enciclopedismo, si estendono dall'astronomia alla filosofia, dalla poetica alla botanica, dalla medicina all'idraulica.</a:t>
            </a:r>
          </a:p>
          <a:p>
            <a:r>
              <a:rPr lang="it-IT" altLang="it-IT" dirty="0">
                <a:latin typeface="Times" pitchFamily="2" charset="0"/>
                <a:ea typeface="Osaka" charset="-128"/>
              </a:rPr>
              <a:t>Considerevole produzione poetica, particolarmente apprezzata dai contemporanei che lo consideravano tra i massimi poeti in lingua latina.</a:t>
            </a:r>
          </a:p>
          <a:p>
            <a:r>
              <a:rPr lang="it-IT" altLang="it-IT" dirty="0">
                <a:latin typeface="Times" pitchFamily="2" charset="0"/>
                <a:ea typeface="Osaka" charset="-128"/>
              </a:rPr>
              <a:t>Il </a:t>
            </a:r>
            <a:r>
              <a:rPr lang="it-IT" altLang="it-IT" i="1" dirty="0">
                <a:latin typeface="Times" pitchFamily="2" charset="0"/>
                <a:ea typeface="Osaka" charset="-128"/>
              </a:rPr>
              <a:t>De contagione et </a:t>
            </a:r>
            <a:r>
              <a:rPr lang="it-IT" altLang="it-IT" i="1" dirty="0" err="1">
                <a:latin typeface="Times" pitchFamily="2" charset="0"/>
                <a:ea typeface="Osaka" charset="-128"/>
              </a:rPr>
              <a:t>contagiosis</a:t>
            </a:r>
            <a:r>
              <a:rPr lang="it-IT" altLang="it-IT" i="1" dirty="0">
                <a:latin typeface="Times" pitchFamily="2" charset="0"/>
                <a:ea typeface="Osaka" charset="-128"/>
              </a:rPr>
              <a:t> </a:t>
            </a:r>
            <a:r>
              <a:rPr lang="it-IT" altLang="it-IT" i="1" dirty="0" err="1">
                <a:latin typeface="Times" pitchFamily="2" charset="0"/>
                <a:ea typeface="Osaka" charset="-128"/>
              </a:rPr>
              <a:t>morbis</a:t>
            </a:r>
            <a:r>
              <a:rPr lang="it-IT" altLang="it-IT" i="1" dirty="0">
                <a:latin typeface="Times" pitchFamily="2" charset="0"/>
                <a:ea typeface="Osaka" charset="-128"/>
              </a:rPr>
              <a:t> et </a:t>
            </a:r>
            <a:r>
              <a:rPr lang="it-IT" altLang="it-IT" i="1" dirty="0" err="1">
                <a:latin typeface="Times" pitchFamily="2" charset="0"/>
                <a:ea typeface="Osaka" charset="-128"/>
              </a:rPr>
              <a:t>curatione</a:t>
            </a:r>
            <a:r>
              <a:rPr lang="it-IT" altLang="it-IT" dirty="0">
                <a:latin typeface="Times" pitchFamily="2" charset="0"/>
                <a:ea typeface="Osaka" charset="-128"/>
              </a:rPr>
              <a:t>, pubblicato insieme al </a:t>
            </a:r>
            <a:r>
              <a:rPr lang="it-IT" altLang="it-IT" i="1" dirty="0">
                <a:latin typeface="Times" pitchFamily="2" charset="0"/>
                <a:ea typeface="Osaka" charset="-128"/>
              </a:rPr>
              <a:t>De </a:t>
            </a:r>
            <a:r>
              <a:rPr lang="it-IT" altLang="it-IT" i="1" dirty="0" err="1">
                <a:latin typeface="Times" pitchFamily="2" charset="0"/>
                <a:ea typeface="Osaka" charset="-128"/>
              </a:rPr>
              <a:t>sympathia</a:t>
            </a:r>
            <a:r>
              <a:rPr lang="it-IT" altLang="it-IT" dirty="0">
                <a:latin typeface="Times" pitchFamily="2" charset="0"/>
                <a:ea typeface="Osaka" charset="-128"/>
              </a:rPr>
              <a:t>, costituisce un'applicazione in campo medico di tale concezione filosofica più generale. La </a:t>
            </a:r>
            <a:r>
              <a:rPr lang="it-IT" altLang="it-IT" b="1" dirty="0">
                <a:latin typeface="Times" pitchFamily="2" charset="0"/>
                <a:ea typeface="Osaka" charset="-128"/>
              </a:rPr>
              <a:t>dottrina dei "</a:t>
            </a:r>
            <a:r>
              <a:rPr lang="it-IT" altLang="it-IT" b="1" dirty="0" err="1">
                <a:latin typeface="Times" pitchFamily="2" charset="0"/>
                <a:ea typeface="Osaka" charset="-128"/>
              </a:rPr>
              <a:t>seminaria</a:t>
            </a:r>
            <a:r>
              <a:rPr lang="it-IT" altLang="it-IT" b="1" dirty="0">
                <a:latin typeface="Times" pitchFamily="2" charset="0"/>
                <a:ea typeface="Osaka" charset="-128"/>
              </a:rPr>
              <a:t>" </a:t>
            </a:r>
            <a:r>
              <a:rPr lang="it-IT" altLang="it-IT" dirty="0">
                <a:latin typeface="Times" pitchFamily="2" charset="0"/>
                <a:ea typeface="Osaka" charset="-128"/>
              </a:rPr>
              <a:t>ivi esposta, individuati come corpuscoli animati che determinano il contagio vivo da individuo a individuo, consentì il definitivo superamento della</a:t>
            </a:r>
            <a:r>
              <a:rPr lang="it-IT" altLang="it-IT" b="1" dirty="0">
                <a:solidFill>
                  <a:srgbClr val="FF0000"/>
                </a:solidFill>
                <a:latin typeface="Times" pitchFamily="2" charset="0"/>
                <a:ea typeface="Osaka" charset="-128"/>
              </a:rPr>
              <a:t> teoria miasmatica</a:t>
            </a:r>
            <a:r>
              <a:rPr lang="it-IT" altLang="it-IT" dirty="0">
                <a:latin typeface="Times" pitchFamily="2" charset="0"/>
                <a:ea typeface="Osaka" charset="-128"/>
              </a:rPr>
              <a:t> che aveva dominato nella storia della medicina sin dai tempi d'Ippocrate.</a:t>
            </a:r>
          </a:p>
        </p:txBody>
      </p:sp>
      <p:sp>
        <p:nvSpPr>
          <p:cNvPr id="21507" name="Segnaposto numero diapositiva 3">
            <a:extLst>
              <a:ext uri="{FF2B5EF4-FFF2-40B4-BE49-F238E27FC236}">
                <a16:creationId xmlns:a16="http://schemas.microsoft.com/office/drawing/2014/main" id="{E0018A31-1E57-5D4A-BF8B-832F725D58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fld id="{C27E9979-926B-DD49-82F8-23DA1A7E6695}" type="slidenum">
              <a:rPr lang="it-IT" altLang="it-IT" sz="1200"/>
              <a:pPr/>
              <a:t>5</a:t>
            </a:fld>
            <a:endParaRPr lang="it-IT" alt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a:extLst>
              <a:ext uri="{FF2B5EF4-FFF2-40B4-BE49-F238E27FC236}">
                <a16:creationId xmlns:a16="http://schemas.microsoft.com/office/drawing/2014/main" id="{1DDA8969-A6D6-7F47-93E9-43B45DC3E190}"/>
              </a:ext>
            </a:extLst>
          </p:cNvPr>
          <p:cNvSpPr>
            <a:spLocks noGrp="1" noRot="1" noChangeAspect="1" noChangeArrowheads="1" noTextEdit="1"/>
          </p:cNvSpPr>
          <p:nvPr>
            <p:ph type="sldImg"/>
          </p:nvPr>
        </p:nvSpPr>
        <p:spPr>
          <a:ln/>
        </p:spPr>
      </p:sp>
      <p:sp>
        <p:nvSpPr>
          <p:cNvPr id="23554" name="Segnaposto note 2">
            <a:extLst>
              <a:ext uri="{FF2B5EF4-FFF2-40B4-BE49-F238E27FC236}">
                <a16:creationId xmlns:a16="http://schemas.microsoft.com/office/drawing/2014/main" id="{2C05FC8B-1790-824E-95C2-74B637A819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latin typeface="Times" pitchFamily="2" charset="0"/>
                <a:ea typeface="Osaka" charset="-128"/>
              </a:rPr>
              <a:t>All'età di 16 anni parte per Amsterdam, dove trascorrerà 6 anni lavorando come amministratore e cassiere in un negozio di tessuti. Sembra che nella stessa città abbia fatto conoscenza del naturalista </a:t>
            </a:r>
            <a:r>
              <a:rPr lang="it-IT" altLang="it-IT" dirty="0" err="1">
                <a:latin typeface="Times" pitchFamily="2" charset="0"/>
                <a:ea typeface="Osaka" charset="-128"/>
              </a:rPr>
              <a:t>Swammerdam</a:t>
            </a:r>
            <a:r>
              <a:rPr lang="it-IT" altLang="it-IT" dirty="0">
                <a:latin typeface="Times" pitchFamily="2" charset="0"/>
                <a:ea typeface="Osaka" charset="-128"/>
              </a:rPr>
              <a:t> interessato a ricerche microscopiche. In seguito, nel 1654, ritorna a Delft e vi si stabilisce fino alla morte, aprendo un negozio di tessuti e ottenendo, successivamente, diverse cariche pubbliche presso il Comune di Delft</a:t>
            </a:r>
          </a:p>
          <a:p>
            <a:endParaRPr lang="it-IT" altLang="it-IT" dirty="0">
              <a:latin typeface="Times" pitchFamily="2" charset="0"/>
              <a:ea typeface="Osaka" charset="-128"/>
            </a:endParaRPr>
          </a:p>
          <a:p>
            <a:r>
              <a:rPr lang="it-IT" altLang="it-IT" dirty="0">
                <a:latin typeface="Times" pitchFamily="2" charset="0"/>
                <a:ea typeface="Osaka" charset="-128"/>
              </a:rPr>
              <a:t>Pur non appartenendo al mondo della scienza accademica, grazie a una eccezionale abilità di ottico realizzò a fini di ricerca numerose lenti biconvesse a breve lunghezza focale</a:t>
            </a:r>
          </a:p>
          <a:p>
            <a:r>
              <a:rPr lang="it-IT" altLang="it-IT" dirty="0">
                <a:latin typeface="Times" pitchFamily="2" charset="0"/>
                <a:ea typeface="Osaka" charset="-128"/>
              </a:rPr>
              <a:t>egli compì osservazioni che si differenziavano da quelle dei suoi contemporanei, impegnati ad ingrandire particolari noti del mondo naturale (api, pulci, piante), in quanto si rivolgevano a ciò che era inaspettato e del tutto ignoto: i globuli del latte, i globuli rossi nel sangue, quegli "</a:t>
            </a:r>
            <a:r>
              <a:rPr lang="it-IT" altLang="it-IT" dirty="0" err="1">
                <a:latin typeface="Times" pitchFamily="2" charset="0"/>
                <a:ea typeface="Osaka" charset="-128"/>
              </a:rPr>
              <a:t>animalculi</a:t>
            </a:r>
            <a:r>
              <a:rPr lang="it-IT" altLang="it-IT" dirty="0">
                <a:latin typeface="Times" pitchFamily="2" charset="0"/>
                <a:ea typeface="Osaka" charset="-128"/>
              </a:rPr>
              <a:t> spermatici" presenti nell'acqua degli stagni (spermatozoi), cui attribuì per primo una funzione riproduttiva (1674-77).</a:t>
            </a:r>
          </a:p>
          <a:p>
            <a:r>
              <a:rPr lang="it-IT" altLang="it-IT" dirty="0">
                <a:latin typeface="Times" pitchFamily="2" charset="0"/>
                <a:ea typeface="Osaka" charset="-128"/>
              </a:rPr>
              <a:t>Fu probabilmente il primo a fare preparati microscopici e a rendere sistematiche le osservazioni. Sono celebri le sue memorie inviate alla </a:t>
            </a:r>
            <a:r>
              <a:rPr lang="it-IT" altLang="it-IT" dirty="0" err="1">
                <a:latin typeface="Times" pitchFamily="2" charset="0"/>
                <a:ea typeface="Osaka" charset="-128"/>
              </a:rPr>
              <a:t>Royal</a:t>
            </a:r>
            <a:r>
              <a:rPr lang="it-IT" altLang="it-IT" dirty="0">
                <a:latin typeface="Times" pitchFamily="2" charset="0"/>
                <a:ea typeface="Osaka" charset="-128"/>
              </a:rPr>
              <a:t> Society di Londra tra la fine del Seicento e l'inizio del Settecento, con cui segnò una tappa determinante nel superamento della teoria della generazione spontanea.</a:t>
            </a:r>
          </a:p>
        </p:txBody>
      </p:sp>
      <p:sp>
        <p:nvSpPr>
          <p:cNvPr id="23555" name="Segnaposto numero diapositiva 3">
            <a:extLst>
              <a:ext uri="{FF2B5EF4-FFF2-40B4-BE49-F238E27FC236}">
                <a16:creationId xmlns:a16="http://schemas.microsoft.com/office/drawing/2014/main" id="{D7539ED2-551C-CD4E-8AF5-F94226C8C1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fld id="{42A6177E-6C36-1346-B8A8-F740ADF2C055}" type="slidenum">
              <a:rPr lang="it-IT" altLang="it-IT" sz="1200"/>
              <a:pPr/>
              <a:t>6</a:t>
            </a:fld>
            <a:endParaRPr lang="it-IT" alt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a:extLst>
              <a:ext uri="{FF2B5EF4-FFF2-40B4-BE49-F238E27FC236}">
                <a16:creationId xmlns:a16="http://schemas.microsoft.com/office/drawing/2014/main" id="{B7C7EFF6-E308-9F4A-8C9C-902B20D94F08}"/>
              </a:ext>
            </a:extLst>
          </p:cNvPr>
          <p:cNvSpPr>
            <a:spLocks noGrp="1" noRot="1" noChangeAspect="1" noChangeArrowheads="1" noTextEdit="1"/>
          </p:cNvSpPr>
          <p:nvPr>
            <p:ph type="sldImg"/>
          </p:nvPr>
        </p:nvSpPr>
        <p:spPr>
          <a:ln/>
        </p:spPr>
      </p:sp>
      <p:sp>
        <p:nvSpPr>
          <p:cNvPr id="27650" name="Segnaposto note 2">
            <a:extLst>
              <a:ext uri="{FF2B5EF4-FFF2-40B4-BE49-F238E27FC236}">
                <a16:creationId xmlns:a16="http://schemas.microsoft.com/office/drawing/2014/main" id="{351042FC-AB01-6144-9FA3-66EC08B7BA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latin typeface="Times" pitchFamily="2" charset="0"/>
                <a:ea typeface="Osaka" charset="-128"/>
              </a:rPr>
              <a:t>Redi prese otto barattoli, in ognuno dei quali introdusse pezzi di diversi animali: </a:t>
            </a:r>
            <a:r>
              <a:rPr lang="it-IT" altLang="it-IT" i="1" dirty="0">
                <a:latin typeface="Times" pitchFamily="2" charset="0"/>
                <a:ea typeface="Osaka" charset="-128"/>
              </a:rPr>
              <a:t>un serpente, dei pesci, delle anguille ed un pezzo di carne di bue</a:t>
            </a:r>
            <a:r>
              <a:rPr lang="it-IT" altLang="it-IT" dirty="0">
                <a:latin typeface="Times" pitchFamily="2" charset="0"/>
                <a:ea typeface="Osaka" charset="-128"/>
              </a:rPr>
              <a:t>, e li divise in due gruppi di quattro:</a:t>
            </a:r>
          </a:p>
          <a:p>
            <a:r>
              <a:rPr lang="it-IT" altLang="it-IT" dirty="0">
                <a:latin typeface="Times" pitchFamily="2" charset="0"/>
                <a:ea typeface="Osaka" charset="-128"/>
              </a:rPr>
              <a:t>- Senza tappo ('</a:t>
            </a:r>
            <a:r>
              <a:rPr lang="it-IT" altLang="it-IT" b="1" dirty="0">
                <a:latin typeface="Times" pitchFamily="2" charset="0"/>
                <a:ea typeface="Osaka" charset="-128"/>
              </a:rPr>
              <a:t>gruppo di </a:t>
            </a:r>
            <a:r>
              <a:rPr lang="it-IT" altLang="it-IT" b="1" dirty="0" err="1">
                <a:latin typeface="Times" pitchFamily="2" charset="0"/>
                <a:ea typeface="Osaka" charset="-128"/>
              </a:rPr>
              <a:t>controllo'</a:t>
            </a:r>
            <a:r>
              <a:rPr lang="it-IT" altLang="it-IT" dirty="0">
                <a:latin typeface="Times" pitchFamily="2" charset="0"/>
                <a:ea typeface="Osaka" charset="-128"/>
              </a:rPr>
              <a:t>, in cui venivano riprodotte le condizioni presenti nei luoghi dove </a:t>
            </a:r>
            <a:r>
              <a:rPr lang="it-IT" altLang="it-IT" i="1" dirty="0">
                <a:latin typeface="Times" pitchFamily="2" charset="0"/>
                <a:ea typeface="Osaka" charset="-128"/>
              </a:rPr>
              <a:t>"la generazione spontanea"</a:t>
            </a:r>
            <a:r>
              <a:rPr lang="it-IT" altLang="it-IT" dirty="0">
                <a:latin typeface="Times" pitchFamily="2" charset="0"/>
                <a:ea typeface="Osaka" charset="-128"/>
              </a:rPr>
              <a:t> era più evidente, quali macellerie, etc.)</a:t>
            </a:r>
          </a:p>
          <a:p>
            <a:r>
              <a:rPr lang="it-IT" altLang="it-IT" dirty="0">
                <a:latin typeface="Times" pitchFamily="2" charset="0"/>
                <a:ea typeface="Osaka" charset="-128"/>
              </a:rPr>
              <a:t>- Con tappo ('</a:t>
            </a:r>
            <a:r>
              <a:rPr lang="it-IT" altLang="it-IT" b="1" dirty="0">
                <a:latin typeface="Times" pitchFamily="2" charset="0"/>
                <a:ea typeface="Osaka" charset="-128"/>
              </a:rPr>
              <a:t>gruppo sperimentale'</a:t>
            </a:r>
            <a:r>
              <a:rPr lang="it-IT" altLang="it-IT" dirty="0">
                <a:latin typeface="Times" pitchFamily="2" charset="0"/>
                <a:ea typeface="Osaka" charset="-128"/>
              </a:rPr>
              <a:t>)</a:t>
            </a:r>
          </a:p>
          <a:p>
            <a:r>
              <a:rPr lang="it-IT" altLang="it-IT" dirty="0">
                <a:latin typeface="Times" pitchFamily="2" charset="0"/>
                <a:ea typeface="Osaka" charset="-128"/>
              </a:rPr>
              <a:t>Nei barattoli del gruppo di controllo si osservarono delle mosche che venivano a diretto contatto con la carne e, dopo poco tempo, si sviluppavano diverse larve. Nei barattoli tappati non furono ritrovate né larve, né mosche.</a:t>
            </a:r>
          </a:p>
          <a:p>
            <a:r>
              <a:rPr lang="it-IT" altLang="it-IT" dirty="0">
                <a:latin typeface="Times" pitchFamily="2" charset="0"/>
                <a:ea typeface="Osaka" charset="-128"/>
              </a:rPr>
              <a:t>Da questi risultati Redi dedusse che le mosche potevano essere generate solo da altre mosche: nel barattolo aperto, infatti, le mosche erano entrate e avevano deposto le loro uova sulla carne; nel barattolo chiuso, invece, le mosche, impossibilitate ad entrare, non erano riuscite a depositare le loro uova sulla carne.</a:t>
            </a:r>
          </a:p>
          <a:p>
            <a:r>
              <a:rPr lang="it-IT" altLang="it-IT" dirty="0">
                <a:latin typeface="Times" pitchFamily="2" charset="0"/>
                <a:ea typeface="Osaka" charset="-128"/>
              </a:rPr>
              <a:t>Questi risultati non erano ancora conclusivi, poiché Redi, per eliminare qualsiasi dubbio sulla possibilità che la mancata circolazione d’aria nei recipienti chiusi, poteva aver in qualche modo interferito con lo sviluppo delle larve, eseguì un altro esperimento nel quale i barattoli del gruppo sperimentale furono chiusi con della garza che permetteva la circolazione dell'aria, impedendo l'ingresso delle mosche. Anche in questo caso non si svilupparono larve, confermando i precedenti risultati sperimentali.</a:t>
            </a:r>
          </a:p>
          <a:p>
            <a:r>
              <a:rPr lang="it-IT" altLang="it-IT" dirty="0">
                <a:latin typeface="Times" pitchFamily="2" charset="0"/>
                <a:ea typeface="Osaka" charset="-128"/>
              </a:rPr>
              <a:t>Col passare degli anni la teoria della generazione spontanea venne progressivamente abbandonata.</a:t>
            </a:r>
          </a:p>
        </p:txBody>
      </p:sp>
      <p:sp>
        <p:nvSpPr>
          <p:cNvPr id="27651" name="Segnaposto numero diapositiva 3">
            <a:extLst>
              <a:ext uri="{FF2B5EF4-FFF2-40B4-BE49-F238E27FC236}">
                <a16:creationId xmlns:a16="http://schemas.microsoft.com/office/drawing/2014/main" id="{05202218-9615-B641-8EFC-21C75059D9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fld id="{B167094E-0926-CF4F-9DD7-6C5C9EC6107F}" type="slidenum">
              <a:rPr lang="it-IT" altLang="it-IT" sz="1200"/>
              <a:pPr/>
              <a:t>9</a:t>
            </a:fld>
            <a:endParaRPr lang="it-IT" altLang="it-IT"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a16="http://schemas.microsoft.com/office/drawing/2014/main" id="{B362C075-03D5-0549-9144-58FF44908900}"/>
              </a:ext>
            </a:extLst>
          </p:cNvPr>
          <p:cNvSpPr>
            <a:spLocks noGrp="1" noRot="1" noChangeAspect="1" noChangeArrowheads="1" noTextEdit="1"/>
          </p:cNvSpPr>
          <p:nvPr>
            <p:ph type="sldImg"/>
          </p:nvPr>
        </p:nvSpPr>
        <p:spPr>
          <a:ln/>
        </p:spPr>
      </p:sp>
      <p:sp>
        <p:nvSpPr>
          <p:cNvPr id="29698" name="Segnaposto note 2">
            <a:extLst>
              <a:ext uri="{FF2B5EF4-FFF2-40B4-BE49-F238E27FC236}">
                <a16:creationId xmlns:a16="http://schemas.microsoft.com/office/drawing/2014/main" id="{0183E302-3792-554C-988F-D9EBE22E7D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pitchFamily="2" charset="0"/>
                <a:ea typeface="Osaka" charset="-128"/>
              </a:rPr>
              <a:t>è stato un gesuita e naturalista considerato il "padre scientifico" della fecondazione artificiale, è ricordato soprattutto per aver confutato la teoria della generazione spontanea</a:t>
            </a:r>
          </a:p>
          <a:p>
            <a:r>
              <a:rPr lang="it-IT" altLang="it-IT">
                <a:latin typeface="Times" pitchFamily="2" charset="0"/>
                <a:ea typeface="Osaka" charset="-128"/>
              </a:rPr>
              <a:t>Egli preparò degli infusi e li sterilizzò facendoli bollire per più di un'ora. Alcuni di questi infusi erano contenuti in recipienti di vetro sigillati alla fiamma. Spallanzani notò che in questi contenitori non si verificava crescita batterica (l'infuso non si intorbidiva né era possibile osservare microrganismi al microscopio). Questo lavoro lo fece conoscere in tutta Europa.</a:t>
            </a:r>
          </a:p>
          <a:p>
            <a:endParaRPr lang="it-IT" altLang="it-IT">
              <a:latin typeface="Times" pitchFamily="2" charset="0"/>
              <a:ea typeface="Osaka" charset="-128"/>
            </a:endParaRPr>
          </a:p>
        </p:txBody>
      </p:sp>
      <p:sp>
        <p:nvSpPr>
          <p:cNvPr id="29699" name="Segnaposto numero diapositiva 3">
            <a:extLst>
              <a:ext uri="{FF2B5EF4-FFF2-40B4-BE49-F238E27FC236}">
                <a16:creationId xmlns:a16="http://schemas.microsoft.com/office/drawing/2014/main" id="{63BF11E7-DB78-5E4C-A053-A02E0C82C8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fld id="{B79506E8-29C8-D74A-A84A-EA5D4F6C5428}" type="slidenum">
              <a:rPr lang="it-IT" altLang="it-IT" sz="1200"/>
              <a:pPr/>
              <a:t>10</a:t>
            </a:fld>
            <a:endParaRPr lang="it-IT" alt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a:extLst>
              <a:ext uri="{FF2B5EF4-FFF2-40B4-BE49-F238E27FC236}">
                <a16:creationId xmlns:a16="http://schemas.microsoft.com/office/drawing/2014/main" id="{545D20D3-3B94-1540-A6BA-7B7CA3A2E2D9}"/>
              </a:ext>
            </a:extLst>
          </p:cNvPr>
          <p:cNvSpPr>
            <a:spLocks noGrp="1" noRot="1" noChangeAspect="1" noChangeArrowheads="1" noTextEdit="1"/>
          </p:cNvSpPr>
          <p:nvPr>
            <p:ph type="sldImg"/>
          </p:nvPr>
        </p:nvSpPr>
        <p:spPr>
          <a:ln/>
        </p:spPr>
      </p:sp>
      <p:sp>
        <p:nvSpPr>
          <p:cNvPr id="31746" name="Segnaposto note 2">
            <a:extLst>
              <a:ext uri="{FF2B5EF4-FFF2-40B4-BE49-F238E27FC236}">
                <a16:creationId xmlns:a16="http://schemas.microsoft.com/office/drawing/2014/main" id="{87411D25-0771-0146-8DAE-1BF3B3FDF0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itchFamily="2" charset="0"/>
              <a:ea typeface="Osaka" charset="-128"/>
            </a:endParaRPr>
          </a:p>
        </p:txBody>
      </p:sp>
      <p:sp>
        <p:nvSpPr>
          <p:cNvPr id="31747" name="Segnaposto numero diapositiva 3">
            <a:extLst>
              <a:ext uri="{FF2B5EF4-FFF2-40B4-BE49-F238E27FC236}">
                <a16:creationId xmlns:a16="http://schemas.microsoft.com/office/drawing/2014/main" id="{6C3E123C-566B-6848-B80D-DC3D2CE576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fld id="{CA9819D6-59F3-BE4C-869C-6A2686B3FFB4}" type="slidenum">
              <a:rPr lang="it-IT" altLang="it-IT" sz="1200"/>
              <a:pPr/>
              <a:t>11</a:t>
            </a:fld>
            <a:endParaRPr lang="it-IT" alt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47AB34-8E0B-5641-9CD0-4E46F869316F}" type="slidenum">
              <a:rPr lang="it-IT" altLang="it-IT" smtClean="0"/>
              <a:pPr/>
              <a:t>33</a:t>
            </a:fld>
            <a:endParaRPr lang="it-IT" altLang="it-IT"/>
          </a:p>
        </p:txBody>
      </p:sp>
    </p:spTree>
    <p:extLst>
      <p:ext uri="{BB962C8B-B14F-4D97-AF65-F5344CB8AC3E}">
        <p14:creationId xmlns:p14="http://schemas.microsoft.com/office/powerpoint/2010/main" val="383424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D2E5D58-E0B1-0F48-8F8F-542DFF0B90B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362A68E-1499-2E4D-A833-4BDAEC3C2E6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EA7FD40-D164-9B47-B93D-B98D9CEED078}"/>
              </a:ext>
            </a:extLst>
          </p:cNvPr>
          <p:cNvSpPr>
            <a:spLocks noGrp="1" noChangeArrowheads="1"/>
          </p:cNvSpPr>
          <p:nvPr>
            <p:ph type="sldNum" sz="quarter" idx="12"/>
          </p:nvPr>
        </p:nvSpPr>
        <p:spPr>
          <a:ln/>
        </p:spPr>
        <p:txBody>
          <a:bodyPr/>
          <a:lstStyle>
            <a:lvl1pPr>
              <a:defRPr/>
            </a:lvl1pPr>
          </a:lstStyle>
          <a:p>
            <a:fld id="{4040C06B-65DB-8843-B440-48FA6F9B02A0}" type="slidenum">
              <a:rPr lang="it-IT" altLang="it-IT"/>
              <a:pPr/>
              <a:t>‹N›</a:t>
            </a:fld>
            <a:endParaRPr lang="it-IT" altLang="it-IT"/>
          </a:p>
        </p:txBody>
      </p:sp>
    </p:spTree>
    <p:extLst>
      <p:ext uri="{BB962C8B-B14F-4D97-AF65-F5344CB8AC3E}">
        <p14:creationId xmlns:p14="http://schemas.microsoft.com/office/powerpoint/2010/main" val="409583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6572B87-4249-304E-A115-E602A46265A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51C7F57-7287-CB40-8BF0-2AA2E7FA0B1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EF84B8C-5635-FB4C-BE02-1A2D6E01E304}"/>
              </a:ext>
            </a:extLst>
          </p:cNvPr>
          <p:cNvSpPr>
            <a:spLocks noGrp="1" noChangeArrowheads="1"/>
          </p:cNvSpPr>
          <p:nvPr>
            <p:ph type="sldNum" sz="quarter" idx="12"/>
          </p:nvPr>
        </p:nvSpPr>
        <p:spPr>
          <a:ln/>
        </p:spPr>
        <p:txBody>
          <a:bodyPr/>
          <a:lstStyle>
            <a:lvl1pPr>
              <a:defRPr/>
            </a:lvl1pPr>
          </a:lstStyle>
          <a:p>
            <a:fld id="{CB7BEE2F-8AD3-C24B-AB0F-1B8396AEE6D1}" type="slidenum">
              <a:rPr lang="it-IT" altLang="it-IT"/>
              <a:pPr/>
              <a:t>‹N›</a:t>
            </a:fld>
            <a:endParaRPr lang="it-IT" altLang="it-IT"/>
          </a:p>
        </p:txBody>
      </p:sp>
    </p:spTree>
    <p:extLst>
      <p:ext uri="{BB962C8B-B14F-4D97-AF65-F5344CB8AC3E}">
        <p14:creationId xmlns:p14="http://schemas.microsoft.com/office/powerpoint/2010/main" val="7520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688A10A-256D-424F-9CAC-9B2E28D9A66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C1E54F6-4207-EC43-83BA-DB43D13EF1D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B4DC7A8-EC2B-EA48-AA06-94B0E8B8D316}"/>
              </a:ext>
            </a:extLst>
          </p:cNvPr>
          <p:cNvSpPr>
            <a:spLocks noGrp="1" noChangeArrowheads="1"/>
          </p:cNvSpPr>
          <p:nvPr>
            <p:ph type="sldNum" sz="quarter" idx="12"/>
          </p:nvPr>
        </p:nvSpPr>
        <p:spPr>
          <a:ln/>
        </p:spPr>
        <p:txBody>
          <a:bodyPr/>
          <a:lstStyle>
            <a:lvl1pPr>
              <a:defRPr/>
            </a:lvl1pPr>
          </a:lstStyle>
          <a:p>
            <a:fld id="{C6ABF66E-5D7D-3749-9812-76077B300728}" type="slidenum">
              <a:rPr lang="it-IT" altLang="it-IT"/>
              <a:pPr/>
              <a:t>‹N›</a:t>
            </a:fld>
            <a:endParaRPr lang="it-IT" altLang="it-IT"/>
          </a:p>
        </p:txBody>
      </p:sp>
    </p:spTree>
    <p:extLst>
      <p:ext uri="{BB962C8B-B14F-4D97-AF65-F5344CB8AC3E}">
        <p14:creationId xmlns:p14="http://schemas.microsoft.com/office/powerpoint/2010/main" val="419592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DC3C5E2-4A25-7740-8563-DD89E50CF53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6DA8EF7-44D6-8043-9FC0-7AAA2CAA60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EE88E69-5443-534D-9FCE-EFB6FC145DD6}"/>
              </a:ext>
            </a:extLst>
          </p:cNvPr>
          <p:cNvSpPr>
            <a:spLocks noGrp="1" noChangeArrowheads="1"/>
          </p:cNvSpPr>
          <p:nvPr>
            <p:ph type="sldNum" sz="quarter" idx="12"/>
          </p:nvPr>
        </p:nvSpPr>
        <p:spPr>
          <a:ln/>
        </p:spPr>
        <p:txBody>
          <a:bodyPr/>
          <a:lstStyle>
            <a:lvl1pPr>
              <a:defRPr/>
            </a:lvl1pPr>
          </a:lstStyle>
          <a:p>
            <a:fld id="{CCB18907-64A6-6E4B-9847-1659938FB916}" type="slidenum">
              <a:rPr lang="it-IT" altLang="it-IT"/>
              <a:pPr/>
              <a:t>‹N›</a:t>
            </a:fld>
            <a:endParaRPr lang="it-IT" altLang="it-IT"/>
          </a:p>
        </p:txBody>
      </p:sp>
    </p:spTree>
    <p:extLst>
      <p:ext uri="{BB962C8B-B14F-4D97-AF65-F5344CB8AC3E}">
        <p14:creationId xmlns:p14="http://schemas.microsoft.com/office/powerpoint/2010/main" val="2509638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DC90B694-5EB5-F242-BFC1-7FA41E661C4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F0F74C8-30A8-A242-A92D-8DE78521A65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645D411-9E37-3F48-AB31-8986BCCB4E67}"/>
              </a:ext>
            </a:extLst>
          </p:cNvPr>
          <p:cNvSpPr>
            <a:spLocks noGrp="1" noChangeArrowheads="1"/>
          </p:cNvSpPr>
          <p:nvPr>
            <p:ph type="sldNum" sz="quarter" idx="12"/>
          </p:nvPr>
        </p:nvSpPr>
        <p:spPr>
          <a:ln/>
        </p:spPr>
        <p:txBody>
          <a:bodyPr/>
          <a:lstStyle>
            <a:lvl1pPr>
              <a:defRPr/>
            </a:lvl1pPr>
          </a:lstStyle>
          <a:p>
            <a:fld id="{18560428-7AC4-FA46-A156-DD823E231285}" type="slidenum">
              <a:rPr lang="it-IT" altLang="it-IT"/>
              <a:pPr/>
              <a:t>‹N›</a:t>
            </a:fld>
            <a:endParaRPr lang="it-IT" altLang="it-IT"/>
          </a:p>
        </p:txBody>
      </p:sp>
    </p:spTree>
    <p:extLst>
      <p:ext uri="{BB962C8B-B14F-4D97-AF65-F5344CB8AC3E}">
        <p14:creationId xmlns:p14="http://schemas.microsoft.com/office/powerpoint/2010/main" val="205349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AEDC2071-35F8-454D-B191-ED2AA4BCF21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FEE5239-8E84-8B4E-A396-81796BC6607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641F639-585F-514F-BDA3-6FC307CD6589}"/>
              </a:ext>
            </a:extLst>
          </p:cNvPr>
          <p:cNvSpPr>
            <a:spLocks noGrp="1" noChangeArrowheads="1"/>
          </p:cNvSpPr>
          <p:nvPr>
            <p:ph type="sldNum" sz="quarter" idx="12"/>
          </p:nvPr>
        </p:nvSpPr>
        <p:spPr>
          <a:ln/>
        </p:spPr>
        <p:txBody>
          <a:bodyPr/>
          <a:lstStyle>
            <a:lvl1pPr>
              <a:defRPr/>
            </a:lvl1pPr>
          </a:lstStyle>
          <a:p>
            <a:fld id="{F22B9635-E5F0-EA49-B7C7-0704D0EFCF25}" type="slidenum">
              <a:rPr lang="it-IT" altLang="it-IT"/>
              <a:pPr/>
              <a:t>‹N›</a:t>
            </a:fld>
            <a:endParaRPr lang="it-IT" altLang="it-IT"/>
          </a:p>
        </p:txBody>
      </p:sp>
    </p:spTree>
    <p:extLst>
      <p:ext uri="{BB962C8B-B14F-4D97-AF65-F5344CB8AC3E}">
        <p14:creationId xmlns:p14="http://schemas.microsoft.com/office/powerpoint/2010/main" val="29533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761ABFF3-864C-094E-B16B-2F4B13828D7F}"/>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19E6A14B-4FC2-9F4C-B4F3-663F8802EBD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CFE94913-D745-3D4C-AD72-3F47426894C1}"/>
              </a:ext>
            </a:extLst>
          </p:cNvPr>
          <p:cNvSpPr>
            <a:spLocks noGrp="1" noChangeArrowheads="1"/>
          </p:cNvSpPr>
          <p:nvPr>
            <p:ph type="sldNum" sz="quarter" idx="12"/>
          </p:nvPr>
        </p:nvSpPr>
        <p:spPr>
          <a:ln/>
        </p:spPr>
        <p:txBody>
          <a:bodyPr/>
          <a:lstStyle>
            <a:lvl1pPr>
              <a:defRPr/>
            </a:lvl1pPr>
          </a:lstStyle>
          <a:p>
            <a:fld id="{E3F032B7-4E94-0645-BBF3-8AD8DB69361C}" type="slidenum">
              <a:rPr lang="it-IT" altLang="it-IT"/>
              <a:pPr/>
              <a:t>‹N›</a:t>
            </a:fld>
            <a:endParaRPr lang="it-IT" altLang="it-IT"/>
          </a:p>
        </p:txBody>
      </p:sp>
    </p:spTree>
    <p:extLst>
      <p:ext uri="{BB962C8B-B14F-4D97-AF65-F5344CB8AC3E}">
        <p14:creationId xmlns:p14="http://schemas.microsoft.com/office/powerpoint/2010/main" val="1951688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7D97F901-6FEA-0A4F-991B-C53BD18C7E46}"/>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FD7F00D-197D-6546-ADF3-DBC40BD9774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F7AE7FD-2B0E-C74A-BF1C-F748C36D7DA0}"/>
              </a:ext>
            </a:extLst>
          </p:cNvPr>
          <p:cNvSpPr>
            <a:spLocks noGrp="1" noChangeArrowheads="1"/>
          </p:cNvSpPr>
          <p:nvPr>
            <p:ph type="sldNum" sz="quarter" idx="12"/>
          </p:nvPr>
        </p:nvSpPr>
        <p:spPr>
          <a:ln/>
        </p:spPr>
        <p:txBody>
          <a:bodyPr/>
          <a:lstStyle>
            <a:lvl1pPr>
              <a:defRPr/>
            </a:lvl1pPr>
          </a:lstStyle>
          <a:p>
            <a:fld id="{5F756AC8-6883-1B42-9D5D-B3681AFF3FB0}" type="slidenum">
              <a:rPr lang="it-IT" altLang="it-IT"/>
              <a:pPr/>
              <a:t>‹N›</a:t>
            </a:fld>
            <a:endParaRPr lang="it-IT" altLang="it-IT"/>
          </a:p>
        </p:txBody>
      </p:sp>
    </p:spTree>
    <p:extLst>
      <p:ext uri="{BB962C8B-B14F-4D97-AF65-F5344CB8AC3E}">
        <p14:creationId xmlns:p14="http://schemas.microsoft.com/office/powerpoint/2010/main" val="4502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D20943-D084-7841-8E9A-E906CCC96341}"/>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FE67BDFA-D9DE-3E41-9205-0C7D5C0742D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40168797-87F3-FD40-98DE-F81910806308}"/>
              </a:ext>
            </a:extLst>
          </p:cNvPr>
          <p:cNvSpPr>
            <a:spLocks noGrp="1" noChangeArrowheads="1"/>
          </p:cNvSpPr>
          <p:nvPr>
            <p:ph type="sldNum" sz="quarter" idx="12"/>
          </p:nvPr>
        </p:nvSpPr>
        <p:spPr>
          <a:ln/>
        </p:spPr>
        <p:txBody>
          <a:bodyPr/>
          <a:lstStyle>
            <a:lvl1pPr>
              <a:defRPr/>
            </a:lvl1pPr>
          </a:lstStyle>
          <a:p>
            <a:fld id="{53651441-BE19-CA45-8D7A-E0F70B1B8F8E}" type="slidenum">
              <a:rPr lang="it-IT" altLang="it-IT"/>
              <a:pPr/>
              <a:t>‹N›</a:t>
            </a:fld>
            <a:endParaRPr lang="it-IT" altLang="it-IT"/>
          </a:p>
        </p:txBody>
      </p:sp>
    </p:spTree>
    <p:extLst>
      <p:ext uri="{BB962C8B-B14F-4D97-AF65-F5344CB8AC3E}">
        <p14:creationId xmlns:p14="http://schemas.microsoft.com/office/powerpoint/2010/main" val="2863853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CB138E3-5207-2241-8B10-1ED7AB591A3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4DF2F82-0B85-A14E-BB0A-2633CBBF67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205F20F-94D6-174C-8E3E-D53C9D63D09A}"/>
              </a:ext>
            </a:extLst>
          </p:cNvPr>
          <p:cNvSpPr>
            <a:spLocks noGrp="1" noChangeArrowheads="1"/>
          </p:cNvSpPr>
          <p:nvPr>
            <p:ph type="sldNum" sz="quarter" idx="12"/>
          </p:nvPr>
        </p:nvSpPr>
        <p:spPr>
          <a:ln/>
        </p:spPr>
        <p:txBody>
          <a:bodyPr/>
          <a:lstStyle>
            <a:lvl1pPr>
              <a:defRPr/>
            </a:lvl1pPr>
          </a:lstStyle>
          <a:p>
            <a:fld id="{291E55BC-EBCA-604B-A328-C13E22C2733E}" type="slidenum">
              <a:rPr lang="it-IT" altLang="it-IT"/>
              <a:pPr/>
              <a:t>‹N›</a:t>
            </a:fld>
            <a:endParaRPr lang="it-IT" altLang="it-IT"/>
          </a:p>
        </p:txBody>
      </p:sp>
    </p:spTree>
    <p:extLst>
      <p:ext uri="{BB962C8B-B14F-4D97-AF65-F5344CB8AC3E}">
        <p14:creationId xmlns:p14="http://schemas.microsoft.com/office/powerpoint/2010/main" val="3792563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0C02C95B-C96A-D74A-A459-F9240EC8872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93DCA00-6119-A24C-B024-CFFE802A0BC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759C657-869C-F349-9F62-819628D00F7B}"/>
              </a:ext>
            </a:extLst>
          </p:cNvPr>
          <p:cNvSpPr>
            <a:spLocks noGrp="1" noChangeArrowheads="1"/>
          </p:cNvSpPr>
          <p:nvPr>
            <p:ph type="sldNum" sz="quarter" idx="12"/>
          </p:nvPr>
        </p:nvSpPr>
        <p:spPr>
          <a:ln/>
        </p:spPr>
        <p:txBody>
          <a:bodyPr/>
          <a:lstStyle>
            <a:lvl1pPr>
              <a:defRPr/>
            </a:lvl1pPr>
          </a:lstStyle>
          <a:p>
            <a:fld id="{463568C0-3214-CA40-BA2E-BA202CEB386A}" type="slidenum">
              <a:rPr lang="it-IT" altLang="it-IT"/>
              <a:pPr/>
              <a:t>‹N›</a:t>
            </a:fld>
            <a:endParaRPr lang="it-IT" altLang="it-IT"/>
          </a:p>
        </p:txBody>
      </p:sp>
    </p:spTree>
    <p:extLst>
      <p:ext uri="{BB962C8B-B14F-4D97-AF65-F5344CB8AC3E}">
        <p14:creationId xmlns:p14="http://schemas.microsoft.com/office/powerpoint/2010/main" val="249691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6"/>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CE4ACDB-DA01-6B4B-9A1C-D041E9DF96B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7" name="Rectangle 3">
            <a:extLst>
              <a:ext uri="{FF2B5EF4-FFF2-40B4-BE49-F238E27FC236}">
                <a16:creationId xmlns:a16="http://schemas.microsoft.com/office/drawing/2014/main" id="{16342462-E982-6A4E-A8D9-6FE2D1F1A4F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Rectangle 4">
            <a:extLst>
              <a:ext uri="{FF2B5EF4-FFF2-40B4-BE49-F238E27FC236}">
                <a16:creationId xmlns:a16="http://schemas.microsoft.com/office/drawing/2014/main" id="{25BA4C73-F6E4-7641-8629-9B70210FE94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Times" charset="0"/>
                <a:ea typeface="Osaka" charset="0"/>
              </a:defRPr>
            </a:lvl1pPr>
          </a:lstStyle>
          <a:p>
            <a:pPr>
              <a:defRPr/>
            </a:pPr>
            <a:endParaRPr lang="it-IT"/>
          </a:p>
        </p:txBody>
      </p:sp>
      <p:sp>
        <p:nvSpPr>
          <p:cNvPr id="1029" name="Rectangle 5">
            <a:extLst>
              <a:ext uri="{FF2B5EF4-FFF2-40B4-BE49-F238E27FC236}">
                <a16:creationId xmlns:a16="http://schemas.microsoft.com/office/drawing/2014/main" id="{9F80AF0E-EC08-D74E-8E98-5B1B2D89635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Times" charset="0"/>
                <a:ea typeface="Osaka" charset="0"/>
              </a:defRPr>
            </a:lvl1pPr>
          </a:lstStyle>
          <a:p>
            <a:pPr>
              <a:defRPr/>
            </a:pPr>
            <a:endParaRPr lang="it-IT"/>
          </a:p>
        </p:txBody>
      </p:sp>
      <p:sp>
        <p:nvSpPr>
          <p:cNvPr id="1030" name="Rectangle 6">
            <a:extLst>
              <a:ext uri="{FF2B5EF4-FFF2-40B4-BE49-F238E27FC236}">
                <a16:creationId xmlns:a16="http://schemas.microsoft.com/office/drawing/2014/main" id="{A38219D1-4C66-1442-9EA0-6931B3B2148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fld id="{253F8621-470A-7041-A1A2-C96D2AD7FBD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Osaka" charset="0"/>
          <a:cs typeface="Osaka" charset="0"/>
        </a:defRPr>
      </a:lvl2pPr>
      <a:lvl3pPr algn="ctr" rtl="0" eaLnBrk="0" fontAlgn="base" hangingPunct="0">
        <a:spcBef>
          <a:spcPct val="0"/>
        </a:spcBef>
        <a:spcAft>
          <a:spcPct val="0"/>
        </a:spcAft>
        <a:defRPr sz="4400">
          <a:solidFill>
            <a:schemeClr val="tx2"/>
          </a:solidFill>
          <a:latin typeface="Times" charset="0"/>
          <a:ea typeface="Osaka" charset="0"/>
          <a:cs typeface="Osaka" charset="0"/>
        </a:defRPr>
      </a:lvl3pPr>
      <a:lvl4pPr algn="ctr" rtl="0" eaLnBrk="0" fontAlgn="base" hangingPunct="0">
        <a:spcBef>
          <a:spcPct val="0"/>
        </a:spcBef>
        <a:spcAft>
          <a:spcPct val="0"/>
        </a:spcAft>
        <a:defRPr sz="4400">
          <a:solidFill>
            <a:schemeClr val="tx2"/>
          </a:solidFill>
          <a:latin typeface="Times" charset="0"/>
          <a:ea typeface="Osaka" charset="0"/>
          <a:cs typeface="Osaka" charset="0"/>
        </a:defRPr>
      </a:lvl4pPr>
      <a:lvl5pPr algn="ctr" rtl="0" eaLnBrk="0" fontAlgn="base" hangingPunct="0">
        <a:spcBef>
          <a:spcPct val="0"/>
        </a:spcBef>
        <a:spcAft>
          <a:spcPct val="0"/>
        </a:spcAft>
        <a:defRPr sz="4400">
          <a:solidFill>
            <a:schemeClr val="tx2"/>
          </a:solidFill>
          <a:latin typeface="Time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ime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ime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ime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imes"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Immagine 1">
            <a:extLst>
              <a:ext uri="{FF2B5EF4-FFF2-40B4-BE49-F238E27FC236}">
                <a16:creationId xmlns:a16="http://schemas.microsoft.com/office/drawing/2014/main" id="{0BB455E0-E58E-3548-9741-2108FD6B51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15888"/>
            <a:ext cx="3097213"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sellaDiTesto 2">
            <a:extLst>
              <a:ext uri="{FF2B5EF4-FFF2-40B4-BE49-F238E27FC236}">
                <a16:creationId xmlns:a16="http://schemas.microsoft.com/office/drawing/2014/main" id="{A8DB6237-73FB-B047-91EC-AE9A378C5ACD}"/>
              </a:ext>
            </a:extLst>
          </p:cNvPr>
          <p:cNvSpPr txBox="1">
            <a:spLocks noChangeArrowheads="1"/>
          </p:cNvSpPr>
          <p:nvPr/>
        </p:nvSpPr>
        <p:spPr bwMode="auto">
          <a:xfrm>
            <a:off x="6011863" y="40767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2000">
                <a:solidFill>
                  <a:srgbClr val="BFBFBF"/>
                </a:solidFill>
                <a:latin typeface="Apple Chancery" panose="03020702040506060504" pitchFamily="66" charset="-79"/>
              </a:rPr>
              <a:t>Lazzaro Spallanzani</a:t>
            </a:r>
          </a:p>
        </p:txBody>
      </p:sp>
      <p:sp>
        <p:nvSpPr>
          <p:cNvPr id="28676" name="Rettangolo 1">
            <a:extLst>
              <a:ext uri="{FF2B5EF4-FFF2-40B4-BE49-F238E27FC236}">
                <a16:creationId xmlns:a16="http://schemas.microsoft.com/office/drawing/2014/main" id="{8E534773-8A3B-CD43-ADCC-FDCCD2E18320}"/>
              </a:ext>
            </a:extLst>
          </p:cNvPr>
          <p:cNvSpPr>
            <a:spLocks noChangeArrowheads="1"/>
          </p:cNvSpPr>
          <p:nvPr/>
        </p:nvSpPr>
        <p:spPr bwMode="auto">
          <a:xfrm>
            <a:off x="6875463" y="4581525"/>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1200">
                <a:solidFill>
                  <a:srgbClr val="BFBFBF"/>
                </a:solidFill>
                <a:latin typeface="Apple Chancery" panose="03020702040506060504" pitchFamily="66" charset="-79"/>
              </a:rPr>
              <a:t>1729-1799</a:t>
            </a:r>
          </a:p>
        </p:txBody>
      </p:sp>
      <p:grpSp>
        <p:nvGrpSpPr>
          <p:cNvPr id="3" name="Gruppo 2">
            <a:extLst>
              <a:ext uri="{FF2B5EF4-FFF2-40B4-BE49-F238E27FC236}">
                <a16:creationId xmlns:a16="http://schemas.microsoft.com/office/drawing/2014/main" id="{C7B2E9B8-9090-AF45-A1AE-71492AA5964B}"/>
              </a:ext>
            </a:extLst>
          </p:cNvPr>
          <p:cNvGrpSpPr>
            <a:grpSpLocks/>
          </p:cNvGrpSpPr>
          <p:nvPr/>
        </p:nvGrpSpPr>
        <p:grpSpPr bwMode="auto">
          <a:xfrm>
            <a:off x="395288" y="1844675"/>
            <a:ext cx="4864100" cy="4216400"/>
            <a:chOff x="395536" y="1844824"/>
            <a:chExt cx="4863557" cy="4216474"/>
          </a:xfrm>
        </p:grpSpPr>
        <p:pic>
          <p:nvPicPr>
            <p:cNvPr id="28679" name="Immagine 1">
              <a:extLst>
                <a:ext uri="{FF2B5EF4-FFF2-40B4-BE49-F238E27FC236}">
                  <a16:creationId xmlns:a16="http://schemas.microsoft.com/office/drawing/2014/main" id="{BFA44E26-BAFD-294F-89BE-F71033FB5E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844824"/>
              <a:ext cx="4863557" cy="35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CasellaDiTesto 2">
              <a:extLst>
                <a:ext uri="{FF2B5EF4-FFF2-40B4-BE49-F238E27FC236}">
                  <a16:creationId xmlns:a16="http://schemas.microsoft.com/office/drawing/2014/main" id="{A1A4B8EE-90AC-FF40-B1FB-AEEE037F0C4D}"/>
                </a:ext>
              </a:extLst>
            </p:cNvPr>
            <p:cNvSpPr txBox="1">
              <a:spLocks noChangeArrowheads="1"/>
            </p:cNvSpPr>
            <p:nvPr/>
          </p:nvSpPr>
          <p:spPr bwMode="auto">
            <a:xfrm>
              <a:off x="1331640" y="5661248"/>
              <a:ext cx="300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2000">
                  <a:solidFill>
                    <a:srgbClr val="FF9966"/>
                  </a:solidFill>
                </a:rPr>
                <a:t>Esperimento di Spallanzani</a:t>
              </a:r>
            </a:p>
          </p:txBody>
        </p:sp>
      </p:grpSp>
      <p:sp>
        <p:nvSpPr>
          <p:cNvPr id="8" name="Rettangolo 7">
            <a:extLst>
              <a:ext uri="{FF2B5EF4-FFF2-40B4-BE49-F238E27FC236}">
                <a16:creationId xmlns:a16="http://schemas.microsoft.com/office/drawing/2014/main" id="{9F8E0104-CC04-C44E-BC89-914445B032D9}"/>
              </a:ext>
            </a:extLst>
          </p:cNvPr>
          <p:cNvSpPr/>
          <p:nvPr/>
        </p:nvSpPr>
        <p:spPr>
          <a:xfrm>
            <a:off x="107950" y="260350"/>
            <a:ext cx="5507038" cy="708025"/>
          </a:xfrm>
          <a:prstGeom prst="rect">
            <a:avLst/>
          </a:prstGeom>
        </p:spPr>
        <p:txBody>
          <a:bodyPr>
            <a:spAutoFit/>
          </a:bodyPr>
          <a:lstStyle/>
          <a:p>
            <a:pPr algn="ctr">
              <a:defRPr/>
            </a:pPr>
            <a:r>
              <a:rPr lang="it-IT" sz="2000" dirty="0">
                <a:solidFill>
                  <a:schemeClr val="accent3">
                    <a:lumMod val="75000"/>
                  </a:schemeClr>
                </a:solidFill>
                <a:latin typeface="Times" charset="0"/>
                <a:ea typeface="Osaka" charset="0"/>
              </a:rPr>
              <a:t>Un colpo alla teoria della </a:t>
            </a:r>
            <a:r>
              <a:rPr lang="it-IT" sz="2000" b="1" i="1" dirty="0">
                <a:solidFill>
                  <a:schemeClr val="accent3">
                    <a:lumMod val="75000"/>
                  </a:schemeClr>
                </a:solidFill>
                <a:latin typeface="Times" charset="0"/>
                <a:ea typeface="Osaka" charset="0"/>
              </a:rPr>
              <a:t>Generazione Spontanea </a:t>
            </a:r>
          </a:p>
          <a:p>
            <a:pPr algn="ctr">
              <a:defRPr/>
            </a:pPr>
            <a:r>
              <a:rPr lang="it-IT" sz="2000" dirty="0">
                <a:solidFill>
                  <a:schemeClr val="accent3">
                    <a:lumMod val="75000"/>
                  </a:schemeClr>
                </a:solidFill>
                <a:latin typeface="Times" charset="0"/>
                <a:ea typeface="Osaka" charset="0"/>
              </a:rPr>
              <a:t>a livello microscopico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B194D86C-616E-C54D-AC20-57BA1A50D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3097212" cy="46355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3">
            <a:extLst>
              <a:ext uri="{FF2B5EF4-FFF2-40B4-BE49-F238E27FC236}">
                <a16:creationId xmlns:a16="http://schemas.microsoft.com/office/drawing/2014/main" id="{F90F1D79-0EC9-9249-A3B5-EA7C73889B57}"/>
              </a:ext>
            </a:extLst>
          </p:cNvPr>
          <p:cNvSpPr txBox="1">
            <a:spLocks noChangeArrowheads="1"/>
          </p:cNvSpPr>
          <p:nvPr/>
        </p:nvSpPr>
        <p:spPr bwMode="auto">
          <a:xfrm>
            <a:off x="3348038" y="1557338"/>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a:solidFill>
                  <a:schemeClr val="hlink"/>
                </a:solidFill>
                <a:latin typeface="Apple Chancery" panose="03020702040506060504" pitchFamily="66" charset="-79"/>
              </a:rPr>
              <a:t> Ignaz  Semmelweis</a:t>
            </a:r>
          </a:p>
        </p:txBody>
      </p:sp>
      <p:sp>
        <p:nvSpPr>
          <p:cNvPr id="30724" name="Rettangolo 1">
            <a:extLst>
              <a:ext uri="{FF2B5EF4-FFF2-40B4-BE49-F238E27FC236}">
                <a16:creationId xmlns:a16="http://schemas.microsoft.com/office/drawing/2014/main" id="{0715793A-9E1A-A042-A685-1A509874F095}"/>
              </a:ext>
            </a:extLst>
          </p:cNvPr>
          <p:cNvSpPr>
            <a:spLocks noChangeArrowheads="1"/>
          </p:cNvSpPr>
          <p:nvPr/>
        </p:nvSpPr>
        <p:spPr bwMode="auto">
          <a:xfrm>
            <a:off x="3995738" y="1989138"/>
            <a:ext cx="85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1200">
                <a:solidFill>
                  <a:srgbClr val="CCCCFF"/>
                </a:solidFill>
                <a:latin typeface="Apple Chancery" panose="03020702040506060504" pitchFamily="66" charset="-79"/>
              </a:rPr>
              <a:t>1818-1865</a:t>
            </a:r>
            <a:endParaRPr lang="it-IT" altLang="it-IT" sz="1200"/>
          </a:p>
        </p:txBody>
      </p:sp>
      <p:pic>
        <p:nvPicPr>
          <p:cNvPr id="3" name="Immagine 2">
            <a:extLst>
              <a:ext uri="{FF2B5EF4-FFF2-40B4-BE49-F238E27FC236}">
                <a16:creationId xmlns:a16="http://schemas.microsoft.com/office/drawing/2014/main" id="{88FACAC4-ED72-A240-87C4-A1105BEAF9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357563"/>
            <a:ext cx="40005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5381B55-B7D2-E849-8ABE-CBCD51FEE7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196975"/>
            <a:ext cx="280828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Immagine 1">
            <a:extLst>
              <a:ext uri="{FF2B5EF4-FFF2-40B4-BE49-F238E27FC236}">
                <a16:creationId xmlns:a16="http://schemas.microsoft.com/office/drawing/2014/main" id="{E40EAA48-F28D-C94D-BB5F-8B6957FA31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15888"/>
            <a:ext cx="4957763" cy="6054725"/>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32771" name="CasellaDiTesto 2">
            <a:extLst>
              <a:ext uri="{FF2B5EF4-FFF2-40B4-BE49-F238E27FC236}">
                <a16:creationId xmlns:a16="http://schemas.microsoft.com/office/drawing/2014/main" id="{4B8ED5A0-63E5-F34B-BC0A-E85F7BBD43A8}"/>
              </a:ext>
            </a:extLst>
          </p:cNvPr>
          <p:cNvSpPr txBox="1">
            <a:spLocks noChangeArrowheads="1"/>
          </p:cNvSpPr>
          <p:nvPr/>
        </p:nvSpPr>
        <p:spPr bwMode="auto">
          <a:xfrm>
            <a:off x="3011488" y="6308725"/>
            <a:ext cx="2928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2000">
                <a:solidFill>
                  <a:srgbClr val="FF9933"/>
                </a:solidFill>
                <a:latin typeface="Apple Chancery" panose="03020702040506060504" pitchFamily="66" charset="-79"/>
              </a:rPr>
              <a:t>Louis Pasteur 1822-1895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ttangolo 1">
            <a:extLst>
              <a:ext uri="{FF2B5EF4-FFF2-40B4-BE49-F238E27FC236}">
                <a16:creationId xmlns:a16="http://schemas.microsoft.com/office/drawing/2014/main" id="{48FAE7D1-84F0-AB47-975C-3AA0AFE266A2}"/>
              </a:ext>
            </a:extLst>
          </p:cNvPr>
          <p:cNvSpPr>
            <a:spLocks noChangeArrowheads="1"/>
          </p:cNvSpPr>
          <p:nvPr/>
        </p:nvSpPr>
        <p:spPr bwMode="auto">
          <a:xfrm>
            <a:off x="3149600" y="1166813"/>
            <a:ext cx="58150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pPr>
            <a:r>
              <a:rPr lang="it-IT" altLang="it-IT" sz="1800">
                <a:solidFill>
                  <a:srgbClr val="FF9933"/>
                </a:solidFill>
                <a:latin typeface="Arial" panose="020B0604020202020204" pitchFamily="34" charset="0"/>
                <a:cs typeface="Arial" panose="020B0604020202020204" pitchFamily="34" charset="0"/>
              </a:rPr>
              <a:t>anomalie della fermentazione della birra (1854);</a:t>
            </a:r>
          </a:p>
          <a:p>
            <a:pPr>
              <a:spcBef>
                <a:spcPct val="0"/>
              </a:spcBef>
            </a:pPr>
            <a:r>
              <a:rPr lang="it-IT" altLang="it-IT" sz="1800">
                <a:solidFill>
                  <a:srgbClr val="FF9933"/>
                </a:solidFill>
                <a:latin typeface="Arial" panose="020B0604020202020204" pitchFamily="34" charset="0"/>
                <a:cs typeface="Arial" panose="020B0604020202020204" pitchFamily="34" charset="0"/>
              </a:rPr>
              <a:t>fermentazione del vino e dell'aceto (1861-62);</a:t>
            </a:r>
          </a:p>
          <a:p>
            <a:pPr>
              <a:spcBef>
                <a:spcPct val="0"/>
              </a:spcBef>
            </a:pPr>
            <a:r>
              <a:rPr lang="it-IT" altLang="it-IT" sz="1800">
                <a:solidFill>
                  <a:srgbClr val="FF9933"/>
                </a:solidFill>
                <a:latin typeface="Arial" panose="020B0604020202020204" pitchFamily="34" charset="0"/>
                <a:cs typeface="Arial" panose="020B0604020202020204" pitchFamily="34" charset="0"/>
              </a:rPr>
              <a:t>pasteurizzazione (1862);</a:t>
            </a:r>
          </a:p>
          <a:p>
            <a:pPr>
              <a:spcBef>
                <a:spcPct val="0"/>
              </a:spcBef>
            </a:pPr>
            <a:r>
              <a:rPr lang="it-IT" altLang="it-IT" sz="1800">
                <a:solidFill>
                  <a:srgbClr val="FF9933"/>
                </a:solidFill>
                <a:latin typeface="Arial" panose="020B0604020202020204" pitchFamily="34" charset="0"/>
                <a:cs typeface="Arial" panose="020B0604020202020204" pitchFamily="34" charset="0"/>
              </a:rPr>
              <a:t>alterazioni del vino di origine fungina o batterica (1863-64);</a:t>
            </a:r>
          </a:p>
          <a:p>
            <a:pPr>
              <a:spcBef>
                <a:spcPct val="0"/>
              </a:spcBef>
            </a:pPr>
            <a:r>
              <a:rPr lang="it-IT" altLang="it-IT" sz="1800">
                <a:solidFill>
                  <a:srgbClr val="FF9933"/>
                </a:solidFill>
                <a:latin typeface="Arial" panose="020B0604020202020204" pitchFamily="34" charset="0"/>
                <a:cs typeface="Arial" panose="020B0604020202020204" pitchFamily="34" charset="0"/>
              </a:rPr>
              <a:t>malattie del baco da seta (1865-70);</a:t>
            </a:r>
          </a:p>
          <a:p>
            <a:pPr>
              <a:spcBef>
                <a:spcPct val="0"/>
              </a:spcBef>
            </a:pPr>
            <a:r>
              <a:rPr lang="it-IT" altLang="it-IT" sz="1800">
                <a:solidFill>
                  <a:srgbClr val="FF9933"/>
                </a:solidFill>
                <a:latin typeface="Arial" panose="020B0604020202020204" pitchFamily="34" charset="0"/>
                <a:cs typeface="Arial" panose="020B0604020202020204" pitchFamily="34" charset="0"/>
              </a:rPr>
              <a:t>colera dei polli (1880);</a:t>
            </a:r>
          </a:p>
          <a:p>
            <a:pPr>
              <a:spcBef>
                <a:spcPct val="0"/>
              </a:spcBef>
            </a:pPr>
            <a:r>
              <a:rPr lang="it-IT" altLang="it-IT" sz="1800">
                <a:solidFill>
                  <a:srgbClr val="FF9933"/>
                </a:solidFill>
                <a:latin typeface="Arial" panose="020B0604020202020204" pitchFamily="34" charset="0"/>
                <a:cs typeface="Arial" panose="020B0604020202020204" pitchFamily="34" charset="0"/>
              </a:rPr>
              <a:t>carbonchio di bovini, ovini, equini (1881);</a:t>
            </a:r>
          </a:p>
          <a:p>
            <a:pPr>
              <a:spcBef>
                <a:spcPct val="0"/>
              </a:spcBef>
            </a:pPr>
            <a:r>
              <a:rPr lang="it-IT" altLang="it-IT" sz="1800">
                <a:solidFill>
                  <a:srgbClr val="FF9933"/>
                </a:solidFill>
                <a:latin typeface="Arial" panose="020B0604020202020204" pitchFamily="34" charset="0"/>
                <a:cs typeface="Arial" panose="020B0604020202020204" pitchFamily="34" charset="0"/>
              </a:rPr>
              <a:t>rabbia silvestre e sieroterapia.</a:t>
            </a:r>
          </a:p>
        </p:txBody>
      </p:sp>
      <p:pic>
        <p:nvPicPr>
          <p:cNvPr id="33795" name="Immagine 2">
            <a:extLst>
              <a:ext uri="{FF2B5EF4-FFF2-40B4-BE49-F238E27FC236}">
                <a16:creationId xmlns:a16="http://schemas.microsoft.com/office/drawing/2014/main" id="{723379D2-A57C-824C-A1B8-6C2CE65D1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2890837" cy="3529012"/>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tab 1 2">
            <a:extLst>
              <a:ext uri="{FF2B5EF4-FFF2-40B4-BE49-F238E27FC236}">
                <a16:creationId xmlns:a16="http://schemas.microsoft.com/office/drawing/2014/main" id="{586FAEDB-0F4C-DC4F-804C-8CCA49010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96975"/>
            <a:ext cx="88836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a:extLst>
              <a:ext uri="{FF2B5EF4-FFF2-40B4-BE49-F238E27FC236}">
                <a16:creationId xmlns:a16="http://schemas.microsoft.com/office/drawing/2014/main" id="{66711F33-5B16-2F4E-B4F4-296CF2879D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8170862"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a:extLst>
              <a:ext uri="{FF2B5EF4-FFF2-40B4-BE49-F238E27FC236}">
                <a16:creationId xmlns:a16="http://schemas.microsoft.com/office/drawing/2014/main" id="{7AE4D51E-D230-A441-B7B7-7D15713EB6DF}"/>
              </a:ext>
            </a:extLst>
          </p:cNvPr>
          <p:cNvSpPr/>
          <p:nvPr/>
        </p:nvSpPr>
        <p:spPr bwMode="auto">
          <a:xfrm>
            <a:off x="3844523" y="735724"/>
            <a:ext cx="4743086" cy="2806262"/>
          </a:xfrm>
          <a:custGeom>
            <a:avLst/>
            <a:gdLst>
              <a:gd name="connsiteX0" fmla="*/ 12774 w 4743086"/>
              <a:gd name="connsiteY0" fmla="*/ 1282262 h 2806262"/>
              <a:gd name="connsiteX1" fmla="*/ 33794 w 4743086"/>
              <a:gd name="connsiteY1" fmla="*/ 1429407 h 2806262"/>
              <a:gd name="connsiteX2" fmla="*/ 54815 w 4743086"/>
              <a:gd name="connsiteY2" fmla="*/ 1460938 h 2806262"/>
              <a:gd name="connsiteX3" fmla="*/ 117877 w 4743086"/>
              <a:gd name="connsiteY3" fmla="*/ 1481959 h 2806262"/>
              <a:gd name="connsiteX4" fmla="*/ 159918 w 4743086"/>
              <a:gd name="connsiteY4" fmla="*/ 1502979 h 2806262"/>
              <a:gd name="connsiteX5" fmla="*/ 191449 w 4743086"/>
              <a:gd name="connsiteY5" fmla="*/ 1524000 h 2806262"/>
              <a:gd name="connsiteX6" fmla="*/ 233491 w 4743086"/>
              <a:gd name="connsiteY6" fmla="*/ 1534510 h 2806262"/>
              <a:gd name="connsiteX7" fmla="*/ 265022 w 4743086"/>
              <a:gd name="connsiteY7" fmla="*/ 1545021 h 2806262"/>
              <a:gd name="connsiteX8" fmla="*/ 401656 w 4743086"/>
              <a:gd name="connsiteY8" fmla="*/ 1566042 h 2806262"/>
              <a:gd name="connsiteX9" fmla="*/ 548801 w 4743086"/>
              <a:gd name="connsiteY9" fmla="*/ 1587062 h 2806262"/>
              <a:gd name="connsiteX10" fmla="*/ 622374 w 4743086"/>
              <a:gd name="connsiteY10" fmla="*/ 1597573 h 2806262"/>
              <a:gd name="connsiteX11" fmla="*/ 664415 w 4743086"/>
              <a:gd name="connsiteY11" fmla="*/ 1608083 h 2806262"/>
              <a:gd name="connsiteX12" fmla="*/ 780029 w 4743086"/>
              <a:gd name="connsiteY12" fmla="*/ 1618593 h 2806262"/>
              <a:gd name="connsiteX13" fmla="*/ 895643 w 4743086"/>
              <a:gd name="connsiteY13" fmla="*/ 1639614 h 2806262"/>
              <a:gd name="connsiteX14" fmla="*/ 969215 w 4743086"/>
              <a:gd name="connsiteY14" fmla="*/ 1650124 h 2806262"/>
              <a:gd name="connsiteX15" fmla="*/ 1263505 w 4743086"/>
              <a:gd name="connsiteY15" fmla="*/ 1681655 h 2806262"/>
              <a:gd name="connsiteX16" fmla="*/ 1494732 w 4743086"/>
              <a:gd name="connsiteY16" fmla="*/ 1723697 h 2806262"/>
              <a:gd name="connsiteX17" fmla="*/ 1578815 w 4743086"/>
              <a:gd name="connsiteY17" fmla="*/ 1734207 h 2806262"/>
              <a:gd name="connsiteX18" fmla="*/ 1704939 w 4743086"/>
              <a:gd name="connsiteY18" fmla="*/ 1755228 h 2806262"/>
              <a:gd name="connsiteX19" fmla="*/ 1904636 w 4743086"/>
              <a:gd name="connsiteY19" fmla="*/ 1776248 h 2806262"/>
              <a:gd name="connsiteX20" fmla="*/ 1967698 w 4743086"/>
              <a:gd name="connsiteY20" fmla="*/ 1786759 h 2806262"/>
              <a:gd name="connsiteX21" fmla="*/ 2156884 w 4743086"/>
              <a:gd name="connsiteY21" fmla="*/ 1807779 h 2806262"/>
              <a:gd name="connsiteX22" fmla="*/ 2209436 w 4743086"/>
              <a:gd name="connsiteY22" fmla="*/ 1818290 h 2806262"/>
              <a:gd name="connsiteX23" fmla="*/ 2283008 w 4743086"/>
              <a:gd name="connsiteY23" fmla="*/ 1839310 h 2806262"/>
              <a:gd name="connsiteX24" fmla="*/ 2325049 w 4743086"/>
              <a:gd name="connsiteY24" fmla="*/ 1860331 h 2806262"/>
              <a:gd name="connsiteX25" fmla="*/ 2356580 w 4743086"/>
              <a:gd name="connsiteY25" fmla="*/ 1881352 h 2806262"/>
              <a:gd name="connsiteX26" fmla="*/ 2398622 w 4743086"/>
              <a:gd name="connsiteY26" fmla="*/ 1891862 h 2806262"/>
              <a:gd name="connsiteX27" fmla="*/ 2451174 w 4743086"/>
              <a:gd name="connsiteY27" fmla="*/ 1986455 h 2806262"/>
              <a:gd name="connsiteX28" fmla="*/ 2430153 w 4743086"/>
              <a:gd name="connsiteY28" fmla="*/ 2102069 h 2806262"/>
              <a:gd name="connsiteX29" fmla="*/ 2409132 w 4743086"/>
              <a:gd name="connsiteY29" fmla="*/ 2133600 h 2806262"/>
              <a:gd name="connsiteX30" fmla="*/ 2377601 w 4743086"/>
              <a:gd name="connsiteY30" fmla="*/ 2196662 h 2806262"/>
              <a:gd name="connsiteX31" fmla="*/ 2356580 w 4743086"/>
              <a:gd name="connsiteY31" fmla="*/ 2270235 h 2806262"/>
              <a:gd name="connsiteX32" fmla="*/ 2346070 w 4743086"/>
              <a:gd name="connsiteY32" fmla="*/ 2301766 h 2806262"/>
              <a:gd name="connsiteX33" fmla="*/ 2346070 w 4743086"/>
              <a:gd name="connsiteY33" fmla="*/ 2638097 h 2806262"/>
              <a:gd name="connsiteX34" fmla="*/ 2356580 w 4743086"/>
              <a:gd name="connsiteY34" fmla="*/ 2669628 h 2806262"/>
              <a:gd name="connsiteX35" fmla="*/ 2451174 w 4743086"/>
              <a:gd name="connsiteY35" fmla="*/ 2711669 h 2806262"/>
              <a:gd name="connsiteX36" fmla="*/ 2482705 w 4743086"/>
              <a:gd name="connsiteY36" fmla="*/ 2722179 h 2806262"/>
              <a:gd name="connsiteX37" fmla="*/ 2514236 w 4743086"/>
              <a:gd name="connsiteY37" fmla="*/ 2732690 h 2806262"/>
              <a:gd name="connsiteX38" fmla="*/ 2619339 w 4743086"/>
              <a:gd name="connsiteY38" fmla="*/ 2743200 h 2806262"/>
              <a:gd name="connsiteX39" fmla="*/ 2755974 w 4743086"/>
              <a:gd name="connsiteY39" fmla="*/ 2753710 h 2806262"/>
              <a:gd name="connsiteX40" fmla="*/ 3123836 w 4743086"/>
              <a:gd name="connsiteY40" fmla="*/ 2774731 h 2806262"/>
              <a:gd name="connsiteX41" fmla="*/ 3249960 w 4743086"/>
              <a:gd name="connsiteY41" fmla="*/ 2785242 h 2806262"/>
              <a:gd name="connsiteX42" fmla="*/ 3313022 w 4743086"/>
              <a:gd name="connsiteY42" fmla="*/ 2795752 h 2806262"/>
              <a:gd name="connsiteX43" fmla="*/ 4006705 w 4743086"/>
              <a:gd name="connsiteY43" fmla="*/ 2806262 h 2806262"/>
              <a:gd name="connsiteX44" fmla="*/ 4206401 w 4743086"/>
              <a:gd name="connsiteY44" fmla="*/ 2785242 h 2806262"/>
              <a:gd name="connsiteX45" fmla="*/ 4458649 w 4743086"/>
              <a:gd name="connsiteY45" fmla="*/ 2774731 h 2806262"/>
              <a:gd name="connsiteX46" fmla="*/ 4647836 w 4743086"/>
              <a:gd name="connsiteY46" fmla="*/ 2743200 h 2806262"/>
              <a:gd name="connsiteX47" fmla="*/ 4721408 w 4743086"/>
              <a:gd name="connsiteY47" fmla="*/ 2722179 h 2806262"/>
              <a:gd name="connsiteX48" fmla="*/ 4742429 w 4743086"/>
              <a:gd name="connsiteY48" fmla="*/ 2659117 h 2806262"/>
              <a:gd name="connsiteX49" fmla="*/ 4721408 w 4743086"/>
              <a:gd name="connsiteY49" fmla="*/ 2543504 h 2806262"/>
              <a:gd name="connsiteX50" fmla="*/ 4710898 w 4743086"/>
              <a:gd name="connsiteY50" fmla="*/ 2427890 h 2806262"/>
              <a:gd name="connsiteX51" fmla="*/ 4689877 w 4743086"/>
              <a:gd name="connsiteY51" fmla="*/ 2280745 h 2806262"/>
              <a:gd name="connsiteX52" fmla="*/ 4700387 w 4743086"/>
              <a:gd name="connsiteY52" fmla="*/ 2238704 h 2806262"/>
              <a:gd name="connsiteX53" fmla="*/ 4689877 w 4743086"/>
              <a:gd name="connsiteY53" fmla="*/ 2207173 h 2806262"/>
              <a:gd name="connsiteX54" fmla="*/ 4679367 w 4743086"/>
              <a:gd name="connsiteY54" fmla="*/ 2154621 h 2806262"/>
              <a:gd name="connsiteX55" fmla="*/ 4668856 w 4743086"/>
              <a:gd name="connsiteY55" fmla="*/ 2091559 h 2806262"/>
              <a:gd name="connsiteX56" fmla="*/ 4637325 w 4743086"/>
              <a:gd name="connsiteY56" fmla="*/ 1923393 h 2806262"/>
              <a:gd name="connsiteX57" fmla="*/ 4616305 w 4743086"/>
              <a:gd name="connsiteY57" fmla="*/ 1755228 h 2806262"/>
              <a:gd name="connsiteX58" fmla="*/ 4605794 w 4743086"/>
              <a:gd name="connsiteY58" fmla="*/ 1702676 h 2806262"/>
              <a:gd name="connsiteX59" fmla="*/ 4595284 w 4743086"/>
              <a:gd name="connsiteY59" fmla="*/ 1618593 h 2806262"/>
              <a:gd name="connsiteX60" fmla="*/ 4574263 w 4743086"/>
              <a:gd name="connsiteY60" fmla="*/ 1366345 h 2806262"/>
              <a:gd name="connsiteX61" fmla="*/ 4563753 w 4743086"/>
              <a:gd name="connsiteY61" fmla="*/ 1072055 h 2806262"/>
              <a:gd name="connsiteX62" fmla="*/ 4553243 w 4743086"/>
              <a:gd name="connsiteY62" fmla="*/ 1019504 h 2806262"/>
              <a:gd name="connsiteX63" fmla="*/ 4521711 w 4743086"/>
              <a:gd name="connsiteY63" fmla="*/ 872359 h 2806262"/>
              <a:gd name="connsiteX64" fmla="*/ 4500691 w 4743086"/>
              <a:gd name="connsiteY64" fmla="*/ 788276 h 2806262"/>
              <a:gd name="connsiteX65" fmla="*/ 4479670 w 4743086"/>
              <a:gd name="connsiteY65" fmla="*/ 725214 h 2806262"/>
              <a:gd name="connsiteX66" fmla="*/ 4469160 w 4743086"/>
              <a:gd name="connsiteY66" fmla="*/ 693683 h 2806262"/>
              <a:gd name="connsiteX67" fmla="*/ 4448139 w 4743086"/>
              <a:gd name="connsiteY67" fmla="*/ 662152 h 2806262"/>
              <a:gd name="connsiteX68" fmla="*/ 4437629 w 4743086"/>
              <a:gd name="connsiteY68" fmla="*/ 630621 h 2806262"/>
              <a:gd name="connsiteX69" fmla="*/ 4364056 w 4743086"/>
              <a:gd name="connsiteY69" fmla="*/ 557048 h 2806262"/>
              <a:gd name="connsiteX70" fmla="*/ 4332525 w 4743086"/>
              <a:gd name="connsiteY70" fmla="*/ 525517 h 2806262"/>
              <a:gd name="connsiteX71" fmla="*/ 4300994 w 4743086"/>
              <a:gd name="connsiteY71" fmla="*/ 493986 h 2806262"/>
              <a:gd name="connsiteX72" fmla="*/ 4269463 w 4743086"/>
              <a:gd name="connsiteY72" fmla="*/ 462455 h 2806262"/>
              <a:gd name="connsiteX73" fmla="*/ 4237932 w 4743086"/>
              <a:gd name="connsiteY73" fmla="*/ 441435 h 2806262"/>
              <a:gd name="connsiteX74" fmla="*/ 4206401 w 4743086"/>
              <a:gd name="connsiteY74" fmla="*/ 409904 h 2806262"/>
              <a:gd name="connsiteX75" fmla="*/ 4174870 w 4743086"/>
              <a:gd name="connsiteY75" fmla="*/ 399393 h 2806262"/>
              <a:gd name="connsiteX76" fmla="*/ 4090787 w 4743086"/>
              <a:gd name="connsiteY76" fmla="*/ 357352 h 2806262"/>
              <a:gd name="connsiteX77" fmla="*/ 4038236 w 4743086"/>
              <a:gd name="connsiteY77" fmla="*/ 336331 h 2806262"/>
              <a:gd name="connsiteX78" fmla="*/ 4006705 w 4743086"/>
              <a:gd name="connsiteY78" fmla="*/ 315310 h 2806262"/>
              <a:gd name="connsiteX79" fmla="*/ 3964663 w 4743086"/>
              <a:gd name="connsiteY79" fmla="*/ 304800 h 2806262"/>
              <a:gd name="connsiteX80" fmla="*/ 3901601 w 4743086"/>
              <a:gd name="connsiteY80" fmla="*/ 283779 h 2806262"/>
              <a:gd name="connsiteX81" fmla="*/ 3807008 w 4743086"/>
              <a:gd name="connsiteY81" fmla="*/ 262759 h 2806262"/>
              <a:gd name="connsiteX82" fmla="*/ 3775477 w 4743086"/>
              <a:gd name="connsiteY82" fmla="*/ 252248 h 2806262"/>
              <a:gd name="connsiteX83" fmla="*/ 3712415 w 4743086"/>
              <a:gd name="connsiteY83" fmla="*/ 241738 h 2806262"/>
              <a:gd name="connsiteX84" fmla="*/ 3659863 w 4743086"/>
              <a:gd name="connsiteY84" fmla="*/ 231228 h 2806262"/>
              <a:gd name="connsiteX85" fmla="*/ 3575780 w 4743086"/>
              <a:gd name="connsiteY85" fmla="*/ 220717 h 2806262"/>
              <a:gd name="connsiteX86" fmla="*/ 3449656 w 4743086"/>
              <a:gd name="connsiteY86" fmla="*/ 189186 h 2806262"/>
              <a:gd name="connsiteX87" fmla="*/ 3407615 w 4743086"/>
              <a:gd name="connsiteY87" fmla="*/ 178676 h 2806262"/>
              <a:gd name="connsiteX88" fmla="*/ 3344553 w 4743086"/>
              <a:gd name="connsiteY88" fmla="*/ 168166 h 2806262"/>
              <a:gd name="connsiteX89" fmla="*/ 3249960 w 4743086"/>
              <a:gd name="connsiteY89" fmla="*/ 147145 h 2806262"/>
              <a:gd name="connsiteX90" fmla="*/ 3186898 w 4743086"/>
              <a:gd name="connsiteY90" fmla="*/ 136635 h 2806262"/>
              <a:gd name="connsiteX91" fmla="*/ 3008222 w 4743086"/>
              <a:gd name="connsiteY91" fmla="*/ 115614 h 2806262"/>
              <a:gd name="connsiteX92" fmla="*/ 2955670 w 4743086"/>
              <a:gd name="connsiteY92" fmla="*/ 105104 h 2806262"/>
              <a:gd name="connsiteX93" fmla="*/ 2871587 w 4743086"/>
              <a:gd name="connsiteY93" fmla="*/ 94593 h 2806262"/>
              <a:gd name="connsiteX94" fmla="*/ 2798015 w 4743086"/>
              <a:gd name="connsiteY94" fmla="*/ 84083 h 2806262"/>
              <a:gd name="connsiteX95" fmla="*/ 2503725 w 4743086"/>
              <a:gd name="connsiteY95" fmla="*/ 42042 h 2806262"/>
              <a:gd name="connsiteX96" fmla="*/ 2367091 w 4743086"/>
              <a:gd name="connsiteY96" fmla="*/ 31531 h 2806262"/>
              <a:gd name="connsiteX97" fmla="*/ 2146374 w 4743086"/>
              <a:gd name="connsiteY97" fmla="*/ 10510 h 2806262"/>
              <a:gd name="connsiteX98" fmla="*/ 1568305 w 4743086"/>
              <a:gd name="connsiteY98" fmla="*/ 0 h 2806262"/>
              <a:gd name="connsiteX99" fmla="*/ 1295036 w 4743086"/>
              <a:gd name="connsiteY99" fmla="*/ 10510 h 2806262"/>
              <a:gd name="connsiteX100" fmla="*/ 1263505 w 4743086"/>
              <a:gd name="connsiteY100" fmla="*/ 21021 h 2806262"/>
              <a:gd name="connsiteX101" fmla="*/ 1221463 w 4743086"/>
              <a:gd name="connsiteY101" fmla="*/ 31531 h 2806262"/>
              <a:gd name="connsiteX102" fmla="*/ 1116360 w 4743086"/>
              <a:gd name="connsiteY102" fmla="*/ 52552 h 2806262"/>
              <a:gd name="connsiteX103" fmla="*/ 1074318 w 4743086"/>
              <a:gd name="connsiteY103" fmla="*/ 73573 h 2806262"/>
              <a:gd name="connsiteX104" fmla="*/ 969215 w 4743086"/>
              <a:gd name="connsiteY104" fmla="*/ 94593 h 2806262"/>
              <a:gd name="connsiteX105" fmla="*/ 885132 w 4743086"/>
              <a:gd name="connsiteY105" fmla="*/ 115614 h 2806262"/>
              <a:gd name="connsiteX106" fmla="*/ 822070 w 4743086"/>
              <a:gd name="connsiteY106" fmla="*/ 136635 h 2806262"/>
              <a:gd name="connsiteX107" fmla="*/ 790539 w 4743086"/>
              <a:gd name="connsiteY107" fmla="*/ 147145 h 2806262"/>
              <a:gd name="connsiteX108" fmla="*/ 737987 w 4743086"/>
              <a:gd name="connsiteY108" fmla="*/ 157655 h 2806262"/>
              <a:gd name="connsiteX109" fmla="*/ 685436 w 4743086"/>
              <a:gd name="connsiteY109" fmla="*/ 189186 h 2806262"/>
              <a:gd name="connsiteX110" fmla="*/ 653905 w 4743086"/>
              <a:gd name="connsiteY110" fmla="*/ 199697 h 2806262"/>
              <a:gd name="connsiteX111" fmla="*/ 527780 w 4743086"/>
              <a:gd name="connsiteY111" fmla="*/ 220717 h 2806262"/>
              <a:gd name="connsiteX112" fmla="*/ 475229 w 4743086"/>
              <a:gd name="connsiteY112" fmla="*/ 262759 h 2806262"/>
              <a:gd name="connsiteX113" fmla="*/ 412167 w 4743086"/>
              <a:gd name="connsiteY113" fmla="*/ 304800 h 2806262"/>
              <a:gd name="connsiteX114" fmla="*/ 254511 w 4743086"/>
              <a:gd name="connsiteY114" fmla="*/ 462455 h 2806262"/>
              <a:gd name="connsiteX115" fmla="*/ 222980 w 4743086"/>
              <a:gd name="connsiteY115" fmla="*/ 493986 h 2806262"/>
              <a:gd name="connsiteX116" fmla="*/ 191449 w 4743086"/>
              <a:gd name="connsiteY116" fmla="*/ 525517 h 2806262"/>
              <a:gd name="connsiteX117" fmla="*/ 159918 w 4743086"/>
              <a:gd name="connsiteY117" fmla="*/ 546538 h 2806262"/>
              <a:gd name="connsiteX118" fmla="*/ 117877 w 4743086"/>
              <a:gd name="connsiteY118" fmla="*/ 609600 h 2806262"/>
              <a:gd name="connsiteX119" fmla="*/ 96856 w 4743086"/>
              <a:gd name="connsiteY119" fmla="*/ 641131 h 2806262"/>
              <a:gd name="connsiteX120" fmla="*/ 65325 w 4743086"/>
              <a:gd name="connsiteY120" fmla="*/ 735724 h 2806262"/>
              <a:gd name="connsiteX121" fmla="*/ 54815 w 4743086"/>
              <a:gd name="connsiteY121" fmla="*/ 767255 h 2806262"/>
              <a:gd name="connsiteX122" fmla="*/ 44305 w 4743086"/>
              <a:gd name="connsiteY122" fmla="*/ 840828 h 2806262"/>
              <a:gd name="connsiteX123" fmla="*/ 23284 w 4743086"/>
              <a:gd name="connsiteY123" fmla="*/ 945931 h 2806262"/>
              <a:gd name="connsiteX124" fmla="*/ 2263 w 4743086"/>
              <a:gd name="connsiteY124" fmla="*/ 1177159 h 2806262"/>
              <a:gd name="connsiteX125" fmla="*/ 12774 w 4743086"/>
              <a:gd name="connsiteY125" fmla="*/ 1261242 h 2806262"/>
              <a:gd name="connsiteX126" fmla="*/ 12774 w 4743086"/>
              <a:gd name="connsiteY126" fmla="*/ 1282262 h 280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43086" h="2806262">
                <a:moveTo>
                  <a:pt x="12774" y="1282262"/>
                </a:moveTo>
                <a:cubicBezTo>
                  <a:pt x="16277" y="1310289"/>
                  <a:pt x="13575" y="1388969"/>
                  <a:pt x="33794" y="1429407"/>
                </a:cubicBezTo>
                <a:cubicBezTo>
                  <a:pt x="39443" y="1440705"/>
                  <a:pt x="44103" y="1454243"/>
                  <a:pt x="54815" y="1460938"/>
                </a:cubicBezTo>
                <a:cubicBezTo>
                  <a:pt x="73605" y="1472682"/>
                  <a:pt x="98058" y="1472050"/>
                  <a:pt x="117877" y="1481959"/>
                </a:cubicBezTo>
                <a:cubicBezTo>
                  <a:pt x="131891" y="1488966"/>
                  <a:pt x="146315" y="1495206"/>
                  <a:pt x="159918" y="1502979"/>
                </a:cubicBezTo>
                <a:cubicBezTo>
                  <a:pt x="170886" y="1509246"/>
                  <a:pt x="179838" y="1519024"/>
                  <a:pt x="191449" y="1524000"/>
                </a:cubicBezTo>
                <a:cubicBezTo>
                  <a:pt x="204726" y="1529690"/>
                  <a:pt x="219602" y="1530542"/>
                  <a:pt x="233491" y="1534510"/>
                </a:cubicBezTo>
                <a:cubicBezTo>
                  <a:pt x="244144" y="1537554"/>
                  <a:pt x="254274" y="1542334"/>
                  <a:pt x="265022" y="1545021"/>
                </a:cubicBezTo>
                <a:cubicBezTo>
                  <a:pt x="316389" y="1557863"/>
                  <a:pt x="345514" y="1558386"/>
                  <a:pt x="401656" y="1566042"/>
                </a:cubicBezTo>
                <a:lnTo>
                  <a:pt x="548801" y="1587062"/>
                </a:lnTo>
                <a:cubicBezTo>
                  <a:pt x="573325" y="1590565"/>
                  <a:pt x="598340" y="1591565"/>
                  <a:pt x="622374" y="1597573"/>
                </a:cubicBezTo>
                <a:cubicBezTo>
                  <a:pt x="636388" y="1601076"/>
                  <a:pt x="650097" y="1606174"/>
                  <a:pt x="664415" y="1608083"/>
                </a:cubicBezTo>
                <a:cubicBezTo>
                  <a:pt x="702772" y="1613197"/>
                  <a:pt x="741491" y="1615090"/>
                  <a:pt x="780029" y="1618593"/>
                </a:cubicBezTo>
                <a:cubicBezTo>
                  <a:pt x="839910" y="1638555"/>
                  <a:pt x="796605" y="1626409"/>
                  <a:pt x="895643" y="1639614"/>
                </a:cubicBezTo>
                <a:cubicBezTo>
                  <a:pt x="920199" y="1642888"/>
                  <a:pt x="944583" y="1647485"/>
                  <a:pt x="969215" y="1650124"/>
                </a:cubicBezTo>
                <a:cubicBezTo>
                  <a:pt x="1044446" y="1658184"/>
                  <a:pt x="1173804" y="1665825"/>
                  <a:pt x="1263505" y="1681655"/>
                </a:cubicBezTo>
                <a:cubicBezTo>
                  <a:pt x="1368048" y="1700104"/>
                  <a:pt x="1383891" y="1709842"/>
                  <a:pt x="1494732" y="1723697"/>
                </a:cubicBezTo>
                <a:cubicBezTo>
                  <a:pt x="1522760" y="1727200"/>
                  <a:pt x="1550898" y="1729912"/>
                  <a:pt x="1578815" y="1734207"/>
                </a:cubicBezTo>
                <a:cubicBezTo>
                  <a:pt x="1707797" y="1754050"/>
                  <a:pt x="1541380" y="1735986"/>
                  <a:pt x="1704939" y="1755228"/>
                </a:cubicBezTo>
                <a:cubicBezTo>
                  <a:pt x="1791619" y="1765426"/>
                  <a:pt x="1820093" y="1764975"/>
                  <a:pt x="1904636" y="1776248"/>
                </a:cubicBezTo>
                <a:cubicBezTo>
                  <a:pt x="1925760" y="1779065"/>
                  <a:pt x="1946552" y="1784116"/>
                  <a:pt x="1967698" y="1786759"/>
                </a:cubicBezTo>
                <a:cubicBezTo>
                  <a:pt x="2067984" y="1799295"/>
                  <a:pt x="2064276" y="1793531"/>
                  <a:pt x="2156884" y="1807779"/>
                </a:cubicBezTo>
                <a:cubicBezTo>
                  <a:pt x="2174541" y="1810495"/>
                  <a:pt x="2191997" y="1814415"/>
                  <a:pt x="2209436" y="1818290"/>
                </a:cubicBezTo>
                <a:cubicBezTo>
                  <a:pt x="2227897" y="1822392"/>
                  <a:pt x="2264102" y="1831207"/>
                  <a:pt x="2283008" y="1839310"/>
                </a:cubicBezTo>
                <a:cubicBezTo>
                  <a:pt x="2297409" y="1845482"/>
                  <a:pt x="2311446" y="1852557"/>
                  <a:pt x="2325049" y="1860331"/>
                </a:cubicBezTo>
                <a:cubicBezTo>
                  <a:pt x="2336017" y="1866598"/>
                  <a:pt x="2344969" y="1876376"/>
                  <a:pt x="2356580" y="1881352"/>
                </a:cubicBezTo>
                <a:cubicBezTo>
                  <a:pt x="2369857" y="1887042"/>
                  <a:pt x="2384608" y="1888359"/>
                  <a:pt x="2398622" y="1891862"/>
                </a:cubicBezTo>
                <a:cubicBezTo>
                  <a:pt x="2446808" y="1964142"/>
                  <a:pt x="2432673" y="1930957"/>
                  <a:pt x="2451174" y="1986455"/>
                </a:cubicBezTo>
                <a:cubicBezTo>
                  <a:pt x="2448739" y="2003499"/>
                  <a:pt x="2440771" y="2077294"/>
                  <a:pt x="2430153" y="2102069"/>
                </a:cubicBezTo>
                <a:cubicBezTo>
                  <a:pt x="2425177" y="2113680"/>
                  <a:pt x="2416139" y="2123090"/>
                  <a:pt x="2409132" y="2133600"/>
                </a:cubicBezTo>
                <a:cubicBezTo>
                  <a:pt x="2382715" y="2212854"/>
                  <a:pt x="2418350" y="2115164"/>
                  <a:pt x="2377601" y="2196662"/>
                </a:cubicBezTo>
                <a:cubicBezTo>
                  <a:pt x="2369203" y="2213458"/>
                  <a:pt x="2361068" y="2254526"/>
                  <a:pt x="2356580" y="2270235"/>
                </a:cubicBezTo>
                <a:cubicBezTo>
                  <a:pt x="2353536" y="2280888"/>
                  <a:pt x="2349573" y="2291256"/>
                  <a:pt x="2346070" y="2301766"/>
                </a:cubicBezTo>
                <a:cubicBezTo>
                  <a:pt x="2330216" y="2460310"/>
                  <a:pt x="2328849" y="2422824"/>
                  <a:pt x="2346070" y="2638097"/>
                </a:cubicBezTo>
                <a:cubicBezTo>
                  <a:pt x="2346953" y="2649141"/>
                  <a:pt x="2349659" y="2660977"/>
                  <a:pt x="2356580" y="2669628"/>
                </a:cubicBezTo>
                <a:cubicBezTo>
                  <a:pt x="2374749" y="2692339"/>
                  <a:pt x="2431908" y="2705247"/>
                  <a:pt x="2451174" y="2711669"/>
                </a:cubicBezTo>
                <a:lnTo>
                  <a:pt x="2482705" y="2722179"/>
                </a:lnTo>
                <a:cubicBezTo>
                  <a:pt x="2493215" y="2725683"/>
                  <a:pt x="2503212" y="2731588"/>
                  <a:pt x="2514236" y="2732690"/>
                </a:cubicBezTo>
                <a:lnTo>
                  <a:pt x="2619339" y="2743200"/>
                </a:lnTo>
                <a:cubicBezTo>
                  <a:pt x="2664847" y="2747157"/>
                  <a:pt x="2710378" y="2750947"/>
                  <a:pt x="2755974" y="2753710"/>
                </a:cubicBezTo>
                <a:cubicBezTo>
                  <a:pt x="3058836" y="2772066"/>
                  <a:pt x="2866110" y="2755640"/>
                  <a:pt x="3123836" y="2774731"/>
                </a:cubicBezTo>
                <a:cubicBezTo>
                  <a:pt x="3165908" y="2777847"/>
                  <a:pt x="3208031" y="2780583"/>
                  <a:pt x="3249960" y="2785242"/>
                </a:cubicBezTo>
                <a:cubicBezTo>
                  <a:pt x="3271140" y="2787595"/>
                  <a:pt x="3291720" y="2795160"/>
                  <a:pt x="3313022" y="2795752"/>
                </a:cubicBezTo>
                <a:cubicBezTo>
                  <a:pt x="3544187" y="2802173"/>
                  <a:pt x="3775477" y="2802759"/>
                  <a:pt x="4006705" y="2806262"/>
                </a:cubicBezTo>
                <a:cubicBezTo>
                  <a:pt x="4099832" y="2787637"/>
                  <a:pt x="4062476" y="2792817"/>
                  <a:pt x="4206401" y="2785242"/>
                </a:cubicBezTo>
                <a:cubicBezTo>
                  <a:pt x="4290440" y="2780819"/>
                  <a:pt x="4374566" y="2778235"/>
                  <a:pt x="4458649" y="2774731"/>
                </a:cubicBezTo>
                <a:cubicBezTo>
                  <a:pt x="4510996" y="2768188"/>
                  <a:pt x="4600022" y="2759137"/>
                  <a:pt x="4647836" y="2743200"/>
                </a:cubicBezTo>
                <a:cubicBezTo>
                  <a:pt x="4693071" y="2728122"/>
                  <a:pt x="4668619" y="2735377"/>
                  <a:pt x="4721408" y="2722179"/>
                </a:cubicBezTo>
                <a:cubicBezTo>
                  <a:pt x="4728415" y="2701158"/>
                  <a:pt x="4746775" y="2680844"/>
                  <a:pt x="4742429" y="2659117"/>
                </a:cubicBezTo>
                <a:cubicBezTo>
                  <a:pt x="4735788" y="2625917"/>
                  <a:pt x="4725251" y="2576174"/>
                  <a:pt x="4721408" y="2543504"/>
                </a:cubicBezTo>
                <a:cubicBezTo>
                  <a:pt x="4716887" y="2505072"/>
                  <a:pt x="4714949" y="2466374"/>
                  <a:pt x="4710898" y="2427890"/>
                </a:cubicBezTo>
                <a:cubicBezTo>
                  <a:pt x="4703383" y="2356499"/>
                  <a:pt x="4700776" y="2346139"/>
                  <a:pt x="4689877" y="2280745"/>
                </a:cubicBezTo>
                <a:cubicBezTo>
                  <a:pt x="4693380" y="2266731"/>
                  <a:pt x="4700387" y="2253149"/>
                  <a:pt x="4700387" y="2238704"/>
                </a:cubicBezTo>
                <a:cubicBezTo>
                  <a:pt x="4700387" y="2227625"/>
                  <a:pt x="4692564" y="2217921"/>
                  <a:pt x="4689877" y="2207173"/>
                </a:cubicBezTo>
                <a:cubicBezTo>
                  <a:pt x="4685544" y="2189842"/>
                  <a:pt x="4682563" y="2172197"/>
                  <a:pt x="4679367" y="2154621"/>
                </a:cubicBezTo>
                <a:cubicBezTo>
                  <a:pt x="4675555" y="2133654"/>
                  <a:pt x="4673035" y="2112456"/>
                  <a:pt x="4668856" y="2091559"/>
                </a:cubicBezTo>
                <a:cubicBezTo>
                  <a:pt x="4648747" y="1991013"/>
                  <a:pt x="4658545" y="2114384"/>
                  <a:pt x="4637325" y="1923393"/>
                </a:cubicBezTo>
                <a:cubicBezTo>
                  <a:pt x="4630482" y="1861804"/>
                  <a:pt x="4626302" y="1815208"/>
                  <a:pt x="4616305" y="1755228"/>
                </a:cubicBezTo>
                <a:cubicBezTo>
                  <a:pt x="4613368" y="1737607"/>
                  <a:pt x="4608510" y="1720333"/>
                  <a:pt x="4605794" y="1702676"/>
                </a:cubicBezTo>
                <a:cubicBezTo>
                  <a:pt x="4601499" y="1674759"/>
                  <a:pt x="4598403" y="1646666"/>
                  <a:pt x="4595284" y="1618593"/>
                </a:cubicBezTo>
                <a:cubicBezTo>
                  <a:pt x="4582962" y="1507696"/>
                  <a:pt x="4582979" y="1488367"/>
                  <a:pt x="4574263" y="1366345"/>
                </a:cubicBezTo>
                <a:cubicBezTo>
                  <a:pt x="4570760" y="1268248"/>
                  <a:pt x="4569691" y="1170034"/>
                  <a:pt x="4563753" y="1072055"/>
                </a:cubicBezTo>
                <a:cubicBezTo>
                  <a:pt x="4562672" y="1054224"/>
                  <a:pt x="4556439" y="1037080"/>
                  <a:pt x="4553243" y="1019504"/>
                </a:cubicBezTo>
                <a:cubicBezTo>
                  <a:pt x="4532896" y="907600"/>
                  <a:pt x="4554795" y="1004697"/>
                  <a:pt x="4521711" y="872359"/>
                </a:cubicBezTo>
                <a:cubicBezTo>
                  <a:pt x="4521710" y="872356"/>
                  <a:pt x="4500692" y="788280"/>
                  <a:pt x="4500691" y="788276"/>
                </a:cubicBezTo>
                <a:lnTo>
                  <a:pt x="4479670" y="725214"/>
                </a:lnTo>
                <a:cubicBezTo>
                  <a:pt x="4476167" y="714704"/>
                  <a:pt x="4475305" y="702901"/>
                  <a:pt x="4469160" y="693683"/>
                </a:cubicBezTo>
                <a:lnTo>
                  <a:pt x="4448139" y="662152"/>
                </a:lnTo>
                <a:cubicBezTo>
                  <a:pt x="4444636" y="651642"/>
                  <a:pt x="4444550" y="639272"/>
                  <a:pt x="4437629" y="630621"/>
                </a:cubicBezTo>
                <a:cubicBezTo>
                  <a:pt x="4415963" y="603538"/>
                  <a:pt x="4388580" y="581572"/>
                  <a:pt x="4364056" y="557048"/>
                </a:cubicBezTo>
                <a:lnTo>
                  <a:pt x="4332525" y="525517"/>
                </a:lnTo>
                <a:lnTo>
                  <a:pt x="4300994" y="493986"/>
                </a:lnTo>
                <a:cubicBezTo>
                  <a:pt x="4290484" y="483476"/>
                  <a:pt x="4281831" y="470700"/>
                  <a:pt x="4269463" y="462455"/>
                </a:cubicBezTo>
                <a:cubicBezTo>
                  <a:pt x="4258953" y="455448"/>
                  <a:pt x="4247636" y="449522"/>
                  <a:pt x="4237932" y="441435"/>
                </a:cubicBezTo>
                <a:cubicBezTo>
                  <a:pt x="4226513" y="431919"/>
                  <a:pt x="4218768" y="418149"/>
                  <a:pt x="4206401" y="409904"/>
                </a:cubicBezTo>
                <a:cubicBezTo>
                  <a:pt x="4197183" y="403758"/>
                  <a:pt x="4184956" y="403978"/>
                  <a:pt x="4174870" y="399393"/>
                </a:cubicBezTo>
                <a:cubicBezTo>
                  <a:pt x="4146343" y="386426"/>
                  <a:pt x="4119881" y="368990"/>
                  <a:pt x="4090787" y="357352"/>
                </a:cubicBezTo>
                <a:cubicBezTo>
                  <a:pt x="4073270" y="350345"/>
                  <a:pt x="4055111" y="344768"/>
                  <a:pt x="4038236" y="336331"/>
                </a:cubicBezTo>
                <a:cubicBezTo>
                  <a:pt x="4026938" y="330682"/>
                  <a:pt x="4018316" y="320286"/>
                  <a:pt x="4006705" y="315310"/>
                </a:cubicBezTo>
                <a:cubicBezTo>
                  <a:pt x="3993428" y="309620"/>
                  <a:pt x="3978499" y="308951"/>
                  <a:pt x="3964663" y="304800"/>
                </a:cubicBezTo>
                <a:cubicBezTo>
                  <a:pt x="3943440" y="298433"/>
                  <a:pt x="3923329" y="288124"/>
                  <a:pt x="3901601" y="283779"/>
                </a:cubicBezTo>
                <a:cubicBezTo>
                  <a:pt x="3865484" y="276556"/>
                  <a:pt x="3841637" y="272653"/>
                  <a:pt x="3807008" y="262759"/>
                </a:cubicBezTo>
                <a:cubicBezTo>
                  <a:pt x="3796355" y="259715"/>
                  <a:pt x="3786292" y="254651"/>
                  <a:pt x="3775477" y="252248"/>
                </a:cubicBezTo>
                <a:cubicBezTo>
                  <a:pt x="3754674" y="247625"/>
                  <a:pt x="3733382" y="245550"/>
                  <a:pt x="3712415" y="241738"/>
                </a:cubicBezTo>
                <a:cubicBezTo>
                  <a:pt x="3694839" y="238542"/>
                  <a:pt x="3677519" y="233944"/>
                  <a:pt x="3659863" y="231228"/>
                </a:cubicBezTo>
                <a:cubicBezTo>
                  <a:pt x="3631946" y="226933"/>
                  <a:pt x="3603542" y="225922"/>
                  <a:pt x="3575780" y="220717"/>
                </a:cubicBezTo>
                <a:cubicBezTo>
                  <a:pt x="3575746" y="220711"/>
                  <a:pt x="3470693" y="194445"/>
                  <a:pt x="3449656" y="189186"/>
                </a:cubicBezTo>
                <a:cubicBezTo>
                  <a:pt x="3435642" y="185683"/>
                  <a:pt x="3421863" y="181051"/>
                  <a:pt x="3407615" y="178676"/>
                </a:cubicBezTo>
                <a:cubicBezTo>
                  <a:pt x="3386594" y="175173"/>
                  <a:pt x="3365450" y="172345"/>
                  <a:pt x="3344553" y="168166"/>
                </a:cubicBezTo>
                <a:cubicBezTo>
                  <a:pt x="3175865" y="134428"/>
                  <a:pt x="3451862" y="183853"/>
                  <a:pt x="3249960" y="147145"/>
                </a:cubicBezTo>
                <a:cubicBezTo>
                  <a:pt x="3228993" y="143333"/>
                  <a:pt x="3208022" y="139452"/>
                  <a:pt x="3186898" y="136635"/>
                </a:cubicBezTo>
                <a:cubicBezTo>
                  <a:pt x="3113913" y="126904"/>
                  <a:pt x="3079552" y="126588"/>
                  <a:pt x="3008222" y="115614"/>
                </a:cubicBezTo>
                <a:cubicBezTo>
                  <a:pt x="2990565" y="112898"/>
                  <a:pt x="2973326" y="107820"/>
                  <a:pt x="2955670" y="105104"/>
                </a:cubicBezTo>
                <a:cubicBezTo>
                  <a:pt x="2927753" y="100809"/>
                  <a:pt x="2899585" y="98326"/>
                  <a:pt x="2871587" y="94593"/>
                </a:cubicBezTo>
                <a:lnTo>
                  <a:pt x="2798015" y="84083"/>
                </a:lnTo>
                <a:cubicBezTo>
                  <a:pt x="2690727" y="67143"/>
                  <a:pt x="2615361" y="50630"/>
                  <a:pt x="2503725" y="42042"/>
                </a:cubicBezTo>
                <a:lnTo>
                  <a:pt x="2367091" y="31531"/>
                </a:lnTo>
                <a:cubicBezTo>
                  <a:pt x="2252740" y="20640"/>
                  <a:pt x="2286818" y="14641"/>
                  <a:pt x="2146374" y="10510"/>
                </a:cubicBezTo>
                <a:cubicBezTo>
                  <a:pt x="1953736" y="4844"/>
                  <a:pt x="1760995" y="3503"/>
                  <a:pt x="1568305" y="0"/>
                </a:cubicBezTo>
                <a:cubicBezTo>
                  <a:pt x="1477215" y="3503"/>
                  <a:pt x="1385977" y="4238"/>
                  <a:pt x="1295036" y="10510"/>
                </a:cubicBezTo>
                <a:cubicBezTo>
                  <a:pt x="1283983" y="11272"/>
                  <a:pt x="1274158" y="17977"/>
                  <a:pt x="1263505" y="21021"/>
                </a:cubicBezTo>
                <a:cubicBezTo>
                  <a:pt x="1249616" y="24989"/>
                  <a:pt x="1235588" y="28504"/>
                  <a:pt x="1221463" y="31531"/>
                </a:cubicBezTo>
                <a:cubicBezTo>
                  <a:pt x="1186528" y="39017"/>
                  <a:pt x="1116360" y="52552"/>
                  <a:pt x="1116360" y="52552"/>
                </a:cubicBezTo>
                <a:cubicBezTo>
                  <a:pt x="1102346" y="59559"/>
                  <a:pt x="1088989" y="68072"/>
                  <a:pt x="1074318" y="73573"/>
                </a:cubicBezTo>
                <a:cubicBezTo>
                  <a:pt x="1049233" y="82980"/>
                  <a:pt x="991010" y="90961"/>
                  <a:pt x="969215" y="94593"/>
                </a:cubicBezTo>
                <a:cubicBezTo>
                  <a:pt x="873555" y="126482"/>
                  <a:pt x="1024626" y="77570"/>
                  <a:pt x="885132" y="115614"/>
                </a:cubicBezTo>
                <a:cubicBezTo>
                  <a:pt x="863755" y="121444"/>
                  <a:pt x="843091" y="129628"/>
                  <a:pt x="822070" y="136635"/>
                </a:cubicBezTo>
                <a:cubicBezTo>
                  <a:pt x="811560" y="140138"/>
                  <a:pt x="801403" y="144972"/>
                  <a:pt x="790539" y="147145"/>
                </a:cubicBezTo>
                <a:lnTo>
                  <a:pt x="737987" y="157655"/>
                </a:lnTo>
                <a:cubicBezTo>
                  <a:pt x="720470" y="168165"/>
                  <a:pt x="703707" y="180050"/>
                  <a:pt x="685436" y="189186"/>
                </a:cubicBezTo>
                <a:cubicBezTo>
                  <a:pt x="675527" y="194141"/>
                  <a:pt x="664653" y="197010"/>
                  <a:pt x="653905" y="199697"/>
                </a:cubicBezTo>
                <a:cubicBezTo>
                  <a:pt x="612926" y="209942"/>
                  <a:pt x="569301" y="214786"/>
                  <a:pt x="527780" y="220717"/>
                </a:cubicBezTo>
                <a:cubicBezTo>
                  <a:pt x="456771" y="244388"/>
                  <a:pt x="533742" y="211560"/>
                  <a:pt x="475229" y="262759"/>
                </a:cubicBezTo>
                <a:cubicBezTo>
                  <a:pt x="456216" y="279395"/>
                  <a:pt x="430031" y="286936"/>
                  <a:pt x="412167" y="304800"/>
                </a:cubicBezTo>
                <a:lnTo>
                  <a:pt x="254511" y="462455"/>
                </a:lnTo>
                <a:lnTo>
                  <a:pt x="222980" y="493986"/>
                </a:lnTo>
                <a:cubicBezTo>
                  <a:pt x="212470" y="504496"/>
                  <a:pt x="203816" y="517272"/>
                  <a:pt x="191449" y="525517"/>
                </a:cubicBezTo>
                <a:lnTo>
                  <a:pt x="159918" y="546538"/>
                </a:lnTo>
                <a:lnTo>
                  <a:pt x="117877" y="609600"/>
                </a:lnTo>
                <a:lnTo>
                  <a:pt x="96856" y="641131"/>
                </a:lnTo>
                <a:lnTo>
                  <a:pt x="65325" y="735724"/>
                </a:lnTo>
                <a:lnTo>
                  <a:pt x="54815" y="767255"/>
                </a:lnTo>
                <a:cubicBezTo>
                  <a:pt x="51312" y="791779"/>
                  <a:pt x="48610" y="816432"/>
                  <a:pt x="44305" y="840828"/>
                </a:cubicBezTo>
                <a:cubicBezTo>
                  <a:pt x="38096" y="876013"/>
                  <a:pt x="23284" y="945931"/>
                  <a:pt x="23284" y="945931"/>
                </a:cubicBezTo>
                <a:cubicBezTo>
                  <a:pt x="16277" y="1023007"/>
                  <a:pt x="-7337" y="1100363"/>
                  <a:pt x="2263" y="1177159"/>
                </a:cubicBezTo>
                <a:cubicBezTo>
                  <a:pt x="5767" y="1205187"/>
                  <a:pt x="7721" y="1233452"/>
                  <a:pt x="12774" y="1261242"/>
                </a:cubicBezTo>
                <a:cubicBezTo>
                  <a:pt x="26608" y="1337326"/>
                  <a:pt x="9271" y="1254235"/>
                  <a:pt x="12774" y="1282262"/>
                </a:cubicBezTo>
                <a:close/>
              </a:path>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chemeClr val="tx1"/>
              </a:solidFill>
              <a:effectLst/>
              <a:latin typeface="Times" charset="0"/>
              <a:ea typeface="Osaka" charset="0"/>
              <a:cs typeface="Osaka" charset="0"/>
            </a:endParaRPr>
          </a:p>
        </p:txBody>
      </p:sp>
      <p:sp>
        <p:nvSpPr>
          <p:cNvPr id="5" name="Figura a mano libera 4">
            <a:extLst>
              <a:ext uri="{FF2B5EF4-FFF2-40B4-BE49-F238E27FC236}">
                <a16:creationId xmlns:a16="http://schemas.microsoft.com/office/drawing/2014/main" id="{FA6753E7-3C36-554D-9C03-AC7A7D9B0340}"/>
              </a:ext>
            </a:extLst>
          </p:cNvPr>
          <p:cNvSpPr/>
          <p:nvPr/>
        </p:nvSpPr>
        <p:spPr bwMode="auto">
          <a:xfrm>
            <a:off x="5096980" y="3794234"/>
            <a:ext cx="3237723" cy="2554014"/>
          </a:xfrm>
          <a:custGeom>
            <a:avLst/>
            <a:gdLst>
              <a:gd name="connsiteX0" fmla="*/ 32068 w 3237723"/>
              <a:gd name="connsiteY0" fmla="*/ 725214 h 2554014"/>
              <a:gd name="connsiteX1" fmla="*/ 21558 w 3237723"/>
              <a:gd name="connsiteY1" fmla="*/ 672663 h 2554014"/>
              <a:gd name="connsiteX2" fmla="*/ 537 w 3237723"/>
              <a:gd name="connsiteY2" fmla="*/ 630621 h 2554014"/>
              <a:gd name="connsiteX3" fmla="*/ 42579 w 3237723"/>
              <a:gd name="connsiteY3" fmla="*/ 578069 h 2554014"/>
              <a:gd name="connsiteX4" fmla="*/ 105641 w 3237723"/>
              <a:gd name="connsiteY4" fmla="*/ 536028 h 2554014"/>
              <a:gd name="connsiteX5" fmla="*/ 357889 w 3237723"/>
              <a:gd name="connsiteY5" fmla="*/ 515007 h 2554014"/>
              <a:gd name="connsiteX6" fmla="*/ 462992 w 3237723"/>
              <a:gd name="connsiteY6" fmla="*/ 504497 h 2554014"/>
              <a:gd name="connsiteX7" fmla="*/ 578606 w 3237723"/>
              <a:gd name="connsiteY7" fmla="*/ 472966 h 2554014"/>
              <a:gd name="connsiteX8" fmla="*/ 778303 w 3237723"/>
              <a:gd name="connsiteY8" fmla="*/ 462456 h 2554014"/>
              <a:gd name="connsiteX9" fmla="*/ 872896 w 3237723"/>
              <a:gd name="connsiteY9" fmla="*/ 451945 h 2554014"/>
              <a:gd name="connsiteX10" fmla="*/ 935958 w 3237723"/>
              <a:gd name="connsiteY10" fmla="*/ 430925 h 2554014"/>
              <a:gd name="connsiteX11" fmla="*/ 967489 w 3237723"/>
              <a:gd name="connsiteY11" fmla="*/ 409904 h 2554014"/>
              <a:gd name="connsiteX12" fmla="*/ 999020 w 3237723"/>
              <a:gd name="connsiteY12" fmla="*/ 399394 h 2554014"/>
              <a:gd name="connsiteX13" fmla="*/ 1125144 w 3237723"/>
              <a:gd name="connsiteY13" fmla="*/ 336332 h 2554014"/>
              <a:gd name="connsiteX14" fmla="*/ 1209227 w 3237723"/>
              <a:gd name="connsiteY14" fmla="*/ 315311 h 2554014"/>
              <a:gd name="connsiteX15" fmla="*/ 1251268 w 3237723"/>
              <a:gd name="connsiteY15" fmla="*/ 304800 h 2554014"/>
              <a:gd name="connsiteX16" fmla="*/ 1282799 w 3237723"/>
              <a:gd name="connsiteY16" fmla="*/ 273269 h 2554014"/>
              <a:gd name="connsiteX17" fmla="*/ 1303820 w 3237723"/>
              <a:gd name="connsiteY17" fmla="*/ 189187 h 2554014"/>
              <a:gd name="connsiteX18" fmla="*/ 1314330 w 3237723"/>
              <a:gd name="connsiteY18" fmla="*/ 157656 h 2554014"/>
              <a:gd name="connsiteX19" fmla="*/ 1345861 w 3237723"/>
              <a:gd name="connsiteY19" fmla="*/ 126125 h 2554014"/>
              <a:gd name="connsiteX20" fmla="*/ 1377392 w 3237723"/>
              <a:gd name="connsiteY20" fmla="*/ 115614 h 2554014"/>
              <a:gd name="connsiteX21" fmla="*/ 1450965 w 3237723"/>
              <a:gd name="connsiteY21" fmla="*/ 94594 h 2554014"/>
              <a:gd name="connsiteX22" fmla="*/ 1514027 w 3237723"/>
              <a:gd name="connsiteY22" fmla="*/ 52552 h 2554014"/>
              <a:gd name="connsiteX23" fmla="*/ 1545558 w 3237723"/>
              <a:gd name="connsiteY23" fmla="*/ 31532 h 2554014"/>
              <a:gd name="connsiteX24" fmla="*/ 1745254 w 3237723"/>
              <a:gd name="connsiteY24" fmla="*/ 10511 h 2554014"/>
              <a:gd name="connsiteX25" fmla="*/ 1955461 w 3237723"/>
              <a:gd name="connsiteY25" fmla="*/ 0 h 2554014"/>
              <a:gd name="connsiteX26" fmla="*/ 2386386 w 3237723"/>
              <a:gd name="connsiteY26" fmla="*/ 21021 h 2554014"/>
              <a:gd name="connsiteX27" fmla="*/ 2491489 w 3237723"/>
              <a:gd name="connsiteY27" fmla="*/ 52552 h 2554014"/>
              <a:gd name="connsiteX28" fmla="*/ 2544041 w 3237723"/>
              <a:gd name="connsiteY28" fmla="*/ 63063 h 2554014"/>
              <a:gd name="connsiteX29" fmla="*/ 2575572 w 3237723"/>
              <a:gd name="connsiteY29" fmla="*/ 73573 h 2554014"/>
              <a:gd name="connsiteX30" fmla="*/ 2617613 w 3237723"/>
              <a:gd name="connsiteY30" fmla="*/ 84083 h 2554014"/>
              <a:gd name="connsiteX31" fmla="*/ 2680675 w 3237723"/>
              <a:gd name="connsiteY31" fmla="*/ 115614 h 2554014"/>
              <a:gd name="connsiteX32" fmla="*/ 2743737 w 3237723"/>
              <a:gd name="connsiteY32" fmla="*/ 147145 h 2554014"/>
              <a:gd name="connsiteX33" fmla="*/ 2775268 w 3237723"/>
              <a:gd name="connsiteY33" fmla="*/ 178676 h 2554014"/>
              <a:gd name="connsiteX34" fmla="*/ 2838330 w 3237723"/>
              <a:gd name="connsiteY34" fmla="*/ 231228 h 2554014"/>
              <a:gd name="connsiteX35" fmla="*/ 2880372 w 3237723"/>
              <a:gd name="connsiteY35" fmla="*/ 294290 h 2554014"/>
              <a:gd name="connsiteX36" fmla="*/ 2901392 w 3237723"/>
              <a:gd name="connsiteY36" fmla="*/ 325821 h 2554014"/>
              <a:gd name="connsiteX37" fmla="*/ 2932923 w 3237723"/>
              <a:gd name="connsiteY37" fmla="*/ 357352 h 2554014"/>
              <a:gd name="connsiteX38" fmla="*/ 2974965 w 3237723"/>
              <a:gd name="connsiteY38" fmla="*/ 420414 h 2554014"/>
              <a:gd name="connsiteX39" fmla="*/ 3017006 w 3237723"/>
              <a:gd name="connsiteY39" fmla="*/ 483476 h 2554014"/>
              <a:gd name="connsiteX40" fmla="*/ 3038027 w 3237723"/>
              <a:gd name="connsiteY40" fmla="*/ 515007 h 2554014"/>
              <a:gd name="connsiteX41" fmla="*/ 3069558 w 3237723"/>
              <a:gd name="connsiteY41" fmla="*/ 609600 h 2554014"/>
              <a:gd name="connsiteX42" fmla="*/ 3080068 w 3237723"/>
              <a:gd name="connsiteY42" fmla="*/ 641132 h 2554014"/>
              <a:gd name="connsiteX43" fmla="*/ 3090579 w 3237723"/>
              <a:gd name="connsiteY43" fmla="*/ 683173 h 2554014"/>
              <a:gd name="connsiteX44" fmla="*/ 3080068 w 3237723"/>
              <a:gd name="connsiteY44" fmla="*/ 935421 h 2554014"/>
              <a:gd name="connsiteX45" fmla="*/ 3059048 w 3237723"/>
              <a:gd name="connsiteY45" fmla="*/ 1135118 h 2554014"/>
              <a:gd name="connsiteX46" fmla="*/ 3048537 w 3237723"/>
              <a:gd name="connsiteY46" fmla="*/ 1166649 h 2554014"/>
              <a:gd name="connsiteX47" fmla="*/ 3038027 w 3237723"/>
              <a:gd name="connsiteY47" fmla="*/ 1208690 h 2554014"/>
              <a:gd name="connsiteX48" fmla="*/ 3017006 w 3237723"/>
              <a:gd name="connsiteY48" fmla="*/ 1240221 h 2554014"/>
              <a:gd name="connsiteX49" fmla="*/ 3006496 w 3237723"/>
              <a:gd name="connsiteY49" fmla="*/ 1471449 h 2554014"/>
              <a:gd name="connsiteX50" fmla="*/ 3017006 w 3237723"/>
              <a:gd name="connsiteY50" fmla="*/ 1502980 h 2554014"/>
              <a:gd name="connsiteX51" fmla="*/ 3059048 w 3237723"/>
              <a:gd name="connsiteY51" fmla="*/ 1566042 h 2554014"/>
              <a:gd name="connsiteX52" fmla="*/ 3080068 w 3237723"/>
              <a:gd name="connsiteY52" fmla="*/ 1597573 h 2554014"/>
              <a:gd name="connsiteX53" fmla="*/ 3101089 w 3237723"/>
              <a:gd name="connsiteY53" fmla="*/ 1629104 h 2554014"/>
              <a:gd name="connsiteX54" fmla="*/ 3111599 w 3237723"/>
              <a:gd name="connsiteY54" fmla="*/ 1660635 h 2554014"/>
              <a:gd name="connsiteX55" fmla="*/ 3122110 w 3237723"/>
              <a:gd name="connsiteY55" fmla="*/ 1702676 h 2554014"/>
              <a:gd name="connsiteX56" fmla="*/ 3143130 w 3237723"/>
              <a:gd name="connsiteY56" fmla="*/ 1734207 h 2554014"/>
              <a:gd name="connsiteX57" fmla="*/ 3164151 w 3237723"/>
              <a:gd name="connsiteY57" fmla="*/ 1807780 h 2554014"/>
              <a:gd name="connsiteX58" fmla="*/ 3185172 w 3237723"/>
              <a:gd name="connsiteY58" fmla="*/ 1902373 h 2554014"/>
              <a:gd name="connsiteX59" fmla="*/ 3195682 w 3237723"/>
              <a:gd name="connsiteY59" fmla="*/ 2028497 h 2554014"/>
              <a:gd name="connsiteX60" fmla="*/ 3206192 w 3237723"/>
              <a:gd name="connsiteY60" fmla="*/ 2060028 h 2554014"/>
              <a:gd name="connsiteX61" fmla="*/ 3216703 w 3237723"/>
              <a:gd name="connsiteY61" fmla="*/ 2112580 h 2554014"/>
              <a:gd name="connsiteX62" fmla="*/ 3237723 w 3237723"/>
              <a:gd name="connsiteY62" fmla="*/ 2207173 h 2554014"/>
              <a:gd name="connsiteX63" fmla="*/ 3206192 w 3237723"/>
              <a:gd name="connsiteY63" fmla="*/ 2322787 h 2554014"/>
              <a:gd name="connsiteX64" fmla="*/ 3174661 w 3237723"/>
              <a:gd name="connsiteY64" fmla="*/ 2343807 h 2554014"/>
              <a:gd name="connsiteX65" fmla="*/ 3153641 w 3237723"/>
              <a:gd name="connsiteY65" fmla="*/ 2375338 h 2554014"/>
              <a:gd name="connsiteX66" fmla="*/ 3143130 w 3237723"/>
              <a:gd name="connsiteY66" fmla="*/ 2406869 h 2554014"/>
              <a:gd name="connsiteX67" fmla="*/ 3111599 w 3237723"/>
              <a:gd name="connsiteY67" fmla="*/ 2417380 h 2554014"/>
              <a:gd name="connsiteX68" fmla="*/ 3080068 w 3237723"/>
              <a:gd name="connsiteY68" fmla="*/ 2438400 h 2554014"/>
              <a:gd name="connsiteX69" fmla="*/ 3048537 w 3237723"/>
              <a:gd name="connsiteY69" fmla="*/ 2448911 h 2554014"/>
              <a:gd name="connsiteX70" fmla="*/ 2901392 w 3237723"/>
              <a:gd name="connsiteY70" fmla="*/ 2469932 h 2554014"/>
              <a:gd name="connsiteX71" fmla="*/ 2817310 w 3237723"/>
              <a:gd name="connsiteY71" fmla="*/ 2480442 h 2554014"/>
              <a:gd name="connsiteX72" fmla="*/ 2733227 w 3237723"/>
              <a:gd name="connsiteY72" fmla="*/ 2501463 h 2554014"/>
              <a:gd name="connsiteX73" fmla="*/ 2512510 w 3237723"/>
              <a:gd name="connsiteY73" fmla="*/ 2511973 h 2554014"/>
              <a:gd name="connsiteX74" fmla="*/ 2375875 w 3237723"/>
              <a:gd name="connsiteY74" fmla="*/ 2543504 h 2554014"/>
              <a:gd name="connsiteX75" fmla="*/ 2344344 w 3237723"/>
              <a:gd name="connsiteY75" fmla="*/ 2554014 h 2554014"/>
              <a:gd name="connsiteX76" fmla="*/ 1986992 w 3237723"/>
              <a:gd name="connsiteY76" fmla="*/ 2532994 h 2554014"/>
              <a:gd name="connsiteX77" fmla="*/ 1860868 w 3237723"/>
              <a:gd name="connsiteY77" fmla="*/ 2543504 h 2554014"/>
              <a:gd name="connsiteX78" fmla="*/ 1629641 w 3237723"/>
              <a:gd name="connsiteY78" fmla="*/ 2543504 h 2554014"/>
              <a:gd name="connsiteX79" fmla="*/ 1377392 w 3237723"/>
              <a:gd name="connsiteY79" fmla="*/ 2532994 h 2554014"/>
              <a:gd name="connsiteX80" fmla="*/ 1282799 w 3237723"/>
              <a:gd name="connsiteY80" fmla="*/ 2511973 h 2554014"/>
              <a:gd name="connsiteX81" fmla="*/ 1240758 w 3237723"/>
              <a:gd name="connsiteY81" fmla="*/ 2417380 h 2554014"/>
              <a:gd name="connsiteX82" fmla="*/ 1219737 w 3237723"/>
              <a:gd name="connsiteY82" fmla="*/ 2343807 h 2554014"/>
              <a:gd name="connsiteX83" fmla="*/ 1198717 w 3237723"/>
              <a:gd name="connsiteY83" fmla="*/ 2280745 h 2554014"/>
              <a:gd name="connsiteX84" fmla="*/ 1188206 w 3237723"/>
              <a:gd name="connsiteY84" fmla="*/ 2249214 h 2554014"/>
              <a:gd name="connsiteX85" fmla="*/ 1167186 w 3237723"/>
              <a:gd name="connsiteY85" fmla="*/ 2217683 h 2554014"/>
              <a:gd name="connsiteX86" fmla="*/ 1146165 w 3237723"/>
              <a:gd name="connsiteY86" fmla="*/ 2144111 h 2554014"/>
              <a:gd name="connsiteX87" fmla="*/ 1125144 w 3237723"/>
              <a:gd name="connsiteY87" fmla="*/ 2102069 h 2554014"/>
              <a:gd name="connsiteX88" fmla="*/ 1104123 w 3237723"/>
              <a:gd name="connsiteY88" fmla="*/ 2070538 h 2554014"/>
              <a:gd name="connsiteX89" fmla="*/ 1030551 w 3237723"/>
              <a:gd name="connsiteY89" fmla="*/ 1996966 h 2554014"/>
              <a:gd name="connsiteX90" fmla="*/ 988510 w 3237723"/>
              <a:gd name="connsiteY90" fmla="*/ 1954925 h 2554014"/>
              <a:gd name="connsiteX91" fmla="*/ 925448 w 3237723"/>
              <a:gd name="connsiteY91" fmla="*/ 1870842 h 2554014"/>
              <a:gd name="connsiteX92" fmla="*/ 893917 w 3237723"/>
              <a:gd name="connsiteY92" fmla="*/ 1755228 h 2554014"/>
              <a:gd name="connsiteX93" fmla="*/ 883406 w 3237723"/>
              <a:gd name="connsiteY93" fmla="*/ 1681656 h 2554014"/>
              <a:gd name="connsiteX94" fmla="*/ 862386 w 3237723"/>
              <a:gd name="connsiteY94" fmla="*/ 1608083 h 2554014"/>
              <a:gd name="connsiteX95" fmla="*/ 809834 w 3237723"/>
              <a:gd name="connsiteY95" fmla="*/ 1534511 h 2554014"/>
              <a:gd name="connsiteX96" fmla="*/ 788813 w 3237723"/>
              <a:gd name="connsiteY96" fmla="*/ 1492469 h 2554014"/>
              <a:gd name="connsiteX97" fmla="*/ 725751 w 3237723"/>
              <a:gd name="connsiteY97" fmla="*/ 1418897 h 2554014"/>
              <a:gd name="connsiteX98" fmla="*/ 704730 w 3237723"/>
              <a:gd name="connsiteY98" fmla="*/ 1387366 h 2554014"/>
              <a:gd name="connsiteX99" fmla="*/ 673199 w 3237723"/>
              <a:gd name="connsiteY99" fmla="*/ 1355835 h 2554014"/>
              <a:gd name="connsiteX100" fmla="*/ 631158 w 3237723"/>
              <a:gd name="connsiteY100" fmla="*/ 1292773 h 2554014"/>
              <a:gd name="connsiteX101" fmla="*/ 568096 w 3237723"/>
              <a:gd name="connsiteY101" fmla="*/ 1250732 h 2554014"/>
              <a:gd name="connsiteX102" fmla="*/ 452482 w 3237723"/>
              <a:gd name="connsiteY102" fmla="*/ 1198180 h 2554014"/>
              <a:gd name="connsiteX103" fmla="*/ 420951 w 3237723"/>
              <a:gd name="connsiteY103" fmla="*/ 1187669 h 2554014"/>
              <a:gd name="connsiteX104" fmla="*/ 389420 w 3237723"/>
              <a:gd name="connsiteY104" fmla="*/ 1166649 h 2554014"/>
              <a:gd name="connsiteX105" fmla="*/ 357889 w 3237723"/>
              <a:gd name="connsiteY105" fmla="*/ 1156138 h 2554014"/>
              <a:gd name="connsiteX106" fmla="*/ 326358 w 3237723"/>
              <a:gd name="connsiteY106" fmla="*/ 1135118 h 2554014"/>
              <a:gd name="connsiteX107" fmla="*/ 242275 w 3237723"/>
              <a:gd name="connsiteY107" fmla="*/ 1072056 h 2554014"/>
              <a:gd name="connsiteX108" fmla="*/ 210744 w 3237723"/>
              <a:gd name="connsiteY108" fmla="*/ 1040525 h 2554014"/>
              <a:gd name="connsiteX109" fmla="*/ 116151 w 3237723"/>
              <a:gd name="connsiteY109" fmla="*/ 966952 h 2554014"/>
              <a:gd name="connsiteX110" fmla="*/ 95130 w 3237723"/>
              <a:gd name="connsiteY110" fmla="*/ 935421 h 2554014"/>
              <a:gd name="connsiteX111" fmla="*/ 63599 w 3237723"/>
              <a:gd name="connsiteY111" fmla="*/ 840828 h 2554014"/>
              <a:gd name="connsiteX112" fmla="*/ 53089 w 3237723"/>
              <a:gd name="connsiteY112" fmla="*/ 809297 h 2554014"/>
              <a:gd name="connsiteX113" fmla="*/ 32068 w 3237723"/>
              <a:gd name="connsiteY113" fmla="*/ 725214 h 255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37723" h="2554014">
                <a:moveTo>
                  <a:pt x="32068" y="725214"/>
                </a:moveTo>
                <a:cubicBezTo>
                  <a:pt x="26813" y="702442"/>
                  <a:pt x="27207" y="689610"/>
                  <a:pt x="21558" y="672663"/>
                </a:cubicBezTo>
                <a:cubicBezTo>
                  <a:pt x="16603" y="657799"/>
                  <a:pt x="2753" y="646132"/>
                  <a:pt x="537" y="630621"/>
                </a:cubicBezTo>
                <a:cubicBezTo>
                  <a:pt x="-4235" y="597215"/>
                  <a:pt x="23810" y="593710"/>
                  <a:pt x="42579" y="578069"/>
                </a:cubicBezTo>
                <a:cubicBezTo>
                  <a:pt x="72191" y="553392"/>
                  <a:pt x="67278" y="540291"/>
                  <a:pt x="105641" y="536028"/>
                </a:cubicBezTo>
                <a:cubicBezTo>
                  <a:pt x="189499" y="526710"/>
                  <a:pt x="273934" y="523402"/>
                  <a:pt x="357889" y="515007"/>
                </a:cubicBezTo>
                <a:lnTo>
                  <a:pt x="462992" y="504497"/>
                </a:lnTo>
                <a:cubicBezTo>
                  <a:pt x="500010" y="492158"/>
                  <a:pt x="538988" y="476267"/>
                  <a:pt x="578606" y="472966"/>
                </a:cubicBezTo>
                <a:cubicBezTo>
                  <a:pt x="645034" y="467431"/>
                  <a:pt x="711737" y="465959"/>
                  <a:pt x="778303" y="462456"/>
                </a:cubicBezTo>
                <a:cubicBezTo>
                  <a:pt x="809834" y="458952"/>
                  <a:pt x="841787" y="458167"/>
                  <a:pt x="872896" y="451945"/>
                </a:cubicBezTo>
                <a:cubicBezTo>
                  <a:pt x="894623" y="447600"/>
                  <a:pt x="935958" y="430925"/>
                  <a:pt x="935958" y="430925"/>
                </a:cubicBezTo>
                <a:cubicBezTo>
                  <a:pt x="946468" y="423918"/>
                  <a:pt x="956191" y="415553"/>
                  <a:pt x="967489" y="409904"/>
                </a:cubicBezTo>
                <a:cubicBezTo>
                  <a:pt x="977398" y="404949"/>
                  <a:pt x="989335" y="404774"/>
                  <a:pt x="999020" y="399394"/>
                </a:cubicBezTo>
                <a:cubicBezTo>
                  <a:pt x="1083098" y="352684"/>
                  <a:pt x="1035852" y="358655"/>
                  <a:pt x="1125144" y="336332"/>
                </a:cubicBezTo>
                <a:lnTo>
                  <a:pt x="1209227" y="315311"/>
                </a:lnTo>
                <a:lnTo>
                  <a:pt x="1251268" y="304800"/>
                </a:lnTo>
                <a:cubicBezTo>
                  <a:pt x="1261778" y="294290"/>
                  <a:pt x="1274554" y="285636"/>
                  <a:pt x="1282799" y="273269"/>
                </a:cubicBezTo>
                <a:cubicBezTo>
                  <a:pt x="1292411" y="258852"/>
                  <a:pt x="1301696" y="197682"/>
                  <a:pt x="1303820" y="189187"/>
                </a:cubicBezTo>
                <a:cubicBezTo>
                  <a:pt x="1306507" y="178439"/>
                  <a:pt x="1308185" y="166874"/>
                  <a:pt x="1314330" y="157656"/>
                </a:cubicBezTo>
                <a:cubicBezTo>
                  <a:pt x="1322575" y="145288"/>
                  <a:pt x="1333494" y="134370"/>
                  <a:pt x="1345861" y="126125"/>
                </a:cubicBezTo>
                <a:cubicBezTo>
                  <a:pt x="1355079" y="119979"/>
                  <a:pt x="1366739" y="118658"/>
                  <a:pt x="1377392" y="115614"/>
                </a:cubicBezTo>
                <a:cubicBezTo>
                  <a:pt x="1469800" y="89211"/>
                  <a:pt x="1375345" y="119800"/>
                  <a:pt x="1450965" y="94594"/>
                </a:cubicBezTo>
                <a:lnTo>
                  <a:pt x="1514027" y="52552"/>
                </a:lnTo>
                <a:cubicBezTo>
                  <a:pt x="1524537" y="45545"/>
                  <a:pt x="1533024" y="33099"/>
                  <a:pt x="1545558" y="31532"/>
                </a:cubicBezTo>
                <a:cubicBezTo>
                  <a:pt x="1622265" y="21943"/>
                  <a:pt x="1664221" y="15739"/>
                  <a:pt x="1745254" y="10511"/>
                </a:cubicBezTo>
                <a:cubicBezTo>
                  <a:pt x="1815265" y="5994"/>
                  <a:pt x="1885392" y="3504"/>
                  <a:pt x="1955461" y="0"/>
                </a:cubicBezTo>
                <a:cubicBezTo>
                  <a:pt x="2066871" y="3979"/>
                  <a:pt x="2258230" y="6781"/>
                  <a:pt x="2386386" y="21021"/>
                </a:cubicBezTo>
                <a:cubicBezTo>
                  <a:pt x="2458649" y="29050"/>
                  <a:pt x="2421071" y="31427"/>
                  <a:pt x="2491489" y="52552"/>
                </a:cubicBezTo>
                <a:cubicBezTo>
                  <a:pt x="2508600" y="57685"/>
                  <a:pt x="2526710" y="58730"/>
                  <a:pt x="2544041" y="63063"/>
                </a:cubicBezTo>
                <a:cubicBezTo>
                  <a:pt x="2554789" y="65750"/>
                  <a:pt x="2564919" y="70529"/>
                  <a:pt x="2575572" y="73573"/>
                </a:cubicBezTo>
                <a:cubicBezTo>
                  <a:pt x="2589461" y="77541"/>
                  <a:pt x="2603599" y="80580"/>
                  <a:pt x="2617613" y="84083"/>
                </a:cubicBezTo>
                <a:cubicBezTo>
                  <a:pt x="2707977" y="144327"/>
                  <a:pt x="2593646" y="72099"/>
                  <a:pt x="2680675" y="115614"/>
                </a:cubicBezTo>
                <a:cubicBezTo>
                  <a:pt x="2762173" y="156363"/>
                  <a:pt x="2664483" y="120728"/>
                  <a:pt x="2743737" y="147145"/>
                </a:cubicBezTo>
                <a:cubicBezTo>
                  <a:pt x="2754247" y="157655"/>
                  <a:pt x="2763849" y="169160"/>
                  <a:pt x="2775268" y="178676"/>
                </a:cubicBezTo>
                <a:cubicBezTo>
                  <a:pt x="2813621" y="210637"/>
                  <a:pt x="2804392" y="187593"/>
                  <a:pt x="2838330" y="231228"/>
                </a:cubicBezTo>
                <a:cubicBezTo>
                  <a:pt x="2853841" y="251170"/>
                  <a:pt x="2866358" y="273269"/>
                  <a:pt x="2880372" y="294290"/>
                </a:cubicBezTo>
                <a:cubicBezTo>
                  <a:pt x="2887379" y="304800"/>
                  <a:pt x="2892460" y="316889"/>
                  <a:pt x="2901392" y="325821"/>
                </a:cubicBezTo>
                <a:lnTo>
                  <a:pt x="2932923" y="357352"/>
                </a:lnTo>
                <a:cubicBezTo>
                  <a:pt x="2953025" y="417656"/>
                  <a:pt x="2929038" y="361365"/>
                  <a:pt x="2974965" y="420414"/>
                </a:cubicBezTo>
                <a:cubicBezTo>
                  <a:pt x="2990475" y="440356"/>
                  <a:pt x="3002992" y="462455"/>
                  <a:pt x="3017006" y="483476"/>
                </a:cubicBezTo>
                <a:lnTo>
                  <a:pt x="3038027" y="515007"/>
                </a:lnTo>
                <a:lnTo>
                  <a:pt x="3069558" y="609600"/>
                </a:lnTo>
                <a:cubicBezTo>
                  <a:pt x="3073061" y="620111"/>
                  <a:pt x="3077381" y="630384"/>
                  <a:pt x="3080068" y="641132"/>
                </a:cubicBezTo>
                <a:lnTo>
                  <a:pt x="3090579" y="683173"/>
                </a:lnTo>
                <a:cubicBezTo>
                  <a:pt x="3087075" y="767256"/>
                  <a:pt x="3084491" y="851382"/>
                  <a:pt x="3080068" y="935421"/>
                </a:cubicBezTo>
                <a:cubicBezTo>
                  <a:pt x="3075912" y="1014393"/>
                  <a:pt x="3076431" y="1065588"/>
                  <a:pt x="3059048" y="1135118"/>
                </a:cubicBezTo>
                <a:cubicBezTo>
                  <a:pt x="3056361" y="1145866"/>
                  <a:pt x="3051581" y="1155996"/>
                  <a:pt x="3048537" y="1166649"/>
                </a:cubicBezTo>
                <a:cubicBezTo>
                  <a:pt x="3044569" y="1180538"/>
                  <a:pt x="3043717" y="1195413"/>
                  <a:pt x="3038027" y="1208690"/>
                </a:cubicBezTo>
                <a:cubicBezTo>
                  <a:pt x="3033051" y="1220301"/>
                  <a:pt x="3024013" y="1229711"/>
                  <a:pt x="3017006" y="1240221"/>
                </a:cubicBezTo>
                <a:cubicBezTo>
                  <a:pt x="2987309" y="1359013"/>
                  <a:pt x="2988398" y="1317608"/>
                  <a:pt x="3006496" y="1471449"/>
                </a:cubicBezTo>
                <a:cubicBezTo>
                  <a:pt x="3007790" y="1482452"/>
                  <a:pt x="3011626" y="1493295"/>
                  <a:pt x="3017006" y="1502980"/>
                </a:cubicBezTo>
                <a:cubicBezTo>
                  <a:pt x="3029275" y="1525065"/>
                  <a:pt x="3045034" y="1545021"/>
                  <a:pt x="3059048" y="1566042"/>
                </a:cubicBezTo>
                <a:lnTo>
                  <a:pt x="3080068" y="1597573"/>
                </a:lnTo>
                <a:lnTo>
                  <a:pt x="3101089" y="1629104"/>
                </a:lnTo>
                <a:cubicBezTo>
                  <a:pt x="3104592" y="1639614"/>
                  <a:pt x="3108555" y="1649982"/>
                  <a:pt x="3111599" y="1660635"/>
                </a:cubicBezTo>
                <a:cubicBezTo>
                  <a:pt x="3115567" y="1674524"/>
                  <a:pt x="3116420" y="1689399"/>
                  <a:pt x="3122110" y="1702676"/>
                </a:cubicBezTo>
                <a:cubicBezTo>
                  <a:pt x="3127086" y="1714286"/>
                  <a:pt x="3137481" y="1722909"/>
                  <a:pt x="3143130" y="1734207"/>
                </a:cubicBezTo>
                <a:cubicBezTo>
                  <a:pt x="3151533" y="1751013"/>
                  <a:pt x="3159659" y="1792056"/>
                  <a:pt x="3164151" y="1807780"/>
                </a:cubicBezTo>
                <a:cubicBezTo>
                  <a:pt x="3184851" y="1880232"/>
                  <a:pt x="3166202" y="1788559"/>
                  <a:pt x="3185172" y="1902373"/>
                </a:cubicBezTo>
                <a:cubicBezTo>
                  <a:pt x="3188675" y="1944414"/>
                  <a:pt x="3190107" y="1986680"/>
                  <a:pt x="3195682" y="2028497"/>
                </a:cubicBezTo>
                <a:cubicBezTo>
                  <a:pt x="3197146" y="2039479"/>
                  <a:pt x="3203505" y="2049280"/>
                  <a:pt x="3206192" y="2060028"/>
                </a:cubicBezTo>
                <a:cubicBezTo>
                  <a:pt x="3210525" y="2077359"/>
                  <a:pt x="3212828" y="2095141"/>
                  <a:pt x="3216703" y="2112580"/>
                </a:cubicBezTo>
                <a:cubicBezTo>
                  <a:pt x="3246376" y="2246104"/>
                  <a:pt x="3206040" y="2048751"/>
                  <a:pt x="3237723" y="2207173"/>
                </a:cubicBezTo>
                <a:cubicBezTo>
                  <a:pt x="3231506" y="2256912"/>
                  <a:pt x="3240261" y="2288719"/>
                  <a:pt x="3206192" y="2322787"/>
                </a:cubicBezTo>
                <a:cubicBezTo>
                  <a:pt x="3197260" y="2331719"/>
                  <a:pt x="3185171" y="2336800"/>
                  <a:pt x="3174661" y="2343807"/>
                </a:cubicBezTo>
                <a:cubicBezTo>
                  <a:pt x="3167654" y="2354317"/>
                  <a:pt x="3159290" y="2364040"/>
                  <a:pt x="3153641" y="2375338"/>
                </a:cubicBezTo>
                <a:cubicBezTo>
                  <a:pt x="3148686" y="2385247"/>
                  <a:pt x="3150964" y="2399035"/>
                  <a:pt x="3143130" y="2406869"/>
                </a:cubicBezTo>
                <a:cubicBezTo>
                  <a:pt x="3135296" y="2414703"/>
                  <a:pt x="3121508" y="2412425"/>
                  <a:pt x="3111599" y="2417380"/>
                </a:cubicBezTo>
                <a:cubicBezTo>
                  <a:pt x="3100301" y="2423029"/>
                  <a:pt x="3091366" y="2432751"/>
                  <a:pt x="3080068" y="2438400"/>
                </a:cubicBezTo>
                <a:cubicBezTo>
                  <a:pt x="3070159" y="2443355"/>
                  <a:pt x="3059447" y="2446986"/>
                  <a:pt x="3048537" y="2448911"/>
                </a:cubicBezTo>
                <a:cubicBezTo>
                  <a:pt x="2999745" y="2457522"/>
                  <a:pt x="2950556" y="2463787"/>
                  <a:pt x="2901392" y="2469932"/>
                </a:cubicBezTo>
                <a:cubicBezTo>
                  <a:pt x="2873365" y="2473435"/>
                  <a:pt x="2845072" y="2475237"/>
                  <a:pt x="2817310" y="2480442"/>
                </a:cubicBezTo>
                <a:cubicBezTo>
                  <a:pt x="2788915" y="2485766"/>
                  <a:pt x="2762085" y="2500089"/>
                  <a:pt x="2733227" y="2501463"/>
                </a:cubicBezTo>
                <a:lnTo>
                  <a:pt x="2512510" y="2511973"/>
                </a:lnTo>
                <a:cubicBezTo>
                  <a:pt x="2416999" y="2525617"/>
                  <a:pt x="2462441" y="2514649"/>
                  <a:pt x="2375875" y="2543504"/>
                </a:cubicBezTo>
                <a:lnTo>
                  <a:pt x="2344344" y="2554014"/>
                </a:lnTo>
                <a:cubicBezTo>
                  <a:pt x="2212746" y="2542051"/>
                  <a:pt x="2133287" y="2532994"/>
                  <a:pt x="1986992" y="2532994"/>
                </a:cubicBezTo>
                <a:cubicBezTo>
                  <a:pt x="1944805" y="2532994"/>
                  <a:pt x="1902909" y="2540001"/>
                  <a:pt x="1860868" y="2543504"/>
                </a:cubicBezTo>
                <a:cubicBezTo>
                  <a:pt x="1760569" y="2510072"/>
                  <a:pt x="1873678" y="2543504"/>
                  <a:pt x="1629641" y="2543504"/>
                </a:cubicBezTo>
                <a:cubicBezTo>
                  <a:pt x="1545485" y="2543504"/>
                  <a:pt x="1461475" y="2536497"/>
                  <a:pt x="1377392" y="2532994"/>
                </a:cubicBezTo>
                <a:cubicBezTo>
                  <a:pt x="1376750" y="2532887"/>
                  <a:pt x="1296415" y="2522866"/>
                  <a:pt x="1282799" y="2511973"/>
                </a:cubicBezTo>
                <a:cubicBezTo>
                  <a:pt x="1260088" y="2493804"/>
                  <a:pt x="1247180" y="2436646"/>
                  <a:pt x="1240758" y="2417380"/>
                </a:cubicBezTo>
                <a:cubicBezTo>
                  <a:pt x="1205448" y="2311449"/>
                  <a:pt x="1259316" y="2475737"/>
                  <a:pt x="1219737" y="2343807"/>
                </a:cubicBezTo>
                <a:cubicBezTo>
                  <a:pt x="1213370" y="2322584"/>
                  <a:pt x="1205724" y="2301766"/>
                  <a:pt x="1198717" y="2280745"/>
                </a:cubicBezTo>
                <a:cubicBezTo>
                  <a:pt x="1195214" y="2270235"/>
                  <a:pt x="1194351" y="2258432"/>
                  <a:pt x="1188206" y="2249214"/>
                </a:cubicBezTo>
                <a:lnTo>
                  <a:pt x="1167186" y="2217683"/>
                </a:lnTo>
                <a:cubicBezTo>
                  <a:pt x="1161854" y="2196355"/>
                  <a:pt x="1155210" y="2165216"/>
                  <a:pt x="1146165" y="2144111"/>
                </a:cubicBezTo>
                <a:cubicBezTo>
                  <a:pt x="1139993" y="2129710"/>
                  <a:pt x="1132918" y="2115673"/>
                  <a:pt x="1125144" y="2102069"/>
                </a:cubicBezTo>
                <a:cubicBezTo>
                  <a:pt x="1118877" y="2091101"/>
                  <a:pt x="1112573" y="2079927"/>
                  <a:pt x="1104123" y="2070538"/>
                </a:cubicBezTo>
                <a:cubicBezTo>
                  <a:pt x="1080922" y="2044759"/>
                  <a:pt x="1055075" y="2021490"/>
                  <a:pt x="1030551" y="1996966"/>
                </a:cubicBezTo>
                <a:cubicBezTo>
                  <a:pt x="1016537" y="1982952"/>
                  <a:pt x="999503" y="1971415"/>
                  <a:pt x="988510" y="1954925"/>
                </a:cubicBezTo>
                <a:cubicBezTo>
                  <a:pt x="955045" y="1904729"/>
                  <a:pt x="975380" y="1933258"/>
                  <a:pt x="925448" y="1870842"/>
                </a:cubicBezTo>
                <a:cubicBezTo>
                  <a:pt x="904918" y="1809253"/>
                  <a:pt x="903822" y="1814656"/>
                  <a:pt x="893917" y="1755228"/>
                </a:cubicBezTo>
                <a:cubicBezTo>
                  <a:pt x="889844" y="1730792"/>
                  <a:pt x="887838" y="1706029"/>
                  <a:pt x="883406" y="1681656"/>
                </a:cubicBezTo>
                <a:cubicBezTo>
                  <a:pt x="880599" y="1666217"/>
                  <a:pt x="869495" y="1624672"/>
                  <a:pt x="862386" y="1608083"/>
                </a:cubicBezTo>
                <a:cubicBezTo>
                  <a:pt x="825351" y="1521668"/>
                  <a:pt x="861330" y="1606605"/>
                  <a:pt x="809834" y="1534511"/>
                </a:cubicBezTo>
                <a:cubicBezTo>
                  <a:pt x="800727" y="1521761"/>
                  <a:pt x="797117" y="1505756"/>
                  <a:pt x="788813" y="1492469"/>
                </a:cubicBezTo>
                <a:cubicBezTo>
                  <a:pt x="749453" y="1429493"/>
                  <a:pt x="768744" y="1470488"/>
                  <a:pt x="725751" y="1418897"/>
                </a:cubicBezTo>
                <a:cubicBezTo>
                  <a:pt x="717664" y="1409193"/>
                  <a:pt x="712817" y="1397070"/>
                  <a:pt x="704730" y="1387366"/>
                </a:cubicBezTo>
                <a:cubicBezTo>
                  <a:pt x="695214" y="1375947"/>
                  <a:pt x="682324" y="1367568"/>
                  <a:pt x="673199" y="1355835"/>
                </a:cubicBezTo>
                <a:cubicBezTo>
                  <a:pt x="657689" y="1335893"/>
                  <a:pt x="652179" y="1306787"/>
                  <a:pt x="631158" y="1292773"/>
                </a:cubicBezTo>
                <a:cubicBezTo>
                  <a:pt x="610137" y="1278759"/>
                  <a:pt x="591553" y="1260115"/>
                  <a:pt x="568096" y="1250732"/>
                </a:cubicBezTo>
                <a:cubicBezTo>
                  <a:pt x="413525" y="1188903"/>
                  <a:pt x="632320" y="1278109"/>
                  <a:pt x="452482" y="1198180"/>
                </a:cubicBezTo>
                <a:cubicBezTo>
                  <a:pt x="442358" y="1193680"/>
                  <a:pt x="430860" y="1192624"/>
                  <a:pt x="420951" y="1187669"/>
                </a:cubicBezTo>
                <a:cubicBezTo>
                  <a:pt x="409653" y="1182020"/>
                  <a:pt x="400718" y="1172298"/>
                  <a:pt x="389420" y="1166649"/>
                </a:cubicBezTo>
                <a:cubicBezTo>
                  <a:pt x="379511" y="1161694"/>
                  <a:pt x="367798" y="1161093"/>
                  <a:pt x="357889" y="1156138"/>
                </a:cubicBezTo>
                <a:cubicBezTo>
                  <a:pt x="346591" y="1150489"/>
                  <a:pt x="336574" y="1142548"/>
                  <a:pt x="326358" y="1135118"/>
                </a:cubicBezTo>
                <a:cubicBezTo>
                  <a:pt x="298024" y="1114512"/>
                  <a:pt x="267048" y="1096829"/>
                  <a:pt x="242275" y="1072056"/>
                </a:cubicBezTo>
                <a:cubicBezTo>
                  <a:pt x="231765" y="1061546"/>
                  <a:pt x="222477" y="1049651"/>
                  <a:pt x="210744" y="1040525"/>
                </a:cubicBezTo>
                <a:cubicBezTo>
                  <a:pt x="155233" y="997350"/>
                  <a:pt x="153827" y="1012163"/>
                  <a:pt x="116151" y="966952"/>
                </a:cubicBezTo>
                <a:cubicBezTo>
                  <a:pt x="108064" y="957248"/>
                  <a:pt x="102137" y="945931"/>
                  <a:pt x="95130" y="935421"/>
                </a:cubicBezTo>
                <a:lnTo>
                  <a:pt x="63599" y="840828"/>
                </a:lnTo>
                <a:cubicBezTo>
                  <a:pt x="60096" y="830318"/>
                  <a:pt x="59234" y="818515"/>
                  <a:pt x="53089" y="809297"/>
                </a:cubicBezTo>
                <a:cubicBezTo>
                  <a:pt x="28181" y="771936"/>
                  <a:pt x="37323" y="747986"/>
                  <a:pt x="32068" y="725214"/>
                </a:cubicBezTo>
                <a:close/>
              </a:path>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a typeface="Osaka" charset="0"/>
              <a:cs typeface="Osaka" charset="0"/>
            </a:endParaRPr>
          </a:p>
        </p:txBody>
      </p:sp>
      <p:sp>
        <p:nvSpPr>
          <p:cNvPr id="6" name="Figura a mano libera 5">
            <a:extLst>
              <a:ext uri="{FF2B5EF4-FFF2-40B4-BE49-F238E27FC236}">
                <a16:creationId xmlns:a16="http://schemas.microsoft.com/office/drawing/2014/main" id="{FBB9841C-50DD-314E-8B24-793E64A9ED56}"/>
              </a:ext>
            </a:extLst>
          </p:cNvPr>
          <p:cNvSpPr/>
          <p:nvPr/>
        </p:nvSpPr>
        <p:spPr bwMode="auto">
          <a:xfrm>
            <a:off x="2606566" y="2711669"/>
            <a:ext cx="3705378" cy="3463001"/>
          </a:xfrm>
          <a:custGeom>
            <a:avLst/>
            <a:gdLst>
              <a:gd name="connsiteX0" fmla="*/ 3352800 w 3705378"/>
              <a:gd name="connsiteY0" fmla="*/ 105103 h 3463001"/>
              <a:gd name="connsiteX1" fmla="*/ 3436882 w 3705378"/>
              <a:gd name="connsiteY1" fmla="*/ 63062 h 3463001"/>
              <a:gd name="connsiteX2" fmla="*/ 3447393 w 3705378"/>
              <a:gd name="connsiteY2" fmla="*/ 31531 h 3463001"/>
              <a:gd name="connsiteX3" fmla="*/ 3510455 w 3705378"/>
              <a:gd name="connsiteY3" fmla="*/ 0 h 3463001"/>
              <a:gd name="connsiteX4" fmla="*/ 3594537 w 3705378"/>
              <a:gd name="connsiteY4" fmla="*/ 10510 h 3463001"/>
              <a:gd name="connsiteX5" fmla="*/ 3605048 w 3705378"/>
              <a:gd name="connsiteY5" fmla="*/ 42041 h 3463001"/>
              <a:gd name="connsiteX6" fmla="*/ 3636579 w 3705378"/>
              <a:gd name="connsiteY6" fmla="*/ 52552 h 3463001"/>
              <a:gd name="connsiteX7" fmla="*/ 3626068 w 3705378"/>
              <a:gd name="connsiteY7" fmla="*/ 147145 h 3463001"/>
              <a:gd name="connsiteX8" fmla="*/ 3594537 w 3705378"/>
              <a:gd name="connsiteY8" fmla="*/ 157655 h 3463001"/>
              <a:gd name="connsiteX9" fmla="*/ 3531475 w 3705378"/>
              <a:gd name="connsiteY9" fmla="*/ 210207 h 3463001"/>
              <a:gd name="connsiteX10" fmla="*/ 3468413 w 3705378"/>
              <a:gd name="connsiteY10" fmla="*/ 262759 h 3463001"/>
              <a:gd name="connsiteX11" fmla="*/ 3447393 w 3705378"/>
              <a:gd name="connsiteY11" fmla="*/ 294290 h 3463001"/>
              <a:gd name="connsiteX12" fmla="*/ 3384331 w 3705378"/>
              <a:gd name="connsiteY12" fmla="*/ 357352 h 3463001"/>
              <a:gd name="connsiteX13" fmla="*/ 3352800 w 3705378"/>
              <a:gd name="connsiteY13" fmla="*/ 388883 h 3463001"/>
              <a:gd name="connsiteX14" fmla="*/ 3289737 w 3705378"/>
              <a:gd name="connsiteY14" fmla="*/ 441434 h 3463001"/>
              <a:gd name="connsiteX15" fmla="*/ 3258206 w 3705378"/>
              <a:gd name="connsiteY15" fmla="*/ 451945 h 3463001"/>
              <a:gd name="connsiteX16" fmla="*/ 3216165 w 3705378"/>
              <a:gd name="connsiteY16" fmla="*/ 483476 h 3463001"/>
              <a:gd name="connsiteX17" fmla="*/ 3153103 w 3705378"/>
              <a:gd name="connsiteY17" fmla="*/ 515007 h 3463001"/>
              <a:gd name="connsiteX18" fmla="*/ 3090041 w 3705378"/>
              <a:gd name="connsiteY18" fmla="*/ 578069 h 3463001"/>
              <a:gd name="connsiteX19" fmla="*/ 3037489 w 3705378"/>
              <a:gd name="connsiteY19" fmla="*/ 641131 h 3463001"/>
              <a:gd name="connsiteX20" fmla="*/ 3016468 w 3705378"/>
              <a:gd name="connsiteY20" fmla="*/ 735724 h 3463001"/>
              <a:gd name="connsiteX21" fmla="*/ 3026979 w 3705378"/>
              <a:gd name="connsiteY21" fmla="*/ 830317 h 3463001"/>
              <a:gd name="connsiteX22" fmla="*/ 3037489 w 3705378"/>
              <a:gd name="connsiteY22" fmla="*/ 861848 h 3463001"/>
              <a:gd name="connsiteX23" fmla="*/ 3069020 w 3705378"/>
              <a:gd name="connsiteY23" fmla="*/ 882869 h 3463001"/>
              <a:gd name="connsiteX24" fmla="*/ 3153103 w 3705378"/>
              <a:gd name="connsiteY24" fmla="*/ 924910 h 3463001"/>
              <a:gd name="connsiteX25" fmla="*/ 3216165 w 3705378"/>
              <a:gd name="connsiteY25" fmla="*/ 945931 h 3463001"/>
              <a:gd name="connsiteX26" fmla="*/ 3415862 w 3705378"/>
              <a:gd name="connsiteY26" fmla="*/ 977462 h 3463001"/>
              <a:gd name="connsiteX27" fmla="*/ 3447393 w 3705378"/>
              <a:gd name="connsiteY27" fmla="*/ 987972 h 3463001"/>
              <a:gd name="connsiteX28" fmla="*/ 3478924 w 3705378"/>
              <a:gd name="connsiteY28" fmla="*/ 1008993 h 3463001"/>
              <a:gd name="connsiteX29" fmla="*/ 3541986 w 3705378"/>
              <a:gd name="connsiteY29" fmla="*/ 1030014 h 3463001"/>
              <a:gd name="connsiteX30" fmla="*/ 3657600 w 3705378"/>
              <a:gd name="connsiteY30" fmla="*/ 1051034 h 3463001"/>
              <a:gd name="connsiteX31" fmla="*/ 3689131 w 3705378"/>
              <a:gd name="connsiteY31" fmla="*/ 1061545 h 3463001"/>
              <a:gd name="connsiteX32" fmla="*/ 3689131 w 3705378"/>
              <a:gd name="connsiteY32" fmla="*/ 1250731 h 3463001"/>
              <a:gd name="connsiteX33" fmla="*/ 3678620 w 3705378"/>
              <a:gd name="connsiteY33" fmla="*/ 1282262 h 3463001"/>
              <a:gd name="connsiteX34" fmla="*/ 3615558 w 3705378"/>
              <a:gd name="connsiteY34" fmla="*/ 1303283 h 3463001"/>
              <a:gd name="connsiteX35" fmla="*/ 3594537 w 3705378"/>
              <a:gd name="connsiteY35" fmla="*/ 1334814 h 3463001"/>
              <a:gd name="connsiteX36" fmla="*/ 3573517 w 3705378"/>
              <a:gd name="connsiteY36" fmla="*/ 1429407 h 3463001"/>
              <a:gd name="connsiteX37" fmla="*/ 3552496 w 3705378"/>
              <a:gd name="connsiteY37" fmla="*/ 1492469 h 3463001"/>
              <a:gd name="connsiteX38" fmla="*/ 3520965 w 3705378"/>
              <a:gd name="connsiteY38" fmla="*/ 1513490 h 3463001"/>
              <a:gd name="connsiteX39" fmla="*/ 3405351 w 3705378"/>
              <a:gd name="connsiteY39" fmla="*/ 1534510 h 3463001"/>
              <a:gd name="connsiteX40" fmla="*/ 3237186 w 3705378"/>
              <a:gd name="connsiteY40" fmla="*/ 1555531 h 3463001"/>
              <a:gd name="connsiteX41" fmla="*/ 2879834 w 3705378"/>
              <a:gd name="connsiteY41" fmla="*/ 1566041 h 3463001"/>
              <a:gd name="connsiteX42" fmla="*/ 2816772 w 3705378"/>
              <a:gd name="connsiteY42" fmla="*/ 1576552 h 3463001"/>
              <a:gd name="connsiteX43" fmla="*/ 2711668 w 3705378"/>
              <a:gd name="connsiteY43" fmla="*/ 1597572 h 3463001"/>
              <a:gd name="connsiteX44" fmla="*/ 2617075 w 3705378"/>
              <a:gd name="connsiteY44" fmla="*/ 1608083 h 3463001"/>
              <a:gd name="connsiteX45" fmla="*/ 2585544 w 3705378"/>
              <a:gd name="connsiteY45" fmla="*/ 1618593 h 3463001"/>
              <a:gd name="connsiteX46" fmla="*/ 2554013 w 3705378"/>
              <a:gd name="connsiteY46" fmla="*/ 1681655 h 3463001"/>
              <a:gd name="connsiteX47" fmla="*/ 2564524 w 3705378"/>
              <a:gd name="connsiteY47" fmla="*/ 1755228 h 3463001"/>
              <a:gd name="connsiteX48" fmla="*/ 2564524 w 3705378"/>
              <a:gd name="connsiteY48" fmla="*/ 1828800 h 3463001"/>
              <a:gd name="connsiteX49" fmla="*/ 2543503 w 3705378"/>
              <a:gd name="connsiteY49" fmla="*/ 1975945 h 3463001"/>
              <a:gd name="connsiteX50" fmla="*/ 2532993 w 3705378"/>
              <a:gd name="connsiteY50" fmla="*/ 2039007 h 3463001"/>
              <a:gd name="connsiteX51" fmla="*/ 2511972 w 3705378"/>
              <a:gd name="connsiteY51" fmla="*/ 2207172 h 3463001"/>
              <a:gd name="connsiteX52" fmla="*/ 2490951 w 3705378"/>
              <a:gd name="connsiteY52" fmla="*/ 2270234 h 3463001"/>
              <a:gd name="connsiteX53" fmla="*/ 2480441 w 3705378"/>
              <a:gd name="connsiteY53" fmla="*/ 2301765 h 3463001"/>
              <a:gd name="connsiteX54" fmla="*/ 2469931 w 3705378"/>
              <a:gd name="connsiteY54" fmla="*/ 2333297 h 3463001"/>
              <a:gd name="connsiteX55" fmla="*/ 2448910 w 3705378"/>
              <a:gd name="connsiteY55" fmla="*/ 2417379 h 3463001"/>
              <a:gd name="connsiteX56" fmla="*/ 2459420 w 3705378"/>
              <a:gd name="connsiteY56" fmla="*/ 2522483 h 3463001"/>
              <a:gd name="connsiteX57" fmla="*/ 2585544 w 3705378"/>
              <a:gd name="connsiteY57" fmla="*/ 2554014 h 3463001"/>
              <a:gd name="connsiteX58" fmla="*/ 2743200 w 3705378"/>
              <a:gd name="connsiteY58" fmla="*/ 2575034 h 3463001"/>
              <a:gd name="connsiteX59" fmla="*/ 2806262 w 3705378"/>
              <a:gd name="connsiteY59" fmla="*/ 2585545 h 3463001"/>
              <a:gd name="connsiteX60" fmla="*/ 2837793 w 3705378"/>
              <a:gd name="connsiteY60" fmla="*/ 2596055 h 3463001"/>
              <a:gd name="connsiteX61" fmla="*/ 2858813 w 3705378"/>
              <a:gd name="connsiteY61" fmla="*/ 2627586 h 3463001"/>
              <a:gd name="connsiteX62" fmla="*/ 2890344 w 3705378"/>
              <a:gd name="connsiteY62" fmla="*/ 2638097 h 3463001"/>
              <a:gd name="connsiteX63" fmla="*/ 2900855 w 3705378"/>
              <a:gd name="connsiteY63" fmla="*/ 2669628 h 3463001"/>
              <a:gd name="connsiteX64" fmla="*/ 2932386 w 3705378"/>
              <a:gd name="connsiteY64" fmla="*/ 2732690 h 3463001"/>
              <a:gd name="connsiteX65" fmla="*/ 2911365 w 3705378"/>
              <a:gd name="connsiteY65" fmla="*/ 2764221 h 3463001"/>
              <a:gd name="connsiteX66" fmla="*/ 2890344 w 3705378"/>
              <a:gd name="connsiteY66" fmla="*/ 2827283 h 3463001"/>
              <a:gd name="connsiteX67" fmla="*/ 2858813 w 3705378"/>
              <a:gd name="connsiteY67" fmla="*/ 2890345 h 3463001"/>
              <a:gd name="connsiteX68" fmla="*/ 2869324 w 3705378"/>
              <a:gd name="connsiteY68" fmla="*/ 3058510 h 3463001"/>
              <a:gd name="connsiteX69" fmla="*/ 2932386 w 3705378"/>
              <a:gd name="connsiteY69" fmla="*/ 3121572 h 3463001"/>
              <a:gd name="connsiteX70" fmla="*/ 3058510 w 3705378"/>
              <a:gd name="connsiteY70" fmla="*/ 3121572 h 3463001"/>
              <a:gd name="connsiteX71" fmla="*/ 3121572 w 3705378"/>
              <a:gd name="connsiteY71" fmla="*/ 3163614 h 3463001"/>
              <a:gd name="connsiteX72" fmla="*/ 3153103 w 3705378"/>
              <a:gd name="connsiteY72" fmla="*/ 3226676 h 3463001"/>
              <a:gd name="connsiteX73" fmla="*/ 3163613 w 3705378"/>
              <a:gd name="connsiteY73" fmla="*/ 3258207 h 3463001"/>
              <a:gd name="connsiteX74" fmla="*/ 3142593 w 3705378"/>
              <a:gd name="connsiteY74" fmla="*/ 3331779 h 3463001"/>
              <a:gd name="connsiteX75" fmla="*/ 3100551 w 3705378"/>
              <a:gd name="connsiteY75" fmla="*/ 3394841 h 3463001"/>
              <a:gd name="connsiteX76" fmla="*/ 3037489 w 3705378"/>
              <a:gd name="connsiteY76" fmla="*/ 3415862 h 3463001"/>
              <a:gd name="connsiteX77" fmla="*/ 3005958 w 3705378"/>
              <a:gd name="connsiteY77" fmla="*/ 3426372 h 3463001"/>
              <a:gd name="connsiteX78" fmla="*/ 2638096 w 3705378"/>
              <a:gd name="connsiteY78" fmla="*/ 3415862 h 3463001"/>
              <a:gd name="connsiteX79" fmla="*/ 2564524 w 3705378"/>
              <a:gd name="connsiteY79" fmla="*/ 3426372 h 3463001"/>
              <a:gd name="connsiteX80" fmla="*/ 2333296 w 3705378"/>
              <a:gd name="connsiteY80" fmla="*/ 3447393 h 3463001"/>
              <a:gd name="connsiteX81" fmla="*/ 2081048 w 3705378"/>
              <a:gd name="connsiteY81" fmla="*/ 3447393 h 3463001"/>
              <a:gd name="connsiteX82" fmla="*/ 1881351 w 3705378"/>
              <a:gd name="connsiteY82" fmla="*/ 3426372 h 3463001"/>
              <a:gd name="connsiteX83" fmla="*/ 1818289 w 3705378"/>
              <a:gd name="connsiteY83" fmla="*/ 3415862 h 3463001"/>
              <a:gd name="connsiteX84" fmla="*/ 1776248 w 3705378"/>
              <a:gd name="connsiteY84" fmla="*/ 3405352 h 3463001"/>
              <a:gd name="connsiteX85" fmla="*/ 1681655 w 3705378"/>
              <a:gd name="connsiteY85" fmla="*/ 3373821 h 3463001"/>
              <a:gd name="connsiteX86" fmla="*/ 903889 w 3705378"/>
              <a:gd name="connsiteY86" fmla="*/ 3352800 h 3463001"/>
              <a:gd name="connsiteX87" fmla="*/ 777765 w 3705378"/>
              <a:gd name="connsiteY87" fmla="*/ 3342290 h 3463001"/>
              <a:gd name="connsiteX88" fmla="*/ 725213 w 3705378"/>
              <a:gd name="connsiteY88" fmla="*/ 3321269 h 3463001"/>
              <a:gd name="connsiteX89" fmla="*/ 693682 w 3705378"/>
              <a:gd name="connsiteY89" fmla="*/ 3310759 h 3463001"/>
              <a:gd name="connsiteX90" fmla="*/ 651641 w 3705378"/>
              <a:gd name="connsiteY90" fmla="*/ 3289738 h 3463001"/>
              <a:gd name="connsiteX91" fmla="*/ 609600 w 3705378"/>
              <a:gd name="connsiteY91" fmla="*/ 3279228 h 3463001"/>
              <a:gd name="connsiteX92" fmla="*/ 557048 w 3705378"/>
              <a:gd name="connsiteY92" fmla="*/ 3258207 h 3463001"/>
              <a:gd name="connsiteX93" fmla="*/ 462455 w 3705378"/>
              <a:gd name="connsiteY93" fmla="*/ 3226676 h 3463001"/>
              <a:gd name="connsiteX94" fmla="*/ 399393 w 3705378"/>
              <a:gd name="connsiteY94" fmla="*/ 3205655 h 3463001"/>
              <a:gd name="connsiteX95" fmla="*/ 283779 w 3705378"/>
              <a:gd name="connsiteY95" fmla="*/ 3184634 h 3463001"/>
              <a:gd name="connsiteX96" fmla="*/ 252248 w 3705378"/>
              <a:gd name="connsiteY96" fmla="*/ 3174124 h 3463001"/>
              <a:gd name="connsiteX97" fmla="*/ 178675 w 3705378"/>
              <a:gd name="connsiteY97" fmla="*/ 3100552 h 3463001"/>
              <a:gd name="connsiteX98" fmla="*/ 136634 w 3705378"/>
              <a:gd name="connsiteY98" fmla="*/ 3069021 h 3463001"/>
              <a:gd name="connsiteX99" fmla="*/ 63062 w 3705378"/>
              <a:gd name="connsiteY99" fmla="*/ 3005959 h 3463001"/>
              <a:gd name="connsiteX100" fmla="*/ 21020 w 3705378"/>
              <a:gd name="connsiteY100" fmla="*/ 2942897 h 3463001"/>
              <a:gd name="connsiteX101" fmla="*/ 0 w 3705378"/>
              <a:gd name="connsiteY101" fmla="*/ 2879834 h 3463001"/>
              <a:gd name="connsiteX102" fmla="*/ 21020 w 3705378"/>
              <a:gd name="connsiteY102" fmla="*/ 2795752 h 3463001"/>
              <a:gd name="connsiteX103" fmla="*/ 31531 w 3705378"/>
              <a:gd name="connsiteY103" fmla="*/ 2764221 h 3463001"/>
              <a:gd name="connsiteX104" fmla="*/ 42041 w 3705378"/>
              <a:gd name="connsiteY104" fmla="*/ 2722179 h 3463001"/>
              <a:gd name="connsiteX105" fmla="*/ 73572 w 3705378"/>
              <a:gd name="connsiteY105" fmla="*/ 2648607 h 3463001"/>
              <a:gd name="connsiteX106" fmla="*/ 136634 w 3705378"/>
              <a:gd name="connsiteY106" fmla="*/ 2511972 h 3463001"/>
              <a:gd name="connsiteX107" fmla="*/ 157655 w 3705378"/>
              <a:gd name="connsiteY107" fmla="*/ 2469931 h 3463001"/>
              <a:gd name="connsiteX108" fmla="*/ 199696 w 3705378"/>
              <a:gd name="connsiteY108" fmla="*/ 2417379 h 3463001"/>
              <a:gd name="connsiteX109" fmla="*/ 220717 w 3705378"/>
              <a:gd name="connsiteY109" fmla="*/ 2354317 h 3463001"/>
              <a:gd name="connsiteX110" fmla="*/ 231227 w 3705378"/>
              <a:gd name="connsiteY110" fmla="*/ 2322786 h 3463001"/>
              <a:gd name="connsiteX111" fmla="*/ 252248 w 3705378"/>
              <a:gd name="connsiteY111" fmla="*/ 2217683 h 3463001"/>
              <a:gd name="connsiteX112" fmla="*/ 294289 w 3705378"/>
              <a:gd name="connsiteY112" fmla="*/ 2175641 h 3463001"/>
              <a:gd name="connsiteX113" fmla="*/ 315310 w 3705378"/>
              <a:gd name="connsiteY113" fmla="*/ 2133600 h 3463001"/>
              <a:gd name="connsiteX114" fmla="*/ 357351 w 3705378"/>
              <a:gd name="connsiteY114" fmla="*/ 2102069 h 3463001"/>
              <a:gd name="connsiteX115" fmla="*/ 399393 w 3705378"/>
              <a:gd name="connsiteY115" fmla="*/ 2039007 h 3463001"/>
              <a:gd name="connsiteX116" fmla="*/ 430924 w 3705378"/>
              <a:gd name="connsiteY116" fmla="*/ 1933903 h 3463001"/>
              <a:gd name="connsiteX117" fmla="*/ 451944 w 3705378"/>
              <a:gd name="connsiteY117" fmla="*/ 1902372 h 3463001"/>
              <a:gd name="connsiteX118" fmla="*/ 462455 w 3705378"/>
              <a:gd name="connsiteY118" fmla="*/ 1849821 h 3463001"/>
              <a:gd name="connsiteX119" fmla="*/ 504496 w 3705378"/>
              <a:gd name="connsiteY119" fmla="*/ 1776248 h 3463001"/>
              <a:gd name="connsiteX120" fmla="*/ 536027 w 3705378"/>
              <a:gd name="connsiteY120" fmla="*/ 1734207 h 3463001"/>
              <a:gd name="connsiteX121" fmla="*/ 557048 w 3705378"/>
              <a:gd name="connsiteY121" fmla="*/ 1681655 h 3463001"/>
              <a:gd name="connsiteX122" fmla="*/ 578068 w 3705378"/>
              <a:gd name="connsiteY122" fmla="*/ 1639614 h 3463001"/>
              <a:gd name="connsiteX123" fmla="*/ 588579 w 3705378"/>
              <a:gd name="connsiteY123" fmla="*/ 1608083 h 3463001"/>
              <a:gd name="connsiteX124" fmla="*/ 662151 w 3705378"/>
              <a:gd name="connsiteY124" fmla="*/ 1492469 h 3463001"/>
              <a:gd name="connsiteX125" fmla="*/ 683172 w 3705378"/>
              <a:gd name="connsiteY125" fmla="*/ 1460938 h 3463001"/>
              <a:gd name="connsiteX126" fmla="*/ 704193 w 3705378"/>
              <a:gd name="connsiteY126" fmla="*/ 1397876 h 3463001"/>
              <a:gd name="connsiteX127" fmla="*/ 798786 w 3705378"/>
              <a:gd name="connsiteY127" fmla="*/ 1313793 h 3463001"/>
              <a:gd name="connsiteX128" fmla="*/ 830317 w 3705378"/>
              <a:gd name="connsiteY128" fmla="*/ 1282262 h 3463001"/>
              <a:gd name="connsiteX129" fmla="*/ 861848 w 3705378"/>
              <a:gd name="connsiteY129" fmla="*/ 1250731 h 3463001"/>
              <a:gd name="connsiteX130" fmla="*/ 1019503 w 3705378"/>
              <a:gd name="connsiteY130" fmla="*/ 1198179 h 3463001"/>
              <a:gd name="connsiteX131" fmla="*/ 1114096 w 3705378"/>
              <a:gd name="connsiteY131" fmla="*/ 1166648 h 3463001"/>
              <a:gd name="connsiteX132" fmla="*/ 1145627 w 3705378"/>
              <a:gd name="connsiteY132" fmla="*/ 1156138 h 3463001"/>
              <a:gd name="connsiteX133" fmla="*/ 1187668 w 3705378"/>
              <a:gd name="connsiteY133" fmla="*/ 1145628 h 3463001"/>
              <a:gd name="connsiteX134" fmla="*/ 1250731 w 3705378"/>
              <a:gd name="connsiteY134" fmla="*/ 1124607 h 3463001"/>
              <a:gd name="connsiteX135" fmla="*/ 1282262 w 3705378"/>
              <a:gd name="connsiteY135" fmla="*/ 1114097 h 3463001"/>
              <a:gd name="connsiteX136" fmla="*/ 1313793 w 3705378"/>
              <a:gd name="connsiteY136" fmla="*/ 1103586 h 3463001"/>
              <a:gd name="connsiteX137" fmla="*/ 1355834 w 3705378"/>
              <a:gd name="connsiteY137" fmla="*/ 1093076 h 3463001"/>
              <a:gd name="connsiteX138" fmla="*/ 1418896 w 3705378"/>
              <a:gd name="connsiteY138" fmla="*/ 1061545 h 3463001"/>
              <a:gd name="connsiteX139" fmla="*/ 1481958 w 3705378"/>
              <a:gd name="connsiteY139" fmla="*/ 1040524 h 3463001"/>
              <a:gd name="connsiteX140" fmla="*/ 1660634 w 3705378"/>
              <a:gd name="connsiteY140" fmla="*/ 1008993 h 3463001"/>
              <a:gd name="connsiteX141" fmla="*/ 1734206 w 3705378"/>
              <a:gd name="connsiteY141" fmla="*/ 987972 h 3463001"/>
              <a:gd name="connsiteX142" fmla="*/ 1807779 w 3705378"/>
              <a:gd name="connsiteY142" fmla="*/ 966952 h 3463001"/>
              <a:gd name="connsiteX143" fmla="*/ 1839310 w 3705378"/>
              <a:gd name="connsiteY143" fmla="*/ 945931 h 3463001"/>
              <a:gd name="connsiteX144" fmla="*/ 1912882 w 3705378"/>
              <a:gd name="connsiteY144" fmla="*/ 924910 h 3463001"/>
              <a:gd name="connsiteX145" fmla="*/ 2017986 w 3705378"/>
              <a:gd name="connsiteY145" fmla="*/ 903890 h 3463001"/>
              <a:gd name="connsiteX146" fmla="*/ 2091558 w 3705378"/>
              <a:gd name="connsiteY146" fmla="*/ 882869 h 3463001"/>
              <a:gd name="connsiteX147" fmla="*/ 2154620 w 3705378"/>
              <a:gd name="connsiteY147" fmla="*/ 861848 h 3463001"/>
              <a:gd name="connsiteX148" fmla="*/ 2186151 w 3705378"/>
              <a:gd name="connsiteY148" fmla="*/ 851338 h 3463001"/>
              <a:gd name="connsiteX149" fmla="*/ 2217682 w 3705378"/>
              <a:gd name="connsiteY149" fmla="*/ 830317 h 3463001"/>
              <a:gd name="connsiteX150" fmla="*/ 2280744 w 3705378"/>
              <a:gd name="connsiteY150" fmla="*/ 809297 h 3463001"/>
              <a:gd name="connsiteX151" fmla="*/ 2343806 w 3705378"/>
              <a:gd name="connsiteY151" fmla="*/ 756745 h 3463001"/>
              <a:gd name="connsiteX152" fmla="*/ 2375337 w 3705378"/>
              <a:gd name="connsiteY152" fmla="*/ 735724 h 3463001"/>
              <a:gd name="connsiteX153" fmla="*/ 2427889 w 3705378"/>
              <a:gd name="connsiteY153" fmla="*/ 672662 h 3463001"/>
              <a:gd name="connsiteX154" fmla="*/ 2480441 w 3705378"/>
              <a:gd name="connsiteY154" fmla="*/ 620110 h 3463001"/>
              <a:gd name="connsiteX155" fmla="*/ 2575034 w 3705378"/>
              <a:gd name="connsiteY155" fmla="*/ 599090 h 3463001"/>
              <a:gd name="connsiteX156" fmla="*/ 2669627 w 3705378"/>
              <a:gd name="connsiteY156" fmla="*/ 546538 h 3463001"/>
              <a:gd name="connsiteX157" fmla="*/ 2732689 w 3705378"/>
              <a:gd name="connsiteY157" fmla="*/ 504497 h 3463001"/>
              <a:gd name="connsiteX158" fmla="*/ 2764220 w 3705378"/>
              <a:gd name="connsiteY158" fmla="*/ 493986 h 3463001"/>
              <a:gd name="connsiteX159" fmla="*/ 2827282 w 3705378"/>
              <a:gd name="connsiteY159" fmla="*/ 462455 h 3463001"/>
              <a:gd name="connsiteX160" fmla="*/ 2858813 w 3705378"/>
              <a:gd name="connsiteY160" fmla="*/ 441434 h 3463001"/>
              <a:gd name="connsiteX161" fmla="*/ 2890344 w 3705378"/>
              <a:gd name="connsiteY161" fmla="*/ 430924 h 3463001"/>
              <a:gd name="connsiteX162" fmla="*/ 2953406 w 3705378"/>
              <a:gd name="connsiteY162" fmla="*/ 388883 h 3463001"/>
              <a:gd name="connsiteX163" fmla="*/ 2995448 w 3705378"/>
              <a:gd name="connsiteY163" fmla="*/ 346841 h 3463001"/>
              <a:gd name="connsiteX164" fmla="*/ 3026979 w 3705378"/>
              <a:gd name="connsiteY164" fmla="*/ 325821 h 3463001"/>
              <a:gd name="connsiteX165" fmla="*/ 3100551 w 3705378"/>
              <a:gd name="connsiteY165" fmla="*/ 241738 h 3463001"/>
              <a:gd name="connsiteX166" fmla="*/ 3132082 w 3705378"/>
              <a:gd name="connsiteY166" fmla="*/ 231228 h 3463001"/>
              <a:gd name="connsiteX167" fmla="*/ 3163613 w 3705378"/>
              <a:gd name="connsiteY167" fmla="*/ 210207 h 3463001"/>
              <a:gd name="connsiteX168" fmla="*/ 3226675 w 3705378"/>
              <a:gd name="connsiteY168" fmla="*/ 189186 h 3463001"/>
              <a:gd name="connsiteX169" fmla="*/ 3352800 w 3705378"/>
              <a:gd name="connsiteY169" fmla="*/ 105103 h 346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3705378" h="3463001">
                <a:moveTo>
                  <a:pt x="3352800" y="105103"/>
                </a:moveTo>
                <a:cubicBezTo>
                  <a:pt x="3387834" y="84082"/>
                  <a:pt x="3422064" y="81584"/>
                  <a:pt x="3436882" y="63062"/>
                </a:cubicBezTo>
                <a:cubicBezTo>
                  <a:pt x="3443803" y="54411"/>
                  <a:pt x="3440472" y="40182"/>
                  <a:pt x="3447393" y="31531"/>
                </a:cubicBezTo>
                <a:cubicBezTo>
                  <a:pt x="3462212" y="13008"/>
                  <a:pt x="3489682" y="6924"/>
                  <a:pt x="3510455" y="0"/>
                </a:cubicBezTo>
                <a:cubicBezTo>
                  <a:pt x="3538482" y="3503"/>
                  <a:pt x="3568726" y="-961"/>
                  <a:pt x="3594537" y="10510"/>
                </a:cubicBezTo>
                <a:cubicBezTo>
                  <a:pt x="3604661" y="15010"/>
                  <a:pt x="3597214" y="34207"/>
                  <a:pt x="3605048" y="42041"/>
                </a:cubicBezTo>
                <a:cubicBezTo>
                  <a:pt x="3612882" y="49875"/>
                  <a:pt x="3626069" y="49048"/>
                  <a:pt x="3636579" y="52552"/>
                </a:cubicBezTo>
                <a:cubicBezTo>
                  <a:pt x="3644286" y="75675"/>
                  <a:pt x="3670211" y="132431"/>
                  <a:pt x="3626068" y="147145"/>
                </a:cubicBezTo>
                <a:lnTo>
                  <a:pt x="3594537" y="157655"/>
                </a:lnTo>
                <a:cubicBezTo>
                  <a:pt x="3516251" y="209846"/>
                  <a:pt x="3612401" y="142768"/>
                  <a:pt x="3531475" y="210207"/>
                </a:cubicBezTo>
                <a:cubicBezTo>
                  <a:pt x="3486382" y="247785"/>
                  <a:pt x="3510282" y="212515"/>
                  <a:pt x="3468413" y="262759"/>
                </a:cubicBezTo>
                <a:cubicBezTo>
                  <a:pt x="3460326" y="272463"/>
                  <a:pt x="3455785" y="284849"/>
                  <a:pt x="3447393" y="294290"/>
                </a:cubicBezTo>
                <a:cubicBezTo>
                  <a:pt x="3427643" y="316509"/>
                  <a:pt x="3405352" y="336331"/>
                  <a:pt x="3384331" y="357352"/>
                </a:cubicBezTo>
                <a:lnTo>
                  <a:pt x="3352800" y="388883"/>
                </a:lnTo>
                <a:cubicBezTo>
                  <a:pt x="3329554" y="412128"/>
                  <a:pt x="3319003" y="426801"/>
                  <a:pt x="3289737" y="441434"/>
                </a:cubicBezTo>
                <a:cubicBezTo>
                  <a:pt x="3279828" y="446389"/>
                  <a:pt x="3268716" y="448441"/>
                  <a:pt x="3258206" y="451945"/>
                </a:cubicBezTo>
                <a:cubicBezTo>
                  <a:pt x="3244192" y="462455"/>
                  <a:pt x="3231374" y="474785"/>
                  <a:pt x="3216165" y="483476"/>
                </a:cubicBezTo>
                <a:cubicBezTo>
                  <a:pt x="3165030" y="512696"/>
                  <a:pt x="3202541" y="471062"/>
                  <a:pt x="3153103" y="515007"/>
                </a:cubicBezTo>
                <a:cubicBezTo>
                  <a:pt x="3130884" y="534757"/>
                  <a:pt x="3111062" y="557048"/>
                  <a:pt x="3090041" y="578069"/>
                </a:cubicBezTo>
                <a:cubicBezTo>
                  <a:pt x="3049578" y="618532"/>
                  <a:pt x="3066755" y="597233"/>
                  <a:pt x="3037489" y="641131"/>
                </a:cubicBezTo>
                <a:cubicBezTo>
                  <a:pt x="3033436" y="657342"/>
                  <a:pt x="3016468" y="722385"/>
                  <a:pt x="3016468" y="735724"/>
                </a:cubicBezTo>
                <a:cubicBezTo>
                  <a:pt x="3016468" y="767449"/>
                  <a:pt x="3021763" y="799024"/>
                  <a:pt x="3026979" y="830317"/>
                </a:cubicBezTo>
                <a:cubicBezTo>
                  <a:pt x="3028800" y="841245"/>
                  <a:pt x="3030568" y="853197"/>
                  <a:pt x="3037489" y="861848"/>
                </a:cubicBezTo>
                <a:cubicBezTo>
                  <a:pt x="3045380" y="871712"/>
                  <a:pt x="3057930" y="876820"/>
                  <a:pt x="3069020" y="882869"/>
                </a:cubicBezTo>
                <a:cubicBezTo>
                  <a:pt x="3096530" y="897874"/>
                  <a:pt x="3123375" y="915001"/>
                  <a:pt x="3153103" y="924910"/>
                </a:cubicBezTo>
                <a:cubicBezTo>
                  <a:pt x="3174124" y="931917"/>
                  <a:pt x="3194230" y="942797"/>
                  <a:pt x="3216165" y="945931"/>
                </a:cubicBezTo>
                <a:cubicBezTo>
                  <a:pt x="3250084" y="950777"/>
                  <a:pt x="3361926" y="963979"/>
                  <a:pt x="3415862" y="977462"/>
                </a:cubicBezTo>
                <a:cubicBezTo>
                  <a:pt x="3426610" y="980149"/>
                  <a:pt x="3436883" y="984469"/>
                  <a:pt x="3447393" y="987972"/>
                </a:cubicBezTo>
                <a:cubicBezTo>
                  <a:pt x="3457903" y="994979"/>
                  <a:pt x="3467381" y="1003863"/>
                  <a:pt x="3478924" y="1008993"/>
                </a:cubicBezTo>
                <a:cubicBezTo>
                  <a:pt x="3499172" y="1017992"/>
                  <a:pt x="3520130" y="1026371"/>
                  <a:pt x="3541986" y="1030014"/>
                </a:cubicBezTo>
                <a:cubicBezTo>
                  <a:pt x="3570092" y="1034698"/>
                  <a:pt x="3628225" y="1043690"/>
                  <a:pt x="3657600" y="1051034"/>
                </a:cubicBezTo>
                <a:cubicBezTo>
                  <a:pt x="3668348" y="1053721"/>
                  <a:pt x="3678621" y="1058041"/>
                  <a:pt x="3689131" y="1061545"/>
                </a:cubicBezTo>
                <a:cubicBezTo>
                  <a:pt x="3715113" y="1139493"/>
                  <a:pt x="3706002" y="1098894"/>
                  <a:pt x="3689131" y="1250731"/>
                </a:cubicBezTo>
                <a:cubicBezTo>
                  <a:pt x="3687908" y="1261742"/>
                  <a:pt x="3687635" y="1275823"/>
                  <a:pt x="3678620" y="1282262"/>
                </a:cubicBezTo>
                <a:cubicBezTo>
                  <a:pt x="3660589" y="1295141"/>
                  <a:pt x="3615558" y="1303283"/>
                  <a:pt x="3615558" y="1303283"/>
                </a:cubicBezTo>
                <a:cubicBezTo>
                  <a:pt x="3608551" y="1313793"/>
                  <a:pt x="3599513" y="1323203"/>
                  <a:pt x="3594537" y="1334814"/>
                </a:cubicBezTo>
                <a:cubicBezTo>
                  <a:pt x="3587458" y="1351331"/>
                  <a:pt x="3577258" y="1415690"/>
                  <a:pt x="3573517" y="1429407"/>
                </a:cubicBezTo>
                <a:cubicBezTo>
                  <a:pt x="3567687" y="1450784"/>
                  <a:pt x="3570932" y="1480178"/>
                  <a:pt x="3552496" y="1492469"/>
                </a:cubicBezTo>
                <a:cubicBezTo>
                  <a:pt x="3541986" y="1499476"/>
                  <a:pt x="3532263" y="1507841"/>
                  <a:pt x="3520965" y="1513490"/>
                </a:cubicBezTo>
                <a:cubicBezTo>
                  <a:pt x="3487994" y="1529976"/>
                  <a:pt x="3435781" y="1530163"/>
                  <a:pt x="3405351" y="1534510"/>
                </a:cubicBezTo>
                <a:cubicBezTo>
                  <a:pt x="3326456" y="1545781"/>
                  <a:pt x="3332274" y="1551209"/>
                  <a:pt x="3237186" y="1555531"/>
                </a:cubicBezTo>
                <a:cubicBezTo>
                  <a:pt x="3118140" y="1560942"/>
                  <a:pt x="2998951" y="1562538"/>
                  <a:pt x="2879834" y="1566041"/>
                </a:cubicBezTo>
                <a:cubicBezTo>
                  <a:pt x="2858813" y="1569545"/>
                  <a:pt x="2837718" y="1572625"/>
                  <a:pt x="2816772" y="1576552"/>
                </a:cubicBezTo>
                <a:cubicBezTo>
                  <a:pt x="2781656" y="1583136"/>
                  <a:pt x="2747178" y="1593626"/>
                  <a:pt x="2711668" y="1597572"/>
                </a:cubicBezTo>
                <a:lnTo>
                  <a:pt x="2617075" y="1608083"/>
                </a:lnTo>
                <a:cubicBezTo>
                  <a:pt x="2606565" y="1611586"/>
                  <a:pt x="2594195" y="1611672"/>
                  <a:pt x="2585544" y="1618593"/>
                </a:cubicBezTo>
                <a:cubicBezTo>
                  <a:pt x="2567023" y="1633409"/>
                  <a:pt x="2560937" y="1660886"/>
                  <a:pt x="2554013" y="1681655"/>
                </a:cubicBezTo>
                <a:cubicBezTo>
                  <a:pt x="2557517" y="1706179"/>
                  <a:pt x="2564524" y="1730455"/>
                  <a:pt x="2564524" y="1755228"/>
                </a:cubicBezTo>
                <a:cubicBezTo>
                  <a:pt x="2564524" y="1847609"/>
                  <a:pt x="2539322" y="1753199"/>
                  <a:pt x="2564524" y="1828800"/>
                </a:cubicBezTo>
                <a:cubicBezTo>
                  <a:pt x="2539451" y="1979228"/>
                  <a:pt x="2569802" y="1791847"/>
                  <a:pt x="2543503" y="1975945"/>
                </a:cubicBezTo>
                <a:cubicBezTo>
                  <a:pt x="2540489" y="1997041"/>
                  <a:pt x="2535636" y="2017861"/>
                  <a:pt x="2532993" y="2039007"/>
                </a:cubicBezTo>
                <a:cubicBezTo>
                  <a:pt x="2527513" y="2082850"/>
                  <a:pt x="2523942" y="2159293"/>
                  <a:pt x="2511972" y="2207172"/>
                </a:cubicBezTo>
                <a:cubicBezTo>
                  <a:pt x="2506598" y="2228668"/>
                  <a:pt x="2497958" y="2249213"/>
                  <a:pt x="2490951" y="2270234"/>
                </a:cubicBezTo>
                <a:lnTo>
                  <a:pt x="2480441" y="2301765"/>
                </a:lnTo>
                <a:cubicBezTo>
                  <a:pt x="2476938" y="2312276"/>
                  <a:pt x="2472618" y="2322549"/>
                  <a:pt x="2469931" y="2333297"/>
                </a:cubicBezTo>
                <a:lnTo>
                  <a:pt x="2448910" y="2417379"/>
                </a:lnTo>
                <a:cubicBezTo>
                  <a:pt x="2452413" y="2452414"/>
                  <a:pt x="2441679" y="2492070"/>
                  <a:pt x="2459420" y="2522483"/>
                </a:cubicBezTo>
                <a:cubicBezTo>
                  <a:pt x="2468175" y="2537492"/>
                  <a:pt x="2572301" y="2552122"/>
                  <a:pt x="2585544" y="2554014"/>
                </a:cubicBezTo>
                <a:cubicBezTo>
                  <a:pt x="2755008" y="2578223"/>
                  <a:pt x="2588340" y="2551209"/>
                  <a:pt x="2743200" y="2575034"/>
                </a:cubicBezTo>
                <a:cubicBezTo>
                  <a:pt x="2764263" y="2578274"/>
                  <a:pt x="2785459" y="2580922"/>
                  <a:pt x="2806262" y="2585545"/>
                </a:cubicBezTo>
                <a:cubicBezTo>
                  <a:pt x="2817077" y="2587948"/>
                  <a:pt x="2827283" y="2592552"/>
                  <a:pt x="2837793" y="2596055"/>
                </a:cubicBezTo>
                <a:cubicBezTo>
                  <a:pt x="2844800" y="2606565"/>
                  <a:pt x="2848949" y="2619695"/>
                  <a:pt x="2858813" y="2627586"/>
                </a:cubicBezTo>
                <a:cubicBezTo>
                  <a:pt x="2867464" y="2634507"/>
                  <a:pt x="2882510" y="2630263"/>
                  <a:pt x="2890344" y="2638097"/>
                </a:cubicBezTo>
                <a:cubicBezTo>
                  <a:pt x="2898178" y="2645931"/>
                  <a:pt x="2895900" y="2659719"/>
                  <a:pt x="2900855" y="2669628"/>
                </a:cubicBezTo>
                <a:cubicBezTo>
                  <a:pt x="2941604" y="2751127"/>
                  <a:pt x="2905966" y="2653435"/>
                  <a:pt x="2932386" y="2732690"/>
                </a:cubicBezTo>
                <a:cubicBezTo>
                  <a:pt x="2925379" y="2743200"/>
                  <a:pt x="2916495" y="2752678"/>
                  <a:pt x="2911365" y="2764221"/>
                </a:cubicBezTo>
                <a:cubicBezTo>
                  <a:pt x="2902366" y="2784469"/>
                  <a:pt x="2902635" y="2808846"/>
                  <a:pt x="2890344" y="2827283"/>
                </a:cubicBezTo>
                <a:cubicBezTo>
                  <a:pt x="2863179" y="2868032"/>
                  <a:pt x="2873319" y="2846831"/>
                  <a:pt x="2858813" y="2890345"/>
                </a:cubicBezTo>
                <a:cubicBezTo>
                  <a:pt x="2862317" y="2946400"/>
                  <a:pt x="2852295" y="3004990"/>
                  <a:pt x="2869324" y="3058510"/>
                </a:cubicBezTo>
                <a:cubicBezTo>
                  <a:pt x="2878338" y="3086838"/>
                  <a:pt x="2932386" y="3121572"/>
                  <a:pt x="2932386" y="3121572"/>
                </a:cubicBezTo>
                <a:cubicBezTo>
                  <a:pt x="2980432" y="3113565"/>
                  <a:pt x="3010464" y="3101553"/>
                  <a:pt x="3058510" y="3121572"/>
                </a:cubicBezTo>
                <a:cubicBezTo>
                  <a:pt x="3081830" y="3131289"/>
                  <a:pt x="3121572" y="3163614"/>
                  <a:pt x="3121572" y="3163614"/>
                </a:cubicBezTo>
                <a:cubicBezTo>
                  <a:pt x="3147989" y="3242868"/>
                  <a:pt x="3112354" y="3145178"/>
                  <a:pt x="3153103" y="3226676"/>
                </a:cubicBezTo>
                <a:cubicBezTo>
                  <a:pt x="3158058" y="3236585"/>
                  <a:pt x="3160110" y="3247697"/>
                  <a:pt x="3163613" y="3258207"/>
                </a:cubicBezTo>
                <a:cubicBezTo>
                  <a:pt x="3161140" y="3268101"/>
                  <a:pt x="3149446" y="3319443"/>
                  <a:pt x="3142593" y="3331779"/>
                </a:cubicBezTo>
                <a:cubicBezTo>
                  <a:pt x="3130324" y="3353864"/>
                  <a:pt x="3124518" y="3386852"/>
                  <a:pt x="3100551" y="3394841"/>
                </a:cubicBezTo>
                <a:lnTo>
                  <a:pt x="3037489" y="3415862"/>
                </a:lnTo>
                <a:lnTo>
                  <a:pt x="3005958" y="3426372"/>
                </a:lnTo>
                <a:cubicBezTo>
                  <a:pt x="2883337" y="3422869"/>
                  <a:pt x="2760767" y="3415862"/>
                  <a:pt x="2638096" y="3415862"/>
                </a:cubicBezTo>
                <a:cubicBezTo>
                  <a:pt x="2613323" y="3415862"/>
                  <a:pt x="2589106" y="3423299"/>
                  <a:pt x="2564524" y="3426372"/>
                </a:cubicBezTo>
                <a:cubicBezTo>
                  <a:pt x="2464955" y="3438818"/>
                  <a:pt x="2443358" y="3438927"/>
                  <a:pt x="2333296" y="3447393"/>
                </a:cubicBezTo>
                <a:cubicBezTo>
                  <a:pt x="2225043" y="3474456"/>
                  <a:pt x="2296697" y="3460871"/>
                  <a:pt x="2081048" y="3447393"/>
                </a:cubicBezTo>
                <a:cubicBezTo>
                  <a:pt x="1988244" y="3441593"/>
                  <a:pt x="1962624" y="3438876"/>
                  <a:pt x="1881351" y="3426372"/>
                </a:cubicBezTo>
                <a:cubicBezTo>
                  <a:pt x="1860288" y="3423132"/>
                  <a:pt x="1839186" y="3420041"/>
                  <a:pt x="1818289" y="3415862"/>
                </a:cubicBezTo>
                <a:cubicBezTo>
                  <a:pt x="1804125" y="3413029"/>
                  <a:pt x="1789952" y="3409920"/>
                  <a:pt x="1776248" y="3405352"/>
                </a:cubicBezTo>
                <a:cubicBezTo>
                  <a:pt x="1749834" y="3396547"/>
                  <a:pt x="1711719" y="3375446"/>
                  <a:pt x="1681655" y="3373821"/>
                </a:cubicBezTo>
                <a:cubicBezTo>
                  <a:pt x="1583855" y="3368534"/>
                  <a:pt x="962675" y="3354234"/>
                  <a:pt x="903889" y="3352800"/>
                </a:cubicBezTo>
                <a:cubicBezTo>
                  <a:pt x="861848" y="3349297"/>
                  <a:pt x="819310" y="3349621"/>
                  <a:pt x="777765" y="3342290"/>
                </a:cubicBezTo>
                <a:cubicBezTo>
                  <a:pt x="759185" y="3339011"/>
                  <a:pt x="742879" y="3327894"/>
                  <a:pt x="725213" y="3321269"/>
                </a:cubicBezTo>
                <a:cubicBezTo>
                  <a:pt x="714840" y="3317379"/>
                  <a:pt x="703865" y="3315123"/>
                  <a:pt x="693682" y="3310759"/>
                </a:cubicBezTo>
                <a:cubicBezTo>
                  <a:pt x="679281" y="3304587"/>
                  <a:pt x="666311" y="3295239"/>
                  <a:pt x="651641" y="3289738"/>
                </a:cubicBezTo>
                <a:cubicBezTo>
                  <a:pt x="638116" y="3284666"/>
                  <a:pt x="623304" y="3283796"/>
                  <a:pt x="609600" y="3279228"/>
                </a:cubicBezTo>
                <a:cubicBezTo>
                  <a:pt x="591701" y="3273262"/>
                  <a:pt x="574779" y="3264655"/>
                  <a:pt x="557048" y="3258207"/>
                </a:cubicBezTo>
                <a:cubicBezTo>
                  <a:pt x="556993" y="3258187"/>
                  <a:pt x="478248" y="3231941"/>
                  <a:pt x="462455" y="3226676"/>
                </a:cubicBezTo>
                <a:cubicBezTo>
                  <a:pt x="462448" y="3226674"/>
                  <a:pt x="399401" y="3205656"/>
                  <a:pt x="399393" y="3205655"/>
                </a:cubicBezTo>
                <a:cubicBezTo>
                  <a:pt x="371267" y="3200967"/>
                  <a:pt x="313170" y="3191982"/>
                  <a:pt x="283779" y="3184634"/>
                </a:cubicBezTo>
                <a:cubicBezTo>
                  <a:pt x="273031" y="3181947"/>
                  <a:pt x="262758" y="3177627"/>
                  <a:pt x="252248" y="3174124"/>
                </a:cubicBezTo>
                <a:cubicBezTo>
                  <a:pt x="227724" y="3149600"/>
                  <a:pt x="206421" y="3121362"/>
                  <a:pt x="178675" y="3100552"/>
                </a:cubicBezTo>
                <a:cubicBezTo>
                  <a:pt x="164661" y="3090042"/>
                  <a:pt x="149817" y="3080556"/>
                  <a:pt x="136634" y="3069021"/>
                </a:cubicBezTo>
                <a:cubicBezTo>
                  <a:pt x="55081" y="2997660"/>
                  <a:pt x="130574" y="3050966"/>
                  <a:pt x="63062" y="3005959"/>
                </a:cubicBezTo>
                <a:cubicBezTo>
                  <a:pt x="49048" y="2984938"/>
                  <a:pt x="29009" y="2966864"/>
                  <a:pt x="21020" y="2942897"/>
                </a:cubicBezTo>
                <a:lnTo>
                  <a:pt x="0" y="2879834"/>
                </a:lnTo>
                <a:cubicBezTo>
                  <a:pt x="24027" y="2807749"/>
                  <a:pt x="-4350" y="2897230"/>
                  <a:pt x="21020" y="2795752"/>
                </a:cubicBezTo>
                <a:cubicBezTo>
                  <a:pt x="23707" y="2785004"/>
                  <a:pt x="28487" y="2774874"/>
                  <a:pt x="31531" y="2764221"/>
                </a:cubicBezTo>
                <a:cubicBezTo>
                  <a:pt x="35499" y="2750332"/>
                  <a:pt x="38073" y="2736069"/>
                  <a:pt x="42041" y="2722179"/>
                </a:cubicBezTo>
                <a:cubicBezTo>
                  <a:pt x="54993" y="2676845"/>
                  <a:pt x="51149" y="2699057"/>
                  <a:pt x="73572" y="2648607"/>
                </a:cubicBezTo>
                <a:cubicBezTo>
                  <a:pt x="138893" y="2501637"/>
                  <a:pt x="31907" y="2721426"/>
                  <a:pt x="136634" y="2511972"/>
                </a:cubicBezTo>
                <a:cubicBezTo>
                  <a:pt x="143641" y="2497958"/>
                  <a:pt x="147867" y="2482166"/>
                  <a:pt x="157655" y="2469931"/>
                </a:cubicBezTo>
                <a:lnTo>
                  <a:pt x="199696" y="2417379"/>
                </a:lnTo>
                <a:lnTo>
                  <a:pt x="220717" y="2354317"/>
                </a:lnTo>
                <a:cubicBezTo>
                  <a:pt x="224220" y="2343807"/>
                  <a:pt x="229054" y="2333650"/>
                  <a:pt x="231227" y="2322786"/>
                </a:cubicBezTo>
                <a:cubicBezTo>
                  <a:pt x="238234" y="2287752"/>
                  <a:pt x="226985" y="2242947"/>
                  <a:pt x="252248" y="2217683"/>
                </a:cubicBezTo>
                <a:cubicBezTo>
                  <a:pt x="266262" y="2203669"/>
                  <a:pt x="282398" y="2191496"/>
                  <a:pt x="294289" y="2175641"/>
                </a:cubicBezTo>
                <a:cubicBezTo>
                  <a:pt x="303690" y="2163107"/>
                  <a:pt x="305113" y="2145496"/>
                  <a:pt x="315310" y="2133600"/>
                </a:cubicBezTo>
                <a:cubicBezTo>
                  <a:pt x="326710" y="2120300"/>
                  <a:pt x="345713" y="2115161"/>
                  <a:pt x="357351" y="2102069"/>
                </a:cubicBezTo>
                <a:cubicBezTo>
                  <a:pt x="374135" y="2083187"/>
                  <a:pt x="399393" y="2039007"/>
                  <a:pt x="399393" y="2039007"/>
                </a:cubicBezTo>
                <a:cubicBezTo>
                  <a:pt x="405269" y="2015503"/>
                  <a:pt x="420687" y="1949260"/>
                  <a:pt x="430924" y="1933903"/>
                </a:cubicBezTo>
                <a:lnTo>
                  <a:pt x="451944" y="1902372"/>
                </a:lnTo>
                <a:cubicBezTo>
                  <a:pt x="455448" y="1884855"/>
                  <a:pt x="456806" y="1866768"/>
                  <a:pt x="462455" y="1849821"/>
                </a:cubicBezTo>
                <a:cubicBezTo>
                  <a:pt x="470154" y="1826723"/>
                  <a:pt x="490078" y="1796434"/>
                  <a:pt x="504496" y="1776248"/>
                </a:cubicBezTo>
                <a:cubicBezTo>
                  <a:pt x="514678" y="1761994"/>
                  <a:pt x="527520" y="1749520"/>
                  <a:pt x="536027" y="1734207"/>
                </a:cubicBezTo>
                <a:cubicBezTo>
                  <a:pt x="545190" y="1717715"/>
                  <a:pt x="549386" y="1698896"/>
                  <a:pt x="557048" y="1681655"/>
                </a:cubicBezTo>
                <a:cubicBezTo>
                  <a:pt x="563411" y="1667338"/>
                  <a:pt x="571896" y="1654015"/>
                  <a:pt x="578068" y="1639614"/>
                </a:cubicBezTo>
                <a:cubicBezTo>
                  <a:pt x="582432" y="1629431"/>
                  <a:pt x="583624" y="1617992"/>
                  <a:pt x="588579" y="1608083"/>
                </a:cubicBezTo>
                <a:cubicBezTo>
                  <a:pt x="603423" y="1578396"/>
                  <a:pt x="645490" y="1517461"/>
                  <a:pt x="662151" y="1492469"/>
                </a:cubicBezTo>
                <a:lnTo>
                  <a:pt x="683172" y="1460938"/>
                </a:lnTo>
                <a:cubicBezTo>
                  <a:pt x="690179" y="1439917"/>
                  <a:pt x="685757" y="1410167"/>
                  <a:pt x="704193" y="1397876"/>
                </a:cubicBezTo>
                <a:cubicBezTo>
                  <a:pt x="760459" y="1360365"/>
                  <a:pt x="726792" y="1385787"/>
                  <a:pt x="798786" y="1313793"/>
                </a:cubicBezTo>
                <a:lnTo>
                  <a:pt x="830317" y="1282262"/>
                </a:lnTo>
                <a:cubicBezTo>
                  <a:pt x="840827" y="1271752"/>
                  <a:pt x="847747" y="1255431"/>
                  <a:pt x="861848" y="1250731"/>
                </a:cubicBezTo>
                <a:lnTo>
                  <a:pt x="1019503" y="1198179"/>
                </a:lnTo>
                <a:lnTo>
                  <a:pt x="1114096" y="1166648"/>
                </a:lnTo>
                <a:cubicBezTo>
                  <a:pt x="1124606" y="1163145"/>
                  <a:pt x="1134879" y="1158825"/>
                  <a:pt x="1145627" y="1156138"/>
                </a:cubicBezTo>
                <a:cubicBezTo>
                  <a:pt x="1159641" y="1152635"/>
                  <a:pt x="1173832" y="1149779"/>
                  <a:pt x="1187668" y="1145628"/>
                </a:cubicBezTo>
                <a:cubicBezTo>
                  <a:pt x="1208892" y="1139261"/>
                  <a:pt x="1229710" y="1131614"/>
                  <a:pt x="1250731" y="1124607"/>
                </a:cubicBezTo>
                <a:lnTo>
                  <a:pt x="1282262" y="1114097"/>
                </a:lnTo>
                <a:cubicBezTo>
                  <a:pt x="1292772" y="1110593"/>
                  <a:pt x="1303045" y="1106273"/>
                  <a:pt x="1313793" y="1103586"/>
                </a:cubicBezTo>
                <a:cubicBezTo>
                  <a:pt x="1327807" y="1100083"/>
                  <a:pt x="1341945" y="1097044"/>
                  <a:pt x="1355834" y="1093076"/>
                </a:cubicBezTo>
                <a:cubicBezTo>
                  <a:pt x="1436324" y="1070078"/>
                  <a:pt x="1335988" y="1098393"/>
                  <a:pt x="1418896" y="1061545"/>
                </a:cubicBezTo>
                <a:cubicBezTo>
                  <a:pt x="1439144" y="1052546"/>
                  <a:pt x="1460102" y="1044167"/>
                  <a:pt x="1481958" y="1040524"/>
                </a:cubicBezTo>
                <a:cubicBezTo>
                  <a:pt x="1535648" y="1031576"/>
                  <a:pt x="1604034" y="1021570"/>
                  <a:pt x="1660634" y="1008993"/>
                </a:cubicBezTo>
                <a:cubicBezTo>
                  <a:pt x="1734575" y="992562"/>
                  <a:pt x="1672748" y="1005531"/>
                  <a:pt x="1734206" y="987972"/>
                </a:cubicBezTo>
                <a:cubicBezTo>
                  <a:pt x="1826614" y="961569"/>
                  <a:pt x="1732159" y="992158"/>
                  <a:pt x="1807779" y="966952"/>
                </a:cubicBezTo>
                <a:cubicBezTo>
                  <a:pt x="1818289" y="959945"/>
                  <a:pt x="1828012" y="951580"/>
                  <a:pt x="1839310" y="945931"/>
                </a:cubicBezTo>
                <a:cubicBezTo>
                  <a:pt x="1856105" y="937534"/>
                  <a:pt x="1897174" y="929398"/>
                  <a:pt x="1912882" y="924910"/>
                </a:cubicBezTo>
                <a:cubicBezTo>
                  <a:pt x="1986252" y="903947"/>
                  <a:pt x="1892443" y="921824"/>
                  <a:pt x="2017986" y="903890"/>
                </a:cubicBezTo>
                <a:cubicBezTo>
                  <a:pt x="2123924" y="868575"/>
                  <a:pt x="1959622" y="922450"/>
                  <a:pt x="2091558" y="882869"/>
                </a:cubicBezTo>
                <a:cubicBezTo>
                  <a:pt x="2112781" y="876502"/>
                  <a:pt x="2133599" y="868855"/>
                  <a:pt x="2154620" y="861848"/>
                </a:cubicBezTo>
                <a:lnTo>
                  <a:pt x="2186151" y="851338"/>
                </a:lnTo>
                <a:cubicBezTo>
                  <a:pt x="2196661" y="844331"/>
                  <a:pt x="2206139" y="835447"/>
                  <a:pt x="2217682" y="830317"/>
                </a:cubicBezTo>
                <a:cubicBezTo>
                  <a:pt x="2237930" y="821318"/>
                  <a:pt x="2280744" y="809297"/>
                  <a:pt x="2280744" y="809297"/>
                </a:cubicBezTo>
                <a:cubicBezTo>
                  <a:pt x="2359030" y="757106"/>
                  <a:pt x="2262880" y="824184"/>
                  <a:pt x="2343806" y="756745"/>
                </a:cubicBezTo>
                <a:cubicBezTo>
                  <a:pt x="2353510" y="748658"/>
                  <a:pt x="2364827" y="742731"/>
                  <a:pt x="2375337" y="735724"/>
                </a:cubicBezTo>
                <a:cubicBezTo>
                  <a:pt x="2427528" y="657438"/>
                  <a:pt x="2360450" y="753588"/>
                  <a:pt x="2427889" y="672662"/>
                </a:cubicBezTo>
                <a:cubicBezTo>
                  <a:pt x="2457918" y="636628"/>
                  <a:pt x="2436399" y="642131"/>
                  <a:pt x="2480441" y="620110"/>
                </a:cubicBezTo>
                <a:cubicBezTo>
                  <a:pt x="2506314" y="607174"/>
                  <a:pt x="2550816" y="603126"/>
                  <a:pt x="2575034" y="599090"/>
                </a:cubicBezTo>
                <a:cubicBezTo>
                  <a:pt x="2647314" y="550903"/>
                  <a:pt x="2614129" y="565037"/>
                  <a:pt x="2669627" y="546538"/>
                </a:cubicBezTo>
                <a:cubicBezTo>
                  <a:pt x="2690648" y="532524"/>
                  <a:pt x="2708722" y="512487"/>
                  <a:pt x="2732689" y="504497"/>
                </a:cubicBezTo>
                <a:cubicBezTo>
                  <a:pt x="2743199" y="500993"/>
                  <a:pt x="2754311" y="498941"/>
                  <a:pt x="2764220" y="493986"/>
                </a:cubicBezTo>
                <a:cubicBezTo>
                  <a:pt x="2845710" y="453239"/>
                  <a:pt x="2748035" y="488870"/>
                  <a:pt x="2827282" y="462455"/>
                </a:cubicBezTo>
                <a:cubicBezTo>
                  <a:pt x="2837792" y="455448"/>
                  <a:pt x="2847515" y="447083"/>
                  <a:pt x="2858813" y="441434"/>
                </a:cubicBezTo>
                <a:cubicBezTo>
                  <a:pt x="2868722" y="436479"/>
                  <a:pt x="2881126" y="437069"/>
                  <a:pt x="2890344" y="430924"/>
                </a:cubicBezTo>
                <a:cubicBezTo>
                  <a:pt x="2969074" y="378438"/>
                  <a:pt x="2878433" y="413873"/>
                  <a:pt x="2953406" y="388883"/>
                </a:cubicBezTo>
                <a:cubicBezTo>
                  <a:pt x="2967420" y="374869"/>
                  <a:pt x="2980400" y="359739"/>
                  <a:pt x="2995448" y="346841"/>
                </a:cubicBezTo>
                <a:cubicBezTo>
                  <a:pt x="3005039" y="338620"/>
                  <a:pt x="3018661" y="335327"/>
                  <a:pt x="3026979" y="325821"/>
                </a:cubicBezTo>
                <a:cubicBezTo>
                  <a:pt x="3076026" y="269767"/>
                  <a:pt x="3048000" y="268014"/>
                  <a:pt x="3100551" y="241738"/>
                </a:cubicBezTo>
                <a:cubicBezTo>
                  <a:pt x="3110460" y="236783"/>
                  <a:pt x="3121572" y="234731"/>
                  <a:pt x="3132082" y="231228"/>
                </a:cubicBezTo>
                <a:cubicBezTo>
                  <a:pt x="3142592" y="224221"/>
                  <a:pt x="3152070" y="215337"/>
                  <a:pt x="3163613" y="210207"/>
                </a:cubicBezTo>
                <a:cubicBezTo>
                  <a:pt x="3183861" y="201208"/>
                  <a:pt x="3226675" y="189186"/>
                  <a:pt x="3226675" y="189186"/>
                </a:cubicBezTo>
                <a:cubicBezTo>
                  <a:pt x="3276490" y="114464"/>
                  <a:pt x="3317766" y="126124"/>
                  <a:pt x="3352800" y="105103"/>
                </a:cubicBezTo>
                <a:close/>
              </a:path>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a typeface="Osaka" charset="0"/>
              <a:cs typeface="Osaka" charset="0"/>
            </a:endParaRPr>
          </a:p>
        </p:txBody>
      </p:sp>
    </p:spTree>
    <p:extLst>
      <p:ext uri="{BB962C8B-B14F-4D97-AF65-F5344CB8AC3E}">
        <p14:creationId xmlns:p14="http://schemas.microsoft.com/office/powerpoint/2010/main" val="162057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Immagine 2">
            <a:extLst>
              <a:ext uri="{FF2B5EF4-FFF2-40B4-BE49-F238E27FC236}">
                <a16:creationId xmlns:a16="http://schemas.microsoft.com/office/drawing/2014/main" id="{D899B95F-39C1-2A4C-A27E-EE95926BE7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33375"/>
            <a:ext cx="4421187"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CasellaDiTesto 3">
            <a:extLst>
              <a:ext uri="{FF2B5EF4-FFF2-40B4-BE49-F238E27FC236}">
                <a16:creationId xmlns:a16="http://schemas.microsoft.com/office/drawing/2014/main" id="{6F682DF9-AD28-4049-9175-C2DAE7F9AE71}"/>
              </a:ext>
            </a:extLst>
          </p:cNvPr>
          <p:cNvSpPr txBox="1">
            <a:spLocks noChangeArrowheads="1"/>
          </p:cNvSpPr>
          <p:nvPr/>
        </p:nvSpPr>
        <p:spPr bwMode="auto">
          <a:xfrm>
            <a:off x="2987675" y="5300663"/>
            <a:ext cx="3270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2400">
                <a:solidFill>
                  <a:srgbClr val="FF9933"/>
                </a:solidFill>
              </a:rPr>
              <a:t>….ma chi è il colpevole?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B2E0BAC-4F20-564A-86E7-510FA8C0D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37846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625426D9-255A-D646-8335-C83554368C65}"/>
              </a:ext>
            </a:extLst>
          </p:cNvPr>
          <p:cNvSpPr txBox="1">
            <a:spLocks noChangeArrowheads="1"/>
          </p:cNvSpPr>
          <p:nvPr/>
        </p:nvSpPr>
        <p:spPr bwMode="auto">
          <a:xfrm>
            <a:off x="3478213" y="5673725"/>
            <a:ext cx="1604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latin typeface="Apple Chancery" panose="03020702040506060504" pitchFamily="66" charset="-79"/>
              </a:rPr>
              <a:t>Robert Koch</a:t>
            </a:r>
          </a:p>
          <a:p>
            <a:pPr algn="ctr"/>
            <a:r>
              <a:rPr lang="it-IT" altLang="it-IT" sz="2000">
                <a:solidFill>
                  <a:srgbClr val="FFCC00"/>
                </a:solidFill>
                <a:latin typeface="Apple Chancery" panose="03020702040506060504" pitchFamily="66" charset="-79"/>
              </a:rPr>
              <a:t>1843-1910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a:extLst>
              <a:ext uri="{FF2B5EF4-FFF2-40B4-BE49-F238E27FC236}">
                <a16:creationId xmlns:a16="http://schemas.microsoft.com/office/drawing/2014/main" id="{A4F04929-F20A-9241-A1AC-42FAA6904B68}"/>
              </a:ext>
            </a:extLst>
          </p:cNvPr>
          <p:cNvSpPr txBox="1">
            <a:spLocks noChangeArrowheads="1"/>
          </p:cNvSpPr>
          <p:nvPr/>
        </p:nvSpPr>
        <p:spPr bwMode="auto">
          <a:xfrm>
            <a:off x="762000" y="1295400"/>
            <a:ext cx="8153400" cy="4362450"/>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endParaRPr lang="it-IT" sz="2800"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r>
              <a:rPr lang="it-IT" sz="2800" dirty="0">
                <a:solidFill>
                  <a:srgbClr val="FFCC00"/>
                </a:solidFill>
                <a:effectLst>
                  <a:outerShdw blurRad="38100" dist="38100" dir="2700000" algn="tl">
                    <a:srgbClr val="000000"/>
                  </a:outerShdw>
                </a:effectLst>
                <a:latin typeface="Times New Roman" charset="0"/>
                <a:ea typeface="Osaka" charset="0"/>
                <a:cs typeface="Times" charset="0"/>
              </a:rPr>
              <a:t>Si definisce </a:t>
            </a:r>
            <a:r>
              <a:rPr lang="it-IT" sz="2800" dirty="0">
                <a:solidFill>
                  <a:srgbClr val="FF66CC"/>
                </a:solidFill>
                <a:effectLst>
                  <a:outerShdw blurRad="38100" dist="38100" dir="2700000" algn="tl">
                    <a:srgbClr val="000000"/>
                  </a:outerShdw>
                </a:effectLst>
                <a:latin typeface="Times New Roman" charset="0"/>
                <a:ea typeface="Osaka" charset="0"/>
                <a:cs typeface="Times" charset="0"/>
              </a:rPr>
              <a:t>patogeno</a:t>
            </a:r>
            <a:r>
              <a:rPr lang="it-IT" sz="2800" dirty="0">
                <a:solidFill>
                  <a:srgbClr val="FFCC00"/>
                </a:solidFill>
                <a:effectLst>
                  <a:outerShdw blurRad="38100" dist="38100" dir="2700000" algn="tl">
                    <a:srgbClr val="000000"/>
                  </a:outerShdw>
                </a:effectLst>
                <a:latin typeface="Times New Roman" charset="0"/>
                <a:ea typeface="Osaka" charset="0"/>
                <a:cs typeface="Times" charset="0"/>
              </a:rPr>
              <a:t> un microrganismo capace di produrre malattia.</a:t>
            </a:r>
          </a:p>
          <a:p>
            <a:pPr>
              <a:defRPr/>
            </a:pPr>
            <a:endParaRPr lang="it-IT" sz="2800"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endParaRPr lang="it-IT" sz="2800"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endParaRPr lang="it-IT" sz="2800"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r>
              <a:rPr lang="it-IT" sz="2800" dirty="0">
                <a:solidFill>
                  <a:srgbClr val="FFCC00"/>
                </a:solidFill>
                <a:effectLst>
                  <a:outerShdw blurRad="38100" dist="38100" dir="2700000" algn="tl">
                    <a:srgbClr val="000000"/>
                  </a:outerShdw>
                </a:effectLst>
                <a:latin typeface="Times New Roman" charset="0"/>
                <a:ea typeface="Osaka" charset="0"/>
                <a:cs typeface="Times" charset="0"/>
              </a:rPr>
              <a:t>Si definisce </a:t>
            </a:r>
            <a:r>
              <a:rPr lang="it-IT" sz="2800" dirty="0">
                <a:solidFill>
                  <a:srgbClr val="FF66CC"/>
                </a:solidFill>
                <a:effectLst>
                  <a:outerShdw blurRad="38100" dist="38100" dir="2700000" algn="tl">
                    <a:srgbClr val="000000"/>
                  </a:outerShdw>
                </a:effectLst>
                <a:latin typeface="Times New Roman" charset="0"/>
                <a:ea typeface="Osaka" charset="0"/>
                <a:cs typeface="Times" charset="0"/>
              </a:rPr>
              <a:t>saprofita</a:t>
            </a:r>
            <a:r>
              <a:rPr lang="it-IT" sz="2800" dirty="0">
                <a:solidFill>
                  <a:srgbClr val="FFCC00"/>
                </a:solidFill>
                <a:effectLst>
                  <a:outerShdw blurRad="38100" dist="38100" dir="2700000" algn="tl">
                    <a:srgbClr val="000000"/>
                  </a:outerShdw>
                </a:effectLst>
                <a:latin typeface="Times New Roman" charset="0"/>
                <a:ea typeface="Osaka" charset="0"/>
                <a:cs typeface="Times" charset="0"/>
              </a:rPr>
              <a:t> un microrganismo che colonizza un altro organismo derivandone benefici senza causare danno, o addirittura arrecando egli stesso benefici all'ospite.</a:t>
            </a:r>
            <a:endParaRPr lang="it-IT" dirty="0">
              <a:effectLst>
                <a:outerShdw blurRad="38100" dist="38100" dir="2700000" algn="tl">
                  <a:srgbClr val="FFFFFF"/>
                </a:outerShdw>
              </a:effectLst>
              <a:latin typeface="Times New Roman" charset="0"/>
              <a:ea typeface="Osaka" charset="0"/>
              <a:cs typeface="Times"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58F8411-8FF9-294E-8103-FFEC85137E18}"/>
              </a:ext>
            </a:extLst>
          </p:cNvPr>
          <p:cNvSpPr/>
          <p:nvPr/>
        </p:nvSpPr>
        <p:spPr>
          <a:xfrm>
            <a:off x="2843213" y="188913"/>
            <a:ext cx="3889375" cy="461962"/>
          </a:xfrm>
          <a:prstGeom prst="rect">
            <a:avLst/>
          </a:prstGeom>
        </p:spPr>
        <p:txBody>
          <a:bodyPr>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defRPr/>
            </a:pPr>
            <a:r>
              <a:rPr lang="it-IT" altLang="it-IT" b="1">
                <a:solidFill>
                  <a:srgbClr val="FFCC00"/>
                </a:solidFill>
                <a:effectLst>
                  <a:outerShdw blurRad="38100" dist="38100" dir="2700000" algn="tl">
                    <a:srgbClr val="000000"/>
                  </a:outerShdw>
                </a:effectLst>
                <a:latin typeface="Times New Roman" panose="02020603050405020304" pitchFamily="18" charset="0"/>
              </a:rPr>
              <a:t>Carbonchio e </a:t>
            </a:r>
            <a:r>
              <a:rPr lang="it-IT" altLang="it-IT" b="1" i="1">
                <a:solidFill>
                  <a:srgbClr val="FFCC00"/>
                </a:solidFill>
                <a:effectLst>
                  <a:outerShdw blurRad="38100" dist="38100" dir="2700000" algn="tl">
                    <a:srgbClr val="000000"/>
                  </a:outerShdw>
                </a:effectLst>
                <a:latin typeface="Times New Roman" panose="02020603050405020304" pitchFamily="18" charset="0"/>
              </a:rPr>
              <a:t>B. anthracis</a:t>
            </a:r>
          </a:p>
        </p:txBody>
      </p:sp>
      <p:pic>
        <p:nvPicPr>
          <p:cNvPr id="39938" name="Immagine 3">
            <a:extLst>
              <a:ext uri="{FF2B5EF4-FFF2-40B4-BE49-F238E27FC236}">
                <a16:creationId xmlns:a16="http://schemas.microsoft.com/office/drawing/2014/main" id="{2CB9C92C-FD64-C344-9F3A-B84ECE525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282700"/>
            <a:ext cx="47879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magine 4">
            <a:extLst>
              <a:ext uri="{FF2B5EF4-FFF2-40B4-BE49-F238E27FC236}">
                <a16:creationId xmlns:a16="http://schemas.microsoft.com/office/drawing/2014/main" id="{0C211177-92BA-5748-92B3-A528350939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437063"/>
            <a:ext cx="33972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5D2E0E6-DAC3-874F-83F2-3C1C11666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65138"/>
            <a:ext cx="6110288"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Immagine 1">
            <a:extLst>
              <a:ext uri="{FF2B5EF4-FFF2-40B4-BE49-F238E27FC236}">
                <a16:creationId xmlns:a16="http://schemas.microsoft.com/office/drawing/2014/main" id="{901C1154-3F6C-5746-BC07-9ACB4A2C5B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270000"/>
            <a:ext cx="6197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 Box 7">
            <a:extLst>
              <a:ext uri="{FF2B5EF4-FFF2-40B4-BE49-F238E27FC236}">
                <a16:creationId xmlns:a16="http://schemas.microsoft.com/office/drawing/2014/main" id="{43C1F759-41CF-3447-A743-8B91B9E35ECD}"/>
              </a:ext>
            </a:extLst>
          </p:cNvPr>
          <p:cNvSpPr txBox="1">
            <a:spLocks noChangeArrowheads="1"/>
          </p:cNvSpPr>
          <p:nvPr/>
        </p:nvSpPr>
        <p:spPr bwMode="auto">
          <a:xfrm>
            <a:off x="533400" y="304800"/>
            <a:ext cx="8229600" cy="6370638"/>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it-IT" b="1" u="sng" dirty="0">
                <a:solidFill>
                  <a:srgbClr val="FFCC00"/>
                </a:solidFill>
                <a:effectLst>
                  <a:outerShdw blurRad="38100" dist="38100" dir="2700000" algn="tl">
                    <a:srgbClr val="000000"/>
                  </a:outerShdw>
                </a:effectLst>
                <a:latin typeface="Times New Roman" charset="0"/>
                <a:ea typeface="Osaka" charset="0"/>
                <a:cs typeface="Times" charset="0"/>
              </a:rPr>
              <a:t>Postulati di Koch  (1890)</a:t>
            </a:r>
            <a:endParaRPr lang="it-IT" b="1"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endParaRPr lang="it-IT"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r>
              <a:rPr lang="it-IT" dirty="0">
                <a:solidFill>
                  <a:srgbClr val="FFCC00"/>
                </a:solidFill>
                <a:effectLst>
                  <a:outerShdw blurRad="38100" dist="38100" dir="2700000" algn="tl">
                    <a:srgbClr val="000000"/>
                  </a:outerShdw>
                </a:effectLst>
                <a:latin typeface="Times New Roman" charset="0"/>
                <a:ea typeface="Osaka" charset="0"/>
                <a:cs typeface="Times" charset="0"/>
              </a:rPr>
              <a:t>1)   il microrganismo deve essere </a:t>
            </a:r>
            <a:r>
              <a:rPr lang="it-IT" u="sng" dirty="0">
                <a:solidFill>
                  <a:srgbClr val="FFCC00"/>
                </a:solidFill>
                <a:effectLst>
                  <a:outerShdw blurRad="38100" dist="38100" dir="2700000" algn="tl">
                    <a:srgbClr val="000000"/>
                  </a:outerShdw>
                </a:effectLst>
                <a:latin typeface="Times New Roman" charset="0"/>
                <a:ea typeface="Osaka" charset="0"/>
                <a:cs typeface="Times" charset="0"/>
              </a:rPr>
              <a:t>sempre</a:t>
            </a:r>
            <a:r>
              <a:rPr lang="it-IT" dirty="0">
                <a:solidFill>
                  <a:srgbClr val="FFCC00"/>
                </a:solidFill>
                <a:effectLst>
                  <a:outerShdw blurRad="38100" dist="38100" dir="2700000" algn="tl">
                    <a:srgbClr val="000000"/>
                  </a:outerShdw>
                </a:effectLst>
                <a:latin typeface="Times New Roman" charset="0"/>
                <a:ea typeface="Osaka" charset="0"/>
                <a:cs typeface="Times" charset="0"/>
              </a:rPr>
              <a:t> isolabile </a:t>
            </a:r>
            <a:r>
              <a:rPr lang="it-IT" u="sng" dirty="0">
                <a:solidFill>
                  <a:srgbClr val="FFCC00"/>
                </a:solidFill>
                <a:effectLst>
                  <a:outerShdw blurRad="38100" dist="38100" dir="2700000" algn="tl">
                    <a:srgbClr val="000000"/>
                  </a:outerShdw>
                </a:effectLst>
                <a:latin typeface="Times New Roman" charset="0"/>
                <a:ea typeface="Osaka" charset="0"/>
                <a:cs typeface="Times" charset="0"/>
              </a:rPr>
              <a:t>nella malattia</a:t>
            </a:r>
            <a:r>
              <a:rPr lang="it-IT" dirty="0">
                <a:solidFill>
                  <a:srgbClr val="FFCC00"/>
                </a:solidFill>
                <a:effectLst>
                  <a:outerShdw blurRad="38100" dist="38100" dir="2700000" algn="tl">
                    <a:srgbClr val="000000"/>
                  </a:outerShdw>
                </a:effectLst>
                <a:latin typeface="Times New Roman" charset="0"/>
                <a:ea typeface="Osaka" charset="0"/>
                <a:cs typeface="Times" charset="0"/>
              </a:rPr>
              <a:t> in esame;</a:t>
            </a:r>
          </a:p>
          <a:p>
            <a:pPr>
              <a:defRPr/>
            </a:pPr>
            <a:endParaRPr lang="it-IT"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endParaRPr lang="it-IT"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r>
              <a:rPr lang="it-IT" dirty="0">
                <a:solidFill>
                  <a:srgbClr val="FFCC00"/>
                </a:solidFill>
                <a:effectLst>
                  <a:outerShdw blurRad="38100" dist="38100" dir="2700000" algn="tl">
                    <a:srgbClr val="000000"/>
                  </a:outerShdw>
                </a:effectLst>
                <a:latin typeface="Times New Roman" charset="0"/>
                <a:ea typeface="Osaka" charset="0"/>
                <a:cs typeface="Times" charset="0"/>
              </a:rPr>
              <a:t>2)  il microrganismo isolabile dall'ospite ammalato </a:t>
            </a:r>
            <a:r>
              <a:rPr lang="it-IT" u="sng" dirty="0">
                <a:solidFill>
                  <a:srgbClr val="FFCC00"/>
                </a:solidFill>
                <a:effectLst>
                  <a:outerShdw blurRad="38100" dist="38100" dir="2700000" algn="tl">
                    <a:srgbClr val="000000"/>
                  </a:outerShdw>
                </a:effectLst>
                <a:latin typeface="Times New Roman" charset="0"/>
                <a:ea typeface="Osaka" charset="0"/>
                <a:cs typeface="Times" charset="0"/>
              </a:rPr>
              <a:t>deve crescere in coltura PURA</a:t>
            </a:r>
            <a:r>
              <a:rPr lang="it-IT" dirty="0">
                <a:solidFill>
                  <a:srgbClr val="FFCC00"/>
                </a:solidFill>
                <a:effectLst>
                  <a:outerShdw blurRad="38100" dist="38100" dir="2700000" algn="tl">
                    <a:srgbClr val="000000"/>
                  </a:outerShdw>
                </a:effectLst>
                <a:latin typeface="Times New Roman" charset="0"/>
                <a:ea typeface="Osaka" charset="0"/>
                <a:cs typeface="Times" charset="0"/>
              </a:rPr>
              <a:t>;</a:t>
            </a:r>
          </a:p>
          <a:p>
            <a:pPr>
              <a:defRPr/>
            </a:pPr>
            <a:endParaRPr lang="it-IT"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endParaRPr lang="it-IT"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r>
              <a:rPr lang="it-IT" dirty="0">
                <a:solidFill>
                  <a:srgbClr val="FFCC00"/>
                </a:solidFill>
                <a:effectLst>
                  <a:outerShdw blurRad="38100" dist="38100" dir="2700000" algn="tl">
                    <a:srgbClr val="000000"/>
                  </a:outerShdw>
                </a:effectLst>
                <a:latin typeface="Times New Roman" charset="0"/>
                <a:ea typeface="Osaka" charset="0"/>
                <a:cs typeface="Times" charset="0"/>
              </a:rPr>
              <a:t>3)  inoculando microrganismi cresciuti in una coltura </a:t>
            </a:r>
            <a:r>
              <a:rPr lang="it-IT" b="1" u="sng" dirty="0">
                <a:solidFill>
                  <a:srgbClr val="FFCC00"/>
                </a:solidFill>
                <a:effectLst>
                  <a:outerShdw blurRad="38100" dist="38100" dir="2700000" algn="tl">
                    <a:srgbClr val="000000"/>
                  </a:outerShdw>
                </a:effectLst>
                <a:latin typeface="Times New Roman" charset="0"/>
                <a:ea typeface="Osaka" charset="0"/>
                <a:cs typeface="Times" charset="0"/>
              </a:rPr>
              <a:t>pura</a:t>
            </a:r>
            <a:r>
              <a:rPr lang="it-IT" dirty="0">
                <a:solidFill>
                  <a:srgbClr val="FFCC00"/>
                </a:solidFill>
                <a:effectLst>
                  <a:outerShdw blurRad="38100" dist="38100" dir="2700000" algn="tl">
                    <a:srgbClr val="000000"/>
                  </a:outerShdw>
                </a:effectLst>
                <a:latin typeface="Times New Roman" charset="0"/>
                <a:ea typeface="Osaka" charset="0"/>
                <a:cs typeface="Times" charset="0"/>
              </a:rPr>
              <a:t> ad un </a:t>
            </a:r>
            <a:r>
              <a:rPr lang="it-IT" u="sng" dirty="0">
                <a:solidFill>
                  <a:srgbClr val="FFCC00"/>
                </a:solidFill>
                <a:effectLst>
                  <a:outerShdw blurRad="38100" dist="38100" dir="2700000" algn="tl">
                    <a:srgbClr val="000000"/>
                  </a:outerShdw>
                </a:effectLst>
                <a:latin typeface="Times New Roman" charset="0"/>
                <a:ea typeface="Osaka" charset="0"/>
                <a:cs typeface="Times" charset="0"/>
              </a:rPr>
              <a:t>animale  sensibile</a:t>
            </a:r>
            <a:r>
              <a:rPr lang="it-IT" dirty="0">
                <a:solidFill>
                  <a:srgbClr val="FFCC00"/>
                </a:solidFill>
                <a:effectLst>
                  <a:outerShdw blurRad="38100" dist="38100" dir="2700000" algn="tl">
                    <a:srgbClr val="000000"/>
                  </a:outerShdw>
                </a:effectLst>
                <a:latin typeface="Times New Roman" charset="0"/>
                <a:ea typeface="Osaka" charset="0"/>
                <a:cs typeface="Times" charset="0"/>
              </a:rPr>
              <a:t> e sano </a:t>
            </a:r>
            <a:r>
              <a:rPr lang="it-IT" u="sng" dirty="0">
                <a:solidFill>
                  <a:srgbClr val="FFCC00"/>
                </a:solidFill>
                <a:effectLst>
                  <a:outerShdw blurRad="38100" dist="38100" dir="2700000" algn="tl">
                    <a:srgbClr val="000000"/>
                  </a:outerShdw>
                </a:effectLst>
                <a:latin typeface="Times New Roman" charset="0"/>
                <a:ea typeface="Osaka" charset="0"/>
                <a:cs typeface="Times" charset="0"/>
              </a:rPr>
              <a:t>si deve riprodurre la malattia</a:t>
            </a:r>
            <a:r>
              <a:rPr lang="it-IT" dirty="0">
                <a:solidFill>
                  <a:srgbClr val="FFCC00"/>
                </a:solidFill>
                <a:effectLst>
                  <a:outerShdw blurRad="38100" dist="38100" dir="2700000" algn="tl">
                    <a:srgbClr val="000000"/>
                  </a:outerShdw>
                </a:effectLst>
                <a:latin typeface="Times New Roman" charset="0"/>
                <a:ea typeface="Osaka" charset="0"/>
                <a:cs typeface="Times" charset="0"/>
              </a:rPr>
              <a:t>;</a:t>
            </a:r>
          </a:p>
          <a:p>
            <a:pPr>
              <a:defRPr/>
            </a:pPr>
            <a:endParaRPr lang="it-IT"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endParaRPr lang="it-IT" dirty="0">
              <a:solidFill>
                <a:srgbClr val="FFCC00"/>
              </a:solidFill>
              <a:effectLst>
                <a:outerShdw blurRad="38100" dist="38100" dir="2700000" algn="tl">
                  <a:srgbClr val="000000"/>
                </a:outerShdw>
              </a:effectLst>
              <a:latin typeface="Times New Roman" charset="0"/>
              <a:ea typeface="Osaka" charset="0"/>
              <a:cs typeface="Times" charset="0"/>
            </a:endParaRPr>
          </a:p>
          <a:p>
            <a:pPr>
              <a:defRPr/>
            </a:pPr>
            <a:r>
              <a:rPr lang="it-IT" dirty="0">
                <a:solidFill>
                  <a:srgbClr val="FFCC00"/>
                </a:solidFill>
                <a:effectLst>
                  <a:outerShdw blurRad="38100" dist="38100" dir="2700000" algn="tl">
                    <a:srgbClr val="000000"/>
                  </a:outerShdw>
                </a:effectLst>
                <a:latin typeface="Times New Roman" charset="0"/>
                <a:ea typeface="Osaka" charset="0"/>
                <a:cs typeface="Times" charset="0"/>
              </a:rPr>
              <a:t>4)  nell'animale infettato sperimentalmente deve essere reperibile nuovamente  il   microrganismo   e   quest'ultimo   deve    essere coltivabile nuovamente in coltura pura.</a:t>
            </a:r>
            <a:endParaRPr lang="it-IT" dirty="0">
              <a:solidFill>
                <a:srgbClr val="FFCC00"/>
              </a:solidFill>
              <a:latin typeface="Times New Roman" charset="0"/>
              <a:ea typeface="Osaka" charset="0"/>
              <a:cs typeface="Times"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E1D51485-F3B4-3048-937B-6E5CEEE5B6A2}"/>
              </a:ext>
            </a:extLst>
          </p:cNvPr>
          <p:cNvSpPr txBox="1">
            <a:spLocks noChangeArrowheads="1"/>
          </p:cNvSpPr>
          <p:nvPr/>
        </p:nvSpPr>
        <p:spPr bwMode="auto">
          <a:xfrm>
            <a:off x="533400" y="376238"/>
            <a:ext cx="8382000" cy="61896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defRPr/>
            </a:pPr>
            <a:r>
              <a:rPr lang="it-IT" altLang="it-IT" b="1" u="sng">
                <a:solidFill>
                  <a:srgbClr val="FFCC00"/>
                </a:solidFill>
                <a:effectLst>
                  <a:outerShdw blurRad="38100" dist="38100" dir="2700000" algn="tl">
                    <a:srgbClr val="000000"/>
                  </a:outerShdw>
                </a:effectLst>
                <a:latin typeface="Times New Roman" panose="02020603050405020304" pitchFamily="18" charset="0"/>
              </a:rPr>
              <a:t>Eccezioni ai postulati di Koch:</a:t>
            </a: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50000"/>
              </a:lnSpc>
              <a:defRPr/>
            </a:pP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80000"/>
              </a:lnSpc>
              <a:defRPr/>
            </a:pPr>
            <a:r>
              <a:rPr lang="it-IT" altLang="it-IT">
                <a:solidFill>
                  <a:srgbClr val="FFCC00"/>
                </a:solidFill>
                <a:effectLst>
                  <a:outerShdw blurRad="38100" dist="38100" dir="2700000" algn="tl">
                    <a:srgbClr val="000000"/>
                  </a:outerShdw>
                </a:effectLst>
                <a:latin typeface="Times New Roman" panose="02020603050405020304" pitchFamily="18" charset="0"/>
              </a:rPr>
              <a:t>- lo stesso  microrganismo  può essere  isolato  da  individui sani  e cagionare malattia in altri (1);</a:t>
            </a:r>
          </a:p>
          <a:p>
            <a:pPr>
              <a:lnSpc>
                <a:spcPct val="80000"/>
              </a:lnSpc>
              <a:defRPr/>
            </a:pP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80000"/>
              </a:lnSpc>
              <a:defRPr/>
            </a:pPr>
            <a:r>
              <a:rPr lang="it-IT" altLang="it-IT">
                <a:solidFill>
                  <a:srgbClr val="FFCC00"/>
                </a:solidFill>
                <a:effectLst>
                  <a:outerShdw blurRad="38100" dist="38100" dir="2700000" algn="tl">
                    <a:srgbClr val="000000"/>
                  </a:outerShdw>
                </a:effectLst>
                <a:latin typeface="Times New Roman" panose="02020603050405020304" pitchFamily="18" charset="0"/>
              </a:rPr>
              <a:t>- molti patogeni causano infezioni sub-cliniche (1);</a:t>
            </a:r>
          </a:p>
          <a:p>
            <a:pPr>
              <a:lnSpc>
                <a:spcPct val="80000"/>
              </a:lnSpc>
              <a:defRPr/>
            </a:pP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80000"/>
              </a:lnSpc>
              <a:defRPr/>
            </a:pPr>
            <a:r>
              <a:rPr lang="it-IT" altLang="it-IT">
                <a:solidFill>
                  <a:srgbClr val="FFCC00"/>
                </a:solidFill>
                <a:effectLst>
                  <a:outerShdw blurRad="38100" dist="38100" dir="2700000" algn="tl">
                    <a:srgbClr val="000000"/>
                  </a:outerShdw>
                </a:effectLst>
                <a:latin typeface="Times New Roman" panose="02020603050405020304" pitchFamily="18" charset="0"/>
              </a:rPr>
              <a:t>- esistono condizioni di  danno a  distanza  dal sito  di  replicazione per liberazione di tossine (</a:t>
            </a:r>
            <a:r>
              <a:rPr lang="it-IT" altLang="it-IT" i="1">
                <a:solidFill>
                  <a:srgbClr val="FFCC00"/>
                </a:solidFill>
                <a:effectLst>
                  <a:outerShdw blurRad="38100" dist="38100" dir="2700000" algn="tl">
                    <a:srgbClr val="000000"/>
                  </a:outerShdw>
                </a:effectLst>
                <a:latin typeface="Times New Roman" panose="02020603050405020304" pitchFamily="18" charset="0"/>
              </a:rPr>
              <a:t>C. difteriae</a:t>
            </a:r>
            <a:r>
              <a:rPr lang="it-IT" altLang="it-IT">
                <a:solidFill>
                  <a:srgbClr val="FFCC00"/>
                </a:solidFill>
                <a:effectLst>
                  <a:outerShdw blurRad="38100" dist="38100" dir="2700000" algn="tl">
                    <a:srgbClr val="000000"/>
                  </a:outerShdw>
                </a:effectLst>
                <a:latin typeface="Times New Roman" panose="02020603050405020304" pitchFamily="18" charset="0"/>
              </a:rPr>
              <a:t>; </a:t>
            </a:r>
            <a:r>
              <a:rPr lang="it-IT" altLang="it-IT" i="1">
                <a:solidFill>
                  <a:srgbClr val="FFCC00"/>
                </a:solidFill>
                <a:effectLst>
                  <a:outerShdw blurRad="38100" dist="38100" dir="2700000" algn="tl">
                    <a:srgbClr val="000000"/>
                  </a:outerShdw>
                </a:effectLst>
                <a:latin typeface="Times New Roman" panose="02020603050405020304" pitchFamily="18" charset="0"/>
              </a:rPr>
              <a:t>C. botulinum</a:t>
            </a:r>
            <a:r>
              <a:rPr lang="it-IT" altLang="it-IT">
                <a:solidFill>
                  <a:srgbClr val="FFCC00"/>
                </a:solidFill>
                <a:effectLst>
                  <a:outerShdw blurRad="38100" dist="38100" dir="2700000" algn="tl">
                    <a:srgbClr val="000000"/>
                  </a:outerShdw>
                </a:effectLst>
                <a:latin typeface="Times New Roman" panose="02020603050405020304" pitchFamily="18" charset="0"/>
              </a:rPr>
              <a:t>) (1);</a:t>
            </a:r>
          </a:p>
          <a:p>
            <a:pPr>
              <a:lnSpc>
                <a:spcPct val="80000"/>
              </a:lnSpc>
              <a:defRPr/>
            </a:pP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80000"/>
              </a:lnSpc>
              <a:defRPr/>
            </a:pPr>
            <a:r>
              <a:rPr lang="it-IT" altLang="it-IT">
                <a:solidFill>
                  <a:srgbClr val="FFCC00"/>
                </a:solidFill>
                <a:effectLst>
                  <a:outerShdw blurRad="38100" dist="38100" dir="2700000" algn="tl">
                    <a:srgbClr val="000000"/>
                  </a:outerShdw>
                </a:effectLst>
                <a:latin typeface="Times New Roman" panose="02020603050405020304" pitchFamily="18" charset="0"/>
              </a:rPr>
              <a:t>- produzione   di  danno  per  l'innesco  di  meccanismi  immunitari operanti dopo la risoluzione dell'infezione (1, 2);</a:t>
            </a:r>
          </a:p>
          <a:p>
            <a:pPr>
              <a:lnSpc>
                <a:spcPct val="80000"/>
              </a:lnSpc>
              <a:defRPr/>
            </a:pP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80000"/>
              </a:lnSpc>
              <a:defRPr/>
            </a:pPr>
            <a:r>
              <a:rPr lang="it-IT" altLang="it-IT">
                <a:solidFill>
                  <a:srgbClr val="FFCC00"/>
                </a:solidFill>
                <a:effectLst>
                  <a:outerShdw blurRad="38100" dist="38100" dir="2700000" algn="tl">
                    <a:srgbClr val="000000"/>
                  </a:outerShdw>
                </a:effectLst>
                <a:latin typeface="Times New Roman" panose="02020603050405020304" pitchFamily="18" charset="0"/>
              </a:rPr>
              <a:t>- in alcuni  microrganismi  i geni codificanti  per  i determinanti  di patogenicità  possono essere alternativamente espressi/repressi (3);</a:t>
            </a:r>
          </a:p>
          <a:p>
            <a:pPr>
              <a:lnSpc>
                <a:spcPct val="80000"/>
              </a:lnSpc>
              <a:defRPr/>
            </a:pP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80000"/>
              </a:lnSpc>
              <a:defRPr/>
            </a:pPr>
            <a:r>
              <a:rPr lang="it-IT" altLang="it-IT">
                <a:solidFill>
                  <a:srgbClr val="FFCC00"/>
                </a:solidFill>
                <a:effectLst>
                  <a:outerShdw blurRad="38100" dist="38100" dir="2700000" algn="tl">
                    <a:srgbClr val="000000"/>
                  </a:outerShdw>
                </a:effectLst>
                <a:latin typeface="Times New Roman" panose="02020603050405020304" pitchFamily="18" charset="0"/>
              </a:rPr>
              <a:t>- alcuni fattori di virulenza sono  trasferibili  ed  espressi  da  fagi e plasmidi (tutti);</a:t>
            </a:r>
          </a:p>
          <a:p>
            <a:pPr>
              <a:lnSpc>
                <a:spcPct val="80000"/>
              </a:lnSpc>
              <a:defRPr/>
            </a:pPr>
            <a:endParaRPr lang="it-IT" altLang="it-IT">
              <a:solidFill>
                <a:srgbClr val="FFCC00"/>
              </a:solidFill>
              <a:effectLst>
                <a:outerShdw blurRad="38100" dist="38100" dir="2700000" algn="tl">
                  <a:srgbClr val="000000"/>
                </a:outerShdw>
              </a:effectLst>
              <a:latin typeface="Times New Roman" panose="02020603050405020304" pitchFamily="18" charset="0"/>
            </a:endParaRPr>
          </a:p>
          <a:p>
            <a:pPr>
              <a:lnSpc>
                <a:spcPct val="80000"/>
              </a:lnSpc>
              <a:defRPr/>
            </a:pPr>
            <a:r>
              <a:rPr lang="it-IT" altLang="it-IT">
                <a:solidFill>
                  <a:srgbClr val="FFCC00"/>
                </a:solidFill>
                <a:effectLst>
                  <a:outerShdw blurRad="38100" dist="38100" dir="2700000" algn="tl">
                    <a:srgbClr val="000000"/>
                  </a:outerShdw>
                </a:effectLst>
                <a:latin typeface="Times New Roman" panose="02020603050405020304" pitchFamily="18" charset="0"/>
              </a:rPr>
              <a:t>- microrganismi  considerati   tradizionalmente   saprofiti   possono diventare patogeni in particolaricondizioni (tutti);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934EB8ED-4114-714A-B579-718395C1F832}"/>
              </a:ext>
            </a:extLst>
          </p:cNvPr>
          <p:cNvSpPr txBox="1">
            <a:spLocks noChangeArrowheads="1"/>
          </p:cNvSpPr>
          <p:nvPr/>
        </p:nvSpPr>
        <p:spPr bwMode="auto">
          <a:xfrm>
            <a:off x="457200" y="1066800"/>
            <a:ext cx="8397875" cy="45354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defRPr/>
            </a:pPr>
            <a:r>
              <a:rPr lang="it-IT" altLang="it-IT">
                <a:solidFill>
                  <a:srgbClr val="FFCC00"/>
                </a:solidFill>
                <a:latin typeface="Times New Roman" panose="02020603050405020304" pitchFamily="18" charset="0"/>
              </a:rPr>
              <a:t>E’  in  atto  una revisione profonda dei criteri  grazie  ai  quali ogni singolo  microrganismo può  essere  definito  patogeno o saprofita:</a:t>
            </a:r>
          </a:p>
          <a:p>
            <a:pPr>
              <a:defRPr/>
            </a:pPr>
            <a:r>
              <a:rPr lang="it-IT" altLang="it-IT">
                <a:solidFill>
                  <a:srgbClr val="FFCC00"/>
                </a:solidFill>
                <a:latin typeface="Times New Roman" panose="02020603050405020304" pitchFamily="18" charset="0"/>
              </a:rPr>
              <a:t>restano </a:t>
            </a:r>
            <a:r>
              <a:rPr lang="it-IT" altLang="it-IT" u="sng">
                <a:solidFill>
                  <a:srgbClr val="FFCC00"/>
                </a:solidFill>
                <a:latin typeface="Times New Roman" panose="02020603050405020304" pitchFamily="18" charset="0"/>
              </a:rPr>
              <a:t>immutate </a:t>
            </a:r>
            <a:r>
              <a:rPr lang="it-IT" altLang="it-IT">
                <a:solidFill>
                  <a:srgbClr val="FFCC00"/>
                </a:solidFill>
                <a:latin typeface="Times New Roman" panose="02020603050405020304" pitchFamily="18" charset="0"/>
              </a:rPr>
              <a:t>le </a:t>
            </a:r>
            <a:r>
              <a:rPr lang="it-IT" altLang="it-IT" u="sng">
                <a:solidFill>
                  <a:srgbClr val="FFCC00"/>
                </a:solidFill>
                <a:latin typeface="Times New Roman" panose="02020603050405020304" pitchFamily="18" charset="0"/>
              </a:rPr>
              <a:t>categorie generali</a:t>
            </a:r>
            <a:r>
              <a:rPr lang="it-IT" altLang="it-IT">
                <a:solidFill>
                  <a:srgbClr val="FFCC00"/>
                </a:solidFill>
                <a:latin typeface="Times New Roman" panose="02020603050405020304" pitchFamily="18" charset="0"/>
              </a:rPr>
              <a:t> </a:t>
            </a:r>
          </a:p>
          <a:p>
            <a:pPr>
              <a:defRPr/>
            </a:pPr>
            <a:endParaRPr lang="it-IT" altLang="it-IT">
              <a:solidFill>
                <a:srgbClr val="FF9966"/>
              </a:solidFill>
              <a:effectLst>
                <a:outerShdw blurRad="38100" dist="38100" dir="2700000" algn="tl">
                  <a:srgbClr val="000000"/>
                </a:outerShdw>
              </a:effectLst>
              <a:latin typeface="Times New Roman" panose="02020603050405020304" pitchFamily="18" charset="0"/>
            </a:endParaRPr>
          </a:p>
          <a:p>
            <a:pPr algn="ctr">
              <a:defRPr/>
            </a:pPr>
            <a:r>
              <a:rPr lang="it-IT" altLang="it-IT" sz="2800">
                <a:solidFill>
                  <a:srgbClr val="FF66CC"/>
                </a:solidFill>
                <a:effectLst>
                  <a:outerShdw blurRad="38100" dist="38100" dir="2700000" algn="tl">
                    <a:srgbClr val="000000"/>
                  </a:outerShdw>
                </a:effectLst>
                <a:latin typeface="Times New Roman" panose="02020603050405020304" pitchFamily="18" charset="0"/>
              </a:rPr>
              <a:t>patogenicità  e  saprofitismo</a:t>
            </a:r>
            <a:endParaRPr lang="it-IT" altLang="it-IT">
              <a:solidFill>
                <a:srgbClr val="FFCC00"/>
              </a:solidFill>
              <a:latin typeface="Times New Roman" panose="02020603050405020304" pitchFamily="18" charset="0"/>
            </a:endParaRPr>
          </a:p>
          <a:p>
            <a:pPr algn="ctr">
              <a:defRPr/>
            </a:pPr>
            <a:r>
              <a:rPr lang="it-IT" altLang="it-IT">
                <a:solidFill>
                  <a:srgbClr val="FFCC00"/>
                </a:solidFill>
                <a:latin typeface="Times New Roman" panose="02020603050405020304" pitchFamily="18" charset="0"/>
              </a:rPr>
              <a:t>(definiscono i reciproci rapporti tra agente infettante ed ospite) </a:t>
            </a:r>
          </a:p>
          <a:p>
            <a:pPr>
              <a:defRPr/>
            </a:pPr>
            <a:endParaRPr lang="it-IT" altLang="it-IT">
              <a:solidFill>
                <a:srgbClr val="FFCC00"/>
              </a:solidFill>
              <a:latin typeface="Times New Roman" panose="02020603050405020304" pitchFamily="18" charset="0"/>
            </a:endParaRPr>
          </a:p>
          <a:p>
            <a:pPr>
              <a:defRPr/>
            </a:pPr>
            <a:endParaRPr lang="it-IT" altLang="it-IT">
              <a:solidFill>
                <a:srgbClr val="FFCC00"/>
              </a:solidFill>
              <a:latin typeface="Times New Roman" panose="02020603050405020304" pitchFamily="18" charset="0"/>
            </a:endParaRPr>
          </a:p>
          <a:p>
            <a:pPr>
              <a:defRPr/>
            </a:pPr>
            <a:endParaRPr lang="it-IT" altLang="it-IT">
              <a:solidFill>
                <a:srgbClr val="FFCC00"/>
              </a:solidFill>
              <a:latin typeface="Times New Roman" panose="02020603050405020304" pitchFamily="18" charset="0"/>
            </a:endParaRPr>
          </a:p>
          <a:p>
            <a:pPr>
              <a:defRPr/>
            </a:pPr>
            <a:r>
              <a:rPr lang="it-IT" altLang="it-IT">
                <a:solidFill>
                  <a:srgbClr val="FFCC00"/>
                </a:solidFill>
                <a:latin typeface="Times New Roman" panose="02020603050405020304" pitchFamily="18" charset="0"/>
              </a:rPr>
              <a:t>Ma……. si </a:t>
            </a:r>
            <a:r>
              <a:rPr lang="it-IT" altLang="it-IT" u="sng">
                <a:solidFill>
                  <a:srgbClr val="FFCC00"/>
                </a:solidFill>
                <a:latin typeface="Times New Roman" panose="02020603050405020304" pitchFamily="18" charset="0"/>
              </a:rPr>
              <a:t>modificano</a:t>
            </a:r>
            <a:r>
              <a:rPr lang="it-IT" altLang="it-IT">
                <a:solidFill>
                  <a:srgbClr val="FFCC00"/>
                </a:solidFill>
                <a:latin typeface="Times New Roman" panose="02020603050405020304" pitchFamily="18" charset="0"/>
              </a:rPr>
              <a:t> costantemente </a:t>
            </a:r>
            <a:r>
              <a:rPr lang="it-IT" altLang="it-IT" u="sng">
                <a:solidFill>
                  <a:srgbClr val="FFCC00"/>
                </a:solidFill>
                <a:latin typeface="Times New Roman" panose="02020603050405020304" pitchFamily="18" charset="0"/>
              </a:rPr>
              <a:t>i criteri</a:t>
            </a:r>
            <a:r>
              <a:rPr lang="it-IT" altLang="it-IT">
                <a:solidFill>
                  <a:srgbClr val="FFCC00"/>
                </a:solidFill>
                <a:latin typeface="Times New Roman" panose="02020603050405020304" pitchFamily="18" charset="0"/>
              </a:rPr>
              <a:t> che stabiliscono l'attribuzione di un microrganismo  ad una o  all'altra delle due categorie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val 2">
            <a:extLst>
              <a:ext uri="{FF2B5EF4-FFF2-40B4-BE49-F238E27FC236}">
                <a16:creationId xmlns:a16="http://schemas.microsoft.com/office/drawing/2014/main" id="{7F50C400-6635-5D47-8D85-714C600296A9}"/>
              </a:ext>
            </a:extLst>
          </p:cNvPr>
          <p:cNvSpPr>
            <a:spLocks noChangeArrowheads="1"/>
          </p:cNvSpPr>
          <p:nvPr/>
        </p:nvSpPr>
        <p:spPr bwMode="auto">
          <a:xfrm>
            <a:off x="228600" y="228600"/>
            <a:ext cx="1981200" cy="1905000"/>
          </a:xfrm>
          <a:prstGeom prst="ellipse">
            <a:avLst/>
          </a:prstGeom>
          <a:noFill/>
          <a:ln w="38100" cmpd="dbl">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58" name="Oval 3">
            <a:extLst>
              <a:ext uri="{FF2B5EF4-FFF2-40B4-BE49-F238E27FC236}">
                <a16:creationId xmlns:a16="http://schemas.microsoft.com/office/drawing/2014/main" id="{742B0A7E-9222-2345-B4D7-A2113E409B60}"/>
              </a:ext>
            </a:extLst>
          </p:cNvPr>
          <p:cNvSpPr>
            <a:spLocks noChangeArrowheads="1"/>
          </p:cNvSpPr>
          <p:nvPr/>
        </p:nvSpPr>
        <p:spPr bwMode="auto">
          <a:xfrm>
            <a:off x="685800" y="8382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59" name="Oval 4">
            <a:extLst>
              <a:ext uri="{FF2B5EF4-FFF2-40B4-BE49-F238E27FC236}">
                <a16:creationId xmlns:a16="http://schemas.microsoft.com/office/drawing/2014/main" id="{BB524FA4-7086-3142-80AB-230F023F4D56}"/>
              </a:ext>
            </a:extLst>
          </p:cNvPr>
          <p:cNvSpPr>
            <a:spLocks noChangeArrowheads="1"/>
          </p:cNvSpPr>
          <p:nvPr/>
        </p:nvSpPr>
        <p:spPr bwMode="auto">
          <a:xfrm>
            <a:off x="838200" y="9906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0" name="Oval 5">
            <a:extLst>
              <a:ext uri="{FF2B5EF4-FFF2-40B4-BE49-F238E27FC236}">
                <a16:creationId xmlns:a16="http://schemas.microsoft.com/office/drawing/2014/main" id="{F1FD6BCF-ABF5-8940-8475-5002BEEB14AA}"/>
              </a:ext>
            </a:extLst>
          </p:cNvPr>
          <p:cNvSpPr>
            <a:spLocks noChangeArrowheads="1"/>
          </p:cNvSpPr>
          <p:nvPr/>
        </p:nvSpPr>
        <p:spPr bwMode="auto">
          <a:xfrm>
            <a:off x="990600" y="1143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1" name="Oval 6">
            <a:extLst>
              <a:ext uri="{FF2B5EF4-FFF2-40B4-BE49-F238E27FC236}">
                <a16:creationId xmlns:a16="http://schemas.microsoft.com/office/drawing/2014/main" id="{AEDC02FC-FE56-7745-8489-F33354A32959}"/>
              </a:ext>
            </a:extLst>
          </p:cNvPr>
          <p:cNvSpPr>
            <a:spLocks noChangeArrowheads="1"/>
          </p:cNvSpPr>
          <p:nvPr/>
        </p:nvSpPr>
        <p:spPr bwMode="auto">
          <a:xfrm>
            <a:off x="1295400" y="1143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2" name="Oval 7">
            <a:extLst>
              <a:ext uri="{FF2B5EF4-FFF2-40B4-BE49-F238E27FC236}">
                <a16:creationId xmlns:a16="http://schemas.microsoft.com/office/drawing/2014/main" id="{081EC1EE-AD03-3A4C-931E-E5594775B5A0}"/>
              </a:ext>
            </a:extLst>
          </p:cNvPr>
          <p:cNvSpPr>
            <a:spLocks noChangeArrowheads="1"/>
          </p:cNvSpPr>
          <p:nvPr/>
        </p:nvSpPr>
        <p:spPr bwMode="auto">
          <a:xfrm>
            <a:off x="1219200" y="14478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3" name="Oval 8">
            <a:extLst>
              <a:ext uri="{FF2B5EF4-FFF2-40B4-BE49-F238E27FC236}">
                <a16:creationId xmlns:a16="http://schemas.microsoft.com/office/drawing/2014/main" id="{23EAC2BE-57C1-7643-A307-3105085C0F7A}"/>
              </a:ext>
            </a:extLst>
          </p:cNvPr>
          <p:cNvSpPr>
            <a:spLocks noChangeArrowheads="1"/>
          </p:cNvSpPr>
          <p:nvPr/>
        </p:nvSpPr>
        <p:spPr bwMode="auto">
          <a:xfrm>
            <a:off x="1447800" y="16002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4" name="Oval 9">
            <a:extLst>
              <a:ext uri="{FF2B5EF4-FFF2-40B4-BE49-F238E27FC236}">
                <a16:creationId xmlns:a16="http://schemas.microsoft.com/office/drawing/2014/main" id="{306E7BC7-4370-2C43-8512-09BBC0B8EF30}"/>
              </a:ext>
            </a:extLst>
          </p:cNvPr>
          <p:cNvSpPr>
            <a:spLocks noChangeArrowheads="1"/>
          </p:cNvSpPr>
          <p:nvPr/>
        </p:nvSpPr>
        <p:spPr bwMode="auto">
          <a:xfrm>
            <a:off x="990600" y="1524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5" name="Oval 10">
            <a:extLst>
              <a:ext uri="{FF2B5EF4-FFF2-40B4-BE49-F238E27FC236}">
                <a16:creationId xmlns:a16="http://schemas.microsoft.com/office/drawing/2014/main" id="{F61ED332-176E-014E-BD88-62F43B95030F}"/>
              </a:ext>
            </a:extLst>
          </p:cNvPr>
          <p:cNvSpPr>
            <a:spLocks noChangeArrowheads="1"/>
          </p:cNvSpPr>
          <p:nvPr/>
        </p:nvSpPr>
        <p:spPr bwMode="auto">
          <a:xfrm>
            <a:off x="1600200" y="14478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6" name="Oval 11">
            <a:extLst>
              <a:ext uri="{FF2B5EF4-FFF2-40B4-BE49-F238E27FC236}">
                <a16:creationId xmlns:a16="http://schemas.microsoft.com/office/drawing/2014/main" id="{0A37C074-8C75-704E-B74B-A8FC2C192A18}"/>
              </a:ext>
            </a:extLst>
          </p:cNvPr>
          <p:cNvSpPr>
            <a:spLocks noChangeArrowheads="1"/>
          </p:cNvSpPr>
          <p:nvPr/>
        </p:nvSpPr>
        <p:spPr bwMode="auto">
          <a:xfrm>
            <a:off x="685800" y="12954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7" name="Oval 12">
            <a:extLst>
              <a:ext uri="{FF2B5EF4-FFF2-40B4-BE49-F238E27FC236}">
                <a16:creationId xmlns:a16="http://schemas.microsoft.com/office/drawing/2014/main" id="{8DE9958A-2971-E14B-808D-02D8127F487B}"/>
              </a:ext>
            </a:extLst>
          </p:cNvPr>
          <p:cNvSpPr>
            <a:spLocks noChangeArrowheads="1"/>
          </p:cNvSpPr>
          <p:nvPr/>
        </p:nvSpPr>
        <p:spPr bwMode="auto">
          <a:xfrm>
            <a:off x="1524000" y="1143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8" name="Oval 13">
            <a:extLst>
              <a:ext uri="{FF2B5EF4-FFF2-40B4-BE49-F238E27FC236}">
                <a16:creationId xmlns:a16="http://schemas.microsoft.com/office/drawing/2014/main" id="{163DBF73-A075-FA4C-BD3D-4B6670DBFED7}"/>
              </a:ext>
            </a:extLst>
          </p:cNvPr>
          <p:cNvSpPr>
            <a:spLocks noChangeArrowheads="1"/>
          </p:cNvSpPr>
          <p:nvPr/>
        </p:nvSpPr>
        <p:spPr bwMode="auto">
          <a:xfrm>
            <a:off x="1447800" y="6858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69" name="Oval 14">
            <a:extLst>
              <a:ext uri="{FF2B5EF4-FFF2-40B4-BE49-F238E27FC236}">
                <a16:creationId xmlns:a16="http://schemas.microsoft.com/office/drawing/2014/main" id="{8BC3A843-39EA-034F-B7D9-BD8579F6F9B3}"/>
              </a:ext>
            </a:extLst>
          </p:cNvPr>
          <p:cNvSpPr>
            <a:spLocks noChangeArrowheads="1"/>
          </p:cNvSpPr>
          <p:nvPr/>
        </p:nvSpPr>
        <p:spPr bwMode="auto">
          <a:xfrm>
            <a:off x="1143000" y="9144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0" name="Oval 15">
            <a:extLst>
              <a:ext uri="{FF2B5EF4-FFF2-40B4-BE49-F238E27FC236}">
                <a16:creationId xmlns:a16="http://schemas.microsoft.com/office/drawing/2014/main" id="{C994AE85-33A8-B149-BB26-8CA0E63A2CB8}"/>
              </a:ext>
            </a:extLst>
          </p:cNvPr>
          <p:cNvSpPr>
            <a:spLocks noChangeArrowheads="1"/>
          </p:cNvSpPr>
          <p:nvPr/>
        </p:nvSpPr>
        <p:spPr bwMode="auto">
          <a:xfrm>
            <a:off x="1066800" y="6096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1" name="Oval 16">
            <a:extLst>
              <a:ext uri="{FF2B5EF4-FFF2-40B4-BE49-F238E27FC236}">
                <a16:creationId xmlns:a16="http://schemas.microsoft.com/office/drawing/2014/main" id="{B81339A5-B226-AB44-98E4-D86C610B20AC}"/>
              </a:ext>
            </a:extLst>
          </p:cNvPr>
          <p:cNvSpPr>
            <a:spLocks noChangeArrowheads="1"/>
          </p:cNvSpPr>
          <p:nvPr/>
        </p:nvSpPr>
        <p:spPr bwMode="auto">
          <a:xfrm>
            <a:off x="3124200" y="7620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2" name="Oval 17">
            <a:extLst>
              <a:ext uri="{FF2B5EF4-FFF2-40B4-BE49-F238E27FC236}">
                <a16:creationId xmlns:a16="http://schemas.microsoft.com/office/drawing/2014/main" id="{39151A5F-ADD7-154D-BB9D-94BA956F6B86}"/>
              </a:ext>
            </a:extLst>
          </p:cNvPr>
          <p:cNvSpPr>
            <a:spLocks noChangeArrowheads="1"/>
          </p:cNvSpPr>
          <p:nvPr/>
        </p:nvSpPr>
        <p:spPr bwMode="auto">
          <a:xfrm>
            <a:off x="3276600" y="914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3" name="Oval 18">
            <a:extLst>
              <a:ext uri="{FF2B5EF4-FFF2-40B4-BE49-F238E27FC236}">
                <a16:creationId xmlns:a16="http://schemas.microsoft.com/office/drawing/2014/main" id="{C83711E5-A0D6-ED44-8CFB-48963CFAA19A}"/>
              </a:ext>
            </a:extLst>
          </p:cNvPr>
          <p:cNvSpPr>
            <a:spLocks noChangeArrowheads="1"/>
          </p:cNvSpPr>
          <p:nvPr/>
        </p:nvSpPr>
        <p:spPr bwMode="auto">
          <a:xfrm>
            <a:off x="3429000" y="1066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4" name="Oval 19">
            <a:extLst>
              <a:ext uri="{FF2B5EF4-FFF2-40B4-BE49-F238E27FC236}">
                <a16:creationId xmlns:a16="http://schemas.microsoft.com/office/drawing/2014/main" id="{826E293F-4B9D-DB4C-89BE-8B0DBF73E35C}"/>
              </a:ext>
            </a:extLst>
          </p:cNvPr>
          <p:cNvSpPr>
            <a:spLocks noChangeArrowheads="1"/>
          </p:cNvSpPr>
          <p:nvPr/>
        </p:nvSpPr>
        <p:spPr bwMode="auto">
          <a:xfrm>
            <a:off x="3733800" y="1066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5" name="Oval 20">
            <a:extLst>
              <a:ext uri="{FF2B5EF4-FFF2-40B4-BE49-F238E27FC236}">
                <a16:creationId xmlns:a16="http://schemas.microsoft.com/office/drawing/2014/main" id="{952C54AB-BC70-534F-9E27-BE14C7B026FF}"/>
              </a:ext>
            </a:extLst>
          </p:cNvPr>
          <p:cNvSpPr>
            <a:spLocks noChangeArrowheads="1"/>
          </p:cNvSpPr>
          <p:nvPr/>
        </p:nvSpPr>
        <p:spPr bwMode="auto">
          <a:xfrm>
            <a:off x="3657600" y="13716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6" name="Oval 21">
            <a:extLst>
              <a:ext uri="{FF2B5EF4-FFF2-40B4-BE49-F238E27FC236}">
                <a16:creationId xmlns:a16="http://schemas.microsoft.com/office/drawing/2014/main" id="{C9EAA1EE-1B8F-A544-A92E-6774A5D76444}"/>
              </a:ext>
            </a:extLst>
          </p:cNvPr>
          <p:cNvSpPr>
            <a:spLocks noChangeArrowheads="1"/>
          </p:cNvSpPr>
          <p:nvPr/>
        </p:nvSpPr>
        <p:spPr bwMode="auto">
          <a:xfrm>
            <a:off x="3886200" y="15240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7" name="Oval 22">
            <a:extLst>
              <a:ext uri="{FF2B5EF4-FFF2-40B4-BE49-F238E27FC236}">
                <a16:creationId xmlns:a16="http://schemas.microsoft.com/office/drawing/2014/main" id="{64DDBC6D-6216-354F-B2D6-42F6935C6831}"/>
              </a:ext>
            </a:extLst>
          </p:cNvPr>
          <p:cNvSpPr>
            <a:spLocks noChangeArrowheads="1"/>
          </p:cNvSpPr>
          <p:nvPr/>
        </p:nvSpPr>
        <p:spPr bwMode="auto">
          <a:xfrm>
            <a:off x="3429000" y="1447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8" name="Oval 23">
            <a:extLst>
              <a:ext uri="{FF2B5EF4-FFF2-40B4-BE49-F238E27FC236}">
                <a16:creationId xmlns:a16="http://schemas.microsoft.com/office/drawing/2014/main" id="{D5CBFE3F-56FE-4545-ABA8-F63DB724A87B}"/>
              </a:ext>
            </a:extLst>
          </p:cNvPr>
          <p:cNvSpPr>
            <a:spLocks noChangeArrowheads="1"/>
          </p:cNvSpPr>
          <p:nvPr/>
        </p:nvSpPr>
        <p:spPr bwMode="auto">
          <a:xfrm>
            <a:off x="4038600" y="13716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79" name="Oval 24">
            <a:extLst>
              <a:ext uri="{FF2B5EF4-FFF2-40B4-BE49-F238E27FC236}">
                <a16:creationId xmlns:a16="http://schemas.microsoft.com/office/drawing/2014/main" id="{12F9A822-ADE6-AE47-9C08-8159E5B4A588}"/>
              </a:ext>
            </a:extLst>
          </p:cNvPr>
          <p:cNvSpPr>
            <a:spLocks noChangeArrowheads="1"/>
          </p:cNvSpPr>
          <p:nvPr/>
        </p:nvSpPr>
        <p:spPr bwMode="auto">
          <a:xfrm>
            <a:off x="3124200" y="12192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0" name="Oval 25">
            <a:extLst>
              <a:ext uri="{FF2B5EF4-FFF2-40B4-BE49-F238E27FC236}">
                <a16:creationId xmlns:a16="http://schemas.microsoft.com/office/drawing/2014/main" id="{35C8541D-A7A2-B348-948A-49F3B02805C6}"/>
              </a:ext>
            </a:extLst>
          </p:cNvPr>
          <p:cNvSpPr>
            <a:spLocks noChangeArrowheads="1"/>
          </p:cNvSpPr>
          <p:nvPr/>
        </p:nvSpPr>
        <p:spPr bwMode="auto">
          <a:xfrm>
            <a:off x="3962400" y="1066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1" name="Oval 26">
            <a:extLst>
              <a:ext uri="{FF2B5EF4-FFF2-40B4-BE49-F238E27FC236}">
                <a16:creationId xmlns:a16="http://schemas.microsoft.com/office/drawing/2014/main" id="{C33FB92A-4C1C-5A49-90F5-400B19C7ED08}"/>
              </a:ext>
            </a:extLst>
          </p:cNvPr>
          <p:cNvSpPr>
            <a:spLocks noChangeArrowheads="1"/>
          </p:cNvSpPr>
          <p:nvPr/>
        </p:nvSpPr>
        <p:spPr bwMode="auto">
          <a:xfrm>
            <a:off x="3886200" y="6096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2" name="Oval 27">
            <a:extLst>
              <a:ext uri="{FF2B5EF4-FFF2-40B4-BE49-F238E27FC236}">
                <a16:creationId xmlns:a16="http://schemas.microsoft.com/office/drawing/2014/main" id="{CC98A4A3-6371-AA41-A416-466EF4378516}"/>
              </a:ext>
            </a:extLst>
          </p:cNvPr>
          <p:cNvSpPr>
            <a:spLocks noChangeArrowheads="1"/>
          </p:cNvSpPr>
          <p:nvPr/>
        </p:nvSpPr>
        <p:spPr bwMode="auto">
          <a:xfrm>
            <a:off x="3581400" y="8382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3" name="Oval 28">
            <a:extLst>
              <a:ext uri="{FF2B5EF4-FFF2-40B4-BE49-F238E27FC236}">
                <a16:creationId xmlns:a16="http://schemas.microsoft.com/office/drawing/2014/main" id="{C49566C9-BD9E-964B-AEE5-F6DF318CBE2A}"/>
              </a:ext>
            </a:extLst>
          </p:cNvPr>
          <p:cNvSpPr>
            <a:spLocks noChangeArrowheads="1"/>
          </p:cNvSpPr>
          <p:nvPr/>
        </p:nvSpPr>
        <p:spPr bwMode="auto">
          <a:xfrm>
            <a:off x="3505200" y="5334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4" name="Oval 29">
            <a:extLst>
              <a:ext uri="{FF2B5EF4-FFF2-40B4-BE49-F238E27FC236}">
                <a16:creationId xmlns:a16="http://schemas.microsoft.com/office/drawing/2014/main" id="{4C246589-3DD6-7D44-B2AA-6D695369EE84}"/>
              </a:ext>
            </a:extLst>
          </p:cNvPr>
          <p:cNvSpPr>
            <a:spLocks noChangeArrowheads="1"/>
          </p:cNvSpPr>
          <p:nvPr/>
        </p:nvSpPr>
        <p:spPr bwMode="auto">
          <a:xfrm>
            <a:off x="2667000" y="228600"/>
            <a:ext cx="1981200" cy="1905000"/>
          </a:xfrm>
          <a:prstGeom prst="ellipse">
            <a:avLst/>
          </a:prstGeom>
          <a:noFill/>
          <a:ln w="38100" cmpd="dbl">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5" name="Text Box 30">
            <a:extLst>
              <a:ext uri="{FF2B5EF4-FFF2-40B4-BE49-F238E27FC236}">
                <a16:creationId xmlns:a16="http://schemas.microsoft.com/office/drawing/2014/main" id="{1275D07E-DE50-9644-8F54-086ACBD35E32}"/>
              </a:ext>
            </a:extLst>
          </p:cNvPr>
          <p:cNvSpPr txBox="1">
            <a:spLocks noChangeArrowheads="1"/>
          </p:cNvSpPr>
          <p:nvPr/>
        </p:nvSpPr>
        <p:spPr bwMode="auto">
          <a:xfrm>
            <a:off x="3124200" y="2057400"/>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i="1">
                <a:solidFill>
                  <a:srgbClr val="FFCC00"/>
                </a:solidFill>
              </a:rPr>
              <a:t>patogeni</a:t>
            </a:r>
          </a:p>
        </p:txBody>
      </p:sp>
      <p:sp>
        <p:nvSpPr>
          <p:cNvPr id="45086" name="Text Box 31">
            <a:extLst>
              <a:ext uri="{FF2B5EF4-FFF2-40B4-BE49-F238E27FC236}">
                <a16:creationId xmlns:a16="http://schemas.microsoft.com/office/drawing/2014/main" id="{C86FEE56-4775-8048-943A-C415615FFB36}"/>
              </a:ext>
            </a:extLst>
          </p:cNvPr>
          <p:cNvSpPr txBox="1">
            <a:spLocks noChangeArrowheads="1"/>
          </p:cNvSpPr>
          <p:nvPr/>
        </p:nvSpPr>
        <p:spPr bwMode="auto">
          <a:xfrm>
            <a:off x="685800" y="2057400"/>
            <a:ext cx="1044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i="1">
                <a:solidFill>
                  <a:srgbClr val="FFCC00"/>
                </a:solidFill>
              </a:rPr>
              <a:t>saprofiti</a:t>
            </a:r>
          </a:p>
        </p:txBody>
      </p:sp>
      <p:sp>
        <p:nvSpPr>
          <p:cNvPr id="45087" name="Oval 32">
            <a:extLst>
              <a:ext uri="{FF2B5EF4-FFF2-40B4-BE49-F238E27FC236}">
                <a16:creationId xmlns:a16="http://schemas.microsoft.com/office/drawing/2014/main" id="{1088CAF6-C0DA-9943-A36D-F49D99AAE01B}"/>
              </a:ext>
            </a:extLst>
          </p:cNvPr>
          <p:cNvSpPr>
            <a:spLocks noChangeArrowheads="1"/>
          </p:cNvSpPr>
          <p:nvPr/>
        </p:nvSpPr>
        <p:spPr bwMode="auto">
          <a:xfrm>
            <a:off x="3581400" y="16002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8" name="Oval 33">
            <a:extLst>
              <a:ext uri="{FF2B5EF4-FFF2-40B4-BE49-F238E27FC236}">
                <a16:creationId xmlns:a16="http://schemas.microsoft.com/office/drawing/2014/main" id="{101B664C-69B6-014C-94C7-03F547F1D24D}"/>
              </a:ext>
            </a:extLst>
          </p:cNvPr>
          <p:cNvSpPr>
            <a:spLocks noChangeArrowheads="1"/>
          </p:cNvSpPr>
          <p:nvPr/>
        </p:nvSpPr>
        <p:spPr bwMode="auto">
          <a:xfrm>
            <a:off x="3124200" y="2667000"/>
            <a:ext cx="1981200" cy="1905000"/>
          </a:xfrm>
          <a:prstGeom prst="ellipse">
            <a:avLst/>
          </a:prstGeom>
          <a:noFill/>
          <a:ln w="38100" cmpd="dbl">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89" name="Oval 34">
            <a:extLst>
              <a:ext uri="{FF2B5EF4-FFF2-40B4-BE49-F238E27FC236}">
                <a16:creationId xmlns:a16="http://schemas.microsoft.com/office/drawing/2014/main" id="{867EFFE4-9735-A749-91A0-A62A73B3090E}"/>
              </a:ext>
            </a:extLst>
          </p:cNvPr>
          <p:cNvSpPr>
            <a:spLocks noChangeArrowheads="1"/>
          </p:cNvSpPr>
          <p:nvPr/>
        </p:nvSpPr>
        <p:spPr bwMode="auto">
          <a:xfrm>
            <a:off x="3581400" y="32766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0" name="Oval 35">
            <a:extLst>
              <a:ext uri="{FF2B5EF4-FFF2-40B4-BE49-F238E27FC236}">
                <a16:creationId xmlns:a16="http://schemas.microsoft.com/office/drawing/2014/main" id="{304E25EB-ACC1-EB42-B680-3046B18B5947}"/>
              </a:ext>
            </a:extLst>
          </p:cNvPr>
          <p:cNvSpPr>
            <a:spLocks noChangeArrowheads="1"/>
          </p:cNvSpPr>
          <p:nvPr/>
        </p:nvSpPr>
        <p:spPr bwMode="auto">
          <a:xfrm>
            <a:off x="3733800" y="3429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1" name="Oval 36">
            <a:extLst>
              <a:ext uri="{FF2B5EF4-FFF2-40B4-BE49-F238E27FC236}">
                <a16:creationId xmlns:a16="http://schemas.microsoft.com/office/drawing/2014/main" id="{B37C40BB-C380-C242-98A5-E7C8D8F50402}"/>
              </a:ext>
            </a:extLst>
          </p:cNvPr>
          <p:cNvSpPr>
            <a:spLocks noChangeArrowheads="1"/>
          </p:cNvSpPr>
          <p:nvPr/>
        </p:nvSpPr>
        <p:spPr bwMode="auto">
          <a:xfrm>
            <a:off x="3886200" y="35814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2" name="Oval 37">
            <a:extLst>
              <a:ext uri="{FF2B5EF4-FFF2-40B4-BE49-F238E27FC236}">
                <a16:creationId xmlns:a16="http://schemas.microsoft.com/office/drawing/2014/main" id="{C3E6F53F-8C2C-BA49-B04B-2DC9FBE4EF39}"/>
              </a:ext>
            </a:extLst>
          </p:cNvPr>
          <p:cNvSpPr>
            <a:spLocks noChangeArrowheads="1"/>
          </p:cNvSpPr>
          <p:nvPr/>
        </p:nvSpPr>
        <p:spPr bwMode="auto">
          <a:xfrm>
            <a:off x="3505200" y="3048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3" name="Oval 38">
            <a:extLst>
              <a:ext uri="{FF2B5EF4-FFF2-40B4-BE49-F238E27FC236}">
                <a16:creationId xmlns:a16="http://schemas.microsoft.com/office/drawing/2014/main" id="{7CB3AFBF-FBED-8145-A66D-DEB3258006D3}"/>
              </a:ext>
            </a:extLst>
          </p:cNvPr>
          <p:cNvSpPr>
            <a:spLocks noChangeArrowheads="1"/>
          </p:cNvSpPr>
          <p:nvPr/>
        </p:nvSpPr>
        <p:spPr bwMode="auto">
          <a:xfrm>
            <a:off x="4114800" y="38862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4" name="Oval 39">
            <a:extLst>
              <a:ext uri="{FF2B5EF4-FFF2-40B4-BE49-F238E27FC236}">
                <a16:creationId xmlns:a16="http://schemas.microsoft.com/office/drawing/2014/main" id="{425B89FF-2635-C146-9154-5DB7FE241D0B}"/>
              </a:ext>
            </a:extLst>
          </p:cNvPr>
          <p:cNvSpPr>
            <a:spLocks noChangeArrowheads="1"/>
          </p:cNvSpPr>
          <p:nvPr/>
        </p:nvSpPr>
        <p:spPr bwMode="auto">
          <a:xfrm>
            <a:off x="4038600" y="42672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5" name="Oval 40">
            <a:extLst>
              <a:ext uri="{FF2B5EF4-FFF2-40B4-BE49-F238E27FC236}">
                <a16:creationId xmlns:a16="http://schemas.microsoft.com/office/drawing/2014/main" id="{EA38DDC4-115C-D24C-B5EA-BB34C38CE5B9}"/>
              </a:ext>
            </a:extLst>
          </p:cNvPr>
          <p:cNvSpPr>
            <a:spLocks noChangeArrowheads="1"/>
          </p:cNvSpPr>
          <p:nvPr/>
        </p:nvSpPr>
        <p:spPr bwMode="auto">
          <a:xfrm>
            <a:off x="3886200" y="39624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6" name="Oval 41">
            <a:extLst>
              <a:ext uri="{FF2B5EF4-FFF2-40B4-BE49-F238E27FC236}">
                <a16:creationId xmlns:a16="http://schemas.microsoft.com/office/drawing/2014/main" id="{DAA508E8-F5CF-E149-8F4E-69EF3AF14E30}"/>
              </a:ext>
            </a:extLst>
          </p:cNvPr>
          <p:cNvSpPr>
            <a:spLocks noChangeArrowheads="1"/>
          </p:cNvSpPr>
          <p:nvPr/>
        </p:nvSpPr>
        <p:spPr bwMode="auto">
          <a:xfrm>
            <a:off x="3657600" y="41148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7" name="Oval 42">
            <a:extLst>
              <a:ext uri="{FF2B5EF4-FFF2-40B4-BE49-F238E27FC236}">
                <a16:creationId xmlns:a16="http://schemas.microsoft.com/office/drawing/2014/main" id="{473187D1-7FB4-8749-BA2A-2E9B13821E10}"/>
              </a:ext>
            </a:extLst>
          </p:cNvPr>
          <p:cNvSpPr>
            <a:spLocks noChangeArrowheads="1"/>
          </p:cNvSpPr>
          <p:nvPr/>
        </p:nvSpPr>
        <p:spPr bwMode="auto">
          <a:xfrm>
            <a:off x="3581400" y="37338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8" name="Oval 43">
            <a:extLst>
              <a:ext uri="{FF2B5EF4-FFF2-40B4-BE49-F238E27FC236}">
                <a16:creationId xmlns:a16="http://schemas.microsoft.com/office/drawing/2014/main" id="{E0D2E2F7-8E63-3849-B4DF-26CDCAD27409}"/>
              </a:ext>
            </a:extLst>
          </p:cNvPr>
          <p:cNvSpPr>
            <a:spLocks noChangeArrowheads="1"/>
          </p:cNvSpPr>
          <p:nvPr/>
        </p:nvSpPr>
        <p:spPr bwMode="auto">
          <a:xfrm>
            <a:off x="3352800" y="3429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099" name="Oval 44">
            <a:extLst>
              <a:ext uri="{FF2B5EF4-FFF2-40B4-BE49-F238E27FC236}">
                <a16:creationId xmlns:a16="http://schemas.microsoft.com/office/drawing/2014/main" id="{A9249F68-B354-EC44-96F4-AB2AC2406885}"/>
              </a:ext>
            </a:extLst>
          </p:cNvPr>
          <p:cNvSpPr>
            <a:spLocks noChangeArrowheads="1"/>
          </p:cNvSpPr>
          <p:nvPr/>
        </p:nvSpPr>
        <p:spPr bwMode="auto">
          <a:xfrm>
            <a:off x="4114800" y="28194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0" name="Oval 45">
            <a:extLst>
              <a:ext uri="{FF2B5EF4-FFF2-40B4-BE49-F238E27FC236}">
                <a16:creationId xmlns:a16="http://schemas.microsoft.com/office/drawing/2014/main" id="{B52FDB5F-4507-454E-8880-51E781DB09A1}"/>
              </a:ext>
            </a:extLst>
          </p:cNvPr>
          <p:cNvSpPr>
            <a:spLocks noChangeArrowheads="1"/>
          </p:cNvSpPr>
          <p:nvPr/>
        </p:nvSpPr>
        <p:spPr bwMode="auto">
          <a:xfrm>
            <a:off x="4038600" y="33528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1" name="Oval 46">
            <a:extLst>
              <a:ext uri="{FF2B5EF4-FFF2-40B4-BE49-F238E27FC236}">
                <a16:creationId xmlns:a16="http://schemas.microsoft.com/office/drawing/2014/main" id="{00C3A6BD-EB51-5346-BF6C-384D350105DF}"/>
              </a:ext>
            </a:extLst>
          </p:cNvPr>
          <p:cNvSpPr>
            <a:spLocks noChangeArrowheads="1"/>
          </p:cNvSpPr>
          <p:nvPr/>
        </p:nvSpPr>
        <p:spPr bwMode="auto">
          <a:xfrm>
            <a:off x="4267200" y="3048000"/>
            <a:ext cx="152400" cy="152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2" name="Text Box 47">
            <a:extLst>
              <a:ext uri="{FF2B5EF4-FFF2-40B4-BE49-F238E27FC236}">
                <a16:creationId xmlns:a16="http://schemas.microsoft.com/office/drawing/2014/main" id="{92F1DE5E-D64E-3D4C-BAE9-B1A9DF457CAA}"/>
              </a:ext>
            </a:extLst>
          </p:cNvPr>
          <p:cNvSpPr txBox="1">
            <a:spLocks noChangeArrowheads="1"/>
          </p:cNvSpPr>
          <p:nvPr/>
        </p:nvSpPr>
        <p:spPr bwMode="auto">
          <a:xfrm>
            <a:off x="3581400" y="4495800"/>
            <a:ext cx="1044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i="1">
                <a:solidFill>
                  <a:srgbClr val="FFCC00"/>
                </a:solidFill>
              </a:rPr>
              <a:t>saprofiti</a:t>
            </a:r>
          </a:p>
        </p:txBody>
      </p:sp>
      <p:sp>
        <p:nvSpPr>
          <p:cNvPr id="45103" name="Oval 48">
            <a:extLst>
              <a:ext uri="{FF2B5EF4-FFF2-40B4-BE49-F238E27FC236}">
                <a16:creationId xmlns:a16="http://schemas.microsoft.com/office/drawing/2014/main" id="{8F5CFEF6-7C84-5B4A-8D6A-B9F693388B0E}"/>
              </a:ext>
            </a:extLst>
          </p:cNvPr>
          <p:cNvSpPr>
            <a:spLocks noChangeArrowheads="1"/>
          </p:cNvSpPr>
          <p:nvPr/>
        </p:nvSpPr>
        <p:spPr bwMode="auto">
          <a:xfrm>
            <a:off x="4419600" y="3429000"/>
            <a:ext cx="152400" cy="152400"/>
          </a:xfrm>
          <a:prstGeom prst="ellipse">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4" name="Oval 49">
            <a:extLst>
              <a:ext uri="{FF2B5EF4-FFF2-40B4-BE49-F238E27FC236}">
                <a16:creationId xmlns:a16="http://schemas.microsoft.com/office/drawing/2014/main" id="{1AD6F98E-79AE-8741-8EAF-F5990BCFEC58}"/>
              </a:ext>
            </a:extLst>
          </p:cNvPr>
          <p:cNvSpPr>
            <a:spLocks noChangeArrowheads="1"/>
          </p:cNvSpPr>
          <p:nvPr/>
        </p:nvSpPr>
        <p:spPr bwMode="auto">
          <a:xfrm>
            <a:off x="5867400" y="31242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5" name="Oval 50">
            <a:extLst>
              <a:ext uri="{FF2B5EF4-FFF2-40B4-BE49-F238E27FC236}">
                <a16:creationId xmlns:a16="http://schemas.microsoft.com/office/drawing/2014/main" id="{6F7BC3C3-4D69-C64E-8AAA-6148C35A1F63}"/>
              </a:ext>
            </a:extLst>
          </p:cNvPr>
          <p:cNvSpPr>
            <a:spLocks noChangeArrowheads="1"/>
          </p:cNvSpPr>
          <p:nvPr/>
        </p:nvSpPr>
        <p:spPr bwMode="auto">
          <a:xfrm>
            <a:off x="6019800" y="3733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6" name="Oval 51">
            <a:extLst>
              <a:ext uri="{FF2B5EF4-FFF2-40B4-BE49-F238E27FC236}">
                <a16:creationId xmlns:a16="http://schemas.microsoft.com/office/drawing/2014/main" id="{89F66994-CB9B-1E48-8DC9-E4FD10C6D8B1}"/>
              </a:ext>
            </a:extLst>
          </p:cNvPr>
          <p:cNvSpPr>
            <a:spLocks noChangeArrowheads="1"/>
          </p:cNvSpPr>
          <p:nvPr/>
        </p:nvSpPr>
        <p:spPr bwMode="auto">
          <a:xfrm>
            <a:off x="5486400" y="3733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7" name="Oval 52">
            <a:extLst>
              <a:ext uri="{FF2B5EF4-FFF2-40B4-BE49-F238E27FC236}">
                <a16:creationId xmlns:a16="http://schemas.microsoft.com/office/drawing/2014/main" id="{62844336-4067-5149-AE3C-732EA34311FB}"/>
              </a:ext>
            </a:extLst>
          </p:cNvPr>
          <p:cNvSpPr>
            <a:spLocks noChangeArrowheads="1"/>
          </p:cNvSpPr>
          <p:nvPr/>
        </p:nvSpPr>
        <p:spPr bwMode="auto">
          <a:xfrm>
            <a:off x="5181600" y="3733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8" name="Oval 53">
            <a:extLst>
              <a:ext uri="{FF2B5EF4-FFF2-40B4-BE49-F238E27FC236}">
                <a16:creationId xmlns:a16="http://schemas.microsoft.com/office/drawing/2014/main" id="{AA9D7B2B-CFF3-1B40-B166-6416252B694E}"/>
              </a:ext>
            </a:extLst>
          </p:cNvPr>
          <p:cNvSpPr>
            <a:spLocks noChangeArrowheads="1"/>
          </p:cNvSpPr>
          <p:nvPr/>
        </p:nvSpPr>
        <p:spPr bwMode="auto">
          <a:xfrm>
            <a:off x="5715000" y="4114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09" name="Oval 54">
            <a:extLst>
              <a:ext uri="{FF2B5EF4-FFF2-40B4-BE49-F238E27FC236}">
                <a16:creationId xmlns:a16="http://schemas.microsoft.com/office/drawing/2014/main" id="{4239764A-EEFA-5B40-9B13-1A1AB1240C85}"/>
              </a:ext>
            </a:extLst>
          </p:cNvPr>
          <p:cNvSpPr>
            <a:spLocks noChangeArrowheads="1"/>
          </p:cNvSpPr>
          <p:nvPr/>
        </p:nvSpPr>
        <p:spPr bwMode="auto">
          <a:xfrm>
            <a:off x="5181600" y="40386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0" name="Oval 55">
            <a:extLst>
              <a:ext uri="{FF2B5EF4-FFF2-40B4-BE49-F238E27FC236}">
                <a16:creationId xmlns:a16="http://schemas.microsoft.com/office/drawing/2014/main" id="{0251421A-DFED-6B47-8EA3-E5798E30EEA6}"/>
              </a:ext>
            </a:extLst>
          </p:cNvPr>
          <p:cNvSpPr>
            <a:spLocks noChangeArrowheads="1"/>
          </p:cNvSpPr>
          <p:nvPr/>
        </p:nvSpPr>
        <p:spPr bwMode="auto">
          <a:xfrm>
            <a:off x="5715000" y="38862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1" name="Oval 56">
            <a:extLst>
              <a:ext uri="{FF2B5EF4-FFF2-40B4-BE49-F238E27FC236}">
                <a16:creationId xmlns:a16="http://schemas.microsoft.com/office/drawing/2014/main" id="{0202BDD1-3A8F-C546-A5E6-98085A0318DD}"/>
              </a:ext>
            </a:extLst>
          </p:cNvPr>
          <p:cNvSpPr>
            <a:spLocks noChangeArrowheads="1"/>
          </p:cNvSpPr>
          <p:nvPr/>
        </p:nvSpPr>
        <p:spPr bwMode="auto">
          <a:xfrm>
            <a:off x="5867400" y="34290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2" name="Oval 57">
            <a:extLst>
              <a:ext uri="{FF2B5EF4-FFF2-40B4-BE49-F238E27FC236}">
                <a16:creationId xmlns:a16="http://schemas.microsoft.com/office/drawing/2014/main" id="{E65767AE-DE80-E44F-AF10-914321A0A0D1}"/>
              </a:ext>
            </a:extLst>
          </p:cNvPr>
          <p:cNvSpPr>
            <a:spLocks noChangeArrowheads="1"/>
          </p:cNvSpPr>
          <p:nvPr/>
        </p:nvSpPr>
        <p:spPr bwMode="auto">
          <a:xfrm>
            <a:off x="5486400" y="32766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3" name="Oval 58">
            <a:extLst>
              <a:ext uri="{FF2B5EF4-FFF2-40B4-BE49-F238E27FC236}">
                <a16:creationId xmlns:a16="http://schemas.microsoft.com/office/drawing/2014/main" id="{AD569023-7497-B04D-8922-D315D26F220E}"/>
              </a:ext>
            </a:extLst>
          </p:cNvPr>
          <p:cNvSpPr>
            <a:spLocks noChangeArrowheads="1"/>
          </p:cNvSpPr>
          <p:nvPr/>
        </p:nvSpPr>
        <p:spPr bwMode="auto">
          <a:xfrm>
            <a:off x="5410200" y="28956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4" name="Oval 59">
            <a:extLst>
              <a:ext uri="{FF2B5EF4-FFF2-40B4-BE49-F238E27FC236}">
                <a16:creationId xmlns:a16="http://schemas.microsoft.com/office/drawing/2014/main" id="{8BCF9149-A28B-774D-98CF-39301218190F}"/>
              </a:ext>
            </a:extLst>
          </p:cNvPr>
          <p:cNvSpPr>
            <a:spLocks noChangeArrowheads="1"/>
          </p:cNvSpPr>
          <p:nvPr/>
        </p:nvSpPr>
        <p:spPr bwMode="auto">
          <a:xfrm>
            <a:off x="5257800" y="33528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5" name="Oval 60">
            <a:extLst>
              <a:ext uri="{FF2B5EF4-FFF2-40B4-BE49-F238E27FC236}">
                <a16:creationId xmlns:a16="http://schemas.microsoft.com/office/drawing/2014/main" id="{D5C7D3E4-F5DE-0E4A-927C-0E5204206A9D}"/>
              </a:ext>
            </a:extLst>
          </p:cNvPr>
          <p:cNvSpPr>
            <a:spLocks noChangeArrowheads="1"/>
          </p:cNvSpPr>
          <p:nvPr/>
        </p:nvSpPr>
        <p:spPr bwMode="auto">
          <a:xfrm>
            <a:off x="5181600" y="30480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6" name="Oval 61">
            <a:extLst>
              <a:ext uri="{FF2B5EF4-FFF2-40B4-BE49-F238E27FC236}">
                <a16:creationId xmlns:a16="http://schemas.microsoft.com/office/drawing/2014/main" id="{5FC94758-BA4E-4C40-84CF-EFE44B7884D9}"/>
              </a:ext>
            </a:extLst>
          </p:cNvPr>
          <p:cNvSpPr>
            <a:spLocks noChangeArrowheads="1"/>
          </p:cNvSpPr>
          <p:nvPr/>
        </p:nvSpPr>
        <p:spPr bwMode="auto">
          <a:xfrm>
            <a:off x="4343400" y="2667000"/>
            <a:ext cx="1981200" cy="1905000"/>
          </a:xfrm>
          <a:prstGeom prst="ellipse">
            <a:avLst/>
          </a:prstGeom>
          <a:noFill/>
          <a:ln w="38100" cmpd="dbl">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7" name="Text Box 62">
            <a:extLst>
              <a:ext uri="{FF2B5EF4-FFF2-40B4-BE49-F238E27FC236}">
                <a16:creationId xmlns:a16="http://schemas.microsoft.com/office/drawing/2014/main" id="{A1117FCF-8014-FD48-8966-7949F325010A}"/>
              </a:ext>
            </a:extLst>
          </p:cNvPr>
          <p:cNvSpPr txBox="1">
            <a:spLocks noChangeArrowheads="1"/>
          </p:cNvSpPr>
          <p:nvPr/>
        </p:nvSpPr>
        <p:spPr bwMode="auto">
          <a:xfrm>
            <a:off x="4800600" y="4495800"/>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i="1">
                <a:solidFill>
                  <a:srgbClr val="FFCC00"/>
                </a:solidFill>
              </a:rPr>
              <a:t>patogeni</a:t>
            </a:r>
          </a:p>
        </p:txBody>
      </p:sp>
      <p:sp>
        <p:nvSpPr>
          <p:cNvPr id="45118" name="Oval 63">
            <a:extLst>
              <a:ext uri="{FF2B5EF4-FFF2-40B4-BE49-F238E27FC236}">
                <a16:creationId xmlns:a16="http://schemas.microsoft.com/office/drawing/2014/main" id="{09A6D6C0-E002-EF4B-9746-C8C657013248}"/>
              </a:ext>
            </a:extLst>
          </p:cNvPr>
          <p:cNvSpPr>
            <a:spLocks noChangeArrowheads="1"/>
          </p:cNvSpPr>
          <p:nvPr/>
        </p:nvSpPr>
        <p:spPr bwMode="auto">
          <a:xfrm>
            <a:off x="5410200" y="4267200"/>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19" name="Oval 64">
            <a:extLst>
              <a:ext uri="{FF2B5EF4-FFF2-40B4-BE49-F238E27FC236}">
                <a16:creationId xmlns:a16="http://schemas.microsoft.com/office/drawing/2014/main" id="{A013CC4D-3F55-1044-A310-3E7679704583}"/>
              </a:ext>
            </a:extLst>
          </p:cNvPr>
          <p:cNvSpPr>
            <a:spLocks noChangeArrowheads="1"/>
          </p:cNvSpPr>
          <p:nvPr/>
        </p:nvSpPr>
        <p:spPr bwMode="auto">
          <a:xfrm>
            <a:off x="4648200" y="3429000"/>
            <a:ext cx="152400" cy="152400"/>
          </a:xfrm>
          <a:prstGeom prst="ellipse">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0" name="Oval 65">
            <a:extLst>
              <a:ext uri="{FF2B5EF4-FFF2-40B4-BE49-F238E27FC236}">
                <a16:creationId xmlns:a16="http://schemas.microsoft.com/office/drawing/2014/main" id="{C89D2CEA-BBFB-B148-8FBF-23A5A88EF7E5}"/>
              </a:ext>
            </a:extLst>
          </p:cNvPr>
          <p:cNvSpPr>
            <a:spLocks noChangeArrowheads="1"/>
          </p:cNvSpPr>
          <p:nvPr/>
        </p:nvSpPr>
        <p:spPr bwMode="auto">
          <a:xfrm>
            <a:off x="4572000" y="3657600"/>
            <a:ext cx="152400" cy="152400"/>
          </a:xfrm>
          <a:prstGeom prst="ellipse">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1" name="Oval 66">
            <a:extLst>
              <a:ext uri="{FF2B5EF4-FFF2-40B4-BE49-F238E27FC236}">
                <a16:creationId xmlns:a16="http://schemas.microsoft.com/office/drawing/2014/main" id="{9D0FB49C-4562-2649-BE04-A88165FA318D}"/>
              </a:ext>
            </a:extLst>
          </p:cNvPr>
          <p:cNvSpPr>
            <a:spLocks noChangeArrowheads="1"/>
          </p:cNvSpPr>
          <p:nvPr/>
        </p:nvSpPr>
        <p:spPr bwMode="auto">
          <a:xfrm>
            <a:off x="4495800" y="3962400"/>
            <a:ext cx="152400" cy="152400"/>
          </a:xfrm>
          <a:prstGeom prst="ellipse">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2" name="Oval 67">
            <a:extLst>
              <a:ext uri="{FF2B5EF4-FFF2-40B4-BE49-F238E27FC236}">
                <a16:creationId xmlns:a16="http://schemas.microsoft.com/office/drawing/2014/main" id="{EF993C37-FC10-1241-8FB5-D3C6600F220B}"/>
              </a:ext>
            </a:extLst>
          </p:cNvPr>
          <p:cNvSpPr>
            <a:spLocks noChangeArrowheads="1"/>
          </p:cNvSpPr>
          <p:nvPr/>
        </p:nvSpPr>
        <p:spPr bwMode="auto">
          <a:xfrm>
            <a:off x="4724400" y="3886200"/>
            <a:ext cx="152400" cy="152400"/>
          </a:xfrm>
          <a:prstGeom prst="ellipse">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3" name="Oval 68">
            <a:extLst>
              <a:ext uri="{FF2B5EF4-FFF2-40B4-BE49-F238E27FC236}">
                <a16:creationId xmlns:a16="http://schemas.microsoft.com/office/drawing/2014/main" id="{D928F37B-708E-2449-B943-F014AA0752C7}"/>
              </a:ext>
            </a:extLst>
          </p:cNvPr>
          <p:cNvSpPr>
            <a:spLocks noChangeArrowheads="1"/>
          </p:cNvSpPr>
          <p:nvPr/>
        </p:nvSpPr>
        <p:spPr bwMode="auto">
          <a:xfrm>
            <a:off x="5562600" y="4953000"/>
            <a:ext cx="2971800" cy="1676400"/>
          </a:xfrm>
          <a:prstGeom prst="ellipse">
            <a:avLst/>
          </a:prstGeom>
          <a:noFill/>
          <a:ln w="38100" cmpd="dbl">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4" name="Oval 69">
            <a:extLst>
              <a:ext uri="{FF2B5EF4-FFF2-40B4-BE49-F238E27FC236}">
                <a16:creationId xmlns:a16="http://schemas.microsoft.com/office/drawing/2014/main" id="{6EF96D2A-5382-A247-A338-97FEBA5E2A8E}"/>
              </a:ext>
            </a:extLst>
          </p:cNvPr>
          <p:cNvSpPr>
            <a:spLocks noChangeArrowheads="1"/>
          </p:cNvSpPr>
          <p:nvPr/>
        </p:nvSpPr>
        <p:spPr bwMode="auto">
          <a:xfrm>
            <a:off x="6477000" y="51816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5" name="Oval 70">
            <a:extLst>
              <a:ext uri="{FF2B5EF4-FFF2-40B4-BE49-F238E27FC236}">
                <a16:creationId xmlns:a16="http://schemas.microsoft.com/office/drawing/2014/main" id="{CC0E8124-7D6C-2847-BCD6-3C09B3D86E3A}"/>
              </a:ext>
            </a:extLst>
          </p:cNvPr>
          <p:cNvSpPr>
            <a:spLocks noChangeArrowheads="1"/>
          </p:cNvSpPr>
          <p:nvPr/>
        </p:nvSpPr>
        <p:spPr bwMode="auto">
          <a:xfrm>
            <a:off x="6553200" y="55626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6" name="Oval 71">
            <a:extLst>
              <a:ext uri="{FF2B5EF4-FFF2-40B4-BE49-F238E27FC236}">
                <a16:creationId xmlns:a16="http://schemas.microsoft.com/office/drawing/2014/main" id="{81290B39-DFC9-8D48-9FF3-82FDFAADE03D}"/>
              </a:ext>
            </a:extLst>
          </p:cNvPr>
          <p:cNvSpPr>
            <a:spLocks noChangeArrowheads="1"/>
          </p:cNvSpPr>
          <p:nvPr/>
        </p:nvSpPr>
        <p:spPr bwMode="auto">
          <a:xfrm>
            <a:off x="6934200" y="57912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7" name="Oval 72">
            <a:extLst>
              <a:ext uri="{FF2B5EF4-FFF2-40B4-BE49-F238E27FC236}">
                <a16:creationId xmlns:a16="http://schemas.microsoft.com/office/drawing/2014/main" id="{30091BCD-D04F-4A4C-9FEE-B39041DC01A2}"/>
              </a:ext>
            </a:extLst>
          </p:cNvPr>
          <p:cNvSpPr>
            <a:spLocks noChangeArrowheads="1"/>
          </p:cNvSpPr>
          <p:nvPr/>
        </p:nvSpPr>
        <p:spPr bwMode="auto">
          <a:xfrm>
            <a:off x="7162800" y="51816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8" name="Oval 73">
            <a:extLst>
              <a:ext uri="{FF2B5EF4-FFF2-40B4-BE49-F238E27FC236}">
                <a16:creationId xmlns:a16="http://schemas.microsoft.com/office/drawing/2014/main" id="{517444CA-E97A-3243-A984-BCC91F749D7F}"/>
              </a:ext>
            </a:extLst>
          </p:cNvPr>
          <p:cNvSpPr>
            <a:spLocks noChangeArrowheads="1"/>
          </p:cNvSpPr>
          <p:nvPr/>
        </p:nvSpPr>
        <p:spPr bwMode="auto">
          <a:xfrm>
            <a:off x="7696200" y="57912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29" name="Oval 74">
            <a:extLst>
              <a:ext uri="{FF2B5EF4-FFF2-40B4-BE49-F238E27FC236}">
                <a16:creationId xmlns:a16="http://schemas.microsoft.com/office/drawing/2014/main" id="{8A822C6C-5654-2D48-B4FF-ADF5EA40FAE9}"/>
              </a:ext>
            </a:extLst>
          </p:cNvPr>
          <p:cNvSpPr>
            <a:spLocks noChangeArrowheads="1"/>
          </p:cNvSpPr>
          <p:nvPr/>
        </p:nvSpPr>
        <p:spPr bwMode="auto">
          <a:xfrm>
            <a:off x="5943600" y="57150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0" name="Oval 75">
            <a:extLst>
              <a:ext uri="{FF2B5EF4-FFF2-40B4-BE49-F238E27FC236}">
                <a16:creationId xmlns:a16="http://schemas.microsoft.com/office/drawing/2014/main" id="{F2738436-B2DC-E944-B4EA-6FF8406D6190}"/>
              </a:ext>
            </a:extLst>
          </p:cNvPr>
          <p:cNvSpPr>
            <a:spLocks noChangeArrowheads="1"/>
          </p:cNvSpPr>
          <p:nvPr/>
        </p:nvSpPr>
        <p:spPr bwMode="auto">
          <a:xfrm>
            <a:off x="7696200" y="53340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1" name="Oval 76">
            <a:extLst>
              <a:ext uri="{FF2B5EF4-FFF2-40B4-BE49-F238E27FC236}">
                <a16:creationId xmlns:a16="http://schemas.microsoft.com/office/drawing/2014/main" id="{A5B43EBB-254C-3C49-A2FB-1E58A602551E}"/>
              </a:ext>
            </a:extLst>
          </p:cNvPr>
          <p:cNvSpPr>
            <a:spLocks noChangeArrowheads="1"/>
          </p:cNvSpPr>
          <p:nvPr/>
        </p:nvSpPr>
        <p:spPr bwMode="auto">
          <a:xfrm>
            <a:off x="6400800" y="61722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2" name="Oval 77">
            <a:extLst>
              <a:ext uri="{FF2B5EF4-FFF2-40B4-BE49-F238E27FC236}">
                <a16:creationId xmlns:a16="http://schemas.microsoft.com/office/drawing/2014/main" id="{60ADB697-B80B-C749-9953-C9A678CA90B9}"/>
              </a:ext>
            </a:extLst>
          </p:cNvPr>
          <p:cNvSpPr>
            <a:spLocks noChangeArrowheads="1"/>
          </p:cNvSpPr>
          <p:nvPr/>
        </p:nvSpPr>
        <p:spPr bwMode="auto">
          <a:xfrm>
            <a:off x="6553200" y="57912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3" name="Oval 78">
            <a:extLst>
              <a:ext uri="{FF2B5EF4-FFF2-40B4-BE49-F238E27FC236}">
                <a16:creationId xmlns:a16="http://schemas.microsoft.com/office/drawing/2014/main" id="{C5D77816-8AC2-3843-82BD-E4D777079212}"/>
              </a:ext>
            </a:extLst>
          </p:cNvPr>
          <p:cNvSpPr>
            <a:spLocks noChangeArrowheads="1"/>
          </p:cNvSpPr>
          <p:nvPr/>
        </p:nvSpPr>
        <p:spPr bwMode="auto">
          <a:xfrm>
            <a:off x="7239000" y="60960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4" name="Oval 79">
            <a:extLst>
              <a:ext uri="{FF2B5EF4-FFF2-40B4-BE49-F238E27FC236}">
                <a16:creationId xmlns:a16="http://schemas.microsoft.com/office/drawing/2014/main" id="{80B0B96E-4A0F-F14A-958C-34DF479A3581}"/>
              </a:ext>
            </a:extLst>
          </p:cNvPr>
          <p:cNvSpPr>
            <a:spLocks noChangeArrowheads="1"/>
          </p:cNvSpPr>
          <p:nvPr/>
        </p:nvSpPr>
        <p:spPr bwMode="auto">
          <a:xfrm>
            <a:off x="7315200" y="54102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5" name="Oval 80">
            <a:extLst>
              <a:ext uri="{FF2B5EF4-FFF2-40B4-BE49-F238E27FC236}">
                <a16:creationId xmlns:a16="http://schemas.microsoft.com/office/drawing/2014/main" id="{3812D970-8641-F849-9544-57814B8823F2}"/>
              </a:ext>
            </a:extLst>
          </p:cNvPr>
          <p:cNvSpPr>
            <a:spLocks noChangeArrowheads="1"/>
          </p:cNvSpPr>
          <p:nvPr/>
        </p:nvSpPr>
        <p:spPr bwMode="auto">
          <a:xfrm>
            <a:off x="5867400" y="5334000"/>
            <a:ext cx="304800" cy="304800"/>
          </a:xfrm>
          <a:prstGeom prst="ellipse">
            <a:avLst/>
          </a:prstGeom>
          <a:gradFill rotWithShape="0">
            <a:gsLst>
              <a:gs pos="0">
                <a:schemeClr val="accent1"/>
              </a:gs>
              <a:gs pos="100000">
                <a:srgbClr val="FF0000"/>
              </a:gs>
            </a:gsLst>
            <a:lin ang="0" scaled="1"/>
          </a:gradFill>
          <a:ln w="9525">
            <a:solidFill>
              <a:schemeClr val="tx1"/>
            </a:solidFill>
            <a:round/>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6" name="Oval 81">
            <a:extLst>
              <a:ext uri="{FF2B5EF4-FFF2-40B4-BE49-F238E27FC236}">
                <a16:creationId xmlns:a16="http://schemas.microsoft.com/office/drawing/2014/main" id="{E38C386B-FCC6-1846-9F9B-14C6E2B4AC76}"/>
              </a:ext>
            </a:extLst>
          </p:cNvPr>
          <p:cNvSpPr>
            <a:spLocks noChangeArrowheads="1"/>
          </p:cNvSpPr>
          <p:nvPr/>
        </p:nvSpPr>
        <p:spPr bwMode="auto">
          <a:xfrm>
            <a:off x="4800600" y="3581400"/>
            <a:ext cx="152400" cy="152400"/>
          </a:xfrm>
          <a:prstGeom prst="ellipse">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5137" name="Oval 82">
            <a:extLst>
              <a:ext uri="{FF2B5EF4-FFF2-40B4-BE49-F238E27FC236}">
                <a16:creationId xmlns:a16="http://schemas.microsoft.com/office/drawing/2014/main" id="{5FBFA9DC-EA45-E944-AB47-C67ED365EC9E}"/>
              </a:ext>
            </a:extLst>
          </p:cNvPr>
          <p:cNvSpPr>
            <a:spLocks noChangeArrowheads="1"/>
          </p:cNvSpPr>
          <p:nvPr/>
        </p:nvSpPr>
        <p:spPr bwMode="auto">
          <a:xfrm>
            <a:off x="4724400" y="3124200"/>
            <a:ext cx="152400" cy="152400"/>
          </a:xfrm>
          <a:prstGeom prst="ellipse">
            <a:avLst/>
          </a:prstGeom>
          <a:gradFill rotWithShape="0">
            <a:gsLst>
              <a:gs pos="0">
                <a:schemeClr val="accent1"/>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pic>
        <p:nvPicPr>
          <p:cNvPr id="2" name="Immagine 1">
            <a:extLst>
              <a:ext uri="{FF2B5EF4-FFF2-40B4-BE49-F238E27FC236}">
                <a16:creationId xmlns:a16="http://schemas.microsoft.com/office/drawing/2014/main" id="{44327AB0-CC3E-494A-AA4C-998CA9F9A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149725"/>
            <a:ext cx="25892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3">
            <a:extLst>
              <a:ext uri="{FF2B5EF4-FFF2-40B4-BE49-F238E27FC236}">
                <a16:creationId xmlns:a16="http://schemas.microsoft.com/office/drawing/2014/main" id="{4CD490CC-5882-4247-AEC8-C5F3CC8B3DDC}"/>
              </a:ext>
            </a:extLst>
          </p:cNvPr>
          <p:cNvSpPr txBox="1">
            <a:spLocks noChangeArrowheads="1"/>
          </p:cNvSpPr>
          <p:nvPr/>
        </p:nvSpPr>
        <p:spPr bwMode="auto">
          <a:xfrm>
            <a:off x="990600" y="1524000"/>
            <a:ext cx="73152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just">
              <a:lnSpc>
                <a:spcPct val="120000"/>
              </a:lnSpc>
              <a:spcBef>
                <a:spcPct val="0"/>
              </a:spcBef>
              <a:buFontTx/>
              <a:buNone/>
            </a:pPr>
            <a:r>
              <a:rPr lang="it-IT" altLang="it-IT" sz="2400" b="1">
                <a:solidFill>
                  <a:srgbClr val="FFCC00"/>
                </a:solidFill>
                <a:latin typeface="Times New Roman" panose="02020603050405020304" pitchFamily="18" charset="0"/>
              </a:rPr>
              <a:t>Quindi la </a:t>
            </a:r>
            <a:r>
              <a:rPr lang="it-IT" altLang="it-IT" sz="2400" b="1">
                <a:solidFill>
                  <a:srgbClr val="00FF00"/>
                </a:solidFill>
                <a:latin typeface="Times New Roman" panose="02020603050405020304" pitchFamily="18" charset="0"/>
              </a:rPr>
              <a:t>PATOGENICITA</a:t>
            </a:r>
            <a:r>
              <a:rPr lang="ja-JP" altLang="it-IT" sz="2400" b="1">
                <a:solidFill>
                  <a:srgbClr val="00FF00"/>
                </a:solidFill>
                <a:latin typeface="Times New Roman" panose="02020603050405020304" pitchFamily="18" charset="0"/>
              </a:rPr>
              <a:t>’</a:t>
            </a:r>
            <a:r>
              <a:rPr lang="it-IT" altLang="ja-JP" sz="2400" b="1">
                <a:solidFill>
                  <a:srgbClr val="FFCC00"/>
                </a:solidFill>
                <a:latin typeface="Times New Roman" panose="02020603050405020304" pitchFamily="18" charset="0"/>
              </a:rPr>
              <a:t> non è una proprietà </a:t>
            </a:r>
            <a:r>
              <a:rPr lang="it-IT" altLang="ja-JP" sz="2400" b="1">
                <a:solidFill>
                  <a:srgbClr val="00FF00"/>
                </a:solidFill>
                <a:latin typeface="Times New Roman" panose="02020603050405020304" pitchFamily="18" charset="0"/>
              </a:rPr>
              <a:t>assoluta</a:t>
            </a:r>
            <a:r>
              <a:rPr lang="it-IT" altLang="ja-JP" sz="2400" b="1">
                <a:solidFill>
                  <a:srgbClr val="FFCC00"/>
                </a:solidFill>
                <a:latin typeface="Times New Roman" panose="02020603050405020304" pitchFamily="18" charset="0"/>
              </a:rPr>
              <a:t> dei batteri, ma una proprietà </a:t>
            </a:r>
            <a:r>
              <a:rPr lang="it-IT" altLang="ja-JP" sz="2400" b="1">
                <a:solidFill>
                  <a:srgbClr val="00FF00"/>
                </a:solidFill>
                <a:latin typeface="Times New Roman" panose="02020603050405020304" pitchFamily="18" charset="0"/>
              </a:rPr>
              <a:t>relativa</a:t>
            </a:r>
            <a:endParaRPr lang="it-IT" altLang="ja-JP" sz="2400" b="1">
              <a:solidFill>
                <a:srgbClr val="FFCC00"/>
              </a:solidFill>
              <a:latin typeface="Times New Roman" panose="02020603050405020304" pitchFamily="18" charset="0"/>
            </a:endParaRPr>
          </a:p>
          <a:p>
            <a:pPr algn="just">
              <a:lnSpc>
                <a:spcPct val="120000"/>
              </a:lnSpc>
              <a:spcBef>
                <a:spcPct val="0"/>
              </a:spcBef>
              <a:buFontTx/>
              <a:buNone/>
            </a:pPr>
            <a:endParaRPr lang="it-IT" altLang="it-IT" sz="2400" b="1">
              <a:solidFill>
                <a:srgbClr val="FFCC00"/>
              </a:solidFill>
              <a:latin typeface="Times New Roman" panose="02020603050405020304" pitchFamily="18" charset="0"/>
            </a:endParaRPr>
          </a:p>
          <a:p>
            <a:pPr algn="just">
              <a:lnSpc>
                <a:spcPct val="120000"/>
              </a:lnSpc>
              <a:spcBef>
                <a:spcPct val="0"/>
              </a:spcBef>
              <a:buFontTx/>
              <a:buNone/>
            </a:pPr>
            <a:r>
              <a:rPr lang="it-IT" altLang="it-IT" sz="2400" b="1">
                <a:solidFill>
                  <a:srgbClr val="FFCC00"/>
                </a:solidFill>
                <a:latin typeface="Times New Roman" panose="02020603050405020304" pitchFamily="18" charset="0"/>
              </a:rPr>
              <a:t>Dipende da:</a:t>
            </a:r>
          </a:p>
          <a:p>
            <a:pPr algn="just">
              <a:lnSpc>
                <a:spcPct val="120000"/>
              </a:lnSpc>
              <a:spcBef>
                <a:spcPct val="0"/>
              </a:spcBef>
              <a:buFontTx/>
              <a:buNone/>
            </a:pPr>
            <a:endParaRPr lang="it-IT" altLang="it-IT" sz="2400" b="1">
              <a:solidFill>
                <a:srgbClr val="FFCC00"/>
              </a:solidFill>
              <a:latin typeface="Times New Roman" panose="02020603050405020304" pitchFamily="18" charset="0"/>
            </a:endParaRPr>
          </a:p>
          <a:p>
            <a:pPr algn="just">
              <a:lnSpc>
                <a:spcPct val="120000"/>
              </a:lnSpc>
              <a:spcBef>
                <a:spcPct val="0"/>
              </a:spcBef>
              <a:buFontTx/>
              <a:buChar char="-"/>
            </a:pPr>
            <a:r>
              <a:rPr lang="it-IT" altLang="it-IT" sz="2400" b="1">
                <a:solidFill>
                  <a:srgbClr val="FFCC00"/>
                </a:solidFill>
                <a:latin typeface="Times New Roman" panose="02020603050405020304" pitchFamily="18" charset="0"/>
              </a:rPr>
              <a:t> condizioni generali dell</a:t>
            </a:r>
            <a:r>
              <a:rPr lang="ja-JP" altLang="it-IT" sz="2400" b="1">
                <a:solidFill>
                  <a:srgbClr val="FFCC00"/>
                </a:solidFill>
                <a:latin typeface="Times New Roman" panose="02020603050405020304" pitchFamily="18" charset="0"/>
              </a:rPr>
              <a:t>’</a:t>
            </a:r>
            <a:r>
              <a:rPr lang="it-IT" altLang="ja-JP" sz="2400" b="1">
                <a:solidFill>
                  <a:srgbClr val="FFCC00"/>
                </a:solidFill>
                <a:latin typeface="Times New Roman" panose="02020603050405020304" pitchFamily="18" charset="0"/>
              </a:rPr>
              <a:t>ospite</a:t>
            </a:r>
          </a:p>
          <a:p>
            <a:pPr algn="just">
              <a:lnSpc>
                <a:spcPct val="120000"/>
              </a:lnSpc>
              <a:spcBef>
                <a:spcPct val="0"/>
              </a:spcBef>
              <a:buFontTx/>
              <a:buChar char="-"/>
            </a:pPr>
            <a:r>
              <a:rPr lang="it-IT" altLang="it-IT" sz="2400" b="1">
                <a:solidFill>
                  <a:srgbClr val="FFCC00"/>
                </a:solidFill>
                <a:latin typeface="Times New Roman" panose="02020603050405020304" pitchFamily="18" charset="0"/>
              </a:rPr>
              <a:t> difese immunitarie dell</a:t>
            </a:r>
            <a:r>
              <a:rPr lang="ja-JP" altLang="it-IT" sz="2400" b="1">
                <a:solidFill>
                  <a:srgbClr val="FFCC00"/>
                </a:solidFill>
                <a:latin typeface="Times New Roman" panose="02020603050405020304" pitchFamily="18" charset="0"/>
              </a:rPr>
              <a:t>’</a:t>
            </a:r>
            <a:r>
              <a:rPr lang="it-IT" altLang="ja-JP" sz="2400" b="1">
                <a:solidFill>
                  <a:srgbClr val="FFCC00"/>
                </a:solidFill>
                <a:latin typeface="Times New Roman" panose="02020603050405020304" pitchFamily="18" charset="0"/>
              </a:rPr>
              <a:t>ospite</a:t>
            </a:r>
          </a:p>
          <a:p>
            <a:pPr algn="just">
              <a:lnSpc>
                <a:spcPct val="120000"/>
              </a:lnSpc>
              <a:spcBef>
                <a:spcPct val="0"/>
              </a:spcBef>
              <a:buFontTx/>
              <a:buChar char="-"/>
            </a:pPr>
            <a:r>
              <a:rPr lang="it-IT" altLang="it-IT" sz="2400" b="1">
                <a:solidFill>
                  <a:srgbClr val="FFCC00"/>
                </a:solidFill>
                <a:latin typeface="Times New Roman" panose="02020603050405020304" pitchFamily="18" charset="0"/>
              </a:rPr>
              <a:t> carica dell</a:t>
            </a:r>
            <a:r>
              <a:rPr lang="ja-JP" altLang="it-IT" sz="2400" b="1">
                <a:solidFill>
                  <a:srgbClr val="FFCC00"/>
                </a:solidFill>
                <a:latin typeface="Times New Roman" panose="02020603050405020304" pitchFamily="18" charset="0"/>
              </a:rPr>
              <a:t>’</a:t>
            </a:r>
            <a:r>
              <a:rPr lang="it-IT" altLang="ja-JP" sz="2400" b="1">
                <a:solidFill>
                  <a:srgbClr val="FFCC00"/>
                </a:solidFill>
                <a:latin typeface="Times New Roman" panose="02020603050405020304" pitchFamily="18" charset="0"/>
              </a:rPr>
              <a:t>inoculo</a:t>
            </a:r>
          </a:p>
          <a:p>
            <a:pPr algn="just">
              <a:lnSpc>
                <a:spcPct val="120000"/>
              </a:lnSpc>
              <a:spcBef>
                <a:spcPct val="0"/>
              </a:spcBef>
              <a:buFontTx/>
              <a:buChar char="-"/>
            </a:pPr>
            <a:r>
              <a:rPr lang="it-IT" altLang="it-IT" sz="2400" b="1">
                <a:solidFill>
                  <a:srgbClr val="FFCC00"/>
                </a:solidFill>
                <a:latin typeface="Times New Roman" panose="02020603050405020304" pitchFamily="18" charset="0"/>
              </a:rPr>
              <a:t> situazioni interferenti dopo l</a:t>
            </a:r>
            <a:r>
              <a:rPr lang="ja-JP" altLang="it-IT" sz="2400" b="1">
                <a:solidFill>
                  <a:srgbClr val="FFCC00"/>
                </a:solidFill>
                <a:latin typeface="Times New Roman" panose="02020603050405020304" pitchFamily="18" charset="0"/>
              </a:rPr>
              <a:t>’</a:t>
            </a:r>
            <a:r>
              <a:rPr lang="it-IT" altLang="ja-JP" sz="2400" b="1">
                <a:solidFill>
                  <a:srgbClr val="FFCC00"/>
                </a:solidFill>
                <a:latin typeface="Times New Roman" panose="02020603050405020304" pitchFamily="18" charset="0"/>
              </a:rPr>
              <a:t>infezione</a:t>
            </a:r>
            <a:endParaRPr lang="it-IT" altLang="it-IT" sz="2400" b="1">
              <a:solidFill>
                <a:srgbClr val="FFCC00"/>
              </a:solidFill>
              <a:latin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D02EF39E-E129-5B4F-BE74-730C56BA86A9}"/>
              </a:ext>
            </a:extLst>
          </p:cNvPr>
          <p:cNvSpPr txBox="1">
            <a:spLocks noChangeArrowheads="1"/>
          </p:cNvSpPr>
          <p:nvPr/>
        </p:nvSpPr>
        <p:spPr bwMode="auto">
          <a:xfrm>
            <a:off x="609600" y="3810000"/>
            <a:ext cx="4114800" cy="22352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2000" b="1" i="1">
                <a:solidFill>
                  <a:srgbClr val="FFCC00"/>
                </a:solidFill>
              </a:rPr>
              <a:t>-   evoluzione   delle   tecniche   di microscopia</a:t>
            </a:r>
          </a:p>
          <a:p>
            <a:pPr>
              <a:spcBef>
                <a:spcPct val="0"/>
              </a:spcBef>
              <a:buFontTx/>
              <a:buNone/>
            </a:pPr>
            <a:endParaRPr lang="it-IT" altLang="it-IT" sz="2000" b="1" i="1">
              <a:solidFill>
                <a:srgbClr val="FFCC00"/>
              </a:solidFill>
            </a:endParaRPr>
          </a:p>
          <a:p>
            <a:pPr>
              <a:spcBef>
                <a:spcPct val="0"/>
              </a:spcBef>
              <a:buFontTx/>
              <a:buNone/>
            </a:pPr>
            <a:r>
              <a:rPr lang="it-IT" altLang="it-IT" sz="2000" b="1" i="1">
                <a:solidFill>
                  <a:srgbClr val="FFCC00"/>
                </a:solidFill>
              </a:rPr>
              <a:t>- affinamento delle tecniche colturali</a:t>
            </a:r>
          </a:p>
          <a:p>
            <a:pPr>
              <a:spcBef>
                <a:spcPct val="0"/>
              </a:spcBef>
              <a:buFontTx/>
              <a:buNone/>
            </a:pPr>
            <a:endParaRPr lang="it-IT" altLang="it-IT" sz="2000" b="1" i="1">
              <a:solidFill>
                <a:srgbClr val="FFCC00"/>
              </a:solidFill>
            </a:endParaRPr>
          </a:p>
          <a:p>
            <a:pPr>
              <a:spcBef>
                <a:spcPct val="0"/>
              </a:spcBef>
              <a:buFontTx/>
              <a:buNone/>
            </a:pPr>
            <a:r>
              <a:rPr lang="it-IT" altLang="it-IT" sz="2000" b="1" i="1">
                <a:solidFill>
                  <a:srgbClr val="FFCC00"/>
                </a:solidFill>
              </a:rPr>
              <a:t>- diffusione  dell’uso  di  tecniche di biologia molecolare</a:t>
            </a:r>
            <a:endParaRPr lang="it-IT" altLang="it-IT" sz="2400">
              <a:solidFill>
                <a:srgbClr val="FFCC00"/>
              </a:solidFill>
            </a:endParaRPr>
          </a:p>
        </p:txBody>
      </p:sp>
      <p:sp>
        <p:nvSpPr>
          <p:cNvPr id="47106" name="Text Box 3">
            <a:extLst>
              <a:ext uri="{FF2B5EF4-FFF2-40B4-BE49-F238E27FC236}">
                <a16:creationId xmlns:a16="http://schemas.microsoft.com/office/drawing/2014/main" id="{E8A65B49-2477-5746-8A9F-29DCC19EDC38}"/>
              </a:ext>
            </a:extLst>
          </p:cNvPr>
          <p:cNvSpPr txBox="1">
            <a:spLocks noChangeArrowheads="1"/>
          </p:cNvSpPr>
          <p:nvPr/>
        </p:nvSpPr>
        <p:spPr bwMode="auto">
          <a:xfrm>
            <a:off x="5562600" y="3886200"/>
            <a:ext cx="3124200" cy="1625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b="1" i="1" dirty="0">
                <a:solidFill>
                  <a:srgbClr val="FFCC00"/>
                </a:solidFill>
              </a:rPr>
              <a:t>- meccanismi della risposta immunitaria </a:t>
            </a:r>
            <a:r>
              <a:rPr lang="it-IT" altLang="it-IT" sz="2000" b="1" i="1" u="sng" dirty="0">
                <a:solidFill>
                  <a:srgbClr val="FFCC00"/>
                </a:solidFill>
              </a:rPr>
              <a:t>innata</a:t>
            </a:r>
          </a:p>
          <a:p>
            <a:endParaRPr lang="it-IT" altLang="it-IT" sz="2000" b="1" i="1" dirty="0">
              <a:solidFill>
                <a:srgbClr val="FFCC00"/>
              </a:solidFill>
            </a:endParaRPr>
          </a:p>
          <a:p>
            <a:r>
              <a:rPr lang="it-IT" altLang="it-IT" sz="2000" b="1" i="1" dirty="0">
                <a:solidFill>
                  <a:srgbClr val="FFCC00"/>
                </a:solidFill>
              </a:rPr>
              <a:t>- meccanismi della risposta </a:t>
            </a:r>
            <a:r>
              <a:rPr lang="it-IT" altLang="it-IT" sz="2000" b="1" i="1" u="sng" dirty="0">
                <a:solidFill>
                  <a:srgbClr val="FFCC00"/>
                </a:solidFill>
              </a:rPr>
              <a:t>specifica</a:t>
            </a:r>
            <a:endParaRPr lang="it-IT" altLang="it-IT" u="sng" dirty="0">
              <a:solidFill>
                <a:srgbClr val="FFCC00"/>
              </a:solidFill>
            </a:endParaRPr>
          </a:p>
        </p:txBody>
      </p:sp>
      <p:sp>
        <p:nvSpPr>
          <p:cNvPr id="47107" name="Text Box 4">
            <a:extLst>
              <a:ext uri="{FF2B5EF4-FFF2-40B4-BE49-F238E27FC236}">
                <a16:creationId xmlns:a16="http://schemas.microsoft.com/office/drawing/2014/main" id="{E87886BD-03E7-4D43-830E-DE5C983F5D6A}"/>
              </a:ext>
            </a:extLst>
          </p:cNvPr>
          <p:cNvSpPr txBox="1">
            <a:spLocks noChangeArrowheads="1"/>
          </p:cNvSpPr>
          <p:nvPr/>
        </p:nvSpPr>
        <p:spPr bwMode="auto">
          <a:xfrm>
            <a:off x="76200" y="6096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2400" dirty="0">
                <a:solidFill>
                  <a:srgbClr val="FFCC00"/>
                </a:solidFill>
              </a:rPr>
              <a:t> Evoluzione delle conoscenze </a:t>
            </a:r>
            <a:r>
              <a:rPr lang="it-IT" altLang="it-IT" sz="2400" dirty="0">
                <a:solidFill>
                  <a:srgbClr val="FFD435"/>
                </a:solidFill>
              </a:rPr>
              <a:t>scientifiche</a:t>
            </a:r>
            <a:r>
              <a:rPr lang="it-IT" altLang="it-IT" sz="2400" dirty="0">
                <a:solidFill>
                  <a:srgbClr val="FFCC00"/>
                </a:solidFill>
              </a:rPr>
              <a:t> sulla patogenicità dei  batteri</a:t>
            </a:r>
          </a:p>
        </p:txBody>
      </p:sp>
      <p:sp>
        <p:nvSpPr>
          <p:cNvPr id="47108" name="Rectangle 5">
            <a:extLst>
              <a:ext uri="{FF2B5EF4-FFF2-40B4-BE49-F238E27FC236}">
                <a16:creationId xmlns:a16="http://schemas.microsoft.com/office/drawing/2014/main" id="{39E85EF4-9A3C-5647-AEF9-5731C7587847}"/>
              </a:ext>
            </a:extLst>
          </p:cNvPr>
          <p:cNvSpPr>
            <a:spLocks noChangeArrowheads="1"/>
          </p:cNvSpPr>
          <p:nvPr/>
        </p:nvSpPr>
        <p:spPr bwMode="auto">
          <a:xfrm>
            <a:off x="914400" y="2209800"/>
            <a:ext cx="3848100" cy="4667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a:solidFill>
                  <a:srgbClr val="FFCC00"/>
                </a:solidFill>
              </a:rPr>
              <a:t>fattori di virulenza dei </a:t>
            </a:r>
            <a:r>
              <a:rPr lang="it-IT" altLang="it-IT">
                <a:solidFill>
                  <a:srgbClr val="FF66CC"/>
                </a:solidFill>
              </a:rPr>
              <a:t>batteri</a:t>
            </a:r>
            <a:r>
              <a:rPr lang="it-IT" altLang="it-IT">
                <a:solidFill>
                  <a:srgbClr val="FFCC00"/>
                </a:solidFill>
              </a:rPr>
              <a:t>:</a:t>
            </a:r>
          </a:p>
        </p:txBody>
      </p:sp>
      <p:sp>
        <p:nvSpPr>
          <p:cNvPr id="47109" name="Rectangle 6">
            <a:extLst>
              <a:ext uri="{FF2B5EF4-FFF2-40B4-BE49-F238E27FC236}">
                <a16:creationId xmlns:a16="http://schemas.microsoft.com/office/drawing/2014/main" id="{1ABCDAD5-F945-9D41-92BA-2AABD0AB769B}"/>
              </a:ext>
            </a:extLst>
          </p:cNvPr>
          <p:cNvSpPr>
            <a:spLocks noChangeArrowheads="1"/>
          </p:cNvSpPr>
          <p:nvPr/>
        </p:nvSpPr>
        <p:spPr bwMode="auto">
          <a:xfrm>
            <a:off x="5867400" y="2209800"/>
            <a:ext cx="2589213" cy="4667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2400">
                <a:solidFill>
                  <a:srgbClr val="FFCC00"/>
                </a:solidFill>
              </a:rPr>
              <a:t>risposta dell’</a:t>
            </a:r>
            <a:r>
              <a:rPr lang="it-IT" altLang="ja-JP" sz="2400">
                <a:solidFill>
                  <a:srgbClr val="FF66CC"/>
                </a:solidFill>
              </a:rPr>
              <a:t>ospite</a:t>
            </a:r>
            <a:r>
              <a:rPr lang="it-IT" altLang="ja-JP" sz="2400">
                <a:solidFill>
                  <a:srgbClr val="FFCC00"/>
                </a:solidFill>
              </a:rPr>
              <a:t>:</a:t>
            </a:r>
            <a:endParaRPr lang="it-IT" altLang="it-IT" sz="2400">
              <a:solidFill>
                <a:srgbClr val="FFCC00"/>
              </a:solidFill>
            </a:endParaRPr>
          </a:p>
        </p:txBody>
      </p:sp>
      <p:sp>
        <p:nvSpPr>
          <p:cNvPr id="47110" name="AutoShape 7">
            <a:extLst>
              <a:ext uri="{FF2B5EF4-FFF2-40B4-BE49-F238E27FC236}">
                <a16:creationId xmlns:a16="http://schemas.microsoft.com/office/drawing/2014/main" id="{B711DBF6-CECA-8D4E-8084-F953CF4EB64E}"/>
              </a:ext>
            </a:extLst>
          </p:cNvPr>
          <p:cNvSpPr>
            <a:spLocks noChangeArrowheads="1"/>
          </p:cNvSpPr>
          <p:nvPr/>
        </p:nvSpPr>
        <p:spPr bwMode="auto">
          <a:xfrm>
            <a:off x="2667000" y="2895600"/>
            <a:ext cx="304800" cy="762000"/>
          </a:xfrm>
          <a:prstGeom prst="downArrow">
            <a:avLst>
              <a:gd name="adj1" fmla="val 50000"/>
              <a:gd name="adj2" fmla="val 62500"/>
            </a:avLst>
          </a:prstGeom>
          <a:solidFill>
            <a:srgbClr val="FFCC00"/>
          </a:soli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7111" name="AutoShape 8">
            <a:extLst>
              <a:ext uri="{FF2B5EF4-FFF2-40B4-BE49-F238E27FC236}">
                <a16:creationId xmlns:a16="http://schemas.microsoft.com/office/drawing/2014/main" id="{F1794E4E-7CF2-5645-A538-5DCB63C47D69}"/>
              </a:ext>
            </a:extLst>
          </p:cNvPr>
          <p:cNvSpPr>
            <a:spLocks noChangeArrowheads="1"/>
          </p:cNvSpPr>
          <p:nvPr/>
        </p:nvSpPr>
        <p:spPr bwMode="auto">
          <a:xfrm>
            <a:off x="7010400" y="2895600"/>
            <a:ext cx="304800" cy="762000"/>
          </a:xfrm>
          <a:prstGeom prst="downArrow">
            <a:avLst>
              <a:gd name="adj1" fmla="val 50000"/>
              <a:gd name="adj2" fmla="val 62500"/>
            </a:avLst>
          </a:prstGeom>
          <a:solidFill>
            <a:srgbClr val="FFCC00"/>
          </a:soli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7112" name="AutoShape 9">
            <a:extLst>
              <a:ext uri="{FF2B5EF4-FFF2-40B4-BE49-F238E27FC236}">
                <a16:creationId xmlns:a16="http://schemas.microsoft.com/office/drawing/2014/main" id="{481088B7-06E6-C44F-A71B-39C80DAD73D1}"/>
              </a:ext>
            </a:extLst>
          </p:cNvPr>
          <p:cNvSpPr>
            <a:spLocks noChangeArrowheads="1"/>
          </p:cNvSpPr>
          <p:nvPr/>
        </p:nvSpPr>
        <p:spPr bwMode="auto">
          <a:xfrm>
            <a:off x="2743200" y="1219200"/>
            <a:ext cx="304800" cy="762000"/>
          </a:xfrm>
          <a:prstGeom prst="downArrow">
            <a:avLst>
              <a:gd name="adj1" fmla="val 50000"/>
              <a:gd name="adj2" fmla="val 62500"/>
            </a:avLst>
          </a:prstGeom>
          <a:solidFill>
            <a:srgbClr val="FFCC00"/>
          </a:soli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7113" name="AutoShape 10">
            <a:extLst>
              <a:ext uri="{FF2B5EF4-FFF2-40B4-BE49-F238E27FC236}">
                <a16:creationId xmlns:a16="http://schemas.microsoft.com/office/drawing/2014/main" id="{42CBB0DC-C5B2-4A47-BBA0-29747371AC4F}"/>
              </a:ext>
            </a:extLst>
          </p:cNvPr>
          <p:cNvSpPr>
            <a:spLocks noChangeArrowheads="1"/>
          </p:cNvSpPr>
          <p:nvPr/>
        </p:nvSpPr>
        <p:spPr bwMode="auto">
          <a:xfrm>
            <a:off x="7010400" y="1143000"/>
            <a:ext cx="304800" cy="762000"/>
          </a:xfrm>
          <a:prstGeom prst="downArrow">
            <a:avLst>
              <a:gd name="adj1" fmla="val 50000"/>
              <a:gd name="adj2" fmla="val 62500"/>
            </a:avLst>
          </a:prstGeom>
          <a:solidFill>
            <a:srgbClr val="FFCC00"/>
          </a:soli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AutoShape 6">
            <a:extLst>
              <a:ext uri="{FF2B5EF4-FFF2-40B4-BE49-F238E27FC236}">
                <a16:creationId xmlns:a16="http://schemas.microsoft.com/office/drawing/2014/main" id="{B461C444-C2E5-934D-97D8-92E99B65387F}"/>
              </a:ext>
            </a:extLst>
          </p:cNvPr>
          <p:cNvSpPr>
            <a:spLocks noChangeArrowheads="1"/>
          </p:cNvSpPr>
          <p:nvPr/>
        </p:nvSpPr>
        <p:spPr bwMode="auto">
          <a:xfrm flipH="1">
            <a:off x="1447800" y="1752600"/>
            <a:ext cx="6477000" cy="1752600"/>
          </a:xfrm>
          <a:prstGeom prst="rtTriangle">
            <a:avLst/>
          </a:prstGeom>
          <a:gradFill rotWithShape="0">
            <a:gsLst>
              <a:gs pos="0">
                <a:schemeClr val="accent1"/>
              </a:gs>
              <a:gs pos="100000">
                <a:srgbClr val="FF3300"/>
              </a:gs>
            </a:gsLst>
            <a:lin ang="0" scaled="1"/>
          </a:gra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8130" name="Text Box 7">
            <a:extLst>
              <a:ext uri="{FF2B5EF4-FFF2-40B4-BE49-F238E27FC236}">
                <a16:creationId xmlns:a16="http://schemas.microsoft.com/office/drawing/2014/main" id="{959E31AE-751D-AE4F-B2DC-151185A430BC}"/>
              </a:ext>
            </a:extLst>
          </p:cNvPr>
          <p:cNvSpPr txBox="1">
            <a:spLocks noChangeArrowheads="1"/>
          </p:cNvSpPr>
          <p:nvPr/>
        </p:nvSpPr>
        <p:spPr bwMode="auto">
          <a:xfrm>
            <a:off x="1752600" y="152400"/>
            <a:ext cx="5605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2400" b="1">
                <a:solidFill>
                  <a:srgbClr val="FFCC00"/>
                </a:solidFill>
              </a:rPr>
              <a:t>Rapporto tra Virulenza e patogenicità</a:t>
            </a:r>
          </a:p>
        </p:txBody>
      </p:sp>
      <p:grpSp>
        <p:nvGrpSpPr>
          <p:cNvPr id="4" name="Gruppo 3">
            <a:extLst>
              <a:ext uri="{FF2B5EF4-FFF2-40B4-BE49-F238E27FC236}">
                <a16:creationId xmlns:a16="http://schemas.microsoft.com/office/drawing/2014/main" id="{D9CDEB5E-C157-5645-B597-ED52927FF696}"/>
              </a:ext>
            </a:extLst>
          </p:cNvPr>
          <p:cNvGrpSpPr/>
          <p:nvPr/>
        </p:nvGrpSpPr>
        <p:grpSpPr>
          <a:xfrm>
            <a:off x="1371600" y="1219200"/>
            <a:ext cx="6635750" cy="1905000"/>
            <a:chOff x="1371600" y="1219200"/>
            <a:chExt cx="6635750" cy="1905000"/>
          </a:xfrm>
        </p:grpSpPr>
        <p:sp>
          <p:nvSpPr>
            <p:cNvPr id="46088" name="Text Box 8">
              <a:extLst>
                <a:ext uri="{FF2B5EF4-FFF2-40B4-BE49-F238E27FC236}">
                  <a16:creationId xmlns:a16="http://schemas.microsoft.com/office/drawing/2014/main" id="{AA4E44FD-B091-4941-BE74-149455452ED6}"/>
                </a:ext>
              </a:extLst>
            </p:cNvPr>
            <p:cNvSpPr txBox="1">
              <a:spLocks noChangeArrowheads="1"/>
            </p:cNvSpPr>
            <p:nvPr/>
          </p:nvSpPr>
          <p:spPr bwMode="auto">
            <a:xfrm>
              <a:off x="1371600" y="2667000"/>
              <a:ext cx="125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a:solidFill>
                    <a:schemeClr val="accent1"/>
                  </a:solidFill>
                </a:rPr>
                <a:t>saprofita</a:t>
              </a:r>
              <a:endParaRPr lang="it-IT" altLang="it-IT">
                <a:solidFill>
                  <a:srgbClr val="FFCC00"/>
                </a:solidFill>
              </a:endParaRPr>
            </a:p>
          </p:txBody>
        </p:sp>
        <p:sp>
          <p:nvSpPr>
            <p:cNvPr id="46089" name="Text Box 9">
              <a:extLst>
                <a:ext uri="{FF2B5EF4-FFF2-40B4-BE49-F238E27FC236}">
                  <a16:creationId xmlns:a16="http://schemas.microsoft.com/office/drawing/2014/main" id="{C7013985-597A-AB4D-ADA8-59ADE91B1492}"/>
                </a:ext>
              </a:extLst>
            </p:cNvPr>
            <p:cNvSpPr txBox="1">
              <a:spLocks noChangeArrowheads="1"/>
            </p:cNvSpPr>
            <p:nvPr/>
          </p:nvSpPr>
          <p:spPr bwMode="auto">
            <a:xfrm>
              <a:off x="6705600" y="1219200"/>
              <a:ext cx="1301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it-IT">
                  <a:solidFill>
                    <a:srgbClr val="FF3300"/>
                  </a:solidFill>
                  <a:effectLst>
                    <a:outerShdw blurRad="38100" dist="38100" dir="2700000" algn="tl">
                      <a:srgbClr val="000000"/>
                    </a:outerShdw>
                  </a:effectLst>
                  <a:latin typeface="Times" charset="0"/>
                  <a:ea typeface="Osaka" charset="0"/>
                </a:rPr>
                <a:t>patogeno</a:t>
              </a:r>
              <a:endParaRPr lang="it-IT">
                <a:solidFill>
                  <a:srgbClr val="FFCC00"/>
                </a:solidFill>
                <a:latin typeface="Times" charset="0"/>
                <a:ea typeface="Osaka" charset="0"/>
              </a:endParaRPr>
            </a:p>
          </p:txBody>
        </p:sp>
      </p:grpSp>
      <p:grpSp>
        <p:nvGrpSpPr>
          <p:cNvPr id="3" name="Gruppo 2">
            <a:extLst>
              <a:ext uri="{FF2B5EF4-FFF2-40B4-BE49-F238E27FC236}">
                <a16:creationId xmlns:a16="http://schemas.microsoft.com/office/drawing/2014/main" id="{41DC2B89-71D1-0844-8D6E-067F23F1F0E6}"/>
              </a:ext>
            </a:extLst>
          </p:cNvPr>
          <p:cNvGrpSpPr/>
          <p:nvPr/>
        </p:nvGrpSpPr>
        <p:grpSpPr>
          <a:xfrm>
            <a:off x="1143000" y="4419600"/>
            <a:ext cx="7027863" cy="1320800"/>
            <a:chOff x="1143000" y="4419600"/>
            <a:chExt cx="7027863" cy="1320800"/>
          </a:xfrm>
        </p:grpSpPr>
        <p:sp>
          <p:nvSpPr>
            <p:cNvPr id="46082" name="Text Box 2">
              <a:extLst>
                <a:ext uri="{FF2B5EF4-FFF2-40B4-BE49-F238E27FC236}">
                  <a16:creationId xmlns:a16="http://schemas.microsoft.com/office/drawing/2014/main" id="{EC2681A5-A0E0-994A-A724-D997667F2EEE}"/>
                </a:ext>
              </a:extLst>
            </p:cNvPr>
            <p:cNvSpPr txBox="1">
              <a:spLocks noChangeArrowheads="1"/>
            </p:cNvSpPr>
            <p:nvPr/>
          </p:nvSpPr>
          <p:spPr bwMode="auto">
            <a:xfrm>
              <a:off x="1143000" y="4419600"/>
              <a:ext cx="2360613" cy="1320800"/>
            </a:xfrm>
            <a:prstGeom prst="rect">
              <a:avLst/>
            </a:prstGeom>
            <a:noFill/>
            <a:ln w="9525">
              <a:solidFill>
                <a:srgbClr val="FFCC00"/>
              </a:solidFill>
              <a:miter lim="800000"/>
              <a:headEnd/>
              <a:tailEnd/>
            </a:ln>
            <a:effectLst/>
            <a:extLst>
              <a:ext uri="{909E8E84-426E-40dd-AFC4-6F175D3DCCD1}"/>
              <a:ext uri="{AF507438-7753-43e0-B8FC-AC1667EBCBE1}"/>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defRPr/>
              </a:pPr>
              <a:r>
                <a:rPr lang="it-IT" altLang="it-IT" sz="2000" dirty="0">
                  <a:solidFill>
                    <a:srgbClr val="FFCC00"/>
                  </a:solidFill>
                  <a:effectLst>
                    <a:outerShdw blurRad="38100" dist="38100" dir="2700000" algn="tl">
                      <a:srgbClr val="000000"/>
                    </a:outerShdw>
                  </a:effectLst>
                </a:rPr>
                <a:t>      Patogenicità</a:t>
              </a:r>
            </a:p>
            <a:p>
              <a:pPr>
                <a:defRPr/>
              </a:pPr>
              <a:endParaRPr lang="it-IT" altLang="it-IT" sz="2000" dirty="0">
                <a:solidFill>
                  <a:srgbClr val="FFCC00"/>
                </a:solidFill>
                <a:effectLst>
                  <a:outerShdw blurRad="38100" dist="38100" dir="2700000" algn="tl">
                    <a:srgbClr val="000000"/>
                  </a:outerShdw>
                </a:effectLst>
              </a:endParaRPr>
            </a:p>
            <a:p>
              <a:pPr>
                <a:defRPr/>
              </a:pPr>
              <a:endParaRPr lang="it-IT" altLang="it-IT" sz="2000" dirty="0">
                <a:solidFill>
                  <a:srgbClr val="FFCC00"/>
                </a:solidFill>
                <a:effectLst>
                  <a:outerShdw blurRad="38100" dist="38100" dir="2700000" algn="tl">
                    <a:srgbClr val="000000"/>
                  </a:outerShdw>
                </a:effectLst>
              </a:endParaRPr>
            </a:p>
            <a:p>
              <a:pPr>
                <a:defRPr/>
              </a:pPr>
              <a:r>
                <a:rPr lang="it-IT" altLang="it-IT" sz="2000" dirty="0">
                  <a:solidFill>
                    <a:srgbClr val="FFCC00"/>
                  </a:solidFill>
                  <a:effectLst>
                    <a:outerShdw blurRad="38100" dist="38100" dir="2700000" algn="tl">
                      <a:srgbClr val="000000"/>
                    </a:outerShdw>
                  </a:effectLst>
                </a:rPr>
                <a:t>Attributo </a:t>
              </a:r>
              <a:r>
                <a:rPr lang="it-IT" altLang="it-IT" sz="2000" b="1" dirty="0">
                  <a:solidFill>
                    <a:srgbClr val="FFCC00"/>
                  </a:solidFill>
                  <a:effectLst>
                    <a:outerShdw blurRad="38100" dist="38100" dir="2700000" algn="tl">
                      <a:srgbClr val="000000"/>
                    </a:outerShdw>
                  </a:effectLst>
                </a:rPr>
                <a:t>qualitativo</a:t>
              </a:r>
              <a:endParaRPr lang="it-IT" altLang="it-IT" sz="2000" dirty="0">
                <a:solidFill>
                  <a:srgbClr val="FFCC00"/>
                </a:solidFill>
              </a:endParaRPr>
            </a:p>
          </p:txBody>
        </p:sp>
        <p:sp>
          <p:nvSpPr>
            <p:cNvPr id="48142" name="Line 3">
              <a:extLst>
                <a:ext uri="{FF2B5EF4-FFF2-40B4-BE49-F238E27FC236}">
                  <a16:creationId xmlns:a16="http://schemas.microsoft.com/office/drawing/2014/main" id="{E6CFF7DC-2400-F44C-A544-CA5AAAD596C9}"/>
                </a:ext>
              </a:extLst>
            </p:cNvPr>
            <p:cNvSpPr>
              <a:spLocks noChangeShapeType="1"/>
            </p:cNvSpPr>
            <p:nvPr/>
          </p:nvSpPr>
          <p:spPr bwMode="auto">
            <a:xfrm flipH="1">
              <a:off x="2286000" y="4826000"/>
              <a:ext cx="0" cy="533400"/>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6084" name="Text Box 4">
              <a:extLst>
                <a:ext uri="{FF2B5EF4-FFF2-40B4-BE49-F238E27FC236}">
                  <a16:creationId xmlns:a16="http://schemas.microsoft.com/office/drawing/2014/main" id="{A6F9FCF9-B1BE-5649-ACBA-59DC10D1D3DC}"/>
                </a:ext>
              </a:extLst>
            </p:cNvPr>
            <p:cNvSpPr txBox="1">
              <a:spLocks noChangeArrowheads="1"/>
            </p:cNvSpPr>
            <p:nvPr/>
          </p:nvSpPr>
          <p:spPr bwMode="auto">
            <a:xfrm>
              <a:off x="5654675" y="4419600"/>
              <a:ext cx="2516188" cy="1320800"/>
            </a:xfrm>
            <a:prstGeom prst="rect">
              <a:avLst/>
            </a:prstGeom>
            <a:noFill/>
            <a:ln w="9525">
              <a:solidFill>
                <a:srgbClr val="FFCC00"/>
              </a:solidFill>
              <a:miter lim="800000"/>
              <a:headEnd/>
              <a:tailEnd/>
            </a:ln>
            <a:effectLst/>
            <a:extLst>
              <a:ext uri="{909E8E84-426E-40dd-AFC4-6F175D3DCCD1}"/>
              <a:ext uri="{AF507438-7753-43e0-B8FC-AC1667EBCBE1}"/>
            </a:extLst>
          </p:spPr>
          <p:txBody>
            <a:bodyPr wrap="none">
              <a:spAutoFit/>
            </a:bodyPr>
            <a:lstStyle/>
            <a:p>
              <a:pPr algn="ctr">
                <a:defRPr/>
              </a:pPr>
              <a:r>
                <a:rPr lang="it-IT" sz="2000" dirty="0">
                  <a:solidFill>
                    <a:srgbClr val="FFCC00"/>
                  </a:solidFill>
                  <a:effectLst>
                    <a:outerShdw blurRad="38100" dist="38100" dir="2700000" algn="tl">
                      <a:srgbClr val="000000"/>
                    </a:outerShdw>
                  </a:effectLst>
                  <a:latin typeface="Times" charset="0"/>
                  <a:ea typeface="Osaka" charset="0"/>
                </a:rPr>
                <a:t>Virulenza</a:t>
              </a:r>
            </a:p>
            <a:p>
              <a:pPr algn="ctr">
                <a:defRPr/>
              </a:pPr>
              <a:endParaRPr lang="it-IT" sz="2000" dirty="0">
                <a:solidFill>
                  <a:srgbClr val="FFCC00"/>
                </a:solidFill>
                <a:effectLst>
                  <a:outerShdw blurRad="38100" dist="38100" dir="2700000" algn="tl">
                    <a:srgbClr val="000000"/>
                  </a:outerShdw>
                </a:effectLst>
                <a:latin typeface="Times" charset="0"/>
                <a:ea typeface="Osaka" charset="0"/>
              </a:endParaRPr>
            </a:p>
            <a:p>
              <a:pPr algn="ctr">
                <a:defRPr/>
              </a:pPr>
              <a:endParaRPr lang="it-IT" sz="2000" dirty="0">
                <a:solidFill>
                  <a:srgbClr val="FFCC00"/>
                </a:solidFill>
                <a:effectLst>
                  <a:outerShdw blurRad="38100" dist="38100" dir="2700000" algn="tl">
                    <a:srgbClr val="000000"/>
                  </a:outerShdw>
                </a:effectLst>
                <a:latin typeface="Times" charset="0"/>
                <a:ea typeface="Osaka" charset="0"/>
              </a:endParaRPr>
            </a:p>
            <a:p>
              <a:pPr algn="ctr">
                <a:defRPr/>
              </a:pPr>
              <a:r>
                <a:rPr lang="it-IT" sz="2000" dirty="0">
                  <a:solidFill>
                    <a:srgbClr val="FFCC00"/>
                  </a:solidFill>
                  <a:effectLst>
                    <a:outerShdw blurRad="38100" dist="38100" dir="2700000" algn="tl">
                      <a:srgbClr val="000000"/>
                    </a:outerShdw>
                  </a:effectLst>
                  <a:latin typeface="Times" charset="0"/>
                  <a:ea typeface="Osaka" charset="0"/>
                </a:rPr>
                <a:t>Attributo </a:t>
              </a:r>
              <a:r>
                <a:rPr lang="it-IT" sz="2000" b="1" dirty="0">
                  <a:solidFill>
                    <a:srgbClr val="FFCC00"/>
                  </a:solidFill>
                  <a:effectLst>
                    <a:outerShdw blurRad="38100" dist="38100" dir="2700000" algn="tl">
                      <a:srgbClr val="000000"/>
                    </a:outerShdw>
                  </a:effectLst>
                  <a:latin typeface="Times" charset="0"/>
                  <a:ea typeface="Osaka" charset="0"/>
                </a:rPr>
                <a:t>quantitativo</a:t>
              </a:r>
              <a:endParaRPr lang="it-IT" sz="2000" dirty="0">
                <a:solidFill>
                  <a:srgbClr val="FFCC00"/>
                </a:solidFill>
                <a:effectLst>
                  <a:outerShdw blurRad="38100" dist="38100" dir="2700000" algn="tl">
                    <a:srgbClr val="000000"/>
                  </a:outerShdw>
                </a:effectLst>
                <a:latin typeface="Times" charset="0"/>
                <a:ea typeface="Osaka" charset="0"/>
              </a:endParaRPr>
            </a:p>
          </p:txBody>
        </p:sp>
        <p:sp>
          <p:nvSpPr>
            <p:cNvPr id="48144" name="Line 5">
              <a:extLst>
                <a:ext uri="{FF2B5EF4-FFF2-40B4-BE49-F238E27FC236}">
                  <a16:creationId xmlns:a16="http://schemas.microsoft.com/office/drawing/2014/main" id="{09B0C88E-E653-E240-AF68-1F5F1AC60D6C}"/>
                </a:ext>
              </a:extLst>
            </p:cNvPr>
            <p:cNvSpPr>
              <a:spLocks noChangeShapeType="1"/>
            </p:cNvSpPr>
            <p:nvPr/>
          </p:nvSpPr>
          <p:spPr bwMode="auto">
            <a:xfrm>
              <a:off x="6934200" y="4826000"/>
              <a:ext cx="0" cy="503238"/>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48145" name="Text Box 10">
            <a:extLst>
              <a:ext uri="{FF2B5EF4-FFF2-40B4-BE49-F238E27FC236}">
                <a16:creationId xmlns:a16="http://schemas.microsoft.com/office/drawing/2014/main" id="{920A350B-517F-6C4D-9443-90FBA408A758}"/>
              </a:ext>
            </a:extLst>
          </p:cNvPr>
          <p:cNvSpPr txBox="1">
            <a:spLocks noChangeArrowheads="1"/>
          </p:cNvSpPr>
          <p:nvPr/>
        </p:nvSpPr>
        <p:spPr bwMode="auto">
          <a:xfrm>
            <a:off x="467544" y="6096000"/>
            <a:ext cx="8384155" cy="461665"/>
          </a:xfrm>
          <a:prstGeom prst="rect">
            <a:avLst/>
          </a:prstGeom>
          <a:solidFill>
            <a:srgbClr val="2526A5"/>
          </a:solidFill>
          <a:ln>
            <a:noFill/>
          </a:ln>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b="1" dirty="0">
                <a:solidFill>
                  <a:srgbClr val="FFCC00"/>
                </a:solidFill>
              </a:rPr>
              <a:t>ALCUNI FATTORI DI VIRULENZA SONO TRASFERIBILI</a:t>
            </a:r>
          </a:p>
        </p:txBody>
      </p:sp>
      <p:sp>
        <p:nvSpPr>
          <p:cNvPr id="48134" name="Line 11">
            <a:extLst>
              <a:ext uri="{FF2B5EF4-FFF2-40B4-BE49-F238E27FC236}">
                <a16:creationId xmlns:a16="http://schemas.microsoft.com/office/drawing/2014/main" id="{884E7A11-8B1D-A04B-9447-7F32D445A947}"/>
              </a:ext>
            </a:extLst>
          </p:cNvPr>
          <p:cNvSpPr>
            <a:spLocks noChangeShapeType="1"/>
          </p:cNvSpPr>
          <p:nvPr/>
        </p:nvSpPr>
        <p:spPr bwMode="auto">
          <a:xfrm>
            <a:off x="1143000" y="838200"/>
            <a:ext cx="0" cy="3048000"/>
          </a:xfrm>
          <a:prstGeom prst="line">
            <a:avLst/>
          </a:prstGeom>
          <a:noFill/>
          <a:ln w="28575">
            <a:solidFill>
              <a:srgbClr val="FFCC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48135" name="Line 12">
            <a:extLst>
              <a:ext uri="{FF2B5EF4-FFF2-40B4-BE49-F238E27FC236}">
                <a16:creationId xmlns:a16="http://schemas.microsoft.com/office/drawing/2014/main" id="{95C69617-F126-5747-BB41-3BA6FCF922ED}"/>
              </a:ext>
            </a:extLst>
          </p:cNvPr>
          <p:cNvSpPr>
            <a:spLocks noChangeShapeType="1"/>
          </p:cNvSpPr>
          <p:nvPr/>
        </p:nvSpPr>
        <p:spPr bwMode="auto">
          <a:xfrm flipH="1">
            <a:off x="1143000" y="3886200"/>
            <a:ext cx="7239000" cy="0"/>
          </a:xfrm>
          <a:prstGeom prst="line">
            <a:avLst/>
          </a:prstGeom>
          <a:noFill/>
          <a:ln w="28575">
            <a:solidFill>
              <a:srgbClr val="FFCC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48136" name="Text Box 16">
            <a:extLst>
              <a:ext uri="{FF2B5EF4-FFF2-40B4-BE49-F238E27FC236}">
                <a16:creationId xmlns:a16="http://schemas.microsoft.com/office/drawing/2014/main" id="{E6C842D2-43D4-AF46-BAEE-787A575C49BF}"/>
              </a:ext>
            </a:extLst>
          </p:cNvPr>
          <p:cNvSpPr txBox="1">
            <a:spLocks noChangeArrowheads="1"/>
          </p:cNvSpPr>
          <p:nvPr/>
        </p:nvSpPr>
        <p:spPr bwMode="auto">
          <a:xfrm>
            <a:off x="6880671" y="3955891"/>
            <a:ext cx="1906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1400" dirty="0">
                <a:solidFill>
                  <a:srgbClr val="FFCC00"/>
                </a:solidFill>
              </a:rPr>
              <a:t>N. di fattori di virulenza</a:t>
            </a:r>
          </a:p>
        </p:txBody>
      </p:sp>
      <p:sp>
        <p:nvSpPr>
          <p:cNvPr id="48137" name="Text Box 17">
            <a:extLst>
              <a:ext uri="{FF2B5EF4-FFF2-40B4-BE49-F238E27FC236}">
                <a16:creationId xmlns:a16="http://schemas.microsoft.com/office/drawing/2014/main" id="{ABAC837D-7C75-0A47-98BB-1081C4EE3B57}"/>
              </a:ext>
            </a:extLst>
          </p:cNvPr>
          <p:cNvSpPr txBox="1">
            <a:spLocks noChangeArrowheads="1"/>
          </p:cNvSpPr>
          <p:nvPr/>
        </p:nvSpPr>
        <p:spPr bwMode="auto">
          <a:xfrm>
            <a:off x="104940" y="914400"/>
            <a:ext cx="1108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sz="1400" dirty="0">
                <a:solidFill>
                  <a:srgbClr val="FFCC00"/>
                </a:solidFill>
              </a:rPr>
              <a:t>Patogenicità </a:t>
            </a:r>
          </a:p>
        </p:txBody>
      </p:sp>
      <p:grpSp>
        <p:nvGrpSpPr>
          <p:cNvPr id="46100" name="Group 20">
            <a:extLst>
              <a:ext uri="{FF2B5EF4-FFF2-40B4-BE49-F238E27FC236}">
                <a16:creationId xmlns:a16="http://schemas.microsoft.com/office/drawing/2014/main" id="{4816C174-C6E0-D543-A97B-0A5D0227DECF}"/>
              </a:ext>
            </a:extLst>
          </p:cNvPr>
          <p:cNvGrpSpPr>
            <a:grpSpLocks/>
          </p:cNvGrpSpPr>
          <p:nvPr/>
        </p:nvGrpSpPr>
        <p:grpSpPr bwMode="auto">
          <a:xfrm>
            <a:off x="637956" y="1811337"/>
            <a:ext cx="7832725" cy="3827463"/>
            <a:chOff x="490" y="1056"/>
            <a:chExt cx="4934" cy="2411"/>
          </a:xfrm>
        </p:grpSpPr>
        <p:sp>
          <p:nvSpPr>
            <p:cNvPr id="48139" name="Rectangle 21">
              <a:extLst>
                <a:ext uri="{FF2B5EF4-FFF2-40B4-BE49-F238E27FC236}">
                  <a16:creationId xmlns:a16="http://schemas.microsoft.com/office/drawing/2014/main" id="{23D442A3-0F85-8647-8562-DD596E02A05F}"/>
                </a:ext>
              </a:extLst>
            </p:cNvPr>
            <p:cNvSpPr>
              <a:spLocks noChangeArrowheads="1"/>
            </p:cNvSpPr>
            <p:nvPr/>
          </p:nvSpPr>
          <p:spPr bwMode="auto">
            <a:xfrm rot="-1682466">
              <a:off x="528" y="1061"/>
              <a:ext cx="4896" cy="2064"/>
            </a:xfrm>
            <a:prstGeom prst="rect">
              <a:avLst/>
            </a:prstGeom>
            <a:gradFill rotWithShape="0">
              <a:gsLst>
                <a:gs pos="0">
                  <a:srgbClr val="2F1BCC"/>
                </a:gs>
                <a:gs pos="100000">
                  <a:srgbClr val="04054D"/>
                </a:gs>
              </a:gsLst>
              <a:path path="shape">
                <a:fillToRect l="50000" t="50000" r="50000" b="50000"/>
              </a:path>
            </a:gradFill>
            <a:ln w="9525">
              <a:solidFill>
                <a:srgbClr val="FFCC00"/>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8140" name="WordArt 22">
              <a:extLst>
                <a:ext uri="{FF2B5EF4-FFF2-40B4-BE49-F238E27FC236}">
                  <a16:creationId xmlns:a16="http://schemas.microsoft.com/office/drawing/2014/main" id="{440CAE8A-AEB9-8142-A194-3891A3C6179E}"/>
                </a:ext>
              </a:extLst>
            </p:cNvPr>
            <p:cNvSpPr>
              <a:spLocks noChangeArrowheads="1" noChangeShapeType="1" noTextEdit="1"/>
            </p:cNvSpPr>
            <p:nvPr/>
          </p:nvSpPr>
          <p:spPr bwMode="auto">
            <a:xfrm rot="-1201271">
              <a:off x="490" y="1056"/>
              <a:ext cx="4886" cy="2411"/>
            </a:xfrm>
            <a:prstGeom prst="rect">
              <a:avLst/>
            </a:prstGeom>
          </p:spPr>
          <p:txBody>
            <a:bodyPr wrap="none" fromWordArt="1">
              <a:prstTxWarp prst="textCascadeUp">
                <a:avLst>
                  <a:gd name="adj" fmla="val 44444"/>
                </a:avLst>
              </a:prstTxWarp>
              <a:scene3d>
                <a:camera prst="legacyPerspectiveFront">
                  <a:rot lat="20519971" lon="1080000" rev="0"/>
                </a:camera>
                <a:lightRig rig="legacyHarsh2" dir="b"/>
              </a:scene3d>
              <a:sp3d extrusionH="430200" prstMaterial="legacyMatte">
                <a:extrusionClr>
                  <a:srgbClr val="FF6600"/>
                </a:extrusionClr>
                <a:contourClr>
                  <a:srgbClr val="FE3E02"/>
                </a:contourClr>
              </a:sp3d>
            </a:bodyPr>
            <a:lstStyle/>
            <a:p>
              <a:pPr algn="ctr"/>
              <a:r>
                <a:rPr lang="it-IT" sz="3600" kern="10">
                  <a:ln w="9525">
                    <a:round/>
                    <a:headEnd/>
                    <a:tailEnd/>
                  </a:ln>
                  <a:gradFill rotWithShape="1">
                    <a:gsLst>
                      <a:gs pos="0">
                        <a:srgbClr val="FE3E02"/>
                      </a:gs>
                      <a:gs pos="100000">
                        <a:srgbClr val="FFE701"/>
                      </a:gs>
                    </a:gsLst>
                    <a:lin ang="17400000" scaled="1"/>
                  </a:gradFill>
                  <a:latin typeface="Impact" panose="020B0806030902050204" pitchFamily="34" charset="0"/>
                </a:rPr>
                <a:t>IN OGNI SPECIE PUO VARIARE </a:t>
              </a:r>
            </a:p>
            <a:p>
              <a:pPr algn="ctr"/>
              <a:r>
                <a:rPr lang="it-IT" sz="3600" kern="10">
                  <a:ln w="9525">
                    <a:round/>
                    <a:headEnd/>
                    <a:tailEnd/>
                  </a:ln>
                  <a:gradFill rotWithShape="1">
                    <a:gsLst>
                      <a:gs pos="0">
                        <a:srgbClr val="FE3E02"/>
                      </a:gs>
                      <a:gs pos="100000">
                        <a:srgbClr val="FFE701"/>
                      </a:gs>
                    </a:gsLst>
                    <a:lin ang="17400000" scaled="1"/>
                  </a:gradFill>
                  <a:latin typeface="Impact" panose="020B0806030902050204" pitchFamily="34" charset="0"/>
                </a:rPr>
                <a:t>LA VIRULENZA</a:t>
              </a:r>
            </a:p>
          </p:txBody>
        </p:sp>
      </p:grpSp>
    </p:spTree>
    <p:extLst>
      <p:ext uri="{BB962C8B-B14F-4D97-AF65-F5344CB8AC3E}">
        <p14:creationId xmlns:p14="http://schemas.microsoft.com/office/powerpoint/2010/main" val="2698554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wipe(left)">
                                      <p:cBhvr>
                                        <p:cTn id="7" dur="500"/>
                                        <p:tgtEl>
                                          <p:spTgt spid="460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8145"/>
                                        </p:tgtEl>
                                        <p:attrNameLst>
                                          <p:attrName>style.visibility</p:attrName>
                                        </p:attrNameLst>
                                      </p:cBhvr>
                                      <p:to>
                                        <p:strVal val="visible"/>
                                      </p:to>
                                    </p:set>
                                    <p:animEffect transition="in" filter="dissolve">
                                      <p:cBhvr>
                                        <p:cTn id="22" dur="500"/>
                                        <p:tgtEl>
                                          <p:spTgt spid="481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6100"/>
                                        </p:tgtEl>
                                        <p:attrNameLst>
                                          <p:attrName>style.visibility</p:attrName>
                                        </p:attrNameLst>
                                      </p:cBhvr>
                                      <p:to>
                                        <p:strVal val="visible"/>
                                      </p:to>
                                    </p:set>
                                    <p:animEffect transition="in" filter="dissolve">
                                      <p:cBhvr>
                                        <p:cTn id="27" dur="500"/>
                                        <p:tgtEl>
                                          <p:spTgt spid="46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p:bldP spid="481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2">
            <a:extLst>
              <a:ext uri="{FF2B5EF4-FFF2-40B4-BE49-F238E27FC236}">
                <a16:creationId xmlns:a16="http://schemas.microsoft.com/office/drawing/2014/main" id="{B864AAA5-F9FE-F14C-8A50-B89E66B1F5CA}"/>
              </a:ext>
            </a:extLst>
          </p:cNvPr>
          <p:cNvSpPr>
            <a:spLocks noChangeArrowheads="1"/>
          </p:cNvSpPr>
          <p:nvPr/>
        </p:nvSpPr>
        <p:spPr bwMode="auto">
          <a:xfrm flipH="1">
            <a:off x="1447800" y="838200"/>
            <a:ext cx="6477000" cy="1752600"/>
          </a:xfrm>
          <a:prstGeom prst="rtTriangle">
            <a:avLst/>
          </a:prstGeom>
          <a:gradFill rotWithShape="0">
            <a:gsLst>
              <a:gs pos="0">
                <a:schemeClr val="accent1"/>
              </a:gs>
              <a:gs pos="100000">
                <a:srgbClr val="FF3300"/>
              </a:gs>
            </a:gsLst>
            <a:lin ang="0" scaled="1"/>
          </a:gra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49154" name="Text Box 3">
            <a:extLst>
              <a:ext uri="{FF2B5EF4-FFF2-40B4-BE49-F238E27FC236}">
                <a16:creationId xmlns:a16="http://schemas.microsoft.com/office/drawing/2014/main" id="{D6D48950-2A54-A348-B8A0-8B04619FB2BD}"/>
              </a:ext>
            </a:extLst>
          </p:cNvPr>
          <p:cNvSpPr txBox="1">
            <a:spLocks noChangeArrowheads="1"/>
          </p:cNvSpPr>
          <p:nvPr/>
        </p:nvSpPr>
        <p:spPr bwMode="auto">
          <a:xfrm>
            <a:off x="3124200" y="2590800"/>
            <a:ext cx="252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a:solidFill>
                  <a:srgbClr val="FFCC00"/>
                </a:solidFill>
              </a:rPr>
              <a:t>               Virulenza</a:t>
            </a:r>
          </a:p>
        </p:txBody>
      </p:sp>
      <p:sp>
        <p:nvSpPr>
          <p:cNvPr id="49155" name="Line 4">
            <a:extLst>
              <a:ext uri="{FF2B5EF4-FFF2-40B4-BE49-F238E27FC236}">
                <a16:creationId xmlns:a16="http://schemas.microsoft.com/office/drawing/2014/main" id="{CC997C1B-FEAB-F340-B89A-F24DD536BD42}"/>
              </a:ext>
            </a:extLst>
          </p:cNvPr>
          <p:cNvSpPr>
            <a:spLocks noChangeShapeType="1"/>
          </p:cNvSpPr>
          <p:nvPr/>
        </p:nvSpPr>
        <p:spPr bwMode="auto">
          <a:xfrm>
            <a:off x="3962400" y="2590800"/>
            <a:ext cx="0" cy="23622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9156" name="Line 5">
            <a:extLst>
              <a:ext uri="{FF2B5EF4-FFF2-40B4-BE49-F238E27FC236}">
                <a16:creationId xmlns:a16="http://schemas.microsoft.com/office/drawing/2014/main" id="{57E3180F-8B80-8D4F-BE0C-185621FE16FD}"/>
              </a:ext>
            </a:extLst>
          </p:cNvPr>
          <p:cNvSpPr>
            <a:spLocks noChangeShapeType="1"/>
          </p:cNvSpPr>
          <p:nvPr/>
        </p:nvSpPr>
        <p:spPr bwMode="auto">
          <a:xfrm>
            <a:off x="5943600" y="2590800"/>
            <a:ext cx="0" cy="2362200"/>
          </a:xfrm>
          <a:prstGeom prst="line">
            <a:avLst/>
          </a:prstGeom>
          <a:noFill/>
          <a:ln w="317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9157" name="Line 6">
            <a:extLst>
              <a:ext uri="{FF2B5EF4-FFF2-40B4-BE49-F238E27FC236}">
                <a16:creationId xmlns:a16="http://schemas.microsoft.com/office/drawing/2014/main" id="{4C953315-98D0-6740-BBC0-4A4ED7CA3B2F}"/>
              </a:ext>
            </a:extLst>
          </p:cNvPr>
          <p:cNvSpPr>
            <a:spLocks noChangeShapeType="1"/>
          </p:cNvSpPr>
          <p:nvPr/>
        </p:nvSpPr>
        <p:spPr bwMode="auto">
          <a:xfrm>
            <a:off x="7620000" y="2590800"/>
            <a:ext cx="0" cy="23622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9158" name="Line 7">
            <a:extLst>
              <a:ext uri="{FF2B5EF4-FFF2-40B4-BE49-F238E27FC236}">
                <a16:creationId xmlns:a16="http://schemas.microsoft.com/office/drawing/2014/main" id="{78098AA2-F56B-3941-B87C-E9D328966A3A}"/>
              </a:ext>
            </a:extLst>
          </p:cNvPr>
          <p:cNvSpPr>
            <a:spLocks noChangeShapeType="1"/>
          </p:cNvSpPr>
          <p:nvPr/>
        </p:nvSpPr>
        <p:spPr bwMode="auto">
          <a:xfrm>
            <a:off x="2362200" y="2590800"/>
            <a:ext cx="0" cy="19812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9159" name="Text Box 8">
            <a:extLst>
              <a:ext uri="{FF2B5EF4-FFF2-40B4-BE49-F238E27FC236}">
                <a16:creationId xmlns:a16="http://schemas.microsoft.com/office/drawing/2014/main" id="{7693753E-52EB-354C-B0B1-B06D3A3FEF06}"/>
              </a:ext>
            </a:extLst>
          </p:cNvPr>
          <p:cNvSpPr txBox="1">
            <a:spLocks noChangeArrowheads="1"/>
          </p:cNvSpPr>
          <p:nvPr/>
        </p:nvSpPr>
        <p:spPr bwMode="auto">
          <a:xfrm>
            <a:off x="7318375" y="4937125"/>
            <a:ext cx="1135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a:t>
            </a:r>
            <a:r>
              <a:rPr lang="it-IT" altLang="it-IT">
                <a:solidFill>
                  <a:srgbClr val="FFCC00"/>
                </a:solidFill>
              </a:rPr>
              <a:t> </a:t>
            </a:r>
          </a:p>
          <a:p>
            <a:pPr algn="ctr"/>
            <a:r>
              <a:rPr lang="it-IT" altLang="it-IT" sz="2000">
                <a:solidFill>
                  <a:srgbClr val="FFCC00"/>
                </a:solidFill>
              </a:rPr>
              <a:t>stretti</a:t>
            </a:r>
            <a:endParaRPr lang="it-IT" altLang="it-IT">
              <a:solidFill>
                <a:srgbClr val="FFCC00"/>
              </a:solidFill>
            </a:endParaRPr>
          </a:p>
        </p:txBody>
      </p:sp>
      <p:sp>
        <p:nvSpPr>
          <p:cNvPr id="49160" name="Text Box 9">
            <a:extLst>
              <a:ext uri="{FF2B5EF4-FFF2-40B4-BE49-F238E27FC236}">
                <a16:creationId xmlns:a16="http://schemas.microsoft.com/office/drawing/2014/main" id="{123EF967-12E6-DF48-AC76-A3C5A734340A}"/>
              </a:ext>
            </a:extLst>
          </p:cNvPr>
          <p:cNvSpPr txBox="1">
            <a:spLocks noChangeArrowheads="1"/>
          </p:cNvSpPr>
          <p:nvPr/>
        </p:nvSpPr>
        <p:spPr bwMode="auto">
          <a:xfrm>
            <a:off x="1828800" y="4648200"/>
            <a:ext cx="1030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a:solidFill>
                  <a:srgbClr val="FFCC00"/>
                </a:solidFill>
              </a:rPr>
              <a:t>saprofiti</a:t>
            </a:r>
            <a:endParaRPr lang="it-IT" altLang="it-IT">
              <a:solidFill>
                <a:srgbClr val="FFCC00"/>
              </a:solidFill>
            </a:endParaRPr>
          </a:p>
        </p:txBody>
      </p:sp>
      <p:sp>
        <p:nvSpPr>
          <p:cNvPr id="49161" name="Text Box 10">
            <a:extLst>
              <a:ext uri="{FF2B5EF4-FFF2-40B4-BE49-F238E27FC236}">
                <a16:creationId xmlns:a16="http://schemas.microsoft.com/office/drawing/2014/main" id="{882F95AE-802D-E947-8858-F976FE0FC555}"/>
              </a:ext>
            </a:extLst>
          </p:cNvPr>
          <p:cNvSpPr txBox="1">
            <a:spLocks noChangeArrowheads="1"/>
          </p:cNvSpPr>
          <p:nvPr/>
        </p:nvSpPr>
        <p:spPr bwMode="auto">
          <a:xfrm>
            <a:off x="5410200" y="5105400"/>
            <a:ext cx="11223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 </a:t>
            </a:r>
          </a:p>
          <a:p>
            <a:pPr algn="ctr"/>
            <a:r>
              <a:rPr lang="it-IT" altLang="it-IT" sz="2000">
                <a:solidFill>
                  <a:srgbClr val="FFCC00"/>
                </a:solidFill>
              </a:rPr>
              <a:t>comuni</a:t>
            </a:r>
          </a:p>
        </p:txBody>
      </p:sp>
      <p:sp>
        <p:nvSpPr>
          <p:cNvPr id="49162" name="Text Box 11">
            <a:extLst>
              <a:ext uri="{FF2B5EF4-FFF2-40B4-BE49-F238E27FC236}">
                <a16:creationId xmlns:a16="http://schemas.microsoft.com/office/drawing/2014/main" id="{5D74C132-62C5-DF4E-8C32-130FCD6AD229}"/>
              </a:ext>
            </a:extLst>
          </p:cNvPr>
          <p:cNvSpPr txBox="1">
            <a:spLocks noChangeArrowheads="1"/>
          </p:cNvSpPr>
          <p:nvPr/>
        </p:nvSpPr>
        <p:spPr bwMode="auto">
          <a:xfrm>
            <a:off x="1598613" y="5715000"/>
            <a:ext cx="14747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a:t>
            </a:r>
          </a:p>
          <a:p>
            <a:pPr algn="ctr"/>
            <a:r>
              <a:rPr lang="it-IT" altLang="it-IT" sz="2000">
                <a:solidFill>
                  <a:srgbClr val="FFCC00"/>
                </a:solidFill>
              </a:rPr>
              <a:t>opportunisti </a:t>
            </a:r>
          </a:p>
        </p:txBody>
      </p:sp>
      <p:sp>
        <p:nvSpPr>
          <p:cNvPr id="49163" name="Line 12">
            <a:extLst>
              <a:ext uri="{FF2B5EF4-FFF2-40B4-BE49-F238E27FC236}">
                <a16:creationId xmlns:a16="http://schemas.microsoft.com/office/drawing/2014/main" id="{4F289305-10CD-304E-B3ED-593F98D24157}"/>
              </a:ext>
            </a:extLst>
          </p:cNvPr>
          <p:cNvSpPr>
            <a:spLocks noChangeShapeType="1"/>
          </p:cNvSpPr>
          <p:nvPr/>
        </p:nvSpPr>
        <p:spPr bwMode="auto">
          <a:xfrm>
            <a:off x="2362200" y="5105400"/>
            <a:ext cx="0" cy="53340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9164" name="Text Box 13">
            <a:extLst>
              <a:ext uri="{FF2B5EF4-FFF2-40B4-BE49-F238E27FC236}">
                <a16:creationId xmlns:a16="http://schemas.microsoft.com/office/drawing/2014/main" id="{95EF19D4-AED9-ED46-9AA0-8A9116C19AD7}"/>
              </a:ext>
            </a:extLst>
          </p:cNvPr>
          <p:cNvSpPr txBox="1">
            <a:spLocks noChangeArrowheads="1"/>
          </p:cNvSpPr>
          <p:nvPr/>
        </p:nvSpPr>
        <p:spPr bwMode="auto">
          <a:xfrm>
            <a:off x="3351213" y="4953000"/>
            <a:ext cx="121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 </a:t>
            </a:r>
          </a:p>
          <a:p>
            <a:pPr algn="ctr"/>
            <a:r>
              <a:rPr lang="it-IT" altLang="it-IT" sz="2000">
                <a:solidFill>
                  <a:srgbClr val="FFCC00"/>
                </a:solidFill>
              </a:rPr>
              <a:t>facoltativi</a:t>
            </a:r>
          </a:p>
        </p:txBody>
      </p:sp>
      <p:sp>
        <p:nvSpPr>
          <p:cNvPr id="49165" name="Text Box 19">
            <a:extLst>
              <a:ext uri="{FF2B5EF4-FFF2-40B4-BE49-F238E27FC236}">
                <a16:creationId xmlns:a16="http://schemas.microsoft.com/office/drawing/2014/main" id="{15C49A2C-40AA-CC46-B677-8776034EFF87}"/>
              </a:ext>
            </a:extLst>
          </p:cNvPr>
          <p:cNvSpPr txBox="1">
            <a:spLocks noChangeArrowheads="1"/>
          </p:cNvSpPr>
          <p:nvPr/>
        </p:nvSpPr>
        <p:spPr bwMode="auto">
          <a:xfrm>
            <a:off x="609600" y="3810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2400">
                <a:solidFill>
                  <a:srgbClr val="FFCC00"/>
                </a:solidFill>
              </a:rPr>
              <a:t>…ma ogni specie ha una sua patogenicità</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CACE6A5-7C62-F748-A15C-A930C54B669E}"/>
              </a:ext>
            </a:extLst>
          </p:cNvPr>
          <p:cNvSpPr txBox="1">
            <a:spLocks noChangeArrowheads="1"/>
          </p:cNvSpPr>
          <p:nvPr/>
        </p:nvSpPr>
        <p:spPr>
          <a:xfrm>
            <a:off x="838200" y="1828800"/>
            <a:ext cx="3657600" cy="411480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marL="0" indent="0">
              <a:buFontTx/>
              <a:buNone/>
              <a:defRPr/>
            </a:pPr>
            <a:r>
              <a:rPr lang="it-IT" sz="2800" b="1" dirty="0">
                <a:solidFill>
                  <a:srgbClr val="FFEA2B"/>
                </a:solidFill>
                <a:latin typeface="Times" pitchFamily="2" charset="0"/>
              </a:rPr>
              <a:t>Interazione ospite-parassita:</a:t>
            </a:r>
            <a:endParaRPr lang="it-IT" sz="2800" b="1" u="sng" dirty="0">
              <a:solidFill>
                <a:srgbClr val="FFEA2B"/>
              </a:solidFill>
              <a:latin typeface="Times" pitchFamily="2" charset="0"/>
            </a:endParaRPr>
          </a:p>
          <a:p>
            <a:pPr>
              <a:defRPr/>
            </a:pPr>
            <a:r>
              <a:rPr lang="it-IT" sz="2800" dirty="0">
                <a:solidFill>
                  <a:srgbClr val="FFEA2B"/>
                </a:solidFill>
                <a:latin typeface="Times" pitchFamily="2" charset="0"/>
              </a:rPr>
              <a:t>Commensalismo</a:t>
            </a:r>
          </a:p>
          <a:p>
            <a:pPr>
              <a:defRPr/>
            </a:pPr>
            <a:r>
              <a:rPr lang="it-IT" sz="2800" dirty="0">
                <a:solidFill>
                  <a:srgbClr val="FFEA2B"/>
                </a:solidFill>
                <a:latin typeface="Times" pitchFamily="2" charset="0"/>
              </a:rPr>
              <a:t>Mutualismo </a:t>
            </a:r>
          </a:p>
          <a:p>
            <a:pPr>
              <a:defRPr/>
            </a:pPr>
            <a:r>
              <a:rPr lang="it-IT" sz="2800" dirty="0">
                <a:solidFill>
                  <a:srgbClr val="FFEA2B"/>
                </a:solidFill>
                <a:latin typeface="Times" pitchFamily="2" charset="0"/>
              </a:rPr>
              <a:t>Parassitismo</a:t>
            </a:r>
          </a:p>
        </p:txBody>
      </p:sp>
      <p:sp>
        <p:nvSpPr>
          <p:cNvPr id="50178" name="Rectangle 4">
            <a:extLst>
              <a:ext uri="{FF2B5EF4-FFF2-40B4-BE49-F238E27FC236}">
                <a16:creationId xmlns:a16="http://schemas.microsoft.com/office/drawing/2014/main" id="{60FA128D-550D-EC45-BA1B-4027B6899BA8}"/>
              </a:ext>
            </a:extLst>
          </p:cNvPr>
          <p:cNvSpPr txBox="1">
            <a:spLocks noChangeArrowheads="1"/>
          </p:cNvSpPr>
          <p:nvPr/>
        </p:nvSpPr>
        <p:spPr bwMode="auto">
          <a:xfrm>
            <a:off x="762000" y="287338"/>
            <a:ext cx="8153400" cy="90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2400" b="1" dirty="0">
                <a:solidFill>
                  <a:srgbClr val="FFEA2B"/>
                </a:solidFill>
              </a:rPr>
              <a:t>MA  ALLORA COSA SUCCEDE QUANDO L’OSPITE INCONTRA IL MICRORGANISMO?</a:t>
            </a:r>
          </a:p>
        </p:txBody>
      </p:sp>
      <p:pic>
        <p:nvPicPr>
          <p:cNvPr id="50179" name="Picture 5" descr="fig1">
            <a:extLst>
              <a:ext uri="{FF2B5EF4-FFF2-40B4-BE49-F238E27FC236}">
                <a16:creationId xmlns:a16="http://schemas.microsoft.com/office/drawing/2014/main" id="{6EABD545-1BC6-D547-9EBC-F0E7A0139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341438"/>
            <a:ext cx="4325937"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Immagine 1">
            <a:extLst>
              <a:ext uri="{FF2B5EF4-FFF2-40B4-BE49-F238E27FC236}">
                <a16:creationId xmlns:a16="http://schemas.microsoft.com/office/drawing/2014/main" id="{7D2061D4-F6A3-9046-9006-1A64BFB5DD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12938"/>
            <a:ext cx="89281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a:extLst>
              <a:ext uri="{FF2B5EF4-FFF2-40B4-BE49-F238E27FC236}">
                <a16:creationId xmlns:a16="http://schemas.microsoft.com/office/drawing/2014/main" id="{D0DD0F5F-24BA-5648-9A89-CBE660F89185}"/>
              </a:ext>
            </a:extLst>
          </p:cNvPr>
          <p:cNvSpPr txBox="1">
            <a:spLocks noChangeArrowheads="1"/>
          </p:cNvSpPr>
          <p:nvPr/>
        </p:nvSpPr>
        <p:spPr bwMode="auto">
          <a:xfrm>
            <a:off x="685800" y="836613"/>
            <a:ext cx="78486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buFontTx/>
              <a:buNone/>
            </a:pPr>
            <a:r>
              <a:rPr lang="it-IT" altLang="it-IT" b="1">
                <a:solidFill>
                  <a:srgbClr val="FFEA2B"/>
                </a:solidFill>
              </a:rPr>
              <a:t>    </a:t>
            </a:r>
            <a:r>
              <a:rPr lang="it-IT" altLang="it-IT" sz="2800" b="1">
                <a:solidFill>
                  <a:srgbClr val="A6FF64"/>
                </a:solidFill>
              </a:rPr>
              <a:t>Commensalismo</a:t>
            </a:r>
            <a:endParaRPr lang="it-IT" altLang="it-IT" sz="2800">
              <a:solidFill>
                <a:srgbClr val="A6FF64"/>
              </a:solidFill>
            </a:endParaRPr>
          </a:p>
          <a:p>
            <a:pPr>
              <a:buFontTx/>
              <a:buNone/>
            </a:pPr>
            <a:r>
              <a:rPr lang="it-IT" altLang="it-IT" sz="2400">
                <a:solidFill>
                  <a:srgbClr val="FFEA2B"/>
                </a:solidFill>
              </a:rPr>
              <a:t>Relazione simbiotica dove un organismo, commensale, trae da essa beneficio, mentre l’altro, l’ospite, non ne viene né danneggiato né favorito. Es. </a:t>
            </a:r>
            <a:r>
              <a:rPr lang="it-IT" altLang="it-IT" sz="2400" i="1">
                <a:solidFill>
                  <a:srgbClr val="FFEA2B"/>
                </a:solidFill>
              </a:rPr>
              <a:t>E.coli</a:t>
            </a:r>
            <a:r>
              <a:rPr lang="it-IT" altLang="it-IT" sz="2400">
                <a:solidFill>
                  <a:srgbClr val="FFEA2B"/>
                </a:solidFill>
              </a:rPr>
              <a:t> nel Colon</a:t>
            </a:r>
            <a:endParaRPr lang="it-IT" altLang="it-IT">
              <a:solidFill>
                <a:srgbClr val="FFEA2B"/>
              </a:solidFill>
            </a:endParaRPr>
          </a:p>
          <a:p>
            <a:pPr algn="ctr">
              <a:buFontTx/>
              <a:buNone/>
            </a:pPr>
            <a:r>
              <a:rPr lang="it-IT" altLang="it-IT" sz="2800" b="1">
                <a:solidFill>
                  <a:srgbClr val="A6FF64"/>
                </a:solidFill>
              </a:rPr>
              <a:t>Mutualismo</a:t>
            </a:r>
            <a:endParaRPr lang="it-IT" altLang="it-IT" sz="2800">
              <a:solidFill>
                <a:srgbClr val="A6FF64"/>
              </a:solidFill>
            </a:endParaRPr>
          </a:p>
          <a:p>
            <a:pPr>
              <a:buFontTx/>
              <a:buNone/>
            </a:pPr>
            <a:r>
              <a:rPr lang="it-IT" altLang="it-IT" sz="2400">
                <a:solidFill>
                  <a:srgbClr val="FFEA2B"/>
                </a:solidFill>
              </a:rPr>
              <a:t>Tipo di relazione dalla quale derivano benefici reciproci per entrambi i partner e dove i membri sono metabolicamente dipendenti l’uno dall’altro.</a:t>
            </a:r>
          </a:p>
          <a:p>
            <a:pPr>
              <a:buFontTx/>
              <a:buNone/>
            </a:pPr>
            <a:r>
              <a:rPr lang="it-IT" altLang="it-IT" sz="2400" b="1">
                <a:solidFill>
                  <a:srgbClr val="FFEA2B"/>
                </a:solidFill>
              </a:rPr>
              <a:t>			</a:t>
            </a:r>
            <a:r>
              <a:rPr lang="it-IT" altLang="it-IT" sz="2800" b="1">
                <a:solidFill>
                  <a:srgbClr val="A6FF64"/>
                </a:solidFill>
              </a:rPr>
              <a:t>Parassitismo</a:t>
            </a:r>
          </a:p>
          <a:p>
            <a:pPr>
              <a:buFontTx/>
              <a:buNone/>
            </a:pPr>
            <a:r>
              <a:rPr lang="it-IT" altLang="it-IT" sz="2400">
                <a:solidFill>
                  <a:srgbClr val="FFEA2B"/>
                </a:solidFill>
              </a:rPr>
              <a:t>il parassita trae un vantaggio (nutrimento, protezione) a spese dell'ospite, creandogli un danno biologico.</a:t>
            </a:r>
            <a:endParaRPr lang="it-IT" altLang="it-IT" sz="2400" b="1">
              <a:solidFill>
                <a:srgbClr val="FFEA2B"/>
              </a:solidFill>
            </a:endParaRPr>
          </a:p>
          <a:p>
            <a:endParaRPr lang="it-IT" altLang="it-IT" sz="2400">
              <a:solidFill>
                <a:srgbClr val="FFEA2B"/>
              </a:solidFill>
            </a:endParaRPr>
          </a:p>
        </p:txBody>
      </p:sp>
      <p:sp>
        <p:nvSpPr>
          <p:cNvPr id="51202" name="CasellaDiTesto 3">
            <a:extLst>
              <a:ext uri="{FF2B5EF4-FFF2-40B4-BE49-F238E27FC236}">
                <a16:creationId xmlns:a16="http://schemas.microsoft.com/office/drawing/2014/main" id="{3655FC37-DF88-BD43-8B5C-4C5F6000E568}"/>
              </a:ext>
            </a:extLst>
          </p:cNvPr>
          <p:cNvSpPr txBox="1">
            <a:spLocks noChangeArrowheads="1"/>
          </p:cNvSpPr>
          <p:nvPr/>
        </p:nvSpPr>
        <p:spPr bwMode="auto">
          <a:xfrm>
            <a:off x="1692275" y="115888"/>
            <a:ext cx="57816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r>
              <a:rPr lang="it-IT" altLang="it-IT" b="1">
                <a:solidFill>
                  <a:srgbClr val="FFEA2B"/>
                </a:solidFill>
              </a:rPr>
              <a:t>RELAZIONI SIMBIONTICHE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456F10A-86F6-B143-AB7E-891D3C175845}"/>
              </a:ext>
            </a:extLst>
          </p:cNvPr>
          <p:cNvSpPr txBox="1">
            <a:spLocks noChangeArrowheads="1"/>
          </p:cNvSpPr>
          <p:nvPr/>
        </p:nvSpPr>
        <p:spPr>
          <a:xfrm>
            <a:off x="1331913" y="260350"/>
            <a:ext cx="6705600" cy="1008063"/>
          </a:xfrm>
          <a:prstGeom prst="rect">
            <a:avLst/>
          </a:prstGeom>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defRPr/>
            </a:pPr>
            <a:r>
              <a:rPr lang="en-US" altLang="it-IT" sz="2800" b="1">
                <a:solidFill>
                  <a:srgbClr val="FFEA2B"/>
                </a:solidFill>
                <a:effectLst>
                  <a:outerShdw blurRad="38100" dist="38100" dir="2700000" algn="tl">
                    <a:srgbClr val="000000"/>
                  </a:outerShdw>
                </a:effectLst>
              </a:rPr>
              <a:t>INFEZIONI OPPORTUNISTICHE</a:t>
            </a:r>
          </a:p>
        </p:txBody>
      </p:sp>
      <p:sp>
        <p:nvSpPr>
          <p:cNvPr id="3" name="Rectangle 3">
            <a:extLst>
              <a:ext uri="{FF2B5EF4-FFF2-40B4-BE49-F238E27FC236}">
                <a16:creationId xmlns:a16="http://schemas.microsoft.com/office/drawing/2014/main" id="{F0975D4D-805B-2542-8AA2-28FFE28F51E2}"/>
              </a:ext>
            </a:extLst>
          </p:cNvPr>
          <p:cNvSpPr txBox="1">
            <a:spLocks noChangeArrowheads="1"/>
          </p:cNvSpPr>
          <p:nvPr/>
        </p:nvSpPr>
        <p:spPr>
          <a:xfrm>
            <a:off x="827088" y="1981200"/>
            <a:ext cx="7467600" cy="30321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a:defRPr/>
            </a:pPr>
            <a:r>
              <a:rPr lang="en-US" sz="2800" b="1" dirty="0" err="1">
                <a:solidFill>
                  <a:srgbClr val="FFEA2B"/>
                </a:solidFill>
                <a:effectLst>
                  <a:outerShdw blurRad="50800" dist="50800" dir="5400000" sx="0" sy="0" algn="tl" rotWithShape="0">
                    <a:srgbClr val="000000">
                      <a:alpha val="43137"/>
                    </a:srgbClr>
                  </a:outerShdw>
                </a:effectLst>
              </a:rPr>
              <a:t>Pazienti</a:t>
            </a:r>
            <a:r>
              <a:rPr lang="en-US" sz="2800" b="1" dirty="0">
                <a:solidFill>
                  <a:srgbClr val="FFEA2B"/>
                </a:solidFill>
                <a:effectLst>
                  <a:outerShdw blurRad="50800" dist="50800" dir="5400000" sx="0" sy="0" algn="tl" rotWithShape="0">
                    <a:srgbClr val="000000">
                      <a:alpha val="43137"/>
                    </a:srgbClr>
                  </a:outerShdw>
                </a:effectLst>
              </a:rPr>
              <a:t> </a:t>
            </a:r>
            <a:r>
              <a:rPr lang="en-US" sz="2800" b="1" dirty="0" err="1">
                <a:solidFill>
                  <a:srgbClr val="FFEA2B"/>
                </a:solidFill>
                <a:effectLst>
                  <a:outerShdw blurRad="50800" dist="50800" dir="5400000" sx="0" sy="0" algn="tl" rotWithShape="0">
                    <a:srgbClr val="000000">
                      <a:alpha val="43137"/>
                    </a:srgbClr>
                  </a:outerShdw>
                </a:effectLst>
              </a:rPr>
              <a:t>immunocompromessi</a:t>
            </a:r>
            <a:endParaRPr lang="en-US" sz="2800" b="1" dirty="0">
              <a:solidFill>
                <a:srgbClr val="FFEA2B"/>
              </a:solidFill>
              <a:effectLst>
                <a:outerShdw blurRad="50800" dist="50800" dir="5400000" sx="0" sy="0" algn="tl" rotWithShape="0">
                  <a:srgbClr val="000000">
                    <a:alpha val="43137"/>
                  </a:srgbClr>
                </a:outerShdw>
              </a:effectLst>
            </a:endParaRPr>
          </a:p>
          <a:p>
            <a:pPr>
              <a:defRPr/>
            </a:pPr>
            <a:endParaRPr lang="en-US" sz="2800" b="1" dirty="0">
              <a:solidFill>
                <a:srgbClr val="FFEA2B"/>
              </a:solidFill>
              <a:effectLst>
                <a:outerShdw blurRad="50800" dist="50800" dir="5400000" sx="0" sy="0" algn="tl" rotWithShape="0">
                  <a:srgbClr val="000000">
                    <a:alpha val="43137"/>
                  </a:srgbClr>
                </a:outerShdw>
              </a:effectLst>
            </a:endParaRPr>
          </a:p>
          <a:p>
            <a:pPr>
              <a:defRPr/>
            </a:pPr>
            <a:r>
              <a:rPr lang="en-US" sz="2800" b="1" dirty="0" err="1">
                <a:solidFill>
                  <a:srgbClr val="FFEA2B"/>
                </a:solidFill>
                <a:effectLst>
                  <a:outerShdw blurRad="50800" dist="50800" dir="5400000" sx="0" sy="0" algn="tl" rotWithShape="0">
                    <a:srgbClr val="000000">
                      <a:alpha val="43137"/>
                    </a:srgbClr>
                  </a:outerShdw>
                </a:effectLst>
              </a:rPr>
              <a:t>Batteri</a:t>
            </a:r>
            <a:r>
              <a:rPr lang="en-US" sz="2800" b="1" dirty="0">
                <a:solidFill>
                  <a:srgbClr val="FFEA2B"/>
                </a:solidFill>
                <a:effectLst>
                  <a:outerShdw blurRad="50800" dist="50800" dir="5400000" sx="0" sy="0" algn="tl" rotWithShape="0">
                    <a:srgbClr val="000000">
                      <a:alpha val="43137"/>
                    </a:srgbClr>
                  </a:outerShdw>
                </a:effectLst>
              </a:rPr>
              <a:t> </a:t>
            </a:r>
            <a:r>
              <a:rPr lang="en-US" sz="2800" b="1" dirty="0" err="1">
                <a:solidFill>
                  <a:srgbClr val="FFEA2B"/>
                </a:solidFill>
                <a:effectLst>
                  <a:outerShdw blurRad="50800" dist="50800" dir="5400000" sx="0" sy="0" algn="tl" rotWithShape="0">
                    <a:srgbClr val="000000">
                      <a:alpha val="43137"/>
                    </a:srgbClr>
                  </a:outerShdw>
                </a:effectLst>
              </a:rPr>
              <a:t>facenti</a:t>
            </a:r>
            <a:r>
              <a:rPr lang="en-US" sz="2800" b="1" dirty="0">
                <a:solidFill>
                  <a:srgbClr val="FFEA2B"/>
                </a:solidFill>
                <a:effectLst>
                  <a:outerShdw blurRad="50800" dist="50800" dir="5400000" sx="0" sy="0" algn="tl" rotWithShape="0">
                    <a:srgbClr val="000000">
                      <a:alpha val="43137"/>
                    </a:srgbClr>
                  </a:outerShdw>
                </a:effectLst>
              </a:rPr>
              <a:t> parte </a:t>
            </a:r>
            <a:r>
              <a:rPr lang="en-US" sz="2800" b="1" dirty="0" err="1">
                <a:solidFill>
                  <a:srgbClr val="FFEA2B"/>
                </a:solidFill>
                <a:effectLst>
                  <a:outerShdw blurRad="50800" dist="50800" dir="5400000" sx="0" sy="0" algn="tl" rotWithShape="0">
                    <a:srgbClr val="000000">
                      <a:alpha val="43137"/>
                    </a:srgbClr>
                  </a:outerShdw>
                </a:effectLst>
              </a:rPr>
              <a:t>della</a:t>
            </a:r>
            <a:r>
              <a:rPr lang="en-US" sz="2800" b="1" dirty="0">
                <a:solidFill>
                  <a:srgbClr val="FFEA2B"/>
                </a:solidFill>
                <a:effectLst>
                  <a:outerShdw blurRad="50800" dist="50800" dir="5400000" sx="0" sy="0" algn="tl" rotWithShape="0">
                    <a:srgbClr val="000000">
                      <a:alpha val="43137"/>
                    </a:srgbClr>
                  </a:outerShdw>
                </a:effectLst>
              </a:rPr>
              <a:t>:</a:t>
            </a:r>
          </a:p>
          <a:p>
            <a:pPr lvl="1">
              <a:defRPr/>
            </a:pPr>
            <a:r>
              <a:rPr lang="en-US" b="1" dirty="0">
                <a:solidFill>
                  <a:srgbClr val="FFEA2B"/>
                </a:solidFill>
                <a:effectLst>
                  <a:outerShdw blurRad="50800" dist="50800" dir="5400000" sx="0" sy="0" algn="tl" rotWithShape="0">
                    <a:srgbClr val="000000">
                      <a:alpha val="43137"/>
                    </a:srgbClr>
                  </a:outerShdw>
                </a:effectLst>
              </a:rPr>
              <a:t>Flora </a:t>
            </a:r>
            <a:r>
              <a:rPr lang="en-US" b="1" dirty="0" err="1">
                <a:solidFill>
                  <a:srgbClr val="FFEA2B"/>
                </a:solidFill>
                <a:effectLst>
                  <a:outerShdw blurRad="50800" dist="50800" dir="5400000" sx="0" sy="0" algn="tl" rotWithShape="0">
                    <a:srgbClr val="000000">
                      <a:alpha val="43137"/>
                    </a:srgbClr>
                  </a:outerShdw>
                </a:effectLst>
              </a:rPr>
              <a:t>saprofita</a:t>
            </a:r>
            <a:endParaRPr lang="en-US" b="1" dirty="0">
              <a:solidFill>
                <a:srgbClr val="FFEA2B"/>
              </a:solidFill>
              <a:effectLst>
                <a:outerShdw blurRad="50800" dist="50800" dir="5400000" sx="0" sy="0" algn="tl" rotWithShape="0">
                  <a:srgbClr val="000000">
                    <a:alpha val="43137"/>
                  </a:srgbClr>
                </a:outerShdw>
              </a:effectLst>
            </a:endParaRPr>
          </a:p>
          <a:p>
            <a:pPr lvl="1">
              <a:defRPr/>
            </a:pPr>
            <a:r>
              <a:rPr lang="en-US" b="1" dirty="0" err="1">
                <a:solidFill>
                  <a:srgbClr val="FFEA2B"/>
                </a:solidFill>
                <a:effectLst>
                  <a:outerShdw blurRad="50800" dist="50800" dir="5400000" sx="0" sy="0" algn="tl" rotWithShape="0">
                    <a:srgbClr val="000000">
                      <a:alpha val="43137"/>
                    </a:srgbClr>
                  </a:outerShdw>
                </a:effectLst>
              </a:rPr>
              <a:t>Ambiente</a:t>
            </a:r>
            <a:r>
              <a:rPr lang="en-US" b="1" dirty="0">
                <a:solidFill>
                  <a:srgbClr val="FFEA2B"/>
                </a:solidFill>
                <a:effectLst>
                  <a:outerShdw blurRad="50800" dist="50800" dir="5400000" sx="0" sy="0" algn="tl" rotWithShape="0">
                    <a:srgbClr val="000000">
                      <a:alpha val="43137"/>
                    </a:srgbClr>
                  </a:outerShdw>
                </a:effectLst>
              </a:rPr>
              <a:t> (aria, </a:t>
            </a:r>
            <a:r>
              <a:rPr lang="en-US" b="1" dirty="0" err="1">
                <a:solidFill>
                  <a:srgbClr val="FFEA2B"/>
                </a:solidFill>
                <a:effectLst>
                  <a:outerShdw blurRad="50800" dist="50800" dir="5400000" sx="0" sy="0" algn="tl" rotWithShape="0">
                    <a:srgbClr val="000000">
                      <a:alpha val="43137"/>
                    </a:srgbClr>
                  </a:outerShdw>
                </a:effectLst>
              </a:rPr>
              <a:t>acqua</a:t>
            </a:r>
            <a:r>
              <a:rPr lang="en-US" b="1" dirty="0">
                <a:solidFill>
                  <a:srgbClr val="FFEA2B"/>
                </a:solidFill>
                <a:effectLst>
                  <a:outerShdw blurRad="50800" dist="50800" dir="5400000" sx="0" sy="0" algn="tl" rotWithShape="0">
                    <a:srgbClr val="000000">
                      <a:alpha val="43137"/>
                    </a:srgbClr>
                  </a:outerShdw>
                </a:effectLst>
              </a:rPr>
              <a:t>, </a:t>
            </a:r>
            <a:r>
              <a:rPr lang="en-US" b="1" dirty="0" err="1">
                <a:solidFill>
                  <a:srgbClr val="FFEA2B"/>
                </a:solidFill>
                <a:effectLst>
                  <a:outerShdw blurRad="50800" dist="50800" dir="5400000" sx="0" sy="0" algn="tl" rotWithShape="0">
                    <a:srgbClr val="000000">
                      <a:alpha val="43137"/>
                    </a:srgbClr>
                  </a:outerShdw>
                </a:effectLst>
              </a:rPr>
              <a:t>cibo</a:t>
            </a:r>
            <a:r>
              <a:rPr lang="en-US" b="1" dirty="0">
                <a:solidFill>
                  <a:srgbClr val="FFEA2B"/>
                </a:solidFill>
                <a:effectLst>
                  <a:outerShdw blurRad="50800" dist="50800" dir="5400000" sx="0" sy="0" algn="tl" rotWithShape="0">
                    <a:srgbClr val="000000">
                      <a:alpha val="43137"/>
                    </a:srgbClr>
                  </a:outerShdw>
                </a:effectLst>
              </a:rPr>
              <a:t>, </a:t>
            </a:r>
            <a:r>
              <a:rPr lang="en-US" b="1" dirty="0" err="1">
                <a:solidFill>
                  <a:srgbClr val="FFEA2B"/>
                </a:solidFill>
                <a:effectLst>
                  <a:outerShdw blurRad="50800" dist="50800" dir="5400000" sx="0" sy="0" algn="tl" rotWithShape="0">
                    <a:srgbClr val="000000">
                      <a:alpha val="43137"/>
                    </a:srgbClr>
                  </a:outerShdw>
                </a:effectLst>
              </a:rPr>
              <a:t>suolo</a:t>
            </a:r>
            <a:r>
              <a:rPr lang="en-US" b="1" dirty="0">
                <a:solidFill>
                  <a:srgbClr val="FFEA2B"/>
                </a:solidFill>
                <a:effectLst>
                  <a:outerShdw blurRad="50800" dist="50800" dir="5400000" sx="0" sy="0" algn="tl" rotWithShape="0">
                    <a:srgbClr val="000000">
                      <a:alpha val="43137"/>
                    </a:srgbClr>
                  </a:outerShdw>
                </a:effectLst>
              </a:rPr>
              <a:t>)</a:t>
            </a:r>
          </a:p>
          <a:p>
            <a:pPr marL="457200" lvl="1" indent="0">
              <a:buFontTx/>
              <a:buNone/>
              <a:defRPr/>
            </a:pPr>
            <a:endParaRPr lang="en-US" dirty="0">
              <a:solidFill>
                <a:srgbClr val="FFEA2B"/>
              </a:solidFill>
              <a:effectLst>
                <a:outerShdw blurRad="50800" dist="50800" dir="5400000" sx="0" sy="0" algn="tl" rotWithShape="0">
                  <a:srgbClr val="000000">
                    <a:alpha val="43137"/>
                  </a:srgbClr>
                </a:outerShdw>
              </a:effectLst>
            </a:endParaRPr>
          </a:p>
        </p:txBody>
      </p:sp>
      <p:grpSp>
        <p:nvGrpSpPr>
          <p:cNvPr id="20" name="Gruppo 19">
            <a:extLst>
              <a:ext uri="{FF2B5EF4-FFF2-40B4-BE49-F238E27FC236}">
                <a16:creationId xmlns:a16="http://schemas.microsoft.com/office/drawing/2014/main" id="{4D240EDA-3FDC-5A4D-A8FB-87500E777FCB}"/>
              </a:ext>
            </a:extLst>
          </p:cNvPr>
          <p:cNvGrpSpPr>
            <a:grpSpLocks/>
          </p:cNvGrpSpPr>
          <p:nvPr/>
        </p:nvGrpSpPr>
        <p:grpSpPr bwMode="auto">
          <a:xfrm>
            <a:off x="179387" y="238579"/>
            <a:ext cx="8785225" cy="6553200"/>
            <a:chOff x="179512" y="188640"/>
            <a:chExt cx="8784976" cy="6552728"/>
          </a:xfrm>
        </p:grpSpPr>
        <p:grpSp>
          <p:nvGrpSpPr>
            <p:cNvPr id="52228" name="Gruppo 3">
              <a:extLst>
                <a:ext uri="{FF2B5EF4-FFF2-40B4-BE49-F238E27FC236}">
                  <a16:creationId xmlns:a16="http://schemas.microsoft.com/office/drawing/2014/main" id="{B5622E52-1F52-FF4E-B027-0931754E81B2}"/>
                </a:ext>
              </a:extLst>
            </p:cNvPr>
            <p:cNvGrpSpPr>
              <a:grpSpLocks/>
            </p:cNvGrpSpPr>
            <p:nvPr/>
          </p:nvGrpSpPr>
          <p:grpSpPr bwMode="auto">
            <a:xfrm>
              <a:off x="179512" y="188640"/>
              <a:ext cx="8784976" cy="6552728"/>
              <a:chOff x="179512" y="188640"/>
              <a:chExt cx="8784976" cy="6552728"/>
            </a:xfrm>
          </p:grpSpPr>
          <p:sp>
            <p:nvSpPr>
              <p:cNvPr id="52230" name="Rettangolo 4">
                <a:extLst>
                  <a:ext uri="{FF2B5EF4-FFF2-40B4-BE49-F238E27FC236}">
                    <a16:creationId xmlns:a16="http://schemas.microsoft.com/office/drawing/2014/main" id="{3E45A9E0-9AF1-BA4C-8F89-7FFD2E3CC532}"/>
                  </a:ext>
                </a:extLst>
              </p:cNvPr>
              <p:cNvSpPr>
                <a:spLocks noChangeArrowheads="1"/>
              </p:cNvSpPr>
              <p:nvPr/>
            </p:nvSpPr>
            <p:spPr bwMode="auto">
              <a:xfrm>
                <a:off x="179512" y="188640"/>
                <a:ext cx="8784976" cy="6552728"/>
              </a:xfrm>
              <a:prstGeom prst="rect">
                <a:avLst/>
              </a:prstGeom>
              <a:solidFill>
                <a:srgbClr val="04054D"/>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endParaRPr lang="it-IT" altLang="it-IT" sz="2400"/>
              </a:p>
            </p:txBody>
          </p:sp>
          <p:sp>
            <p:nvSpPr>
              <p:cNvPr id="52231" name="AutoShape 2">
                <a:extLst>
                  <a:ext uri="{FF2B5EF4-FFF2-40B4-BE49-F238E27FC236}">
                    <a16:creationId xmlns:a16="http://schemas.microsoft.com/office/drawing/2014/main" id="{E3AD3281-B12B-9348-B851-0BD8A0001F73}"/>
                  </a:ext>
                </a:extLst>
              </p:cNvPr>
              <p:cNvSpPr>
                <a:spLocks noChangeArrowheads="1"/>
              </p:cNvSpPr>
              <p:nvPr/>
            </p:nvSpPr>
            <p:spPr bwMode="auto">
              <a:xfrm flipH="1">
                <a:off x="1447888" y="837880"/>
                <a:ext cx="6476816" cy="1752474"/>
              </a:xfrm>
              <a:prstGeom prst="rtTriangle">
                <a:avLst/>
              </a:prstGeom>
              <a:gradFill rotWithShape="0">
                <a:gsLst>
                  <a:gs pos="0">
                    <a:schemeClr val="accent1"/>
                  </a:gs>
                  <a:gs pos="100000">
                    <a:srgbClr val="FF3300"/>
                  </a:gs>
                </a:gsLst>
                <a:lin ang="0" scaled="1"/>
              </a:gra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52232" name="Text Box 3">
                <a:extLst>
                  <a:ext uri="{FF2B5EF4-FFF2-40B4-BE49-F238E27FC236}">
                    <a16:creationId xmlns:a16="http://schemas.microsoft.com/office/drawing/2014/main" id="{326621A2-B507-6F43-B39B-8EBF783D96E1}"/>
                  </a:ext>
                </a:extLst>
              </p:cNvPr>
              <p:cNvSpPr txBox="1">
                <a:spLocks noChangeArrowheads="1"/>
              </p:cNvSpPr>
              <p:nvPr/>
            </p:nvSpPr>
            <p:spPr bwMode="auto">
              <a:xfrm>
                <a:off x="3124241" y="2590354"/>
                <a:ext cx="2528816" cy="45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a:solidFill>
                      <a:srgbClr val="FFCC00"/>
                    </a:solidFill>
                  </a:rPr>
                  <a:t>               Virulenza</a:t>
                </a:r>
              </a:p>
            </p:txBody>
          </p:sp>
          <p:sp>
            <p:nvSpPr>
              <p:cNvPr id="52233" name="Line 4">
                <a:extLst>
                  <a:ext uri="{FF2B5EF4-FFF2-40B4-BE49-F238E27FC236}">
                    <a16:creationId xmlns:a16="http://schemas.microsoft.com/office/drawing/2014/main" id="{022782C0-CC76-714E-B21B-26C903471495}"/>
                  </a:ext>
                </a:extLst>
              </p:cNvPr>
              <p:cNvSpPr>
                <a:spLocks noChangeShapeType="1"/>
              </p:cNvSpPr>
              <p:nvPr/>
            </p:nvSpPr>
            <p:spPr bwMode="auto">
              <a:xfrm>
                <a:off x="3962417" y="2590354"/>
                <a:ext cx="0" cy="236203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34" name="Line 5">
                <a:extLst>
                  <a:ext uri="{FF2B5EF4-FFF2-40B4-BE49-F238E27FC236}">
                    <a16:creationId xmlns:a16="http://schemas.microsoft.com/office/drawing/2014/main" id="{4E2A38A6-6954-0046-8658-59612A80B7A1}"/>
                  </a:ext>
                </a:extLst>
              </p:cNvPr>
              <p:cNvSpPr>
                <a:spLocks noChangeShapeType="1"/>
              </p:cNvSpPr>
              <p:nvPr/>
            </p:nvSpPr>
            <p:spPr bwMode="auto">
              <a:xfrm>
                <a:off x="5943561" y="2590354"/>
                <a:ext cx="0" cy="2362030"/>
              </a:xfrm>
              <a:prstGeom prst="line">
                <a:avLst/>
              </a:prstGeom>
              <a:noFill/>
              <a:ln w="317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35" name="Line 6">
                <a:extLst>
                  <a:ext uri="{FF2B5EF4-FFF2-40B4-BE49-F238E27FC236}">
                    <a16:creationId xmlns:a16="http://schemas.microsoft.com/office/drawing/2014/main" id="{866148CB-EFEC-5D48-82B6-2079284A8857}"/>
                  </a:ext>
                </a:extLst>
              </p:cNvPr>
              <p:cNvSpPr>
                <a:spLocks noChangeShapeType="1"/>
              </p:cNvSpPr>
              <p:nvPr/>
            </p:nvSpPr>
            <p:spPr bwMode="auto">
              <a:xfrm>
                <a:off x="7619913" y="2590354"/>
                <a:ext cx="0" cy="236203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36" name="Line 7">
                <a:extLst>
                  <a:ext uri="{FF2B5EF4-FFF2-40B4-BE49-F238E27FC236}">
                    <a16:creationId xmlns:a16="http://schemas.microsoft.com/office/drawing/2014/main" id="{B11744B3-0378-4440-99A1-FCA35D1EFF9C}"/>
                  </a:ext>
                </a:extLst>
              </p:cNvPr>
              <p:cNvSpPr>
                <a:spLocks noChangeShapeType="1"/>
              </p:cNvSpPr>
              <p:nvPr/>
            </p:nvSpPr>
            <p:spPr bwMode="auto">
              <a:xfrm>
                <a:off x="2362262" y="2590354"/>
                <a:ext cx="0" cy="1981057"/>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37" name="Text Box 8">
                <a:extLst>
                  <a:ext uri="{FF2B5EF4-FFF2-40B4-BE49-F238E27FC236}">
                    <a16:creationId xmlns:a16="http://schemas.microsoft.com/office/drawing/2014/main" id="{A95FEB01-29F7-0E4F-BECD-5DDEEA401A6C}"/>
                  </a:ext>
                </a:extLst>
              </p:cNvPr>
              <p:cNvSpPr txBox="1">
                <a:spLocks noChangeArrowheads="1"/>
              </p:cNvSpPr>
              <p:nvPr/>
            </p:nvSpPr>
            <p:spPr bwMode="auto">
              <a:xfrm>
                <a:off x="7318297" y="4936510"/>
                <a:ext cx="1135031" cy="76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a:t>
                </a:r>
                <a:r>
                  <a:rPr lang="it-IT" altLang="it-IT">
                    <a:solidFill>
                      <a:srgbClr val="FFCC00"/>
                    </a:solidFill>
                  </a:rPr>
                  <a:t> </a:t>
                </a:r>
              </a:p>
              <a:p>
                <a:pPr algn="ctr"/>
                <a:r>
                  <a:rPr lang="it-IT" altLang="it-IT" sz="2000">
                    <a:solidFill>
                      <a:srgbClr val="FFCC00"/>
                    </a:solidFill>
                  </a:rPr>
                  <a:t>stretti</a:t>
                </a:r>
                <a:endParaRPr lang="it-IT" altLang="it-IT">
                  <a:solidFill>
                    <a:srgbClr val="FFCC00"/>
                  </a:solidFill>
                </a:endParaRPr>
              </a:p>
            </p:txBody>
          </p:sp>
          <p:sp>
            <p:nvSpPr>
              <p:cNvPr id="52238" name="Text Box 9">
                <a:extLst>
                  <a:ext uri="{FF2B5EF4-FFF2-40B4-BE49-F238E27FC236}">
                    <a16:creationId xmlns:a16="http://schemas.microsoft.com/office/drawing/2014/main" id="{6DDC00CE-B9F2-7F4C-81A8-D317A47AB545}"/>
                  </a:ext>
                </a:extLst>
              </p:cNvPr>
              <p:cNvSpPr txBox="1">
                <a:spLocks noChangeArrowheads="1"/>
              </p:cNvSpPr>
              <p:nvPr/>
            </p:nvSpPr>
            <p:spPr bwMode="auto">
              <a:xfrm>
                <a:off x="1828877" y="4647606"/>
                <a:ext cx="1030259" cy="39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a:solidFill>
                      <a:srgbClr val="FFCC00"/>
                    </a:solidFill>
                  </a:rPr>
                  <a:t>saprofiti</a:t>
                </a:r>
                <a:endParaRPr lang="it-IT" altLang="it-IT">
                  <a:solidFill>
                    <a:srgbClr val="FFCC00"/>
                  </a:solidFill>
                </a:endParaRPr>
              </a:p>
            </p:txBody>
          </p:sp>
          <p:sp>
            <p:nvSpPr>
              <p:cNvPr id="52239" name="Text Box 10">
                <a:extLst>
                  <a:ext uri="{FF2B5EF4-FFF2-40B4-BE49-F238E27FC236}">
                    <a16:creationId xmlns:a16="http://schemas.microsoft.com/office/drawing/2014/main" id="{A291358A-A907-1B46-A865-E7E699E0A594}"/>
                  </a:ext>
                </a:extLst>
              </p:cNvPr>
              <p:cNvSpPr txBox="1">
                <a:spLocks noChangeArrowheads="1"/>
              </p:cNvSpPr>
              <p:nvPr/>
            </p:nvSpPr>
            <p:spPr bwMode="auto">
              <a:xfrm>
                <a:off x="5410176" y="5104773"/>
                <a:ext cx="1122331" cy="70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 </a:t>
                </a:r>
              </a:p>
              <a:p>
                <a:pPr algn="ctr"/>
                <a:r>
                  <a:rPr lang="it-IT" altLang="it-IT" sz="2000">
                    <a:solidFill>
                      <a:srgbClr val="FFCC00"/>
                    </a:solidFill>
                  </a:rPr>
                  <a:t>comuni</a:t>
                </a:r>
              </a:p>
            </p:txBody>
          </p:sp>
          <p:sp>
            <p:nvSpPr>
              <p:cNvPr id="52240" name="Text Box 11">
                <a:extLst>
                  <a:ext uri="{FF2B5EF4-FFF2-40B4-BE49-F238E27FC236}">
                    <a16:creationId xmlns:a16="http://schemas.microsoft.com/office/drawing/2014/main" id="{256883D9-8DA5-2147-997E-4B6D08C6924E}"/>
                  </a:ext>
                </a:extLst>
              </p:cNvPr>
              <p:cNvSpPr txBox="1">
                <a:spLocks noChangeArrowheads="1"/>
              </p:cNvSpPr>
              <p:nvPr/>
            </p:nvSpPr>
            <p:spPr bwMode="auto">
              <a:xfrm>
                <a:off x="1598697" y="5714329"/>
                <a:ext cx="1474745" cy="70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a:t>
                </a:r>
              </a:p>
              <a:p>
                <a:pPr algn="ctr"/>
                <a:r>
                  <a:rPr lang="it-IT" altLang="it-IT" sz="2000">
                    <a:solidFill>
                      <a:srgbClr val="FFCC00"/>
                    </a:solidFill>
                  </a:rPr>
                  <a:t>opportunisti </a:t>
                </a:r>
              </a:p>
            </p:txBody>
          </p:sp>
          <p:sp>
            <p:nvSpPr>
              <p:cNvPr id="52241" name="Line 12">
                <a:extLst>
                  <a:ext uri="{FF2B5EF4-FFF2-40B4-BE49-F238E27FC236}">
                    <a16:creationId xmlns:a16="http://schemas.microsoft.com/office/drawing/2014/main" id="{A12183D9-3DE1-0944-B81D-95E729D343AA}"/>
                  </a:ext>
                </a:extLst>
              </p:cNvPr>
              <p:cNvSpPr>
                <a:spLocks noChangeShapeType="1"/>
              </p:cNvSpPr>
              <p:nvPr/>
            </p:nvSpPr>
            <p:spPr bwMode="auto">
              <a:xfrm>
                <a:off x="2362262" y="5104773"/>
                <a:ext cx="0" cy="533362"/>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42" name="Text Box 13">
                <a:extLst>
                  <a:ext uri="{FF2B5EF4-FFF2-40B4-BE49-F238E27FC236}">
                    <a16:creationId xmlns:a16="http://schemas.microsoft.com/office/drawing/2014/main" id="{22EC922D-E050-654B-854B-BAC729F76920}"/>
                  </a:ext>
                </a:extLst>
              </p:cNvPr>
              <p:cNvSpPr txBox="1">
                <a:spLocks noChangeArrowheads="1"/>
              </p:cNvSpPr>
              <p:nvPr/>
            </p:nvSpPr>
            <p:spPr bwMode="auto">
              <a:xfrm>
                <a:off x="3351247" y="4952384"/>
                <a:ext cx="1214403" cy="70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 </a:t>
                </a:r>
              </a:p>
              <a:p>
                <a:pPr algn="ctr"/>
                <a:r>
                  <a:rPr lang="it-IT" altLang="it-IT" sz="2000">
                    <a:solidFill>
                      <a:srgbClr val="FFCC00"/>
                    </a:solidFill>
                  </a:rPr>
                  <a:t>facoltativi</a:t>
                </a:r>
              </a:p>
            </p:txBody>
          </p:sp>
        </p:grpSp>
        <p:sp>
          <p:nvSpPr>
            <p:cNvPr id="52229" name="Esplosione 2 18">
              <a:extLst>
                <a:ext uri="{FF2B5EF4-FFF2-40B4-BE49-F238E27FC236}">
                  <a16:creationId xmlns:a16="http://schemas.microsoft.com/office/drawing/2014/main" id="{9331C155-68FB-6D4E-A453-78586111AC3C}"/>
                </a:ext>
              </a:extLst>
            </p:cNvPr>
            <p:cNvSpPr>
              <a:spLocks noChangeArrowheads="1"/>
            </p:cNvSpPr>
            <p:nvPr/>
          </p:nvSpPr>
          <p:spPr bwMode="auto">
            <a:xfrm rot="562375">
              <a:off x="1346221" y="5477708"/>
              <a:ext cx="2157816" cy="1240244"/>
            </a:xfrm>
            <a:prstGeom prst="irregularSeal2">
              <a:avLst/>
            </a:prstGeom>
            <a:noFill/>
            <a:ln w="57150" cmpd="thinThick">
              <a:solidFill>
                <a:srgbClr val="FECE0D"/>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endParaRPr lang="it-IT" altLang="it-IT" sz="2400"/>
            </a:p>
          </p:txBody>
        </p:sp>
      </p:grpSp>
      <p:sp>
        <p:nvSpPr>
          <p:cNvPr id="21" name="Text Box 19">
            <a:extLst>
              <a:ext uri="{FF2B5EF4-FFF2-40B4-BE49-F238E27FC236}">
                <a16:creationId xmlns:a16="http://schemas.microsoft.com/office/drawing/2014/main" id="{3BC1161E-2D95-5B4F-AF3E-39BC38CB8765}"/>
              </a:ext>
            </a:extLst>
          </p:cNvPr>
          <p:cNvSpPr txBox="1">
            <a:spLocks noChangeArrowheads="1"/>
          </p:cNvSpPr>
          <p:nvPr/>
        </p:nvSpPr>
        <p:spPr bwMode="auto">
          <a:xfrm>
            <a:off x="251520" y="263822"/>
            <a:ext cx="8686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2400" dirty="0">
                <a:solidFill>
                  <a:srgbClr val="FFCC00"/>
                </a:solidFill>
              </a:rPr>
              <a:t>Quali sono le caratteristiche delle infezioni da patogeni </a:t>
            </a:r>
            <a:r>
              <a:rPr lang="it-IT" altLang="it-IT" sz="2400" dirty="0">
                <a:solidFill>
                  <a:schemeClr val="accent1">
                    <a:lumMod val="60000"/>
                    <a:lumOff val="40000"/>
                  </a:schemeClr>
                </a:solidFill>
              </a:rPr>
              <a:t>opportunisti</a:t>
            </a:r>
            <a:r>
              <a:rPr lang="it-IT" altLang="it-IT" sz="2400" dirty="0">
                <a:solidFill>
                  <a:srgbClr val="FFCC00"/>
                </a:solidFill>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F2693C0-A8B5-9A4A-9189-CBCFFB2E6A8F}"/>
              </a:ext>
            </a:extLst>
          </p:cNvPr>
          <p:cNvSpPr txBox="1">
            <a:spLocks noChangeArrowheads="1"/>
          </p:cNvSpPr>
          <p:nvPr/>
        </p:nvSpPr>
        <p:spPr>
          <a:xfrm>
            <a:off x="719064" y="332656"/>
            <a:ext cx="8424936" cy="990600"/>
          </a:xfrm>
          <a:prstGeom prst="rect">
            <a:avLst/>
          </a:prstGeom>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marL="457200" indent="-457200" algn="just">
              <a:lnSpc>
                <a:spcPct val="150000"/>
              </a:lnSpc>
              <a:buFont typeface="Arial" panose="020B0604020202020204" pitchFamily="34" charset="0"/>
              <a:buChar char="•"/>
              <a:defRPr/>
            </a:pPr>
            <a:r>
              <a:rPr lang="en-US" altLang="it-IT" b="1" dirty="0" err="1">
                <a:solidFill>
                  <a:srgbClr val="FFC000"/>
                </a:solidFill>
                <a:effectLst>
                  <a:outerShdw blurRad="38100" dist="38100" dir="2700000" algn="tl">
                    <a:srgbClr val="000000"/>
                  </a:outerShdw>
                </a:effectLst>
              </a:rPr>
              <a:t>Sono</a:t>
            </a:r>
            <a:r>
              <a:rPr lang="en-US" altLang="it-IT" b="1" dirty="0">
                <a:solidFill>
                  <a:srgbClr val="FFC000"/>
                </a:solidFill>
                <a:effectLst>
                  <a:outerShdw blurRad="38100" dist="38100" dir="2700000" algn="tl">
                    <a:srgbClr val="000000"/>
                  </a:outerShdw>
                </a:effectLst>
              </a:rPr>
              <a:t> </a:t>
            </a:r>
            <a:r>
              <a:rPr lang="en-US" altLang="it-IT" b="1" dirty="0" err="1">
                <a:solidFill>
                  <a:srgbClr val="FFC000"/>
                </a:solidFill>
                <a:effectLst>
                  <a:outerShdw blurRad="38100" dist="38100" dir="2700000" algn="tl">
                    <a:srgbClr val="000000"/>
                  </a:outerShdw>
                </a:effectLst>
              </a:rPr>
              <a:t>sostenute</a:t>
            </a:r>
            <a:r>
              <a:rPr lang="en-US" altLang="it-IT" b="1" dirty="0">
                <a:solidFill>
                  <a:srgbClr val="FFC000"/>
                </a:solidFill>
                <a:effectLst>
                  <a:outerShdw blurRad="38100" dist="38100" dir="2700000" algn="tl">
                    <a:srgbClr val="000000"/>
                  </a:outerShdw>
                </a:effectLst>
              </a:rPr>
              <a:t> da </a:t>
            </a:r>
            <a:r>
              <a:rPr lang="en-US" altLang="it-IT" b="1" dirty="0" err="1">
                <a:solidFill>
                  <a:srgbClr val="FFC000"/>
                </a:solidFill>
                <a:effectLst>
                  <a:outerShdw blurRad="38100" dist="38100" dir="2700000" algn="tl">
                    <a:srgbClr val="000000"/>
                  </a:outerShdw>
                </a:effectLst>
              </a:rPr>
              <a:t>microrganismi</a:t>
            </a:r>
            <a:r>
              <a:rPr lang="en-US" altLang="it-IT" b="1" dirty="0">
                <a:solidFill>
                  <a:srgbClr val="FFC000"/>
                </a:solidFill>
                <a:effectLst>
                  <a:outerShdw blurRad="38100" dist="38100" dir="2700000" algn="tl">
                    <a:srgbClr val="000000"/>
                  </a:outerShdw>
                </a:effectLst>
              </a:rPr>
              <a:t> </a:t>
            </a:r>
            <a:r>
              <a:rPr lang="en-US" altLang="it-IT" b="1" dirty="0" err="1">
                <a:solidFill>
                  <a:srgbClr val="FFC000"/>
                </a:solidFill>
                <a:effectLst>
                  <a:outerShdw blurRad="38100" dist="38100" dir="2700000" algn="tl">
                    <a:srgbClr val="000000"/>
                  </a:outerShdw>
                </a:effectLst>
              </a:rPr>
              <a:t>saprofiti</a:t>
            </a:r>
            <a:r>
              <a:rPr lang="en-US" altLang="it-IT" b="1" dirty="0">
                <a:solidFill>
                  <a:srgbClr val="FFC000"/>
                </a:solidFill>
                <a:effectLst>
                  <a:outerShdw blurRad="38100" dist="38100" dir="2700000" algn="tl">
                    <a:srgbClr val="000000"/>
                  </a:outerShdw>
                </a:effectLst>
              </a:rPr>
              <a:t> </a:t>
            </a:r>
          </a:p>
          <a:p>
            <a:pPr marL="457200" indent="-457200" algn="just">
              <a:lnSpc>
                <a:spcPct val="150000"/>
              </a:lnSpc>
              <a:buFont typeface="Arial" panose="020B0604020202020204" pitchFamily="34" charset="0"/>
              <a:buChar char="•"/>
              <a:defRPr/>
            </a:pPr>
            <a:r>
              <a:rPr lang="en-US" altLang="it-IT" b="1" dirty="0" err="1">
                <a:solidFill>
                  <a:srgbClr val="FFC000"/>
                </a:solidFill>
                <a:effectLst>
                  <a:outerShdw blurRad="38100" dist="38100" dir="2700000" algn="tl">
                    <a:srgbClr val="000000"/>
                  </a:outerShdw>
                </a:effectLst>
              </a:rPr>
              <a:t>Colpiscono</a:t>
            </a:r>
            <a:r>
              <a:rPr lang="en-US" altLang="it-IT" b="1" dirty="0">
                <a:solidFill>
                  <a:srgbClr val="FFC000"/>
                </a:solidFill>
                <a:effectLst>
                  <a:outerShdw blurRad="38100" dist="38100" dir="2700000" algn="tl">
                    <a:srgbClr val="000000"/>
                  </a:outerShdw>
                </a:effectLst>
              </a:rPr>
              <a:t> </a:t>
            </a:r>
            <a:r>
              <a:rPr lang="en-US" altLang="it-IT" b="1" dirty="0" err="1">
                <a:solidFill>
                  <a:srgbClr val="FFC000"/>
                </a:solidFill>
                <a:effectLst>
                  <a:outerShdw blurRad="38100" dist="38100" dir="2700000" algn="tl">
                    <a:srgbClr val="000000"/>
                  </a:outerShdw>
                </a:effectLst>
              </a:rPr>
              <a:t>soggetti</a:t>
            </a:r>
            <a:r>
              <a:rPr lang="en-US" altLang="it-IT" b="1" dirty="0">
                <a:solidFill>
                  <a:srgbClr val="FFC000"/>
                </a:solidFill>
                <a:effectLst>
                  <a:outerShdw blurRad="38100" dist="38100" dir="2700000" algn="tl">
                    <a:srgbClr val="000000"/>
                  </a:outerShdw>
                </a:effectLst>
              </a:rPr>
              <a:t> </a:t>
            </a:r>
            <a:r>
              <a:rPr lang="en-US" altLang="it-IT" b="1" dirty="0" err="1">
                <a:solidFill>
                  <a:srgbClr val="FFC000"/>
                </a:solidFill>
                <a:effectLst>
                  <a:outerShdw blurRad="38100" dist="38100" dir="2700000" algn="tl">
                    <a:srgbClr val="000000"/>
                  </a:outerShdw>
                </a:effectLst>
              </a:rPr>
              <a:t>indeboliti</a:t>
            </a:r>
            <a:endParaRPr lang="en-US" altLang="it-IT" b="1" dirty="0">
              <a:solidFill>
                <a:srgbClr val="FFC000"/>
              </a:solidFill>
              <a:effectLst>
                <a:outerShdw blurRad="38100" dist="38100" dir="2700000" algn="tl">
                  <a:srgbClr val="000000"/>
                </a:outerShdw>
              </a:effectLst>
            </a:endParaRPr>
          </a:p>
          <a:p>
            <a:pPr marL="457200" indent="-457200" algn="just">
              <a:lnSpc>
                <a:spcPct val="150000"/>
              </a:lnSpc>
              <a:buFont typeface="Arial" panose="020B0604020202020204" pitchFamily="34" charset="0"/>
              <a:buChar char="•"/>
              <a:defRPr/>
            </a:pPr>
            <a:r>
              <a:rPr lang="en-US" altLang="it-IT" b="1" dirty="0" err="1">
                <a:solidFill>
                  <a:srgbClr val="FFC000"/>
                </a:solidFill>
                <a:effectLst>
                  <a:outerShdw blurRad="38100" dist="38100" dir="2700000" algn="tl">
                    <a:srgbClr val="000000"/>
                  </a:outerShdw>
                </a:effectLst>
              </a:rPr>
              <a:t>Sono</a:t>
            </a:r>
            <a:r>
              <a:rPr lang="en-US" altLang="it-IT" b="1" dirty="0">
                <a:solidFill>
                  <a:srgbClr val="FFC000"/>
                </a:solidFill>
                <a:effectLst>
                  <a:outerShdw blurRad="38100" dist="38100" dir="2700000" algn="tl">
                    <a:srgbClr val="000000"/>
                  </a:outerShdw>
                </a:effectLst>
              </a:rPr>
              <a:t> </a:t>
            </a:r>
            <a:r>
              <a:rPr lang="en-US" altLang="it-IT" b="1" dirty="0" err="1">
                <a:solidFill>
                  <a:srgbClr val="FFC000"/>
                </a:solidFill>
                <a:effectLst>
                  <a:outerShdw blurRad="38100" dist="38100" dir="2700000" algn="tl">
                    <a:srgbClr val="000000"/>
                  </a:outerShdw>
                </a:effectLst>
              </a:rPr>
              <a:t>infezioni</a:t>
            </a:r>
            <a:r>
              <a:rPr lang="en-US" altLang="it-IT" b="1" dirty="0">
                <a:solidFill>
                  <a:srgbClr val="FFC000"/>
                </a:solidFill>
                <a:effectLst>
                  <a:outerShdw blurRad="38100" dist="38100" dir="2700000" algn="tl">
                    <a:srgbClr val="000000"/>
                  </a:outerShdw>
                </a:effectLst>
              </a:rPr>
              <a:t> </a:t>
            </a:r>
            <a:r>
              <a:rPr lang="en-US" altLang="it-IT" b="1" u="sng" dirty="0" err="1">
                <a:solidFill>
                  <a:srgbClr val="FFC000"/>
                </a:solidFill>
                <a:effectLst>
                  <a:outerShdw blurRad="38100" dist="38100" dir="2700000" algn="tl">
                    <a:srgbClr val="000000"/>
                  </a:outerShdw>
                </a:effectLst>
              </a:rPr>
              <a:t>sporadiche</a:t>
            </a:r>
            <a:r>
              <a:rPr lang="en-US" altLang="it-IT" b="1" dirty="0">
                <a:solidFill>
                  <a:srgbClr val="FFC000"/>
                </a:solidFill>
                <a:effectLst>
                  <a:outerShdw blurRad="38100" dist="38100" dir="2700000" algn="tl">
                    <a:srgbClr val="000000"/>
                  </a:outerShdw>
                </a:effectLst>
              </a:rPr>
              <a:t> </a:t>
            </a:r>
          </a:p>
          <a:p>
            <a:pPr marL="457200" indent="-457200" algn="just">
              <a:lnSpc>
                <a:spcPct val="150000"/>
              </a:lnSpc>
              <a:buFont typeface="Arial" panose="020B0604020202020204" pitchFamily="34" charset="0"/>
              <a:buChar char="•"/>
              <a:defRPr/>
            </a:pPr>
            <a:endParaRPr lang="en-US" altLang="it-IT" b="1" dirty="0">
              <a:solidFill>
                <a:srgbClr val="FFC000"/>
              </a:solidFill>
              <a:effectLst>
                <a:outerShdw blurRad="38100" dist="38100" dir="2700000" algn="tl">
                  <a:srgbClr val="000000"/>
                </a:outerShdw>
              </a:effectLst>
            </a:endParaRPr>
          </a:p>
        </p:txBody>
      </p:sp>
      <p:sp>
        <p:nvSpPr>
          <p:cNvPr id="3" name="Rectangle 3">
            <a:extLst>
              <a:ext uri="{FF2B5EF4-FFF2-40B4-BE49-F238E27FC236}">
                <a16:creationId xmlns:a16="http://schemas.microsoft.com/office/drawing/2014/main" id="{879E2CBD-8B53-974D-BC23-B69112081CD0}"/>
              </a:ext>
            </a:extLst>
          </p:cNvPr>
          <p:cNvSpPr txBox="1">
            <a:spLocks noChangeArrowheads="1"/>
          </p:cNvSpPr>
          <p:nvPr/>
        </p:nvSpPr>
        <p:spPr>
          <a:xfrm>
            <a:off x="899592" y="2708920"/>
            <a:ext cx="7772400" cy="3600400"/>
          </a:xfrm>
          <a:prstGeom prst="rect">
            <a:avLst/>
          </a:prstGeom>
        </p:spPr>
        <p:txBody>
          <a:bodyPr/>
          <a:lstStyle>
            <a:lvl1pPr marL="342900" indent="-342900">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marL="457200" lvl="1" indent="0">
              <a:buClr>
                <a:srgbClr val="9900FF"/>
              </a:buClr>
              <a:buNone/>
            </a:pPr>
            <a:r>
              <a:rPr lang="en-US" altLang="it-IT" sz="2400" b="1" dirty="0" err="1">
                <a:solidFill>
                  <a:srgbClr val="FFC000"/>
                </a:solidFill>
                <a:effectLst>
                  <a:outerShdw blurRad="38100" dist="38100" dir="2700000" algn="tl">
                    <a:srgbClr val="000000"/>
                  </a:outerShdw>
                </a:effectLst>
              </a:rPr>
              <a:t>Esempi</a:t>
            </a:r>
            <a:r>
              <a:rPr lang="en-US" altLang="it-IT" sz="2400" b="1" dirty="0">
                <a:solidFill>
                  <a:srgbClr val="FFC000"/>
                </a:solidFill>
                <a:effectLst>
                  <a:outerShdw blurRad="38100" dist="38100" dir="2700000" algn="tl">
                    <a:srgbClr val="000000"/>
                  </a:outerShdw>
                </a:effectLst>
              </a:rPr>
              <a:t> di </a:t>
            </a:r>
            <a:r>
              <a:rPr lang="en-US" altLang="it-IT" sz="2400" b="1" dirty="0" err="1">
                <a:solidFill>
                  <a:srgbClr val="FFC000"/>
                </a:solidFill>
                <a:effectLst>
                  <a:outerShdw blurRad="38100" dist="38100" dir="2700000" algn="tl">
                    <a:srgbClr val="000000"/>
                  </a:outerShdw>
                </a:effectLst>
              </a:rPr>
              <a:t>batteri</a:t>
            </a:r>
            <a:r>
              <a:rPr lang="en-US" altLang="it-IT" sz="2400" b="1" dirty="0">
                <a:solidFill>
                  <a:srgbClr val="FFC000"/>
                </a:solidFill>
                <a:effectLst>
                  <a:outerShdw blurRad="38100" dist="38100" dir="2700000" algn="tl">
                    <a:srgbClr val="000000"/>
                  </a:outerShdw>
                </a:effectLst>
              </a:rPr>
              <a:t> </a:t>
            </a:r>
            <a:r>
              <a:rPr lang="en-US" altLang="it-IT" sz="2400" b="1" dirty="0" err="1">
                <a:solidFill>
                  <a:srgbClr val="FFC000"/>
                </a:solidFill>
                <a:effectLst>
                  <a:outerShdw blurRad="38100" dist="38100" dir="2700000" algn="tl">
                    <a:srgbClr val="000000"/>
                  </a:outerShdw>
                </a:effectLst>
              </a:rPr>
              <a:t>saprofiti</a:t>
            </a:r>
            <a:r>
              <a:rPr lang="en-US" altLang="it-IT" sz="2400" b="1" dirty="0">
                <a:solidFill>
                  <a:srgbClr val="FFC000"/>
                </a:solidFill>
                <a:effectLst>
                  <a:outerShdw blurRad="38100" dist="38100" dir="2700000" algn="tl">
                    <a:srgbClr val="000000"/>
                  </a:outerShdw>
                </a:effectLst>
              </a:rPr>
              <a:t> </a:t>
            </a:r>
            <a:r>
              <a:rPr lang="en-US" altLang="it-IT" sz="2400" b="1" dirty="0" err="1">
                <a:solidFill>
                  <a:srgbClr val="FFC000"/>
                </a:solidFill>
                <a:effectLst>
                  <a:outerShdw blurRad="38100" dist="38100" dir="2700000" algn="tl">
                    <a:srgbClr val="000000"/>
                  </a:outerShdw>
                </a:effectLst>
              </a:rPr>
              <a:t>responsabili</a:t>
            </a:r>
            <a:r>
              <a:rPr lang="en-US" altLang="it-IT" sz="2400" b="1" dirty="0">
                <a:solidFill>
                  <a:srgbClr val="FFC000"/>
                </a:solidFill>
                <a:effectLst>
                  <a:outerShdw blurRad="38100" dist="38100" dir="2700000" algn="tl">
                    <a:srgbClr val="000000"/>
                  </a:outerShdw>
                </a:effectLst>
              </a:rPr>
              <a:t> di </a:t>
            </a:r>
            <a:r>
              <a:rPr lang="en-US" altLang="it-IT" sz="2400" b="1" dirty="0" err="1">
                <a:solidFill>
                  <a:srgbClr val="FFC000"/>
                </a:solidFill>
                <a:effectLst>
                  <a:outerShdw blurRad="38100" dist="38100" dir="2700000" algn="tl">
                    <a:srgbClr val="000000"/>
                  </a:outerShdw>
                </a:effectLst>
              </a:rPr>
              <a:t>infezioni</a:t>
            </a:r>
            <a:r>
              <a:rPr lang="en-US" altLang="it-IT" sz="2400" b="1" dirty="0">
                <a:solidFill>
                  <a:srgbClr val="FFC000"/>
                </a:solidFill>
                <a:effectLst>
                  <a:outerShdw blurRad="38100" dist="38100" dir="2700000" algn="tl">
                    <a:srgbClr val="000000"/>
                  </a:outerShdw>
                </a:effectLst>
              </a:rPr>
              <a:t> </a:t>
            </a:r>
          </a:p>
          <a:p>
            <a:pPr lvl="1">
              <a:buClr>
                <a:srgbClr val="9900FF"/>
              </a:buClr>
              <a:buFontTx/>
              <a:buChar char="•"/>
            </a:pPr>
            <a:r>
              <a:rPr lang="en-US" altLang="it-IT" sz="2400" b="1" dirty="0">
                <a:solidFill>
                  <a:srgbClr val="FFC000"/>
                </a:solidFill>
                <a:effectLst>
                  <a:outerShdw blurRad="38100" dist="38100" dir="2700000" algn="tl">
                    <a:srgbClr val="000000"/>
                  </a:outerShdw>
                </a:effectLst>
              </a:rPr>
              <a:t>Cute</a:t>
            </a:r>
          </a:p>
          <a:p>
            <a:pPr lvl="2">
              <a:buClr>
                <a:srgbClr val="9900FF"/>
              </a:buClr>
            </a:pPr>
            <a:r>
              <a:rPr lang="en-US" altLang="it-IT" b="1" i="1" dirty="0">
                <a:solidFill>
                  <a:srgbClr val="FFC000"/>
                </a:solidFill>
                <a:effectLst>
                  <a:outerShdw blurRad="38100" dist="38100" dir="2700000" algn="tl">
                    <a:srgbClr val="000000"/>
                  </a:outerShdw>
                </a:effectLst>
              </a:rPr>
              <a:t>S. epidermidis</a:t>
            </a:r>
            <a:r>
              <a:rPr lang="en-US" altLang="it-IT" b="1" dirty="0">
                <a:solidFill>
                  <a:srgbClr val="FFC000"/>
                </a:solidFill>
                <a:effectLst>
                  <a:outerShdw blurRad="38100" dist="38100" dir="2700000" algn="tl">
                    <a:srgbClr val="000000"/>
                  </a:outerShdw>
                </a:effectLst>
              </a:rPr>
              <a:t> </a:t>
            </a:r>
          </a:p>
          <a:p>
            <a:pPr lvl="2">
              <a:buClr>
                <a:srgbClr val="9900FF"/>
              </a:buClr>
            </a:pPr>
            <a:r>
              <a:rPr lang="en-US" altLang="it-IT" b="1" dirty="0">
                <a:solidFill>
                  <a:srgbClr val="FFC000"/>
                </a:solidFill>
                <a:effectLst>
                  <a:outerShdw blurRad="38100" dist="38100" dir="2700000" algn="tl">
                    <a:srgbClr val="000000"/>
                  </a:outerShdw>
                </a:effectLst>
              </a:rPr>
              <a:t> </a:t>
            </a:r>
            <a:r>
              <a:rPr lang="en-US" altLang="it-IT" b="1" i="1" dirty="0">
                <a:solidFill>
                  <a:srgbClr val="FFC000"/>
                </a:solidFill>
                <a:effectLst>
                  <a:outerShdw blurRad="38100" dist="38100" dir="2700000" algn="tl">
                    <a:srgbClr val="000000"/>
                  </a:outerShdw>
                </a:effectLst>
              </a:rPr>
              <a:t>Propionibacterium acnes</a:t>
            </a:r>
          </a:p>
          <a:p>
            <a:pPr lvl="2">
              <a:buClr>
                <a:srgbClr val="9900FF"/>
              </a:buClr>
            </a:pPr>
            <a:endParaRPr lang="en-US" altLang="it-IT" b="1" i="1" dirty="0">
              <a:solidFill>
                <a:srgbClr val="FFC000"/>
              </a:solidFill>
              <a:effectLst>
                <a:outerShdw blurRad="38100" dist="38100" dir="2700000" algn="tl">
                  <a:srgbClr val="000000"/>
                </a:outerShdw>
              </a:effectLst>
            </a:endParaRPr>
          </a:p>
          <a:p>
            <a:pPr lvl="1">
              <a:buClr>
                <a:srgbClr val="9900FF"/>
              </a:buClr>
              <a:buFontTx/>
              <a:buChar char="•"/>
            </a:pPr>
            <a:r>
              <a:rPr lang="en-US" altLang="it-IT" sz="2400" b="1" dirty="0" err="1">
                <a:solidFill>
                  <a:srgbClr val="FFC000"/>
                </a:solidFill>
                <a:effectLst>
                  <a:outerShdw blurRad="38100" dist="38100" dir="2700000" algn="tl">
                    <a:srgbClr val="000000"/>
                  </a:outerShdw>
                </a:effectLst>
              </a:rPr>
              <a:t>Intestino</a:t>
            </a:r>
            <a:endParaRPr lang="en-US" altLang="it-IT" sz="2400" b="1" i="1" dirty="0">
              <a:solidFill>
                <a:srgbClr val="FFC000"/>
              </a:solidFill>
              <a:effectLst>
                <a:outerShdw blurRad="38100" dist="38100" dir="2700000" algn="tl">
                  <a:srgbClr val="000000"/>
                </a:outerShdw>
              </a:effectLst>
            </a:endParaRPr>
          </a:p>
          <a:p>
            <a:pPr lvl="2">
              <a:buClr>
                <a:srgbClr val="9900FF"/>
              </a:buClr>
            </a:pPr>
            <a:r>
              <a:rPr lang="en-US" altLang="it-IT" b="1" i="1" dirty="0">
                <a:solidFill>
                  <a:srgbClr val="FFC000"/>
                </a:solidFill>
                <a:effectLst>
                  <a:outerShdw blurRad="38100" dist="38100" dir="2700000" algn="tl">
                    <a:srgbClr val="000000"/>
                  </a:outerShdw>
                </a:effectLst>
              </a:rPr>
              <a:t>Bacteroides</a:t>
            </a:r>
          </a:p>
          <a:p>
            <a:pPr lvl="2">
              <a:buClr>
                <a:srgbClr val="9900FF"/>
              </a:buClr>
            </a:pPr>
            <a:r>
              <a:rPr lang="en-US" altLang="it-IT" b="1" i="1" dirty="0">
                <a:solidFill>
                  <a:srgbClr val="FFC000"/>
                </a:solidFill>
                <a:effectLst>
                  <a:outerShdw blurRad="38100" dist="38100" dir="2700000" algn="tl">
                    <a:srgbClr val="000000"/>
                  </a:outerShdw>
                </a:effectLst>
              </a:rPr>
              <a:t>Enterobacteriaceae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F0283B9-BDC3-5E42-B709-B10DA4B1A6B4}"/>
              </a:ext>
            </a:extLst>
          </p:cNvPr>
          <p:cNvSpPr txBox="1">
            <a:spLocks noChangeArrowheads="1"/>
          </p:cNvSpPr>
          <p:nvPr/>
        </p:nvSpPr>
        <p:spPr>
          <a:xfrm>
            <a:off x="971550" y="360363"/>
            <a:ext cx="7345363" cy="620712"/>
          </a:xfrm>
          <a:prstGeom prst="rect">
            <a:avLst/>
          </a:prstGeom>
        </p:spPr>
        <p:txBody>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defRPr/>
            </a:pPr>
            <a:r>
              <a:rPr lang="en-US" altLang="it-IT" sz="3200" b="1">
                <a:solidFill>
                  <a:srgbClr val="FFEA2B"/>
                </a:solidFill>
                <a:effectLst>
                  <a:outerShdw blurRad="38100" dist="38100" dir="2700000" algn="tl">
                    <a:srgbClr val="000000"/>
                  </a:outerShdw>
                </a:effectLst>
              </a:rPr>
              <a:t>INFEZIONI DA PATOGENI STRETTI</a:t>
            </a:r>
          </a:p>
        </p:txBody>
      </p:sp>
      <p:sp>
        <p:nvSpPr>
          <p:cNvPr id="3" name="Rectangle 3">
            <a:extLst>
              <a:ext uri="{FF2B5EF4-FFF2-40B4-BE49-F238E27FC236}">
                <a16:creationId xmlns:a16="http://schemas.microsoft.com/office/drawing/2014/main" id="{6C9CFAA8-07AD-0749-BA0C-1BDC494F62BF}"/>
              </a:ext>
            </a:extLst>
          </p:cNvPr>
          <p:cNvSpPr txBox="1">
            <a:spLocks noChangeArrowheads="1"/>
          </p:cNvSpPr>
          <p:nvPr/>
        </p:nvSpPr>
        <p:spPr>
          <a:xfrm>
            <a:off x="1054472" y="848915"/>
            <a:ext cx="6781800" cy="4114800"/>
          </a:xfrm>
          <a:prstGeom prst="rect">
            <a:avLst/>
          </a:prstGeom>
        </p:spPr>
        <p:txBody>
          <a:bodyPr/>
          <a:lstStyle>
            <a:lvl1pPr marL="342900" indent="-342900">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spcBef>
                <a:spcPct val="20000"/>
              </a:spcBef>
              <a:defRPr/>
            </a:pPr>
            <a:endParaRPr lang="en-US" altLang="it-IT" sz="2800" b="1" dirty="0">
              <a:solidFill>
                <a:srgbClr val="FFEA2B"/>
              </a:solidFill>
              <a:effectLst>
                <a:outerShdw blurRad="38100" dist="38100" dir="2700000" algn="tl">
                  <a:srgbClr val="000000"/>
                </a:outerShdw>
              </a:effectLst>
            </a:endParaRPr>
          </a:p>
          <a:p>
            <a:pPr lvl="1">
              <a:spcBef>
                <a:spcPct val="20000"/>
              </a:spcBef>
              <a:buFontTx/>
              <a:buChar char="–"/>
              <a:defRPr/>
            </a:pPr>
            <a:endParaRPr lang="en-US" altLang="it-IT" sz="2800" b="1" dirty="0">
              <a:solidFill>
                <a:srgbClr val="FFEA2B"/>
              </a:solidFill>
              <a:effectLst>
                <a:outerShdw blurRad="38100" dist="38100" dir="2700000" algn="tl">
                  <a:srgbClr val="000000"/>
                </a:outerShdw>
              </a:effectLst>
            </a:endParaRPr>
          </a:p>
          <a:p>
            <a:pPr lvl="1">
              <a:spcBef>
                <a:spcPct val="20000"/>
              </a:spcBef>
              <a:buFontTx/>
              <a:buChar char="–"/>
              <a:defRPr/>
            </a:pPr>
            <a:r>
              <a:rPr lang="en-US" altLang="it-IT" sz="2800" b="1" dirty="0" err="1">
                <a:solidFill>
                  <a:srgbClr val="FFEA2B"/>
                </a:solidFill>
                <a:effectLst>
                  <a:outerShdw blurRad="38100" dist="38100" dir="2700000" algn="tl">
                    <a:srgbClr val="000000"/>
                  </a:outerShdw>
                </a:effectLst>
              </a:rPr>
              <a:t>Colpisce</a:t>
            </a:r>
            <a:r>
              <a:rPr lang="en-US" altLang="it-IT" sz="2800" b="1" dirty="0">
                <a:solidFill>
                  <a:srgbClr val="FFEA2B"/>
                </a:solidFill>
                <a:effectLst>
                  <a:outerShdw blurRad="38100" dist="38100" dir="2700000" algn="tl">
                    <a:srgbClr val="000000"/>
                  </a:outerShdw>
                </a:effectLst>
              </a:rPr>
              <a:t> </a:t>
            </a:r>
            <a:r>
              <a:rPr lang="en-US" altLang="it-IT" sz="2800" b="1" dirty="0" err="1">
                <a:solidFill>
                  <a:srgbClr val="FFEA2B"/>
                </a:solidFill>
                <a:effectLst>
                  <a:outerShdw blurRad="38100" dist="38100" dir="2700000" algn="tl">
                    <a:srgbClr val="000000"/>
                  </a:outerShdw>
                </a:effectLst>
              </a:rPr>
              <a:t>persone</a:t>
            </a:r>
            <a:r>
              <a:rPr lang="en-US" altLang="it-IT" sz="2800" b="1" dirty="0">
                <a:solidFill>
                  <a:srgbClr val="FFEA2B"/>
                </a:solidFill>
                <a:effectLst>
                  <a:outerShdw blurRad="38100" dist="38100" dir="2700000" algn="tl">
                    <a:srgbClr val="000000"/>
                  </a:outerShdw>
                </a:effectLst>
              </a:rPr>
              <a:t> sane</a:t>
            </a:r>
          </a:p>
          <a:p>
            <a:pPr lvl="1">
              <a:spcBef>
                <a:spcPct val="20000"/>
              </a:spcBef>
              <a:buFontTx/>
              <a:buChar char="–"/>
              <a:defRPr/>
            </a:pPr>
            <a:endParaRPr lang="en-US" altLang="it-IT" sz="2800" b="1" dirty="0">
              <a:solidFill>
                <a:srgbClr val="FFEA2B"/>
              </a:solidFill>
              <a:effectLst>
                <a:outerShdw blurRad="38100" dist="38100" dir="2700000" algn="tl">
                  <a:srgbClr val="000000"/>
                </a:outerShdw>
              </a:effectLst>
            </a:endParaRPr>
          </a:p>
          <a:p>
            <a:pPr lvl="1">
              <a:spcBef>
                <a:spcPct val="20000"/>
              </a:spcBef>
              <a:buFontTx/>
              <a:buChar char="–"/>
              <a:defRPr/>
            </a:pPr>
            <a:r>
              <a:rPr lang="en-US" altLang="it-IT" sz="2800" b="1" dirty="0">
                <a:solidFill>
                  <a:srgbClr val="FFEA2B"/>
                </a:solidFill>
                <a:effectLst>
                  <a:outerShdw blurRad="38100" dist="38100" dir="2700000" algn="tl">
                    <a:srgbClr val="000000"/>
                  </a:outerShdw>
                </a:effectLst>
              </a:rPr>
              <a:t>Causa </a:t>
            </a:r>
            <a:r>
              <a:rPr lang="en-US" altLang="it-IT" sz="2800" b="1" dirty="0" err="1">
                <a:solidFill>
                  <a:srgbClr val="FFEA2B"/>
                </a:solidFill>
                <a:effectLst>
                  <a:outerShdw blurRad="38100" dist="38100" dir="2700000" algn="tl">
                    <a:srgbClr val="000000"/>
                  </a:outerShdw>
                </a:effectLst>
              </a:rPr>
              <a:t>epidemia</a:t>
            </a:r>
            <a:endParaRPr lang="en-US" altLang="it-IT" sz="2800" b="1" dirty="0">
              <a:solidFill>
                <a:srgbClr val="FFEA2B"/>
              </a:solidFill>
              <a:effectLst>
                <a:outerShdw blurRad="38100" dist="38100" dir="2700000" algn="tl">
                  <a:srgbClr val="000000"/>
                </a:outerShdw>
              </a:effectLst>
            </a:endParaRPr>
          </a:p>
          <a:p>
            <a:pPr lvl="1">
              <a:spcBef>
                <a:spcPct val="20000"/>
              </a:spcBef>
              <a:buFontTx/>
              <a:buChar char="–"/>
              <a:defRPr/>
            </a:pPr>
            <a:endParaRPr lang="en-US" altLang="it-IT" sz="2800" b="1" dirty="0">
              <a:solidFill>
                <a:srgbClr val="FFEA2B"/>
              </a:solidFill>
              <a:effectLst>
                <a:outerShdw blurRad="38100" dist="38100" dir="2700000" algn="tl">
                  <a:srgbClr val="000000"/>
                </a:outerShdw>
              </a:effectLst>
            </a:endParaRPr>
          </a:p>
          <a:p>
            <a:pPr lvl="1">
              <a:lnSpc>
                <a:spcPct val="130000"/>
              </a:lnSpc>
              <a:spcBef>
                <a:spcPct val="20000"/>
              </a:spcBef>
              <a:buFontTx/>
              <a:buChar char="–"/>
              <a:defRPr/>
            </a:pPr>
            <a:r>
              <a:rPr lang="en-US" altLang="it-IT" sz="2800" b="1" dirty="0" err="1">
                <a:solidFill>
                  <a:srgbClr val="FFEA2B"/>
                </a:solidFill>
                <a:effectLst>
                  <a:outerShdw blurRad="38100" dist="38100" dir="2700000" algn="tl">
                    <a:srgbClr val="000000"/>
                  </a:outerShdw>
                </a:effectLst>
              </a:rPr>
              <a:t>Malattie</a:t>
            </a:r>
            <a:r>
              <a:rPr lang="en-US" altLang="it-IT" sz="2800" b="1" dirty="0">
                <a:solidFill>
                  <a:srgbClr val="FFEA2B"/>
                </a:solidFill>
                <a:effectLst>
                  <a:outerShdw blurRad="38100" dist="38100" dir="2700000" algn="tl">
                    <a:srgbClr val="000000"/>
                  </a:outerShdw>
                </a:effectLst>
              </a:rPr>
              <a:t> da </a:t>
            </a:r>
            <a:r>
              <a:rPr lang="en-US" altLang="it-IT" sz="2800" b="1" dirty="0" err="1">
                <a:solidFill>
                  <a:srgbClr val="FFEA2B"/>
                </a:solidFill>
                <a:effectLst>
                  <a:outerShdw blurRad="38100" dist="38100" dir="2700000" algn="tl">
                    <a:srgbClr val="000000"/>
                  </a:outerShdw>
                </a:effectLst>
              </a:rPr>
              <a:t>patogeni</a:t>
            </a:r>
            <a:r>
              <a:rPr lang="en-US" altLang="it-IT" sz="2800" b="1" dirty="0">
                <a:solidFill>
                  <a:srgbClr val="FFEA2B"/>
                </a:solidFill>
                <a:effectLst>
                  <a:outerShdw blurRad="38100" dist="38100" dir="2700000" algn="tl">
                    <a:srgbClr val="000000"/>
                  </a:outerShdw>
                </a:effectLst>
              </a:rPr>
              <a:t> stretti: </a:t>
            </a:r>
            <a:r>
              <a:rPr lang="en-US" altLang="it-IT" sz="2800" b="1" dirty="0" err="1">
                <a:solidFill>
                  <a:srgbClr val="FFEA2B"/>
                </a:solidFill>
                <a:effectLst>
                  <a:outerShdw blurRad="38100" dist="38100" dir="2700000" algn="tl">
                    <a:srgbClr val="000000"/>
                  </a:outerShdw>
                </a:effectLst>
              </a:rPr>
              <a:t>tubercolosi</a:t>
            </a:r>
            <a:r>
              <a:rPr lang="en-US" altLang="it-IT" sz="2800" b="1" dirty="0">
                <a:solidFill>
                  <a:srgbClr val="FFEA2B"/>
                </a:solidFill>
                <a:effectLst>
                  <a:outerShdw blurRad="38100" dist="38100" dir="2700000" algn="tl">
                    <a:srgbClr val="000000"/>
                  </a:outerShdw>
                </a:effectLst>
              </a:rPr>
              <a:t>, </a:t>
            </a:r>
            <a:r>
              <a:rPr lang="en-US" altLang="it-IT" sz="2800" b="1" dirty="0" err="1">
                <a:solidFill>
                  <a:srgbClr val="FFEA2B"/>
                </a:solidFill>
                <a:effectLst>
                  <a:outerShdw blurRad="38100" dist="38100" dir="2700000" algn="tl">
                    <a:srgbClr val="000000"/>
                  </a:outerShdw>
                </a:effectLst>
              </a:rPr>
              <a:t>gonorrea</a:t>
            </a:r>
            <a:r>
              <a:rPr lang="en-US" altLang="it-IT" sz="2800" b="1" dirty="0">
                <a:solidFill>
                  <a:srgbClr val="FFEA2B"/>
                </a:solidFill>
                <a:effectLst>
                  <a:outerShdw blurRad="38100" dist="38100" dir="2700000" algn="tl">
                    <a:srgbClr val="000000"/>
                  </a:outerShdw>
                </a:effectLst>
              </a:rPr>
              <a:t>, </a:t>
            </a:r>
            <a:r>
              <a:rPr lang="en-US" altLang="it-IT" sz="2800" b="1" dirty="0" err="1">
                <a:solidFill>
                  <a:srgbClr val="FFEA2B"/>
                </a:solidFill>
                <a:effectLst>
                  <a:outerShdw blurRad="38100" dist="38100" dir="2700000" algn="tl">
                    <a:srgbClr val="000000"/>
                  </a:outerShdw>
                </a:effectLst>
              </a:rPr>
              <a:t>colera</a:t>
            </a:r>
            <a:r>
              <a:rPr lang="en-US" altLang="it-IT" sz="2800" b="1" dirty="0">
                <a:solidFill>
                  <a:srgbClr val="FFEA2B"/>
                </a:solidFill>
                <a:effectLst>
                  <a:outerShdw blurRad="38100" dist="38100" dir="2700000" algn="tl">
                    <a:srgbClr val="000000"/>
                  </a:outerShdw>
                </a:effectLst>
              </a:rPr>
              <a:t>, malaria  </a:t>
            </a:r>
          </a:p>
        </p:txBody>
      </p:sp>
      <p:grpSp>
        <p:nvGrpSpPr>
          <p:cNvPr id="21" name="Gruppo 20">
            <a:extLst>
              <a:ext uri="{FF2B5EF4-FFF2-40B4-BE49-F238E27FC236}">
                <a16:creationId xmlns:a16="http://schemas.microsoft.com/office/drawing/2014/main" id="{4A9FB4F4-91BA-254D-917E-0A8FCA727E96}"/>
              </a:ext>
            </a:extLst>
          </p:cNvPr>
          <p:cNvGrpSpPr>
            <a:grpSpLocks/>
          </p:cNvGrpSpPr>
          <p:nvPr/>
        </p:nvGrpSpPr>
        <p:grpSpPr bwMode="auto">
          <a:xfrm>
            <a:off x="173037" y="152400"/>
            <a:ext cx="8797925" cy="6553200"/>
            <a:chOff x="179512" y="188640"/>
            <a:chExt cx="8797133" cy="6552728"/>
          </a:xfrm>
        </p:grpSpPr>
        <p:grpSp>
          <p:nvGrpSpPr>
            <p:cNvPr id="54276" name="Gruppo 4">
              <a:extLst>
                <a:ext uri="{FF2B5EF4-FFF2-40B4-BE49-F238E27FC236}">
                  <a16:creationId xmlns:a16="http://schemas.microsoft.com/office/drawing/2014/main" id="{5E0CA484-CC1A-6A42-BD60-D04F0C01E9DE}"/>
                </a:ext>
              </a:extLst>
            </p:cNvPr>
            <p:cNvGrpSpPr>
              <a:grpSpLocks/>
            </p:cNvGrpSpPr>
            <p:nvPr/>
          </p:nvGrpSpPr>
          <p:grpSpPr bwMode="auto">
            <a:xfrm>
              <a:off x="179512" y="188640"/>
              <a:ext cx="8784976" cy="6552728"/>
              <a:chOff x="179512" y="188640"/>
              <a:chExt cx="8784976" cy="6552728"/>
            </a:xfrm>
          </p:grpSpPr>
          <p:sp>
            <p:nvSpPr>
              <p:cNvPr id="54278" name="Rettangolo 6">
                <a:extLst>
                  <a:ext uri="{FF2B5EF4-FFF2-40B4-BE49-F238E27FC236}">
                    <a16:creationId xmlns:a16="http://schemas.microsoft.com/office/drawing/2014/main" id="{45146BB0-8618-8148-84D1-03F3BB0A2795}"/>
                  </a:ext>
                </a:extLst>
              </p:cNvPr>
              <p:cNvSpPr>
                <a:spLocks noChangeArrowheads="1"/>
              </p:cNvSpPr>
              <p:nvPr/>
            </p:nvSpPr>
            <p:spPr bwMode="auto">
              <a:xfrm>
                <a:off x="179512" y="188640"/>
                <a:ext cx="8784976" cy="6552728"/>
              </a:xfrm>
              <a:prstGeom prst="rect">
                <a:avLst/>
              </a:prstGeom>
              <a:solidFill>
                <a:srgbClr val="04054D"/>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endParaRPr lang="it-IT" altLang="it-IT" sz="2400"/>
              </a:p>
            </p:txBody>
          </p:sp>
          <p:sp>
            <p:nvSpPr>
              <p:cNvPr id="54279" name="AutoShape 2">
                <a:extLst>
                  <a:ext uri="{FF2B5EF4-FFF2-40B4-BE49-F238E27FC236}">
                    <a16:creationId xmlns:a16="http://schemas.microsoft.com/office/drawing/2014/main" id="{C7538E9C-1E2F-E54C-8279-FBB2B425305D}"/>
                  </a:ext>
                </a:extLst>
              </p:cNvPr>
              <p:cNvSpPr>
                <a:spLocks noChangeArrowheads="1"/>
              </p:cNvSpPr>
              <p:nvPr/>
            </p:nvSpPr>
            <p:spPr bwMode="auto">
              <a:xfrm flipH="1">
                <a:off x="1447810" y="837880"/>
                <a:ext cx="6476417" cy="1752474"/>
              </a:xfrm>
              <a:prstGeom prst="rtTriangle">
                <a:avLst/>
              </a:prstGeom>
              <a:gradFill rotWithShape="0">
                <a:gsLst>
                  <a:gs pos="0">
                    <a:schemeClr val="accent1"/>
                  </a:gs>
                  <a:gs pos="100000">
                    <a:srgbClr val="FF3300"/>
                  </a:gs>
                </a:gsLst>
                <a:lin ang="0" scaled="1"/>
              </a:gradFill>
              <a:ln w="9525">
                <a:solidFill>
                  <a:schemeClr val="tx1"/>
                </a:solidFill>
                <a:miter lim="800000"/>
                <a:headEnd/>
                <a:tailEnd/>
              </a:ln>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54280" name="Text Box 3">
                <a:extLst>
                  <a:ext uri="{FF2B5EF4-FFF2-40B4-BE49-F238E27FC236}">
                    <a16:creationId xmlns:a16="http://schemas.microsoft.com/office/drawing/2014/main" id="{C5A6775A-6B32-3044-BA88-4260DA8D7143}"/>
                  </a:ext>
                </a:extLst>
              </p:cNvPr>
              <p:cNvSpPr txBox="1">
                <a:spLocks noChangeArrowheads="1"/>
              </p:cNvSpPr>
              <p:nvPr/>
            </p:nvSpPr>
            <p:spPr bwMode="auto">
              <a:xfrm>
                <a:off x="3124059" y="2590354"/>
                <a:ext cx="2528660" cy="45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a:solidFill>
                      <a:srgbClr val="FFCC00"/>
                    </a:solidFill>
                  </a:rPr>
                  <a:t>               Virulenza</a:t>
                </a:r>
              </a:p>
            </p:txBody>
          </p:sp>
          <p:sp>
            <p:nvSpPr>
              <p:cNvPr id="54281" name="Line 4">
                <a:extLst>
                  <a:ext uri="{FF2B5EF4-FFF2-40B4-BE49-F238E27FC236}">
                    <a16:creationId xmlns:a16="http://schemas.microsoft.com/office/drawing/2014/main" id="{A7EEDC53-F9E7-314B-BA13-1253732FEA58}"/>
                  </a:ext>
                </a:extLst>
              </p:cNvPr>
              <p:cNvSpPr>
                <a:spLocks noChangeShapeType="1"/>
              </p:cNvSpPr>
              <p:nvPr/>
            </p:nvSpPr>
            <p:spPr bwMode="auto">
              <a:xfrm>
                <a:off x="3962183" y="2590354"/>
                <a:ext cx="0" cy="236203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4282" name="Line 5">
                <a:extLst>
                  <a:ext uri="{FF2B5EF4-FFF2-40B4-BE49-F238E27FC236}">
                    <a16:creationId xmlns:a16="http://schemas.microsoft.com/office/drawing/2014/main" id="{218DF4D3-BCDA-C349-980B-2C430DD0A215}"/>
                  </a:ext>
                </a:extLst>
              </p:cNvPr>
              <p:cNvSpPr>
                <a:spLocks noChangeShapeType="1"/>
              </p:cNvSpPr>
              <p:nvPr/>
            </p:nvSpPr>
            <p:spPr bwMode="auto">
              <a:xfrm>
                <a:off x="5943205" y="2590354"/>
                <a:ext cx="0" cy="2362030"/>
              </a:xfrm>
              <a:prstGeom prst="line">
                <a:avLst/>
              </a:prstGeom>
              <a:noFill/>
              <a:ln w="317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4283" name="Line 6">
                <a:extLst>
                  <a:ext uri="{FF2B5EF4-FFF2-40B4-BE49-F238E27FC236}">
                    <a16:creationId xmlns:a16="http://schemas.microsoft.com/office/drawing/2014/main" id="{050FC7ED-9FB8-0347-AD30-63E9F6BF8C5A}"/>
                  </a:ext>
                </a:extLst>
              </p:cNvPr>
              <p:cNvSpPr>
                <a:spLocks noChangeShapeType="1"/>
              </p:cNvSpPr>
              <p:nvPr/>
            </p:nvSpPr>
            <p:spPr bwMode="auto">
              <a:xfrm>
                <a:off x="7619454" y="2590354"/>
                <a:ext cx="0" cy="236203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4284" name="Line 7">
                <a:extLst>
                  <a:ext uri="{FF2B5EF4-FFF2-40B4-BE49-F238E27FC236}">
                    <a16:creationId xmlns:a16="http://schemas.microsoft.com/office/drawing/2014/main" id="{B60BD502-9B2A-7A46-AADB-73FAB2220692}"/>
                  </a:ext>
                </a:extLst>
              </p:cNvPr>
              <p:cNvSpPr>
                <a:spLocks noChangeShapeType="1"/>
              </p:cNvSpPr>
              <p:nvPr/>
            </p:nvSpPr>
            <p:spPr bwMode="auto">
              <a:xfrm>
                <a:off x="2362127" y="2590354"/>
                <a:ext cx="0" cy="1981057"/>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4285" name="Text Box 8">
                <a:extLst>
                  <a:ext uri="{FF2B5EF4-FFF2-40B4-BE49-F238E27FC236}">
                    <a16:creationId xmlns:a16="http://schemas.microsoft.com/office/drawing/2014/main" id="{7AA98D47-2E27-514D-90F4-12DCD568E015}"/>
                  </a:ext>
                </a:extLst>
              </p:cNvPr>
              <p:cNvSpPr txBox="1">
                <a:spLocks noChangeArrowheads="1"/>
              </p:cNvSpPr>
              <p:nvPr/>
            </p:nvSpPr>
            <p:spPr bwMode="auto">
              <a:xfrm>
                <a:off x="7317856" y="4936510"/>
                <a:ext cx="1134961" cy="76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a:t>
                </a:r>
                <a:r>
                  <a:rPr lang="it-IT" altLang="it-IT">
                    <a:solidFill>
                      <a:srgbClr val="FFCC00"/>
                    </a:solidFill>
                  </a:rPr>
                  <a:t> </a:t>
                </a:r>
              </a:p>
              <a:p>
                <a:pPr algn="ctr"/>
                <a:r>
                  <a:rPr lang="it-IT" altLang="it-IT" sz="2000">
                    <a:solidFill>
                      <a:srgbClr val="FFCC00"/>
                    </a:solidFill>
                  </a:rPr>
                  <a:t>stretti</a:t>
                </a:r>
                <a:endParaRPr lang="it-IT" altLang="it-IT">
                  <a:solidFill>
                    <a:srgbClr val="FFCC00"/>
                  </a:solidFill>
                </a:endParaRPr>
              </a:p>
            </p:txBody>
          </p:sp>
          <p:sp>
            <p:nvSpPr>
              <p:cNvPr id="54286" name="Text Box 9">
                <a:extLst>
                  <a:ext uri="{FF2B5EF4-FFF2-40B4-BE49-F238E27FC236}">
                    <a16:creationId xmlns:a16="http://schemas.microsoft.com/office/drawing/2014/main" id="{9F1F3882-B978-284F-BE3B-AE6FDEA6A05A}"/>
                  </a:ext>
                </a:extLst>
              </p:cNvPr>
              <p:cNvSpPr txBox="1">
                <a:spLocks noChangeArrowheads="1"/>
              </p:cNvSpPr>
              <p:nvPr/>
            </p:nvSpPr>
            <p:spPr bwMode="auto">
              <a:xfrm>
                <a:off x="1828776" y="4647606"/>
                <a:ext cx="1030195" cy="39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it-IT" altLang="it-IT" sz="2000">
                    <a:solidFill>
                      <a:srgbClr val="FFCC00"/>
                    </a:solidFill>
                  </a:rPr>
                  <a:t>saprofiti</a:t>
                </a:r>
                <a:endParaRPr lang="it-IT" altLang="it-IT">
                  <a:solidFill>
                    <a:srgbClr val="FFCC00"/>
                  </a:solidFill>
                </a:endParaRPr>
              </a:p>
            </p:txBody>
          </p:sp>
          <p:sp>
            <p:nvSpPr>
              <p:cNvPr id="54287" name="Text Box 10">
                <a:extLst>
                  <a:ext uri="{FF2B5EF4-FFF2-40B4-BE49-F238E27FC236}">
                    <a16:creationId xmlns:a16="http://schemas.microsoft.com/office/drawing/2014/main" id="{8B24EE4D-4DD4-094B-A361-D69CEE4FE5BA}"/>
                  </a:ext>
                </a:extLst>
              </p:cNvPr>
              <p:cNvSpPr txBox="1">
                <a:spLocks noChangeArrowheads="1"/>
              </p:cNvSpPr>
              <p:nvPr/>
            </p:nvSpPr>
            <p:spPr bwMode="auto">
              <a:xfrm>
                <a:off x="5409853" y="5104773"/>
                <a:ext cx="1122262" cy="70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 </a:t>
                </a:r>
              </a:p>
              <a:p>
                <a:pPr algn="ctr"/>
                <a:r>
                  <a:rPr lang="it-IT" altLang="it-IT" sz="2000">
                    <a:solidFill>
                      <a:srgbClr val="FFCC00"/>
                    </a:solidFill>
                  </a:rPr>
                  <a:t>comuni</a:t>
                </a:r>
              </a:p>
            </p:txBody>
          </p:sp>
          <p:sp>
            <p:nvSpPr>
              <p:cNvPr id="54288" name="Text Box 11">
                <a:extLst>
                  <a:ext uri="{FF2B5EF4-FFF2-40B4-BE49-F238E27FC236}">
                    <a16:creationId xmlns:a16="http://schemas.microsoft.com/office/drawing/2014/main" id="{3A88E2C6-814B-1C43-B224-111C3D25BC26}"/>
                  </a:ext>
                </a:extLst>
              </p:cNvPr>
              <p:cNvSpPr txBox="1">
                <a:spLocks noChangeArrowheads="1"/>
              </p:cNvSpPr>
              <p:nvPr/>
            </p:nvSpPr>
            <p:spPr bwMode="auto">
              <a:xfrm>
                <a:off x="1598609" y="5714329"/>
                <a:ext cx="1474654" cy="70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a:t>
                </a:r>
              </a:p>
              <a:p>
                <a:pPr algn="ctr"/>
                <a:r>
                  <a:rPr lang="it-IT" altLang="it-IT" sz="2000">
                    <a:solidFill>
                      <a:srgbClr val="FFCC00"/>
                    </a:solidFill>
                  </a:rPr>
                  <a:t>opportunisti </a:t>
                </a:r>
              </a:p>
            </p:txBody>
          </p:sp>
          <p:sp>
            <p:nvSpPr>
              <p:cNvPr id="54289" name="Line 12">
                <a:extLst>
                  <a:ext uri="{FF2B5EF4-FFF2-40B4-BE49-F238E27FC236}">
                    <a16:creationId xmlns:a16="http://schemas.microsoft.com/office/drawing/2014/main" id="{C682755E-9D5D-AE46-AD29-40CCFC2ED421}"/>
                  </a:ext>
                </a:extLst>
              </p:cNvPr>
              <p:cNvSpPr>
                <a:spLocks noChangeShapeType="1"/>
              </p:cNvSpPr>
              <p:nvPr/>
            </p:nvSpPr>
            <p:spPr bwMode="auto">
              <a:xfrm>
                <a:off x="2362127" y="5104773"/>
                <a:ext cx="0" cy="533362"/>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4290" name="Text Box 13">
                <a:extLst>
                  <a:ext uri="{FF2B5EF4-FFF2-40B4-BE49-F238E27FC236}">
                    <a16:creationId xmlns:a16="http://schemas.microsoft.com/office/drawing/2014/main" id="{13E370A3-FBD5-5D4B-BEB9-917EF94C7924}"/>
                  </a:ext>
                </a:extLst>
              </p:cNvPr>
              <p:cNvSpPr txBox="1">
                <a:spLocks noChangeArrowheads="1"/>
              </p:cNvSpPr>
              <p:nvPr/>
            </p:nvSpPr>
            <p:spPr bwMode="auto">
              <a:xfrm>
                <a:off x="3351051" y="4952384"/>
                <a:ext cx="1214328" cy="70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2000">
                    <a:solidFill>
                      <a:srgbClr val="FFCC00"/>
                    </a:solidFill>
                  </a:rPr>
                  <a:t>patogeni </a:t>
                </a:r>
              </a:p>
              <a:p>
                <a:pPr algn="ctr"/>
                <a:r>
                  <a:rPr lang="it-IT" altLang="it-IT" sz="2000">
                    <a:solidFill>
                      <a:srgbClr val="FFCC00"/>
                    </a:solidFill>
                  </a:rPr>
                  <a:t>facoltativi</a:t>
                </a:r>
              </a:p>
            </p:txBody>
          </p:sp>
          <p:sp>
            <p:nvSpPr>
              <p:cNvPr id="54291" name="Text Box 19">
                <a:extLst>
                  <a:ext uri="{FF2B5EF4-FFF2-40B4-BE49-F238E27FC236}">
                    <a16:creationId xmlns:a16="http://schemas.microsoft.com/office/drawing/2014/main" id="{D930DAB8-C78C-4845-8103-69E20EA33609}"/>
                  </a:ext>
                </a:extLst>
              </p:cNvPr>
              <p:cNvSpPr txBox="1">
                <a:spLocks noChangeArrowheads="1"/>
              </p:cNvSpPr>
              <p:nvPr/>
            </p:nvSpPr>
            <p:spPr bwMode="auto">
              <a:xfrm>
                <a:off x="571872" y="300054"/>
                <a:ext cx="8000256" cy="4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2400" dirty="0">
                    <a:solidFill>
                      <a:srgbClr val="FFCC00"/>
                    </a:solidFill>
                  </a:rPr>
                  <a:t>Quali sono le caratteristiche delle infezioni da patogeni </a:t>
                </a:r>
                <a:r>
                  <a:rPr lang="it-IT" altLang="it-IT" sz="2400" dirty="0">
                    <a:solidFill>
                      <a:schemeClr val="accent1">
                        <a:lumMod val="60000"/>
                        <a:lumOff val="40000"/>
                      </a:schemeClr>
                    </a:solidFill>
                  </a:rPr>
                  <a:t>stretti</a:t>
                </a:r>
                <a:r>
                  <a:rPr lang="it-IT" altLang="it-IT" sz="2400" dirty="0">
                    <a:solidFill>
                      <a:srgbClr val="FFCC00"/>
                    </a:solidFill>
                  </a:rPr>
                  <a:t>?</a:t>
                </a:r>
              </a:p>
            </p:txBody>
          </p:sp>
        </p:grpSp>
        <p:sp>
          <p:nvSpPr>
            <p:cNvPr id="54277" name="Esplosione 2 5">
              <a:extLst>
                <a:ext uri="{FF2B5EF4-FFF2-40B4-BE49-F238E27FC236}">
                  <a16:creationId xmlns:a16="http://schemas.microsoft.com/office/drawing/2014/main" id="{95DE6C57-E0FF-BE41-AB51-267C56B97798}"/>
                </a:ext>
              </a:extLst>
            </p:cNvPr>
            <p:cNvSpPr>
              <a:spLocks noChangeArrowheads="1"/>
            </p:cNvSpPr>
            <p:nvPr/>
          </p:nvSpPr>
          <p:spPr bwMode="auto">
            <a:xfrm rot="562375">
              <a:off x="6818829" y="4748560"/>
              <a:ext cx="2157816" cy="1240244"/>
            </a:xfrm>
            <a:prstGeom prst="irregularSeal2">
              <a:avLst/>
            </a:prstGeom>
            <a:noFill/>
            <a:ln w="57150" cmpd="thinThick">
              <a:solidFill>
                <a:srgbClr val="FECE0D"/>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spcBef>
                  <a:spcPct val="0"/>
                </a:spcBef>
                <a:buFontTx/>
                <a:buNone/>
              </a:pPr>
              <a:endParaRPr lang="it-IT" altLang="it-IT" sz="2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82EF128A-67D1-B143-A2B2-52E0D3541BD6}"/>
              </a:ext>
            </a:extLst>
          </p:cNvPr>
          <p:cNvSpPr txBox="1">
            <a:spLocks noChangeArrowheads="1"/>
          </p:cNvSpPr>
          <p:nvPr/>
        </p:nvSpPr>
        <p:spPr bwMode="auto">
          <a:xfrm>
            <a:off x="900113" y="61913"/>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3600">
                <a:solidFill>
                  <a:srgbClr val="FFEA2B"/>
                </a:solidFill>
              </a:rPr>
              <a:t>Rapporto ospite-microrganismo</a:t>
            </a:r>
            <a:endParaRPr lang="it-IT" altLang="it-IT" sz="4400">
              <a:solidFill>
                <a:srgbClr val="FFEA2B"/>
              </a:solidFill>
            </a:endParaRPr>
          </a:p>
        </p:txBody>
      </p:sp>
      <p:sp>
        <p:nvSpPr>
          <p:cNvPr id="55298" name="Rectangle 3">
            <a:extLst>
              <a:ext uri="{FF2B5EF4-FFF2-40B4-BE49-F238E27FC236}">
                <a16:creationId xmlns:a16="http://schemas.microsoft.com/office/drawing/2014/main" id="{6C33EAB6-2A89-1C4F-93F3-0860D6073AF9}"/>
              </a:ext>
            </a:extLst>
          </p:cNvPr>
          <p:cNvSpPr txBox="1">
            <a:spLocks noChangeArrowheads="1"/>
          </p:cNvSpPr>
          <p:nvPr/>
        </p:nvSpPr>
        <p:spPr bwMode="auto">
          <a:xfrm>
            <a:off x="107950" y="836613"/>
            <a:ext cx="885666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itchFamily="2" charset="0"/>
                <a:ea typeface="Osaka" charset="-128"/>
              </a:defRPr>
            </a:lvl1pPr>
            <a:lvl2pPr marL="971550" indent="-45720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lvl="1" algn="just">
              <a:buFont typeface="Times" pitchFamily="2" charset="0"/>
              <a:buAutoNum type="arabicPeriod"/>
            </a:pPr>
            <a:r>
              <a:rPr lang="it-IT" altLang="it-IT" sz="2200" b="1">
                <a:solidFill>
                  <a:srgbClr val="FF0000"/>
                </a:solidFill>
              </a:rPr>
              <a:t>Contaminazione</a:t>
            </a:r>
            <a:r>
              <a:rPr lang="it-IT" altLang="it-IT" sz="2200">
                <a:solidFill>
                  <a:srgbClr val="FFEA2B"/>
                </a:solidFill>
              </a:rPr>
              <a:t>: l’ospite entra in contato con un microrganismo che raggiunge le superfici cutanee o mucose</a:t>
            </a:r>
          </a:p>
          <a:p>
            <a:pPr lvl="1" algn="just">
              <a:buFont typeface="Times" pitchFamily="2" charset="0"/>
              <a:buAutoNum type="arabicPeriod"/>
            </a:pPr>
            <a:endParaRPr lang="it-IT" altLang="it-IT" sz="2200">
              <a:solidFill>
                <a:srgbClr val="FFEA2B"/>
              </a:solidFill>
            </a:endParaRPr>
          </a:p>
          <a:p>
            <a:pPr lvl="1" algn="just">
              <a:buFont typeface="Times" pitchFamily="2" charset="0"/>
              <a:buAutoNum type="arabicPeriod"/>
            </a:pPr>
            <a:r>
              <a:rPr lang="it-IT" altLang="it-IT" sz="2200" b="1">
                <a:solidFill>
                  <a:srgbClr val="FF0000"/>
                </a:solidFill>
              </a:rPr>
              <a:t>Colonizzazione</a:t>
            </a:r>
            <a:r>
              <a:rPr lang="it-IT" altLang="it-IT" sz="2200">
                <a:solidFill>
                  <a:srgbClr val="FFEA2B"/>
                </a:solidFill>
              </a:rPr>
              <a:t>: la presa di possesso di un distretto superficiale dell’ospite dove il microrganismo trova condizioni idonee per il proprio </a:t>
            </a:r>
            <a:r>
              <a:rPr lang="it-IT" altLang="it-IT" sz="2200" u="sng">
                <a:solidFill>
                  <a:srgbClr val="FFEA2B"/>
                </a:solidFill>
              </a:rPr>
              <a:t>insediamento e replicazione.</a:t>
            </a:r>
          </a:p>
          <a:p>
            <a:pPr lvl="1" algn="just">
              <a:buFont typeface="Times" pitchFamily="2" charset="0"/>
              <a:buAutoNum type="arabicPeriod"/>
            </a:pPr>
            <a:endParaRPr lang="it-IT" altLang="it-IT" sz="2200" b="1">
              <a:solidFill>
                <a:srgbClr val="FFEA2B"/>
              </a:solidFill>
            </a:endParaRPr>
          </a:p>
          <a:p>
            <a:pPr lvl="1" algn="just">
              <a:buFont typeface="Times" pitchFamily="2" charset="0"/>
              <a:buAutoNum type="arabicPeriod"/>
            </a:pPr>
            <a:r>
              <a:rPr lang="it-IT" altLang="it-IT" sz="2200" b="1">
                <a:solidFill>
                  <a:srgbClr val="FF0000"/>
                </a:solidFill>
              </a:rPr>
              <a:t>Infezione</a:t>
            </a:r>
            <a:r>
              <a:rPr lang="it-IT" altLang="it-IT" sz="2200" b="1">
                <a:solidFill>
                  <a:srgbClr val="FFEA2B"/>
                </a:solidFill>
              </a:rPr>
              <a:t>:</a:t>
            </a:r>
            <a:r>
              <a:rPr lang="it-IT" altLang="it-IT" sz="2200">
                <a:solidFill>
                  <a:srgbClr val="FFEA2B"/>
                </a:solidFill>
              </a:rPr>
              <a:t> indica l’insediamento dei microrganismi nell’ospite che stabiliscono un </a:t>
            </a:r>
            <a:r>
              <a:rPr lang="it-IT" altLang="it-IT" sz="2200" u="sng">
                <a:solidFill>
                  <a:srgbClr val="FFEA2B"/>
                </a:solidFill>
              </a:rPr>
              <a:t>rapporto di equilibrio con le difese dell’ospite</a:t>
            </a:r>
            <a:r>
              <a:rPr lang="it-IT" altLang="it-IT" sz="2200">
                <a:solidFill>
                  <a:srgbClr val="FFEA2B"/>
                </a:solidFill>
              </a:rPr>
              <a:t> generalmente senza causare danno, ma lasciando una traccia nel sistema immunitario. </a:t>
            </a:r>
          </a:p>
          <a:p>
            <a:pPr lvl="1" algn="just">
              <a:buFont typeface="Times" pitchFamily="2" charset="0"/>
              <a:buAutoNum type="arabicPeriod"/>
            </a:pPr>
            <a:endParaRPr lang="it-IT" altLang="it-IT" sz="2200">
              <a:solidFill>
                <a:srgbClr val="FFEA2B"/>
              </a:solidFill>
            </a:endParaRPr>
          </a:p>
          <a:p>
            <a:pPr lvl="1" algn="just">
              <a:buFont typeface="Times" pitchFamily="2" charset="0"/>
              <a:buAutoNum type="arabicPeriod"/>
            </a:pPr>
            <a:r>
              <a:rPr lang="it-IT" altLang="it-IT" sz="2200" b="1">
                <a:solidFill>
                  <a:srgbClr val="FF0000"/>
                </a:solidFill>
              </a:rPr>
              <a:t>Malattia</a:t>
            </a:r>
            <a:r>
              <a:rPr lang="it-IT" altLang="it-IT" sz="2200" b="1">
                <a:solidFill>
                  <a:srgbClr val="FFEA2B"/>
                </a:solidFill>
              </a:rPr>
              <a:t>:</a:t>
            </a:r>
            <a:r>
              <a:rPr lang="it-IT" altLang="it-IT" sz="2200">
                <a:solidFill>
                  <a:srgbClr val="FFEA2B"/>
                </a:solidFill>
              </a:rPr>
              <a:t> è la moltiplicazione dei microrganismi nell’ospite in grado di causare danno.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ttangolo 1">
            <a:extLst>
              <a:ext uri="{FF2B5EF4-FFF2-40B4-BE49-F238E27FC236}">
                <a16:creationId xmlns:a16="http://schemas.microsoft.com/office/drawing/2014/main" id="{FF649C9B-9A03-D044-88D2-C8908834C3C4}"/>
              </a:ext>
            </a:extLst>
          </p:cNvPr>
          <p:cNvSpPr>
            <a:spLocks noChangeArrowheads="1"/>
          </p:cNvSpPr>
          <p:nvPr/>
        </p:nvSpPr>
        <p:spPr bwMode="auto">
          <a:xfrm>
            <a:off x="684213" y="1125538"/>
            <a:ext cx="7991475"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itchFamily="2" charset="0"/>
                <a:ea typeface="Osaka" charset="-128"/>
              </a:defRPr>
            </a:lvl1pPr>
            <a:lvl2pPr marL="514350">
              <a:spcBef>
                <a:spcPct val="20000"/>
              </a:spcBef>
              <a:buChar char="–"/>
              <a:defRPr sz="2800">
                <a:solidFill>
                  <a:schemeClr val="tx1"/>
                </a:solidFill>
                <a:latin typeface="Times" pitchFamily="2" charset="0"/>
                <a:ea typeface="Osaka" charset="-128"/>
              </a:defRPr>
            </a:lvl2pPr>
            <a:lvl3pPr marL="1428750" indent="-4572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lvl="1" algn="just">
              <a:spcBef>
                <a:spcPct val="0"/>
              </a:spcBef>
              <a:buFontTx/>
              <a:buNone/>
            </a:pPr>
            <a:r>
              <a:rPr lang="it-IT" altLang="it-IT" sz="2200">
                <a:solidFill>
                  <a:srgbClr val="FFEA2B"/>
                </a:solidFill>
              </a:rPr>
              <a:t>PER CHIARIRE I CONCETTI:</a:t>
            </a:r>
          </a:p>
          <a:p>
            <a:pPr lvl="1" algn="just">
              <a:spcBef>
                <a:spcPct val="0"/>
              </a:spcBef>
              <a:buFontTx/>
              <a:buNone/>
            </a:pPr>
            <a:endParaRPr lang="it-IT" altLang="it-IT" sz="2200">
              <a:solidFill>
                <a:srgbClr val="FFEA2B"/>
              </a:solidFill>
            </a:endParaRPr>
          </a:p>
          <a:p>
            <a:pPr lvl="1" algn="just">
              <a:spcBef>
                <a:spcPct val="0"/>
              </a:spcBef>
              <a:buFontTx/>
              <a:buNone/>
            </a:pPr>
            <a:r>
              <a:rPr lang="it-IT" altLang="it-IT" sz="2200">
                <a:solidFill>
                  <a:srgbClr val="FFEA2B"/>
                </a:solidFill>
              </a:rPr>
              <a:t>Le </a:t>
            </a:r>
            <a:r>
              <a:rPr lang="it-IT" altLang="it-IT" sz="2200">
                <a:solidFill>
                  <a:srgbClr val="FF0000"/>
                </a:solidFill>
              </a:rPr>
              <a:t>INFEZIONI </a:t>
            </a:r>
            <a:r>
              <a:rPr lang="it-IT" altLang="it-IT" sz="2200">
                <a:solidFill>
                  <a:srgbClr val="FFEA2B"/>
                </a:solidFill>
              </a:rPr>
              <a:t>sono definite: </a:t>
            </a:r>
          </a:p>
          <a:p>
            <a:pPr lvl="2" algn="just">
              <a:spcBef>
                <a:spcPct val="0"/>
              </a:spcBef>
              <a:buFont typeface="Times" pitchFamily="2" charset="0"/>
              <a:buAutoNum type="arabicPeriod"/>
            </a:pPr>
            <a:r>
              <a:rPr lang="it-IT" altLang="it-IT" sz="2200" b="1">
                <a:solidFill>
                  <a:srgbClr val="FFEA2B"/>
                </a:solidFill>
              </a:rPr>
              <a:t>acute autolimitanti</a:t>
            </a:r>
          </a:p>
          <a:p>
            <a:pPr lvl="2" algn="just">
              <a:spcBef>
                <a:spcPct val="0"/>
              </a:spcBef>
              <a:buFont typeface="Times" pitchFamily="2" charset="0"/>
              <a:buAutoNum type="arabicPeriod"/>
            </a:pPr>
            <a:r>
              <a:rPr lang="it-IT" altLang="it-IT" sz="2200" b="1">
                <a:solidFill>
                  <a:srgbClr val="FFEA2B"/>
                </a:solidFill>
              </a:rPr>
              <a:t>croniche o persistenti </a:t>
            </a:r>
          </a:p>
          <a:p>
            <a:pPr lvl="2" algn="just">
              <a:spcBef>
                <a:spcPct val="0"/>
              </a:spcBef>
              <a:buFont typeface="Times" pitchFamily="2" charset="0"/>
              <a:buAutoNum type="arabicPeriod"/>
            </a:pPr>
            <a:r>
              <a:rPr lang="it-IT" altLang="it-IT" sz="2200" b="1">
                <a:solidFill>
                  <a:srgbClr val="FFEA2B"/>
                </a:solidFill>
              </a:rPr>
              <a:t>latenti</a:t>
            </a:r>
          </a:p>
          <a:p>
            <a:pPr lvl="1" algn="just">
              <a:spcBef>
                <a:spcPct val="0"/>
              </a:spcBef>
              <a:buFontTx/>
              <a:buNone/>
            </a:pPr>
            <a:endParaRPr lang="it-IT" altLang="it-IT" sz="2200" b="1">
              <a:solidFill>
                <a:srgbClr val="FFEA2B"/>
              </a:solidFill>
            </a:endParaRPr>
          </a:p>
          <a:p>
            <a:pPr lvl="1" algn="just">
              <a:spcBef>
                <a:spcPct val="0"/>
              </a:spcBef>
              <a:buFontTx/>
              <a:buNone/>
            </a:pPr>
            <a:endParaRPr lang="it-IT" altLang="it-IT" sz="2200">
              <a:solidFill>
                <a:srgbClr val="FFEA2B"/>
              </a:solidFill>
            </a:endParaRPr>
          </a:p>
          <a:p>
            <a:pPr lvl="1" algn="just">
              <a:spcBef>
                <a:spcPct val="0"/>
              </a:spcBef>
              <a:buFontTx/>
              <a:buNone/>
            </a:pPr>
            <a:r>
              <a:rPr lang="it-IT" altLang="it-IT" sz="2200">
                <a:solidFill>
                  <a:srgbClr val="FFEA2B"/>
                </a:solidFill>
              </a:rPr>
              <a:t>La capacità d’indurre la </a:t>
            </a:r>
            <a:r>
              <a:rPr lang="it-IT" altLang="it-IT" sz="2200" b="1">
                <a:solidFill>
                  <a:srgbClr val="FF0000"/>
                </a:solidFill>
              </a:rPr>
              <a:t>MALATTIA</a:t>
            </a:r>
            <a:r>
              <a:rPr lang="it-IT" altLang="it-IT" sz="2200">
                <a:solidFill>
                  <a:srgbClr val="FFEA2B"/>
                </a:solidFill>
              </a:rPr>
              <a:t>, o PATOGENICITA’, è la risultante di vari fattori e meccanismi che permettono al microrganismo patogeno di invadere i tessuti di un organismo e di moltiplicarvisi, alterando il funzionamento dell’organismo ospite attraverso la produzione di una o più sostanze tossiche specifiche.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DC5998B9-4163-E742-B67E-287151E752DE}"/>
              </a:ext>
            </a:extLst>
          </p:cNvPr>
          <p:cNvSpPr txBox="1">
            <a:spLocks noChangeArrowheads="1"/>
          </p:cNvSpPr>
          <p:nvPr/>
        </p:nvSpPr>
        <p:spPr bwMode="auto">
          <a:xfrm>
            <a:off x="2441575" y="228600"/>
            <a:ext cx="4572000" cy="8223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defRPr/>
            </a:pPr>
            <a:r>
              <a:rPr lang="it-IT" altLang="it-IT" sz="2000" b="1">
                <a:solidFill>
                  <a:srgbClr val="FFCC00"/>
                </a:solidFill>
                <a:effectLst>
                  <a:outerShdw blurRad="38100" dist="38100" dir="2700000" algn="tl">
                    <a:srgbClr val="000000"/>
                  </a:outerShdw>
                </a:effectLst>
              </a:rPr>
              <a:t>INTERAZIONE OSPITE/PARASSITA</a:t>
            </a:r>
            <a:r>
              <a:rPr lang="it-IT" altLang="it-IT" b="1">
                <a:solidFill>
                  <a:srgbClr val="FFCC00"/>
                </a:solidFill>
                <a:effectLst>
                  <a:outerShdw blurRad="38100" dist="38100" dir="2700000" algn="tl">
                    <a:srgbClr val="000000"/>
                  </a:outerShdw>
                </a:effectLst>
              </a:rPr>
              <a:t> </a:t>
            </a:r>
          </a:p>
          <a:p>
            <a:pPr algn="ctr">
              <a:defRPr/>
            </a:pPr>
            <a:r>
              <a:rPr lang="it-IT" altLang="it-IT" b="1" u="sng">
                <a:solidFill>
                  <a:srgbClr val="FF66CC"/>
                </a:solidFill>
                <a:effectLst>
                  <a:outerShdw blurRad="38100" dist="38100" dir="2700000" algn="tl">
                    <a:srgbClr val="000000"/>
                  </a:outerShdw>
                </a:effectLst>
              </a:rPr>
              <a:t>I fattori dell’ospite</a:t>
            </a:r>
            <a:endParaRPr lang="it-IT" altLang="it-IT" sz="2000" b="1">
              <a:solidFill>
                <a:srgbClr val="FFCC00"/>
              </a:solidFill>
              <a:effectLst>
                <a:outerShdw blurRad="38100" dist="38100" dir="2700000" algn="tl">
                  <a:srgbClr val="000000"/>
                </a:outerShdw>
              </a:effectLst>
            </a:endParaRPr>
          </a:p>
        </p:txBody>
      </p:sp>
      <p:grpSp>
        <p:nvGrpSpPr>
          <p:cNvPr id="57346" name="Group 3">
            <a:extLst>
              <a:ext uri="{FF2B5EF4-FFF2-40B4-BE49-F238E27FC236}">
                <a16:creationId xmlns:a16="http://schemas.microsoft.com/office/drawing/2014/main" id="{4FF1AFA4-DFB7-7244-BD5D-5F41837A15DB}"/>
              </a:ext>
            </a:extLst>
          </p:cNvPr>
          <p:cNvGrpSpPr>
            <a:grpSpLocks/>
          </p:cNvGrpSpPr>
          <p:nvPr/>
        </p:nvGrpSpPr>
        <p:grpSpPr bwMode="auto">
          <a:xfrm>
            <a:off x="304800" y="1219200"/>
            <a:ext cx="8550275" cy="1812925"/>
            <a:chOff x="192" y="768"/>
            <a:chExt cx="5386" cy="1142"/>
          </a:xfrm>
        </p:grpSpPr>
        <p:sp>
          <p:nvSpPr>
            <p:cNvPr id="48132" name="Text Box 4">
              <a:extLst>
                <a:ext uri="{FF2B5EF4-FFF2-40B4-BE49-F238E27FC236}">
                  <a16:creationId xmlns:a16="http://schemas.microsoft.com/office/drawing/2014/main" id="{9C23EAD1-A885-E14F-8CF1-B1CCA215907B}"/>
                </a:ext>
              </a:extLst>
            </p:cNvPr>
            <p:cNvSpPr txBox="1">
              <a:spLocks noChangeArrowheads="1"/>
            </p:cNvSpPr>
            <p:nvPr/>
          </p:nvSpPr>
          <p:spPr bwMode="auto">
            <a:xfrm>
              <a:off x="192" y="768"/>
              <a:ext cx="5386" cy="1142"/>
            </a:xfrm>
            <a:prstGeom prst="rect">
              <a:avLst/>
            </a:prstGeom>
            <a:noFill/>
            <a:ln w="9525">
              <a:solidFill>
                <a:srgbClr val="FFCC00"/>
              </a:solidFill>
              <a:miter lim="800000"/>
              <a:headEnd/>
              <a:tailEnd/>
            </a:ln>
            <a:effectLst/>
            <a:extLst>
              <a:ext uri="{909E8E84-426E-40dd-AFC4-6F175D3DCCD1}"/>
              <a:ext uri="{AF507438-7753-43e0-B8FC-AC1667EBCBE1}"/>
            </a:extLst>
          </p:spPr>
          <p:txBody>
            <a:bodyPr>
              <a:spAutoFit/>
            </a:bodyPr>
            <a:lstStyle/>
            <a:p>
              <a:pPr>
                <a:lnSpc>
                  <a:spcPct val="80000"/>
                </a:lnSpc>
                <a:defRPr/>
              </a:pPr>
              <a:endParaRPr lang="it-IT" sz="2000" b="1">
                <a:solidFill>
                  <a:srgbClr val="FFCC00"/>
                </a:solidFill>
                <a:effectLst>
                  <a:outerShdw blurRad="38100" dist="38100" dir="2700000" algn="tl">
                    <a:srgbClr val="000000"/>
                  </a:outerShdw>
                </a:effectLst>
                <a:latin typeface="Times" charset="0"/>
                <a:ea typeface="Osaka" charset="0"/>
              </a:endParaRPr>
            </a:p>
            <a:p>
              <a:pPr>
                <a:lnSpc>
                  <a:spcPct val="80000"/>
                </a:lnSpc>
                <a:defRPr/>
              </a:pPr>
              <a:endParaRPr lang="it-IT" sz="2000" b="1">
                <a:solidFill>
                  <a:srgbClr val="FFCC00"/>
                </a:solidFill>
                <a:effectLst>
                  <a:outerShdw blurRad="38100" dist="38100" dir="2700000" algn="tl">
                    <a:srgbClr val="000000"/>
                  </a:outerShdw>
                </a:effectLst>
                <a:latin typeface="Times" charset="0"/>
                <a:ea typeface="Osaka" charset="0"/>
              </a:endParaRPr>
            </a:p>
            <a:p>
              <a:pPr>
                <a:lnSpc>
                  <a:spcPct val="80000"/>
                </a:lnSpc>
                <a:defRPr/>
              </a:pPr>
              <a:r>
                <a:rPr lang="it-IT" sz="2000" b="1">
                  <a:solidFill>
                    <a:srgbClr val="FFCC00"/>
                  </a:solidFill>
                  <a:effectLst>
                    <a:outerShdw blurRad="38100" dist="38100" dir="2700000" algn="tl">
                      <a:srgbClr val="000000"/>
                    </a:outerShdw>
                  </a:effectLst>
                  <a:latin typeface="Times" charset="0"/>
                  <a:ea typeface="Osaka" charset="0"/>
                </a:rPr>
                <a:t>1) </a:t>
              </a:r>
              <a:r>
                <a:rPr lang="it-IT" sz="2000" b="1">
                  <a:solidFill>
                    <a:srgbClr val="FFCC00"/>
                  </a:solidFill>
                  <a:effectLst>
                    <a:outerShdw blurRad="38100" dist="38100" dir="2700000" algn="tl">
                      <a:srgbClr val="000000"/>
                    </a:outerShdw>
                  </a:effectLst>
                  <a:latin typeface="Times New Roman" charset="0"/>
                  <a:ea typeface="Osaka" charset="0"/>
                  <a:cs typeface="Times" charset="0"/>
                </a:rPr>
                <a:t>Le </a:t>
              </a:r>
              <a:r>
                <a:rPr lang="it-IT" sz="2000" b="1" u="sng">
                  <a:solidFill>
                    <a:srgbClr val="FF66CC"/>
                  </a:solidFill>
                  <a:effectLst>
                    <a:outerShdw blurRad="38100" dist="38100" dir="2700000" algn="tl">
                      <a:srgbClr val="000000"/>
                    </a:outerShdw>
                  </a:effectLst>
                  <a:latin typeface="Times New Roman" charset="0"/>
                  <a:ea typeface="Osaka" charset="0"/>
                  <a:cs typeface="Times" charset="0"/>
                </a:rPr>
                <a:t>barriere anatomiche</a:t>
              </a:r>
              <a:r>
                <a:rPr lang="it-IT" sz="2000" b="1">
                  <a:solidFill>
                    <a:srgbClr val="FFCC00"/>
                  </a:solidFill>
                  <a:effectLst>
                    <a:outerShdw blurRad="38100" dist="38100" dir="2700000" algn="tl">
                      <a:srgbClr val="000000"/>
                    </a:outerShdw>
                  </a:effectLst>
                  <a:latin typeface="Times New Roman" charset="0"/>
                  <a:ea typeface="Osaka" charset="0"/>
                  <a:cs typeface="Times" charset="0"/>
                </a:rPr>
                <a:t> </a:t>
              </a:r>
            </a:p>
            <a:p>
              <a:pPr>
                <a:lnSpc>
                  <a:spcPct val="80000"/>
                </a:lnSpc>
                <a:defRPr/>
              </a:pPr>
              <a:endParaRPr lang="it-IT" sz="2000" b="1">
                <a:solidFill>
                  <a:srgbClr val="FFCC00"/>
                </a:solidFill>
                <a:effectLst>
                  <a:outerShdw blurRad="38100" dist="38100" dir="2700000" algn="tl">
                    <a:srgbClr val="000000"/>
                  </a:outerShdw>
                </a:effectLst>
                <a:latin typeface="Times New Roman" charset="0"/>
                <a:ea typeface="Osaka" charset="0"/>
                <a:cs typeface="Times" charset="0"/>
              </a:endParaRPr>
            </a:p>
            <a:p>
              <a:pPr>
                <a:lnSpc>
                  <a:spcPct val="80000"/>
                </a:lnSpc>
                <a:defRPr/>
              </a:pPr>
              <a:endParaRPr lang="it-IT" sz="2000" b="1">
                <a:solidFill>
                  <a:srgbClr val="FFCC00"/>
                </a:solidFill>
                <a:effectLst>
                  <a:outerShdw blurRad="38100" dist="38100" dir="2700000" algn="tl">
                    <a:srgbClr val="000000"/>
                  </a:outerShdw>
                </a:effectLst>
                <a:latin typeface="Times New Roman" charset="0"/>
                <a:ea typeface="Osaka" charset="0"/>
                <a:cs typeface="Times" charset="0"/>
              </a:endParaRPr>
            </a:p>
            <a:p>
              <a:pPr>
                <a:lnSpc>
                  <a:spcPct val="80000"/>
                </a:lnSpc>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    </a:t>
              </a:r>
            </a:p>
            <a:p>
              <a:pPr>
                <a:lnSpc>
                  <a:spcPct val="80000"/>
                </a:lnSpc>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        concorrono alle difese il pH basso, la pO2,  la presenza di enzimi.</a:t>
              </a:r>
              <a:endParaRPr lang="it-IT" b="1">
                <a:solidFill>
                  <a:srgbClr val="FFCC00"/>
                </a:solidFill>
                <a:effectLst>
                  <a:outerShdw blurRad="38100" dist="38100" dir="2700000" algn="tl">
                    <a:srgbClr val="000000"/>
                  </a:outerShdw>
                </a:effectLst>
                <a:latin typeface="Times" charset="0"/>
                <a:ea typeface="Osaka" charset="0"/>
              </a:endParaRPr>
            </a:p>
          </p:txBody>
        </p:sp>
        <p:grpSp>
          <p:nvGrpSpPr>
            <p:cNvPr id="57350" name="Group 5">
              <a:extLst>
                <a:ext uri="{FF2B5EF4-FFF2-40B4-BE49-F238E27FC236}">
                  <a16:creationId xmlns:a16="http://schemas.microsoft.com/office/drawing/2014/main" id="{6BD5BA32-2BC8-0946-9610-B0800840D7E5}"/>
                </a:ext>
              </a:extLst>
            </p:cNvPr>
            <p:cNvGrpSpPr>
              <a:grpSpLocks/>
            </p:cNvGrpSpPr>
            <p:nvPr/>
          </p:nvGrpSpPr>
          <p:grpSpPr bwMode="auto">
            <a:xfrm>
              <a:off x="2064" y="768"/>
              <a:ext cx="2318" cy="826"/>
              <a:chOff x="2064" y="576"/>
              <a:chExt cx="2318" cy="826"/>
            </a:xfrm>
          </p:grpSpPr>
          <p:sp>
            <p:nvSpPr>
              <p:cNvPr id="3" name="Rectangle 6">
                <a:extLst>
                  <a:ext uri="{FF2B5EF4-FFF2-40B4-BE49-F238E27FC236}">
                    <a16:creationId xmlns:a16="http://schemas.microsoft.com/office/drawing/2014/main" id="{2E7F0452-9559-9D46-AF3D-12B71E534DDD}"/>
                  </a:ext>
                </a:extLst>
              </p:cNvPr>
              <p:cNvSpPr>
                <a:spLocks noChangeArrowheads="1"/>
              </p:cNvSpPr>
              <p:nvPr/>
            </p:nvSpPr>
            <p:spPr bwMode="auto">
              <a:xfrm>
                <a:off x="2304" y="576"/>
                <a:ext cx="1578" cy="2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cute e mucose integre</a:t>
                </a:r>
                <a:endParaRPr lang="it-IT" b="1">
                  <a:solidFill>
                    <a:srgbClr val="FFCC00"/>
                  </a:solidFill>
                  <a:effectLst>
                    <a:outerShdw blurRad="38100" dist="38100" dir="2700000" algn="tl">
                      <a:srgbClr val="000000"/>
                    </a:outerShdw>
                  </a:effectLst>
                  <a:latin typeface="Times New Roman" charset="0"/>
                  <a:ea typeface="Osaka" charset="0"/>
                  <a:cs typeface="Times" charset="0"/>
                </a:endParaRPr>
              </a:p>
            </p:txBody>
          </p:sp>
          <p:sp>
            <p:nvSpPr>
              <p:cNvPr id="48135" name="Rectangle 7">
                <a:extLst>
                  <a:ext uri="{FF2B5EF4-FFF2-40B4-BE49-F238E27FC236}">
                    <a16:creationId xmlns:a16="http://schemas.microsoft.com/office/drawing/2014/main" id="{28E9A1BB-90F1-8843-9157-6124185FB5E4}"/>
                  </a:ext>
                </a:extLst>
              </p:cNvPr>
              <p:cNvSpPr>
                <a:spLocks noChangeArrowheads="1"/>
              </p:cNvSpPr>
              <p:nvPr/>
            </p:nvSpPr>
            <p:spPr bwMode="auto">
              <a:xfrm>
                <a:off x="2400" y="864"/>
                <a:ext cx="1982" cy="2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le cellule ciliate degli epiteli</a:t>
                </a:r>
                <a:endParaRPr lang="it-IT" b="1">
                  <a:solidFill>
                    <a:srgbClr val="FFCC00"/>
                  </a:solidFill>
                  <a:effectLst>
                    <a:outerShdw blurRad="38100" dist="38100" dir="2700000" algn="tl">
                      <a:srgbClr val="000000"/>
                    </a:outerShdw>
                  </a:effectLst>
                  <a:latin typeface="Times New Roman" charset="0"/>
                  <a:ea typeface="Osaka" charset="0"/>
                  <a:cs typeface="Times" charset="0"/>
                </a:endParaRPr>
              </a:p>
            </p:txBody>
          </p:sp>
          <p:sp>
            <p:nvSpPr>
              <p:cNvPr id="48136" name="Rectangle 8">
                <a:extLst>
                  <a:ext uri="{FF2B5EF4-FFF2-40B4-BE49-F238E27FC236}">
                    <a16:creationId xmlns:a16="http://schemas.microsoft.com/office/drawing/2014/main" id="{9D1F8409-04CA-F34A-82E2-7D1936A59235}"/>
                  </a:ext>
                </a:extLst>
              </p:cNvPr>
              <p:cNvSpPr>
                <a:spLocks noChangeArrowheads="1"/>
              </p:cNvSpPr>
              <p:nvPr/>
            </p:nvSpPr>
            <p:spPr bwMode="auto">
              <a:xfrm>
                <a:off x="2400" y="1152"/>
                <a:ext cx="1223" cy="2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il flusso di muco</a:t>
                </a:r>
                <a:endParaRPr lang="it-IT" b="1">
                  <a:solidFill>
                    <a:srgbClr val="FFCC00"/>
                  </a:solidFill>
                  <a:effectLst>
                    <a:outerShdw blurRad="38100" dist="38100" dir="2700000" algn="tl">
                      <a:srgbClr val="000000"/>
                    </a:outerShdw>
                  </a:effectLst>
                  <a:latin typeface="Times New Roman" charset="0"/>
                  <a:ea typeface="Osaka" charset="0"/>
                  <a:cs typeface="Times" charset="0"/>
                </a:endParaRPr>
              </a:p>
            </p:txBody>
          </p:sp>
          <p:sp>
            <p:nvSpPr>
              <p:cNvPr id="57354" name="Line 9">
                <a:extLst>
                  <a:ext uri="{FF2B5EF4-FFF2-40B4-BE49-F238E27FC236}">
                    <a16:creationId xmlns:a16="http://schemas.microsoft.com/office/drawing/2014/main" id="{3215BC72-06B0-2B43-A7BF-27CEC69FB348}"/>
                  </a:ext>
                </a:extLst>
              </p:cNvPr>
              <p:cNvSpPr>
                <a:spLocks noChangeShapeType="1"/>
              </p:cNvSpPr>
              <p:nvPr/>
            </p:nvSpPr>
            <p:spPr bwMode="auto">
              <a:xfrm flipV="1">
                <a:off x="2064" y="768"/>
                <a:ext cx="240" cy="24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355" name="Line 10">
                <a:extLst>
                  <a:ext uri="{FF2B5EF4-FFF2-40B4-BE49-F238E27FC236}">
                    <a16:creationId xmlns:a16="http://schemas.microsoft.com/office/drawing/2014/main" id="{25372A16-1B48-4149-9DC3-A63621015719}"/>
                  </a:ext>
                </a:extLst>
              </p:cNvPr>
              <p:cNvSpPr>
                <a:spLocks noChangeShapeType="1"/>
              </p:cNvSpPr>
              <p:nvPr/>
            </p:nvSpPr>
            <p:spPr bwMode="auto">
              <a:xfrm>
                <a:off x="2064" y="1008"/>
                <a:ext cx="288"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356" name="Line 11">
                <a:extLst>
                  <a:ext uri="{FF2B5EF4-FFF2-40B4-BE49-F238E27FC236}">
                    <a16:creationId xmlns:a16="http://schemas.microsoft.com/office/drawing/2014/main" id="{E3B06027-2DE7-D94C-B135-8FF227685520}"/>
                  </a:ext>
                </a:extLst>
              </p:cNvPr>
              <p:cNvSpPr>
                <a:spLocks noChangeShapeType="1"/>
              </p:cNvSpPr>
              <p:nvPr/>
            </p:nvSpPr>
            <p:spPr bwMode="auto">
              <a:xfrm>
                <a:off x="2064" y="1008"/>
                <a:ext cx="336" cy="288"/>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sp>
        <p:nvSpPr>
          <p:cNvPr id="48140" name="Rectangle 12">
            <a:extLst>
              <a:ext uri="{FF2B5EF4-FFF2-40B4-BE49-F238E27FC236}">
                <a16:creationId xmlns:a16="http://schemas.microsoft.com/office/drawing/2014/main" id="{8960ABF3-BDCF-1542-8508-CED0B7FC8969}"/>
              </a:ext>
            </a:extLst>
          </p:cNvPr>
          <p:cNvSpPr>
            <a:spLocks noChangeArrowheads="1"/>
          </p:cNvSpPr>
          <p:nvPr/>
        </p:nvSpPr>
        <p:spPr bwMode="auto">
          <a:xfrm>
            <a:off x="304800" y="3352800"/>
            <a:ext cx="8610600" cy="1625600"/>
          </a:xfrm>
          <a:prstGeom prst="rect">
            <a:avLst/>
          </a:prstGeom>
          <a:noFill/>
          <a:ln w="9525">
            <a:solidFill>
              <a:srgbClr val="FFCC00"/>
            </a:solidFill>
            <a:miter lim="800000"/>
            <a:headEnd/>
            <a:tailEnd/>
          </a:ln>
          <a:effectLst/>
          <a:extLst>
            <a:ext uri="{909E8E84-426E-40dd-AFC4-6F175D3DCCD1}"/>
            <a:ext uri="{AF507438-7753-43e0-B8FC-AC1667EBCBE1}"/>
          </a:extLst>
        </p:spPr>
        <p:txBody>
          <a:bodyPr>
            <a:spAutoFit/>
          </a:bodyPr>
          <a:lstStyle/>
          <a:p>
            <a:pPr>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2</a:t>
            </a:r>
            <a:r>
              <a:rPr lang="it-IT" sz="2000" b="1">
                <a:solidFill>
                  <a:srgbClr val="FFCC00"/>
                </a:solidFill>
                <a:effectLst>
                  <a:outerShdw blurRad="38100" dist="38100" dir="2700000" algn="tl">
                    <a:srgbClr val="000000"/>
                  </a:outerShdw>
                </a:effectLst>
                <a:latin typeface="Times" charset="0"/>
                <a:ea typeface="Osaka" charset="0"/>
              </a:rPr>
              <a:t>) </a:t>
            </a:r>
            <a:r>
              <a:rPr lang="it-IT" sz="2000" b="1">
                <a:solidFill>
                  <a:srgbClr val="FFCC00"/>
                </a:solidFill>
                <a:effectLst>
                  <a:outerShdw blurRad="38100" dist="38100" dir="2700000" algn="tl">
                    <a:srgbClr val="000000"/>
                  </a:outerShdw>
                </a:effectLst>
                <a:latin typeface="Times New Roman" charset="0"/>
                <a:ea typeface="Osaka" charset="0"/>
                <a:cs typeface="Times" charset="0"/>
              </a:rPr>
              <a:t>La </a:t>
            </a:r>
            <a:r>
              <a:rPr lang="it-IT" sz="2000" b="1" u="sng">
                <a:solidFill>
                  <a:srgbClr val="FF66CC"/>
                </a:solidFill>
                <a:effectLst>
                  <a:outerShdw blurRad="38100" dist="38100" dir="2700000" algn="tl">
                    <a:srgbClr val="000000"/>
                  </a:outerShdw>
                </a:effectLst>
                <a:latin typeface="Times New Roman" charset="0"/>
                <a:ea typeface="Osaka" charset="0"/>
                <a:cs typeface="Times" charset="0"/>
              </a:rPr>
              <a:t>normale flora dell'ospite</a:t>
            </a:r>
            <a:r>
              <a:rPr lang="it-IT" sz="2000" b="1">
                <a:solidFill>
                  <a:srgbClr val="FFCC00"/>
                </a:solidFill>
                <a:effectLst>
                  <a:outerShdw blurRad="38100" dist="38100" dir="2700000" algn="tl">
                    <a:srgbClr val="000000"/>
                  </a:outerShdw>
                </a:effectLst>
                <a:latin typeface="Times New Roman" charset="0"/>
                <a:ea typeface="Osaka" charset="0"/>
                <a:cs typeface="Times" charset="0"/>
              </a:rPr>
              <a:t>  inibisce la proliferazione di microrganismi estranei:   1) per competizione con i nutrienti  </a:t>
            </a:r>
          </a:p>
          <a:p>
            <a:pPr>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	    2) per competizione con recettori cellulari</a:t>
            </a:r>
          </a:p>
          <a:p>
            <a:pPr>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	    3)  per stimolazione continua del sistema immunitario</a:t>
            </a:r>
          </a:p>
          <a:p>
            <a:pPr>
              <a:defRPr/>
            </a:pPr>
            <a:r>
              <a:rPr lang="it-IT" sz="2000" b="1">
                <a:solidFill>
                  <a:srgbClr val="FFCC00"/>
                </a:solidFill>
                <a:effectLst>
                  <a:outerShdw blurRad="38100" dist="38100" dir="2700000" algn="tl">
                    <a:srgbClr val="000000"/>
                  </a:outerShdw>
                </a:effectLst>
                <a:latin typeface="Times New Roman" charset="0"/>
                <a:ea typeface="Osaka" charset="0"/>
                <a:cs typeface="Times" charset="0"/>
              </a:rPr>
              <a:t> 	    4) produzione di sostanze antibatteriche (batteriocine)</a:t>
            </a:r>
            <a:endParaRPr lang="it-IT" b="1">
              <a:solidFill>
                <a:srgbClr val="FFCC00"/>
              </a:solidFill>
              <a:effectLst>
                <a:outerShdw blurRad="38100" dist="38100" dir="2700000" algn="tl">
                  <a:srgbClr val="000000"/>
                </a:outerShdw>
              </a:effectLst>
              <a:latin typeface="Times New Roman" charset="0"/>
              <a:ea typeface="Osaka" charset="0"/>
              <a:cs typeface="Times" charset="0"/>
            </a:endParaRPr>
          </a:p>
        </p:txBody>
      </p:sp>
      <p:sp>
        <p:nvSpPr>
          <p:cNvPr id="48141" name="Rectangle 13">
            <a:extLst>
              <a:ext uri="{FF2B5EF4-FFF2-40B4-BE49-F238E27FC236}">
                <a16:creationId xmlns:a16="http://schemas.microsoft.com/office/drawing/2014/main" id="{29186915-F3F0-A442-81A6-D743B4076604}"/>
              </a:ext>
            </a:extLst>
          </p:cNvPr>
          <p:cNvSpPr>
            <a:spLocks noChangeArrowheads="1"/>
          </p:cNvSpPr>
          <p:nvPr/>
        </p:nvSpPr>
        <p:spPr bwMode="auto">
          <a:xfrm>
            <a:off x="304800" y="5410200"/>
            <a:ext cx="8382000" cy="1016000"/>
          </a:xfrm>
          <a:prstGeom prst="rect">
            <a:avLst/>
          </a:prstGeom>
          <a:noFill/>
          <a:ln w="9525">
            <a:solidFill>
              <a:srgbClr val="FFCC00"/>
            </a:solidFill>
            <a:miter lim="800000"/>
            <a:headEnd/>
            <a:tailEnd/>
          </a:ln>
          <a:effectLst/>
          <a:extLst>
            <a:ext uri="{909E8E84-426E-40dd-AFC4-6F175D3DCCD1}"/>
            <a:ext uri="{AF507438-7753-43e0-B8FC-AC1667EBCBE1}"/>
          </a:extLst>
        </p:spPr>
        <p:txBody>
          <a:bodyPr>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defRPr/>
            </a:pPr>
            <a:r>
              <a:rPr lang="it-IT" altLang="it-IT" sz="2000" b="1">
                <a:solidFill>
                  <a:srgbClr val="FFCC00"/>
                </a:solidFill>
                <a:effectLst>
                  <a:outerShdw blurRad="38100" dist="38100" dir="2700000" algn="tl">
                    <a:srgbClr val="000000"/>
                  </a:outerShdw>
                </a:effectLst>
                <a:latin typeface="Times New Roman" panose="02020603050405020304" pitchFamily="18" charset="0"/>
              </a:rPr>
              <a:t>3</a:t>
            </a:r>
            <a:r>
              <a:rPr lang="it-IT" altLang="it-IT" sz="2000" b="1">
                <a:solidFill>
                  <a:srgbClr val="FFCC00"/>
                </a:solidFill>
                <a:effectLst>
                  <a:outerShdw blurRad="38100" dist="38100" dir="2700000" algn="tl">
                    <a:srgbClr val="000000"/>
                  </a:outerShdw>
                </a:effectLst>
              </a:rPr>
              <a:t>) </a:t>
            </a:r>
            <a:r>
              <a:rPr lang="it-IT" altLang="it-IT" sz="2000" b="1" u="sng">
                <a:solidFill>
                  <a:srgbClr val="FF66CC"/>
                </a:solidFill>
                <a:effectLst>
                  <a:outerShdw blurRad="38100" dist="38100" dir="2700000" algn="tl">
                    <a:srgbClr val="000000"/>
                  </a:outerShdw>
                </a:effectLst>
                <a:latin typeface="Times New Roman" panose="02020603050405020304" pitchFamily="18" charset="0"/>
              </a:rPr>
              <a:t>L'immunità naturale</a:t>
            </a:r>
            <a:r>
              <a:rPr lang="it-IT" altLang="it-IT" sz="2000" b="1">
                <a:solidFill>
                  <a:srgbClr val="FFCC00"/>
                </a:solidFill>
                <a:effectLst>
                  <a:outerShdw blurRad="38100" dist="38100" dir="2700000" algn="tl">
                    <a:srgbClr val="000000"/>
                  </a:outerShdw>
                </a:effectLst>
                <a:latin typeface="Times New Roman" panose="02020603050405020304" pitchFamily="18" charset="0"/>
              </a:rPr>
              <a:t> (complemento, lisozima, opsonine, la fagocitosi da parte di macrofagi e neutrofili) e </a:t>
            </a:r>
            <a:r>
              <a:rPr lang="it-IT" altLang="it-IT" sz="2000" b="1" u="sng">
                <a:solidFill>
                  <a:srgbClr val="FFCC00"/>
                </a:solidFill>
                <a:effectLst>
                  <a:outerShdw blurRad="38100" dist="38100" dir="2700000" algn="tl">
                    <a:srgbClr val="000000"/>
                  </a:outerShdw>
                </a:effectLst>
                <a:latin typeface="Times New Roman" panose="02020603050405020304" pitchFamily="18" charset="0"/>
              </a:rPr>
              <a:t>la risposta immunitaria </a:t>
            </a:r>
            <a:r>
              <a:rPr lang="it-IT" altLang="it-IT" sz="2000" b="1" u="sng">
                <a:solidFill>
                  <a:srgbClr val="FF66CC"/>
                </a:solidFill>
                <a:effectLst>
                  <a:outerShdw blurRad="38100" dist="38100" dir="2700000" algn="tl">
                    <a:srgbClr val="000000"/>
                  </a:outerShdw>
                </a:effectLst>
                <a:latin typeface="Times New Roman" panose="02020603050405020304" pitchFamily="18" charset="0"/>
              </a:rPr>
              <a:t>specifica</a:t>
            </a:r>
            <a:r>
              <a:rPr lang="it-IT" altLang="it-IT" sz="2000" b="1">
                <a:solidFill>
                  <a:srgbClr val="FFCC00"/>
                </a:solidFill>
                <a:effectLst>
                  <a:outerShdw blurRad="38100" dist="38100" dir="2700000" algn="tl">
                    <a:srgbClr val="000000"/>
                  </a:outerShdw>
                </a:effectLst>
                <a:latin typeface="Times New Roman" panose="02020603050405020304" pitchFamily="18" charset="0"/>
              </a:rPr>
              <a:t> (anticorpi, e risposta cellulo-mediata)</a:t>
            </a:r>
            <a:endParaRPr lang="it-IT" altLang="it-IT">
              <a:solidFill>
                <a:srgbClr val="FFCC00"/>
              </a:solidFill>
              <a:latin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C3EF219C-3CDF-1947-8DCA-D059A3CE8001}"/>
              </a:ext>
            </a:extLst>
          </p:cNvPr>
          <p:cNvGrpSpPr/>
          <p:nvPr/>
        </p:nvGrpSpPr>
        <p:grpSpPr>
          <a:xfrm>
            <a:off x="619885" y="360571"/>
            <a:ext cx="3400421" cy="3454780"/>
            <a:chOff x="619885" y="360571"/>
            <a:chExt cx="3400421" cy="3454780"/>
          </a:xfrm>
        </p:grpSpPr>
        <p:pic>
          <p:nvPicPr>
            <p:cNvPr id="19458" name="Picture 2">
              <a:extLst>
                <a:ext uri="{FF2B5EF4-FFF2-40B4-BE49-F238E27FC236}">
                  <a16:creationId xmlns:a16="http://schemas.microsoft.com/office/drawing/2014/main" id="{1C3D04C9-C7A7-8F47-A111-DFB3C7F94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4226">
              <a:off x="619885" y="360571"/>
              <a:ext cx="3400421" cy="30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32FB0DB4-17FB-0E46-9593-DBC99CC70F1C}"/>
                </a:ext>
              </a:extLst>
            </p:cNvPr>
            <p:cNvSpPr txBox="1"/>
            <p:nvPr/>
          </p:nvSpPr>
          <p:spPr>
            <a:xfrm rot="21161984">
              <a:off x="1317529" y="3353686"/>
              <a:ext cx="2411238" cy="461665"/>
            </a:xfrm>
            <a:prstGeom prst="rect">
              <a:avLst/>
            </a:prstGeom>
            <a:noFill/>
          </p:spPr>
          <p:txBody>
            <a:bodyPr wrap="none" rtlCol="0">
              <a:spAutoFit/>
            </a:bodyPr>
            <a:lstStyle/>
            <a:p>
              <a:r>
                <a:rPr lang="it-IT" dirty="0">
                  <a:solidFill>
                    <a:schemeClr val="bg1"/>
                  </a:solidFill>
                  <a:latin typeface="Bradley Hand" pitchFamily="2" charset="77"/>
                  <a:cs typeface="Arial" panose="020B0604020202020204" pitchFamily="34" charset="0"/>
                </a:rPr>
                <a:t>Febbre puerperale</a:t>
              </a:r>
            </a:p>
          </p:txBody>
        </p:sp>
      </p:grpSp>
      <p:grpSp>
        <p:nvGrpSpPr>
          <p:cNvPr id="10" name="Gruppo 9">
            <a:extLst>
              <a:ext uri="{FF2B5EF4-FFF2-40B4-BE49-F238E27FC236}">
                <a16:creationId xmlns:a16="http://schemas.microsoft.com/office/drawing/2014/main" id="{92B6D60E-DCED-0B40-BA57-0DDBD6FB0C6D}"/>
              </a:ext>
            </a:extLst>
          </p:cNvPr>
          <p:cNvGrpSpPr/>
          <p:nvPr/>
        </p:nvGrpSpPr>
        <p:grpSpPr>
          <a:xfrm>
            <a:off x="5395676" y="386784"/>
            <a:ext cx="3031371" cy="3355062"/>
            <a:chOff x="5414921" y="429336"/>
            <a:chExt cx="3031371" cy="3355062"/>
          </a:xfrm>
        </p:grpSpPr>
        <p:pic>
          <p:nvPicPr>
            <p:cNvPr id="2" name="Immagine 1">
              <a:extLst>
                <a:ext uri="{FF2B5EF4-FFF2-40B4-BE49-F238E27FC236}">
                  <a16:creationId xmlns:a16="http://schemas.microsoft.com/office/drawing/2014/main" id="{62509596-171A-4F42-9A62-F94966564C9A}"/>
                </a:ext>
              </a:extLst>
            </p:cNvPr>
            <p:cNvPicPr>
              <a:picLocks noChangeAspect="1"/>
            </p:cNvPicPr>
            <p:nvPr/>
          </p:nvPicPr>
          <p:blipFill>
            <a:blip r:embed="rId4"/>
            <a:stretch>
              <a:fillRect/>
            </a:stretch>
          </p:blipFill>
          <p:spPr>
            <a:xfrm rot="596850">
              <a:off x="5591044" y="429336"/>
              <a:ext cx="2855248" cy="2914485"/>
            </a:xfrm>
            <a:prstGeom prst="rect">
              <a:avLst/>
            </a:prstGeom>
          </p:spPr>
        </p:pic>
        <p:sp>
          <p:nvSpPr>
            <p:cNvPr id="8" name="CasellaDiTesto 7">
              <a:extLst>
                <a:ext uri="{FF2B5EF4-FFF2-40B4-BE49-F238E27FC236}">
                  <a16:creationId xmlns:a16="http://schemas.microsoft.com/office/drawing/2014/main" id="{EBEE0AD7-3403-554C-AEC6-5B12B1638199}"/>
                </a:ext>
              </a:extLst>
            </p:cNvPr>
            <p:cNvSpPr txBox="1"/>
            <p:nvPr/>
          </p:nvSpPr>
          <p:spPr>
            <a:xfrm rot="570277">
              <a:off x="5414921" y="3322733"/>
              <a:ext cx="2749471" cy="461665"/>
            </a:xfrm>
            <a:prstGeom prst="rect">
              <a:avLst/>
            </a:prstGeom>
            <a:noFill/>
          </p:spPr>
          <p:txBody>
            <a:bodyPr wrap="none" rtlCol="0">
              <a:spAutoFit/>
            </a:bodyPr>
            <a:lstStyle/>
            <a:p>
              <a:r>
                <a:rPr lang="it-IT" dirty="0">
                  <a:solidFill>
                    <a:schemeClr val="bg1"/>
                  </a:solidFill>
                  <a:latin typeface="Bradley Hand" pitchFamily="2" charset="77"/>
                  <a:cs typeface="Arial" panose="020B0604020202020204" pitchFamily="34" charset="0"/>
                </a:rPr>
                <a:t>Mortalità infantile</a:t>
              </a:r>
            </a:p>
          </p:txBody>
        </p:sp>
      </p:grpSp>
      <p:grpSp>
        <p:nvGrpSpPr>
          <p:cNvPr id="11" name="Gruppo 10">
            <a:extLst>
              <a:ext uri="{FF2B5EF4-FFF2-40B4-BE49-F238E27FC236}">
                <a16:creationId xmlns:a16="http://schemas.microsoft.com/office/drawing/2014/main" id="{54CFEA32-04A9-9B4F-BDEC-CB7BDCAA715C}"/>
              </a:ext>
            </a:extLst>
          </p:cNvPr>
          <p:cNvGrpSpPr/>
          <p:nvPr/>
        </p:nvGrpSpPr>
        <p:grpSpPr>
          <a:xfrm>
            <a:off x="2451768" y="3289896"/>
            <a:ext cx="4089169" cy="3484381"/>
            <a:chOff x="2451768" y="3289896"/>
            <a:chExt cx="4089169" cy="3484381"/>
          </a:xfrm>
        </p:grpSpPr>
        <p:pic>
          <p:nvPicPr>
            <p:cNvPr id="4" name="Immagine 3">
              <a:extLst>
                <a:ext uri="{FF2B5EF4-FFF2-40B4-BE49-F238E27FC236}">
                  <a16:creationId xmlns:a16="http://schemas.microsoft.com/office/drawing/2014/main" id="{F7AFB02B-0829-E142-AD41-1AC7C2D39F08}"/>
                </a:ext>
              </a:extLst>
            </p:cNvPr>
            <p:cNvPicPr>
              <a:picLocks noChangeAspect="1"/>
            </p:cNvPicPr>
            <p:nvPr/>
          </p:nvPicPr>
          <p:blipFill>
            <a:blip r:embed="rId5"/>
            <a:stretch>
              <a:fillRect/>
            </a:stretch>
          </p:blipFill>
          <p:spPr>
            <a:xfrm rot="206515">
              <a:off x="2451768" y="3289896"/>
              <a:ext cx="4089169" cy="3061331"/>
            </a:xfrm>
            <a:prstGeom prst="rect">
              <a:avLst/>
            </a:prstGeom>
          </p:spPr>
        </p:pic>
        <p:sp>
          <p:nvSpPr>
            <p:cNvPr id="9" name="CasellaDiTesto 8">
              <a:extLst>
                <a:ext uri="{FF2B5EF4-FFF2-40B4-BE49-F238E27FC236}">
                  <a16:creationId xmlns:a16="http://schemas.microsoft.com/office/drawing/2014/main" id="{E8B67AE3-B3A5-6045-B2D1-F092CA331BFA}"/>
                </a:ext>
              </a:extLst>
            </p:cNvPr>
            <p:cNvSpPr txBox="1"/>
            <p:nvPr/>
          </p:nvSpPr>
          <p:spPr>
            <a:xfrm rot="228848">
              <a:off x="3514358" y="6312612"/>
              <a:ext cx="1503938" cy="461665"/>
            </a:xfrm>
            <a:prstGeom prst="rect">
              <a:avLst/>
            </a:prstGeom>
            <a:noFill/>
          </p:spPr>
          <p:txBody>
            <a:bodyPr wrap="none" rtlCol="0">
              <a:spAutoFit/>
            </a:bodyPr>
            <a:lstStyle/>
            <a:p>
              <a:r>
                <a:rPr lang="it-IT" dirty="0">
                  <a:solidFill>
                    <a:schemeClr val="bg1"/>
                  </a:solidFill>
                  <a:latin typeface="Bradley Hand" pitchFamily="2" charset="77"/>
                  <a:cs typeface="Arial" panose="020B0604020202020204" pitchFamily="34" charset="0"/>
                </a:rPr>
                <a:t>pestilenze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AD1F5BC9-A363-744C-9834-51FF71250A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0662"/>
            <a:ext cx="4341813"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1A5BC28A-FF7A-8B40-9CE7-C52219EEC560}"/>
              </a:ext>
            </a:extLst>
          </p:cNvPr>
          <p:cNvSpPr txBox="1"/>
          <p:nvPr/>
        </p:nvSpPr>
        <p:spPr>
          <a:xfrm>
            <a:off x="755576" y="6237288"/>
            <a:ext cx="4313238" cy="400050"/>
          </a:xfrm>
          <a:prstGeom prst="rect">
            <a:avLst/>
          </a:prstGeom>
          <a:noFill/>
        </p:spPr>
        <p:txBody>
          <a:bodyPr wrap="none">
            <a:spAutoFit/>
          </a:bodyPr>
          <a:lstStyle/>
          <a:p>
            <a:pPr>
              <a:defRPr/>
            </a:pPr>
            <a:r>
              <a:rPr lang="it-IT" sz="2000" dirty="0">
                <a:solidFill>
                  <a:schemeClr val="bg1">
                    <a:lumMod val="75000"/>
                  </a:schemeClr>
                </a:solidFill>
                <a:latin typeface="Herculanum"/>
                <a:ea typeface="Osaka" charset="0"/>
                <a:cs typeface="Herculanum"/>
              </a:rPr>
              <a:t>Gerolamo </a:t>
            </a:r>
            <a:r>
              <a:rPr lang="it-IT" sz="2000" dirty="0" err="1">
                <a:solidFill>
                  <a:schemeClr val="bg1">
                    <a:lumMod val="75000"/>
                  </a:schemeClr>
                </a:solidFill>
                <a:latin typeface="Herculanum"/>
                <a:ea typeface="Osaka" charset="0"/>
                <a:cs typeface="Herculanum"/>
              </a:rPr>
              <a:t>Fracastoro</a:t>
            </a:r>
            <a:r>
              <a:rPr lang="it-IT" sz="2000" dirty="0">
                <a:solidFill>
                  <a:schemeClr val="bg1">
                    <a:lumMod val="75000"/>
                  </a:schemeClr>
                </a:solidFill>
                <a:latin typeface="Herculanum"/>
                <a:ea typeface="Osaka" charset="0"/>
                <a:cs typeface="Herculanum"/>
              </a:rPr>
              <a:t> 1476-1553  </a:t>
            </a:r>
          </a:p>
        </p:txBody>
      </p:sp>
      <p:grpSp>
        <p:nvGrpSpPr>
          <p:cNvPr id="5" name="Gruppo 4">
            <a:extLst>
              <a:ext uri="{FF2B5EF4-FFF2-40B4-BE49-F238E27FC236}">
                <a16:creationId xmlns:a16="http://schemas.microsoft.com/office/drawing/2014/main" id="{62FBEE25-61C5-8A42-8E14-FF8132FBCCDC}"/>
              </a:ext>
            </a:extLst>
          </p:cNvPr>
          <p:cNvGrpSpPr>
            <a:grpSpLocks/>
          </p:cNvGrpSpPr>
          <p:nvPr/>
        </p:nvGrpSpPr>
        <p:grpSpPr bwMode="auto">
          <a:xfrm>
            <a:off x="6804025" y="620713"/>
            <a:ext cx="2232025" cy="3321050"/>
            <a:chOff x="6804248" y="620688"/>
            <a:chExt cx="2231202" cy="3321080"/>
          </a:xfrm>
        </p:grpSpPr>
        <p:pic>
          <p:nvPicPr>
            <p:cNvPr id="20485" name="Immagine 1">
              <a:extLst>
                <a:ext uri="{FF2B5EF4-FFF2-40B4-BE49-F238E27FC236}">
                  <a16:creationId xmlns:a16="http://schemas.microsoft.com/office/drawing/2014/main" id="{0C3205F8-E3E3-3D40-BD1C-DA5C6C5EE6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620688"/>
              <a:ext cx="2231202" cy="267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ttangolo 3">
              <a:extLst>
                <a:ext uri="{FF2B5EF4-FFF2-40B4-BE49-F238E27FC236}">
                  <a16:creationId xmlns:a16="http://schemas.microsoft.com/office/drawing/2014/main" id="{83C288C3-4F7E-C64E-A532-91042127392F}"/>
                </a:ext>
              </a:extLst>
            </p:cNvPr>
            <p:cNvSpPr>
              <a:spLocks noChangeArrowheads="1"/>
            </p:cNvSpPr>
            <p:nvPr/>
          </p:nvSpPr>
          <p:spPr bwMode="auto">
            <a:xfrm>
              <a:off x="7236296" y="3356992"/>
              <a:ext cx="146911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1600">
                  <a:solidFill>
                    <a:srgbClr val="BFBFBF"/>
                  </a:solidFill>
                  <a:latin typeface="Herculanum" panose="02000505000000020004" pitchFamily="2" charset="77"/>
                </a:rPr>
                <a:t>Teoria </a:t>
              </a:r>
            </a:p>
            <a:p>
              <a:pPr algn="ctr">
                <a:spcBef>
                  <a:spcPct val="0"/>
                </a:spcBef>
                <a:buFontTx/>
                <a:buNone/>
              </a:pPr>
              <a:r>
                <a:rPr lang="it-IT" altLang="it-IT" sz="1600">
                  <a:solidFill>
                    <a:srgbClr val="BFBFBF"/>
                  </a:solidFill>
                  <a:latin typeface="Herculanum" panose="02000505000000020004" pitchFamily="2" charset="77"/>
                </a:rPr>
                <a:t>miasmatica</a:t>
              </a:r>
              <a:endParaRPr lang="it-IT" altLang="it-IT" sz="1600"/>
            </a:p>
          </p:txBody>
        </p:sp>
      </p:grpSp>
      <p:sp>
        <p:nvSpPr>
          <p:cNvPr id="2" name="CasellaDiTesto 1">
            <a:extLst>
              <a:ext uri="{FF2B5EF4-FFF2-40B4-BE49-F238E27FC236}">
                <a16:creationId xmlns:a16="http://schemas.microsoft.com/office/drawing/2014/main" id="{81DB36E7-E487-B246-AC40-2D4EFD310D83}"/>
              </a:ext>
            </a:extLst>
          </p:cNvPr>
          <p:cNvSpPr txBox="1"/>
          <p:nvPr/>
        </p:nvSpPr>
        <p:spPr>
          <a:xfrm>
            <a:off x="5652120" y="5085184"/>
            <a:ext cx="2916579" cy="830997"/>
          </a:xfrm>
          <a:prstGeom prst="rect">
            <a:avLst/>
          </a:prstGeom>
          <a:noFill/>
        </p:spPr>
        <p:txBody>
          <a:bodyPr wrap="square" rtlCol="0">
            <a:spAutoFit/>
          </a:bodyPr>
          <a:lstStyle/>
          <a:p>
            <a:r>
              <a:rPr lang="it-IT" altLang="it-IT" sz="1600" b="1" dirty="0">
                <a:solidFill>
                  <a:schemeClr val="bg1"/>
                </a:solidFill>
                <a:latin typeface="+mj-ea"/>
                <a:ea typeface="+mj-ea"/>
              </a:rPr>
              <a:t>"</a:t>
            </a:r>
            <a:r>
              <a:rPr lang="it-IT" altLang="it-IT" sz="1600" b="1" dirty="0" err="1">
                <a:solidFill>
                  <a:schemeClr val="bg1"/>
                </a:solidFill>
                <a:latin typeface="+mj-ea"/>
                <a:ea typeface="+mj-ea"/>
              </a:rPr>
              <a:t>seminaria</a:t>
            </a:r>
            <a:r>
              <a:rPr lang="it-IT" altLang="it-IT" sz="1600" b="1" dirty="0">
                <a:solidFill>
                  <a:schemeClr val="bg1"/>
                </a:solidFill>
                <a:latin typeface="+mj-ea"/>
                <a:ea typeface="+mj-ea"/>
              </a:rPr>
              <a:t>»: </a:t>
            </a:r>
            <a:r>
              <a:rPr lang="it-IT" altLang="it-IT" sz="1600" dirty="0">
                <a:solidFill>
                  <a:schemeClr val="bg1"/>
                </a:solidFill>
                <a:latin typeface="+mj-ea"/>
                <a:ea typeface="+mj-ea"/>
              </a:rPr>
              <a:t>corpuscoli animati che determinano il contagio vivo da individuo a individuo</a:t>
            </a:r>
            <a:endParaRPr lang="it-IT" sz="1600" dirty="0">
              <a:solidFill>
                <a:schemeClr val="bg1"/>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F8E21F89-E534-BB4E-B4FB-5F448E5F4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1162050"/>
            <a:ext cx="50038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F3DAFBAD-619C-5E42-B9C3-4DC627AFD152}"/>
              </a:ext>
            </a:extLst>
          </p:cNvPr>
          <p:cNvSpPr txBox="1">
            <a:spLocks noChangeArrowheads="1"/>
          </p:cNvSpPr>
          <p:nvPr/>
        </p:nvSpPr>
        <p:spPr bwMode="auto">
          <a:xfrm>
            <a:off x="3352800" y="5791200"/>
            <a:ext cx="2355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pPr algn="ctr"/>
            <a:r>
              <a:rPr lang="it-IT" altLang="it-IT" sz="1600">
                <a:solidFill>
                  <a:schemeClr val="bg1"/>
                </a:solidFill>
                <a:latin typeface="Apple Chancery" panose="03020702040506060504" pitchFamily="66" charset="-79"/>
              </a:rPr>
              <a:t> Anton van Leeuwenhoek</a:t>
            </a:r>
          </a:p>
          <a:p>
            <a:pPr algn="ctr"/>
            <a:r>
              <a:rPr lang="it-IT" altLang="it-IT" sz="1600">
                <a:solidFill>
                  <a:schemeClr val="bg1"/>
                </a:solidFill>
                <a:latin typeface="Apple Chancery" panose="03020702040506060504" pitchFamily="66" charset="-79"/>
              </a:rPr>
              <a:t>1632-1723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D9E1F4DF-4804-6A41-AE86-897280A32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63111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886FD47C-9E2F-3249-BC97-0B5CF49E9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60960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C91CA816-C46E-7940-A04A-B760B73A4298}"/>
              </a:ext>
            </a:extLst>
          </p:cNvPr>
          <p:cNvSpPr>
            <a:spLocks noChangeArrowheads="1"/>
          </p:cNvSpPr>
          <p:nvPr/>
        </p:nvSpPr>
        <p:spPr bwMode="auto">
          <a:xfrm>
            <a:off x="1847850" y="4752975"/>
            <a:ext cx="25146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03" name="Rectangle 4">
            <a:extLst>
              <a:ext uri="{FF2B5EF4-FFF2-40B4-BE49-F238E27FC236}">
                <a16:creationId xmlns:a16="http://schemas.microsoft.com/office/drawing/2014/main" id="{0406540B-4183-8744-911B-B983BD25A8F4}"/>
              </a:ext>
            </a:extLst>
          </p:cNvPr>
          <p:cNvSpPr>
            <a:spLocks noChangeArrowheads="1"/>
          </p:cNvSpPr>
          <p:nvPr/>
        </p:nvSpPr>
        <p:spPr bwMode="auto">
          <a:xfrm>
            <a:off x="4667250" y="5591175"/>
            <a:ext cx="60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04" name="Rectangle 5">
            <a:extLst>
              <a:ext uri="{FF2B5EF4-FFF2-40B4-BE49-F238E27FC236}">
                <a16:creationId xmlns:a16="http://schemas.microsoft.com/office/drawing/2014/main" id="{C30D9C68-B72E-DB43-8D27-CC26E43C74A0}"/>
              </a:ext>
            </a:extLst>
          </p:cNvPr>
          <p:cNvSpPr>
            <a:spLocks noChangeArrowheads="1"/>
          </p:cNvSpPr>
          <p:nvPr/>
        </p:nvSpPr>
        <p:spPr bwMode="auto">
          <a:xfrm>
            <a:off x="628650" y="5514975"/>
            <a:ext cx="609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05" name="Rectangle 6">
            <a:extLst>
              <a:ext uri="{FF2B5EF4-FFF2-40B4-BE49-F238E27FC236}">
                <a16:creationId xmlns:a16="http://schemas.microsoft.com/office/drawing/2014/main" id="{20C0475E-5B36-3242-ABA8-E824A07EA83D}"/>
              </a:ext>
            </a:extLst>
          </p:cNvPr>
          <p:cNvSpPr>
            <a:spLocks noChangeArrowheads="1"/>
          </p:cNvSpPr>
          <p:nvPr/>
        </p:nvSpPr>
        <p:spPr bwMode="auto">
          <a:xfrm>
            <a:off x="3067050" y="2085975"/>
            <a:ext cx="533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06" name="Rectangle 7">
            <a:extLst>
              <a:ext uri="{FF2B5EF4-FFF2-40B4-BE49-F238E27FC236}">
                <a16:creationId xmlns:a16="http://schemas.microsoft.com/office/drawing/2014/main" id="{A65D2136-FAB2-B445-86A0-BF44C46E2DE2}"/>
              </a:ext>
            </a:extLst>
          </p:cNvPr>
          <p:cNvSpPr>
            <a:spLocks noChangeArrowheads="1"/>
          </p:cNvSpPr>
          <p:nvPr/>
        </p:nvSpPr>
        <p:spPr bwMode="auto">
          <a:xfrm>
            <a:off x="400050" y="1933575"/>
            <a:ext cx="5334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07" name="Rectangle 8">
            <a:extLst>
              <a:ext uri="{FF2B5EF4-FFF2-40B4-BE49-F238E27FC236}">
                <a16:creationId xmlns:a16="http://schemas.microsoft.com/office/drawing/2014/main" id="{D567DEAB-CE7F-7844-AB10-2FF0C7DF8FDE}"/>
              </a:ext>
            </a:extLst>
          </p:cNvPr>
          <p:cNvSpPr>
            <a:spLocks noChangeArrowheads="1"/>
          </p:cNvSpPr>
          <p:nvPr/>
        </p:nvSpPr>
        <p:spPr bwMode="auto">
          <a:xfrm>
            <a:off x="3752850" y="1171575"/>
            <a:ext cx="533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08" name="Rectangle 9">
            <a:extLst>
              <a:ext uri="{FF2B5EF4-FFF2-40B4-BE49-F238E27FC236}">
                <a16:creationId xmlns:a16="http://schemas.microsoft.com/office/drawing/2014/main" id="{37F40DE4-A227-3348-878B-69A3AD5EBEE8}"/>
              </a:ext>
            </a:extLst>
          </p:cNvPr>
          <p:cNvSpPr>
            <a:spLocks noChangeArrowheads="1"/>
          </p:cNvSpPr>
          <p:nvPr/>
        </p:nvSpPr>
        <p:spPr bwMode="auto">
          <a:xfrm>
            <a:off x="3067050" y="638175"/>
            <a:ext cx="1600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09" name="Rectangle 10">
            <a:extLst>
              <a:ext uri="{FF2B5EF4-FFF2-40B4-BE49-F238E27FC236}">
                <a16:creationId xmlns:a16="http://schemas.microsoft.com/office/drawing/2014/main" id="{8FC11C28-AA5A-4D42-BA7D-8C46ECE78B30}"/>
              </a:ext>
            </a:extLst>
          </p:cNvPr>
          <p:cNvSpPr>
            <a:spLocks noChangeArrowheads="1"/>
          </p:cNvSpPr>
          <p:nvPr/>
        </p:nvSpPr>
        <p:spPr bwMode="auto">
          <a:xfrm>
            <a:off x="5886450" y="3609975"/>
            <a:ext cx="4572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10" name="Rectangle 11">
            <a:extLst>
              <a:ext uri="{FF2B5EF4-FFF2-40B4-BE49-F238E27FC236}">
                <a16:creationId xmlns:a16="http://schemas.microsoft.com/office/drawing/2014/main" id="{6EE4B238-2B2F-C04C-B753-07955AEC5F2D}"/>
              </a:ext>
            </a:extLst>
          </p:cNvPr>
          <p:cNvSpPr>
            <a:spLocks noChangeArrowheads="1"/>
          </p:cNvSpPr>
          <p:nvPr/>
        </p:nvSpPr>
        <p:spPr bwMode="auto">
          <a:xfrm>
            <a:off x="5353050" y="790575"/>
            <a:ext cx="1066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
        <p:nvSpPr>
          <p:cNvPr id="25611" name="Rectangle 11">
            <a:extLst>
              <a:ext uri="{FF2B5EF4-FFF2-40B4-BE49-F238E27FC236}">
                <a16:creationId xmlns:a16="http://schemas.microsoft.com/office/drawing/2014/main" id="{8A5880C9-AB71-1A4E-B748-641ACA4A3249}"/>
              </a:ext>
            </a:extLst>
          </p:cNvPr>
          <p:cNvSpPr>
            <a:spLocks noChangeArrowheads="1"/>
          </p:cNvSpPr>
          <p:nvPr/>
        </p:nvSpPr>
        <p:spPr bwMode="auto">
          <a:xfrm>
            <a:off x="628650" y="638175"/>
            <a:ext cx="5334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endParaRPr lang="it-IT" altLang="it-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FE9632BA-4773-9A47-97E2-6FE27E008A65}"/>
              </a:ext>
            </a:extLst>
          </p:cNvPr>
          <p:cNvGrpSpPr>
            <a:grpSpLocks/>
          </p:cNvGrpSpPr>
          <p:nvPr/>
        </p:nvGrpSpPr>
        <p:grpSpPr bwMode="auto">
          <a:xfrm>
            <a:off x="4211638" y="1125538"/>
            <a:ext cx="4322762" cy="5091112"/>
            <a:chOff x="4211960" y="1124744"/>
            <a:chExt cx="4321696" cy="5093271"/>
          </a:xfrm>
        </p:grpSpPr>
        <p:sp>
          <p:nvSpPr>
            <p:cNvPr id="26631" name="CasellaDiTesto 1">
              <a:extLst>
                <a:ext uri="{FF2B5EF4-FFF2-40B4-BE49-F238E27FC236}">
                  <a16:creationId xmlns:a16="http://schemas.microsoft.com/office/drawing/2014/main" id="{B3DC84DC-720C-5449-83D5-D231A5BCEF23}"/>
                </a:ext>
              </a:extLst>
            </p:cNvPr>
            <p:cNvSpPr txBox="1">
              <a:spLocks noChangeArrowheads="1"/>
            </p:cNvSpPr>
            <p:nvPr/>
          </p:nvSpPr>
          <p:spPr bwMode="auto">
            <a:xfrm>
              <a:off x="5330428" y="5817758"/>
              <a:ext cx="2434906" cy="40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2000">
                  <a:solidFill>
                    <a:srgbClr val="BFBFBF"/>
                  </a:solidFill>
                </a:rPr>
                <a:t>Esperimento del 1668</a:t>
              </a:r>
            </a:p>
          </p:txBody>
        </p:sp>
        <p:pic>
          <p:nvPicPr>
            <p:cNvPr id="26632" name="Immagine 2">
              <a:extLst>
                <a:ext uri="{FF2B5EF4-FFF2-40B4-BE49-F238E27FC236}">
                  <a16:creationId xmlns:a16="http://schemas.microsoft.com/office/drawing/2014/main" id="{F6CFDC3E-C2D9-7D4C-9681-8A36E4424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124744"/>
              <a:ext cx="4321696" cy="464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7" name="Immagine 1">
            <a:extLst>
              <a:ext uri="{FF2B5EF4-FFF2-40B4-BE49-F238E27FC236}">
                <a16:creationId xmlns:a16="http://schemas.microsoft.com/office/drawing/2014/main" id="{D0D4EE65-B23F-F841-8DBD-5C174269FB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289401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C25214E1-F09F-0149-AC6F-549B9D167741}"/>
              </a:ext>
            </a:extLst>
          </p:cNvPr>
          <p:cNvSpPr/>
          <p:nvPr/>
        </p:nvSpPr>
        <p:spPr>
          <a:xfrm>
            <a:off x="827088" y="4724400"/>
            <a:ext cx="1773237" cy="401638"/>
          </a:xfrm>
          <a:prstGeom prst="rect">
            <a:avLst/>
          </a:prstGeom>
        </p:spPr>
        <p:txBody>
          <a:bodyPr wrap="none">
            <a:spAutoFit/>
          </a:bodyPr>
          <a:lstStyle/>
          <a:p>
            <a:pPr algn="ctr">
              <a:defRPr/>
            </a:pPr>
            <a:r>
              <a:rPr lang="it-IT" sz="2000" dirty="0">
                <a:solidFill>
                  <a:schemeClr val="accent3">
                    <a:lumMod val="75000"/>
                  </a:schemeClr>
                </a:solidFill>
                <a:latin typeface="Times" charset="0"/>
                <a:ea typeface="Osaka" charset="0"/>
              </a:rPr>
              <a:t>Francesco Redi</a:t>
            </a:r>
          </a:p>
        </p:txBody>
      </p:sp>
      <p:sp>
        <p:nvSpPr>
          <p:cNvPr id="26629" name="Rettangolo 4">
            <a:extLst>
              <a:ext uri="{FF2B5EF4-FFF2-40B4-BE49-F238E27FC236}">
                <a16:creationId xmlns:a16="http://schemas.microsoft.com/office/drawing/2014/main" id="{27879BD6-994E-C745-910C-4151132EF446}"/>
              </a:ext>
            </a:extLst>
          </p:cNvPr>
          <p:cNvSpPr>
            <a:spLocks noChangeArrowheads="1"/>
          </p:cNvSpPr>
          <p:nvPr/>
        </p:nvSpPr>
        <p:spPr bwMode="auto">
          <a:xfrm>
            <a:off x="1331913" y="5084763"/>
            <a:ext cx="850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Osaka" charset="-128"/>
              </a:defRPr>
            </a:lvl1pPr>
            <a:lvl2pPr marL="742950" indent="-285750">
              <a:spcBef>
                <a:spcPct val="20000"/>
              </a:spcBef>
              <a:buChar char="–"/>
              <a:defRPr sz="2800">
                <a:solidFill>
                  <a:schemeClr val="tx1"/>
                </a:solidFill>
                <a:latin typeface="Times" pitchFamily="2" charset="0"/>
                <a:ea typeface="Osaka" charset="-128"/>
              </a:defRPr>
            </a:lvl2pPr>
            <a:lvl3pPr marL="1143000" indent="-228600">
              <a:spcBef>
                <a:spcPct val="20000"/>
              </a:spcBef>
              <a:buChar char="•"/>
              <a:defRPr sz="2400">
                <a:solidFill>
                  <a:schemeClr val="tx1"/>
                </a:solidFill>
                <a:latin typeface="Times" pitchFamily="2" charset="0"/>
                <a:ea typeface="Osaka" charset="-128"/>
              </a:defRPr>
            </a:lvl3pPr>
            <a:lvl4pPr marL="1600200" indent="-228600">
              <a:spcBef>
                <a:spcPct val="20000"/>
              </a:spcBef>
              <a:buChar char="–"/>
              <a:defRPr sz="2000">
                <a:solidFill>
                  <a:schemeClr val="tx1"/>
                </a:solidFill>
                <a:latin typeface="Times" pitchFamily="2" charset="0"/>
                <a:ea typeface="Osaka" charset="-128"/>
              </a:defRPr>
            </a:lvl4pPr>
            <a:lvl5pPr marL="2057400" indent="-228600">
              <a:spcBef>
                <a:spcPct val="20000"/>
              </a:spcBef>
              <a:buChar char="»"/>
              <a:defRPr sz="2000">
                <a:solidFill>
                  <a:schemeClr val="tx1"/>
                </a:solidFill>
                <a:latin typeface="Times" pitchFamily="2" charset="0"/>
                <a:ea typeface="Osaka"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Osaka"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Osaka"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Osaka"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Osaka" charset="-128"/>
              </a:defRPr>
            </a:lvl9pPr>
          </a:lstStyle>
          <a:p>
            <a:pPr algn="ctr">
              <a:spcBef>
                <a:spcPct val="0"/>
              </a:spcBef>
              <a:buFontTx/>
              <a:buNone/>
            </a:pPr>
            <a:r>
              <a:rPr lang="it-IT" altLang="it-IT" sz="1200">
                <a:solidFill>
                  <a:srgbClr val="BFBFBF"/>
                </a:solidFill>
              </a:rPr>
              <a:t>1626-1697 </a:t>
            </a:r>
          </a:p>
        </p:txBody>
      </p:sp>
      <p:sp>
        <p:nvSpPr>
          <p:cNvPr id="8" name="Rettangolo 7">
            <a:extLst>
              <a:ext uri="{FF2B5EF4-FFF2-40B4-BE49-F238E27FC236}">
                <a16:creationId xmlns:a16="http://schemas.microsoft.com/office/drawing/2014/main" id="{2853414C-2D63-B243-8F60-4A5F53A984FD}"/>
              </a:ext>
            </a:extLst>
          </p:cNvPr>
          <p:cNvSpPr/>
          <p:nvPr/>
        </p:nvSpPr>
        <p:spPr>
          <a:xfrm>
            <a:off x="3635375" y="115888"/>
            <a:ext cx="5508625" cy="708025"/>
          </a:xfrm>
          <a:prstGeom prst="rect">
            <a:avLst/>
          </a:prstGeom>
        </p:spPr>
        <p:txBody>
          <a:bodyPr>
            <a:spAutoFit/>
          </a:bodyPr>
          <a:lstStyle/>
          <a:p>
            <a:pPr algn="ctr">
              <a:defRPr/>
            </a:pPr>
            <a:r>
              <a:rPr lang="it-IT" sz="2000" dirty="0">
                <a:solidFill>
                  <a:schemeClr val="accent3">
                    <a:lumMod val="75000"/>
                  </a:schemeClr>
                </a:solidFill>
                <a:latin typeface="Times" charset="0"/>
                <a:ea typeface="Osaka" charset="0"/>
              </a:rPr>
              <a:t>Un colpo alla teoria della </a:t>
            </a:r>
            <a:r>
              <a:rPr lang="it-IT" sz="2000" b="1" i="1" dirty="0">
                <a:solidFill>
                  <a:schemeClr val="accent3">
                    <a:lumMod val="75000"/>
                  </a:schemeClr>
                </a:solidFill>
                <a:latin typeface="Times" charset="0"/>
                <a:ea typeface="Osaka" charset="0"/>
              </a:rPr>
              <a:t>Generazione Spontanea </a:t>
            </a:r>
          </a:p>
          <a:p>
            <a:pPr algn="ctr">
              <a:defRPr/>
            </a:pPr>
            <a:r>
              <a:rPr lang="it-IT" sz="2000" dirty="0">
                <a:solidFill>
                  <a:schemeClr val="accent3">
                    <a:lumMod val="75000"/>
                  </a:schemeClr>
                </a:solidFill>
                <a:latin typeface="Times" charset="0"/>
                <a:ea typeface="Osaka" charset="0"/>
              </a:rPr>
              <a:t>a livello macroscopico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Osaka"/>
        <a:cs typeface="Osaka"/>
      </a:majorFont>
      <a:minorFont>
        <a:latin typeface="Time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Times" charset="0"/>
            <a:ea typeface="Osaka" charset="0"/>
            <a:cs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Times" charset="0"/>
            <a:ea typeface="Osaka" charset="0"/>
            <a:cs typeface="Osak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2316</TotalTime>
  <Words>1901</Words>
  <Application>Microsoft Macintosh PowerPoint</Application>
  <PresentationFormat>Presentazione su schermo (4:3)</PresentationFormat>
  <Paragraphs>249</Paragraphs>
  <Slides>36</Slides>
  <Notes>9</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36</vt:i4>
      </vt:variant>
    </vt:vector>
  </HeadingPairs>
  <TitlesOfParts>
    <vt:vector size="45" baseType="lpstr">
      <vt:lpstr>Apple Chancery</vt:lpstr>
      <vt:lpstr>Arial</vt:lpstr>
      <vt:lpstr>Bradley Hand</vt:lpstr>
      <vt:lpstr>Herculanum</vt:lpstr>
      <vt:lpstr>Impact</vt:lpstr>
      <vt:lpstr>Osaka</vt:lpstr>
      <vt:lpstr>Times</vt:lpstr>
      <vt:lpstr>Times New Roman</vt:lpstr>
      <vt:lpstr>Blank Presentation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Fondazione Andrea Cesalpino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Fondazione Andrea Cesalpino</dc:creator>
  <cp:lastModifiedBy>marco artini</cp:lastModifiedBy>
  <cp:revision>108</cp:revision>
  <cp:lastPrinted>2003-04-19T15:28:14Z</cp:lastPrinted>
  <dcterms:created xsi:type="dcterms:W3CDTF">2003-04-18T15:21:05Z</dcterms:created>
  <dcterms:modified xsi:type="dcterms:W3CDTF">2025-03-05T08:18:24Z</dcterms:modified>
</cp:coreProperties>
</file>